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8" r:id="rId2"/>
    <p:sldId id="752" r:id="rId3"/>
    <p:sldId id="765" r:id="rId4"/>
    <p:sldId id="766" r:id="rId5"/>
    <p:sldId id="754" r:id="rId6"/>
    <p:sldId id="761" r:id="rId7"/>
    <p:sldId id="760" r:id="rId8"/>
    <p:sldId id="762" r:id="rId9"/>
    <p:sldId id="753" r:id="rId10"/>
    <p:sldId id="763" r:id="rId11"/>
    <p:sldId id="764" r:id="rId12"/>
    <p:sldId id="759" r:id="rId13"/>
    <p:sldId id="587" r:id="rId14"/>
    <p:sldId id="654" r:id="rId15"/>
    <p:sldId id="598" r:id="rId16"/>
    <p:sldId id="588" r:id="rId17"/>
    <p:sldId id="629" r:id="rId18"/>
    <p:sldId id="589" r:id="rId19"/>
    <p:sldId id="590" r:id="rId20"/>
    <p:sldId id="591" r:id="rId21"/>
    <p:sldId id="592" r:id="rId22"/>
    <p:sldId id="593" r:id="rId23"/>
    <p:sldId id="594" r:id="rId24"/>
    <p:sldId id="596" r:id="rId25"/>
    <p:sldId id="611" r:id="rId26"/>
    <p:sldId id="618" r:id="rId27"/>
    <p:sldId id="621" r:id="rId28"/>
    <p:sldId id="626" r:id="rId29"/>
    <p:sldId id="627" r:id="rId30"/>
    <p:sldId id="628" r:id="rId31"/>
    <p:sldId id="777" r:id="rId3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FF0066"/>
    <a:srgbClr val="FF3399"/>
    <a:srgbClr val="FF9900"/>
    <a:srgbClr val="66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>
      <p:cViewPr varScale="1">
        <p:scale>
          <a:sx n="45" d="100"/>
          <a:sy n="45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278B59-E86D-42CA-A7AB-28AF132F8177}" type="datetimeFigureOut">
              <a:rPr lang="fr-FR"/>
              <a:pPr>
                <a:defRPr/>
              </a:pPr>
              <a:t>18/05/2020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B0EE8C-D61F-4E95-87F6-A844BE840C8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F9DC7-BA78-48C3-9A57-47095D7298C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3292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CB780-3F06-4ED1-A44A-0E013514DB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53614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83C68-778E-4223-BE44-95F443A162A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74063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9DAC7-0858-4873-8374-656BDFE5D1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9899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44F372-9D6A-44C2-87A6-7627BC6DD2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19515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4B4AF-357A-48F7-9A6D-73ACAEF536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76050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C14C0-F123-4581-85B6-1C38B986EE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16270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2F847-2D0C-491F-979F-B0A75093FC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55298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038D4-2FAA-4E15-9953-AFAEA0DF9B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62920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7BD13-C1DA-49C5-AB64-CB83F909FC2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86439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59835-098B-4175-A287-99F8EA7D6B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2901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746488-F0AE-404C-BE3B-7CE59859996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microsoft.com/office/2007/relationships/media" Target="../media/media1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4.m4a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5.m4a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6.m4a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7.m4a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jpeg"/><Relationship Id="rId7" Type="http://schemas.microsoft.com/office/2007/relationships/media" Target="../media/media1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jpeg"/><Relationship Id="rId7" Type="http://schemas.microsoft.com/office/2007/relationships/media" Target="../media/media2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hyperlink" Target="http://www.biologie.uni-hamburg.de/b-online/schaugarten/CichoriumintybusL/BCichoriumintybusL2.jpg" TargetMode="Externa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1.m4a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5.m4a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6.m4a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7.m4a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1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6.m4a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jpeg"/><Relationship Id="rId7" Type="http://schemas.microsoft.com/office/2007/relationships/media" Target="../media/media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0" y="1285875"/>
            <a:ext cx="8001000" cy="3500438"/>
          </a:xfrm>
        </p:spPr>
        <p:txBody>
          <a:bodyPr/>
          <a:lstStyle/>
          <a:p>
            <a:pPr eaLnBrk="1" hangingPunct="1">
              <a:defRPr/>
            </a:pPr>
            <a:r>
              <a:rPr lang="fr-CH" sz="4800" b="1" i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CH" sz="6000" b="1" i="1" dirty="0" err="1" smtClean="0">
                <a:solidFill>
                  <a:srgbClr val="CC3399"/>
                </a:solidFill>
                <a:latin typeface="Times New Roman" pitchFamily="18" charset="0"/>
              </a:rPr>
              <a:t>Asteraceae</a:t>
            </a:r>
            <a:r>
              <a:rPr lang="fr-CH" sz="5400" b="1" i="1" dirty="0" smtClean="0">
                <a:solidFill>
                  <a:srgbClr val="CC3399"/>
                </a:solidFill>
                <a:latin typeface="Times New Roman" pitchFamily="18" charset="0"/>
              </a:rPr>
              <a:t> </a:t>
            </a:r>
            <a:br>
              <a:rPr lang="fr-CH" sz="5400" b="1" i="1" dirty="0" smtClean="0">
                <a:solidFill>
                  <a:srgbClr val="CC3399"/>
                </a:solidFill>
                <a:latin typeface="Times New Roman" pitchFamily="18" charset="0"/>
              </a:rPr>
            </a:br>
            <a:r>
              <a:rPr lang="fr-CH" sz="5400" b="1" dirty="0" smtClean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fr-CH" sz="5400" b="1" i="1" dirty="0" err="1" smtClean="0">
                <a:solidFill>
                  <a:schemeClr val="tx1"/>
                </a:solidFill>
                <a:latin typeface="Times New Roman" pitchFamily="18" charset="0"/>
              </a:rPr>
              <a:t>Compositae</a:t>
            </a:r>
            <a:r>
              <a:rPr lang="fr-CH" sz="5400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fr-CH" sz="5400" b="1" i="1" dirty="0" err="1" smtClean="0">
                <a:solidFill>
                  <a:schemeClr val="tx1"/>
                </a:solidFill>
                <a:latin typeface="Times New Roman" pitchFamily="18" charset="0"/>
              </a:rPr>
              <a:t>Synantheraceae</a:t>
            </a:r>
            <a:r>
              <a:rPr lang="fr-CH" sz="5400" b="1" dirty="0" smtClean="0">
                <a:solidFill>
                  <a:schemeClr val="tx1"/>
                </a:solidFill>
                <a:latin typeface="Times New Roman" pitchFamily="18" charset="0"/>
              </a:rPr>
              <a:t>, Composées, Synanthérées)</a:t>
            </a:r>
            <a:endParaRPr lang="fr-FR" sz="54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1" name="Text Box 20"/>
          <p:cNvSpPr txBox="1">
            <a:spLocks noChangeArrowheads="1"/>
          </p:cNvSpPr>
          <p:nvPr/>
        </p:nvSpPr>
        <p:spPr bwMode="auto">
          <a:xfrm>
            <a:off x="304800" y="3733800"/>
            <a:ext cx="853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buFontTx/>
              <a:buChar char="-"/>
            </a:pPr>
            <a:endParaRPr lang="fr-FR" altLang="fr-FR" sz="10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383"/>
    </mc:Choice>
    <mc:Fallback>
      <p:transition spd="slow" advTm="2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756" x="254000" y="5130800"/>
          <p14:tracePt t="6833" x="330200" y="5133975"/>
          <p14:tracePt t="6840" x="431800" y="5143500"/>
          <p14:tracePt t="6852" x="558800" y="5153025"/>
          <p14:tracePt t="6869" x="908050" y="5153025"/>
          <p14:tracePt t="6885" x="1139825" y="5127625"/>
          <p14:tracePt t="6902" x="1336675" y="5083175"/>
          <p14:tracePt t="6935" x="1911350" y="4864100"/>
          <p14:tracePt t="6970" x="2428875" y="4645025"/>
          <p14:tracePt t="6987" x="2562225" y="4591050"/>
          <p14:tracePt t="7003" x="2692400" y="4537075"/>
          <p14:tracePt t="7018" x="2759075" y="4508500"/>
          <p14:tracePt t="7036" x="2825750" y="4476750"/>
          <p14:tracePt t="7052" x="2914650" y="4429125"/>
          <p14:tracePt t="7068" x="3089275" y="4340225"/>
          <p14:tracePt t="7085" x="3190875" y="4289425"/>
          <p14:tracePt t="7102" x="3257550" y="4260850"/>
          <p14:tracePt t="7118" x="3333750" y="4241800"/>
          <p14:tracePt t="7135" x="3378200" y="4222750"/>
          <p14:tracePt t="7152" x="3422650" y="4210050"/>
          <p14:tracePt t="7169" x="3441700" y="4210050"/>
          <p14:tracePt t="8780" x="3448050" y="4203700"/>
          <p14:tracePt t="8787" x="3451225" y="4200525"/>
          <p14:tracePt t="8802" x="3451225" y="4194175"/>
          <p14:tracePt t="8819" x="3457575" y="4191000"/>
          <p14:tracePt t="8836" x="3457575" y="4184650"/>
          <p14:tracePt t="8852" x="3457575" y="4175125"/>
          <p14:tracePt t="8885" x="3460750" y="4159250"/>
          <p14:tracePt t="8918" x="3467100" y="4146550"/>
          <p14:tracePt t="8935" x="3470275" y="4140200"/>
          <p14:tracePt t="8952" x="3476625" y="4133850"/>
          <p14:tracePt t="8987" x="3476625" y="4130675"/>
          <p14:tracePt t="9002" x="3476625" y="4124325"/>
          <p14:tracePt t="9018" x="3476625" y="4121150"/>
          <p14:tracePt t="9043" x="3476625" y="4111625"/>
          <p14:tracePt t="9052" x="3479800" y="4105275"/>
          <p14:tracePt t="9094" x="3479800" y="4102100"/>
          <p14:tracePt t="9101" x="3492500" y="4102100"/>
          <p14:tracePt t="9131" x="3492500" y="4095750"/>
          <p14:tracePt t="9139" x="3492500" y="4089400"/>
          <p14:tracePt t="9153" x="3492500" y="4086225"/>
          <p14:tracePt t="9168" x="3492500" y="4079875"/>
          <p14:tracePt t="9186" x="3495675" y="4060825"/>
          <p14:tracePt t="9202" x="3502025" y="4057650"/>
          <p14:tracePt t="9218" x="3505200" y="4051300"/>
          <p14:tracePt t="9236" x="3521075" y="4035425"/>
          <p14:tracePt t="9251" x="3530600" y="4025900"/>
          <p14:tracePt t="9268" x="3540125" y="4022725"/>
          <p14:tracePt t="9286" x="3549650" y="4016375"/>
          <p14:tracePt t="9302" x="3556000" y="4006850"/>
          <p14:tracePt t="9318" x="3556000" y="4000500"/>
          <p14:tracePt t="9335" x="3565525" y="3990975"/>
          <p14:tracePt t="9352" x="3581400" y="3978275"/>
          <p14:tracePt t="9368" x="3609975" y="3965575"/>
          <p14:tracePt t="9386" x="3651250" y="3940175"/>
          <p14:tracePt t="9403" x="3673475" y="3930650"/>
          <p14:tracePt t="9418" x="3698875" y="3917950"/>
          <p14:tracePt t="9435" x="3756025" y="3879850"/>
          <p14:tracePt t="9452" x="3810000" y="3851275"/>
          <p14:tracePt t="9468" x="3889375" y="3813175"/>
          <p14:tracePt t="9486" x="4038600" y="3752850"/>
          <p14:tracePt t="9502" x="4171950" y="3698875"/>
          <p14:tracePt t="9518" x="4305300" y="3663950"/>
          <p14:tracePt t="9536" x="4441825" y="3616325"/>
          <p14:tracePt t="9552" x="4492625" y="3603625"/>
          <p14:tracePt t="9568" x="4540250" y="3590925"/>
          <p14:tracePt t="9586" x="4581525" y="3571875"/>
          <p14:tracePt t="9602" x="4610100" y="3571875"/>
          <p14:tracePt t="9618" x="4648200" y="3571875"/>
          <p14:tracePt t="9636" x="4705350" y="3594100"/>
          <p14:tracePt t="9652" x="4743450" y="3606800"/>
          <p14:tracePt t="9668" x="4787900" y="3619500"/>
          <p14:tracePt t="9686" x="4854575" y="3657600"/>
          <p14:tracePt t="9702" x="4899025" y="3679825"/>
          <p14:tracePt t="9718" x="4943475" y="3698875"/>
          <p14:tracePt t="9736" x="5038725" y="3743325"/>
          <p14:tracePt t="9752" x="5105400" y="3771900"/>
          <p14:tracePt t="9768" x="5153025" y="3800475"/>
          <p14:tracePt t="9786" x="5257800" y="3835400"/>
          <p14:tracePt t="9802" x="5324475" y="3876675"/>
          <p14:tracePt t="9819" x="5378450" y="3889375"/>
          <p14:tracePt t="9836" x="5467350" y="3895725"/>
          <p14:tracePt t="9852" x="5505450" y="3895725"/>
          <p14:tracePt t="9868" x="5546725" y="3895725"/>
          <p14:tracePt t="9885" x="5603875" y="3895725"/>
          <p14:tracePt t="9902" x="5632450" y="3895725"/>
          <p14:tracePt t="9918" x="5661025" y="3895725"/>
          <p14:tracePt t="9935" x="5689600" y="3892550"/>
          <p14:tracePt t="9952" x="5705475" y="3892550"/>
          <p14:tracePt t="9968" x="5708650" y="3889375"/>
          <p14:tracePt t="11027" x="5727700" y="3857625"/>
          <p14:tracePt t="11034" x="5746750" y="3797300"/>
          <p14:tracePt t="11041" x="5772150" y="3746500"/>
          <p14:tracePt t="11055" x="5832475" y="3622675"/>
          <p14:tracePt t="11072" x="5892800" y="3508375"/>
          <p14:tracePt t="11085" x="5943600" y="3406775"/>
          <p14:tracePt t="11118" x="6061075" y="3140075"/>
          <p14:tracePt t="11152" x="6137275" y="2828925"/>
          <p14:tracePt t="11170" x="6146800" y="2654300"/>
          <p14:tracePt t="11185" x="6146800" y="2574925"/>
          <p14:tracePt t="11202" x="6124575" y="2486025"/>
          <p14:tracePt t="11218" x="6102350" y="2400300"/>
          <p14:tracePt t="11235" x="6064250" y="2286000"/>
          <p14:tracePt t="11252" x="6022975" y="2206625"/>
          <p14:tracePt t="11268" x="5969000" y="2146300"/>
          <p14:tracePt t="11285" x="5861050" y="2022475"/>
          <p14:tracePt t="11306" x="5765800" y="1917700"/>
          <p14:tracePt t="11318" x="5743575" y="1889125"/>
          <p14:tracePt t="11335" x="5676900" y="1841500"/>
          <p14:tracePt t="11352" x="5619750" y="1806575"/>
          <p14:tracePt t="11369" x="5524500" y="1762125"/>
          <p14:tracePt t="11386" x="5480050" y="1743075"/>
          <p14:tracePt t="11402" x="5432425" y="1730375"/>
          <p14:tracePt t="11418" x="5378450" y="1717675"/>
          <p14:tracePt t="11435" x="5299075" y="1695450"/>
          <p14:tracePt t="11452" x="5232400" y="1673225"/>
          <p14:tracePt t="11468" x="5168900" y="1660525"/>
          <p14:tracePt t="11486" x="5070475" y="1638300"/>
          <p14:tracePt t="11501" x="4994275" y="1622425"/>
          <p14:tracePt t="11519" x="4860925" y="1590675"/>
          <p14:tracePt t="11536" x="4775200" y="1584325"/>
          <p14:tracePt t="11552" x="4679950" y="1568450"/>
          <p14:tracePt t="11570" x="4495800" y="1558925"/>
          <p14:tracePt t="11586" x="4378325" y="1558925"/>
          <p14:tracePt t="11602" x="4286250" y="1552575"/>
          <p14:tracePt t="11618" x="4203700" y="1552575"/>
          <p14:tracePt t="11635" x="4073525" y="1552575"/>
          <p14:tracePt t="11652" x="4006850" y="1552575"/>
          <p14:tracePt t="11668" x="3933825" y="1552575"/>
          <p14:tracePt t="11685" x="3835400" y="1562100"/>
          <p14:tracePt t="11702" x="3771900" y="1568450"/>
          <p14:tracePt t="11719" x="3686175" y="1584325"/>
          <p14:tracePt t="11735" x="3622675" y="1590675"/>
          <p14:tracePt t="11752" x="3578225" y="1597025"/>
          <p14:tracePt t="11768" x="3514725" y="1622425"/>
          <p14:tracePt t="11785" x="3470275" y="1628775"/>
          <p14:tracePt t="11802" x="3438525" y="1641475"/>
          <p14:tracePt t="11819" x="3397250" y="1657350"/>
          <p14:tracePt t="11835" x="3371850" y="1676400"/>
          <p14:tracePt t="11852" x="3349625" y="1689100"/>
          <p14:tracePt t="11868" x="3333750" y="1701800"/>
          <p14:tracePt t="11885" x="3324225" y="1711325"/>
          <p14:tracePt t="11902" x="3314700" y="1727200"/>
          <p14:tracePt t="11918" x="3295650" y="1743075"/>
          <p14:tracePt t="11935" x="3282950" y="1758950"/>
          <p14:tracePt t="11952" x="3276600" y="1787525"/>
          <p14:tracePt t="11968" x="3276600" y="1822450"/>
          <p14:tracePt t="11985" x="3276600" y="1851025"/>
          <p14:tracePt t="12002" x="3276600" y="1873250"/>
          <p14:tracePt t="12019" x="3286125" y="1908175"/>
          <p14:tracePt t="12035" x="3295650" y="1917700"/>
          <p14:tracePt t="12052" x="3311525" y="1927225"/>
          <p14:tracePt t="12069" x="3327400" y="1955800"/>
          <p14:tracePt t="12084" x="3343275" y="1971675"/>
          <p14:tracePt t="12102" x="3384550" y="2003425"/>
          <p14:tracePt t="12119" x="3457575" y="2044700"/>
          <p14:tracePt t="12135" x="3527425" y="2082800"/>
          <p14:tracePt t="12152" x="3581400" y="2105025"/>
          <p14:tracePt t="12169" x="3622675" y="2120900"/>
          <p14:tracePt t="12185" x="3654425" y="2139950"/>
          <p14:tracePt t="12202" x="3670300" y="2139950"/>
          <p14:tracePt t="12218" x="3711575" y="2152650"/>
          <p14:tracePt t="12235" x="3740150" y="2159000"/>
          <p14:tracePt t="12252" x="3794125" y="2171700"/>
          <p14:tracePt t="12269" x="3867150" y="2190750"/>
          <p14:tracePt t="12285" x="3914775" y="2212975"/>
          <p14:tracePt t="12301" x="3952875" y="2219325"/>
          <p14:tracePt t="12322" x="3978275" y="2222500"/>
          <p14:tracePt t="12335" x="3994150" y="2222500"/>
          <p14:tracePt t="12351" x="4022725" y="2228850"/>
          <p14:tracePt t="12368" x="4079875" y="2235200"/>
          <p14:tracePt t="12385" x="4143375" y="2251075"/>
          <p14:tracePt t="12402" x="4197350" y="2270125"/>
          <p14:tracePt t="12418" x="4279900" y="2286000"/>
          <p14:tracePt t="12435" x="4302125" y="2289175"/>
          <p14:tracePt t="12452" x="4318000" y="2289175"/>
          <p14:tracePt t="12468" x="4337050" y="2289175"/>
          <p14:tracePt t="12484" x="4359275" y="2289175"/>
          <p14:tracePt t="12501" x="4387850" y="2289175"/>
          <p14:tracePt t="12518" x="4435475" y="2289175"/>
          <p14:tracePt t="12535" x="4495800" y="2289175"/>
          <p14:tracePt t="12551" x="4549775" y="2289175"/>
          <p14:tracePt t="12568" x="4610100" y="2289175"/>
          <p14:tracePt t="12585" x="4632325" y="2289175"/>
          <p14:tracePt t="12601" x="4660900" y="2289175"/>
          <p14:tracePt t="12619" x="4689475" y="2289175"/>
          <p14:tracePt t="12636" x="4718050" y="2289175"/>
          <p14:tracePt t="12651" x="4762500" y="2273300"/>
          <p14:tracePt t="12668" x="4835525" y="2254250"/>
          <p14:tracePt t="12685" x="4870450" y="2247900"/>
          <p14:tracePt t="12702" x="4914900" y="2247900"/>
          <p14:tracePt t="12718" x="4956175" y="2241550"/>
          <p14:tracePt t="12735" x="4972050" y="2238375"/>
          <p14:tracePt t="12751" x="4994275" y="2225675"/>
          <p14:tracePt t="12768" x="5051425" y="2200275"/>
          <p14:tracePt t="12785" x="5114925" y="2187575"/>
          <p14:tracePt t="12802" x="5175250" y="2187575"/>
          <p14:tracePt t="12818" x="5254625" y="2187575"/>
          <p14:tracePt t="12835" x="5289550" y="2187575"/>
          <p14:tracePt t="12852" x="5311775" y="2187575"/>
          <p14:tracePt t="12868" x="5353050" y="2187575"/>
          <p14:tracePt t="12885" x="5375275" y="2187575"/>
          <p14:tracePt t="12901" x="5410200" y="2187575"/>
          <p14:tracePt t="12918" x="5527675" y="2187575"/>
          <p14:tracePt t="12935" x="5635625" y="2200275"/>
          <p14:tracePt t="12951" x="5721350" y="2222500"/>
          <p14:tracePt t="12968" x="5867400" y="2247900"/>
          <p14:tracePt t="12985" x="5930900" y="2260600"/>
          <p14:tracePt t="13002" x="5975350" y="2273300"/>
          <p14:tracePt t="13018" x="6016625" y="2298700"/>
          <p14:tracePt t="13035" x="6048375" y="2305050"/>
          <p14:tracePt t="13051" x="6070600" y="2317750"/>
          <p14:tracePt t="13068" x="6134100" y="2336800"/>
          <p14:tracePt t="13085" x="6181725" y="2355850"/>
          <p14:tracePt t="13101" x="6210300" y="2368550"/>
          <p14:tracePt t="13118" x="6254750" y="2387600"/>
          <p14:tracePt t="13135" x="6264275" y="2397125"/>
          <p14:tracePt t="13152" x="6273800" y="2406650"/>
          <p14:tracePt t="13189" x="6273800" y="2409825"/>
          <p14:tracePt t="13202" x="6273800" y="2422525"/>
          <p14:tracePt t="13218" x="6283325" y="2425700"/>
          <p14:tracePt t="13235" x="6283325" y="2435225"/>
          <p14:tracePt t="13251" x="6283325" y="2441575"/>
          <p14:tracePt t="13268" x="6283325" y="2444750"/>
          <p14:tracePt t="13285" x="6283325" y="2460625"/>
          <p14:tracePt t="13301" x="6283325" y="2466975"/>
          <p14:tracePt t="13318" x="6283325" y="2476500"/>
          <p14:tracePt t="13335" x="6283325" y="2486025"/>
          <p14:tracePt t="13351" x="6283325" y="2495550"/>
          <p14:tracePt t="13368" x="6283325" y="2514600"/>
          <p14:tracePt t="13385" x="6283325" y="2524125"/>
          <p14:tracePt t="13402" x="6283325" y="2540000"/>
          <p14:tracePt t="13418" x="6283325" y="2555875"/>
          <p14:tracePt t="13435" x="6270625" y="2555875"/>
          <p14:tracePt t="13452" x="6267450" y="2568575"/>
          <p14:tracePt t="13468" x="6257925" y="2578100"/>
          <p14:tracePt t="13485" x="6251575" y="2590800"/>
          <p14:tracePt t="13502" x="6242050" y="2609850"/>
          <p14:tracePt t="13518" x="6242050" y="2619375"/>
          <p14:tracePt t="13534" x="6238875" y="2628900"/>
          <p14:tracePt t="13551" x="6226175" y="2638425"/>
          <p14:tracePt t="13568" x="6219825" y="2660650"/>
          <p14:tracePt t="13585" x="6216650" y="2670175"/>
          <p14:tracePt t="13602" x="6210300" y="2682875"/>
          <p14:tracePt t="13618" x="6200775" y="2695575"/>
          <p14:tracePt t="13635" x="6197600" y="2708275"/>
          <p14:tracePt t="13652" x="6188075" y="2724150"/>
          <p14:tracePt t="13668" x="6172200" y="2733675"/>
          <p14:tracePt t="13685" x="6162675" y="2743200"/>
          <p14:tracePt t="13702" x="6146800" y="2765425"/>
          <p14:tracePt t="13718" x="6137275" y="2774950"/>
          <p14:tracePt t="13735" x="6121400" y="2784475"/>
          <p14:tracePt t="13752" x="6092825" y="2800350"/>
          <p14:tracePt t="13768" x="6054725" y="2813050"/>
          <p14:tracePt t="13785" x="5991225" y="2825750"/>
          <p14:tracePt t="13802" x="5794375" y="2851150"/>
          <p14:tracePt t="13818" x="5607050" y="2879725"/>
          <p14:tracePt t="13835" x="5419725" y="2927350"/>
          <p14:tracePt t="13851" x="5197475" y="2971800"/>
          <p14:tracePt t="13868" x="5099050" y="3013075"/>
          <p14:tracePt t="13885" x="5035550" y="3028950"/>
          <p14:tracePt t="13902" x="4943475" y="3057525"/>
          <p14:tracePt t="13918" x="4854575" y="3089275"/>
          <p14:tracePt t="13935" x="4765675" y="3121025"/>
          <p14:tracePt t="13951" x="4632325" y="3152775"/>
          <p14:tracePt t="13968" x="4546600" y="3168650"/>
          <p14:tracePt t="13985" x="4483100" y="3181350"/>
          <p14:tracePt t="14002" x="4394200" y="3203575"/>
          <p14:tracePt t="14018" x="4346575" y="3222625"/>
          <p14:tracePt t="14035" x="4314825" y="3235325"/>
          <p14:tracePt t="14051" x="4270375" y="3235325"/>
          <p14:tracePt t="14068" x="4232275" y="3235325"/>
          <p14:tracePt t="14085" x="4203700" y="3235325"/>
          <p14:tracePt t="14102" x="4146550" y="3235325"/>
          <p14:tracePt t="14118" x="4117975" y="3235325"/>
          <p14:tracePt t="14135" x="4089400" y="3235325"/>
          <p14:tracePt t="14152" x="4041775" y="3235325"/>
          <p14:tracePt t="14168" x="4013200" y="3235325"/>
          <p14:tracePt t="14185" x="3984625" y="3235325"/>
          <p14:tracePt t="14201" x="3933825" y="3232150"/>
          <p14:tracePt t="14218" x="3911600" y="3232150"/>
          <p14:tracePt t="14235" x="3883025" y="3232150"/>
          <p14:tracePt t="14251" x="3857625" y="3232150"/>
          <p14:tracePt t="14268" x="3835400" y="3232150"/>
          <p14:tracePt t="14285" x="3806825" y="3232150"/>
          <p14:tracePt t="14301" x="3765550" y="3213100"/>
          <p14:tracePt t="14318" x="3743325" y="3206750"/>
          <p14:tracePt t="14335" x="3721100" y="3206750"/>
          <p14:tracePt t="14352" x="3679825" y="3206750"/>
          <p14:tracePt t="14368" x="3670300" y="3206750"/>
          <p14:tracePt t="14385" x="3654425" y="3206750"/>
          <p14:tracePt t="14401" x="3638550" y="3206750"/>
          <p14:tracePt t="14418" x="3629025" y="3206750"/>
          <p14:tracePt t="14435" x="3619500" y="3206750"/>
          <p14:tracePt t="14451" x="3600450" y="3200400"/>
          <p14:tracePt t="14469" x="3590925" y="3200400"/>
          <p14:tracePt t="14485" x="3581400" y="3197225"/>
          <p14:tracePt t="14503" x="3565525" y="3197225"/>
          <p14:tracePt t="14518" x="3549650" y="3197225"/>
          <p14:tracePt t="14535" x="3540125" y="3197225"/>
          <p14:tracePt t="14552" x="3527425" y="3187700"/>
          <p14:tracePt t="14568" x="3517900" y="3181350"/>
          <p14:tracePt t="14585" x="3502025" y="3175000"/>
          <p14:tracePt t="14603" x="3495675" y="3171825"/>
          <p14:tracePt t="14635" x="3495675" y="3162300"/>
          <p14:tracePt t="14651" x="3495675" y="3155950"/>
          <p14:tracePt t="14668" x="3495675" y="3152775"/>
          <p14:tracePt t="14923" x="3498850" y="3152775"/>
          <p14:tracePt t="14930" x="3502025" y="3146425"/>
          <p14:tracePt t="14938" x="3508375" y="3146425"/>
          <p14:tracePt t="14952" x="3530600" y="3140075"/>
          <p14:tracePt t="14969" x="3540125" y="3136900"/>
          <p14:tracePt t="14986" x="3559175" y="3136900"/>
          <p14:tracePt t="15002" x="3587750" y="3130550"/>
          <p14:tracePt t="15018" x="3609975" y="3117850"/>
          <p14:tracePt t="15036" x="3698875" y="3105150"/>
          <p14:tracePt t="15052" x="3749675" y="3105150"/>
          <p14:tracePt t="15068" x="3810000" y="3105150"/>
          <p14:tracePt t="15085" x="3854450" y="3105150"/>
          <p14:tracePt t="15101" x="3921125" y="3105150"/>
          <p14:tracePt t="15118" x="3965575" y="3105150"/>
          <p14:tracePt t="15135" x="4038600" y="3092450"/>
          <p14:tracePt t="15151" x="4092575" y="3076575"/>
          <p14:tracePt t="15168" x="4146550" y="3070225"/>
          <p14:tracePt t="15185" x="4260850" y="3063875"/>
          <p14:tracePt t="15202" x="4343400" y="3063875"/>
          <p14:tracePt t="15218" x="4403725" y="3063875"/>
          <p14:tracePt t="15235" x="4448175" y="3063875"/>
          <p14:tracePt t="15251" x="4495800" y="3063875"/>
          <p14:tracePt t="15268" x="4533900" y="3063875"/>
          <p14:tracePt t="15285" x="4603750" y="3063875"/>
          <p14:tracePt t="15301" x="4676775" y="3041650"/>
          <p14:tracePt t="15318" x="4781550" y="3032125"/>
          <p14:tracePt t="15336" x="4911725" y="3032125"/>
          <p14:tracePt t="15351" x="4984750" y="3025775"/>
          <p14:tracePt t="15369" x="5054600" y="3025775"/>
          <p14:tracePt t="15385" x="5159375" y="3019425"/>
          <p14:tracePt t="15401" x="5213350" y="3006725"/>
          <p14:tracePt t="15418" x="5286375" y="2990850"/>
          <p14:tracePt t="15436" x="5480050" y="2940050"/>
          <p14:tracePt t="15451" x="5575300" y="2924175"/>
          <p14:tracePt t="15468" x="5648325" y="2908300"/>
          <p14:tracePt t="15485" x="5734050" y="2879725"/>
          <p14:tracePt t="15501" x="5778500" y="2873375"/>
          <p14:tracePt t="15518" x="5807075" y="2873375"/>
          <p14:tracePt t="15535" x="5854700" y="2873375"/>
          <p14:tracePt t="15552" x="5883275" y="2873375"/>
          <p14:tracePt t="15568" x="5905500" y="2873375"/>
          <p14:tracePt t="15585" x="5934075" y="2873375"/>
          <p14:tracePt t="15601" x="5943600" y="2873375"/>
          <p14:tracePt t="15618" x="5953125" y="2873375"/>
          <p14:tracePt t="15678" x="5956300" y="2873375"/>
          <p14:tracePt t="15692" x="5962650" y="2873375"/>
          <p14:tracePt t="15707" x="5962650" y="2876550"/>
          <p14:tracePt t="15778" x="5962650" y="2879725"/>
          <p14:tracePt t="15865" x="5965825" y="2879725"/>
          <p14:tracePt t="15957" x="5972175" y="2879725"/>
          <p14:tracePt t="16000" x="5972175" y="2889250"/>
          <p14:tracePt t="16008" x="5972175" y="2895600"/>
          <p14:tracePt t="16018" x="5972175" y="2901950"/>
          <p14:tracePt t="16035" x="5972175" y="2914650"/>
          <p14:tracePt t="16051" x="5972175" y="2924175"/>
          <p14:tracePt t="16068" x="5972175" y="2940050"/>
          <p14:tracePt t="16085" x="5959475" y="2955925"/>
          <p14:tracePt t="16102" x="5949950" y="2965450"/>
          <p14:tracePt t="16118" x="5921375" y="2994025"/>
          <p14:tracePt t="16135" x="5867400" y="3038475"/>
          <p14:tracePt t="16151" x="5816600" y="3089275"/>
          <p14:tracePt t="16168" x="5746750" y="3146425"/>
          <p14:tracePt t="16185" x="5603875" y="3228975"/>
          <p14:tracePt t="16201" x="5514975" y="3279775"/>
          <p14:tracePt t="16218" x="5426075" y="3321050"/>
          <p14:tracePt t="16234" x="5318125" y="3371850"/>
          <p14:tracePt t="16251" x="5251450" y="3403600"/>
          <p14:tracePt t="16268" x="5153025" y="3435350"/>
          <p14:tracePt t="16284" x="5035550" y="3489325"/>
          <p14:tracePt t="16301" x="4965700" y="3527425"/>
          <p14:tracePt t="16318" x="4876800" y="3559175"/>
          <p14:tracePt t="16334" x="4762500" y="3590925"/>
          <p14:tracePt t="16351" x="4708525" y="3619500"/>
          <p14:tracePt t="16368" x="4645025" y="3632200"/>
          <p14:tracePt t="16385" x="4552950" y="3654425"/>
          <p14:tracePt t="16401" x="4508500" y="3673475"/>
          <p14:tracePt t="16418" x="4460875" y="3686175"/>
          <p14:tracePt t="16434" x="4397375" y="3705225"/>
          <p14:tracePt t="16451" x="4343400" y="3717925"/>
          <p14:tracePt t="16468" x="4308475" y="3717925"/>
          <p14:tracePt t="16484" x="4251325" y="3724275"/>
          <p14:tracePt t="16501" x="4206875" y="3724275"/>
          <p14:tracePt t="16518" x="4165600" y="3724275"/>
          <p14:tracePt t="16535" x="4121150" y="3743325"/>
          <p14:tracePt t="16551" x="4092575" y="3749675"/>
          <p14:tracePt t="16569" x="4070350" y="3749675"/>
          <p14:tracePt t="16584" x="4029075" y="3756025"/>
          <p14:tracePt t="16601" x="4006850" y="3756025"/>
          <p14:tracePt t="16618" x="3990975" y="3759200"/>
          <p14:tracePt t="16635" x="3978275" y="3759200"/>
          <p14:tracePt t="16652" x="3968750" y="3759200"/>
          <p14:tracePt t="16669" x="3962400" y="3759200"/>
          <p14:tracePt t="16706" x="3965575" y="3759200"/>
          <p14:tracePt t="16718" x="3968750" y="3759200"/>
          <p14:tracePt t="16735" x="3984625" y="3759200"/>
          <p14:tracePt t="16751" x="4006850" y="3759200"/>
          <p14:tracePt t="16769" x="4019550" y="3759200"/>
          <p14:tracePt t="16785" x="4029075" y="3759200"/>
          <p14:tracePt t="16801" x="4038600" y="3759200"/>
          <p14:tracePt t="16817" x="4054475" y="3759200"/>
          <p14:tracePt t="16834" x="4070350" y="3759200"/>
          <p14:tracePt t="16851" x="4079875" y="3759200"/>
          <p14:tracePt t="16868" x="4089400" y="3759200"/>
          <p14:tracePt t="16885" x="4108450" y="3759200"/>
          <p14:tracePt t="16902" x="4117975" y="3759200"/>
          <p14:tracePt t="16919" x="4127500" y="3759200"/>
          <p14:tracePt t="16934" x="4133850" y="3759200"/>
          <p14:tracePt t="16968" x="4137025" y="3759200"/>
          <p14:tracePt t="16984" x="4149725" y="3759200"/>
          <p14:tracePt t="17001" x="4152900" y="3759200"/>
          <p14:tracePt t="17017" x="4162425" y="3759200"/>
          <p14:tracePt t="17034" x="4178300" y="3759200"/>
          <p14:tracePt t="17051" x="4187825" y="3759200"/>
          <p14:tracePt t="17069" x="4206875" y="3759200"/>
          <p14:tracePt t="17085" x="4213225" y="3759200"/>
          <p14:tracePt t="17118" x="4222750" y="3759200"/>
          <p14:tracePt t="17134" x="4232275" y="3759200"/>
          <p14:tracePt t="17151" x="4248150" y="3759200"/>
          <p14:tracePt t="17167" x="4257675" y="3759200"/>
          <p14:tracePt t="17185" x="4276725" y="3759200"/>
          <p14:tracePt t="17201" x="4286250" y="3759200"/>
          <p14:tracePt t="17218" x="4308475" y="3759200"/>
          <p14:tracePt t="17234" x="4318000" y="3759200"/>
          <p14:tracePt t="17277" x="4321175" y="3759200"/>
          <p14:tracePt t="17284" x="4327525" y="3759200"/>
          <p14:tracePt t="17301" x="4337050" y="3759200"/>
          <p14:tracePt t="17318" x="4356100" y="3759200"/>
          <p14:tracePt t="17334" x="4365625" y="3759200"/>
          <p14:tracePt t="17351" x="4375150" y="3759200"/>
          <p14:tracePt t="17369" x="4391025" y="3759200"/>
          <p14:tracePt t="17385" x="4406900" y="3759200"/>
          <p14:tracePt t="17401" x="4416425" y="3759200"/>
          <p14:tracePt t="17418" x="4435475" y="3752850"/>
          <p14:tracePt t="17435" x="4467225" y="3740150"/>
          <p14:tracePt t="17452" x="4505325" y="3727450"/>
          <p14:tracePt t="17469" x="4565650" y="3721100"/>
          <p14:tracePt t="17484" x="4610100" y="3721100"/>
          <p14:tracePt t="17501" x="4641850" y="3721100"/>
          <p14:tracePt t="17518" x="4673600" y="3721100"/>
          <p14:tracePt t="17534" x="4702175" y="3721100"/>
          <p14:tracePt t="17551" x="4730750" y="3714750"/>
          <p14:tracePt t="17568" x="4810125" y="3714750"/>
          <p14:tracePt t="17584" x="4870450" y="3714750"/>
          <p14:tracePt t="17601" x="4930775" y="3708400"/>
          <p14:tracePt t="17619" x="5000625" y="3702050"/>
          <p14:tracePt t="17635" x="5054600" y="3702050"/>
          <p14:tracePt t="17651" x="5089525" y="3695700"/>
          <p14:tracePt t="17668" x="5153025" y="3695700"/>
          <p14:tracePt t="17684" x="5197475" y="3695700"/>
          <p14:tracePt t="17701" x="5241925" y="3695700"/>
          <p14:tracePt t="17718" x="5337175" y="3689350"/>
          <p14:tracePt t="17734" x="5422900" y="3673475"/>
          <p14:tracePt t="17751" x="5514975" y="3673475"/>
          <p14:tracePt t="17768" x="5635625" y="3648075"/>
          <p14:tracePt t="17784" x="5680075" y="3644900"/>
          <p14:tracePt t="17801" x="5724525" y="3644900"/>
          <p14:tracePt t="17818" x="5765800" y="3644900"/>
          <p14:tracePt t="17834" x="5788025" y="3644900"/>
          <p14:tracePt t="17851" x="5822950" y="3644900"/>
          <p14:tracePt t="17867" x="5864225" y="3644900"/>
          <p14:tracePt t="17884" x="5892800" y="3644900"/>
          <p14:tracePt t="17901" x="5908675" y="3644900"/>
          <p14:tracePt t="17918" x="5924550" y="3644900"/>
          <p14:tracePt t="18639" x="5880100" y="3644900"/>
          <p14:tracePt t="18646" x="5791200" y="3644900"/>
          <p14:tracePt t="18653" x="5699125" y="3648075"/>
          <p14:tracePt t="18668" x="5511800" y="3676650"/>
          <p14:tracePt t="18688" x="5175250" y="3743325"/>
          <p14:tracePt t="18708" x="4978400" y="3800475"/>
          <p14:tracePt t="18734" x="4584700" y="3990975"/>
          <p14:tracePt t="18769" x="4124325" y="4191000"/>
          <p14:tracePt t="18786" x="3968750" y="4244975"/>
          <p14:tracePt t="18802" x="3689350" y="4311650"/>
          <p14:tracePt t="18818" x="3524250" y="4346575"/>
          <p14:tracePt t="18834" x="3352800" y="4375150"/>
          <p14:tracePt t="18851" x="3200400" y="4400550"/>
          <p14:tracePt t="18853" x="3130550" y="4410075"/>
          <p14:tracePt t="18868" x="3022600" y="4435475"/>
          <p14:tracePt t="18884" x="2911475" y="4460875"/>
          <p14:tracePt t="18902" x="2768600" y="4492625"/>
          <p14:tracePt t="18918" x="2682875" y="4508500"/>
          <p14:tracePt t="18934" x="2593975" y="4533900"/>
          <p14:tracePt t="18951" x="2511425" y="4546600"/>
          <p14:tracePt t="18968" x="2374900" y="4578350"/>
          <p14:tracePt t="18985" x="2311400" y="4600575"/>
          <p14:tracePt t="19001" x="2216150" y="4645025"/>
          <p14:tracePt t="19018" x="2136775" y="4676775"/>
          <p14:tracePt t="19035" x="2047875" y="4708525"/>
          <p14:tracePt t="19052" x="1943100" y="4752975"/>
          <p14:tracePt t="19068" x="1905000" y="4765675"/>
          <p14:tracePt t="19085" x="1866900" y="4778375"/>
          <p14:tracePt t="19102" x="1819275" y="4803775"/>
          <p14:tracePt t="19118" x="1797050" y="4803775"/>
          <p14:tracePt t="19134" x="1758950" y="4803775"/>
          <p14:tracePt t="19151" x="1727200" y="4803775"/>
          <p14:tracePt t="19167" x="1698625" y="4803775"/>
          <p14:tracePt t="19184" x="1682750" y="4803775"/>
          <p14:tracePt t="19201" x="1666875" y="4803775"/>
          <p14:tracePt t="19218" x="1651000" y="4803775"/>
          <p14:tracePt t="19234" x="1641475" y="4803775"/>
          <p14:tracePt t="19251" x="1638300" y="4803775"/>
          <p14:tracePt t="19644" x="1638300" y="4797425"/>
          <p14:tracePt t="19651" x="1644650" y="4797425"/>
          <p14:tracePt t="19659" x="1647825" y="4791075"/>
          <p14:tracePt t="19668" x="1654175" y="4791075"/>
          <p14:tracePt t="19684" x="1663700" y="4791075"/>
          <p14:tracePt t="19702" x="1689100" y="4787900"/>
          <p14:tracePt t="19734" x="1749425" y="4768850"/>
          <p14:tracePt t="19768" x="1851025" y="4749800"/>
          <p14:tracePt t="19784" x="1882775" y="4737100"/>
          <p14:tracePt t="19801" x="1895475" y="4737100"/>
          <p14:tracePt t="19818" x="1905000" y="4737100"/>
          <p14:tracePt t="19835" x="1920875" y="4737100"/>
          <p14:tracePt t="19852" x="1936750" y="4730750"/>
          <p14:tracePt t="19868" x="1952625" y="4721225"/>
          <p14:tracePt t="19884" x="1987550" y="4708525"/>
          <p14:tracePt t="19901" x="2095500" y="4654550"/>
          <p14:tracePt t="19917" x="2171700" y="4632325"/>
          <p14:tracePt t="19934" x="2225675" y="4619625"/>
          <p14:tracePt t="19951" x="2270125" y="4594225"/>
          <p14:tracePt t="19967" x="2279650" y="4584700"/>
          <p14:tracePt t="19984" x="2289175" y="4575175"/>
          <p14:tracePt t="20001" x="2314575" y="4565650"/>
          <p14:tracePt t="20018" x="2336800" y="4559300"/>
          <p14:tracePt t="20035" x="2352675" y="4546600"/>
          <p14:tracePt t="20051" x="2381250" y="4543425"/>
          <p14:tracePt t="20067" x="2390775" y="4543425"/>
          <p14:tracePt t="20084" x="2397125" y="4543425"/>
          <p14:tracePt t="20194" x="2400300" y="4543425"/>
          <p14:tracePt t="20272" x="2406650" y="4543425"/>
          <p14:tracePt t="20279" x="2409825" y="4543425"/>
          <p14:tracePt t="20286" x="2422525" y="4543425"/>
          <p14:tracePt t="20315" x="2425700" y="4543425"/>
          <p14:tracePt t="20322" x="2432050" y="4543425"/>
          <p14:tracePt t="20358" x="2435225" y="4543425"/>
          <p14:tracePt t="20365" x="2441575" y="4543425"/>
          <p14:tracePt t="20372" x="2444750" y="4543425"/>
          <p14:tracePt t="20384" x="2451100" y="4543425"/>
          <p14:tracePt t="20401" x="2460625" y="4543425"/>
          <p14:tracePt t="20417" x="2476500" y="4543425"/>
          <p14:tracePt t="20434" x="2486025" y="4543425"/>
          <p14:tracePt t="20452" x="2524125" y="4543425"/>
          <p14:tracePt t="20468" x="2546350" y="4546600"/>
          <p14:tracePt t="20484" x="2587625" y="4565650"/>
          <p14:tracePt t="20501" x="2660650" y="4584700"/>
          <p14:tracePt t="20517" x="2733675" y="4597400"/>
          <p14:tracePt t="20534" x="2851150" y="4616450"/>
          <p14:tracePt t="20550" x="3048000" y="4632325"/>
          <p14:tracePt t="20567" x="3209925" y="4641850"/>
          <p14:tracePt t="20584" x="3359150" y="4641850"/>
          <p14:tracePt t="20601" x="3565525" y="4641850"/>
          <p14:tracePt t="20617" x="3705225" y="4651375"/>
          <p14:tracePt t="20634" x="3829050" y="4651375"/>
          <p14:tracePt t="20651" x="4038600" y="4660900"/>
          <p14:tracePt t="20667" x="4197350" y="4660900"/>
          <p14:tracePt t="20684" x="4337050" y="4660900"/>
          <p14:tracePt t="20701" x="4552950" y="4654550"/>
          <p14:tracePt t="20717" x="4660900" y="4645025"/>
          <p14:tracePt t="20734" x="4730750" y="4645025"/>
          <p14:tracePt t="20750" x="4816475" y="4645025"/>
          <p14:tracePt t="20767" x="4895850" y="4638675"/>
          <p14:tracePt t="20784" x="5000625" y="4638675"/>
          <p14:tracePt t="20802" x="5118100" y="4641850"/>
          <p14:tracePt t="20818" x="5222875" y="4651375"/>
          <p14:tracePt t="20836" x="5356225" y="4667250"/>
          <p14:tracePt t="20851" x="5416550" y="4667250"/>
          <p14:tracePt t="20867" x="5461000" y="4667250"/>
          <p14:tracePt t="20885" x="5486400" y="4667250"/>
          <p14:tracePt t="20901" x="5502275" y="4667250"/>
          <p14:tracePt t="20917" x="5511800" y="4667250"/>
          <p14:tracePt t="20935" x="5527675" y="4667250"/>
          <p14:tracePt t="20951" x="5537200" y="4667250"/>
          <p14:tracePt t="20967" x="5553075" y="4667250"/>
          <p14:tracePt t="20985" x="5565775" y="4676775"/>
          <p14:tracePt t="21000" x="5575300" y="4679950"/>
          <p14:tracePt t="21017" x="5597525" y="4686300"/>
          <p14:tracePt t="21035" x="5613400" y="4686300"/>
          <p14:tracePt t="21051" x="5622925" y="4686300"/>
          <p14:tracePt t="21067" x="5632450" y="4686300"/>
          <p14:tracePt t="21085" x="5651500" y="4686300"/>
          <p14:tracePt t="21100" x="5661025" y="4686300"/>
          <p14:tracePt t="21117" x="5673725" y="4686300"/>
          <p14:tracePt t="21135" x="5683250" y="4686300"/>
          <p14:tracePt t="21150" x="5686425" y="4686300"/>
          <p14:tracePt t="21167" x="5695950" y="4686300"/>
          <p14:tracePt t="21184" x="5705475" y="4686300"/>
          <p14:tracePt t="21200" x="5711825" y="4686300"/>
          <p14:tracePt t="21217" x="5718175" y="46863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62865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375" y="0"/>
            <a:ext cx="19526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035300"/>
            <a:ext cx="17891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967"/>
    </mc:Choice>
    <mc:Fallback>
      <p:transition spd="slow" advTm="11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087" x="3638550" y="6534150"/>
          <p14:tracePt t="2093" x="3606800" y="6511925"/>
          <p14:tracePt t="2101" x="3565525" y="6480175"/>
          <p14:tracePt t="2117" x="3517900" y="6445250"/>
          <p14:tracePt t="2133" x="3470275" y="6410325"/>
          <p14:tracePt t="2150" x="3352800" y="6356350"/>
          <p14:tracePt t="2183" x="3086100" y="6232525"/>
          <p14:tracePt t="2217" x="2578100" y="6022975"/>
          <p14:tracePt t="2235" x="2359025" y="5962650"/>
          <p14:tracePt t="2252" x="2063750" y="5886450"/>
          <p14:tracePt t="2268" x="1857375" y="5838825"/>
          <p14:tracePt t="2284" x="1692275" y="5813425"/>
          <p14:tracePt t="2301" x="1362075" y="5784850"/>
          <p14:tracePt t="2317" x="1177925" y="5775325"/>
          <p14:tracePt t="2333" x="1006475" y="5775325"/>
          <p14:tracePt t="2350" x="790575" y="5775325"/>
          <p14:tracePt t="2367" x="676275" y="5775325"/>
          <p14:tracePt t="2384" x="593725" y="5775325"/>
          <p14:tracePt t="2400" x="485775" y="5775325"/>
          <p14:tracePt t="2417" x="431800" y="5778500"/>
          <p14:tracePt t="2434" x="387350" y="5784850"/>
          <p14:tracePt t="2451" x="346075" y="5803900"/>
          <p14:tracePt t="2468" x="314325" y="5813425"/>
          <p14:tracePt t="2484" x="292100" y="5832475"/>
          <p14:tracePt t="2500" x="269875" y="5848350"/>
          <p14:tracePt t="2517" x="260350" y="5857875"/>
          <p14:tracePt t="2534" x="260350" y="5867400"/>
          <p14:tracePt t="2550" x="301625" y="5895975"/>
          <p14:tracePt t="2567" x="390525" y="5937250"/>
          <p14:tracePt t="2584" x="492125" y="5988050"/>
          <p14:tracePt t="2600" x="628650" y="6029325"/>
          <p14:tracePt t="2617" x="711200" y="6035675"/>
          <p14:tracePt t="2633" x="803275" y="6035675"/>
          <p14:tracePt t="2651" x="971550" y="5997575"/>
          <p14:tracePt t="2667" x="1130300" y="5915025"/>
          <p14:tracePt t="2683" x="1311275" y="5819775"/>
          <p14:tracePt t="2701" x="1530350" y="5689600"/>
          <p14:tracePt t="2718" x="1692275" y="5559425"/>
          <p14:tracePt t="2734" x="1885950" y="5365750"/>
          <p14:tracePt t="2750" x="2016125" y="5153025"/>
          <p14:tracePt t="2769" x="2143125" y="4921250"/>
          <p14:tracePt t="2770" x="2200275" y="4813300"/>
          <p14:tracePt t="2786" x="2327275" y="4432300"/>
          <p14:tracePt t="2802" x="2368550" y="4184650"/>
          <p14:tracePt t="2819" x="2378075" y="3825875"/>
          <p14:tracePt t="2834" x="2330450" y="3416300"/>
          <p14:tracePt t="2851" x="2257425" y="3175000"/>
          <p14:tracePt t="2868" x="2143125" y="2921000"/>
          <p14:tracePt t="2884" x="1974850" y="2613025"/>
          <p14:tracePt t="2902" x="1844675" y="2476500"/>
          <p14:tracePt t="2919" x="1727200" y="2365375"/>
          <p14:tracePt t="3263" x="1762125" y="2349500"/>
          <p14:tracePt t="3269" x="1822450" y="2324100"/>
          <p14:tracePt t="3284" x="1990725" y="2241550"/>
          <p14:tracePt t="3300" x="2149475" y="2155825"/>
          <p14:tracePt t="3316" x="2295525" y="2054225"/>
          <p14:tracePt t="3334" x="2479675" y="1882775"/>
          <p14:tracePt t="3367" x="2673350" y="1565275"/>
          <p14:tracePt t="3402" x="2762250" y="1231900"/>
          <p14:tracePt t="3419" x="2771775" y="1035050"/>
          <p14:tracePt t="3434" x="2771775" y="955675"/>
          <p14:tracePt t="3450" x="2759075" y="879475"/>
          <p14:tracePt t="3467" x="2714625" y="758825"/>
          <p14:tracePt t="3484" x="2651125" y="619125"/>
          <p14:tracePt t="3500" x="2593975" y="536575"/>
          <p14:tracePt t="3517" x="2520950" y="463550"/>
          <p14:tracePt t="3534" x="2403475" y="346075"/>
          <p14:tracePt t="3550" x="2298700" y="269875"/>
          <p14:tracePt t="3568" x="2124075" y="155575"/>
          <p14:tracePt t="3584" x="2022475" y="95250"/>
          <p14:tracePt t="3600" x="1898650" y="41275"/>
          <p14:tracePt t="3616" x="1765300" y="0"/>
          <p14:tracePt t="3633" x="1600200" y="0"/>
          <p14:tracePt t="3650" x="1457325" y="0"/>
          <p14:tracePt t="3667" x="1241425" y="0"/>
          <p14:tracePt t="3683" x="1123950" y="0"/>
          <p14:tracePt t="3700" x="987425" y="0"/>
          <p14:tracePt t="3716" x="869950" y="12700"/>
          <p14:tracePt t="3733" x="730250" y="60325"/>
          <p14:tracePt t="3750" x="641350" y="117475"/>
          <p14:tracePt t="3767" x="508000" y="209550"/>
          <p14:tracePt t="3783" x="444500" y="282575"/>
          <p14:tracePt t="3800" x="371475" y="349250"/>
          <p14:tracePt t="3817" x="247650" y="514350"/>
          <p14:tracePt t="3833" x="168275" y="641350"/>
          <p14:tracePt t="3850" x="98425" y="742950"/>
          <p14:tracePt t="4188" x="15875" y="4362450"/>
          <p14:tracePt t="4195" x="22225" y="4410075"/>
          <p14:tracePt t="4204" x="41275" y="4470400"/>
          <p14:tracePt t="4217" x="79375" y="4559300"/>
          <p14:tracePt t="4233" x="95250" y="4616450"/>
          <p14:tracePt t="4267" x="130175" y="4651375"/>
          <p14:tracePt t="4623" x="212725" y="4692650"/>
          <p14:tracePt t="4629" x="355600" y="4768850"/>
          <p14:tracePt t="4637" x="504825" y="4826000"/>
          <p14:tracePt t="4651" x="825500" y="4959350"/>
          <p14:tracePt t="4668" x="1184275" y="5083175"/>
          <p14:tracePt t="4684" x="1384300" y="5140325"/>
          <p14:tracePt t="4702" x="1616075" y="5175250"/>
          <p14:tracePt t="4718" x="1698625" y="5175250"/>
          <p14:tracePt t="4734" x="1752600" y="5165725"/>
          <p14:tracePt t="4751" x="1835150" y="5080000"/>
          <p14:tracePt t="4767" x="1895475" y="4968875"/>
          <p14:tracePt t="4783" x="1981200" y="4787900"/>
          <p14:tracePt t="4800" x="2082800" y="4518025"/>
          <p14:tracePt t="4817" x="2117725" y="4375150"/>
          <p14:tracePt t="4833" x="2155825" y="4210050"/>
          <p14:tracePt t="4851" x="2165350" y="4038600"/>
          <p14:tracePt t="4866" x="2165350" y="3956050"/>
          <p14:tracePt t="4884" x="2159000" y="3838575"/>
          <p14:tracePt t="4901" x="2124075" y="3648075"/>
          <p14:tracePt t="4917" x="2101850" y="3562350"/>
          <p14:tracePt t="4933" x="2066925" y="3432175"/>
          <p14:tracePt t="4951" x="1984375" y="3203575"/>
          <p14:tracePt t="4967" x="1924050" y="3079750"/>
          <p14:tracePt t="4984" x="1851025" y="2946400"/>
          <p14:tracePt t="5000" x="1752600" y="2749550"/>
          <p14:tracePt t="5017" x="1704975" y="2670175"/>
          <p14:tracePt t="5034" x="1666875" y="2600325"/>
          <p14:tracePt t="5050" x="1619250" y="2463800"/>
          <p14:tracePt t="5066" x="1574800" y="2352675"/>
          <p14:tracePt t="5083" x="1543050" y="2263775"/>
          <p14:tracePt t="5100" x="1454150" y="2057400"/>
          <p14:tracePt t="5116" x="1371600" y="1901825"/>
          <p14:tracePt t="5133" x="1308100" y="1768475"/>
          <p14:tracePt t="5150" x="1222375" y="1612900"/>
          <p14:tracePt t="5167" x="1181100" y="1514475"/>
          <p14:tracePt t="5183" x="1143000" y="1444625"/>
          <p14:tracePt t="5200" x="1117600" y="1371600"/>
          <p14:tracePt t="5216" x="1098550" y="1349375"/>
          <p14:tracePt t="5233" x="1085850" y="1311275"/>
          <p14:tracePt t="5250" x="1057275" y="1266825"/>
          <p14:tracePt t="5267" x="1022350" y="1235075"/>
          <p14:tracePt t="5283" x="1000125" y="1203325"/>
          <p14:tracePt t="5300" x="955675" y="1171575"/>
          <p14:tracePt t="5317" x="923925" y="1162050"/>
          <p14:tracePt t="5334" x="879475" y="1146175"/>
          <p14:tracePt t="5350" x="806450" y="1120775"/>
          <p14:tracePt t="5367" x="746125" y="1120775"/>
          <p14:tracePt t="5383" x="666750" y="1120775"/>
          <p14:tracePt t="5400" x="542925" y="1155700"/>
          <p14:tracePt t="5417" x="454025" y="1187450"/>
          <p14:tracePt t="5434" x="365125" y="1228725"/>
          <p14:tracePt t="5451" x="238125" y="1276350"/>
          <p14:tracePt t="5467" x="146050" y="1333500"/>
          <p14:tracePt t="5483" x="82550" y="1397000"/>
          <p14:tracePt t="5976" x="3175" y="5295900"/>
          <p14:tracePt t="5983" x="9525" y="5314950"/>
          <p14:tracePt t="5990" x="15875" y="5327650"/>
          <p14:tracePt t="6000" x="22225" y="5340350"/>
          <p14:tracePt t="6017" x="22225" y="5362575"/>
          <p14:tracePt t="6033" x="22225" y="5387975"/>
          <p14:tracePt t="6050" x="31750" y="5400675"/>
          <p14:tracePt t="6083" x="63500" y="5438775"/>
          <p14:tracePt t="6117" x="88900" y="5457825"/>
          <p14:tracePt t="6133" x="111125" y="5464175"/>
          <p14:tracePt t="6449" x="149225" y="5410200"/>
          <p14:tracePt t="6455" x="219075" y="5299075"/>
          <p14:tracePt t="6466" x="273050" y="5172075"/>
          <p14:tracePt t="6484" x="454025" y="4711700"/>
          <p14:tracePt t="6505" x="650875" y="4178300"/>
          <p14:tracePt t="6525" x="889000" y="3571875"/>
          <p14:tracePt t="6551" x="1038225" y="3038475"/>
          <p14:tracePt t="6585" x="1238250" y="2381250"/>
          <p14:tracePt t="6601" x="1304925" y="2168525"/>
          <p14:tracePt t="6617" x="1377950" y="1965325"/>
          <p14:tracePt t="6633" x="1409700" y="1866900"/>
          <p14:tracePt t="6650" x="1450975" y="1778000"/>
          <p14:tracePt t="6667" x="1473200" y="1666875"/>
          <p14:tracePt t="6683" x="1485900" y="1609725"/>
          <p14:tracePt t="6700" x="1498600" y="1587500"/>
          <p14:tracePt t="6717" x="1524000" y="1543050"/>
          <p14:tracePt t="6733" x="1533525" y="1511300"/>
          <p14:tracePt t="6750" x="1546225" y="1489075"/>
          <p14:tracePt t="6767" x="1565275" y="1438275"/>
          <p14:tracePt t="6783" x="1587500" y="1374775"/>
          <p14:tracePt t="6800" x="1600200" y="1311275"/>
          <p14:tracePt t="6817" x="1606550" y="1222375"/>
          <p14:tracePt t="6833" x="1606550" y="1200150"/>
          <p14:tracePt t="6849" x="1606550" y="1190625"/>
          <p14:tracePt t="6866" x="1606550" y="1171575"/>
          <p14:tracePt t="6883" x="1600200" y="1162050"/>
          <p14:tracePt t="6900" x="1590675" y="1152525"/>
          <p14:tracePt t="6916" x="1571625" y="1146175"/>
          <p14:tracePt t="6933" x="1549400" y="1146175"/>
          <p14:tracePt t="6950" x="1520825" y="1146175"/>
          <p14:tracePt t="6966" x="1485900" y="1146175"/>
          <p14:tracePt t="6983" x="1457325" y="1149350"/>
          <p14:tracePt t="7000" x="1447800" y="1165225"/>
          <p14:tracePt t="7017" x="1400175" y="1298575"/>
          <p14:tracePt t="7033" x="1390650" y="1384300"/>
          <p14:tracePt t="7050" x="1377950" y="1447800"/>
          <p14:tracePt t="7066" x="1355725" y="1558925"/>
          <p14:tracePt t="7083" x="1339850" y="1644650"/>
          <p14:tracePt t="7100" x="1317625" y="1730375"/>
          <p14:tracePt t="7116" x="1292225" y="1863725"/>
          <p14:tracePt t="7133" x="1270000" y="1949450"/>
          <p14:tracePt t="7150" x="1244600" y="2070100"/>
          <p14:tracePt t="7166" x="1219200" y="2203450"/>
          <p14:tracePt t="7183" x="1212850" y="2308225"/>
          <p14:tracePt t="7200" x="1212850" y="2403475"/>
          <p14:tracePt t="7216" x="1212850" y="2552700"/>
          <p14:tracePt t="7233" x="1212850" y="2644775"/>
          <p14:tracePt t="7250" x="1212850" y="2749550"/>
          <p14:tracePt t="7267" x="1212850" y="2901950"/>
          <p14:tracePt t="7283" x="1212850" y="3003550"/>
          <p14:tracePt t="7300" x="1212850" y="3086100"/>
          <p14:tracePt t="7317" x="1212850" y="3225800"/>
          <p14:tracePt t="7333" x="1212850" y="3317875"/>
          <p14:tracePt t="7349" x="1212850" y="3422650"/>
          <p14:tracePt t="7366" x="1212850" y="3606800"/>
          <p14:tracePt t="7383" x="1212850" y="3733800"/>
          <p14:tracePt t="7401" x="1212850" y="3927475"/>
          <p14:tracePt t="7417" x="1212850" y="4054475"/>
          <p14:tracePt t="7434" x="1212850" y="4194175"/>
          <p14:tracePt t="7452" x="1212850" y="4343400"/>
          <p14:tracePt t="7467" x="1212850" y="4425950"/>
          <p14:tracePt t="7483" x="1212850" y="4508500"/>
          <p14:tracePt t="7500" x="1212850" y="4559300"/>
          <p14:tracePt t="7517" x="1212850" y="4635500"/>
          <p14:tracePt t="7533" x="1212850" y="4679950"/>
          <p14:tracePt t="7550" x="1212850" y="4714875"/>
          <p14:tracePt t="7567" x="1212850" y="4743450"/>
          <p14:tracePt t="7583" x="1200150" y="4765675"/>
          <p14:tracePt t="7600" x="1181100" y="4810125"/>
          <p14:tracePt t="7616" x="1165225" y="4832350"/>
          <p14:tracePt t="7633" x="1155700" y="4841875"/>
          <p14:tracePt t="7650" x="1143000" y="4864100"/>
          <p14:tracePt t="7666" x="1139825" y="4867275"/>
          <p14:tracePt t="7683" x="1130300" y="4867275"/>
          <p14:tracePt t="7700" x="1111250" y="4867275"/>
          <p14:tracePt t="7716" x="1085850" y="4860925"/>
          <p14:tracePt t="7733" x="1054100" y="4819650"/>
          <p14:tracePt t="7750" x="1019175" y="4718050"/>
          <p14:tracePt t="7766" x="1009650" y="4603750"/>
          <p14:tracePt t="7783" x="1009650" y="4508500"/>
          <p14:tracePt t="7800" x="1009650" y="4324350"/>
          <p14:tracePt t="7817" x="1009650" y="4175125"/>
          <p14:tracePt t="7834" x="984250" y="4057650"/>
          <p14:tracePt t="7851" x="927100" y="3876675"/>
          <p14:tracePt t="7867" x="857250" y="3771900"/>
          <p14:tracePt t="7884" x="781050" y="3689350"/>
          <p14:tracePt t="7900" x="669925" y="3609975"/>
          <p14:tracePt t="7917" x="603250" y="3581400"/>
          <p14:tracePt t="7933" x="558800" y="3568700"/>
          <p14:tracePt t="7950" x="495300" y="3562350"/>
          <p14:tracePt t="7966" x="463550" y="3571875"/>
          <p14:tracePt t="7983" x="454025" y="3584575"/>
          <p14:tracePt t="7999" x="434975" y="3651250"/>
          <p14:tracePt t="8016" x="428625" y="3695700"/>
          <p14:tracePt t="8033" x="422275" y="3740150"/>
          <p14:tracePt t="8050" x="396875" y="3775075"/>
          <p14:tracePt t="8066" x="374650" y="3800475"/>
          <p14:tracePt t="8083" x="320675" y="3813175"/>
          <p14:tracePt t="8100" x="241300" y="3813175"/>
          <p14:tracePt t="8116" x="190500" y="3810000"/>
          <p14:tracePt t="8134" x="133350" y="3781425"/>
          <p14:tracePt t="8150" x="92075" y="3759200"/>
          <p14:tracePt t="8166" x="60325" y="3740150"/>
          <p14:tracePt t="8183" x="41275" y="3708400"/>
          <p14:tracePt t="8200" x="31750" y="3689350"/>
          <p14:tracePt t="8216" x="31750" y="3673475"/>
          <p14:tracePt t="8233" x="38100" y="3663950"/>
          <p14:tracePt t="8250" x="53975" y="3635375"/>
          <p14:tracePt t="8266" x="66675" y="3606800"/>
          <p14:tracePt t="8283" x="82550" y="3590925"/>
          <p14:tracePt t="8299" x="85725" y="3543300"/>
          <p14:tracePt t="8317" x="82550" y="3498850"/>
          <p14:tracePt t="8333" x="57150" y="3457575"/>
          <p14:tracePt t="8335" x="44450" y="3432175"/>
          <p14:tracePt t="8349" x="6350" y="3390900"/>
          <p14:tracePt t="8513" x="28575" y="3543300"/>
          <p14:tracePt t="8520" x="101600" y="3581400"/>
          <p14:tracePt t="8533" x="152400" y="3625850"/>
          <p14:tracePt t="8550" x="403225" y="3727450"/>
          <p14:tracePt t="8566" x="558800" y="3771900"/>
          <p14:tracePt t="8584" x="723900" y="3797300"/>
          <p14:tracePt t="8599" x="828675" y="3790950"/>
          <p14:tracePt t="8616" x="895350" y="3762375"/>
          <p14:tracePt t="8633" x="962025" y="3724275"/>
          <p14:tracePt t="8649" x="987425" y="3683000"/>
          <p14:tracePt t="8666" x="1022350" y="3625850"/>
          <p14:tracePt t="8683" x="1050925" y="3533775"/>
          <p14:tracePt t="8699" x="1073150" y="3467100"/>
          <p14:tracePt t="8716" x="1073150" y="3409950"/>
          <p14:tracePt t="8734" x="1073150" y="3346450"/>
          <p14:tracePt t="8749" x="1073150" y="3324225"/>
          <p14:tracePt t="8766" x="1073150" y="3302000"/>
          <p14:tracePt t="8783" x="1073150" y="3289300"/>
          <p14:tracePt t="8799" x="1073150" y="3276600"/>
          <p14:tracePt t="8862" x="1066800" y="3276600"/>
          <p14:tracePt t="9162" x="1101725" y="3238500"/>
          <p14:tracePt t="9169" x="1168400" y="3152775"/>
          <p14:tracePt t="9183" x="1320800" y="2832100"/>
          <p14:tracePt t="9200" x="1479550" y="2419350"/>
          <p14:tracePt t="9217" x="1654175" y="1854200"/>
          <p14:tracePt t="9235" x="1724025" y="1533525"/>
          <p14:tracePt t="9250" x="1771650" y="1336675"/>
          <p14:tracePt t="9266" x="1790700" y="1143000"/>
          <p14:tracePt t="9283" x="1806575" y="955675"/>
          <p14:tracePt t="9299" x="1803400" y="895350"/>
          <p14:tracePt t="9317" x="1790700" y="793750"/>
          <p14:tracePt t="9333" x="1774825" y="720725"/>
          <p14:tracePt t="9349" x="1752600" y="666750"/>
          <p14:tracePt t="9367" x="1733550" y="574675"/>
          <p14:tracePt t="9383" x="1714500" y="536575"/>
          <p14:tracePt t="9400" x="1701800" y="498475"/>
          <p14:tracePt t="9417" x="1663700" y="447675"/>
          <p14:tracePt t="9433" x="1638300" y="425450"/>
          <p14:tracePt t="9450" x="1606550" y="384175"/>
          <p14:tracePt t="9467" x="1558925" y="317500"/>
          <p14:tracePt t="9483" x="1533525" y="295275"/>
          <p14:tracePt t="9499" x="1511300" y="276225"/>
          <p14:tracePt t="9517" x="1428750" y="241300"/>
          <p14:tracePt t="9532" x="1377950" y="228600"/>
          <p14:tracePt t="9549" x="1279525" y="212725"/>
          <p14:tracePt t="9566" x="1085850" y="212725"/>
          <p14:tracePt t="9583" x="955675" y="225425"/>
          <p14:tracePt t="9600" x="866775" y="260350"/>
          <p14:tracePt t="9617" x="730250" y="298450"/>
          <p14:tracePt t="9633" x="657225" y="320675"/>
          <p14:tracePt t="9649" x="609600" y="336550"/>
          <p14:tracePt t="9667" x="561975" y="358775"/>
          <p14:tracePt t="9683" x="536575" y="371475"/>
          <p14:tracePt t="9700" x="508000" y="384175"/>
          <p14:tracePt t="9716" x="469900" y="422275"/>
          <p14:tracePt t="9732" x="438150" y="447675"/>
          <p14:tracePt t="9749" x="412750" y="476250"/>
          <p14:tracePt t="9766" x="374650" y="542925"/>
          <p14:tracePt t="9783" x="361950" y="581025"/>
          <p14:tracePt t="9800" x="342900" y="625475"/>
          <p14:tracePt t="9816" x="295275" y="685800"/>
          <p14:tracePt t="9833" x="269875" y="723900"/>
          <p14:tracePt t="9849" x="238125" y="771525"/>
          <p14:tracePt t="9866" x="174625" y="889000"/>
          <p14:tracePt t="9883" x="142875" y="977900"/>
          <p14:tracePt t="9900" x="120650" y="1041400"/>
          <p14:tracePt t="9917" x="76200" y="1149350"/>
          <p14:tracePt t="9934" x="44450" y="1247775"/>
          <p14:tracePt t="9950" x="0" y="1377950"/>
          <p14:tracePt t="10152" x="19050" y="2457450"/>
          <p14:tracePt t="10158" x="38100" y="2470150"/>
          <p14:tracePt t="10170" x="73025" y="2492375"/>
          <p14:tracePt t="10183" x="133350" y="2530475"/>
          <p14:tracePt t="10201" x="238125" y="2584450"/>
          <p14:tracePt t="10217" x="276225" y="2609850"/>
          <p14:tracePt t="10249" x="339725" y="2667000"/>
          <p14:tracePt t="10283" x="457200" y="2746375"/>
          <p14:tracePt t="10300" x="565150" y="2809875"/>
          <p14:tracePt t="10316" x="644525" y="2841625"/>
          <p14:tracePt t="10333" x="711200" y="2879725"/>
          <p14:tracePt t="10350" x="787400" y="2905125"/>
          <p14:tracePt t="10366" x="831850" y="2917825"/>
          <p14:tracePt t="10383" x="869950" y="2936875"/>
          <p14:tracePt t="10400" x="927100" y="2955925"/>
          <p14:tracePt t="10416" x="965200" y="2962275"/>
          <p14:tracePt t="10433" x="1009650" y="2962275"/>
          <p14:tracePt t="10450" x="1069975" y="2962275"/>
          <p14:tracePt t="10466" x="1114425" y="2962275"/>
          <p14:tracePt t="10482" x="1152525" y="2959100"/>
          <p14:tracePt t="10500" x="1216025" y="2940050"/>
          <p14:tracePt t="10517" x="1241425" y="2924175"/>
          <p14:tracePt t="10534" x="1279525" y="2898775"/>
          <p14:tracePt t="10551" x="1346200" y="2851150"/>
          <p14:tracePt t="10567" x="1393825" y="2809875"/>
          <p14:tracePt t="10584" x="1466850" y="2752725"/>
          <p14:tracePt t="10600" x="1568450" y="2667000"/>
          <p14:tracePt t="10617" x="1622425" y="2597150"/>
          <p14:tracePt t="10632" x="1676400" y="2536825"/>
          <p14:tracePt t="10650" x="1724025" y="2387600"/>
          <p14:tracePt t="10666" x="1762125" y="2244725"/>
          <p14:tracePt t="10683" x="1778000" y="2117725"/>
          <p14:tracePt t="10700" x="1809750" y="1971675"/>
          <p14:tracePt t="10716" x="1854200" y="1838325"/>
          <p14:tracePt t="10733" x="1873250" y="1708150"/>
          <p14:tracePt t="10750" x="1885950" y="1600200"/>
          <p14:tracePt t="10766" x="1882775" y="1492250"/>
          <p14:tracePt t="10782" x="1863725" y="1365250"/>
          <p14:tracePt t="10800" x="1806575" y="1216025"/>
          <p14:tracePt t="10816" x="1758950" y="1133475"/>
          <p14:tracePt t="10833" x="1698625" y="1031875"/>
          <p14:tracePt t="10849" x="1612900" y="879475"/>
          <p14:tracePt t="10866" x="1568450" y="819150"/>
          <p14:tracePt t="10883" x="1539875" y="752475"/>
          <p14:tracePt t="10899" x="1460500" y="631825"/>
          <p14:tracePt t="10916" x="1400175" y="539750"/>
          <p14:tracePt t="10933" x="1352550" y="460375"/>
          <p14:tracePt t="10950" x="1279525" y="387350"/>
          <p14:tracePt t="10967" x="1225550" y="358775"/>
          <p14:tracePt t="10983" x="1168400" y="323850"/>
          <p14:tracePt t="10999" x="1063625" y="285750"/>
          <p14:tracePt t="11016" x="987425" y="263525"/>
          <p14:tracePt t="11033" x="901700" y="247650"/>
          <p14:tracePt t="11050" x="819150" y="247650"/>
          <p14:tracePt t="11066" x="774700" y="247650"/>
          <p14:tracePt t="11083" x="736600" y="247650"/>
          <p14:tracePt t="11100" x="673100" y="250825"/>
          <p14:tracePt t="11117" x="628650" y="269875"/>
          <p14:tracePt t="11135" x="584200" y="282575"/>
          <p14:tracePt t="11149" x="517525" y="323850"/>
          <p14:tracePt t="11166" x="476250" y="371475"/>
          <p14:tracePt t="11183" x="422275" y="425450"/>
          <p14:tracePt t="11200" x="349250" y="504825"/>
          <p14:tracePt t="11216" x="298450" y="555625"/>
          <p14:tracePt t="11233" x="247650" y="615950"/>
          <p14:tracePt t="11250" x="152400" y="758825"/>
          <p14:tracePt t="11266" x="95250" y="841375"/>
          <p14:tracePt t="11283" x="50800" y="911225"/>
          <p14:tracePt t="11300" x="12700" y="1003300"/>
          <p14:tracePt t="11316" x="0" y="1079500"/>
          <p14:tracePt t="11441" x="0" y="1793875"/>
          <p14:tracePt t="11448" x="6350" y="1831975"/>
          <p14:tracePt t="11455" x="15875" y="1866900"/>
          <p14:tracePt t="11466" x="22225" y="1895475"/>
          <p14:tracePt t="11483" x="76200" y="2012950"/>
          <p14:tracePt t="11499" x="88900" y="2057400"/>
          <p14:tracePt t="11516" x="101600" y="2101850"/>
          <p14:tracePt t="11534" x="142875" y="2178050"/>
          <p14:tracePt t="11550" x="165100" y="2232025"/>
          <p14:tracePt t="11567" x="184150" y="2276475"/>
          <p14:tracePt t="11584" x="222250" y="2336800"/>
          <p14:tracePt t="11600" x="247650" y="2374900"/>
          <p14:tracePt t="11616" x="266700" y="2406650"/>
          <p14:tracePt t="11633" x="304800" y="2463800"/>
          <p14:tracePt t="11649" x="336550" y="2489200"/>
          <p14:tracePt t="11666" x="361950" y="2520950"/>
          <p14:tracePt t="11682" x="403225" y="2549525"/>
          <p14:tracePt t="11699" x="428625" y="2562225"/>
          <p14:tracePt t="11716" x="466725" y="2581275"/>
          <p14:tracePt t="11732" x="539750" y="2600325"/>
          <p14:tracePt t="11749" x="603250" y="2616200"/>
          <p14:tracePt t="11766" x="688975" y="2638425"/>
          <p14:tracePt t="11782" x="847725" y="2679700"/>
          <p14:tracePt t="11799" x="911225" y="2695575"/>
          <p14:tracePt t="11816" x="965200" y="2708275"/>
          <p14:tracePt t="11833" x="1066800" y="2736850"/>
          <p14:tracePt t="11849" x="1143000" y="2752725"/>
          <p14:tracePt t="11866" x="1216025" y="2765425"/>
          <p14:tracePt t="11882" x="1355725" y="2774950"/>
          <p14:tracePt t="11899" x="1473200" y="2774950"/>
          <p14:tracePt t="11916" x="1565275" y="2774950"/>
          <p14:tracePt t="11932" x="1676400" y="2755900"/>
          <p14:tracePt t="11950" x="1708150" y="2743200"/>
          <p14:tracePt t="11966" x="1739900" y="2705100"/>
          <p14:tracePt t="11983" x="1790700" y="2619375"/>
          <p14:tracePt t="11999" x="1812925" y="2543175"/>
          <p14:tracePt t="12016" x="1838325" y="2457450"/>
          <p14:tracePt t="12032" x="1876425" y="2320925"/>
          <p14:tracePt t="12049" x="1892300" y="2257425"/>
          <p14:tracePt t="12066" x="1905000" y="2181225"/>
          <p14:tracePt t="12082" x="1905000" y="1997075"/>
          <p14:tracePt t="12099" x="1892300" y="1870075"/>
          <p14:tracePt t="12116" x="1876425" y="1762125"/>
          <p14:tracePt t="12132" x="1819275" y="1514475"/>
          <p14:tracePt t="12149" x="1803400" y="1397000"/>
          <p14:tracePt t="12166" x="1787525" y="1301750"/>
          <p14:tracePt t="12184" x="1736725" y="1120775"/>
          <p14:tracePt t="12200" x="1701800" y="1000125"/>
          <p14:tracePt t="12218" x="1628775" y="879475"/>
          <p14:tracePt t="12234" x="1562100" y="777875"/>
          <p14:tracePt t="12249" x="1498600" y="654050"/>
          <p14:tracePt t="12266" x="1419225" y="533400"/>
          <p14:tracePt t="12282" x="1377950" y="482600"/>
          <p14:tracePt t="12299" x="1333500" y="447675"/>
          <p14:tracePt t="12316" x="1266825" y="400050"/>
          <p14:tracePt t="12332" x="1222375" y="381000"/>
          <p14:tracePt t="12349" x="1165225" y="352425"/>
          <p14:tracePt t="12367" x="1076325" y="330200"/>
          <p14:tracePt t="12383" x="990600" y="323850"/>
          <p14:tracePt t="12399" x="908050" y="323850"/>
          <p14:tracePt t="12416" x="803275" y="323850"/>
          <p14:tracePt t="12433" x="765175" y="323850"/>
          <p14:tracePt t="12449" x="723900" y="323850"/>
          <p14:tracePt t="12467" x="682625" y="333375"/>
          <p14:tracePt t="12483" x="650875" y="339725"/>
          <p14:tracePt t="12499" x="612775" y="352425"/>
          <p14:tracePt t="12516" x="555625" y="377825"/>
          <p14:tracePt t="12532" x="517525" y="390525"/>
          <p14:tracePt t="12549" x="479425" y="403225"/>
          <p14:tracePt t="12566" x="422275" y="447675"/>
          <p14:tracePt t="12582" x="384175" y="479425"/>
          <p14:tracePt t="12600" x="333375" y="530225"/>
          <p14:tracePt t="12616" x="285750" y="590550"/>
          <p14:tracePt t="12632" x="260350" y="622300"/>
          <p14:tracePt t="12649" x="209550" y="673100"/>
          <p14:tracePt t="12666" x="130175" y="793750"/>
          <p14:tracePt t="12682" x="88900" y="882650"/>
          <p14:tracePt t="12699" x="47625" y="971550"/>
          <p14:tracePt t="12716" x="12700" y="1076325"/>
          <p14:tracePt t="12972" x="3175" y="2343150"/>
          <p14:tracePt t="12980" x="15875" y="2378075"/>
          <p14:tracePt t="12987" x="47625" y="2409825"/>
          <p14:tracePt t="12999" x="79375" y="2451100"/>
          <p14:tracePt t="13016" x="184150" y="2536825"/>
          <p14:tracePt t="13033" x="254000" y="2584450"/>
          <p14:tracePt t="13050" x="384175" y="2667000"/>
          <p14:tracePt t="13066" x="485775" y="2724150"/>
          <p14:tracePt t="13082" x="577850" y="2774950"/>
          <p14:tracePt t="13100" x="739775" y="2860675"/>
          <p14:tracePt t="13116" x="863600" y="2905125"/>
          <p14:tracePt t="13133" x="984250" y="2946400"/>
          <p14:tracePt t="13150" x="1111250" y="2994025"/>
          <p14:tracePt t="13166" x="1174750" y="3009900"/>
          <p14:tracePt t="13182" x="1238250" y="3032125"/>
          <p14:tracePt t="13200" x="1311275" y="3032125"/>
          <p14:tracePt t="13216" x="1349375" y="3032125"/>
          <p14:tracePt t="13233" x="1393825" y="3028950"/>
          <p14:tracePt t="13250" x="1457325" y="3009900"/>
          <p14:tracePt t="13266" x="1485900" y="3003550"/>
          <p14:tracePt t="13282" x="1524000" y="2990850"/>
          <p14:tracePt t="13300" x="1565275" y="2971800"/>
          <p14:tracePt t="13316" x="1590675" y="2952750"/>
          <p14:tracePt t="13333" x="1612900" y="2943225"/>
          <p14:tracePt t="13349" x="1657350" y="2905125"/>
          <p14:tracePt t="13366" x="1689100" y="2867025"/>
          <p14:tracePt t="13382" x="1733550" y="2816225"/>
          <p14:tracePt t="13400" x="1812925" y="2695575"/>
          <p14:tracePt t="13416" x="1873250" y="2581275"/>
          <p14:tracePt t="13433" x="1908175" y="2460625"/>
          <p14:tracePt t="13449" x="1933575" y="2263775"/>
          <p14:tracePt t="13466" x="1933575" y="2114550"/>
          <p14:tracePt t="13482" x="1911350" y="2006600"/>
          <p14:tracePt t="13499" x="1885950" y="1806575"/>
          <p14:tracePt t="13516" x="1866900" y="1654175"/>
          <p14:tracePt t="13532" x="1851025" y="1536700"/>
          <p14:tracePt t="13549" x="1806575" y="1292225"/>
          <p14:tracePt t="13566" x="1778000" y="1139825"/>
          <p14:tracePt t="13582" x="1736725" y="1019175"/>
          <p14:tracePt t="13599" x="1682750" y="815975"/>
          <p14:tracePt t="13616" x="1641475" y="717550"/>
          <p14:tracePt t="13633" x="1609725" y="650875"/>
          <p14:tracePt t="13650" x="1558925" y="552450"/>
          <p14:tracePt t="13666" x="1527175" y="476250"/>
          <p14:tracePt t="13682" x="1489075" y="406400"/>
          <p14:tracePt t="13699" x="1447800" y="311150"/>
          <p14:tracePt t="13716" x="1412875" y="269875"/>
          <p14:tracePt t="13732" x="1393825" y="244475"/>
          <p14:tracePt t="13749" x="1352550" y="222250"/>
          <p14:tracePt t="13766" x="1327150" y="209550"/>
          <p14:tracePt t="13783" x="1282700" y="196850"/>
          <p14:tracePt t="13799" x="1228725" y="190500"/>
          <p14:tracePt t="13816" x="1184275" y="190500"/>
          <p14:tracePt t="13832" x="1152525" y="190500"/>
          <p14:tracePt t="13849" x="1082675" y="206375"/>
          <p14:tracePt t="13866" x="1019175" y="222250"/>
          <p14:tracePt t="13882" x="949325" y="260350"/>
          <p14:tracePt t="13900" x="841375" y="320675"/>
          <p14:tracePt t="13916" x="752475" y="371475"/>
          <p14:tracePt t="13933" x="647700" y="438150"/>
          <p14:tracePt t="13949" x="495300" y="533400"/>
          <p14:tracePt t="13966" x="412750" y="600075"/>
          <p14:tracePt t="13982" x="349250" y="669925"/>
          <p14:tracePt t="13999" x="273050" y="762000"/>
          <p14:tracePt t="14016" x="222250" y="812800"/>
          <p14:tracePt t="14032" x="171450" y="857250"/>
          <p14:tracePt t="14049" x="101600" y="965200"/>
          <p14:tracePt t="14065" x="69850" y="1031875"/>
          <p14:tracePt t="14084" x="15875" y="1139825"/>
          <p14:tracePt t="14319" x="6350" y="2120900"/>
          <p14:tracePt t="14326" x="22225" y="2159000"/>
          <p14:tracePt t="14333" x="53975" y="2181225"/>
          <p14:tracePt t="14349" x="117475" y="2251075"/>
          <p14:tracePt t="14366" x="180975" y="2324100"/>
          <p14:tracePt t="14383" x="295275" y="2413000"/>
          <p14:tracePt t="14399" x="396875" y="2482850"/>
          <p14:tracePt t="14417" x="488950" y="2530475"/>
          <p14:tracePt t="14422" x="517525" y="2552700"/>
          <p14:tracePt t="14433" x="574675" y="2581275"/>
          <p14:tracePt t="14449" x="612775" y="2593975"/>
          <p14:tracePt t="14466" x="638175" y="2606675"/>
          <p14:tracePt t="14482" x="666750" y="2628900"/>
          <p14:tracePt t="14499" x="688975" y="2641600"/>
          <p14:tracePt t="14516" x="704850" y="2651125"/>
          <p14:tracePt t="14532" x="755650" y="2670175"/>
          <p14:tracePt t="14549" x="784225" y="2686050"/>
          <p14:tracePt t="14566" x="809625" y="2692400"/>
          <p14:tracePt t="14583" x="841375" y="2698750"/>
          <p14:tracePt t="14599" x="850900" y="2698750"/>
          <p14:tracePt t="14616" x="863600" y="2698750"/>
          <p14:tracePt t="14632" x="889000" y="2698750"/>
          <p14:tracePt t="14649" x="911225" y="2698750"/>
          <p14:tracePt t="14666" x="946150" y="2698750"/>
          <p14:tracePt t="14682" x="987425" y="2698750"/>
          <p14:tracePt t="14699" x="1022350" y="2698750"/>
          <p14:tracePt t="14716" x="1054100" y="2695575"/>
          <p14:tracePt t="14732" x="1104900" y="2670175"/>
          <p14:tracePt t="14749" x="1133475" y="2657475"/>
          <p14:tracePt t="14766" x="1181100" y="2644775"/>
          <p14:tracePt t="14782" x="1244600" y="2613025"/>
          <p14:tracePt t="14799" x="1301750" y="2578100"/>
          <p14:tracePt t="14816" x="1403350" y="2543175"/>
          <p14:tracePt t="14833" x="1498600" y="2492375"/>
          <p14:tracePt t="14850" x="1546225" y="2473325"/>
          <p14:tracePt t="14867" x="1590675" y="2419350"/>
          <p14:tracePt t="14882" x="1625600" y="2355850"/>
          <p14:tracePt t="14899" x="1657350" y="2266950"/>
          <p14:tracePt t="14916" x="1673225" y="2203450"/>
          <p14:tracePt t="14932" x="1714500" y="2044700"/>
          <p14:tracePt t="14949" x="1730375" y="1939925"/>
          <p14:tracePt t="14966" x="1752600" y="1806575"/>
          <p14:tracePt t="14983" x="1778000" y="1717675"/>
          <p14:tracePt t="14999" x="1784350" y="1603375"/>
          <p14:tracePt t="15016" x="1784350" y="1463675"/>
          <p14:tracePt t="15032" x="1781175" y="1387475"/>
          <p14:tracePt t="15049" x="1758950" y="1317625"/>
          <p14:tracePt t="15066" x="1736725" y="1193800"/>
          <p14:tracePt t="15082" x="1720850" y="1130300"/>
          <p14:tracePt t="15099" x="1708150" y="1066800"/>
          <p14:tracePt t="15116" x="1682750" y="993775"/>
          <p14:tracePt t="15133" x="1657350" y="955675"/>
          <p14:tracePt t="15149" x="1622425" y="908050"/>
          <p14:tracePt t="15166" x="1577975" y="812800"/>
          <p14:tracePt t="15182" x="1546225" y="765175"/>
          <p14:tracePt t="15199" x="1517650" y="717550"/>
          <p14:tracePt t="15216" x="1473200" y="660400"/>
          <p14:tracePt t="15232" x="1447800" y="635000"/>
          <p14:tracePt t="15249" x="1400175" y="593725"/>
          <p14:tracePt t="15266" x="1333500" y="549275"/>
          <p14:tracePt t="15282" x="1263650" y="495300"/>
          <p14:tracePt t="15299" x="1196975" y="466725"/>
          <p14:tracePt t="15316" x="1130300" y="431800"/>
          <p14:tracePt t="15333" x="1085850" y="419100"/>
          <p14:tracePt t="15349" x="1041400" y="406400"/>
          <p14:tracePt t="15365" x="971550" y="396875"/>
          <p14:tracePt t="15382" x="911225" y="396875"/>
          <p14:tracePt t="15399" x="857250" y="403225"/>
          <p14:tracePt t="15416" x="793750" y="422275"/>
          <p14:tracePt t="15432" x="749300" y="434975"/>
          <p14:tracePt t="15449" x="711200" y="447675"/>
          <p14:tracePt t="15465" x="660400" y="476250"/>
          <p14:tracePt t="15482" x="622300" y="498475"/>
          <p14:tracePt t="15499" x="596900" y="520700"/>
          <p14:tracePt t="15515" x="555625" y="552450"/>
          <p14:tracePt t="15532" x="530225" y="565150"/>
          <p14:tracePt t="15549" x="514350" y="581025"/>
          <p14:tracePt t="15565" x="501650" y="593725"/>
          <p14:tracePt t="15582" x="492125" y="603250"/>
          <p14:tracePt t="15599" x="482600" y="612775"/>
          <p14:tracePt t="15615" x="469900" y="635000"/>
          <p14:tracePt t="15632" x="469900" y="638175"/>
          <p14:tracePt t="16200" x="495300" y="673100"/>
          <p14:tracePt t="16207" x="527050" y="723900"/>
          <p14:tracePt t="16216" x="568325" y="755650"/>
          <p14:tracePt t="16232" x="641350" y="822325"/>
          <p14:tracePt t="16249" x="730250" y="879475"/>
          <p14:tracePt t="16265" x="787400" y="901700"/>
          <p14:tracePt t="16282" x="822325" y="908050"/>
          <p14:tracePt t="16315" x="930275" y="892175"/>
          <p14:tracePt t="16349" x="1019175" y="784225"/>
          <p14:tracePt t="16365" x="1063625" y="714375"/>
          <p14:tracePt t="16382" x="1089025" y="666750"/>
          <p14:tracePt t="16399" x="1171575" y="546100"/>
          <p14:tracePt t="16415" x="1228725" y="454025"/>
          <p14:tracePt t="16432" x="1285875" y="371475"/>
          <p14:tracePt t="16434" x="1301750" y="333375"/>
          <p14:tracePt t="16450" x="1327150" y="295275"/>
          <p14:tracePt t="16467" x="1358900" y="254000"/>
          <p14:tracePt t="16483" x="1371600" y="231775"/>
          <p14:tracePt t="16499" x="1384300" y="203200"/>
          <p14:tracePt t="16516" x="1384300" y="193675"/>
          <p14:tracePt t="16532" x="1381125" y="193675"/>
          <p14:tracePt t="16549" x="1365250" y="193675"/>
          <p14:tracePt t="16566" x="1352550" y="193675"/>
          <p14:tracePt t="16582" x="1320800" y="193675"/>
          <p14:tracePt t="16599" x="1273175" y="193675"/>
          <p14:tracePt t="16616" x="1238250" y="193675"/>
          <p14:tracePt t="16632" x="1174750" y="203200"/>
          <p14:tracePt t="16649" x="1041400" y="234950"/>
          <p14:tracePt t="16666" x="965200" y="257175"/>
          <p14:tracePt t="16682" x="898525" y="285750"/>
          <p14:tracePt t="16698" x="825500" y="358775"/>
          <p14:tracePt t="16715" x="781050" y="419100"/>
          <p14:tracePt t="16732" x="730250" y="469900"/>
          <p14:tracePt t="16749" x="657225" y="552450"/>
          <p14:tracePt t="16766" x="622300" y="600075"/>
          <p14:tracePt t="16782" x="596900" y="647700"/>
          <p14:tracePt t="16799" x="571500" y="704850"/>
          <p14:tracePt t="16815" x="552450" y="742950"/>
          <p14:tracePt t="16832" x="552450" y="781050"/>
          <p14:tracePt t="16848" x="552450" y="812800"/>
          <p14:tracePt t="16866" x="552450" y="844550"/>
          <p14:tracePt t="16882" x="565150" y="873125"/>
          <p14:tracePt t="16899" x="584200" y="936625"/>
          <p14:tracePt t="16916" x="596900" y="984250"/>
          <p14:tracePt t="16932" x="609600" y="1012825"/>
          <p14:tracePt t="16934" x="615950" y="1031875"/>
          <p14:tracePt t="16949" x="635000" y="1063625"/>
          <p14:tracePt t="16966" x="647700" y="1095375"/>
          <p14:tracePt t="16982" x="660400" y="1123950"/>
          <p14:tracePt t="16999" x="676275" y="1168400"/>
          <p14:tracePt t="17016" x="695325" y="1206500"/>
          <p14:tracePt t="17032" x="708025" y="1250950"/>
          <p14:tracePt t="17049" x="727075" y="1314450"/>
          <p14:tracePt t="17065" x="739775" y="1358900"/>
          <p14:tracePt t="17083" x="765175" y="1409700"/>
          <p14:tracePt t="17099" x="790575" y="1441450"/>
          <p14:tracePt t="17116" x="831850" y="1466850"/>
          <p14:tracePt t="17133" x="898525" y="1511300"/>
          <p14:tracePt t="17149" x="936625" y="1530350"/>
          <p14:tracePt t="17165" x="974725" y="1552575"/>
          <p14:tracePt t="17182" x="1022350" y="1558925"/>
          <p14:tracePt t="17199" x="1060450" y="1555750"/>
          <p14:tracePt t="17216" x="1114425" y="1533525"/>
          <p14:tracePt t="17232" x="1219200" y="1495425"/>
          <p14:tracePt t="17249" x="1266825" y="1476375"/>
          <p14:tracePt t="17266" x="1311275" y="1457325"/>
          <p14:tracePt t="17282" x="1352550" y="1438275"/>
          <p14:tracePt t="17299" x="1377950" y="1425575"/>
          <p14:tracePt t="17316" x="1387475" y="1416050"/>
          <p14:tracePt t="17332" x="1416050" y="1384300"/>
          <p14:tracePt t="17349" x="1425575" y="1368425"/>
          <p14:tracePt t="17365" x="1438275" y="1343025"/>
          <p14:tracePt t="17382" x="1441450" y="1311275"/>
          <p14:tracePt t="17399" x="1441450" y="1279525"/>
          <p14:tracePt t="17415" x="1441450" y="1250950"/>
          <p14:tracePt t="17432" x="1431925" y="1181100"/>
          <p14:tracePt t="17449" x="1419225" y="1117600"/>
          <p14:tracePt t="17465" x="1406525" y="1073150"/>
          <p14:tracePt t="17482" x="1358900" y="1006475"/>
          <p14:tracePt t="17498" x="1317625" y="965200"/>
          <p14:tracePt t="17515" x="1276350" y="914400"/>
          <p14:tracePt t="17532" x="1203325" y="844550"/>
          <p14:tracePt t="17549" x="1162050" y="803275"/>
          <p14:tracePt t="17565" x="1136650" y="777875"/>
          <p14:tracePt t="17582" x="1095375" y="739775"/>
          <p14:tracePt t="17598" x="1069975" y="727075"/>
          <p14:tracePt t="17616" x="1041400" y="717550"/>
          <p14:tracePt t="17633" x="1006475" y="698500"/>
          <p14:tracePt t="17649" x="974725" y="679450"/>
          <p14:tracePt t="17666" x="958850" y="669925"/>
          <p14:tracePt t="17682" x="930275" y="669925"/>
          <p14:tracePt t="17699" x="920750" y="663575"/>
          <p14:tracePt t="17715" x="911225" y="663575"/>
          <p14:tracePt t="17732" x="898525" y="663575"/>
          <p14:tracePt t="17749" x="876300" y="663575"/>
          <p14:tracePt t="17765" x="854075" y="663575"/>
          <p14:tracePt t="17782" x="828675" y="663575"/>
          <p14:tracePt t="17799" x="819150" y="663575"/>
          <p14:tracePt t="17815" x="809625" y="663575"/>
          <p14:tracePt t="17833" x="793750" y="666750"/>
          <p14:tracePt t="17849" x="777875" y="676275"/>
          <p14:tracePt t="17866" x="762000" y="695325"/>
          <p14:tracePt t="17882" x="752475" y="711200"/>
          <p14:tracePt t="17899" x="739775" y="736600"/>
          <p14:tracePt t="17916" x="720725" y="777875"/>
          <p14:tracePt t="17932" x="720725" y="806450"/>
          <p14:tracePt t="17949" x="720725" y="828675"/>
          <p14:tracePt t="17965" x="720725" y="850900"/>
          <p14:tracePt t="17982" x="720725" y="892175"/>
          <p14:tracePt t="17999" x="720725" y="920750"/>
          <p14:tracePt t="18016" x="720725" y="952500"/>
          <p14:tracePt t="18033" x="720725" y="981075"/>
          <p14:tracePt t="18049" x="720725" y="1003300"/>
          <p14:tracePt t="18066" x="720725" y="1044575"/>
          <p14:tracePt t="18082" x="723900" y="1060450"/>
          <p14:tracePt t="18099" x="736600" y="1076325"/>
          <p14:tracePt t="18116" x="736600" y="1101725"/>
          <p14:tracePt t="18132" x="736600" y="1117600"/>
          <p14:tracePt t="18148" x="736600" y="1146175"/>
          <p14:tracePt t="18166" x="736600" y="1193800"/>
          <p14:tracePt t="18182" x="742950" y="1238250"/>
          <p14:tracePt t="18199" x="755650" y="1282700"/>
          <p14:tracePt t="18215" x="774700" y="1349375"/>
          <p14:tracePt t="18232" x="784225" y="1371600"/>
          <p14:tracePt t="18249" x="825500" y="1412875"/>
          <p14:tracePt t="18266" x="965200" y="1470025"/>
          <p14:tracePt t="18283" x="1063625" y="1501775"/>
          <p14:tracePt t="18299" x="1127125" y="1508125"/>
          <p14:tracePt t="18315" x="1203325" y="1508125"/>
          <p14:tracePt t="18332" x="1247775" y="1508125"/>
          <p14:tracePt t="18348" x="1285875" y="1498600"/>
          <p14:tracePt t="18365" x="1327150" y="1476375"/>
          <p14:tracePt t="18382" x="1352550" y="1450975"/>
          <p14:tracePt t="18399" x="1384300" y="1409700"/>
          <p14:tracePt t="18415" x="1431925" y="1343025"/>
          <p14:tracePt t="18432" x="1450975" y="1304925"/>
          <p14:tracePt t="18449" x="1463675" y="1260475"/>
          <p14:tracePt t="18450" x="1470025" y="1235075"/>
          <p14:tracePt t="18465" x="1485900" y="1171575"/>
          <p14:tracePt t="18482" x="1508125" y="1082675"/>
          <p14:tracePt t="18499" x="1517650" y="1022350"/>
          <p14:tracePt t="18515" x="1517650" y="949325"/>
          <p14:tracePt t="18532" x="1517650" y="914400"/>
          <p14:tracePt t="18548" x="1508125" y="882650"/>
          <p14:tracePt t="18565" x="1482725" y="819150"/>
          <p14:tracePt t="18582" x="1450975" y="742950"/>
          <p14:tracePt t="18599" x="1397000" y="673100"/>
          <p14:tracePt t="18616" x="1327150" y="581025"/>
          <p14:tracePt t="18632" x="1295400" y="542925"/>
          <p14:tracePt t="18648" x="1263650" y="517525"/>
          <p14:tracePt t="18666" x="1225550" y="479425"/>
          <p14:tracePt t="18682" x="1196975" y="466725"/>
          <p14:tracePt t="18699" x="1165225" y="447675"/>
          <p14:tracePt t="18716" x="1066800" y="419100"/>
          <p14:tracePt t="18732" x="1006475" y="419100"/>
          <p14:tracePt t="18749" x="946150" y="419100"/>
          <p14:tracePt t="18765" x="882650" y="431800"/>
          <p14:tracePt t="18782" x="850900" y="441325"/>
          <p14:tracePt t="18799" x="806450" y="463550"/>
          <p14:tracePt t="18815" x="771525" y="479425"/>
          <p14:tracePt t="18832" x="739775" y="492125"/>
          <p14:tracePt t="18849" x="695325" y="530225"/>
          <p14:tracePt t="18865" x="676275" y="574675"/>
          <p14:tracePt t="18882" x="663575" y="612775"/>
          <p14:tracePt t="18899" x="644525" y="676275"/>
          <p14:tracePt t="18916" x="625475" y="723900"/>
          <p14:tracePt t="18932" x="612775" y="768350"/>
          <p14:tracePt t="18949" x="612775" y="838200"/>
          <p14:tracePt t="18965" x="612775" y="876300"/>
          <p14:tracePt t="18982" x="612775" y="917575"/>
          <p14:tracePt t="18999" x="612775" y="965200"/>
          <p14:tracePt t="19015" x="612775" y="987425"/>
          <p14:tracePt t="19031" x="612775" y="1019175"/>
          <p14:tracePt t="19049" x="612775" y="1057275"/>
          <p14:tracePt t="19065" x="612775" y="1095375"/>
          <p14:tracePt t="19081" x="606425" y="1117600"/>
          <p14:tracePt t="19099" x="606425" y="1158875"/>
          <p14:tracePt t="19115" x="606425" y="1174750"/>
          <p14:tracePt t="19131" x="606425" y="1187450"/>
          <p14:tracePt t="19149" x="606425" y="1203325"/>
          <p14:tracePt t="19165" x="606425" y="1212850"/>
          <p14:tracePt t="19182" x="606425" y="1222375"/>
          <p14:tracePt t="19199" x="606425" y="1238250"/>
          <p14:tracePt t="19263" x="606425" y="1244600"/>
          <p14:tracePt t="19378" x="606425" y="1247775"/>
          <p14:tracePt t="20012" x="615950" y="1295400"/>
          <p14:tracePt t="20019" x="644525" y="1387475"/>
          <p14:tracePt t="20033" x="758825" y="1635125"/>
          <p14:tracePt t="20049" x="857250" y="1851025"/>
          <p14:tracePt t="20066" x="1000125" y="2178050"/>
          <p14:tracePt t="20082" x="1216025" y="2540000"/>
          <p14:tracePt t="20106" x="1400175" y="2857500"/>
          <p14:tracePt t="20134" x="1597025" y="3228975"/>
          <p14:tracePt t="20168" x="1838325" y="3606800"/>
          <p14:tracePt t="20184" x="1924050" y="3765550"/>
          <p14:tracePt t="20199" x="1974850" y="3876675"/>
          <p14:tracePt t="20215" x="2035175" y="3987800"/>
          <p14:tracePt t="20232" x="2114550" y="4162425"/>
          <p14:tracePt t="20248" x="2136775" y="4238625"/>
          <p14:tracePt t="20266" x="2149475" y="4302125"/>
          <p14:tracePt t="20283" x="2174875" y="4359275"/>
          <p14:tracePt t="20298" x="2174875" y="4381500"/>
          <p14:tracePt t="20315" x="2174875" y="4397375"/>
          <p14:tracePt t="20332" x="2174875" y="4410075"/>
          <p14:tracePt t="20348" x="2174875" y="4419600"/>
          <p14:tracePt t="20382" x="2168525" y="4419600"/>
          <p14:tracePt t="20398" x="2152650" y="4413250"/>
          <p14:tracePt t="20415" x="2133600" y="4375150"/>
          <p14:tracePt t="20432" x="2079625" y="4270375"/>
          <p14:tracePt t="20448" x="2063750" y="4184650"/>
          <p14:tracePt t="20465" x="2051050" y="4121150"/>
          <p14:tracePt t="20482" x="2032000" y="4029075"/>
          <p14:tracePt t="20498" x="2009775" y="3971925"/>
          <p14:tracePt t="20515" x="1997075" y="3927475"/>
          <p14:tracePt t="20532" x="1990725" y="3892550"/>
          <p14:tracePt t="20550" x="1984375" y="3863975"/>
          <p14:tracePt t="20566" x="1984375" y="3854450"/>
          <p14:tracePt t="20582" x="1984375" y="3813175"/>
          <p14:tracePt t="20599" x="1978025" y="3790950"/>
          <p14:tracePt t="20615" x="1978025" y="3768725"/>
          <p14:tracePt t="20632" x="1978025" y="3730625"/>
          <p14:tracePt t="20648" x="1978025" y="3686175"/>
          <p14:tracePt t="20665" x="1978025" y="3663950"/>
          <p14:tracePt t="20682" x="1978025" y="3641725"/>
          <p14:tracePt t="20699" x="1978025" y="3638550"/>
          <p14:tracePt t="20731" x="1990725" y="3638550"/>
          <p14:tracePt t="20749" x="2019300" y="3638550"/>
          <p14:tracePt t="20766" x="2082800" y="3641725"/>
          <p14:tracePt t="20782" x="2133600" y="3654425"/>
          <p14:tracePt t="20798" x="2190750" y="3670300"/>
          <p14:tracePt t="20815" x="2235200" y="3683000"/>
          <p14:tracePt t="20832" x="2298700" y="3689350"/>
          <p14:tracePt t="20849" x="2352675" y="3695700"/>
          <p14:tracePt t="20866" x="2422525" y="3708400"/>
          <p14:tracePt t="20882" x="2460625" y="3714750"/>
          <p14:tracePt t="20898" x="2505075" y="3714750"/>
          <p14:tracePt t="20916" x="2546350" y="3714750"/>
          <p14:tracePt t="20932" x="2568575" y="3714750"/>
          <p14:tracePt t="20949" x="2584450" y="3714750"/>
          <p14:tracePt t="20966" x="2603500" y="3714750"/>
          <p14:tracePt t="20982" x="2613025" y="3714750"/>
          <p14:tracePt t="20999" x="2616200" y="3714750"/>
          <p14:tracePt t="21016" x="2616200" y="3698875"/>
          <p14:tracePt t="21031" x="2616200" y="3689350"/>
          <p14:tracePt t="21049" x="2606675" y="3673475"/>
          <p14:tracePt t="21065" x="2562225" y="3638550"/>
          <p14:tracePt t="21082" x="2514600" y="3603625"/>
          <p14:tracePt t="21098" x="2476500" y="3578225"/>
          <p14:tracePt t="21116" x="2409825" y="3530600"/>
          <p14:tracePt t="21131" x="2378075" y="3505200"/>
          <p14:tracePt t="21148" x="2355850" y="3495675"/>
          <p14:tracePt t="21165" x="2339975" y="3473450"/>
          <p14:tracePt t="21181" x="2324100" y="3463925"/>
          <p14:tracePt t="21198" x="2314575" y="3457575"/>
          <p14:tracePt t="21215" x="2308225" y="3457575"/>
          <p14:tracePt t="21301" x="2311400" y="3457575"/>
          <p14:tracePt t="21308" x="2314575" y="3454400"/>
          <p14:tracePt t="21315" x="2327275" y="3454400"/>
          <p14:tracePt t="21331" x="2362200" y="3448050"/>
          <p14:tracePt t="21348" x="2406650" y="3441700"/>
          <p14:tracePt t="21365" x="2463800" y="3441700"/>
          <p14:tracePt t="21382" x="2486025" y="3441700"/>
          <p14:tracePt t="21399" x="2508250" y="3429000"/>
          <p14:tracePt t="21415" x="2530475" y="3416300"/>
          <p14:tracePt t="21433" x="2540000" y="3406775"/>
          <p14:tracePt t="21448" x="2549525" y="3403600"/>
          <p14:tracePt t="21465" x="2568575" y="3394075"/>
          <p14:tracePt t="21482" x="2578100" y="3394075"/>
          <p14:tracePt t="21515" x="2584450" y="3394075"/>
          <p14:tracePt t="21736" x="2587625" y="3394075"/>
          <p14:tracePt t="21772" x="2593975" y="3394075"/>
          <p14:tracePt t="21779" x="2597150" y="3394075"/>
          <p14:tracePt t="21786" x="2603500" y="3400425"/>
          <p14:tracePt t="21799" x="2619375" y="3400425"/>
          <p14:tracePt t="21815" x="2628900" y="3403600"/>
          <p14:tracePt t="21832" x="2632075" y="3409950"/>
          <p14:tracePt t="21849" x="2647950" y="3409950"/>
          <p14:tracePt t="21865" x="2663825" y="3419475"/>
          <p14:tracePt t="21882" x="2679700" y="3425825"/>
          <p14:tracePt t="21899" x="2720975" y="3441700"/>
          <p14:tracePt t="21915" x="2743200" y="3448050"/>
          <p14:tracePt t="21931" x="2759075" y="3454400"/>
          <p14:tracePt t="21949" x="2778125" y="3454400"/>
          <p14:tracePt t="21965" x="2790825" y="3454400"/>
          <p14:tracePt t="22001" x="2790825" y="3451225"/>
          <p14:tracePt t="22015" x="2790825" y="3441700"/>
          <p14:tracePt t="22033" x="2781300" y="3425825"/>
          <p14:tracePt t="22049" x="2755900" y="3409950"/>
          <p14:tracePt t="22065" x="2730500" y="3397250"/>
          <p14:tracePt t="22082" x="2701925" y="3387725"/>
          <p14:tracePt t="22098" x="2667000" y="3368675"/>
          <p14:tracePt t="22115" x="2641600" y="3368675"/>
          <p14:tracePt t="22131" x="2632075" y="3362325"/>
          <p14:tracePt t="22148" x="2613025" y="3359150"/>
          <p14:tracePt t="22164" x="2590800" y="3352800"/>
          <p14:tracePt t="22182" x="2574925" y="3346450"/>
          <p14:tracePt t="22198" x="2562225" y="3346450"/>
          <p14:tracePt t="22215" x="2546350" y="3346450"/>
          <p14:tracePt t="22231" x="2536825" y="3343275"/>
          <p14:tracePt t="22248" x="2530475" y="3333750"/>
          <p14:tracePt t="22265" x="2530475" y="3317875"/>
          <p14:tracePt t="22282" x="2536825" y="3308350"/>
          <p14:tracePt t="22298" x="2559050" y="3292475"/>
          <p14:tracePt t="22315" x="2581275" y="3263900"/>
          <p14:tracePt t="22331" x="2600325" y="3238500"/>
          <p14:tracePt t="22348" x="2644775" y="3181350"/>
          <p14:tracePt t="22366" x="2679700" y="3124200"/>
          <p14:tracePt t="22382" x="2727325" y="3054350"/>
          <p14:tracePt t="22398" x="2784475" y="2927350"/>
          <p14:tracePt t="22415" x="2803525" y="2870200"/>
          <p14:tracePt t="22431" x="2816225" y="2844800"/>
          <p14:tracePt t="22449" x="2835275" y="2816225"/>
          <p14:tracePt t="22465" x="2835275" y="2806700"/>
          <p14:tracePt t="22498" x="2832100" y="2806700"/>
          <p14:tracePt t="22515" x="2809875" y="2800350"/>
          <p14:tracePt t="22532" x="2771775" y="2787650"/>
          <p14:tracePt t="22548" x="2673350" y="2759075"/>
          <p14:tracePt t="22565" x="2600325" y="2759075"/>
          <p14:tracePt t="22581" x="2543175" y="2759075"/>
          <p14:tracePt t="22599" x="2501900" y="2759075"/>
          <p14:tracePt t="22615" x="2479675" y="2759075"/>
          <p14:tracePt t="22632" x="2470150" y="2759075"/>
          <p14:tracePt t="22649" x="2457450" y="2762250"/>
          <p14:tracePt t="22665" x="2457450" y="2778125"/>
          <p14:tracePt t="22681" x="2460625" y="2787650"/>
          <p14:tracePt t="22698" x="2489200" y="2816225"/>
          <p14:tracePt t="22715" x="2530475" y="2847975"/>
          <p14:tracePt t="22732" x="2593975" y="2886075"/>
          <p14:tracePt t="22748" x="2619375" y="2917825"/>
          <p14:tracePt t="22765" x="2651125" y="2930525"/>
          <p14:tracePt t="22782" x="2673350" y="2946400"/>
          <p14:tracePt t="22799" x="2689225" y="2962275"/>
          <p14:tracePt t="23339" x="2717800" y="2978150"/>
          <p14:tracePt t="23345" x="2743200" y="2990850"/>
          <p14:tracePt t="23353" x="2794000" y="3006725"/>
          <p14:tracePt t="23365" x="2819400" y="3013075"/>
          <p14:tracePt t="23381" x="2911475" y="3035300"/>
          <p14:tracePt t="23399" x="2949575" y="3035300"/>
          <p14:tracePt t="23432" x="3025775" y="3035300"/>
          <p14:tracePt t="23466" x="3038475" y="3035300"/>
          <p14:tracePt t="23482" x="3038475" y="3022600"/>
          <p14:tracePt t="23498" x="3038475" y="3013075"/>
          <p14:tracePt t="23515" x="3028950" y="3003550"/>
          <p14:tracePt t="23533" x="2994025" y="2981325"/>
          <p14:tracePt t="23549" x="2968625" y="2955925"/>
          <p14:tracePt t="23565" x="2930525" y="2936875"/>
          <p14:tracePt t="23582" x="2867025" y="2905125"/>
          <p14:tracePt t="23598" x="2822575" y="2892425"/>
          <p14:tracePt t="23615" x="2784475" y="2879725"/>
          <p14:tracePt t="23632" x="2733675" y="2860675"/>
          <p14:tracePt t="23648" x="2711450" y="2860675"/>
          <p14:tracePt t="23665" x="2692400" y="2860675"/>
          <p14:tracePt t="23681" x="2682875" y="2860675"/>
          <p14:tracePt t="23698" x="2682875" y="2873375"/>
          <p14:tracePt t="23715" x="2689225" y="2889250"/>
          <p14:tracePt t="23733" x="2720975" y="2905125"/>
          <p14:tracePt t="23749" x="2768600" y="2940050"/>
          <p14:tracePt t="23765" x="2825750" y="2959100"/>
          <p14:tracePt t="23781" x="2835275" y="2968625"/>
          <p14:tracePt t="23798" x="2844800" y="2968625"/>
          <p14:tracePt t="23815" x="2835275" y="2965450"/>
          <p14:tracePt t="23831" x="2816225" y="2911475"/>
          <p14:tracePt t="23848" x="2752725" y="2787650"/>
          <p14:tracePt t="23865" x="2663825" y="2571750"/>
          <p14:tracePt t="23881" x="2578100" y="2381250"/>
          <p14:tracePt t="23899" x="2473325" y="2190750"/>
          <p14:tracePt t="23915" x="2254250" y="1847850"/>
          <p14:tracePt t="23934" x="2114550" y="1644650"/>
          <p14:tracePt t="23950" x="1962150" y="1504950"/>
          <p14:tracePt t="23967" x="1758950" y="1308100"/>
          <p14:tracePt t="23982" x="1663700" y="1231900"/>
          <p14:tracePt t="24000" x="1574800" y="1171575"/>
          <p14:tracePt t="24016" x="1546225" y="1162050"/>
          <p14:tracePt t="24032" x="1520825" y="1149350"/>
          <p14:tracePt t="24048" x="1504950" y="1139825"/>
          <p14:tracePt t="24065" x="1489075" y="1127125"/>
          <p14:tracePt t="24082" x="1479550" y="1127125"/>
          <p14:tracePt t="24098" x="1470025" y="1127125"/>
          <p14:tracePt t="24115" x="1466850" y="1127125"/>
          <p14:tracePt t="24131" x="1450975" y="1120775"/>
          <p14:tracePt t="24149" x="1441450" y="1120775"/>
          <p14:tracePt t="24165" x="1425575" y="1120775"/>
          <p14:tracePt t="24182" x="1416050" y="1120775"/>
          <p14:tracePt t="24198" x="1400175" y="1120775"/>
          <p14:tracePt t="24215" x="1368425" y="1120775"/>
          <p14:tracePt t="24232" x="1330325" y="1120775"/>
          <p14:tracePt t="24248" x="1279525" y="1120775"/>
          <p14:tracePt t="24265" x="1209675" y="1120775"/>
          <p14:tracePt t="24281" x="1187450" y="1120775"/>
          <p14:tracePt t="24299" x="1146175" y="1120775"/>
          <p14:tracePt t="24315" x="1123950" y="1120775"/>
          <p14:tracePt t="24331" x="1104900" y="1117600"/>
          <p14:tracePt t="24349" x="1079500" y="1104900"/>
          <p14:tracePt t="24365" x="1038225" y="1085850"/>
          <p14:tracePt t="24382" x="1012825" y="1069975"/>
          <p14:tracePt t="24398" x="984250" y="1050925"/>
          <p14:tracePt t="24415" x="958850" y="1006475"/>
          <p14:tracePt t="24432" x="946150" y="984250"/>
          <p14:tracePt t="24450" x="946150" y="949325"/>
          <p14:tracePt t="24465" x="946150" y="939800"/>
          <p14:tracePt t="24481" x="946150" y="930275"/>
          <p14:tracePt t="25106" x="993775" y="984250"/>
          <p14:tracePt t="25112" x="1079500" y="1073150"/>
          <p14:tracePt t="25119" x="1184275" y="1174750"/>
          <p14:tracePt t="25131" x="1317625" y="1308100"/>
          <p14:tracePt t="25148" x="1708150" y="1676400"/>
          <p14:tracePt t="25172" x="2032000" y="1990725"/>
          <p14:tracePt t="25201" x="2289175" y="2228850"/>
          <p14:tracePt t="25234" x="2473325" y="2390775"/>
          <p14:tracePt t="25250" x="2505075" y="2422525"/>
          <p14:tracePt t="25265" x="2514600" y="2432050"/>
          <p14:tracePt t="25282" x="2530475" y="2441575"/>
          <p14:tracePt t="25299" x="2530475" y="2444750"/>
          <p14:tracePt t="25326" x="2536825" y="2444750"/>
          <p14:tracePt t="25333" x="2540000" y="2438400"/>
          <p14:tracePt t="25348" x="2552700" y="2416175"/>
          <p14:tracePt t="25365" x="2559050" y="2371725"/>
          <p14:tracePt t="25383" x="2571750" y="2273300"/>
          <p14:tracePt t="25399" x="2571750" y="2203450"/>
          <p14:tracePt t="25415" x="2584450" y="2149475"/>
          <p14:tracePt t="25431" x="2597150" y="2105025"/>
          <p14:tracePt t="25448" x="2616200" y="2076450"/>
          <p14:tracePt t="25465" x="2625725" y="2060575"/>
          <p14:tracePt t="25481" x="2641600" y="2051050"/>
          <p14:tracePt t="25498" x="2654300" y="2035175"/>
          <p14:tracePt t="25515" x="2660650" y="2028825"/>
          <p14:tracePt t="25532" x="2670175" y="2009775"/>
          <p14:tracePt t="25548" x="2676525" y="2000250"/>
          <p14:tracePt t="25565" x="2692400" y="1990725"/>
          <p14:tracePt t="25582" x="2695575" y="1955800"/>
          <p14:tracePt t="25598" x="2695575" y="1946275"/>
          <p14:tracePt t="25615" x="2695575" y="1936750"/>
          <p14:tracePt t="25632" x="2695575" y="1920875"/>
          <p14:tracePt t="25690" x="2682875" y="1920875"/>
          <p14:tracePt t="25696" x="2679700" y="1920875"/>
          <p14:tracePt t="25704" x="2673350" y="1920875"/>
          <p14:tracePt t="25715" x="2670175" y="1920875"/>
          <p14:tracePt t="25732" x="2654300" y="1920875"/>
          <p14:tracePt t="25748" x="2632075" y="1905000"/>
          <p14:tracePt t="25765" x="2606675" y="1898650"/>
          <p14:tracePt t="25782" x="2565400" y="1882775"/>
          <p14:tracePt t="25798" x="2543175" y="1870075"/>
          <p14:tracePt t="25815" x="2533650" y="1860550"/>
          <p14:tracePt t="25832" x="2511425" y="1860550"/>
          <p14:tracePt t="25848" x="2501900" y="1860550"/>
          <p14:tracePt t="25865" x="2492375" y="1860550"/>
          <p14:tracePt t="25882" x="2492375" y="1876425"/>
          <p14:tracePt t="25898" x="2492375" y="1898650"/>
          <p14:tracePt t="25915" x="2495550" y="1927225"/>
          <p14:tracePt t="25931" x="2533650" y="1965325"/>
          <p14:tracePt t="25948" x="2559050" y="1997075"/>
          <p14:tracePt t="25965" x="2581275" y="2019300"/>
          <p14:tracePt t="25981" x="2628900" y="2085975"/>
          <p14:tracePt t="25998" x="2663825" y="2133600"/>
          <p14:tracePt t="26014" x="2689225" y="2181225"/>
          <p14:tracePt t="26031" x="2733675" y="2225675"/>
          <p14:tracePt t="26048" x="2759075" y="2257425"/>
          <p14:tracePt t="26065" x="2790825" y="2279650"/>
          <p14:tracePt t="26081" x="2825750" y="2305050"/>
          <p14:tracePt t="26098" x="2854325" y="2305050"/>
          <p14:tracePt t="26114" x="2870200" y="2305050"/>
          <p14:tracePt t="26131" x="2889250" y="2305050"/>
          <p14:tracePt t="26148" x="2898775" y="2301875"/>
          <p14:tracePt t="26165" x="2917825" y="2286000"/>
          <p14:tracePt t="26181" x="2952750" y="2263775"/>
          <p14:tracePt t="26198" x="2971800" y="2225675"/>
          <p14:tracePt t="26215" x="2997200" y="2187575"/>
          <p14:tracePt t="26231" x="3041650" y="2127250"/>
          <p14:tracePt t="26248" x="3086100" y="2085975"/>
          <p14:tracePt t="26265" x="3108325" y="2060575"/>
          <p14:tracePt t="26282" x="3152775" y="2016125"/>
          <p14:tracePt t="26298" x="3162300" y="2006600"/>
          <p14:tracePt t="26315" x="3171825" y="1997075"/>
          <p14:tracePt t="26331" x="3178175" y="1990725"/>
          <p14:tracePt t="26347" x="3181350" y="1978025"/>
          <p14:tracePt t="26366" x="3203575" y="1962150"/>
          <p14:tracePt t="26381" x="3213100" y="1939925"/>
          <p14:tracePt t="26398" x="3225800" y="1914525"/>
          <p14:tracePt t="26414" x="3235325" y="1898650"/>
          <p14:tracePt t="26431" x="3235325" y="1885950"/>
          <p14:tracePt t="26448" x="3235325" y="1879600"/>
          <p14:tracePt t="26508" x="3228975" y="1882775"/>
          <p14:tracePt t="26516" x="3225800" y="1885950"/>
          <p14:tracePt t="26523" x="3219450" y="1892300"/>
          <p14:tracePt t="26531" x="3216275" y="1895475"/>
          <p14:tracePt t="26548" x="3184525" y="1908175"/>
          <p14:tracePt t="26564" x="3162300" y="1927225"/>
          <p14:tracePt t="26581" x="3117850" y="1965325"/>
          <p14:tracePt t="26598" x="3092450" y="1987550"/>
          <p14:tracePt t="26615" x="3041650" y="2035175"/>
          <p14:tracePt t="26631" x="2994025" y="2076450"/>
          <p14:tracePt t="26649" x="2952750" y="2114550"/>
          <p14:tracePt t="26666" x="2882900" y="2178050"/>
          <p14:tracePt t="26681" x="2835275" y="2212975"/>
          <p14:tracePt t="26698" x="2813050" y="2228850"/>
          <p14:tracePt t="26715" x="2771775" y="2247900"/>
          <p14:tracePt t="26731" x="2746375" y="2254250"/>
          <p14:tracePt t="26748" x="2711450" y="2254250"/>
          <p14:tracePt t="26765" x="2647950" y="2244725"/>
          <p14:tracePt t="26781" x="2603500" y="2225675"/>
          <p14:tracePt t="26798" x="2555875" y="2190750"/>
          <p14:tracePt t="26815" x="2501900" y="2139950"/>
          <p14:tracePt t="26831" x="2470150" y="2092325"/>
          <p14:tracePt t="26848" x="2441575" y="2044700"/>
          <p14:tracePt t="26865" x="2413000" y="1952625"/>
          <p14:tracePt t="26881" x="2400300" y="1908175"/>
          <p14:tracePt t="26898" x="2387600" y="1870075"/>
          <p14:tracePt t="26915" x="2387600" y="1831975"/>
          <p14:tracePt t="26931" x="2387600" y="1809750"/>
          <p14:tracePt t="26948" x="2387600" y="1787525"/>
          <p14:tracePt t="26964" x="2387600" y="1771650"/>
          <p14:tracePt t="26981" x="2387600" y="1762125"/>
          <p14:tracePt t="26998" x="2387600" y="1758950"/>
          <p14:tracePt t="27101" x="2387600" y="1765300"/>
          <p14:tracePt t="27108" x="2387600" y="1768475"/>
          <p14:tracePt t="27115" x="2387600" y="1774825"/>
          <p14:tracePt t="27132" x="2397125" y="1797050"/>
          <p14:tracePt t="27148" x="2416175" y="1851025"/>
          <p14:tracePt t="27164" x="2457450" y="1927225"/>
          <p14:tracePt t="27182" x="2486025" y="1974850"/>
          <p14:tracePt t="27198" x="2520950" y="2041525"/>
          <p14:tracePt t="27214" x="2581275" y="2130425"/>
          <p14:tracePt t="27232" x="2606675" y="2178050"/>
          <p14:tracePt t="27248" x="2638425" y="2216150"/>
          <p14:tracePt t="27265" x="2679700" y="2270125"/>
          <p14:tracePt t="27281" x="2711450" y="2301875"/>
          <p14:tracePt t="27298" x="2733675" y="2327275"/>
          <p14:tracePt t="27314" x="2784475" y="2343150"/>
          <p14:tracePt t="27331" x="2822575" y="2362200"/>
          <p14:tracePt t="27348" x="2851150" y="2362200"/>
          <p14:tracePt t="27366" x="2898775" y="2362200"/>
          <p14:tracePt t="27381" x="2936875" y="2352675"/>
          <p14:tracePt t="27399" x="2978150" y="2333625"/>
          <p14:tracePt t="27415" x="3025775" y="2308225"/>
          <p14:tracePt t="27431" x="3086100" y="2273300"/>
          <p14:tracePt t="27448" x="3143250" y="2228850"/>
          <p14:tracePt t="27465" x="3197225" y="2174875"/>
          <p14:tracePt t="27481" x="3232150" y="2133600"/>
          <p14:tracePt t="27498" x="3279775" y="2047875"/>
          <p14:tracePt t="27514" x="3295650" y="1984375"/>
          <p14:tracePt t="27531" x="3295650" y="1933575"/>
          <p14:tracePt t="27549" x="3295650" y="1892300"/>
          <p14:tracePt t="27564" x="3295650" y="1879600"/>
          <p14:tracePt t="27581" x="3295650" y="1870075"/>
          <p14:tracePt t="27598" x="3295650" y="1863725"/>
          <p14:tracePt t="27691" x="3295650" y="1866900"/>
          <p14:tracePt t="27699" x="3295650" y="1870075"/>
          <p14:tracePt t="27706" x="3295650" y="1876425"/>
          <p14:tracePt t="27714" x="3295650" y="1892300"/>
          <p14:tracePt t="27731" x="3292475" y="1914525"/>
          <p14:tracePt t="27748" x="3267075" y="1965325"/>
          <p14:tracePt t="27765" x="3254375" y="1987550"/>
          <p14:tracePt t="27781" x="3235325" y="2028825"/>
          <p14:tracePt t="27798" x="3197225" y="2079625"/>
          <p14:tracePt t="27814" x="3178175" y="2101850"/>
          <p14:tracePt t="27831" x="3146425" y="2127250"/>
          <p14:tracePt t="27848" x="3111500" y="2171700"/>
          <p14:tracePt t="27865" x="3070225" y="2206625"/>
          <p14:tracePt t="27881" x="3016250" y="2219325"/>
          <p14:tracePt t="27898" x="2930525" y="2219325"/>
          <p14:tracePt t="27914" x="2886075" y="2219325"/>
          <p14:tracePt t="27931" x="2847975" y="2216150"/>
          <p14:tracePt t="27949" x="2784475" y="2197100"/>
          <p14:tracePt t="27965" x="2749550" y="2184400"/>
          <p14:tracePt t="27981" x="2724150" y="2171700"/>
          <p14:tracePt t="27998" x="2682875" y="2155825"/>
          <p14:tracePt t="28014" x="2651125" y="2136775"/>
          <p14:tracePt t="28031" x="2641600" y="2127250"/>
          <p14:tracePt t="28033" x="2638425" y="2120900"/>
          <p14:tracePt t="28048" x="2625725" y="2111375"/>
          <p14:tracePt t="28064" x="2616200" y="2101850"/>
          <p14:tracePt t="28081" x="2600325" y="2073275"/>
          <p14:tracePt t="28098" x="2584450" y="2057400"/>
          <p14:tracePt t="28114" x="2574925" y="2047875"/>
          <p14:tracePt t="28131" x="2565400" y="2032000"/>
          <p14:tracePt t="28148" x="2543175" y="2016125"/>
          <p14:tracePt t="28164" x="2533650" y="2012950"/>
          <p14:tracePt t="28796" x="2527300" y="2057400"/>
          <p14:tracePt t="28803" x="2527300" y="2146300"/>
          <p14:tracePt t="28814" x="2533650" y="2251075"/>
          <p14:tracePt t="28832" x="2581275" y="2517775"/>
          <p14:tracePt t="28848" x="2657475" y="2717800"/>
          <p14:tracePt t="28864" x="2743200" y="2908300"/>
          <p14:tracePt t="28881" x="2882900" y="3162300"/>
          <p14:tracePt t="28914" x="3114675" y="3451225"/>
          <p14:tracePt t="28949" x="3292475" y="3689350"/>
          <p14:tracePt t="28966" x="3349625" y="3775075"/>
          <p14:tracePt t="28982" x="3378200" y="3822700"/>
          <p14:tracePt t="28998" x="3387725" y="3844925"/>
          <p14:tracePt t="29014" x="3406775" y="3863975"/>
          <p14:tracePt t="29032" x="3416300" y="3886200"/>
          <p14:tracePt t="29048" x="3416300" y="3895725"/>
          <p14:tracePt t="29052" x="3416300" y="3898900"/>
          <p14:tracePt t="29065" x="3416300" y="3905250"/>
          <p14:tracePt t="29082" x="3416300" y="3914775"/>
          <p14:tracePt t="29098" x="3400425" y="3914775"/>
          <p14:tracePt t="29114" x="3384550" y="3914775"/>
          <p14:tracePt t="29131" x="3336925" y="3905250"/>
          <p14:tracePt t="29148" x="3270250" y="3876675"/>
          <p14:tracePt t="29164" x="3209925" y="3829050"/>
          <p14:tracePt t="29181" x="3089275" y="3759200"/>
          <p14:tracePt t="29198" x="3032125" y="3730625"/>
          <p14:tracePt t="29215" x="2965450" y="3692525"/>
          <p14:tracePt t="29231" x="2847975" y="3644900"/>
          <p14:tracePt t="29248" x="2768600" y="3616325"/>
          <p14:tracePt t="29265" x="2670175" y="3594100"/>
          <p14:tracePt t="29281" x="2622550" y="3581400"/>
          <p14:tracePt t="29298" x="2578100" y="3568700"/>
          <p14:tracePt t="29315" x="2536825" y="3549650"/>
          <p14:tracePt t="29331" x="2520950" y="3540125"/>
          <p14:tracePt t="29348" x="2505075" y="3527425"/>
          <p14:tracePt t="29365" x="2482850" y="3514725"/>
          <p14:tracePt t="29382" x="2473325" y="3498850"/>
          <p14:tracePt t="29399" x="2463800" y="3498850"/>
          <p14:tracePt t="29415" x="2454275" y="3498850"/>
          <p14:tracePt t="30892" x="2498725" y="3476625"/>
          <p14:tracePt t="30897" x="2559050" y="3451225"/>
          <p14:tracePt t="30915" x="2657475" y="3419475"/>
          <p14:tracePt t="30932" x="2762250" y="3359150"/>
          <p14:tracePt t="30948" x="2927350" y="3244850"/>
          <p14:tracePt t="30964" x="3009900" y="3171825"/>
          <p14:tracePt t="30981" x="3082925" y="3098800"/>
          <p14:tracePt t="31014" x="3276600" y="2794000"/>
          <p14:tracePt t="31050" x="3429000" y="2486025"/>
          <p14:tracePt t="31065" x="3473450" y="2343150"/>
          <p14:tracePt t="31082" x="3530600" y="2193925"/>
          <p14:tracePt t="31098" x="3562350" y="2095500"/>
          <p14:tracePt t="31114" x="3606800" y="1962150"/>
          <p14:tracePt t="31132" x="3641725" y="1774825"/>
          <p14:tracePt t="31147" x="3657600" y="1666875"/>
          <p14:tracePt t="31164" x="3657600" y="1539875"/>
          <p14:tracePt t="31182" x="3657600" y="1422400"/>
          <p14:tracePt t="31198" x="3654425" y="1368425"/>
          <p14:tracePt t="31214" x="3641725" y="1330325"/>
          <p14:tracePt t="31232" x="3625850" y="1295400"/>
          <p14:tracePt t="31248" x="3613150" y="1273175"/>
          <p14:tracePt t="31264" x="3597275" y="1263650"/>
          <p14:tracePt t="31282" x="3565525" y="1244600"/>
          <p14:tracePt t="31298" x="3533775" y="1231900"/>
          <p14:tracePt t="31315" x="3495675" y="1212850"/>
          <p14:tracePt t="31331" x="3435350" y="1206500"/>
          <p14:tracePt t="31347" x="3340100" y="1206500"/>
          <p14:tracePt t="31364" x="3276600" y="1219200"/>
          <p14:tracePt t="31382" x="3197225" y="1244600"/>
          <p14:tracePt t="31397" x="3159125" y="1257300"/>
          <p14:tracePt t="31414" x="3127375" y="1270000"/>
          <p14:tracePt t="31431" x="3086100" y="1295400"/>
          <p14:tracePt t="31447" x="3060700" y="1304925"/>
          <p14:tracePt t="31464" x="3038475" y="1317625"/>
          <p14:tracePt t="31482" x="2997200" y="1336675"/>
          <p14:tracePt t="31497" x="2965450" y="1336675"/>
          <p14:tracePt t="31514" x="2949575" y="1343025"/>
          <p14:tracePt t="31531" x="2911475" y="1352550"/>
          <p14:tracePt t="31547" x="2889250" y="1352550"/>
          <p14:tracePt t="31564" x="2867025" y="1352550"/>
          <p14:tracePt t="31580" x="2825750" y="1352550"/>
          <p14:tracePt t="31597" x="2803525" y="1352550"/>
          <p14:tracePt t="31614" x="2787650" y="1352550"/>
          <p14:tracePt t="31631" x="2774950" y="1352550"/>
          <p14:tracePt t="31647" x="2759075" y="1352550"/>
          <p14:tracePt t="31664" x="2749550" y="1352550"/>
          <p14:tracePt t="31681" x="2733675" y="1352550"/>
          <p14:tracePt t="31698" x="2724150" y="1352550"/>
          <p14:tracePt t="31714" x="2708275" y="1352550"/>
          <p14:tracePt t="31730" x="2695575" y="1352550"/>
          <p14:tracePt t="31747" x="2686050" y="1352550"/>
          <p14:tracePt t="31764" x="2673350" y="1352550"/>
          <p14:tracePt t="31781" x="2654300" y="1352550"/>
          <p14:tracePt t="31798" x="2654300" y="1362075"/>
          <p14:tracePt t="31814" x="2654300" y="1371600"/>
          <p14:tracePt t="31830" x="2657475" y="1387475"/>
          <p14:tracePt t="31847" x="2673350" y="1409700"/>
          <p14:tracePt t="31864" x="2705100" y="1435100"/>
          <p14:tracePt t="31880" x="2778125" y="1482725"/>
          <p14:tracePt t="31897" x="2841625" y="1495425"/>
          <p14:tracePt t="31914" x="2889250" y="1508125"/>
          <p14:tracePt t="31931" x="2943225" y="1520825"/>
          <p14:tracePt t="31947" x="2959100" y="1520825"/>
          <p14:tracePt t="31964" x="2974975" y="1520825"/>
          <p14:tracePt t="31981" x="2990850" y="1520825"/>
          <p14:tracePt t="31997" x="3000375" y="1520825"/>
          <p14:tracePt t="32014" x="3009900" y="1504950"/>
          <p14:tracePt t="32030" x="3035300" y="1447800"/>
          <p14:tracePt t="32047" x="3048000" y="1409700"/>
          <p14:tracePt t="32064" x="3048000" y="1387475"/>
          <p14:tracePt t="32081" x="3048000" y="1365250"/>
          <p14:tracePt t="32097" x="3048000" y="1352550"/>
          <p14:tracePt t="32114" x="3048000" y="1346200"/>
          <p14:tracePt t="32130" x="3038475" y="1346200"/>
          <p14:tracePt t="32147" x="3022600" y="1346200"/>
          <p14:tracePt t="32164" x="3006725" y="1346200"/>
          <p14:tracePt t="32181" x="2965450" y="1362075"/>
          <p14:tracePt t="32197" x="2927350" y="1374775"/>
          <p14:tracePt t="32214" x="2882900" y="1393825"/>
          <p14:tracePt t="32231" x="2828925" y="1438275"/>
          <p14:tracePt t="32247" x="2790825" y="1463675"/>
          <p14:tracePt t="32264" x="2746375" y="1508125"/>
          <p14:tracePt t="32282" x="2717800" y="1520825"/>
          <p14:tracePt t="32298" x="2692400" y="1533525"/>
          <p14:tracePt t="32315" x="2663825" y="1555750"/>
          <p14:tracePt t="32332" x="2654300" y="1565275"/>
          <p14:tracePt t="32348" x="2644775" y="1574800"/>
          <p14:tracePt t="32364" x="2628900" y="1581150"/>
          <p14:tracePt t="32380" x="2619375" y="1581150"/>
          <p14:tracePt t="32422" x="2619375" y="1577975"/>
          <p14:tracePt t="32430" x="2619375" y="1574800"/>
          <p14:tracePt t="32447" x="2632075" y="1555750"/>
          <p14:tracePt t="32464" x="2651125" y="1514475"/>
          <p14:tracePt t="32481" x="2651125" y="1485900"/>
          <p14:tracePt t="32498" x="2651125" y="1470025"/>
          <p14:tracePt t="32514" x="2651125" y="1460500"/>
          <p14:tracePt t="32531" x="2651125" y="1444625"/>
          <p14:tracePt t="32547" x="2651125" y="1428750"/>
          <p14:tracePt t="32564" x="2651125" y="1425575"/>
          <p14:tracePt t="32621" x="2651125" y="1419225"/>
          <p14:tracePt t="32707" x="2654300" y="1422400"/>
          <p14:tracePt t="32714" x="2660650" y="1425575"/>
          <p14:tracePt t="32721" x="2663825" y="1431925"/>
          <p14:tracePt t="32730" x="2670175" y="1441450"/>
          <p14:tracePt t="32747" x="2686050" y="1454150"/>
          <p14:tracePt t="32764" x="2701925" y="1466850"/>
          <p14:tracePt t="32780" x="2724150" y="1479550"/>
          <p14:tracePt t="32797" x="2762250" y="1498600"/>
          <p14:tracePt t="32814" x="2825750" y="1517650"/>
          <p14:tracePt t="32830" x="2870200" y="1517650"/>
          <p14:tracePt t="32848" x="2914650" y="1517650"/>
          <p14:tracePt t="32864" x="2962275" y="1517650"/>
          <p14:tracePt t="32881" x="2990850" y="1508125"/>
          <p14:tracePt t="32898" x="3003550" y="1492250"/>
          <p14:tracePt t="32914" x="3016250" y="1476375"/>
          <p14:tracePt t="32931" x="3032125" y="1466850"/>
          <p14:tracePt t="32947" x="3041650" y="1457325"/>
          <p14:tracePt t="32964" x="3057525" y="1438275"/>
          <p14:tracePt t="32980" x="3067050" y="1431925"/>
          <p14:tracePt t="33014" x="3067050" y="1428750"/>
          <p14:tracePt t="33071" x="3060700" y="1428750"/>
          <p14:tracePt t="33078" x="3054350" y="1428750"/>
          <p14:tracePt t="33085" x="3051175" y="1428750"/>
          <p14:tracePt t="33097" x="3044825" y="1428750"/>
          <p14:tracePt t="33114" x="3032125" y="1450975"/>
          <p14:tracePt t="33131" x="3013075" y="1460500"/>
          <p14:tracePt t="33148" x="2994025" y="1476375"/>
          <p14:tracePt t="33164" x="2962275" y="1489075"/>
          <p14:tracePt t="33180" x="2940050" y="1504950"/>
          <p14:tracePt t="33198" x="2895600" y="1524000"/>
          <p14:tracePt t="33214" x="2873375" y="1536700"/>
          <p14:tracePt t="33231" x="2857500" y="1546225"/>
          <p14:tracePt t="33248" x="2841625" y="1562100"/>
          <p14:tracePt t="33264" x="2832100" y="1562100"/>
          <p14:tracePt t="33280" x="2822575" y="1562100"/>
          <p14:tracePt t="33298" x="2803525" y="1562100"/>
          <p14:tracePt t="33314" x="2794000" y="1562100"/>
          <p14:tracePt t="33331" x="2781300" y="1562100"/>
          <p14:tracePt t="33348" x="2771775" y="1555750"/>
          <p14:tracePt t="33364" x="2771775" y="1546225"/>
          <p14:tracePt t="33380" x="2771775" y="1530350"/>
          <p14:tracePt t="33398" x="2771775" y="1482725"/>
          <p14:tracePt t="33415" x="2771775" y="1460500"/>
          <p14:tracePt t="33432" x="2771775" y="1431925"/>
          <p14:tracePt t="33448" x="2771775" y="1416050"/>
          <p14:tracePt t="33464" x="2771775" y="1406525"/>
          <p14:tracePt t="33847" x="2787650" y="1406525"/>
          <p14:tracePt t="33854" x="2797175" y="1406525"/>
          <p14:tracePt t="33864" x="2803525" y="1406525"/>
          <p14:tracePt t="33881" x="2813050" y="1406525"/>
          <p14:tracePt t="33898" x="2832100" y="1406525"/>
          <p14:tracePt t="35921" x="2863850" y="1422400"/>
          <p14:tracePt t="35927" x="2914650" y="1447800"/>
          <p14:tracePt t="35934" x="2943225" y="1470025"/>
          <p14:tracePt t="35948" x="3022600" y="1508125"/>
          <p14:tracePt t="35964" x="3086100" y="1524000"/>
          <p14:tracePt t="35980" x="3133725" y="1536700"/>
          <p14:tracePt t="36014" x="3168650" y="1533525"/>
          <p14:tracePt t="36048" x="3184525" y="1485900"/>
          <p14:tracePt t="36063" x="3181350" y="1463675"/>
          <p14:tracePt t="36080" x="3162300" y="1438275"/>
          <p14:tracePt t="36097" x="3136900" y="1422400"/>
          <p14:tracePt t="36114" x="3105150" y="1409700"/>
          <p14:tracePt t="36130" x="3082925" y="1397000"/>
          <p14:tracePt t="36147" x="3041650" y="1381125"/>
          <p14:tracePt t="36163" x="3019425" y="1381125"/>
          <p14:tracePt t="36180" x="2997200" y="1381125"/>
          <p14:tracePt t="36197" x="2978150" y="1381125"/>
          <p14:tracePt t="36213" x="2952750" y="1387475"/>
          <p14:tracePt t="36231" x="2924175" y="1400175"/>
          <p14:tracePt t="36247" x="2886075" y="1431925"/>
          <p14:tracePt t="36263" x="2863850" y="1454150"/>
          <p14:tracePt t="36281" x="2832100" y="1479550"/>
          <p14:tracePt t="36297" x="2800350" y="1511300"/>
          <p14:tracePt t="36313" x="2790825" y="1520825"/>
          <p14:tracePt t="36331" x="2781300" y="1530350"/>
          <p14:tracePt t="36347" x="2762250" y="1543050"/>
          <p14:tracePt t="36364" x="2746375" y="1543050"/>
          <p14:tracePt t="36381" x="2717800" y="1543050"/>
          <p14:tracePt t="36397" x="2689225" y="1543050"/>
          <p14:tracePt t="36413" x="2673350" y="1524000"/>
          <p14:tracePt t="36430" x="2654300" y="1485900"/>
          <p14:tracePt t="36447" x="2635250" y="1428750"/>
          <p14:tracePt t="36464" x="2628900" y="1406525"/>
          <p14:tracePt t="36480" x="2625725" y="1390650"/>
          <p14:tracePt t="36497" x="2619375" y="1365250"/>
          <p14:tracePt t="36513" x="2619375" y="1355725"/>
          <p14:tracePt t="36561" x="2613025" y="1355725"/>
          <p14:tracePt t="36918" x="2622550" y="1339850"/>
          <p14:tracePt t="36925" x="2628900" y="1320800"/>
          <p14:tracePt t="36931" x="2644775" y="1282700"/>
          <p14:tracePt t="36947" x="2657475" y="1244600"/>
          <p14:tracePt t="36963" x="2670175" y="1206500"/>
          <p14:tracePt t="36981" x="2670175" y="1168400"/>
          <p14:tracePt t="37014" x="2670175" y="1149350"/>
          <p14:tracePt t="37047" x="2670175" y="1117600"/>
          <p14:tracePt t="37064" x="2670175" y="1108075"/>
          <p14:tracePt t="37081" x="2670175" y="1098550"/>
          <p14:tracePt t="37096" x="2670175" y="1089025"/>
          <p14:tracePt t="37114" x="2670175" y="1073150"/>
          <p14:tracePt t="37131" x="2670175" y="1063625"/>
          <p14:tracePt t="37147" x="2670175" y="1057275"/>
          <p14:tracePt t="37202" x="2670175" y="1054100"/>
          <p14:tracePt t="37260" x="2670175" y="1047750"/>
          <p14:tracePt t="37659" x="2679700" y="1047750"/>
          <p14:tracePt t="37665" x="2692400" y="1047750"/>
          <p14:tracePt t="37680" x="2714625" y="1044575"/>
          <p14:tracePt t="37697" x="2743200" y="1038225"/>
          <p14:tracePt t="37714" x="2787650" y="1038225"/>
          <p14:tracePt t="37747" x="2892425" y="1038225"/>
          <p14:tracePt t="37780" x="2971800" y="1038225"/>
          <p14:tracePt t="37797" x="2981325" y="1025525"/>
          <p14:tracePt t="37814" x="2990850" y="1025525"/>
          <p14:tracePt t="37831" x="3006725" y="1025525"/>
          <p14:tracePt t="37863" x="3009900" y="1025525"/>
          <p14:tracePt t="38114" x="3016250" y="1022350"/>
          <p14:tracePt t="38121" x="3022600" y="1009650"/>
          <p14:tracePt t="38130" x="3032125" y="1003300"/>
          <p14:tracePt t="38147" x="3070225" y="990600"/>
          <p14:tracePt t="38164" x="3133725" y="971550"/>
          <p14:tracePt t="38180" x="3171825" y="958850"/>
          <p14:tracePt t="38197" x="3216275" y="958850"/>
          <p14:tracePt t="38214" x="3263900" y="958850"/>
          <p14:tracePt t="38230" x="3279775" y="962025"/>
          <p14:tracePt t="38247" x="3289300" y="971550"/>
          <p14:tracePt t="38263" x="3298825" y="981075"/>
          <p14:tracePt t="38280" x="3298825" y="990600"/>
          <p14:tracePt t="38297" x="3298825" y="1006475"/>
          <p14:tracePt t="38314" x="3298825" y="1022350"/>
          <p14:tracePt t="38331" x="3298825" y="1031875"/>
          <p14:tracePt t="38347" x="3298825" y="1041400"/>
          <p14:tracePt t="38363" x="3298825" y="1060450"/>
          <p14:tracePt t="38380" x="3298825" y="1069975"/>
          <p14:tracePt t="38397" x="3298825" y="1076325"/>
          <p14:tracePt t="38413" x="3298825" y="1089025"/>
          <p14:tracePt t="38447" x="3298825" y="1095375"/>
          <p14:tracePt t="38535" x="3292475" y="1095375"/>
          <p14:tracePt t="38542" x="3289300" y="1095375"/>
          <p14:tracePt t="38549" x="3282950" y="1095375"/>
          <p14:tracePt t="38563" x="3279775" y="1095375"/>
          <p14:tracePt t="38580" x="3270250" y="1095375"/>
          <p14:tracePt t="38613" x="3263900" y="1095375"/>
          <p14:tracePt t="38630" x="3254375" y="1095375"/>
          <p14:tracePt t="38647" x="3244850" y="1095375"/>
          <p14:tracePt t="38663" x="3228975" y="1095375"/>
          <p14:tracePt t="38680" x="3219450" y="1095375"/>
          <p14:tracePt t="38698" x="3200400" y="1095375"/>
          <p14:tracePt t="38713" x="3190875" y="1095375"/>
          <p14:tracePt t="38730" x="3181350" y="1095375"/>
          <p14:tracePt t="38747" x="3168650" y="1095375"/>
          <p14:tracePt t="38763" x="3149600" y="1095375"/>
          <p14:tracePt t="38797" x="3146425" y="1095375"/>
          <p14:tracePt t="39297" x="3140075" y="1111250"/>
          <p14:tracePt t="39304" x="3127375" y="1130300"/>
          <p14:tracePt t="39313" x="3127375" y="1155700"/>
          <p14:tracePt t="39330" x="3121025" y="1216025"/>
          <p14:tracePt t="39347" x="3121025" y="1377950"/>
          <p14:tracePt t="39363" x="3121025" y="1549400"/>
          <p14:tracePt t="39397" x="3092450" y="1962150"/>
          <p14:tracePt t="39430" x="3057525" y="2286000"/>
          <p14:tracePt t="39446" x="3000375" y="2587625"/>
          <p14:tracePt t="39463" x="2962275" y="2784475"/>
          <p14:tracePt t="39480" x="2905125" y="2994025"/>
          <p14:tracePt t="39497" x="2813050" y="3254375"/>
          <p14:tracePt t="39514" x="2746375" y="3454400"/>
          <p14:tracePt t="39531" x="2692400" y="3587750"/>
          <p14:tracePt t="39548" x="2609850" y="3835400"/>
          <p14:tracePt t="39564" x="2546350" y="3990975"/>
          <p14:tracePt t="39581" x="2511425" y="4102100"/>
          <p14:tracePt t="39597" x="2466975" y="4324350"/>
          <p14:tracePt t="39613" x="2451100" y="4454525"/>
          <p14:tracePt t="39630" x="2435225" y="4559300"/>
          <p14:tracePt t="39647" x="2400300" y="4749800"/>
          <p14:tracePt t="39663" x="2400300" y="4876800"/>
          <p14:tracePt t="39680" x="2400300" y="4968875"/>
          <p14:tracePt t="39697" x="2403475" y="5153025"/>
          <p14:tracePt t="39713" x="2432050" y="5283200"/>
          <p14:tracePt t="39729" x="2447925" y="5381625"/>
          <p14:tracePt t="39747" x="2489200" y="5537200"/>
          <p14:tracePt t="39763" x="2520950" y="5635625"/>
          <p14:tracePt t="39780" x="2536825" y="5711825"/>
          <p14:tracePt t="39797" x="2549525" y="5775325"/>
          <p14:tracePt t="39814" x="2549525" y="5784850"/>
          <p14:tracePt t="40073" x="2578100" y="5759450"/>
          <p14:tracePt t="40081" x="2609850" y="5730875"/>
          <p14:tracePt t="40088" x="2641600" y="5689600"/>
          <p14:tracePt t="40096" x="2676525" y="5648325"/>
          <p14:tracePt t="40113" x="2755900" y="5511800"/>
          <p14:tracePt t="40130" x="2838450" y="5283200"/>
          <p14:tracePt t="40146" x="2873375" y="5165725"/>
          <p14:tracePt t="40163" x="2898775" y="5045075"/>
          <p14:tracePt t="40180" x="2924175" y="4889500"/>
          <p14:tracePt t="40196" x="2924175" y="4829175"/>
          <p14:tracePt t="40213" x="2924175" y="4794250"/>
          <p14:tracePt t="40230" x="2924175" y="4752975"/>
          <p14:tracePt t="40246" x="2914650" y="4737100"/>
          <p14:tracePt t="40263" x="2905125" y="4714875"/>
          <p14:tracePt t="40280" x="2882900" y="4699000"/>
          <p14:tracePt t="40296" x="2873375" y="4689475"/>
          <p14:tracePt t="40313" x="2873375" y="4673600"/>
          <p14:tracePt t="40330" x="2867025" y="4667250"/>
          <p14:tracePt t="40366" x="2863850" y="4667250"/>
          <p14:tracePt t="40380" x="2854325" y="4667250"/>
          <p14:tracePt t="40396" x="2838450" y="4667250"/>
          <p14:tracePt t="40413" x="2828925" y="4667250"/>
          <p14:tracePt t="40430" x="2813050" y="4667250"/>
          <p14:tracePt t="40446" x="2809875" y="4679950"/>
          <p14:tracePt t="40463" x="2809875" y="4689475"/>
          <p14:tracePt t="40480" x="2809875" y="4705350"/>
          <p14:tracePt t="40496" x="2809875" y="4714875"/>
          <p14:tracePt t="40513" x="2809875" y="4730750"/>
          <p14:tracePt t="40530" x="2809875" y="4762500"/>
          <p14:tracePt t="40546" x="2816225" y="4784725"/>
          <p14:tracePt t="40563" x="2816225" y="4797425"/>
          <p14:tracePt t="40580" x="2816225" y="4810125"/>
          <p14:tracePt t="40596" x="2816225" y="4819650"/>
          <p14:tracePt t="40613" x="2822575" y="4835525"/>
          <p14:tracePt t="40630" x="2822575" y="4851400"/>
          <p14:tracePt t="40646" x="2828925" y="4860925"/>
          <p14:tracePt t="40664" x="2828925" y="4864100"/>
          <p14:tracePt t="41620" x="2851150" y="4864100"/>
          <p14:tracePt t="41627" x="2898775" y="4854575"/>
          <p14:tracePt t="41635" x="2936875" y="4838700"/>
          <p14:tracePt t="41649" x="3038475" y="4787900"/>
          <p14:tracePt t="41663" x="3130550" y="4721225"/>
          <p14:tracePt t="41680" x="3235325" y="4641850"/>
          <p14:tracePt t="41713" x="3505200" y="4441825"/>
          <p14:tracePt t="41747" x="3708400" y="4314825"/>
          <p14:tracePt t="41764" x="3778250" y="4257675"/>
          <p14:tracePt t="41780" x="3848100" y="4219575"/>
          <p14:tracePt t="41797" x="3937000" y="4168775"/>
          <p14:tracePt t="41813" x="3981450" y="4143375"/>
          <p14:tracePt t="41829" x="4022725" y="4111625"/>
          <p14:tracePt t="41847" x="4073525" y="4067175"/>
          <p14:tracePt t="41863" x="4105275" y="4025900"/>
          <p14:tracePt t="41880" x="4137025" y="3949700"/>
          <p14:tracePt t="41897" x="4159250" y="3816350"/>
          <p14:tracePt t="41913" x="4184650" y="3740150"/>
          <p14:tracePt t="41929" x="4184650" y="3657600"/>
          <p14:tracePt t="41947" x="4178300" y="3460750"/>
          <p14:tracePt t="41963" x="4152900" y="3365500"/>
          <p14:tracePt t="41979" x="4137025" y="3257550"/>
          <p14:tracePt t="41997" x="4102100" y="3048000"/>
          <p14:tracePt t="42013" x="4076700" y="2917825"/>
          <p14:tracePt t="42029" x="4057650" y="2797175"/>
          <p14:tracePt t="42046" x="4057650" y="2590800"/>
          <p14:tracePt t="42063" x="4057650" y="2489200"/>
          <p14:tracePt t="42080" x="4064000" y="2425700"/>
          <p14:tracePt t="42097" x="4089400" y="2343150"/>
          <p14:tracePt t="42113" x="4105275" y="2279650"/>
          <p14:tracePt t="42130" x="4117975" y="2216150"/>
          <p14:tracePt t="42146" x="4156075" y="2124075"/>
          <p14:tracePt t="42163" x="4175125" y="2066925"/>
          <p14:tracePt t="42180" x="4203700" y="2012950"/>
          <p14:tracePt t="42196" x="4248150" y="1905000"/>
          <p14:tracePt t="42213" x="4270375" y="1841500"/>
          <p14:tracePt t="42230" x="4286250" y="1778000"/>
          <p14:tracePt t="42246" x="4305300" y="1720850"/>
          <p14:tracePt t="42263" x="4305300" y="1692275"/>
          <p14:tracePt t="42280" x="4305300" y="1676400"/>
          <p14:tracePt t="42296" x="4305300" y="1654175"/>
          <p14:tracePt t="42312" x="4305300" y="1651000"/>
          <p14:tracePt t="42360" x="4305300" y="1663700"/>
          <p14:tracePt t="42368" x="4311650" y="1673225"/>
          <p14:tracePt t="42380" x="4324350" y="1701800"/>
          <p14:tracePt t="42396" x="4381500" y="1841500"/>
          <p14:tracePt t="42413" x="4403725" y="1936750"/>
          <p14:tracePt t="42430" x="4432300" y="2079625"/>
          <p14:tracePt t="42446" x="4467225" y="2279650"/>
          <p14:tracePt t="42463" x="4483100" y="2374900"/>
          <p14:tracePt t="42480" x="4492625" y="2546350"/>
          <p14:tracePt t="42496" x="4492625" y="2752725"/>
          <p14:tracePt t="42513" x="4492625" y="2879725"/>
          <p14:tracePt t="42530" x="4486275" y="3019425"/>
          <p14:tracePt t="42546" x="4486275" y="3181350"/>
          <p14:tracePt t="42563" x="4476750" y="3276600"/>
          <p14:tracePt t="42580" x="4470400" y="3359150"/>
          <p14:tracePt t="42596" x="4448175" y="3492500"/>
          <p14:tracePt t="42613" x="4429125" y="3587750"/>
          <p14:tracePt t="42630" x="4410075" y="3679825"/>
          <p14:tracePt t="42646" x="4384675" y="3765550"/>
          <p14:tracePt t="42663" x="4346575" y="3854450"/>
          <p14:tracePt t="42680" x="4321175" y="3978275"/>
          <p14:tracePt t="42696" x="4308475" y="4022725"/>
          <p14:tracePt t="42713" x="4289425" y="4067175"/>
          <p14:tracePt t="42731" x="4276725" y="4156075"/>
          <p14:tracePt t="42747" x="4270375" y="4219575"/>
          <p14:tracePt t="42762" x="4270375" y="4279900"/>
          <p14:tracePt t="42780" x="4248150" y="4349750"/>
          <p14:tracePt t="42796" x="4229100" y="4397375"/>
          <p14:tracePt t="42813" x="4216400" y="4419600"/>
          <p14:tracePt t="42830" x="4206875" y="4476750"/>
          <p14:tracePt t="42847" x="4206875" y="4505325"/>
          <p14:tracePt t="42863" x="4206875" y="4533900"/>
          <p14:tracePt t="42880" x="4200525" y="4575175"/>
          <p14:tracePt t="42896" x="4200525" y="4597400"/>
          <p14:tracePt t="42913" x="4194175" y="4629150"/>
          <p14:tracePt t="42930" x="4194175" y="4660900"/>
          <p14:tracePt t="42947" x="4194175" y="4689475"/>
          <p14:tracePt t="42964" x="4194175" y="4711700"/>
          <p14:tracePt t="42980" x="4194175" y="4752975"/>
          <p14:tracePt t="42997" x="4194175" y="4781550"/>
          <p14:tracePt t="43013" x="4194175" y="4816475"/>
          <p14:tracePt t="43030" x="4194175" y="4879975"/>
          <p14:tracePt t="43046" x="4194175" y="4908550"/>
          <p14:tracePt t="43063" x="4194175" y="4930775"/>
          <p14:tracePt t="43079" x="4197350" y="4972050"/>
          <p14:tracePt t="43096" x="4197350" y="4994275"/>
          <p14:tracePt t="43113" x="4197350" y="5022850"/>
          <p14:tracePt t="43130" x="4197350" y="5045075"/>
          <p14:tracePt t="43146" x="4200525" y="5054600"/>
          <p14:tracePt t="43163" x="4206875" y="5070475"/>
          <p14:tracePt t="43179" x="4206875" y="5083175"/>
          <p14:tracePt t="43196" x="4206875" y="5092700"/>
          <p14:tracePt t="43213" x="4206875" y="5102225"/>
          <p14:tracePt t="43230" x="4206875" y="5130800"/>
          <p14:tracePt t="43247" x="4206875" y="5149850"/>
          <p14:tracePt t="43263" x="4206875" y="5172075"/>
          <p14:tracePt t="43279" x="4206875" y="5194300"/>
          <p14:tracePt t="43296" x="4206875" y="5203825"/>
          <p14:tracePt t="43313" x="4206875" y="5213350"/>
          <p14:tracePt t="43329" x="4206875" y="5232400"/>
          <p14:tracePt t="43346" x="4206875" y="5241925"/>
          <p14:tracePt t="43379" x="4206875" y="5248275"/>
          <p14:tracePt t="43443" x="4206875" y="5251450"/>
          <p14:tracePt t="43678" x="4206875" y="5245100"/>
          <p14:tracePt t="43685" x="4213225" y="5232400"/>
          <p14:tracePt t="43697" x="4219575" y="5219700"/>
          <p14:tracePt t="43714" x="4229100" y="5200650"/>
          <p14:tracePt t="43730" x="4229100" y="5184775"/>
          <p14:tracePt t="43747" x="4229100" y="5168900"/>
          <p14:tracePt t="43764" x="4229100" y="5156200"/>
          <p14:tracePt t="43796" x="4229100" y="5140325"/>
          <p14:tracePt t="43829" x="4229100" y="5137150"/>
          <p14:tracePt t="43864" x="4229100" y="5130800"/>
          <p14:tracePt t="43880" x="4229100" y="5114925"/>
          <p14:tracePt t="43897" x="4229100" y="5105400"/>
          <p14:tracePt t="43914" x="4216400" y="5080000"/>
          <p14:tracePt t="43930" x="4210050" y="5041900"/>
          <p14:tracePt t="43946" x="4203700" y="4997450"/>
          <p14:tracePt t="43963" x="4197350" y="4940300"/>
          <p14:tracePt t="43979" x="4197350" y="4918075"/>
          <p14:tracePt t="43996" x="4197350" y="4899025"/>
          <p14:tracePt t="44012" x="4191000" y="4857750"/>
          <p14:tracePt t="44030" x="4178300" y="4832350"/>
          <p14:tracePt t="44046" x="4178300" y="4810125"/>
          <p14:tracePt t="44063" x="4171950" y="4772025"/>
          <p14:tracePt t="44079" x="4171950" y="4740275"/>
          <p14:tracePt t="44096" x="4171950" y="4711700"/>
          <p14:tracePt t="44113" x="4171950" y="4679950"/>
          <p14:tracePt t="44129" x="4171950" y="4651375"/>
          <p14:tracePt t="44146" x="4171950" y="4638675"/>
          <p14:tracePt t="44162" x="4171950" y="4625975"/>
          <p14:tracePt t="44179" x="4171950" y="4610100"/>
          <p14:tracePt t="44196" x="4171950" y="4606925"/>
          <p14:tracePt t="44229" x="4171950" y="4594225"/>
          <p14:tracePt t="44246" x="4171950" y="4591050"/>
          <p14:tracePt t="44262" x="4171950" y="4575175"/>
          <p14:tracePt t="44279" x="4171950" y="4562475"/>
          <p14:tracePt t="44296" x="4171950" y="4556125"/>
          <p14:tracePt t="44312" x="4171950" y="4549775"/>
          <p14:tracePt t="44329" x="4171950" y="4546600"/>
          <p14:tracePt t="44346" x="4171950" y="4540250"/>
          <p14:tracePt t="44364" x="4171950" y="4537075"/>
          <p14:tracePt t="44396" x="4171950" y="4530725"/>
          <p14:tracePt t="44412" x="4171950" y="4527550"/>
          <p14:tracePt t="44429" x="4184650" y="4514850"/>
          <p14:tracePt t="44446" x="4194175" y="4514850"/>
          <p14:tracePt t="44463" x="4210050" y="4511675"/>
          <p14:tracePt t="44479" x="4219575" y="4502150"/>
          <p14:tracePt t="44497" x="4238625" y="4495800"/>
          <p14:tracePt t="44513" x="4248150" y="4486275"/>
          <p14:tracePt t="44529" x="4257675" y="4486275"/>
          <p14:tracePt t="44547" x="4283075" y="4483100"/>
          <p14:tracePt t="44562" x="4298950" y="4483100"/>
          <p14:tracePt t="44579" x="4314825" y="4483100"/>
          <p14:tracePt t="44597" x="4356100" y="4483100"/>
          <p14:tracePt t="44612" x="4371975" y="4483100"/>
          <p14:tracePt t="44629" x="4400550" y="4483100"/>
          <p14:tracePt t="44647" x="4413250" y="4489450"/>
          <p14:tracePt t="44662" x="4429125" y="4489450"/>
          <p14:tracePt t="44679" x="4438650" y="4492625"/>
          <p14:tracePt t="44696" x="4467225" y="4505325"/>
          <p14:tracePt t="44712" x="4476750" y="4508500"/>
          <p14:tracePt t="44729" x="4486275" y="4524375"/>
          <p14:tracePt t="44747" x="4505325" y="4540250"/>
          <p14:tracePt t="44763" x="4514850" y="4543425"/>
          <p14:tracePt t="44779" x="4524375" y="4552950"/>
          <p14:tracePt t="44797" x="4540250" y="4575175"/>
          <p14:tracePt t="44812" x="4556125" y="4584700"/>
          <p14:tracePt t="44829" x="4562475" y="4594225"/>
          <p14:tracePt t="44846" x="4568825" y="4610100"/>
          <p14:tracePt t="44862" x="4568825" y="4625975"/>
          <p14:tracePt t="44879" x="4572000" y="4648200"/>
          <p14:tracePt t="44896" x="4578350" y="4689475"/>
          <p14:tracePt t="44912" x="4578350" y="4711700"/>
          <p14:tracePt t="44929" x="4578350" y="4740275"/>
          <p14:tracePt t="44946" x="4578350" y="4772025"/>
          <p14:tracePt t="44962" x="4578350" y="4794250"/>
          <p14:tracePt t="44979" x="4578350" y="4810125"/>
          <p14:tracePt t="44996" x="4578350" y="4835525"/>
          <p14:tracePt t="45012" x="4578350" y="4857750"/>
          <p14:tracePt t="45029" x="4572000" y="4879975"/>
          <p14:tracePt t="45046" x="4559300" y="4914900"/>
          <p14:tracePt t="45062" x="4540250" y="4940300"/>
          <p14:tracePt t="45079" x="4533900" y="4968875"/>
          <p14:tracePt t="45096" x="4524375" y="4991100"/>
          <p14:tracePt t="45112" x="4514850" y="5010150"/>
          <p14:tracePt t="45129" x="4505325" y="5026025"/>
          <p14:tracePt t="45146" x="4489450" y="5041900"/>
          <p14:tracePt t="45162" x="4483100" y="5064125"/>
          <p14:tracePt t="45179" x="4476750" y="5086350"/>
          <p14:tracePt t="45196" x="4473575" y="5121275"/>
          <p14:tracePt t="45212" x="4467225" y="5137150"/>
          <p14:tracePt t="45230" x="4464050" y="5149850"/>
          <p14:tracePt t="45231" x="4457700" y="5156200"/>
          <p14:tracePt t="45246" x="4451350" y="5172075"/>
          <p14:tracePt t="45262" x="4435475" y="5187950"/>
          <p14:tracePt t="45279" x="4425950" y="5197475"/>
          <p14:tracePt t="45296" x="4410075" y="5219700"/>
          <p14:tracePt t="45312" x="4400550" y="5229225"/>
          <p14:tracePt t="45329" x="4391025" y="5238750"/>
          <p14:tracePt t="45346" x="4371975" y="5251450"/>
          <p14:tracePt t="45362" x="4362450" y="5264150"/>
          <p14:tracePt t="45379" x="4352925" y="5264150"/>
          <p14:tracePt t="45396" x="4324350" y="5264150"/>
          <p14:tracePt t="45412" x="4302125" y="5264150"/>
          <p14:tracePt t="45429" x="4273550" y="5254625"/>
          <p14:tracePt t="45447" x="4238625" y="5235575"/>
          <p14:tracePt t="45462" x="4206875" y="5229225"/>
          <p14:tracePt t="45480" x="4194175" y="5219700"/>
          <p14:tracePt t="45496" x="4181475" y="5203825"/>
          <p14:tracePt t="45512" x="4159250" y="5194300"/>
          <p14:tracePt t="45529" x="4143375" y="5181600"/>
          <p14:tracePt t="45546" x="4124325" y="5162550"/>
          <p14:tracePt t="45563" x="4105275" y="5130800"/>
          <p14:tracePt t="45580" x="4086225" y="5089525"/>
          <p14:tracePt t="45596" x="4073525" y="5064125"/>
          <p14:tracePt t="45612" x="4064000" y="5041900"/>
          <p14:tracePt t="45630" x="4057650" y="5000625"/>
          <p14:tracePt t="45645" x="4057650" y="4972050"/>
          <p14:tracePt t="45662" x="4057650" y="4962525"/>
          <p14:tracePt t="45680" x="4057650" y="4946650"/>
          <p14:tracePt t="45696" x="4057650" y="4937125"/>
          <p14:tracePt t="45901" x="4057650" y="4953000"/>
          <p14:tracePt t="45909" x="4070350" y="4962525"/>
          <p14:tracePt t="45915" x="4089400" y="4975225"/>
          <p14:tracePt t="45929" x="4130675" y="5016500"/>
          <p14:tracePt t="45946" x="4178300" y="5051425"/>
          <p14:tracePt t="45962" x="4225925" y="5083175"/>
          <p14:tracePt t="45980" x="4308475" y="5124450"/>
          <p14:tracePt t="45996" x="4346575" y="5137150"/>
          <p14:tracePt t="46012" x="4394200" y="5159375"/>
          <p14:tracePt t="46029" x="4448175" y="5159375"/>
          <p14:tracePt t="46046" x="4470400" y="5156200"/>
          <p14:tracePt t="46062" x="4502150" y="5137150"/>
          <p14:tracePt t="46079" x="4521200" y="5121275"/>
          <p14:tracePt t="46096" x="4530725" y="5111750"/>
          <p14:tracePt t="46112" x="4549775" y="5083175"/>
          <p14:tracePt t="46129" x="4565650" y="5048250"/>
          <p14:tracePt t="46146" x="4578350" y="5010150"/>
          <p14:tracePt t="46162" x="4591050" y="4984750"/>
          <p14:tracePt t="46179" x="4591050" y="4946650"/>
          <p14:tracePt t="46196" x="4591050" y="4924425"/>
          <p14:tracePt t="46212" x="4591050" y="4908550"/>
          <p14:tracePt t="46229" x="4591050" y="4892675"/>
          <p14:tracePt t="46246" x="4591050" y="4883150"/>
          <p14:tracePt t="46262" x="4591050" y="4873625"/>
          <p14:tracePt t="46279" x="4584700" y="4854575"/>
          <p14:tracePt t="46296" x="4575175" y="4845050"/>
          <p14:tracePt t="46312" x="4565650" y="4832350"/>
          <p14:tracePt t="46330" x="4543425" y="4813300"/>
          <p14:tracePt t="46347" x="4533900" y="4791075"/>
          <p14:tracePt t="46363" x="4524375" y="4781550"/>
          <p14:tracePt t="46379" x="4508500" y="4765675"/>
          <p14:tracePt t="46396" x="4492625" y="4756150"/>
          <p14:tracePt t="46412" x="4486275" y="4746625"/>
          <p14:tracePt t="46429" x="4473575" y="4740275"/>
          <p14:tracePt t="46446" x="4464050" y="4740275"/>
          <p14:tracePt t="46462" x="4448175" y="4733925"/>
          <p14:tracePt t="46479" x="4406900" y="4730750"/>
          <p14:tracePt t="46496" x="4378325" y="4730750"/>
          <p14:tracePt t="46512" x="4362450" y="4730750"/>
          <p14:tracePt t="46529" x="4346575" y="4730750"/>
          <p14:tracePt t="46546" x="4337050" y="4730750"/>
          <p14:tracePt t="46563" x="4318000" y="4730750"/>
          <p14:tracePt t="46678" x="4318000" y="4718050"/>
          <p14:tracePt t="46685" x="4311650" y="4714875"/>
          <p14:tracePt t="46696" x="4308475" y="4708525"/>
          <p14:tracePt t="46712" x="4292600" y="4695825"/>
          <p14:tracePt t="46730" x="4276725" y="4683125"/>
          <p14:tracePt t="46747" x="4267200" y="4667250"/>
          <p14:tracePt t="46750" x="4260850" y="4664075"/>
          <p14:tracePt t="46763" x="4251325" y="4654550"/>
          <p14:tracePt t="46779" x="4241800" y="4645025"/>
          <p14:tracePt t="46796" x="4238625" y="4645025"/>
          <p14:tracePt t="46863" x="4238625" y="4651375"/>
          <p14:tracePt t="46870" x="4238625" y="4654550"/>
          <p14:tracePt t="46879" x="4238625" y="4660900"/>
          <p14:tracePt t="46896" x="4238625" y="4676775"/>
          <p14:tracePt t="46912" x="4238625" y="4695825"/>
          <p14:tracePt t="46929" x="4238625" y="4718050"/>
          <p14:tracePt t="46946" x="4244975" y="4746625"/>
          <p14:tracePt t="46962" x="4264025" y="4803775"/>
          <p14:tracePt t="46979" x="4276725" y="4857750"/>
          <p14:tracePt t="46996" x="4298950" y="4911725"/>
          <p14:tracePt t="47012" x="4318000" y="4975225"/>
          <p14:tracePt t="47029" x="4327525" y="5000625"/>
          <p14:tracePt t="47046" x="4340225" y="5022850"/>
          <p14:tracePt t="47062" x="4365625" y="5064125"/>
          <p14:tracePt t="47079" x="4378325" y="5102225"/>
          <p14:tracePt t="47095" x="4387850" y="5127625"/>
          <p14:tracePt t="47112" x="4400550" y="5175250"/>
          <p14:tracePt t="47129" x="4400550" y="5197475"/>
          <p14:tracePt t="47146" x="4400550" y="5226050"/>
          <p14:tracePt t="47162" x="4400550" y="5248275"/>
          <p14:tracePt t="47179" x="4400550" y="5257800"/>
          <p14:tracePt t="47196" x="4400550" y="5273675"/>
          <p14:tracePt t="47212" x="4400550" y="5286375"/>
          <p14:tracePt t="47229" x="4400550" y="5295900"/>
          <p14:tracePt t="47298" x="4400550" y="5302250"/>
          <p14:tracePt t="47540" x="4406900" y="5289550"/>
          <p14:tracePt t="47547" x="4413250" y="5260975"/>
          <p14:tracePt t="47562" x="4413250" y="5226050"/>
          <p14:tracePt t="47580" x="4413250" y="5181600"/>
          <p14:tracePt t="47597" x="4413250" y="5111750"/>
          <p14:tracePt t="47613" x="4413250" y="5067300"/>
          <p14:tracePt t="47629" x="4413250" y="5038725"/>
          <p14:tracePt t="47646" x="4419600" y="4997450"/>
          <p14:tracePt t="47663" x="4432300" y="4965700"/>
          <p14:tracePt t="47679" x="4435475" y="4956175"/>
          <p14:tracePt t="47696" x="4441825" y="4937125"/>
          <p14:tracePt t="47712" x="4441825" y="4914900"/>
          <p14:tracePt t="47729" x="4441825" y="4892675"/>
          <p14:tracePt t="47746" x="4441825" y="4851400"/>
          <p14:tracePt t="47762" x="4441825" y="4832350"/>
          <p14:tracePt t="47779" x="4441825" y="4806950"/>
          <p14:tracePt t="47796" x="4441825" y="4787900"/>
          <p14:tracePt t="47812" x="4441825" y="4778375"/>
          <p14:tracePt t="47829" x="4441825" y="4762500"/>
          <p14:tracePt t="47846" x="4441825" y="4759325"/>
          <p14:tracePt t="47961" x="4441825" y="4768850"/>
          <p14:tracePt t="47967" x="4438650" y="4775200"/>
          <p14:tracePt t="47979" x="4435475" y="4778375"/>
          <p14:tracePt t="47996" x="4413250" y="4813300"/>
          <p14:tracePt t="48012" x="4394200" y="4845050"/>
          <p14:tracePt t="48029" x="4359275" y="4892675"/>
          <p14:tracePt t="48046" x="4340225" y="4949825"/>
          <p14:tracePt t="48062" x="4327525" y="4987925"/>
          <p14:tracePt t="48079" x="4314825" y="5026025"/>
          <p14:tracePt t="48096" x="4311650" y="5064125"/>
          <p14:tracePt t="48112" x="4311650" y="5076825"/>
          <p14:tracePt t="48129" x="4311650" y="5086350"/>
          <p14:tracePt t="48146" x="4311650" y="5118100"/>
          <p14:tracePt t="48162" x="4311650" y="5140325"/>
          <p14:tracePt t="48179" x="4311650" y="5162550"/>
          <p14:tracePt t="48196" x="4324350" y="5203825"/>
          <p14:tracePt t="48212" x="4337050" y="5241925"/>
          <p14:tracePt t="48230" x="4356100" y="5299075"/>
          <p14:tracePt t="48246" x="4375150" y="5337175"/>
          <p14:tracePt t="48262" x="4387850" y="5368925"/>
          <p14:tracePt t="48280" x="4403725" y="5403850"/>
          <p14:tracePt t="48296" x="4416425" y="5432425"/>
          <p14:tracePt t="48312" x="4441825" y="5457825"/>
          <p14:tracePt t="48329" x="4457700" y="5492750"/>
          <p14:tracePt t="48346" x="4470400" y="5502275"/>
          <p14:tracePt t="48362" x="4470400" y="5511800"/>
          <p14:tracePt t="48379" x="4470400" y="5521325"/>
          <p14:tracePt t="48473" x="4470400" y="5514975"/>
          <p14:tracePt t="48480" x="4470400" y="5511800"/>
          <p14:tracePt t="48487" x="4470400" y="5505450"/>
          <p14:tracePt t="48495" x="4467225" y="5502275"/>
          <p14:tracePt t="48512" x="4457700" y="5492750"/>
          <p14:tracePt t="48530" x="4441825" y="5461000"/>
          <p14:tracePt t="48546" x="4435475" y="5448300"/>
          <p14:tracePt t="48562" x="4435475" y="5438775"/>
          <p14:tracePt t="48579" x="4425950" y="5419725"/>
          <p14:tracePt t="48595" x="4416425" y="5410200"/>
          <p14:tracePt t="48612" x="4406900" y="5400675"/>
          <p14:tracePt t="48629" x="4391025" y="5384800"/>
          <p14:tracePt t="48646" x="4375150" y="5368925"/>
          <p14:tracePt t="48662" x="4365625" y="5359400"/>
          <p14:tracePt t="48679" x="4349750" y="5343525"/>
          <p14:tracePt t="48695" x="4340225" y="5334000"/>
          <p14:tracePt t="48712" x="4324350" y="5324475"/>
          <p14:tracePt t="48729" x="4308475" y="5318125"/>
          <p14:tracePt t="48746" x="4305300" y="5314950"/>
          <p14:tracePt t="48786" x="4305300" y="5308600"/>
          <p14:tracePt t="48843" x="4305300" y="5302250"/>
          <p14:tracePt t="48873" x="4305300" y="5299075"/>
          <p14:tracePt t="48880" x="4305300" y="5292725"/>
          <p14:tracePt t="48896" x="4305300" y="5289550"/>
          <p14:tracePt t="50539" x="4286250" y="5264150"/>
          <p14:tracePt t="50546" x="4270375" y="5216525"/>
          <p14:tracePt t="50553" x="4254500" y="5187950"/>
          <p14:tracePt t="50562" x="4238625" y="5137150"/>
          <p14:tracePt t="50579" x="4178300" y="5026025"/>
          <p14:tracePt t="50596" x="4057650" y="4794250"/>
          <p14:tracePt t="50612" x="3987800" y="4679950"/>
          <p14:tracePt t="50646" x="3851275" y="4321175"/>
          <p14:tracePt t="50679" x="3803650" y="4137025"/>
          <p14:tracePt t="50697" x="3778250" y="3959225"/>
          <p14:tracePt t="50712" x="3771900" y="3886200"/>
          <p14:tracePt t="50728" x="3756025" y="3822700"/>
          <p14:tracePt t="50745" x="3740150" y="3714750"/>
          <p14:tracePt t="50762" x="3733800" y="3654425"/>
          <p14:tracePt t="50779" x="3727450" y="3609975"/>
          <p14:tracePt t="50795" x="3727450" y="3552825"/>
          <p14:tracePt t="50812" x="3727450" y="3524250"/>
          <p14:tracePt t="50829" x="3721100" y="3502025"/>
          <p14:tracePt t="50846" x="3714750" y="3454400"/>
          <p14:tracePt t="50862" x="3714750" y="3409950"/>
          <p14:tracePt t="50879" x="3708400" y="3371850"/>
          <p14:tracePt t="50896" x="3708400" y="3311525"/>
          <p14:tracePt t="50912" x="3708400" y="3273425"/>
          <p14:tracePt t="50928" x="3708400" y="3238500"/>
          <p14:tracePt t="50945" x="3708400" y="3197225"/>
          <p14:tracePt t="50962" x="3708400" y="3159125"/>
          <p14:tracePt t="50978" x="3708400" y="3130550"/>
          <p14:tracePt t="50995" x="3708400" y="3076575"/>
          <p14:tracePt t="51012" x="3708400" y="3038475"/>
          <p14:tracePt t="51028" x="3708400" y="3016250"/>
          <p14:tracePt t="51045" x="3708400" y="2978150"/>
          <p14:tracePt t="51062" x="3708400" y="2962275"/>
          <p14:tracePt t="51079" x="3708400" y="2936875"/>
          <p14:tracePt t="51096" x="3708400" y="2921000"/>
          <p14:tracePt t="51112" x="3708400" y="2905125"/>
          <p14:tracePt t="51130" x="3708400" y="2882900"/>
          <p14:tracePt t="51146" x="3708400" y="2873375"/>
          <p14:tracePt t="51163" x="3708400" y="2863850"/>
          <p14:tracePt t="51179" x="3708400" y="2851150"/>
          <p14:tracePt t="51195" x="3708400" y="2835275"/>
          <p14:tracePt t="51212" x="3708400" y="2825750"/>
          <p14:tracePt t="51229" x="3708400" y="2819400"/>
          <p14:tracePt t="51245" x="3708400" y="2816225"/>
          <p14:tracePt t="51262" x="3708400" y="2809875"/>
          <p14:tracePt t="52599" x="3711575" y="2771775"/>
          <p14:tracePt t="52606" x="3730625" y="2711450"/>
          <p14:tracePt t="52614" x="3749675" y="2641600"/>
          <p14:tracePt t="52629" x="3790950" y="2530475"/>
          <p14:tracePt t="52646" x="3835400" y="2409825"/>
          <p14:tracePt t="52662" x="3917950" y="2171700"/>
          <p14:tracePt t="52679" x="3949700" y="2060575"/>
          <p14:tracePt t="52711" x="4010025" y="1892300"/>
          <p14:tracePt t="52745" x="4022725" y="1809750"/>
          <p14:tracePt t="52762" x="4022725" y="1768475"/>
          <p14:tracePt t="52779" x="4022725" y="1749425"/>
          <p14:tracePt t="52796" x="4022725" y="1739900"/>
          <p14:tracePt t="52812" x="4022725" y="1724025"/>
          <p14:tracePt t="52829" x="4022725" y="1708150"/>
          <p14:tracePt t="53074" x="4013200" y="1711325"/>
          <p14:tracePt t="53082" x="4010025" y="1714500"/>
          <p14:tracePt t="53096" x="4000500" y="1724025"/>
          <p14:tracePt t="53112" x="3990975" y="1724025"/>
          <p14:tracePt t="53129" x="3975100" y="1724025"/>
          <p14:tracePt t="53161" x="3959225" y="1724025"/>
          <p14:tracePt t="53225" x="3956050" y="1724025"/>
          <p14:tracePt t="53231" x="3956050" y="1736725"/>
          <p14:tracePt t="53274" x="3949700" y="1739900"/>
          <p14:tracePt t="53282" x="3946525" y="1746250"/>
          <p14:tracePt t="53289" x="3940175" y="1749425"/>
          <p14:tracePt t="53296" x="3937000" y="1755775"/>
          <p14:tracePt t="53312" x="3930650" y="1765300"/>
          <p14:tracePt t="53329" x="3927475" y="1774825"/>
          <p14:tracePt t="53424" x="3927475" y="1784350"/>
          <p14:tracePt t="53951" x="3927475" y="1790700"/>
          <p14:tracePt t="53958" x="3927475" y="1793875"/>
          <p14:tracePt t="53965" x="3927475" y="1800225"/>
          <p14:tracePt t="53980" x="3937000" y="1803400"/>
          <p14:tracePt t="53995" x="3946525" y="1809750"/>
          <p14:tracePt t="54011" x="3965575" y="1825625"/>
          <p14:tracePt t="54029" x="4000500" y="1831975"/>
          <p14:tracePt t="54062" x="4025900" y="1838325"/>
          <p14:tracePt t="54095" x="4067175" y="1847850"/>
          <p14:tracePt t="54111" x="4083050" y="1854200"/>
          <p14:tracePt t="54129" x="4108450" y="1863725"/>
          <p14:tracePt t="54145" x="4121150" y="1873250"/>
          <p14:tracePt t="54161" x="4130675" y="1873250"/>
          <p14:tracePt t="54178" x="4149725" y="1879600"/>
          <p14:tracePt t="54195" x="4159250" y="1879600"/>
          <p14:tracePt t="54211" x="4168775" y="1885950"/>
          <p14:tracePt t="54229" x="4184650" y="1885950"/>
          <p14:tracePt t="54245" x="4194175" y="1885950"/>
          <p14:tracePt t="54657" x="4187825" y="1885950"/>
          <p14:tracePt t="54663" x="4184650" y="1885950"/>
          <p14:tracePt t="54671" x="4178300" y="1895475"/>
          <p14:tracePt t="54685" x="4171950" y="1895475"/>
          <p14:tracePt t="54696" x="4168775" y="1901825"/>
          <p14:tracePt t="54711" x="4152900" y="1911350"/>
          <p14:tracePt t="54728" x="4137025" y="1924050"/>
          <p14:tracePt t="54761" x="4117975" y="1949450"/>
          <p14:tracePt t="54794" x="4089400" y="1974850"/>
          <p14:tracePt t="54811" x="4076700" y="1984375"/>
          <p14:tracePt t="54813" x="4073525" y="1997075"/>
          <p14:tracePt t="54829" x="4057650" y="2006600"/>
          <p14:tracePt t="54846" x="4051300" y="2012950"/>
          <p14:tracePt t="54949" x="4054475" y="2009775"/>
          <p14:tracePt t="54956" x="4064000" y="2003425"/>
          <p14:tracePt t="54962" x="4070350" y="1984375"/>
          <p14:tracePt t="54979" x="4095750" y="1962150"/>
          <p14:tracePt t="54995" x="4114800" y="1936750"/>
          <p14:tracePt t="55012" x="4137025" y="1908175"/>
          <p14:tracePt t="55029" x="4140200" y="1901825"/>
          <p14:tracePt t="55133" x="4133850" y="1901825"/>
          <p14:tracePt t="55141" x="4130675" y="1905000"/>
          <p14:tracePt t="55148" x="4117975" y="1911350"/>
          <p14:tracePt t="55162" x="4108450" y="1920875"/>
          <p14:tracePt t="55178" x="4108450" y="1936750"/>
          <p14:tracePt t="55195" x="4105275" y="1946275"/>
          <p14:tracePt t="55211" x="4095750" y="1958975"/>
          <p14:tracePt t="55228" x="4083050" y="1968500"/>
          <p14:tracePt t="55245" x="4067175" y="1987550"/>
          <p14:tracePt t="55262" x="4051300" y="1990725"/>
          <p14:tracePt t="55278" x="4041775" y="1990725"/>
          <p14:tracePt t="55311" x="4038600" y="1990725"/>
          <p14:tracePt t="55433" x="4038600" y="1984375"/>
          <p14:tracePt t="55447" x="4038600" y="1974850"/>
          <p14:tracePt t="55454" x="4038600" y="1968500"/>
          <p14:tracePt t="55461" x="4038600" y="1965325"/>
          <p14:tracePt t="55478" x="4038600" y="1955800"/>
          <p14:tracePt t="55495" x="4038600" y="1949450"/>
          <p14:tracePt t="55512" x="4054475" y="1939925"/>
          <p14:tracePt t="55528" x="4064000" y="1933575"/>
          <p14:tracePt t="55545" x="4079875" y="1924050"/>
          <p14:tracePt t="55561" x="4089400" y="1917700"/>
          <p14:tracePt t="55579" x="4098925" y="1917700"/>
          <p14:tracePt t="55595" x="4105275" y="1908175"/>
          <p14:tracePt t="55612" x="4108450" y="1905000"/>
          <p14:tracePt t="55629" x="4108450" y="1898650"/>
          <p14:tracePt t="55645" x="4114800" y="1898650"/>
          <p14:tracePt t="56175" x="4114800" y="1901825"/>
          <p14:tracePt t="56181" x="4114800" y="1905000"/>
          <p14:tracePt t="56195" x="4114800" y="1933575"/>
          <p14:tracePt t="56212" x="4114800" y="1971675"/>
          <p14:tracePt t="56228" x="4114800" y="2041525"/>
          <p14:tracePt t="56245" x="4108450" y="2190750"/>
          <p14:tracePt t="56278" x="4108450" y="2346325"/>
          <p14:tracePt t="56311" x="4102100" y="2476500"/>
          <p14:tracePt t="56328" x="4102100" y="2514600"/>
          <p14:tracePt t="56330" x="4095750" y="2527300"/>
          <p14:tracePt t="56345" x="4095750" y="2555875"/>
          <p14:tracePt t="56361" x="4095750" y="2578100"/>
          <p14:tracePt t="56378" x="4095750" y="2593975"/>
          <p14:tracePt t="56395" x="4095750" y="2613025"/>
          <p14:tracePt t="56412" x="4095750" y="2622550"/>
          <p14:tracePt t="56430" x="4092575" y="2638425"/>
          <p14:tracePt t="56445" x="4092575" y="2647950"/>
          <p14:tracePt t="56530" x="4086225" y="2647950"/>
          <p14:tracePt t="56537" x="4086225" y="2657475"/>
          <p14:tracePt t="56545" x="4086225" y="2663825"/>
          <p14:tracePt t="56562" x="4083050" y="2663825"/>
          <p14:tracePt t="56594" x="4076700" y="2663825"/>
          <p14:tracePt t="56630" x="4076700" y="2660650"/>
          <p14:tracePt t="56637" x="4076700" y="2651125"/>
          <p14:tracePt t="56645" x="4076700" y="2644775"/>
          <p14:tracePt t="56661" x="4076700" y="2635250"/>
          <p14:tracePt t="56679" x="4076700" y="2609850"/>
          <p14:tracePt t="56695" x="4076700" y="2587625"/>
          <p14:tracePt t="56711" x="4076700" y="2574925"/>
          <p14:tracePt t="56729" x="4076700" y="2540000"/>
          <p14:tracePt t="56745" x="4079875" y="2524125"/>
          <p14:tracePt t="56761" x="4083050" y="2514600"/>
          <p14:tracePt t="56778" x="4089400" y="2501900"/>
          <p14:tracePt t="56794" x="4089400" y="2495550"/>
          <p14:tracePt t="56850" x="4089400" y="2492375"/>
          <p14:tracePt t="57741" x="4089400" y="2505075"/>
          <p14:tracePt t="57748" x="4089400" y="2514600"/>
          <p14:tracePt t="57762" x="4089400" y="2546350"/>
          <p14:tracePt t="57778" x="4089400" y="2565400"/>
          <p14:tracePt t="57795" x="4089400" y="2597150"/>
          <p14:tracePt t="57812" x="4089400" y="2628900"/>
          <p14:tracePt t="57845" x="4079875" y="2682875"/>
          <p14:tracePt t="57878" x="4064000" y="2746375"/>
          <p14:tracePt t="57895" x="4057650" y="2774950"/>
          <p14:tracePt t="57912" x="4051300" y="2809875"/>
          <p14:tracePt t="57928" x="4051300" y="2838450"/>
          <p14:tracePt t="57945" x="4051300" y="2860675"/>
          <p14:tracePt t="57961" x="4051300" y="2901950"/>
          <p14:tracePt t="57978" x="4051300" y="2924175"/>
          <p14:tracePt t="57995" x="4051300" y="2952750"/>
          <p14:tracePt t="58012" x="4044950" y="2981325"/>
          <p14:tracePt t="58028" x="4044950" y="3000375"/>
          <p14:tracePt t="58045" x="4044950" y="3022600"/>
          <p14:tracePt t="58061" x="4044950" y="3063875"/>
          <p14:tracePt t="58078" x="4044950" y="3086100"/>
          <p14:tracePt t="58095" x="4032250" y="3124200"/>
          <p14:tracePt t="58111" x="4032250" y="3178175"/>
          <p14:tracePt t="58128" x="4032250" y="3200400"/>
          <p14:tracePt t="58145" x="4032250" y="3228975"/>
          <p14:tracePt t="58161" x="4025900" y="3263900"/>
          <p14:tracePt t="58179" x="4025900" y="3273425"/>
          <p14:tracePt t="58195" x="4025900" y="3295650"/>
          <p14:tracePt t="58212" x="4025900" y="3314700"/>
          <p14:tracePt t="58229" x="4025900" y="3343275"/>
          <p14:tracePt t="58247" x="4019550" y="3378200"/>
          <p14:tracePt t="58262" x="4019550" y="3406775"/>
          <p14:tracePt t="58278" x="4019550" y="3429000"/>
          <p14:tracePt t="58295" x="4019550" y="3451225"/>
          <p14:tracePt t="58312" x="4019550" y="3463925"/>
          <p14:tracePt t="58328" x="4019550" y="3476625"/>
          <p14:tracePt t="58345" x="4019550" y="3486150"/>
          <p14:tracePt t="58361" x="4019550" y="3505200"/>
          <p14:tracePt t="58378" x="4019550" y="3514725"/>
          <p14:tracePt t="58395" x="4019550" y="3530600"/>
          <p14:tracePt t="58411" x="4019550" y="3540125"/>
          <p14:tracePt t="58429" x="4022725" y="3552825"/>
          <p14:tracePt t="58446" x="4041775" y="3552825"/>
          <p14:tracePt t="58462" x="4051300" y="3552825"/>
          <p14:tracePt t="58478" x="4060825" y="3552825"/>
          <p14:tracePt t="58496" x="4076700" y="3552825"/>
          <p14:tracePt t="58512" x="4092575" y="3536950"/>
          <p14:tracePt t="58529" x="4102100" y="3527425"/>
          <p14:tracePt t="58545" x="4114800" y="3511550"/>
          <p14:tracePt t="58561" x="4121150" y="3502025"/>
          <p14:tracePt t="58578" x="4124325" y="3486150"/>
          <p14:tracePt t="58595" x="4137025" y="3467100"/>
          <p14:tracePt t="58611" x="4137025" y="3451225"/>
          <p14:tracePt t="58628" x="4140200" y="3429000"/>
          <p14:tracePt t="58645" x="4152900" y="3409950"/>
          <p14:tracePt t="58661" x="4156075" y="3387725"/>
          <p14:tracePt t="58678" x="4162425" y="3378200"/>
          <p14:tracePt t="58695" x="4162425" y="3362325"/>
          <p14:tracePt t="58711" x="4162425" y="3359150"/>
          <p14:tracePt t="58728" x="4162425" y="3352800"/>
          <p14:tracePt t="58945" x="4162425" y="3355975"/>
          <p14:tracePt t="58952" x="4162425" y="3359150"/>
          <p14:tracePt t="58961" x="4162425" y="3371850"/>
          <p14:tracePt t="58978" x="4162425" y="3381375"/>
          <p14:tracePt t="58994" x="4162425" y="3406775"/>
          <p14:tracePt t="59011" x="4162425" y="3416300"/>
          <p14:tracePt t="59028" x="4162425" y="3425825"/>
          <p14:tracePt t="59044" x="4159250" y="3444875"/>
          <p14:tracePt t="59061" x="4159250" y="3451225"/>
          <p14:tracePt t="59095" x="4159250" y="3454400"/>
          <p14:tracePt t="59111" x="4159250" y="3460750"/>
          <p14:tracePt t="59128" x="4159250" y="3463925"/>
          <p14:tracePt t="60249" x="4159250" y="3457575"/>
          <p14:tracePt t="60255" x="4159250" y="3448050"/>
          <p14:tracePt t="60262" x="4159250" y="3429000"/>
          <p14:tracePt t="60278" x="4159250" y="3390900"/>
          <p14:tracePt t="60294" x="4159250" y="3340100"/>
          <p14:tracePt t="60311" x="4152900" y="3260725"/>
          <p14:tracePt t="60328" x="4143375" y="3041650"/>
          <p14:tracePt t="60362" x="4143375" y="2730500"/>
          <p14:tracePt t="60395" x="4143375" y="2555875"/>
          <p14:tracePt t="60412" x="4124325" y="2505075"/>
          <p14:tracePt t="60428" x="4117975" y="2476500"/>
          <p14:tracePt t="60444" x="4108450" y="2451100"/>
          <p14:tracePt t="60462" x="4108450" y="2403475"/>
          <p14:tracePt t="60478" x="4102100" y="2359025"/>
          <p14:tracePt t="60494" x="4102100" y="2301875"/>
          <p14:tracePt t="60511" x="4086225" y="2222500"/>
          <p14:tracePt t="60527" x="4079875" y="2184400"/>
          <p14:tracePt t="60544" x="4070350" y="2155825"/>
          <p14:tracePt t="60562" x="4070350" y="2120900"/>
          <p14:tracePt t="60577" x="4070350" y="2111375"/>
          <p14:tracePt t="60594" x="4070350" y="2095500"/>
          <p14:tracePt t="60611" x="4070350" y="2070100"/>
          <p14:tracePt t="60627" x="4070350" y="2047875"/>
          <p14:tracePt t="60645" x="4070350" y="2019300"/>
          <p14:tracePt t="60661" x="4083050" y="1984375"/>
          <p14:tracePt t="60677" x="4089400" y="1962150"/>
          <p14:tracePt t="60695" x="4095750" y="1952625"/>
          <p14:tracePt t="60711" x="4095750" y="1936750"/>
          <p14:tracePt t="60727" x="4095750" y="1927225"/>
          <p14:tracePt t="60744" x="4095750" y="1924050"/>
          <p14:tracePt t="60761" x="4105275" y="1911350"/>
          <p14:tracePt t="60778" x="4108450" y="1908175"/>
          <p14:tracePt t="60997" x="4114800" y="1901825"/>
          <p14:tracePt t="61004" x="4114800" y="1898650"/>
          <p14:tracePt t="61011" x="4121150" y="1892300"/>
          <p14:tracePt t="61028" x="4130675" y="1882775"/>
          <p14:tracePt t="61044" x="4146550" y="1873250"/>
          <p14:tracePt t="61061" x="4149725" y="1851025"/>
          <p14:tracePt t="61078" x="4149725" y="1841500"/>
          <p14:tracePt t="61095" x="4149725" y="1831975"/>
          <p14:tracePt t="61111" x="4149725" y="1828800"/>
          <p14:tracePt t="65222" x="4140200" y="1809750"/>
          <p14:tracePt t="65229" x="4137025" y="1800225"/>
          <p14:tracePt t="65244" x="4124325" y="1781175"/>
          <p14:tracePt t="65260" x="4121150" y="1765300"/>
          <p14:tracePt t="65278" x="4121150" y="1755775"/>
          <p14:tracePt t="65321" x="4114800" y="1755775"/>
          <p14:tracePt t="66269" x="4111625" y="1755775"/>
          <p14:tracePt t="66276" x="4105275" y="1755775"/>
          <p14:tracePt t="66283" x="4098925" y="1755775"/>
          <p14:tracePt t="66294" x="4095750" y="1755775"/>
          <p14:tracePt t="66340" x="4095750" y="1752600"/>
          <p14:tracePt t="66361" x="4095750" y="1736725"/>
          <p14:tracePt t="66377" x="4089400" y="1720850"/>
          <p14:tracePt t="66394" x="4089400" y="1711325"/>
          <p14:tracePt t="66411" x="4089400" y="1708150"/>
          <p14:tracePt t="66428" x="4086225" y="1708150"/>
          <p14:tracePt t="66443" x="4076700" y="1708150"/>
          <p14:tracePt t="66461" x="4054475" y="1708150"/>
          <p14:tracePt t="66477" x="4044950" y="1708150"/>
          <p14:tracePt t="66494" x="4041775" y="1708150"/>
          <p14:tracePt t="66510" x="4035425" y="1708150"/>
          <p14:tracePt t="66527" x="4035425" y="1714500"/>
          <p14:tracePt t="66544" x="4035425" y="1730375"/>
          <p14:tracePt t="66561" x="4035425" y="1743075"/>
          <p14:tracePt t="66577" x="4035425" y="1752600"/>
          <p14:tracePt t="66594" x="4038600" y="1768475"/>
          <p14:tracePt t="66610" x="4086225" y="1822450"/>
          <p14:tracePt t="66628" x="4137025" y="1873250"/>
          <p14:tracePt t="66644" x="4197350" y="1933575"/>
          <p14:tracePt t="66661" x="4251325" y="1997075"/>
          <p14:tracePt t="66677" x="4270375" y="2012950"/>
          <p14:tracePt t="66693" x="4286250" y="2022475"/>
          <p14:tracePt t="66710" x="4289425" y="2028825"/>
          <p14:tracePt t="66727" x="4289425" y="2022475"/>
          <p14:tracePt t="66744" x="4286250" y="1993900"/>
          <p14:tracePt t="66760" x="4254500" y="1927225"/>
          <p14:tracePt t="66777" x="4225925" y="1873250"/>
          <p14:tracePt t="66794" x="4200525" y="1825625"/>
          <p14:tracePt t="66811" x="4181475" y="1746250"/>
          <p14:tracePt t="66827" x="4165600" y="1701800"/>
          <p14:tracePt t="66844" x="4165600" y="1670050"/>
          <p14:tracePt t="66862" x="4165600" y="1651000"/>
          <p14:tracePt t="66877" x="4165600" y="1644650"/>
          <p14:tracePt t="66917" x="4168775" y="1644650"/>
          <p14:tracePt t="66927" x="4178300" y="1644650"/>
          <p14:tracePt t="66945" x="4244975" y="1676400"/>
          <p14:tracePt t="66960" x="4346575" y="1717675"/>
          <p14:tracePt t="66977" x="4502150" y="1781175"/>
          <p14:tracePt t="66993" x="4654550" y="1828800"/>
          <p14:tracePt t="67010" x="4860925" y="1917700"/>
          <p14:tracePt t="67027" x="5026025" y="1971675"/>
          <p14:tracePt t="67045" x="5254625" y="2082800"/>
          <p14:tracePt t="67061" x="5445125" y="2165350"/>
          <p14:tracePt t="67078" x="5600700" y="2241550"/>
          <p14:tracePt t="67093" x="5746750" y="2295525"/>
          <p14:tracePt t="67110" x="5927725" y="2346325"/>
          <p14:tracePt t="67127" x="6013450" y="2362200"/>
          <p14:tracePt t="67144" x="6076950" y="2381250"/>
          <p14:tracePt t="67160" x="6099175" y="2381250"/>
          <p14:tracePt t="67177" x="6108700" y="2381250"/>
          <p14:tracePt t="67194" x="6124575" y="2381250"/>
          <p14:tracePt t="67227" x="6124575" y="2365375"/>
          <p14:tracePt t="67244" x="6124575" y="2349500"/>
          <p14:tracePt t="67260" x="6111875" y="2339975"/>
          <p14:tracePt t="67277" x="6102350" y="2330450"/>
          <p14:tracePt t="67294" x="6073775" y="2295525"/>
          <p14:tracePt t="67310" x="6042025" y="2270125"/>
          <p14:tracePt t="67327" x="6016625" y="2238375"/>
          <p14:tracePt t="67344" x="5991225" y="2197100"/>
          <p14:tracePt t="67360" x="5978525" y="2174875"/>
          <p14:tracePt t="67377" x="5969000" y="2162175"/>
          <p14:tracePt t="67393" x="5934075" y="2136775"/>
          <p14:tracePt t="67410" x="5911850" y="2111375"/>
          <p14:tracePt t="67427" x="5886450" y="2092325"/>
          <p14:tracePt t="67444" x="5842000" y="2054225"/>
          <p14:tracePt t="67460" x="5813425" y="2032000"/>
          <p14:tracePt t="67477" x="5788025" y="2006600"/>
          <p14:tracePt t="67494" x="5772150" y="1990725"/>
          <p14:tracePt t="67510" x="5768975" y="1978025"/>
          <p14:tracePt t="67527" x="5768975" y="1965325"/>
          <p14:tracePt t="67544" x="5768975" y="1952625"/>
          <p14:tracePt t="67560" x="5768975" y="1946275"/>
          <p14:tracePt t="67577" x="5768975" y="1943100"/>
          <p14:tracePt t="67672" x="5768975" y="1936750"/>
          <p14:tracePt t="69389" x="5768975" y="1927225"/>
          <p14:tracePt t="69396" x="5768975" y="1908175"/>
          <p14:tracePt t="69411" x="5768975" y="1892300"/>
          <p14:tracePt t="69427" x="5768975" y="1870075"/>
          <p14:tracePt t="69443" x="5768975" y="1841500"/>
          <p14:tracePt t="69460" x="5768975" y="1800225"/>
          <p14:tracePt t="69476" x="5768975" y="1781175"/>
          <p14:tracePt t="69510" x="5768975" y="1749425"/>
          <p14:tracePt t="69562" x="5768975" y="1758950"/>
          <p14:tracePt t="69578" x="5768975" y="1768475"/>
          <p14:tracePt t="69594" x="5768975" y="1778000"/>
          <p14:tracePt t="69610" x="5768975" y="1816100"/>
          <p14:tracePt t="69627" x="5768975" y="1844675"/>
          <p14:tracePt t="69644" x="5784850" y="1917700"/>
          <p14:tracePt t="69661" x="5819775" y="2117725"/>
          <p14:tracePt t="69677" x="5835650" y="2247900"/>
          <p14:tracePt t="69693" x="5845175" y="2432050"/>
          <p14:tracePt t="69710" x="5845175" y="2705100"/>
          <p14:tracePt t="69727" x="5838825" y="2921000"/>
          <p14:tracePt t="69744" x="5800725" y="3219450"/>
          <p14:tracePt t="69760" x="5791200" y="3425825"/>
          <p14:tracePt t="69777" x="5775325" y="3565525"/>
          <p14:tracePt t="69794" x="5749925" y="3784600"/>
          <p14:tracePt t="69811" x="5730875" y="3959225"/>
          <p14:tracePt t="69828" x="5695950" y="4079875"/>
          <p14:tracePt t="69844" x="5626100" y="4260850"/>
          <p14:tracePt t="69861" x="5581650" y="4416425"/>
          <p14:tracePt t="69877" x="5540375" y="4514850"/>
          <p14:tracePt t="69894" x="5511800" y="4606925"/>
          <p14:tracePt t="69911" x="5495925" y="4670425"/>
          <p14:tracePt t="69928" x="5483225" y="4727575"/>
          <p14:tracePt t="69944" x="5470525" y="4791075"/>
          <p14:tracePt t="69960" x="5470525" y="4826000"/>
          <p14:tracePt t="69976" x="5470525" y="4848225"/>
          <p14:tracePt t="69994" x="5470525" y="4883150"/>
          <p14:tracePt t="70011" x="5470525" y="4892675"/>
          <p14:tracePt t="70028" x="5470525" y="4902200"/>
          <p14:tracePt t="70044" x="5470525" y="4914900"/>
          <p14:tracePt t="70060" x="5470525" y="4921250"/>
          <p14:tracePt t="70077" x="5483225" y="4921250"/>
          <p14:tracePt t="70094" x="5524500" y="4899025"/>
          <p14:tracePt t="70110" x="5562600" y="4873625"/>
          <p14:tracePt t="70127" x="5603875" y="4841875"/>
          <p14:tracePt t="70144" x="5638800" y="4797425"/>
          <p14:tracePt t="70160" x="5670550" y="4765675"/>
          <p14:tracePt t="70177" x="5699125" y="4721225"/>
          <p14:tracePt t="70194" x="5746750" y="4594225"/>
          <p14:tracePt t="70210" x="5781675" y="4429125"/>
          <p14:tracePt t="70227" x="5800725" y="4279900"/>
          <p14:tracePt t="70243" x="5851525" y="3914775"/>
          <p14:tracePt t="70260" x="5870575" y="3651250"/>
          <p14:tracePt t="70278" x="5892800" y="3333750"/>
          <p14:tracePt t="70294" x="5975350" y="2809875"/>
          <p14:tracePt t="70311" x="6045200" y="2559050"/>
          <p14:tracePt t="70328" x="6127750" y="2212975"/>
          <p14:tracePt t="70344" x="6251575" y="1908175"/>
          <p14:tracePt t="70362" x="6308725" y="1711325"/>
          <p14:tracePt t="70378" x="6372225" y="1565275"/>
          <p14:tracePt t="70393" x="6496050" y="1301750"/>
          <p14:tracePt t="70410" x="6556375" y="1168400"/>
          <p14:tracePt t="70427" x="6600825" y="1057275"/>
          <p14:tracePt t="70443" x="6670675" y="876300"/>
          <p14:tracePt t="70460" x="6696075" y="768350"/>
          <p14:tracePt t="70477" x="6718300" y="692150"/>
          <p14:tracePt t="70494" x="6724650" y="571500"/>
          <p14:tracePt t="70510" x="6711950" y="454025"/>
          <p14:tracePt t="70531" x="6645275" y="323850"/>
          <p14:tracePt t="70543" x="6594475" y="273050"/>
          <p14:tracePt t="70560" x="6550025" y="247650"/>
          <p14:tracePt t="70577" x="6511925" y="219075"/>
          <p14:tracePt t="70593" x="6429375" y="193675"/>
          <p14:tracePt t="70610" x="6356350" y="177800"/>
          <p14:tracePt t="70627" x="6273800" y="177800"/>
          <p14:tracePt t="70644" x="6153150" y="177800"/>
          <p14:tracePt t="70660" x="6073775" y="180975"/>
          <p14:tracePt t="70677" x="5975350" y="206375"/>
          <p14:tracePt t="70693" x="5835650" y="282575"/>
          <p14:tracePt t="70710" x="5762625" y="355600"/>
          <p14:tracePt t="70727" x="5673725" y="476250"/>
          <p14:tracePt t="70744" x="5610225" y="612775"/>
          <p14:tracePt t="70760" x="5556250" y="777875"/>
          <p14:tracePt t="70777" x="5492750" y="981075"/>
          <p14:tracePt t="70794" x="5457825" y="1155700"/>
          <p14:tracePt t="70810" x="5419725" y="1330325"/>
          <p14:tracePt t="70827" x="5391150" y="1571625"/>
          <p14:tracePt t="70844" x="5391150" y="1765300"/>
          <p14:tracePt t="70861" x="5391150" y="1936750"/>
          <p14:tracePt t="70877" x="5407025" y="2244725"/>
          <p14:tracePt t="70895" x="5426075" y="2419350"/>
          <p14:tracePt t="70910" x="5454650" y="2625725"/>
          <p14:tracePt t="70927" x="5473700" y="2879725"/>
          <p14:tracePt t="70943" x="5483225" y="3060700"/>
          <p14:tracePt t="70960" x="5483225" y="3200400"/>
          <p14:tracePt t="70977" x="5476875" y="3429000"/>
          <p14:tracePt t="70993" x="5457825" y="3581400"/>
          <p14:tracePt t="71010" x="5432425" y="3711575"/>
          <p14:tracePt t="71027" x="5407025" y="3886200"/>
          <p14:tracePt t="71043" x="5391150" y="4016375"/>
          <p14:tracePt t="71060" x="5381625" y="4133850"/>
          <p14:tracePt t="71076" x="5356225" y="4289425"/>
          <p14:tracePt t="71093" x="5340350" y="4394200"/>
          <p14:tracePt t="71111" x="5324475" y="4479925"/>
          <p14:tracePt t="71127" x="5308600" y="4600575"/>
          <p14:tracePt t="71144" x="5295900" y="4664075"/>
          <p14:tracePt t="71160" x="5295900" y="4714875"/>
          <p14:tracePt t="71176" x="5295900" y="4810125"/>
          <p14:tracePt t="71193" x="5295900" y="4870450"/>
          <p14:tracePt t="71210" x="5295900" y="4914900"/>
          <p14:tracePt t="71226" x="5299075" y="4975225"/>
          <p14:tracePt t="71243" x="5311775" y="5022850"/>
          <p14:tracePt t="71260" x="5324475" y="5067300"/>
          <p14:tracePt t="71277" x="5372100" y="5143500"/>
          <p14:tracePt t="71293" x="5397500" y="5187950"/>
          <p14:tracePt t="71311" x="5429250" y="5229225"/>
          <p14:tracePt t="71327" x="5492750" y="5289550"/>
          <p14:tracePt t="71343" x="5553075" y="5340350"/>
          <p14:tracePt t="71360" x="5661025" y="5375275"/>
          <p14:tracePt t="71377" x="5778500" y="5429250"/>
          <p14:tracePt t="71394" x="5835650" y="5445125"/>
          <p14:tracePt t="71410" x="5899150" y="5457825"/>
          <p14:tracePt t="71427" x="5991225" y="5486400"/>
          <p14:tracePt t="71444" x="6035675" y="5486400"/>
          <p14:tracePt t="71460" x="6086475" y="5486400"/>
          <p14:tracePt t="71461" x="6105525" y="5486400"/>
          <p14:tracePt t="71477" x="6149975" y="5470525"/>
          <p14:tracePt t="71494" x="6181725" y="5457825"/>
          <p14:tracePt t="71511" x="6245225" y="5438775"/>
          <p14:tracePt t="71527" x="6289675" y="5426075"/>
          <p14:tracePt t="71543" x="6321425" y="5394325"/>
          <p14:tracePt t="71560" x="6359525" y="5362575"/>
          <p14:tracePt t="71577" x="6423025" y="5264150"/>
          <p14:tracePt t="71593" x="6451600" y="5184775"/>
          <p14:tracePt t="71611" x="6486525" y="5102225"/>
          <p14:tracePt t="71627" x="6502400" y="5016500"/>
          <p14:tracePt t="71643" x="6518275" y="4911725"/>
          <p14:tracePt t="71661" x="6543675" y="4778375"/>
          <p14:tracePt t="71677" x="6565900" y="4689475"/>
          <p14:tracePt t="71693" x="6584950" y="4540250"/>
          <p14:tracePt t="71711" x="6594475" y="4321175"/>
          <p14:tracePt t="71726" x="6594475" y="4171950"/>
          <p14:tracePt t="71744" x="6604000" y="3987800"/>
          <p14:tracePt t="71761" x="6604000" y="3803650"/>
          <p14:tracePt t="71777" x="6610350" y="3667125"/>
          <p14:tracePt t="71794" x="6629400" y="3559175"/>
          <p14:tracePt t="71811" x="6657975" y="3444875"/>
          <p14:tracePt t="71827" x="6670675" y="3381375"/>
          <p14:tracePt t="71843" x="6699250" y="3251200"/>
          <p14:tracePt t="71861" x="6743700" y="3028950"/>
          <p14:tracePt t="71876" x="6769100" y="2876550"/>
          <p14:tracePt t="71893" x="6788150" y="2692400"/>
          <p14:tracePt t="71910" x="6842125" y="2489200"/>
          <p14:tracePt t="71926" x="6867525" y="2349500"/>
          <p14:tracePt t="71943" x="6892925" y="2228850"/>
          <p14:tracePt t="71960" x="6924675" y="2095500"/>
          <p14:tracePt t="71976" x="6940550" y="2022475"/>
          <p14:tracePt t="71994" x="6940550" y="1882775"/>
          <p14:tracePt t="72010" x="6934200" y="1676400"/>
          <p14:tracePt t="72027" x="6918325" y="1524000"/>
          <p14:tracePt t="72043" x="6880225" y="1339850"/>
          <p14:tracePt t="72060" x="6854825" y="1139825"/>
          <p14:tracePt t="72076" x="6835775" y="1009650"/>
          <p14:tracePt t="72093" x="6819900" y="860425"/>
          <p14:tracePt t="72110" x="6778625" y="723900"/>
          <p14:tracePt t="72126" x="6746875" y="625475"/>
          <p14:tracePt t="72143" x="6702425" y="482600"/>
          <p14:tracePt t="72160" x="6651625" y="342900"/>
          <p14:tracePt t="72177" x="6597650" y="273050"/>
          <p14:tracePt t="72193" x="6543675" y="203200"/>
          <p14:tracePt t="72210" x="6435725" y="98425"/>
          <p14:tracePt t="72227" x="6365875" y="31750"/>
          <p14:tracePt t="72243" x="6292850" y="0"/>
          <p14:tracePt t="72260" x="6172200" y="0"/>
          <p14:tracePt t="72277" x="6064250" y="0"/>
          <p14:tracePt t="72293" x="5988050" y="0"/>
          <p14:tracePt t="72310" x="5902325" y="0"/>
          <p14:tracePt t="72327" x="5835650" y="19050"/>
          <p14:tracePt t="72343" x="5759450" y="47625"/>
          <p14:tracePt t="72360" x="5635625" y="130175"/>
          <p14:tracePt t="72377" x="5565775" y="184150"/>
          <p14:tracePt t="72393" x="5483225" y="241300"/>
          <p14:tracePt t="72410" x="5359400" y="349250"/>
          <p14:tracePt t="72427" x="5286375" y="431800"/>
          <p14:tracePt t="72443" x="5216525" y="527050"/>
          <p14:tracePt t="72460" x="5137150" y="638175"/>
          <p14:tracePt t="72477" x="5099050" y="727075"/>
          <p14:tracePt t="72494" x="5038725" y="885825"/>
          <p14:tracePt t="72510" x="5006975" y="974725"/>
          <p14:tracePt t="72527" x="4994275" y="1038225"/>
          <p14:tracePt t="72543" x="4978400" y="1123950"/>
          <p14:tracePt t="72561" x="4943475" y="1292225"/>
          <p14:tracePt t="72577" x="4943475" y="1406525"/>
          <p14:tracePt t="72594" x="4943475" y="1577975"/>
          <p14:tracePt t="72610" x="4943475" y="1717675"/>
          <p14:tracePt t="72627" x="4943475" y="1854200"/>
          <p14:tracePt t="72644" x="4943475" y="2038350"/>
          <p14:tracePt t="72660" x="4959350" y="2190750"/>
          <p14:tracePt t="72676" x="4959350" y="2305050"/>
          <p14:tracePt t="72694" x="4959350" y="2476500"/>
          <p14:tracePt t="72710" x="4975225" y="2616200"/>
          <p14:tracePt t="72727" x="4984750" y="2724150"/>
          <p14:tracePt t="72744" x="4994275" y="2876550"/>
          <p14:tracePt t="72760" x="4994275" y="3013075"/>
          <p14:tracePt t="72777" x="4994275" y="3127375"/>
          <p14:tracePt t="72794" x="4994275" y="3289300"/>
          <p14:tracePt t="72810" x="4994275" y="3429000"/>
          <p14:tracePt t="72827" x="4994275" y="3530600"/>
          <p14:tracePt t="72843" x="4981575" y="3641725"/>
          <p14:tracePt t="72859" x="4965700" y="3714750"/>
          <p14:tracePt t="72876" x="4965700" y="3803650"/>
          <p14:tracePt t="72893" x="4965700" y="3930650"/>
          <p14:tracePt t="72910" x="4965700" y="4013200"/>
          <p14:tracePt t="72927" x="4978400" y="4108450"/>
          <p14:tracePt t="72943" x="5003800" y="4286250"/>
          <p14:tracePt t="72960" x="5003800" y="4378325"/>
          <p14:tracePt t="72976" x="5019675" y="4454525"/>
          <p14:tracePt t="72994" x="5041900" y="4565650"/>
          <p14:tracePt t="73009" x="5064125" y="4641850"/>
          <p14:tracePt t="73026" x="5076825" y="4705350"/>
          <p14:tracePt t="73043" x="5099050" y="4781550"/>
          <p14:tracePt t="73060" x="5124450" y="4819650"/>
          <p14:tracePt t="73076" x="5149850" y="4857750"/>
          <p14:tracePt t="73093" x="5175250" y="4902200"/>
          <p14:tracePt t="73110" x="5194300" y="4930775"/>
          <p14:tracePt t="73127" x="5203825" y="4956175"/>
          <p14:tracePt t="73143" x="5222875" y="4997450"/>
          <p14:tracePt t="73160" x="5235575" y="5019675"/>
          <p14:tracePt t="73177" x="5251450" y="5045075"/>
          <p14:tracePt t="73193" x="5251450" y="5060950"/>
          <p14:tracePt t="73506" x="5273675" y="5060950"/>
          <p14:tracePt t="73514" x="5292725" y="5060950"/>
          <p14:tracePt t="73527" x="5343525" y="5060950"/>
          <p14:tracePt t="73543" x="5387975" y="5060950"/>
          <p14:tracePt t="73560" x="5451475" y="5048250"/>
          <p14:tracePt t="73577" x="5553075" y="5026025"/>
          <p14:tracePt t="73610" x="5715000" y="4991100"/>
          <p14:tracePt t="73643" x="5867400" y="4956175"/>
          <p14:tracePt t="73661" x="5930900" y="4940300"/>
          <p14:tracePt t="73677" x="5997575" y="4914900"/>
          <p14:tracePt t="73693" x="6026150" y="4908550"/>
          <p14:tracePt t="73710" x="6042025" y="4902200"/>
          <p14:tracePt t="73727" x="6057900" y="4902200"/>
          <p14:tracePt t="73759" x="6067425" y="4902200"/>
          <p14:tracePt t="73777" x="6076950" y="4902200"/>
          <p14:tracePt t="73899" x="6070600" y="4902200"/>
          <p14:tracePt t="73907" x="6061075" y="4902200"/>
          <p14:tracePt t="73913" x="6054725" y="4902200"/>
          <p14:tracePt t="73927" x="6045200" y="4902200"/>
          <p14:tracePt t="73943" x="6035675" y="4892675"/>
          <p14:tracePt t="73959" x="6007100" y="4879975"/>
          <p14:tracePt t="73976" x="5972175" y="4857750"/>
          <p14:tracePt t="73994" x="5949950" y="4857750"/>
          <p14:tracePt t="74010" x="5940425" y="4857750"/>
          <p14:tracePt t="74026" x="5924550" y="4857750"/>
          <p14:tracePt t="74043" x="5915025" y="4857750"/>
          <p14:tracePt t="74060" x="5892800" y="4857750"/>
          <p14:tracePt t="74076" x="5867400" y="4851400"/>
          <p14:tracePt t="74093" x="5835650" y="4845050"/>
          <p14:tracePt t="74110" x="5826125" y="4845050"/>
          <p14:tracePt t="74126" x="5807075" y="4841875"/>
          <p14:tracePt t="74143" x="5791200" y="4841875"/>
          <p14:tracePt t="74160" x="5781675" y="4841875"/>
          <p14:tracePt t="74177" x="5768975" y="4832350"/>
          <p14:tracePt t="74193" x="5756275" y="4826000"/>
          <p14:tracePt t="74210" x="5743575" y="4822825"/>
          <p14:tracePt t="74227" x="5727700" y="4800600"/>
          <p14:tracePt t="74243" x="5721350" y="4800600"/>
          <p14:tracePt t="74290" x="5724525" y="4800600"/>
          <p14:tracePt t="74297" x="5727700" y="4800600"/>
          <p14:tracePt t="74309" x="5734050" y="4800600"/>
          <p14:tracePt t="74327" x="5772150" y="4800600"/>
          <p14:tracePt t="74344" x="5807075" y="4800600"/>
          <p14:tracePt t="74361" x="5848350" y="4800600"/>
          <p14:tracePt t="74376" x="5886450" y="4800600"/>
          <p14:tracePt t="74393" x="5930900" y="4800600"/>
          <p14:tracePt t="74410" x="5959475" y="4803775"/>
          <p14:tracePt t="74427" x="6007100" y="4810125"/>
          <p14:tracePt t="74443" x="6022975" y="4810125"/>
          <p14:tracePt t="74460" x="6045200" y="4819650"/>
          <p14:tracePt t="74477" x="6054725" y="4819650"/>
          <p14:tracePt t="74533" x="6054725" y="4826000"/>
          <p14:tracePt t="74654" x="6051550" y="4826000"/>
          <p14:tracePt t="74710" x="6048375" y="4826000"/>
          <p14:tracePt t="74717" x="6038850" y="4826000"/>
          <p14:tracePt t="74726" x="6032500" y="4826000"/>
          <p14:tracePt t="74743" x="6022975" y="4826000"/>
          <p14:tracePt t="74760" x="6007100" y="4826000"/>
          <p14:tracePt t="74776" x="5997575" y="4826000"/>
          <p14:tracePt t="74793" x="5984875" y="4829175"/>
          <p14:tracePt t="74810" x="5969000" y="4829175"/>
          <p14:tracePt t="74827" x="5959475" y="4829175"/>
          <p14:tracePt t="74843" x="5953125" y="4829175"/>
          <p14:tracePt t="74860" x="5937250" y="4829175"/>
          <p14:tracePt t="74877" x="5927725" y="4829175"/>
          <p14:tracePt t="74893" x="5918200" y="4829175"/>
          <p14:tracePt t="75815" x="5895975" y="4841875"/>
          <p14:tracePt t="75822" x="5857875" y="4857750"/>
          <p14:tracePt t="75829" x="5816600" y="4873625"/>
          <p14:tracePt t="75843" x="5708650" y="4914900"/>
          <p14:tracePt t="75860" x="5553075" y="4949825"/>
          <p14:tracePt t="75877" x="5422900" y="4994275"/>
          <p14:tracePt t="75893" x="5295900" y="5041900"/>
          <p14:tracePt t="75926" x="5149850" y="5102225"/>
          <p14:tracePt t="75959" x="5006975" y="5181600"/>
          <p14:tracePt t="75976" x="4959350" y="5213350"/>
          <p14:tracePt t="75978" x="4940300" y="5226050"/>
          <p14:tracePt t="75993" x="4895850" y="5241925"/>
          <p14:tracePt t="76009" x="4857750" y="5251450"/>
          <p14:tracePt t="76026" x="4835525" y="5270500"/>
          <p14:tracePt t="76043" x="4813300" y="5286375"/>
          <p14:tracePt t="76059" x="4797425" y="5295900"/>
          <p14:tracePt t="76076" x="4787900" y="5305425"/>
          <p14:tracePt t="76094" x="4772025" y="5305425"/>
          <p14:tracePt t="76110" x="4762500" y="5305425"/>
          <p14:tracePt t="76126" x="4743450" y="5305425"/>
          <p14:tracePt t="76143" x="4727575" y="5305425"/>
          <p14:tracePt t="76159" x="4718050" y="5299075"/>
          <p14:tracePt t="76176" x="4708525" y="5289550"/>
          <p14:tracePt t="76193" x="4683125" y="5235575"/>
          <p14:tracePt t="76209" x="4670425" y="5172075"/>
          <p14:tracePt t="76226" x="4654550" y="5108575"/>
          <p14:tracePt t="76243" x="4616450" y="5041900"/>
          <p14:tracePt t="76261" x="4591050" y="4994275"/>
          <p14:tracePt t="76278" x="4543425" y="4927600"/>
          <p14:tracePt t="76293" x="4518025" y="4895850"/>
          <p14:tracePt t="76309" x="4486275" y="4864100"/>
          <p14:tracePt t="76327" x="4457700" y="4835525"/>
          <p14:tracePt t="76343" x="4441825" y="4819650"/>
          <p14:tracePt t="76359" x="4429125" y="4794250"/>
          <p14:tracePt t="76377" x="4416425" y="4781550"/>
          <p14:tracePt t="76393" x="4403725" y="4772025"/>
          <p14:tracePt t="76409" x="4387850" y="4756150"/>
          <p14:tracePt t="76427" x="4378325" y="4740275"/>
          <p14:tracePt t="76749" x="4381500" y="4752975"/>
          <p14:tracePt t="76756" x="4387850" y="4772025"/>
          <p14:tracePt t="76762" x="4387850" y="4784725"/>
          <p14:tracePt t="76776" x="4394200" y="4806950"/>
          <p14:tracePt t="76793" x="4406900" y="4838700"/>
          <p14:tracePt t="76810" x="4413250" y="4860925"/>
          <p14:tracePt t="76826" x="4422775" y="4902200"/>
          <p14:tracePt t="76843" x="4422775" y="4924425"/>
          <p14:tracePt t="76859" x="4435475" y="4946650"/>
          <p14:tracePt t="76877" x="4435475" y="4987925"/>
          <p14:tracePt t="76893" x="4435475" y="5003800"/>
          <p14:tracePt t="76910" x="4435475" y="5013325"/>
          <p14:tracePt t="76926" x="4435475" y="5026025"/>
          <p14:tracePt t="76942" x="4435475" y="5041900"/>
          <p14:tracePt t="76959" x="4435475" y="5051425"/>
          <p14:tracePt t="76976" x="4435475" y="5060950"/>
          <p14:tracePt t="78045" x="4441825" y="5060950"/>
          <p14:tracePt t="78052" x="4451350" y="5054600"/>
          <p14:tracePt t="78060" x="4457700" y="5041900"/>
          <p14:tracePt t="78076" x="4467225" y="5032375"/>
          <p14:tracePt t="78092" x="4476750" y="5022850"/>
          <p14:tracePt t="78109" x="4518025" y="5006975"/>
          <p14:tracePt t="78126" x="4543425" y="4981575"/>
          <p14:tracePt t="78159" x="4616450" y="4927600"/>
          <p14:tracePt t="78194" x="4686300" y="4851400"/>
          <p14:tracePt t="78210" x="4721225" y="4803775"/>
          <p14:tracePt t="78226" x="4746625" y="4762500"/>
          <p14:tracePt t="78243" x="4781550" y="4699000"/>
          <p14:tracePt t="78259" x="4822825" y="4632325"/>
          <p14:tracePt t="78276" x="4854575" y="4584700"/>
          <p14:tracePt t="78292" x="4892675" y="4518025"/>
          <p14:tracePt t="78309" x="5003800" y="4381500"/>
          <p14:tracePt t="78326" x="5076825" y="4295775"/>
          <p14:tracePt t="78343" x="5175250" y="4194175"/>
          <p14:tracePt t="78360" x="5245100" y="4146550"/>
          <p14:tracePt t="78376" x="5314950" y="4092575"/>
          <p14:tracePt t="78393" x="5426075" y="4013200"/>
          <p14:tracePt t="78410" x="5499100" y="3956050"/>
          <p14:tracePt t="78427" x="5568950" y="3911600"/>
          <p14:tracePt t="78443" x="5670550" y="3813175"/>
          <p14:tracePt t="78459" x="5765800" y="3736975"/>
          <p14:tracePt t="78477" x="5867400" y="3670300"/>
          <p14:tracePt t="78494" x="5962650" y="3565525"/>
          <p14:tracePt t="78510" x="6010275" y="3495675"/>
          <p14:tracePt t="78527" x="6061075" y="3435350"/>
          <p14:tracePt t="78543" x="6108700" y="3375025"/>
          <p14:tracePt t="78559" x="6127750" y="3352800"/>
          <p14:tracePt t="78576" x="6143625" y="3327400"/>
          <p14:tracePt t="78592" x="6188075" y="3295650"/>
          <p14:tracePt t="78609" x="6219825" y="3263900"/>
          <p14:tracePt t="78626" x="6245225" y="3241675"/>
          <p14:tracePt t="78643" x="6270625" y="3181350"/>
          <p14:tracePt t="78659" x="6289675" y="3136900"/>
          <p14:tracePt t="78676" x="6289675" y="3101975"/>
          <p14:tracePt t="78692" x="6289675" y="3060700"/>
          <p14:tracePt t="78709" x="6289675" y="3038475"/>
          <p14:tracePt t="78726" x="6289675" y="3016250"/>
          <p14:tracePt t="78742" x="6286500" y="3000375"/>
          <p14:tracePt t="78759" x="6270625" y="2990850"/>
          <p14:tracePt t="78777" x="6261100" y="2981325"/>
          <p14:tracePt t="78793" x="6219825" y="2940050"/>
          <p14:tracePt t="78809" x="6188075" y="2908300"/>
          <p14:tracePt t="78826" x="6146800" y="2879725"/>
          <p14:tracePt t="78842" x="6111875" y="2857500"/>
          <p14:tracePt t="78860" x="6080125" y="2838450"/>
          <p14:tracePt t="78877" x="6057900" y="2825750"/>
          <p14:tracePt t="78894" x="6016625" y="2809875"/>
          <p14:tracePt t="78910" x="5991225" y="2797175"/>
          <p14:tracePt t="78926" x="5969000" y="2778125"/>
          <p14:tracePt t="78944" x="5953125" y="2774950"/>
          <p14:tracePt t="78960" x="5943600" y="2774950"/>
          <p14:tracePt t="78978" x="5924550" y="2774950"/>
          <p14:tracePt t="78992" x="5911850" y="2774950"/>
          <p14:tracePt t="79035" x="5911850" y="2768600"/>
          <p14:tracePt t="80832" x="5911850" y="2759075"/>
          <p14:tracePt t="80838" x="5911850" y="2733675"/>
          <p14:tracePt t="80845" x="5911850" y="2708275"/>
          <p14:tracePt t="80859" x="5911850" y="2619375"/>
          <p14:tracePt t="80876" x="5911850" y="2501900"/>
          <p14:tracePt t="80893" x="5899150" y="2428875"/>
          <p14:tracePt t="80926" x="5854700" y="2057400"/>
          <p14:tracePt t="80959" x="5810250" y="1695450"/>
          <p14:tracePt t="80977" x="5800725" y="1577975"/>
          <p14:tracePt t="80993" x="5784850" y="1479550"/>
          <p14:tracePt t="81009" x="5784850" y="1428750"/>
          <p14:tracePt t="81026" x="5784850" y="1377950"/>
          <p14:tracePt t="81042" x="5794375" y="1323975"/>
          <p14:tracePt t="81059" x="5813425" y="1260475"/>
          <p14:tracePt t="81076" x="5826125" y="1222375"/>
          <p14:tracePt t="81093" x="5845175" y="1187450"/>
          <p14:tracePt t="81109" x="5861050" y="1162050"/>
          <p14:tracePt t="81126" x="5870575" y="1152525"/>
          <p14:tracePt t="81143" x="5886450" y="1136650"/>
          <p14:tracePt t="81159" x="5895975" y="1127125"/>
          <p14:tracePt t="81176" x="5911850" y="1111250"/>
          <p14:tracePt t="81193" x="5927725" y="1089025"/>
          <p14:tracePt t="81210" x="5943600" y="1073150"/>
          <p14:tracePt t="81226" x="5959475" y="1057275"/>
          <p14:tracePt t="81242" x="5975350" y="1044575"/>
          <p14:tracePt t="81259" x="5984875" y="1035050"/>
          <p14:tracePt t="81276" x="5984875" y="1028700"/>
          <p14:tracePt t="81293" x="5988050" y="1028700"/>
          <p14:tracePt t="81310" x="5988050" y="1025525"/>
          <p14:tracePt t="83039" x="5981700" y="1012825"/>
          <p14:tracePt t="83045" x="5969000" y="1006475"/>
          <p14:tracePt t="83060" x="5940425" y="996950"/>
          <p14:tracePt t="83076" x="5892800" y="974725"/>
          <p14:tracePt t="83092" x="5870575" y="965200"/>
          <p14:tracePt t="83109" x="5829300" y="952500"/>
          <p14:tracePt t="83142" x="5778500" y="952500"/>
          <p14:tracePt t="83176" x="5699125" y="952500"/>
          <p14:tracePt t="83192" x="5676900" y="952500"/>
          <p14:tracePt t="83209" x="5635625" y="968375"/>
          <p14:tracePt t="83226" x="5619750" y="977900"/>
          <p14:tracePt t="83242" x="5603875" y="993775"/>
          <p14:tracePt t="83259" x="5581650" y="1016000"/>
          <p14:tracePt t="83275" x="5556250" y="1047750"/>
          <p14:tracePt t="83292" x="5530850" y="1079500"/>
          <p14:tracePt t="83309" x="5476875" y="1136650"/>
          <p14:tracePt t="83326" x="5435600" y="1187450"/>
          <p14:tracePt t="83342" x="5375275" y="1241425"/>
          <p14:tracePt t="83359" x="5283200" y="1384300"/>
          <p14:tracePt t="83376" x="5222875" y="1476375"/>
          <p14:tracePt t="83392" x="5175250" y="1555750"/>
          <p14:tracePt t="83409" x="5124450" y="1724025"/>
          <p14:tracePt t="83425" x="5108575" y="1866900"/>
          <p14:tracePt t="83442" x="5083175" y="1952625"/>
          <p14:tracePt t="83459" x="5083175" y="2124075"/>
          <p14:tracePt t="83476" x="5083175" y="2286000"/>
          <p14:tracePt t="83492" x="5083175" y="2390775"/>
          <p14:tracePt t="83509" x="5114925" y="2578100"/>
          <p14:tracePt t="83525" x="5133975" y="2730500"/>
          <p14:tracePt t="83542" x="5149850" y="2847975"/>
          <p14:tracePt t="83559" x="5175250" y="3070225"/>
          <p14:tracePt t="83575" x="5203825" y="3209925"/>
          <p14:tracePt t="83592" x="5210175" y="3327400"/>
          <p14:tracePt t="83594" x="5219700" y="3375025"/>
          <p14:tracePt t="83610" x="5229225" y="3502025"/>
          <p14:tracePt t="83626" x="5235575" y="3619500"/>
          <p14:tracePt t="83642" x="5251450" y="3705225"/>
          <p14:tracePt t="83659" x="5283200" y="3848100"/>
          <p14:tracePt t="83676" x="5302250" y="3990975"/>
          <p14:tracePt t="83692" x="5318125" y="4095750"/>
          <p14:tracePt t="83709" x="5334000" y="4229100"/>
          <p14:tracePt t="83725" x="5359400" y="4324350"/>
          <p14:tracePt t="83743" x="5375275" y="4479925"/>
          <p14:tracePt t="83759" x="5381625" y="4562475"/>
          <p14:tracePt t="83775" x="5381625" y="4622800"/>
          <p14:tracePt t="83792" x="5391150" y="4705350"/>
          <p14:tracePt t="83809" x="5407025" y="4860925"/>
          <p14:tracePt t="83825" x="5413375" y="4943475"/>
          <p14:tracePt t="83843" x="5419725" y="5051425"/>
          <p14:tracePt t="83859" x="5448300" y="5168900"/>
          <p14:tracePt t="83875" x="5464175" y="5286375"/>
          <p14:tracePt t="83892" x="5480050" y="5372100"/>
          <p14:tracePt t="83909" x="5502275" y="5505450"/>
          <p14:tracePt t="83925" x="5534025" y="5603875"/>
          <p14:tracePt t="83942" x="5581650" y="5730875"/>
          <p14:tracePt t="83959" x="5603875" y="5797550"/>
          <p14:tracePt t="83976" x="5632450" y="5842000"/>
          <p14:tracePt t="83992" x="5680075" y="5911850"/>
          <p14:tracePt t="84009" x="5705475" y="5949950"/>
          <p14:tracePt t="84025" x="5737225" y="5975350"/>
          <p14:tracePt t="84042" x="5784850" y="5981700"/>
          <p14:tracePt t="84058" x="5807075" y="5978525"/>
          <p14:tracePt t="84076" x="5851525" y="5965825"/>
          <p14:tracePt t="84092" x="5905500" y="5915025"/>
          <p14:tracePt t="84109" x="5949950" y="5842000"/>
          <p14:tracePt t="84126" x="6010275" y="5749925"/>
          <p14:tracePt t="84142" x="6070600" y="5632450"/>
          <p14:tracePt t="84159" x="6096000" y="5556250"/>
          <p14:tracePt t="84175" x="6121400" y="5426075"/>
          <p14:tracePt t="84192" x="6156325" y="5235575"/>
          <p14:tracePt t="84209" x="6162675" y="5130800"/>
          <p14:tracePt t="84226" x="6181725" y="4968875"/>
          <p14:tracePt t="84242" x="6191250" y="4794250"/>
          <p14:tracePt t="84259" x="6191250" y="4702175"/>
          <p14:tracePt t="84276" x="6197600" y="4597400"/>
          <p14:tracePt t="84292" x="6207125" y="4445000"/>
          <p14:tracePt t="84309" x="6213475" y="4381500"/>
          <p14:tracePt t="84326" x="6213475" y="4321175"/>
          <p14:tracePt t="84342" x="6229350" y="4181475"/>
          <p14:tracePt t="84359" x="6229350" y="4054475"/>
          <p14:tracePt t="84375" x="6235700" y="3959225"/>
          <p14:tracePt t="84392" x="6235700" y="3832225"/>
          <p14:tracePt t="84409" x="6235700" y="3717925"/>
          <p14:tracePt t="84425" x="6245225" y="3609975"/>
          <p14:tracePt t="84442" x="6251575" y="3524250"/>
          <p14:tracePt t="84459" x="6261100" y="3419475"/>
          <p14:tracePt t="84475" x="6267450" y="3289300"/>
          <p14:tracePt t="84492" x="6267450" y="3140075"/>
          <p14:tracePt t="84508" x="6267450" y="3048000"/>
          <p14:tracePt t="84525" x="6276975" y="2908300"/>
          <p14:tracePt t="84542" x="6276975" y="2733675"/>
          <p14:tracePt t="84559" x="6276975" y="2654300"/>
          <p14:tracePt t="84575" x="6286500" y="2559050"/>
          <p14:tracePt t="84592" x="6311900" y="2359025"/>
          <p14:tracePt t="84609" x="6311900" y="2266950"/>
          <p14:tracePt t="84627" x="6321425" y="2082800"/>
          <p14:tracePt t="84642" x="6321425" y="1933575"/>
          <p14:tracePt t="84659" x="6321425" y="1841500"/>
          <p14:tracePt t="84675" x="6321425" y="1736725"/>
          <p14:tracePt t="84692" x="6321425" y="1552575"/>
          <p14:tracePt t="84708" x="6321425" y="1470025"/>
          <p14:tracePt t="84726" x="6321425" y="1330325"/>
          <p14:tracePt t="84742" x="6321425" y="1203325"/>
          <p14:tracePt t="84759" x="6321425" y="1089025"/>
          <p14:tracePt t="84776" x="6321425" y="990600"/>
          <p14:tracePt t="84792" x="6321425" y="930275"/>
          <p14:tracePt t="84808" x="6321425" y="879475"/>
          <p14:tracePt t="84826" x="6321425" y="806450"/>
          <p14:tracePt t="84842" x="6321425" y="765175"/>
          <p14:tracePt t="84859" x="6321425" y="742950"/>
          <p14:tracePt t="84876" x="6321425" y="701675"/>
          <p14:tracePt t="84892" x="6321425" y="692150"/>
          <p14:tracePt t="84908" x="6321425" y="682625"/>
          <p14:tracePt t="84926" x="6321425" y="663575"/>
          <p14:tracePt t="85795" x="6359525" y="685800"/>
          <p14:tracePt t="85803" x="6432550" y="711200"/>
          <p14:tracePt t="85810" x="6515100" y="730250"/>
          <p14:tracePt t="85826" x="6657975" y="774700"/>
          <p14:tracePt t="85842" x="6832600" y="812800"/>
          <p14:tracePt t="85859" x="7112000" y="876300"/>
          <p14:tracePt t="85876" x="7277100" y="914400"/>
          <p14:tracePt t="85909" x="7616825" y="974725"/>
          <p14:tracePt t="85942" x="7781925" y="984250"/>
          <p14:tracePt t="85959" x="7912100" y="977900"/>
          <p14:tracePt t="85975" x="7997825" y="971550"/>
          <p14:tracePt t="85992" x="8058150" y="962025"/>
          <p14:tracePt t="86009" x="8162925" y="962025"/>
          <p14:tracePt t="86025" x="8232775" y="962025"/>
          <p14:tracePt t="86042" x="8293100" y="962025"/>
          <p14:tracePt t="86059" x="8372475" y="962025"/>
          <p14:tracePt t="86075" x="8416925" y="962025"/>
          <p14:tracePt t="86091" x="8461375" y="962025"/>
          <p14:tracePt t="86109" x="8537575" y="962025"/>
          <p14:tracePt t="86125" x="8597900" y="968375"/>
          <p14:tracePt t="86141" x="8658225" y="968375"/>
          <p14:tracePt t="86158" x="8737600" y="974725"/>
          <p14:tracePt t="86175" x="8782050" y="974725"/>
          <p14:tracePt t="86192" x="8820150" y="974725"/>
          <p14:tracePt t="86208" x="8867775" y="974725"/>
          <p14:tracePt t="86225" x="8896350" y="974725"/>
          <p14:tracePt t="86241" x="8905875" y="968375"/>
          <p14:tracePt t="86258" x="8928100" y="952500"/>
          <p14:tracePt t="86275" x="8937625" y="942975"/>
          <p14:tracePt t="86292" x="8953500" y="930275"/>
          <p14:tracePt t="86309" x="8966200" y="917575"/>
          <p14:tracePt t="86325" x="8975725" y="901700"/>
          <p14:tracePt t="86341" x="8982075" y="873125"/>
          <p14:tracePt t="86359" x="8978900" y="793750"/>
          <p14:tracePt t="86375" x="8966200" y="730250"/>
          <p14:tracePt t="86392" x="8937625" y="688975"/>
          <p14:tracePt t="86408" x="8896350" y="660400"/>
          <p14:tracePt t="86425" x="8864600" y="641350"/>
          <p14:tracePt t="86442" x="8842375" y="628650"/>
          <p14:tracePt t="86458" x="8785225" y="609600"/>
          <p14:tracePt t="86475" x="8731250" y="596900"/>
          <p14:tracePt t="86491" x="8664575" y="574675"/>
          <p14:tracePt t="86509" x="8585200" y="555625"/>
          <p14:tracePt t="86525" x="8547100" y="549275"/>
          <p14:tracePt t="86541" x="8502650" y="549275"/>
          <p14:tracePt t="86559" x="8448675" y="549275"/>
          <p14:tracePt t="86576" x="8413750" y="549275"/>
          <p14:tracePt t="86593" x="8366125" y="549275"/>
          <p14:tracePt t="86609" x="8328025" y="552450"/>
          <p14:tracePt t="86626" x="8305800" y="565150"/>
          <p14:tracePt t="86643" x="8261350" y="587375"/>
          <p14:tracePt t="86658" x="8229600" y="600075"/>
          <p14:tracePt t="86676" x="8207375" y="612775"/>
          <p14:tracePt t="86692" x="8162925" y="657225"/>
          <p14:tracePt t="86709" x="8137525" y="695325"/>
          <p14:tracePt t="86726" x="8105775" y="742950"/>
          <p14:tracePt t="86743" x="8064500" y="806450"/>
          <p14:tracePt t="86759" x="8029575" y="854075"/>
          <p14:tracePt t="86776" x="7988300" y="904875"/>
          <p14:tracePt t="86792" x="7905750" y="1038225"/>
          <p14:tracePt t="86808" x="7858125" y="1117600"/>
          <p14:tracePt t="86825" x="7829550" y="1174750"/>
          <p14:tracePt t="86842" x="7778750" y="1270000"/>
          <p14:tracePt t="86858" x="7727950" y="1349375"/>
          <p14:tracePt t="86875" x="7680325" y="1441450"/>
          <p14:tracePt t="86892" x="7604125" y="1581150"/>
          <p14:tracePt t="86909" x="7556500" y="1660525"/>
          <p14:tracePt t="86925" x="7505700" y="1762125"/>
          <p14:tracePt t="86942" x="7445375" y="1933575"/>
          <p14:tracePt t="86958" x="7429500" y="2019300"/>
          <p14:tracePt t="86975" x="7416800" y="2105025"/>
          <p14:tracePt t="86992" x="7378700" y="2314575"/>
          <p14:tracePt t="87009" x="7362825" y="2432050"/>
          <p14:tracePt t="87025" x="7356475" y="2562225"/>
          <p14:tracePt t="87043" x="7356475" y="2822575"/>
          <p14:tracePt t="87058" x="7356475" y="2971800"/>
          <p14:tracePt t="87075" x="7369175" y="3178175"/>
          <p14:tracePt t="87091" x="7435850" y="3425825"/>
          <p14:tracePt t="87108" x="7489825" y="3613150"/>
          <p14:tracePt t="87125" x="7556500" y="3790950"/>
          <p14:tracePt t="87141" x="7648575" y="4029075"/>
          <p14:tracePt t="87158" x="7715250" y="4238625"/>
          <p14:tracePt t="87175" x="7750175" y="4368800"/>
          <p14:tracePt t="87192" x="7813675" y="4616450"/>
          <p14:tracePt t="87209" x="7848600" y="4759325"/>
          <p14:tracePt t="87225" x="7874000" y="4857750"/>
          <p14:tracePt t="87241" x="7905750" y="5013325"/>
          <p14:tracePt t="87259" x="7921625" y="5099050"/>
          <p14:tracePt t="87275" x="7937500" y="5172075"/>
          <p14:tracePt t="87291" x="7950200" y="5238750"/>
          <p14:tracePt t="87308" x="7950200" y="5267325"/>
          <p14:tracePt t="87325" x="7950200" y="5289550"/>
          <p14:tracePt t="87342" x="7950200" y="5318125"/>
          <p14:tracePt t="87359" x="7950200" y="5327650"/>
          <p14:tracePt t="87375" x="7950200" y="5337175"/>
          <p14:tracePt t="87391" x="7950200" y="5346700"/>
          <p14:tracePt t="87670" x="7956550" y="5346700"/>
          <p14:tracePt t="87676" x="7959725" y="5346700"/>
          <p14:tracePt t="87691" x="7981950" y="5330825"/>
          <p14:tracePt t="87708" x="8026400" y="5318125"/>
          <p14:tracePt t="87725" x="8089900" y="5257800"/>
          <p14:tracePt t="87741" x="8137525" y="5175250"/>
          <p14:tracePt t="87758" x="8194675" y="5095875"/>
          <p14:tracePt t="87776" x="8270875" y="4994275"/>
          <p14:tracePt t="87792" x="8331200" y="4883150"/>
          <p14:tracePt t="87809" x="8385175" y="4749800"/>
          <p14:tracePt t="87825" x="8432800" y="4622800"/>
          <p14:tracePt t="87841" x="8448675" y="4559300"/>
          <p14:tracePt t="87858" x="8461375" y="4502150"/>
          <p14:tracePt t="87875" x="8480425" y="4438650"/>
          <p14:tracePt t="87892" x="8480425" y="4410075"/>
          <p14:tracePt t="87910" x="8480425" y="4394200"/>
          <p14:tracePt t="87926" x="8480425" y="4378325"/>
          <p14:tracePt t="87942" x="8480425" y="4368800"/>
          <p14:tracePt t="87959" x="8480425" y="4352925"/>
          <p14:tracePt t="87975" x="8464550" y="4333875"/>
          <p14:tracePt t="87991" x="8455025" y="4324350"/>
          <p14:tracePt t="88008" x="8445500" y="4314825"/>
          <p14:tracePt t="88026" x="8416925" y="4292600"/>
          <p14:tracePt t="88041" x="8394700" y="4279900"/>
          <p14:tracePt t="88058" x="8369300" y="4270375"/>
          <p14:tracePt t="88074" x="8328025" y="4238625"/>
          <p14:tracePt t="88091" x="8296275" y="4219575"/>
          <p14:tracePt t="88109" x="8270875" y="4194175"/>
          <p14:tracePt t="88125" x="8226425" y="4149725"/>
          <p14:tracePt t="88141" x="8201025" y="4117975"/>
          <p14:tracePt t="88158" x="8169275" y="4095750"/>
          <p14:tracePt t="88175" x="8156575" y="4073525"/>
          <p14:tracePt t="88191" x="8143875" y="4057650"/>
          <p14:tracePt t="88210" x="8140700" y="4057650"/>
          <p14:tracePt t="89065" x="8140700" y="4048125"/>
          <p14:tracePt t="89072" x="8162925" y="4025900"/>
          <p14:tracePt t="89079" x="8175625" y="3997325"/>
          <p14:tracePt t="89091" x="8188325" y="3978275"/>
          <p14:tracePt t="89109" x="8248650" y="3883025"/>
          <p14:tracePt t="89125" x="8286750" y="3816350"/>
          <p14:tracePt t="89158" x="8369300" y="3632200"/>
          <p14:tracePt t="89192" x="8458200" y="3365500"/>
          <p14:tracePt t="89209" x="8489950" y="3254375"/>
          <p14:tracePt t="89226" x="8502650" y="3178175"/>
          <p14:tracePt t="89242" x="8518525" y="3114675"/>
          <p14:tracePt t="89259" x="8547100" y="3022600"/>
          <p14:tracePt t="89275" x="8559800" y="2968625"/>
          <p14:tracePt t="89291" x="8572500" y="2914650"/>
          <p14:tracePt t="89309" x="8591550" y="2835275"/>
          <p14:tracePt t="89326" x="8613775" y="2771775"/>
          <p14:tracePt t="89343" x="8636000" y="2679700"/>
          <p14:tracePt t="89359" x="8642350" y="2625725"/>
          <p14:tracePt t="89376" x="8642350" y="2603500"/>
          <p14:tracePt t="89392" x="8642350" y="2562225"/>
          <p14:tracePt t="89409" x="8642350" y="2533650"/>
          <p14:tracePt t="89425" x="8642350" y="2517775"/>
          <p14:tracePt t="89443" x="8642350" y="2479675"/>
          <p14:tracePt t="89459" x="8642350" y="2457450"/>
          <p14:tracePt t="89476" x="8639175" y="2419350"/>
          <p14:tracePt t="89493" x="8620125" y="2378075"/>
          <p14:tracePt t="89508" x="8601075" y="2346325"/>
          <p14:tracePt t="89525" x="8585200" y="2320925"/>
          <p14:tracePt t="89542" x="8550275" y="2298700"/>
          <p14:tracePt t="89558" x="8540750" y="2289175"/>
          <p14:tracePt t="89575" x="8518525" y="2276475"/>
          <p14:tracePt t="89592" x="8483600" y="2260600"/>
          <p14:tracePt t="89608" x="8461375" y="2254250"/>
          <p14:tracePt t="89625" x="8429625" y="2241550"/>
          <p14:tracePt t="89642" x="8404225" y="2241550"/>
          <p14:tracePt t="89658" x="8382000" y="2241550"/>
          <p14:tracePt t="89675" x="8372475" y="2241550"/>
          <p14:tracePt t="89692" x="8359775" y="2241550"/>
          <p14:tracePt t="89708" x="8350250" y="2241550"/>
          <p14:tracePt t="89725" x="8334375" y="2241550"/>
          <p14:tracePt t="89742" x="8318500" y="2241550"/>
          <p14:tracePt t="89758" x="8308975" y="2238375"/>
          <p14:tracePt t="89775" x="8299450" y="2238375"/>
          <p14:tracePt t="89792" x="8280400" y="2238375"/>
          <p14:tracePt t="89809" x="8270875" y="2238375"/>
          <p14:tracePt t="89826" x="8264525" y="2238375"/>
          <p14:tracePt t="90184" x="8264525" y="2222500"/>
          <p14:tracePt t="90192" x="8264525" y="2203450"/>
          <p14:tracePt t="90199" x="8264525" y="2168525"/>
          <p14:tracePt t="90209" x="8267700" y="2143125"/>
          <p14:tracePt t="90225" x="8280400" y="2098675"/>
          <p14:tracePt t="90242" x="8293100" y="2025650"/>
          <p14:tracePt t="90275" x="8293100" y="1987550"/>
          <p14:tracePt t="90308" x="8293100" y="1968500"/>
          <p14:tracePt t="90405" x="8293100" y="1965325"/>
          <p14:tracePt t="90412" x="8293100" y="1958975"/>
          <p14:tracePt t="90424" x="8286750" y="1955800"/>
          <p14:tracePt t="90442" x="8270875" y="1920875"/>
          <p14:tracePt t="90459" x="8258175" y="1898650"/>
          <p14:tracePt t="90475" x="8235950" y="1841500"/>
          <p14:tracePt t="90491" x="8207375" y="1778000"/>
          <p14:tracePt t="90508" x="8191500" y="1692275"/>
          <p14:tracePt t="90525" x="8166100" y="1568450"/>
          <p14:tracePt t="90542" x="8159750" y="1517650"/>
          <p14:tracePt t="90558" x="8153400" y="1473200"/>
          <p14:tracePt t="90575" x="8147050" y="1393825"/>
          <p14:tracePt t="90591" x="8147050" y="1349375"/>
          <p14:tracePt t="90608" x="8147050" y="1327150"/>
          <p14:tracePt t="90625" x="8147050" y="1292225"/>
          <p14:tracePt t="90642" x="8147050" y="1276350"/>
          <p14:tracePt t="90659" x="8147050" y="1263650"/>
          <p14:tracePt t="90675" x="8131175" y="1247775"/>
          <p14:tracePt t="90692" x="8124825" y="1238250"/>
          <p14:tracePt t="90708" x="8121650" y="1222375"/>
          <p14:tracePt t="90725" x="8105775" y="1200150"/>
          <p14:tracePt t="90742" x="8096250" y="1190625"/>
          <p14:tracePt t="90758" x="8077200" y="1168400"/>
          <p14:tracePt t="90775" x="8061325" y="1123950"/>
          <p14:tracePt t="90791" x="8042275" y="1085850"/>
          <p14:tracePt t="90808" x="8010525" y="1060450"/>
          <p14:tracePt t="90825" x="7972425" y="1009650"/>
          <p14:tracePt t="90842" x="7947025" y="993775"/>
          <p14:tracePt t="90858" x="7937500" y="984250"/>
          <p14:tracePt t="90875" x="7921625" y="968375"/>
          <p14:tracePt t="90891" x="7918450" y="968375"/>
          <p14:tracePt t="90925" x="7934325" y="968375"/>
          <p14:tracePt t="90941" x="7978775" y="971550"/>
          <p14:tracePt t="90957" x="8026400" y="990600"/>
          <p14:tracePt t="90974" x="8137525" y="1022350"/>
          <p14:tracePt t="90991" x="8226425" y="1044575"/>
          <p14:tracePt t="91008" x="8302625" y="1076325"/>
          <p14:tracePt t="91025" x="8366125" y="1095375"/>
          <p14:tracePt t="91041" x="8394700" y="1095375"/>
          <p14:tracePt t="91057" x="8410575" y="1095375"/>
          <p14:tracePt t="91074" x="8426450" y="1095375"/>
          <p14:tracePt t="91108" x="8426450" y="1082675"/>
          <p14:tracePt t="91124" x="8426450" y="1044575"/>
          <p14:tracePt t="91141" x="8416925" y="1022350"/>
          <p14:tracePt t="91157" x="8404225" y="990600"/>
          <p14:tracePt t="91174" x="8391525" y="974725"/>
          <p14:tracePt t="91191" x="8369300" y="965200"/>
          <p14:tracePt t="91208" x="8343900" y="946150"/>
          <p14:tracePt t="91225" x="8318500" y="946150"/>
          <p14:tracePt t="91242" x="8296275" y="939800"/>
          <p14:tracePt t="91260" x="8255000" y="939800"/>
          <p14:tracePt t="91276" x="8216900" y="933450"/>
          <p14:tracePt t="91291" x="8181975" y="933450"/>
          <p14:tracePt t="91309" x="8105775" y="933450"/>
          <p14:tracePt t="91325" x="8045450" y="933450"/>
          <p14:tracePt t="91341" x="7991475" y="933450"/>
          <p14:tracePt t="91359" x="7937500" y="936625"/>
          <p14:tracePt t="91374" x="7918450" y="942975"/>
          <p14:tracePt t="91391" x="7905750" y="942975"/>
          <p14:tracePt t="91409" x="7889875" y="955675"/>
          <p14:tracePt t="91424" x="7883525" y="955675"/>
          <p14:tracePt t="91441" x="7883525" y="958850"/>
          <p14:tracePt t="91458" x="7886700" y="965200"/>
          <p14:tracePt t="91474" x="7896225" y="965200"/>
          <p14:tracePt t="91491" x="7924800" y="965200"/>
          <p14:tracePt t="91509" x="7972425" y="965200"/>
          <p14:tracePt t="91525" x="8007350" y="962025"/>
          <p14:tracePt t="91541" x="8051800" y="955675"/>
          <p14:tracePt t="91559" x="8118475" y="930275"/>
          <p14:tracePt t="91574" x="8159750" y="930275"/>
          <p14:tracePt t="91591" x="8191500" y="930275"/>
          <p14:tracePt t="91608" x="8229600" y="930275"/>
          <p14:tracePt t="91625" x="8245475" y="930275"/>
          <p14:tracePt t="91641" x="8255000" y="930275"/>
          <p14:tracePt t="91658" x="8277225" y="930275"/>
          <p14:tracePt t="92202" x="8293100" y="923925"/>
          <p14:tracePt t="92208" x="8305800" y="917575"/>
          <p14:tracePt t="92225" x="8328025" y="892175"/>
          <p14:tracePt t="92242" x="8391525" y="831850"/>
          <p14:tracePt t="92258" x="8435975" y="762000"/>
          <p14:tracePt t="92275" x="8464550" y="704850"/>
          <p14:tracePt t="92308" x="8496300" y="631825"/>
          <p14:tracePt t="92341" x="8496300" y="596900"/>
          <p14:tracePt t="92358" x="8483600" y="581025"/>
          <p14:tracePt t="92375" x="8470900" y="565150"/>
          <p14:tracePt t="92392" x="8458200" y="546100"/>
          <p14:tracePt t="92408" x="8451850" y="536575"/>
          <p14:tracePt t="92425" x="8435975" y="517525"/>
          <p14:tracePt t="92442" x="8423275" y="476250"/>
          <p14:tracePt t="92458" x="8410575" y="454025"/>
          <p14:tracePt t="92475" x="8401050" y="428625"/>
          <p14:tracePt t="92492" x="8378825" y="409575"/>
          <p14:tracePt t="92508" x="8369300" y="400050"/>
          <p14:tracePt t="92525" x="8347075" y="387350"/>
          <p14:tracePt t="92541" x="8302625" y="365125"/>
          <p14:tracePt t="92558" x="8264525" y="346075"/>
          <p14:tracePt t="92575" x="8226425" y="323850"/>
          <p14:tracePt t="92591" x="8169275" y="298450"/>
          <p14:tracePt t="92608" x="8140700" y="288925"/>
          <p14:tracePt t="92625" x="8115300" y="276225"/>
          <p14:tracePt t="92641" x="8080375" y="250825"/>
          <p14:tracePt t="92657" x="8061325" y="241300"/>
          <p14:tracePt t="92675" x="8051800" y="231775"/>
          <p14:tracePt t="92692" x="8032750" y="215900"/>
          <p14:tracePt t="92708" x="8023225" y="212725"/>
          <p14:tracePt t="92725" x="8013700" y="212725"/>
          <p14:tracePt t="92741" x="7997825" y="212725"/>
          <p14:tracePt t="92758" x="7981950" y="212725"/>
          <p14:tracePt t="92775" x="7972425" y="212725"/>
          <p14:tracePt t="92792" x="7959725" y="212725"/>
          <p14:tracePt t="92808" x="7950200" y="219075"/>
          <p14:tracePt t="92825" x="7934325" y="228600"/>
          <p14:tracePt t="92842" x="7918450" y="241300"/>
          <p14:tracePt t="92859" x="7908925" y="257175"/>
          <p14:tracePt t="92875" x="7899400" y="266700"/>
          <p14:tracePt t="92892" x="7877175" y="279400"/>
          <p14:tracePt t="92908" x="7867650" y="288925"/>
          <p14:tracePt t="92924" x="7858125" y="298450"/>
          <p14:tracePt t="92942" x="7854950" y="317500"/>
          <p14:tracePt t="92958" x="7854950" y="327025"/>
          <p14:tracePt t="92975" x="7854950" y="336550"/>
          <p14:tracePt t="92991" x="7854950" y="358775"/>
          <p14:tracePt t="93008" x="7854950" y="368300"/>
          <p14:tracePt t="93025" x="7854950" y="377825"/>
          <p14:tracePt t="93042" x="7864475" y="393700"/>
          <p14:tracePt t="93058" x="7902575" y="400050"/>
          <p14:tracePt t="93074" x="7931150" y="400050"/>
          <p14:tracePt t="93091" x="7978775" y="400050"/>
          <p14:tracePt t="93108" x="8001000" y="403225"/>
          <p14:tracePt t="93125" x="8048625" y="415925"/>
          <p14:tracePt t="93142" x="8080375" y="415925"/>
          <p14:tracePt t="93158" x="8108950" y="415925"/>
          <p14:tracePt t="93174" x="8153400" y="422275"/>
          <p14:tracePt t="93191" x="8207375" y="428625"/>
          <p14:tracePt t="93208" x="8229600" y="428625"/>
          <p14:tracePt t="93225" x="8270875" y="434975"/>
          <p14:tracePt t="93242" x="8293100" y="441325"/>
          <p14:tracePt t="93258" x="8308975" y="447675"/>
          <p14:tracePt t="93275" x="8324850" y="447675"/>
          <p14:tracePt t="93292" x="8334375" y="450850"/>
          <p14:tracePt t="93309" x="8350250" y="450850"/>
          <p14:tracePt t="93369" x="8353425" y="450850"/>
          <p14:tracePt t="93376" x="8359775" y="450850"/>
          <p14:tracePt t="93382" x="8362950" y="450850"/>
          <p14:tracePt t="93391" x="8369300" y="450850"/>
          <p14:tracePt t="93408" x="8378825" y="450850"/>
          <p14:tracePt t="93425" x="8397875" y="450850"/>
          <p14:tracePt t="93441" x="8420100" y="450850"/>
          <p14:tracePt t="93458" x="8445500" y="441325"/>
          <p14:tracePt t="93475" x="8486775" y="425450"/>
          <p14:tracePt t="93492" x="8502650" y="406400"/>
          <p14:tracePt t="93508" x="8521700" y="396875"/>
          <p14:tracePt t="93525" x="8534400" y="374650"/>
          <p14:tracePt t="93541" x="8547100" y="361950"/>
          <p14:tracePt t="93558" x="8547100" y="346075"/>
          <p14:tracePt t="93575" x="8547100" y="330200"/>
          <p14:tracePt t="93591" x="8547100" y="320675"/>
          <p14:tracePt t="93608" x="8543925" y="311150"/>
          <p14:tracePt t="93624" x="8528050" y="292100"/>
          <p14:tracePt t="93642" x="8518525" y="292100"/>
          <p14:tracePt t="93658" x="8489950" y="279400"/>
          <p14:tracePt t="93659" x="8480425" y="279400"/>
          <p14:tracePt t="93675" x="8451850" y="279400"/>
          <p14:tracePt t="93691" x="8429625" y="279400"/>
          <p14:tracePt t="93708" x="8407400" y="279400"/>
          <p14:tracePt t="93725" x="8318500" y="266700"/>
          <p14:tracePt t="93741" x="8242300" y="250825"/>
          <p14:tracePt t="93758" x="8159750" y="234950"/>
          <p14:tracePt t="93775" x="8077200" y="228600"/>
          <p14:tracePt t="93791" x="8032750" y="228600"/>
          <p14:tracePt t="93808" x="7991475" y="228600"/>
          <p14:tracePt t="93825" x="7956550" y="228600"/>
          <p14:tracePt t="93841" x="7927975" y="228600"/>
          <p14:tracePt t="93859" x="7896225" y="228600"/>
          <p14:tracePt t="93875" x="7858125" y="222250"/>
          <p14:tracePt t="93891" x="7835900" y="222250"/>
          <p14:tracePt t="93909" x="7794625" y="222250"/>
          <p14:tracePt t="93925" x="7785100" y="222250"/>
          <p14:tracePt t="93941" x="7775575" y="222250"/>
          <p14:tracePt t="93958" x="7756525" y="222250"/>
          <p14:tracePt t="93974" x="7747000" y="222250"/>
          <p14:tracePt t="94023" x="7747000" y="228600"/>
          <p14:tracePt t="94045" x="7747000" y="238125"/>
          <p14:tracePt t="94081" x="7747000" y="244475"/>
          <p14:tracePt t="94095" x="7747000" y="247650"/>
          <p14:tracePt t="94108" x="7747000" y="254000"/>
          <p14:tracePt t="94123" x="7747000" y="257175"/>
          <p14:tracePt t="94130" x="7747000" y="263525"/>
          <p14:tracePt t="94152" x="7753350" y="266700"/>
          <p14:tracePt t="94159" x="7756525" y="273050"/>
          <p14:tracePt t="94174" x="7772400" y="279400"/>
          <p14:tracePt t="94191" x="7785100" y="288925"/>
          <p14:tracePt t="94194" x="7788275" y="295275"/>
          <p14:tracePt t="94208" x="7804150" y="298450"/>
          <p14:tracePt t="94224" x="7842250" y="311150"/>
          <p14:tracePt t="94242" x="7880350" y="323850"/>
          <p14:tracePt t="94258" x="7937500" y="349250"/>
          <p14:tracePt t="94275" x="7966075" y="361950"/>
          <p14:tracePt t="94292" x="7991475" y="371475"/>
          <p14:tracePt t="94309" x="8048625" y="390525"/>
          <p14:tracePt t="94324" x="8077200" y="403225"/>
          <p14:tracePt t="94341" x="8108950" y="415925"/>
          <p14:tracePt t="94358" x="8172450" y="428625"/>
          <p14:tracePt t="94374" x="8207375" y="428625"/>
          <p14:tracePt t="94391" x="8239125" y="428625"/>
          <p14:tracePt t="94408" x="8277225" y="428625"/>
          <p14:tracePt t="94424" x="8305800" y="428625"/>
          <p14:tracePt t="94441" x="8328025" y="428625"/>
          <p14:tracePt t="94457" x="8350250" y="425450"/>
          <p14:tracePt t="94475" x="8366125" y="409575"/>
          <p14:tracePt t="94491" x="8375650" y="400050"/>
          <p14:tracePt t="94508" x="8375650" y="368300"/>
          <p14:tracePt t="94524" x="8375650" y="346075"/>
          <p14:tracePt t="94541" x="8375650" y="336550"/>
          <p14:tracePt t="94557" x="8375650" y="320675"/>
          <p14:tracePt t="94574" x="8375650" y="311150"/>
          <p14:tracePt t="94591" x="8375650" y="295275"/>
          <p14:tracePt t="94608" x="8375650" y="282575"/>
          <p14:tracePt t="94625" x="8375650" y="276225"/>
          <p14:tracePt t="94701" x="8369300" y="276225"/>
          <p14:tracePt t="94708" x="8366125" y="276225"/>
          <p14:tracePt t="94715" x="8353425" y="276225"/>
          <p14:tracePt t="94725" x="8350250" y="276225"/>
          <p14:tracePt t="94742" x="8334375" y="273050"/>
          <p14:tracePt t="94758" x="8293100" y="266700"/>
          <p14:tracePt t="94775" x="8267700" y="247650"/>
          <p14:tracePt t="94791" x="8245475" y="241300"/>
          <p14:tracePt t="94808" x="8204200" y="234950"/>
          <p14:tracePt t="94825" x="8175625" y="234950"/>
          <p14:tracePt t="94843" x="8134350" y="234950"/>
          <p14:tracePt t="94858" x="8115300" y="234950"/>
          <p14:tracePt t="94875" x="8093075" y="234950"/>
          <p14:tracePt t="94892" x="8070850" y="234950"/>
          <p14:tracePt t="94908" x="8061325" y="234950"/>
          <p14:tracePt t="94924" x="8051800" y="234950"/>
          <p14:tracePt t="94942" x="8032750" y="234950"/>
          <p14:tracePt t="94958" x="8023225" y="234950"/>
          <p14:tracePt t="94974" x="8007350" y="234950"/>
          <p14:tracePt t="94992" x="7966075" y="234950"/>
          <p14:tracePt t="95008" x="7956550" y="234950"/>
          <p14:tracePt t="95024" x="7947025" y="234950"/>
          <p14:tracePt t="95041" x="7927975" y="234950"/>
          <p14:tracePt t="95058" x="7918450" y="234950"/>
          <p14:tracePt t="95074" x="7905750" y="238125"/>
          <p14:tracePt t="95091" x="7893050" y="241300"/>
          <p14:tracePt t="95107" x="7877175" y="254000"/>
          <p14:tracePt t="95124" x="7867650" y="257175"/>
          <p14:tracePt t="95142" x="7851775" y="266700"/>
          <p14:tracePt t="95157" x="7842250" y="273050"/>
          <p14:tracePt t="95175" x="7826375" y="279400"/>
          <p14:tracePt t="95192" x="7823200" y="282575"/>
          <p14:tracePt t="95225" x="7823200" y="288925"/>
          <p14:tracePt t="95242" x="7823200" y="292100"/>
          <p14:tracePt t="95257" x="7823200" y="301625"/>
          <p14:tracePt t="95274" x="7832725" y="301625"/>
          <p14:tracePt t="95291" x="7848600" y="311150"/>
          <p14:tracePt t="95308" x="7858125" y="311150"/>
          <p14:tracePt t="95325" x="7867650" y="311150"/>
          <p14:tracePt t="95342" x="7889875" y="317500"/>
          <p14:tracePt t="95358" x="7912100" y="330200"/>
          <p14:tracePt t="95375" x="7940675" y="336550"/>
          <p14:tracePt t="95391" x="7975600" y="358775"/>
          <p14:tracePt t="95408" x="7985125" y="365125"/>
          <p14:tracePt t="95424" x="8001000" y="368300"/>
          <p14:tracePt t="95441" x="8016875" y="368300"/>
          <p14:tracePt t="95458" x="8032750" y="368300"/>
          <p14:tracePt t="95475" x="8061325" y="368300"/>
          <p14:tracePt t="95491" x="8115300" y="368300"/>
          <p14:tracePt t="95508" x="8153400" y="374650"/>
          <p14:tracePt t="95524" x="8197850" y="374650"/>
          <p14:tracePt t="95541" x="8245475" y="381000"/>
          <p14:tracePt t="95558" x="8267700" y="381000"/>
          <p14:tracePt t="95574" x="8283575" y="381000"/>
          <p14:tracePt t="95591" x="8296275" y="381000"/>
          <p14:tracePt t="95608" x="8312150" y="381000"/>
          <p14:tracePt t="95624" x="8328025" y="381000"/>
          <p14:tracePt t="95641" x="8340725" y="368300"/>
          <p14:tracePt t="95658" x="8353425" y="352425"/>
          <p14:tracePt t="95674" x="8356600" y="342900"/>
          <p14:tracePt t="95691" x="8356600" y="330200"/>
          <p14:tracePt t="95708" x="8356600" y="320675"/>
          <p14:tracePt t="95724" x="8356600" y="304800"/>
          <p14:tracePt t="95726" x="8356600" y="298450"/>
          <p14:tracePt t="95741" x="8356600" y="295275"/>
          <p14:tracePt t="95758" x="8362950" y="295275"/>
          <p14:tracePt t="95774" x="8378825" y="288925"/>
          <p14:tracePt t="95791" x="8382000" y="288925"/>
          <p14:tracePt t="95808" x="8382000" y="285750"/>
          <p14:tracePt t="95825" x="8382000" y="276225"/>
          <p14:tracePt t="95840" x="8382000" y="269875"/>
          <p14:tracePt t="95875" x="8382000" y="250825"/>
          <p14:tracePt t="95891" x="8382000" y="244475"/>
          <p14:tracePt t="95947" x="8369300" y="241300"/>
          <p14:tracePt t="95954" x="8366125" y="234950"/>
          <p14:tracePt t="95961" x="8359775" y="228600"/>
          <p14:tracePt t="95974" x="8356600" y="228600"/>
          <p14:tracePt t="95991" x="8350250" y="225425"/>
          <p14:tracePt t="96008" x="8343900" y="225425"/>
          <p14:tracePt t="96053" x="8340725" y="225425"/>
          <p14:tracePt t="96060" x="8334375" y="219075"/>
          <p14:tracePt t="96075" x="8334375" y="215900"/>
          <p14:tracePt t="97245" x="8328025" y="260350"/>
          <p14:tracePt t="97252" x="8328025" y="384175"/>
          <p14:tracePt t="97259" x="8328025" y="495300"/>
          <p14:tracePt t="97275" x="8337550" y="787400"/>
          <p14:tracePt t="97297" x="8375650" y="1431925"/>
          <p14:tracePt t="97315" x="8413750" y="2171700"/>
          <p14:tracePt t="97343" x="8404225" y="3041650"/>
          <p14:tracePt t="97377" x="8315325" y="3679825"/>
          <p14:tracePt t="97394" x="8178800" y="4152900"/>
          <p14:tracePt t="97409" x="8112125" y="4362450"/>
          <p14:tracePt t="97426" x="8054975" y="4549775"/>
          <p14:tracePt t="97441" x="7988300" y="4727575"/>
          <p14:tracePt t="97458" x="7902575" y="4899025"/>
          <p14:tracePt t="97474" x="7851775" y="5000625"/>
          <p14:tracePt t="97491" x="7810500" y="5089525"/>
          <p14:tracePt t="97508" x="7737475" y="5222875"/>
          <p14:tracePt t="97525" x="7702550" y="5270500"/>
          <p14:tracePt t="97541" x="7677150" y="5308600"/>
          <p14:tracePt t="97558" x="7632700" y="5353050"/>
          <p14:tracePt t="97574" x="7616825" y="5372100"/>
          <p14:tracePt t="97591" x="7607300" y="5381625"/>
          <p14:tracePt t="97608" x="7585075" y="5391150"/>
          <p14:tracePt t="97624" x="7575550" y="5391150"/>
          <p14:tracePt t="97641" x="7566025" y="5378450"/>
          <p14:tracePt t="97658" x="7540625" y="5200650"/>
          <p14:tracePt t="97674" x="7540625" y="5051425"/>
          <p14:tracePt t="97691" x="7546975" y="4848225"/>
          <p14:tracePt t="97708" x="7575550" y="4581525"/>
          <p14:tracePt t="97725" x="7594600" y="4419600"/>
          <p14:tracePt t="97742" x="7629525" y="4219575"/>
          <p14:tracePt t="97758" x="7642225" y="4146550"/>
          <p14:tracePt t="97774" x="7658100" y="4070350"/>
          <p14:tracePt t="97791" x="7712075" y="3962400"/>
          <p14:tracePt t="97808" x="7740650" y="3895725"/>
          <p14:tracePt t="97824" x="7778750" y="3829050"/>
          <p14:tracePt t="97842" x="7816850" y="3762375"/>
          <p14:tracePt t="97858" x="7848600" y="3736975"/>
          <p14:tracePt t="97874" x="7861300" y="3708400"/>
          <p14:tracePt t="97891" x="7883525" y="3676650"/>
          <p14:tracePt t="97907" x="7902575" y="3657600"/>
          <p14:tracePt t="97924" x="7912100" y="3632200"/>
          <p14:tracePt t="97941" x="7943850" y="3590925"/>
          <p14:tracePt t="97957" x="7975600" y="3559175"/>
          <p14:tracePt t="97974" x="8001000" y="3511550"/>
          <p14:tracePt t="97991" x="8032750" y="3470275"/>
          <p14:tracePt t="98007" x="8042275" y="3457575"/>
          <p14:tracePt t="98024" x="8051800" y="3448050"/>
          <p14:tracePt t="98041" x="8074025" y="3429000"/>
          <p14:tracePt t="98057" x="8083550" y="3429000"/>
          <p14:tracePt t="98074" x="8093075" y="3429000"/>
          <p14:tracePt t="98091" x="8096250" y="3429000"/>
          <p14:tracePt t="98107" x="8096250" y="3441700"/>
          <p14:tracePt t="98124" x="8096250" y="3451225"/>
          <p14:tracePt t="98141" x="8102600" y="3476625"/>
          <p14:tracePt t="98158" x="8115300" y="3514725"/>
          <p14:tracePt t="98174" x="8115300" y="3559175"/>
          <p14:tracePt t="98191" x="8137525" y="3648075"/>
          <p14:tracePt t="98207" x="8137525" y="3740150"/>
          <p14:tracePt t="98224" x="8137525" y="3867150"/>
          <p14:tracePt t="98241" x="8137525" y="3997325"/>
          <p14:tracePt t="98257" x="8131175" y="4089400"/>
          <p14:tracePt t="98274" x="8131175" y="4194175"/>
          <p14:tracePt t="98291" x="8115300" y="4305300"/>
          <p14:tracePt t="98307" x="8115300" y="4365625"/>
          <p14:tracePt t="98324" x="8115300" y="4416425"/>
          <p14:tracePt t="98340" x="8115300" y="4495800"/>
          <p14:tracePt t="98357" x="8115300" y="4556125"/>
          <p14:tracePt t="98374" x="8115300" y="4613275"/>
          <p14:tracePt t="98391" x="8115300" y="4670425"/>
          <p14:tracePt t="98408" x="8115300" y="4692650"/>
          <p14:tracePt t="98424" x="8115300" y="4711700"/>
          <p14:tracePt t="98440" x="8115300" y="4727575"/>
          <p14:tracePt t="98457" x="8115300" y="4737100"/>
          <p14:tracePt t="98474" x="8115300" y="4746625"/>
          <p14:tracePt t="98490" x="8115300" y="4752975"/>
          <p14:tracePt t="98526" x="8115300" y="4749800"/>
          <p14:tracePt t="98540" x="8115300" y="4733925"/>
          <p14:tracePt t="98557" x="8115300" y="4683125"/>
          <p14:tracePt t="98574" x="8134350" y="4616450"/>
          <p14:tracePt t="98590" x="8147050" y="4527550"/>
          <p14:tracePt t="98608" x="8153400" y="4454525"/>
          <p14:tracePt t="98624" x="8162925" y="4362450"/>
          <p14:tracePt t="98641" x="8169275" y="4232275"/>
          <p14:tracePt t="98657" x="8169275" y="4171950"/>
          <p14:tracePt t="98675" x="8181975" y="4108450"/>
          <p14:tracePt t="98691" x="8188325" y="4064000"/>
          <p14:tracePt t="98707" x="8194675" y="4000500"/>
          <p14:tracePt t="98725" x="8201025" y="3905250"/>
          <p14:tracePt t="98741" x="8201025" y="3860800"/>
          <p14:tracePt t="98757" x="8201025" y="3816350"/>
          <p14:tracePt t="98774" x="8201025" y="3778250"/>
          <p14:tracePt t="98776" x="8201025" y="3768725"/>
          <p14:tracePt t="98792" x="8201025" y="3740150"/>
          <p14:tracePt t="98808" x="8201025" y="3711575"/>
          <p14:tracePt t="98825" x="8201025" y="3683000"/>
          <p14:tracePt t="98840" x="8201025" y="3667125"/>
          <p14:tracePt t="98858" x="8201025" y="3657600"/>
          <p14:tracePt t="98874" x="8201025" y="3638550"/>
          <p14:tracePt t="98890" x="8194675" y="3616325"/>
          <p14:tracePt t="98907" x="8181975" y="3590925"/>
          <p14:tracePt t="98924" x="8172450" y="3568700"/>
          <p14:tracePt t="98940" x="8172450" y="3559175"/>
          <p14:tracePt t="98957" x="8172450" y="3556000"/>
          <p14:tracePt t="98975" x="8166100" y="3556000"/>
          <p14:tracePt t="99008" x="8162925" y="3571875"/>
          <p14:tracePt t="99025" x="8162925" y="3603625"/>
          <p14:tracePt t="99041" x="8162925" y="3632200"/>
          <p14:tracePt t="99058" x="8156575" y="3670300"/>
          <p14:tracePt t="99074" x="8150225" y="3749675"/>
          <p14:tracePt t="99090" x="8150225" y="3819525"/>
          <p14:tracePt t="99107" x="8150225" y="3898900"/>
          <p14:tracePt t="99124" x="8150225" y="4006850"/>
          <p14:tracePt t="99140" x="8150225" y="4086225"/>
          <p14:tracePt t="99157" x="8124825" y="4206875"/>
          <p14:tracePt t="99174" x="8099425" y="4327525"/>
          <p14:tracePt t="99190" x="8086725" y="4391025"/>
          <p14:tracePt t="99208" x="8074025" y="4435475"/>
          <p14:tracePt t="99224" x="8048625" y="4486275"/>
          <p14:tracePt t="99241" x="8035925" y="4518025"/>
          <p14:tracePt t="99258" x="8023225" y="4556125"/>
          <p14:tracePt t="99274" x="8007350" y="4597400"/>
          <p14:tracePt t="99290" x="7988300" y="4629150"/>
          <p14:tracePt t="99307" x="7975600" y="4651375"/>
          <p14:tracePt t="99324" x="7969250" y="4670425"/>
          <p14:tracePt t="99340" x="7969250" y="4679950"/>
          <p14:tracePt t="99357" x="7969250" y="4689475"/>
          <p14:tracePt t="99397" x="7969250" y="4683125"/>
          <p14:tracePt t="99408" x="7969250" y="4673600"/>
          <p14:tracePt t="99424" x="7969250" y="4619625"/>
          <p14:tracePt t="99440" x="7969250" y="4581525"/>
          <p14:tracePt t="99458" x="7972425" y="4546600"/>
          <p14:tracePt t="99475" x="7994650" y="4454525"/>
          <p14:tracePt t="99491" x="8016875" y="4378325"/>
          <p14:tracePt t="99507" x="8016875" y="4318000"/>
          <p14:tracePt t="99524" x="8016875" y="4248150"/>
          <p14:tracePt t="99541" x="8016875" y="4213225"/>
          <p14:tracePt t="99557" x="8023225" y="4168775"/>
          <p14:tracePt t="99574" x="8035925" y="4098925"/>
          <p14:tracePt t="99591" x="8051800" y="4035425"/>
          <p14:tracePt t="99607" x="8051800" y="3981450"/>
          <p14:tracePt t="99624" x="8054975" y="3921125"/>
          <p14:tracePt t="99640" x="8054975" y="3898900"/>
          <p14:tracePt t="99658" x="8054975" y="3857625"/>
          <p14:tracePt t="99674" x="8054975" y="3835400"/>
          <p14:tracePt t="99690" x="8042275" y="3790950"/>
          <p14:tracePt t="99708" x="8023225" y="3724275"/>
          <p14:tracePt t="99724" x="8023225" y="3695700"/>
          <p14:tracePt t="99740" x="8013700" y="3651250"/>
          <p14:tracePt t="99758" x="8013700" y="3613150"/>
          <p14:tracePt t="99774" x="8013700" y="3597275"/>
          <p14:tracePt t="99791" x="8004175" y="3584575"/>
          <p14:tracePt t="99808" x="8004175" y="3571875"/>
          <p14:tracePt t="99915" x="8004175" y="3578225"/>
          <p14:tracePt t="99922" x="8004175" y="3584575"/>
          <p14:tracePt t="99930" x="8004175" y="3587750"/>
          <p14:tracePt t="99940" x="8004175" y="3594100"/>
          <p14:tracePt t="99957" x="8004175" y="3648075"/>
          <p14:tracePt t="99974" x="8004175" y="3683000"/>
          <p14:tracePt t="99990" x="8004175" y="3727450"/>
          <p14:tracePt t="100008" x="8004175" y="3797300"/>
          <p14:tracePt t="100024" x="8004175" y="3857625"/>
          <p14:tracePt t="100040" x="8004175" y="3937000"/>
          <p14:tracePt t="100057" x="8016875" y="4035425"/>
          <p14:tracePt t="100074" x="8016875" y="4070350"/>
          <p14:tracePt t="100091" x="8016875" y="4108450"/>
          <p14:tracePt t="100108" x="8016875" y="4178300"/>
          <p14:tracePt t="100125" x="8023225" y="4238625"/>
          <p14:tracePt t="100140" x="8023225" y="4308475"/>
          <p14:tracePt t="100157" x="8029575" y="4387850"/>
          <p14:tracePt t="100174" x="8029575" y="4432300"/>
          <p14:tracePt t="100191" x="8029575" y="4470400"/>
          <p14:tracePt t="100207" x="8048625" y="4533900"/>
          <p14:tracePt t="100224" x="8054975" y="4578350"/>
          <p14:tracePt t="100240" x="8054975" y="4606925"/>
          <p14:tracePt t="100257" x="8054975" y="4641850"/>
          <p14:tracePt t="100274" x="8054975" y="4651375"/>
          <p14:tracePt t="100290" x="8054975" y="4660900"/>
          <p14:tracePt t="100292" x="8054975" y="4664075"/>
          <p14:tracePt t="100321" x="8061325" y="4664075"/>
          <p14:tracePt t="100328" x="8064500" y="4657725"/>
          <p14:tracePt t="100340" x="8077200" y="4648200"/>
          <p14:tracePt t="100358" x="8096250" y="4591050"/>
          <p14:tracePt t="100374" x="8108950" y="4552950"/>
          <p14:tracePt t="100391" x="8121650" y="4479925"/>
          <p14:tracePt t="100407" x="8156575" y="4324350"/>
          <p14:tracePt t="100424" x="8162925" y="4260850"/>
          <p14:tracePt t="100441" x="8169275" y="4200525"/>
          <p14:tracePt t="100457" x="8185150" y="4111625"/>
          <p14:tracePt t="100474" x="8191500" y="4025900"/>
          <p14:tracePt t="100490" x="8201025" y="3921125"/>
          <p14:tracePt t="100507" x="8201025" y="3832225"/>
          <p14:tracePt t="100524" x="8201025" y="3787775"/>
          <p14:tracePt t="100540" x="8201025" y="3752850"/>
          <p14:tracePt t="100557" x="8201025" y="3705225"/>
          <p14:tracePt t="100574" x="8191500" y="3673475"/>
          <p14:tracePt t="100591" x="8172450" y="3638550"/>
          <p14:tracePt t="100607" x="8159750" y="3606800"/>
          <p14:tracePt t="100624" x="8150225" y="3590925"/>
          <p14:tracePt t="100641" x="8143875" y="3549650"/>
          <p14:tracePt t="100657" x="8134350" y="3540125"/>
          <p14:tracePt t="100673" x="8128000" y="3530600"/>
          <p14:tracePt t="100691" x="8118475" y="3514725"/>
          <p14:tracePt t="100707" x="8108950" y="3498850"/>
          <p14:tracePt t="100724" x="8093075" y="3498850"/>
          <p14:tracePt t="100741" x="8077200" y="3498850"/>
          <p14:tracePt t="100757" x="8067675" y="3498850"/>
          <p14:tracePt t="100774" x="8058150" y="3502025"/>
          <p14:tracePt t="100790" x="8048625" y="3524250"/>
          <p14:tracePt t="100807" x="8042275" y="3543300"/>
          <p14:tracePt t="100824" x="8029575" y="3590925"/>
          <p14:tracePt t="100841" x="8023225" y="3651250"/>
          <p14:tracePt t="100857" x="8010525" y="3714750"/>
          <p14:tracePt t="100874" x="7994650" y="3790950"/>
          <p14:tracePt t="100891" x="7978775" y="3933825"/>
          <p14:tracePt t="100907" x="7978775" y="4016375"/>
          <p14:tracePt t="100924" x="7978775" y="4073525"/>
          <p14:tracePt t="100941" x="7972425" y="4162425"/>
          <p14:tracePt t="100957" x="7972425" y="4222750"/>
          <p14:tracePt t="100974" x="7966075" y="4273550"/>
          <p14:tracePt t="100990" x="7966075" y="4327525"/>
          <p14:tracePt t="101007" x="7966075" y="4359275"/>
          <p14:tracePt t="101024" x="7966075" y="4381500"/>
          <p14:tracePt t="101040" x="7966075" y="4400550"/>
          <p14:tracePt t="101057" x="7966075" y="4410075"/>
          <p14:tracePt t="101074" x="7966075" y="4419600"/>
          <p14:tracePt t="101090" x="7966075" y="4435475"/>
          <p14:tracePt t="101107" x="7966075" y="4448175"/>
          <p14:tracePt t="101123" x="7966075" y="4460875"/>
          <p14:tracePt t="101140" x="7966075" y="4473575"/>
          <p14:tracePt t="101157" x="7966075" y="4479925"/>
          <p14:tracePt t="101226" x="7966075" y="4476750"/>
          <p14:tracePt t="101233" x="7966075" y="4473575"/>
          <p14:tracePt t="101240" x="7966075" y="4460875"/>
          <p14:tracePt t="101257" x="7966075" y="4410075"/>
          <p14:tracePt t="101274" x="7966075" y="4327525"/>
          <p14:tracePt t="101290" x="7966075" y="4229100"/>
          <p14:tracePt t="101308" x="7966075" y="4168775"/>
          <p14:tracePt t="101324" x="7966075" y="4111625"/>
          <p14:tracePt t="101340" x="7966075" y="3962400"/>
          <p14:tracePt t="101357" x="7969250" y="3867150"/>
          <p14:tracePt t="101375" x="7991475" y="3768725"/>
          <p14:tracePt t="101391" x="7991475" y="3686175"/>
          <p14:tracePt t="101407" x="7991475" y="3613150"/>
          <p14:tracePt t="101424" x="7991475" y="3552825"/>
          <p14:tracePt t="101441" x="7991475" y="3536950"/>
          <p14:tracePt t="101457" x="7991475" y="3527425"/>
          <p14:tracePt t="101474" x="7991475" y="3521075"/>
          <p14:tracePt t="101491" x="7991475" y="3517900"/>
          <p14:tracePt t="101718" x="7991475" y="3524250"/>
          <p14:tracePt t="101725" x="7991475" y="3533775"/>
          <p14:tracePt t="101731" x="7991475" y="3552825"/>
          <p14:tracePt t="101740" x="7991475" y="3571875"/>
          <p14:tracePt t="101757" x="8001000" y="3625850"/>
          <p14:tracePt t="101774" x="8023225" y="3746500"/>
          <p14:tracePt t="101790" x="8029575" y="3819525"/>
          <p14:tracePt t="101807" x="8029575" y="3873500"/>
          <p14:tracePt t="101809" x="8029575" y="3892550"/>
          <p14:tracePt t="101824" x="8029575" y="3921125"/>
          <p14:tracePt t="101840" x="8029575" y="3943350"/>
          <p14:tracePt t="101857" x="8029575" y="3987800"/>
          <p14:tracePt t="101874" x="8029575" y="4041775"/>
          <p14:tracePt t="101890" x="8029575" y="4086225"/>
          <p14:tracePt t="101907" x="8035925" y="4108450"/>
          <p14:tracePt t="101924" x="8035925" y="4156075"/>
          <p14:tracePt t="101940" x="8035925" y="4178300"/>
          <p14:tracePt t="101957" x="8035925" y="4194175"/>
          <p14:tracePt t="101974" x="8035925" y="4222750"/>
          <p14:tracePt t="101990" x="8035925" y="4235450"/>
          <p14:tracePt t="102007" x="8035925" y="4257675"/>
          <p14:tracePt t="102024" x="8035925" y="4283075"/>
          <p14:tracePt t="102041" x="8035925" y="4314825"/>
          <p14:tracePt t="102057" x="8035925" y="4333875"/>
          <p14:tracePt t="102074" x="8035925" y="4375150"/>
          <p14:tracePt t="102090" x="8035925" y="4397375"/>
          <p14:tracePt t="102107" x="8035925" y="4419600"/>
          <p14:tracePt t="102124" x="8035925" y="4438650"/>
          <p14:tracePt t="102140" x="8035925" y="4451350"/>
          <p14:tracePt t="102157" x="8035925" y="4460875"/>
          <p14:tracePt t="102174" x="8035925" y="4470400"/>
          <p14:tracePt t="102207" x="8035925" y="4467225"/>
          <p14:tracePt t="102224" x="8035925" y="4413250"/>
          <p14:tracePt t="102241" x="8035925" y="4375150"/>
          <p14:tracePt t="102258" x="8032750" y="4305300"/>
          <p14:tracePt t="102274" x="8016875" y="4232275"/>
          <p14:tracePt t="102290" x="8001000" y="4137025"/>
          <p14:tracePt t="102308" x="7969250" y="4013200"/>
          <p14:tracePt t="102324" x="7956550" y="3949700"/>
          <p14:tracePt t="102341" x="7940675" y="3873500"/>
          <p14:tracePt t="102358" x="7940675" y="3711575"/>
          <p14:tracePt t="102373" x="7940675" y="3632200"/>
          <p14:tracePt t="102390" x="7940675" y="3578225"/>
          <p14:tracePt t="102407" x="7940675" y="3549650"/>
          <p14:tracePt t="102424" x="7940675" y="3511550"/>
          <p14:tracePt t="102440" x="7940675" y="3498850"/>
          <p14:tracePt t="102457" x="7940675" y="3489325"/>
          <p14:tracePt t="102490" x="7940675" y="3486150"/>
          <p14:tracePt t="102680" x="7940675" y="3498850"/>
          <p14:tracePt t="102686" x="7940675" y="3533775"/>
          <p14:tracePt t="102693" x="7940675" y="3552825"/>
          <p14:tracePt t="102707" x="7940675" y="3594100"/>
          <p14:tracePt t="102724" x="7940675" y="3648075"/>
          <p14:tracePt t="102741" x="7943850" y="3698875"/>
          <p14:tracePt t="102757" x="7943850" y="3794125"/>
          <p14:tracePt t="102774" x="7943850" y="3838575"/>
          <p14:tracePt t="102790" x="7943850" y="3883025"/>
          <p14:tracePt t="102807" x="7943850" y="3930650"/>
          <p14:tracePt t="102823" x="7943850" y="3952875"/>
          <p14:tracePt t="102841" x="7940675" y="3997325"/>
          <p14:tracePt t="102857" x="7934325" y="4038600"/>
          <p14:tracePt t="102874" x="7934325" y="4060825"/>
          <p14:tracePt t="102890" x="7934325" y="4095750"/>
          <p14:tracePt t="102907" x="7934325" y="4137025"/>
          <p14:tracePt t="102923" x="7934325" y="4165600"/>
          <p14:tracePt t="102940" x="7931150" y="4187825"/>
          <p14:tracePt t="102957" x="7931150" y="4229100"/>
          <p14:tracePt t="102974" x="7924800" y="4251325"/>
          <p14:tracePt t="102990" x="7924800" y="4267200"/>
          <p14:tracePt t="103008" x="7924800" y="4279900"/>
          <p14:tracePt t="103024" x="7924800" y="4289425"/>
          <p14:tracePt t="103041" x="7924800" y="4302125"/>
          <p14:tracePt t="103058" x="7924800" y="4321175"/>
          <p14:tracePt t="103074" x="7924800" y="4324350"/>
          <p14:tracePt t="103184" x="7924800" y="4318000"/>
          <p14:tracePt t="103192" x="7924800" y="4308475"/>
          <p14:tracePt t="103199" x="7924800" y="4298950"/>
          <p14:tracePt t="103207" x="7927975" y="4279900"/>
          <p14:tracePt t="103223" x="7940675" y="4225925"/>
          <p14:tracePt t="103240" x="7953375" y="4149725"/>
          <p14:tracePt t="103257" x="7962900" y="4051300"/>
          <p14:tracePt t="103274" x="7962900" y="3990975"/>
          <p14:tracePt t="103291" x="7969250" y="3905250"/>
          <p14:tracePt t="103308" x="7969250" y="3844925"/>
          <p14:tracePt t="103324" x="7969250" y="3794125"/>
          <p14:tracePt t="103341" x="7969250" y="3746500"/>
          <p14:tracePt t="103357" x="7969250" y="3724275"/>
          <p14:tracePt t="103373" x="7975600" y="3702050"/>
          <p14:tracePt t="103391" x="7975600" y="3670300"/>
          <p14:tracePt t="103407" x="7975600" y="3648075"/>
          <p14:tracePt t="103423" x="7975600" y="3638550"/>
          <p14:tracePt t="103441" x="7985125" y="3622675"/>
          <p14:tracePt t="103457" x="7985125" y="3613150"/>
          <p14:tracePt t="103706" x="7991475" y="3619500"/>
          <p14:tracePt t="103713" x="7997825" y="3638550"/>
          <p14:tracePt t="103724" x="8004175" y="3667125"/>
          <p14:tracePt t="103757" x="8010525" y="3759200"/>
          <p14:tracePt t="103790" x="8010525" y="3863975"/>
          <p14:tracePt t="103807" x="8010525" y="3908425"/>
          <p14:tracePt t="103824" x="8010525" y="3946525"/>
          <p14:tracePt t="103841" x="8010525" y="4006850"/>
          <p14:tracePt t="103857" x="8010525" y="4051300"/>
          <p14:tracePt t="103874" x="8010525" y="4073525"/>
          <p14:tracePt t="103890" x="8010525" y="4121150"/>
          <p14:tracePt t="103907" x="8007350" y="4159250"/>
          <p14:tracePt t="103923" x="8007350" y="4194175"/>
          <p14:tracePt t="103940" x="8007350" y="4248150"/>
          <p14:tracePt t="103957" x="8007350" y="4292600"/>
          <p14:tracePt t="103973" x="8007350" y="4314825"/>
          <p14:tracePt t="103990" x="8007350" y="4362450"/>
          <p14:tracePt t="104007" x="8007350" y="4384675"/>
          <p14:tracePt t="104024" x="8007350" y="4413250"/>
          <p14:tracePt t="104041" x="8007350" y="4454525"/>
          <p14:tracePt t="104057" x="8007350" y="4470400"/>
          <p14:tracePt t="104074" x="8007350" y="4479925"/>
          <p14:tracePt t="104090" x="8007350" y="4495800"/>
          <p14:tracePt t="104107" x="8007350" y="4508500"/>
          <p14:tracePt t="104123" x="8007350" y="4521200"/>
          <p14:tracePt t="104140" x="8007350" y="4524375"/>
          <p14:tracePt t="104157" x="8007350" y="4530725"/>
          <p14:tracePt t="104225" x="8010525" y="4530725"/>
          <p14:tracePt t="104232" x="8013700" y="4530725"/>
          <p14:tracePt t="104240" x="8020050" y="4530725"/>
          <p14:tracePt t="104257" x="8032750" y="4527550"/>
          <p14:tracePt t="104274" x="8048625" y="4508500"/>
          <p14:tracePt t="104290" x="8077200" y="4451350"/>
          <p14:tracePt t="104308" x="8115300" y="4371975"/>
          <p14:tracePt t="104325" x="8147050" y="4248150"/>
          <p14:tracePt t="104341" x="8169275" y="4184650"/>
          <p14:tracePt t="104358" x="8185150" y="4108450"/>
          <p14:tracePt t="104375" x="8201025" y="3943350"/>
          <p14:tracePt t="104391" x="8201025" y="3863975"/>
          <p14:tracePt t="104407" x="8201025" y="3803650"/>
          <p14:tracePt t="104424" x="8201025" y="3733800"/>
          <p14:tracePt t="104440" x="8201025" y="3689350"/>
          <p14:tracePt t="104457" x="8201025" y="3644900"/>
          <p14:tracePt t="104474" x="8201025" y="3590925"/>
          <p14:tracePt t="104490" x="8201025" y="3568700"/>
          <p14:tracePt t="104507" x="8201025" y="3540125"/>
          <p14:tracePt t="104524" x="8201025" y="3524250"/>
          <p14:tracePt t="104540" x="8201025" y="3514725"/>
          <p14:tracePt t="104573" x="8201025" y="3511550"/>
          <p14:tracePt t="104624" x="8194675" y="3511550"/>
          <p14:tracePt t="104638" x="8188325" y="3511550"/>
          <p14:tracePt t="104645" x="8185150" y="3511550"/>
          <p14:tracePt t="104657" x="8175625" y="3511550"/>
          <p14:tracePt t="104673" x="8159750" y="3517900"/>
          <p14:tracePt t="104690" x="8150225" y="3527425"/>
          <p14:tracePt t="104707" x="8140700" y="3536950"/>
          <p14:tracePt t="104724" x="8118475" y="3549650"/>
          <p14:tracePt t="104740" x="8108950" y="3578225"/>
          <p14:tracePt t="104756" x="8096250" y="3603625"/>
          <p14:tracePt t="104773" x="8080375" y="3629025"/>
          <p14:tracePt t="104790" x="8064500" y="3641725"/>
          <p14:tracePt t="104807" x="8054975" y="3657600"/>
          <p14:tracePt t="104823" x="8042275" y="3695700"/>
          <p14:tracePt t="104840" x="8035925" y="3717925"/>
          <p14:tracePt t="104856" x="8035925" y="3746500"/>
          <p14:tracePt t="104874" x="8029575" y="3797300"/>
          <p14:tracePt t="104890" x="8029575" y="3819525"/>
          <p14:tracePt t="104907" x="8029575" y="3841750"/>
          <p14:tracePt t="104924" x="8026400" y="3876675"/>
          <p14:tracePt t="104940" x="8026400" y="3886200"/>
          <p14:tracePt t="104956" x="8026400" y="3895725"/>
          <p14:tracePt t="104973" x="8026400" y="3914775"/>
          <p14:tracePt t="104990" x="8026400" y="3924300"/>
          <p14:tracePt t="105006" x="8026400" y="3933825"/>
          <p14:tracePt t="105024" x="8026400" y="3943350"/>
          <p14:tracePt t="105040" x="8026400" y="3959225"/>
          <p14:tracePt t="105056" x="8026400" y="3968750"/>
          <p14:tracePt t="105074" x="8026400" y="3987800"/>
          <p14:tracePt t="105090" x="8026400" y="4025900"/>
          <p14:tracePt t="105108" x="8029575" y="4105275"/>
          <p14:tracePt t="105123" x="8035925" y="4159250"/>
          <p14:tracePt t="105140" x="8035925" y="4203700"/>
          <p14:tracePt t="105156" x="8048625" y="4241800"/>
          <p14:tracePt t="105173" x="8054975" y="4302125"/>
          <p14:tracePt t="105189" x="8067675" y="4349750"/>
          <p14:tracePt t="105207" x="8067675" y="4419600"/>
          <p14:tracePt t="105223" x="8067675" y="4460875"/>
          <p14:tracePt t="105240" x="8067675" y="4498975"/>
          <p14:tracePt t="105256" x="8067675" y="4527550"/>
          <p14:tracePt t="105273" x="8067675" y="4562475"/>
          <p14:tracePt t="105289" x="8067675" y="4591050"/>
          <p14:tracePt t="105307" x="8067675" y="4616450"/>
          <p14:tracePt t="105324" x="8067675" y="4638675"/>
          <p14:tracePt t="105340" x="8067675" y="4648200"/>
          <p14:tracePt t="105357" x="8067675" y="4667250"/>
          <p14:tracePt t="105374" x="8067675" y="4689475"/>
          <p14:tracePt t="105390" x="8067675" y="4699000"/>
          <p14:tracePt t="105393" x="8067675" y="4705350"/>
          <p14:tracePt t="105407" x="8067675" y="4714875"/>
          <p14:tracePt t="105423" x="8067675" y="4730750"/>
          <p14:tracePt t="105440" x="8067675" y="4740275"/>
          <p14:tracePt t="105457" x="8067675" y="4743450"/>
          <p14:tracePt t="105507" x="8067675" y="4737100"/>
          <p14:tracePt t="105513" x="8067675" y="4721225"/>
          <p14:tracePt t="105523" x="8067675" y="4711700"/>
          <p14:tracePt t="105540" x="8067675" y="4679950"/>
          <p14:tracePt t="105556" x="8067675" y="4610100"/>
          <p14:tracePt t="105574" x="8067675" y="4502150"/>
          <p14:tracePt t="105591" x="8061325" y="4384675"/>
          <p14:tracePt t="105607" x="8061325" y="4222750"/>
          <p14:tracePt t="105623" x="8061325" y="4073525"/>
          <p14:tracePt t="105640" x="8061325" y="3968750"/>
          <p14:tracePt t="105656" x="8061325" y="3886200"/>
          <p14:tracePt t="105673" x="8061325" y="3851275"/>
          <p14:tracePt t="105690" x="8061325" y="3829050"/>
          <p14:tracePt t="105707" x="8061325" y="3806825"/>
          <p14:tracePt t="105723" x="8061325" y="3797300"/>
          <p14:tracePt t="105740" x="8061325" y="3787775"/>
          <p14:tracePt t="105756" x="8061325" y="3762375"/>
          <p14:tracePt t="105773" x="8061325" y="3752850"/>
          <p14:tracePt t="105790" x="8061325" y="3743325"/>
          <p14:tracePt t="105806" x="8061325" y="3717925"/>
          <p14:tracePt t="105824" x="8061325" y="3708400"/>
          <p14:tracePt t="105839" x="8061325" y="3698875"/>
          <p14:tracePt t="105856" x="8061325" y="3683000"/>
          <p14:tracePt t="105873" x="8061325" y="3667125"/>
          <p14:tracePt t="105890" x="8061325" y="3657600"/>
          <p14:tracePt t="105971" x="8061325" y="3660775"/>
          <p14:tracePt t="105978" x="8061325" y="3663950"/>
          <p14:tracePt t="105990" x="8061325" y="3673475"/>
          <p14:tracePt t="106007" x="8061325" y="3689350"/>
          <p14:tracePt t="106024" x="8061325" y="3698875"/>
          <p14:tracePt t="106042" x="8061325" y="3714750"/>
          <p14:tracePt t="106057" x="8061325" y="3727450"/>
          <p14:tracePt t="106073" x="8061325" y="3740150"/>
          <p14:tracePt t="106090" x="8061325" y="3778250"/>
          <p14:tracePt t="106107" x="8064500" y="3800475"/>
          <p14:tracePt t="106123" x="8070850" y="3838575"/>
          <p14:tracePt t="106139" x="8070850" y="3873500"/>
          <p14:tracePt t="106157" x="8083550" y="3930650"/>
          <p14:tracePt t="106173" x="8083550" y="3962400"/>
          <p14:tracePt t="106189" x="8083550" y="3981450"/>
          <p14:tracePt t="106207" x="8083550" y="4022725"/>
          <p14:tracePt t="106224" x="8083550" y="4038600"/>
          <p14:tracePt t="106241" x="8083550" y="4054475"/>
          <p14:tracePt t="106257" x="8083550" y="4079875"/>
          <p14:tracePt t="106273" x="8083550" y="4089400"/>
          <p14:tracePt t="106290" x="8083550" y="4130675"/>
          <p14:tracePt t="106306" x="8083550" y="4140200"/>
          <p14:tracePt t="106324" x="8083550" y="4162425"/>
          <p14:tracePt t="106340" x="8083550" y="4200525"/>
          <p14:tracePt t="106356" x="8083550" y="4222750"/>
          <p14:tracePt t="106373" x="8083550" y="4251325"/>
          <p14:tracePt t="106390" x="8083550" y="4292600"/>
          <p14:tracePt t="106407" x="8083550" y="4314825"/>
          <p14:tracePt t="106423" x="8083550" y="4330700"/>
          <p14:tracePt t="106440" x="8074025" y="4356100"/>
          <p14:tracePt t="106456" x="8070850" y="4371975"/>
          <p14:tracePt t="106473" x="8064500" y="4387850"/>
          <p14:tracePt t="106490" x="8058150" y="4416425"/>
          <p14:tracePt t="106506" x="8058150" y="4432300"/>
          <p14:tracePt t="106523" x="8054975" y="4441825"/>
          <p14:tracePt t="106540" x="8054975" y="4460875"/>
          <p14:tracePt t="106556" x="8054975" y="4470400"/>
          <p14:tracePt t="106573" x="8048625" y="4479925"/>
          <p14:tracePt t="106590" x="8048625" y="4502150"/>
          <p14:tracePt t="106704" x="8048625" y="4492625"/>
          <p14:tracePt t="106711" x="8048625" y="4489450"/>
          <p14:tracePt t="106723" x="8048625" y="4483100"/>
          <p14:tracePt t="106740" x="8048625" y="4451350"/>
          <p14:tracePt t="106757" x="8051800" y="4406900"/>
          <p14:tracePt t="106774" x="8058150" y="4352925"/>
          <p14:tracePt t="106790" x="8067675" y="4267200"/>
          <p14:tracePt t="106807" x="8067675" y="4206875"/>
          <p14:tracePt t="106824" x="8067675" y="4162425"/>
          <p14:tracePt t="106841" x="8067675" y="4114800"/>
          <p14:tracePt t="106856" x="8067675" y="4079875"/>
          <p14:tracePt t="106873" x="8080375" y="4032250"/>
          <p14:tracePt t="106890" x="8105775" y="3943350"/>
          <p14:tracePt t="106906" x="8121650" y="3879850"/>
          <p14:tracePt t="106923" x="8134350" y="3822700"/>
          <p14:tracePt t="106940" x="8159750" y="3771900"/>
          <p14:tracePt t="106957" x="8166100" y="3749675"/>
          <p14:tracePt t="106973" x="8166100" y="3733800"/>
          <p14:tracePt t="106990" x="8172450" y="3714750"/>
          <p14:tracePt t="107006" x="8172450" y="3702050"/>
          <p14:tracePt t="107024" x="8172450" y="3689350"/>
          <p14:tracePt t="107040" x="8172450" y="3673475"/>
          <p14:tracePt t="107056" x="8175625" y="3663950"/>
          <p14:tracePt t="107073" x="8175625" y="3648075"/>
          <p14:tracePt t="107090" x="8175625" y="3644900"/>
          <p14:tracePt t="107106" x="8175625" y="3638550"/>
          <p14:tracePt t="107366" x="8169275" y="3648075"/>
          <p14:tracePt t="107373" x="8169275" y="3657600"/>
          <p14:tracePt t="107380" x="8162925" y="3670300"/>
          <p14:tracePt t="107389" x="8162925" y="3689350"/>
          <p14:tracePt t="107406" x="8156575" y="3711575"/>
          <p14:tracePt t="107423" x="8156575" y="3749675"/>
          <p14:tracePt t="107440" x="8156575" y="3771900"/>
          <p14:tracePt t="107456" x="8156575" y="3803650"/>
          <p14:tracePt t="107473" x="8156575" y="3835400"/>
          <p14:tracePt t="107490" x="8156575" y="3863975"/>
          <p14:tracePt t="107506" x="8156575" y="3886200"/>
          <p14:tracePt t="107523" x="8143875" y="3927475"/>
          <p14:tracePt t="107540" x="8143875" y="3949700"/>
          <p14:tracePt t="107556" x="8137525" y="3981450"/>
          <p14:tracePt t="107573" x="8131175" y="4013200"/>
          <p14:tracePt t="107590" x="8124825" y="4051300"/>
          <p14:tracePt t="107607" x="8118475" y="4089400"/>
          <p14:tracePt t="107623" x="8108950" y="4121150"/>
          <p14:tracePt t="107640" x="8102600" y="4152900"/>
          <p14:tracePt t="107657" x="8096250" y="4175125"/>
          <p14:tracePt t="107674" x="8089900" y="4216400"/>
          <p14:tracePt t="107690" x="8083550" y="4232275"/>
          <p14:tracePt t="107707" x="8083550" y="4241800"/>
          <p14:tracePt t="107723" x="8083550" y="4260850"/>
          <p14:tracePt t="107740" x="8083550" y="4270375"/>
          <p14:tracePt t="107757" x="8083550" y="4286250"/>
          <p14:tracePt t="107774" x="8083550" y="4289425"/>
          <p14:tracePt t="107815" x="8083550" y="4295775"/>
          <p14:tracePt t="107873" x="8080375" y="4295775"/>
          <p14:tracePt t="107951" x="8080375" y="43053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2957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4572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43375"/>
            <a:ext cx="2689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2" t="11615" b="4533"/>
          <a:stretch>
            <a:fillRect/>
          </a:stretch>
        </p:blipFill>
        <p:spPr bwMode="auto">
          <a:xfrm>
            <a:off x="7286625" y="4000500"/>
            <a:ext cx="18573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279"/>
    </mc:Choice>
    <mc:Fallback>
      <p:transition spd="slow" advTm="9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306" x="7997825" y="4314825"/>
          <p14:tracePt t="2312" x="7905750" y="4324350"/>
          <p14:tracePt t="2322" x="7791450" y="4333875"/>
          <p14:tracePt t="2339" x="7467600" y="4391025"/>
          <p14:tracePt t="2355" x="6842125" y="4613275"/>
          <p14:tracePt t="2379" x="6089650" y="4946650"/>
          <p14:tracePt t="2407" x="4943475" y="5511800"/>
          <p14:tracePt t="2441" x="3876675" y="6108700"/>
          <p14:tracePt t="2457" x="3654425" y="6276975"/>
          <p14:tracePt t="2473" x="3524250" y="6416675"/>
          <p14:tracePt t="2491" x="3375025" y="6575425"/>
          <p14:tracePt t="2505" x="3327400" y="6645275"/>
          <p14:tracePt t="2522" x="3305175" y="6673850"/>
          <p14:tracePt t="2812" x="3232150" y="6632575"/>
          <p14:tracePt t="2818" x="3105150" y="6556375"/>
          <p14:tracePt t="2825" x="2974975" y="6492875"/>
          <p14:tracePt t="2839" x="2686050" y="6343650"/>
          <p14:tracePt t="2856" x="2438400" y="6229350"/>
          <p14:tracePt t="2873" x="2212975" y="6149975"/>
          <p14:tracePt t="2889" x="1955800" y="6086475"/>
          <p14:tracePt t="2906" x="1781175" y="6076950"/>
          <p14:tracePt t="2922" x="1666875" y="6076950"/>
          <p14:tracePt t="2938" x="1555750" y="6096000"/>
          <p14:tracePt t="2955" x="1524000" y="6121400"/>
          <p14:tracePt t="2972" x="1492250" y="6153150"/>
          <p14:tracePt t="2989" x="1473200" y="6188075"/>
          <p14:tracePt t="3005" x="1473200" y="6223000"/>
          <p14:tracePt t="3022" x="1473200" y="6261100"/>
          <p14:tracePt t="3039" x="1473200" y="6302375"/>
          <p14:tracePt t="3055" x="1473200" y="6346825"/>
          <p14:tracePt t="3072" x="1473200" y="6381750"/>
          <p14:tracePt t="3089" x="1473200" y="6435725"/>
          <p14:tracePt t="3105" x="1473200" y="6473825"/>
          <p14:tracePt t="3123" x="1473200" y="6508750"/>
          <p14:tracePt t="3338" x="1463675" y="6410325"/>
          <p14:tracePt t="3345" x="1454150" y="6362700"/>
          <p14:tracePt t="3355" x="1454150" y="6305550"/>
          <p14:tracePt t="3373" x="1444625" y="6042025"/>
          <p14:tracePt t="3389" x="1444625" y="5870575"/>
          <p14:tracePt t="3405" x="1444625" y="5667375"/>
          <p14:tracePt t="3423" x="1444625" y="5394325"/>
          <p14:tracePt t="3439" x="1460500" y="5197475"/>
          <p14:tracePt t="3458" x="1470025" y="5026025"/>
          <p14:tracePt t="3473" x="1495425" y="4848225"/>
          <p14:tracePt t="3489" x="1520825" y="4740275"/>
          <p14:tracePt t="3505" x="1543050" y="4664075"/>
          <p14:tracePt t="3523" x="1590675" y="4587875"/>
          <p14:tracePt t="3538" x="1609725" y="4559300"/>
          <p14:tracePt t="3555" x="1628775" y="4527550"/>
          <p14:tracePt t="3573" x="1663700" y="4498975"/>
          <p14:tracePt t="3588" x="1689100" y="4467225"/>
          <p14:tracePt t="3605" x="1711325" y="4448175"/>
          <p14:tracePt t="3622" x="1727200" y="4435475"/>
          <p14:tracePt t="3638" x="1736725" y="4413250"/>
          <p14:tracePt t="3655" x="1746250" y="4403725"/>
          <p14:tracePt t="3672" x="1746250" y="4387850"/>
          <p14:tracePt t="3688" x="1746250" y="4384675"/>
          <p14:tracePt t="3723" x="1739900" y="4384675"/>
          <p14:tracePt t="4065" x="1733550" y="4311650"/>
          <p14:tracePt t="4072" x="1724025" y="4219575"/>
          <p14:tracePt t="4079" x="1714500" y="4117975"/>
          <p14:tracePt t="4088" x="1695450" y="4013200"/>
          <p14:tracePt t="4106" x="1647825" y="3816350"/>
          <p14:tracePt t="4122" x="1593850" y="3549650"/>
          <p14:tracePt t="4138" x="1539875" y="3403600"/>
          <p14:tracePt t="4155" x="1495425" y="3260725"/>
          <p14:tracePt t="4172" x="1412875" y="3057525"/>
          <p14:tracePt t="4188" x="1371600" y="2946400"/>
          <p14:tracePt t="4205" x="1330325" y="2822575"/>
          <p14:tracePt t="4222" x="1270000" y="2654300"/>
          <p14:tracePt t="4238" x="1254125" y="2546350"/>
          <p14:tracePt t="4255" x="1238250" y="2460625"/>
          <p14:tracePt t="4272" x="1238250" y="2298700"/>
          <p14:tracePt t="4290" x="1238250" y="2162175"/>
          <p14:tracePt t="4307" x="1257300" y="2016125"/>
          <p14:tracePt t="4322" x="1266825" y="1920875"/>
          <p14:tracePt t="4339" x="1273175" y="1816100"/>
          <p14:tracePt t="4355" x="1273175" y="1733550"/>
          <p14:tracePt t="4372" x="1273175" y="1644650"/>
          <p14:tracePt t="4389" x="1273175" y="1600200"/>
          <p14:tracePt t="4406" x="1273175" y="1530350"/>
          <p14:tracePt t="4423" x="1263650" y="1485900"/>
          <p14:tracePt t="4439" x="1244600" y="1454150"/>
          <p14:tracePt t="4457" x="1203325" y="1416050"/>
          <p14:tracePt t="4472" x="1177925" y="1403350"/>
          <p14:tracePt t="4489" x="1133475" y="1390650"/>
          <p14:tracePt t="4506" x="1085850" y="1381125"/>
          <p14:tracePt t="4522" x="1063625" y="1381125"/>
          <p14:tracePt t="4539" x="1031875" y="1381125"/>
          <p14:tracePt t="4556" x="993775" y="1381125"/>
          <p14:tracePt t="4572" x="949325" y="1381125"/>
          <p14:tracePt t="4589" x="904875" y="1381125"/>
          <p14:tracePt t="4606" x="847725" y="1397000"/>
          <p14:tracePt t="4622" x="825500" y="1406525"/>
          <p14:tracePt t="4639" x="793750" y="1431925"/>
          <p14:tracePt t="4656" x="755650" y="1476375"/>
          <p14:tracePt t="4672" x="714375" y="1533525"/>
          <p14:tracePt t="4688" x="669925" y="1644650"/>
          <p14:tracePt t="4706" x="609600" y="1835150"/>
          <p14:tracePt t="4722" x="574675" y="1978025"/>
          <p14:tracePt t="4739" x="536575" y="2174875"/>
          <p14:tracePt t="4756" x="511175" y="2428875"/>
          <p14:tracePt t="4772" x="511175" y="2644775"/>
          <p14:tracePt t="4789" x="511175" y="2847975"/>
          <p14:tracePt t="4806" x="517525" y="3203575"/>
          <p14:tracePt t="4822" x="533400" y="3422650"/>
          <p14:tracePt t="4839" x="565150" y="3651250"/>
          <p14:tracePt t="4855" x="571500" y="3914775"/>
          <p14:tracePt t="4872" x="571500" y="4095750"/>
          <p14:tracePt t="4889" x="568325" y="4244975"/>
          <p14:tracePt t="4905" x="530225" y="4479925"/>
          <p14:tracePt t="4922" x="504825" y="4619625"/>
          <p14:tracePt t="4939" x="479425" y="4759325"/>
          <p14:tracePt t="4955" x="460375" y="4991100"/>
          <p14:tracePt t="4972" x="450850" y="5095875"/>
          <p14:tracePt t="4989" x="476250" y="5226050"/>
          <p14:tracePt t="5005" x="523875" y="5365750"/>
          <p14:tracePt t="5023" x="555625" y="5413375"/>
          <p14:tracePt t="5038" x="587375" y="5445125"/>
          <p14:tracePt t="5055" x="641350" y="5483225"/>
          <p14:tracePt t="5072" x="685800" y="5489575"/>
          <p14:tracePt t="5089" x="711200" y="5486400"/>
          <p14:tracePt t="5340" x="720725" y="5543550"/>
          <p14:tracePt t="5347" x="736600" y="5622925"/>
          <p14:tracePt t="5356" x="755650" y="5695950"/>
          <p14:tracePt t="5372" x="800100" y="5816600"/>
          <p14:tracePt t="5389" x="831850" y="5949950"/>
          <p14:tracePt t="5405" x="844550" y="6026150"/>
          <p14:tracePt t="5422" x="857250" y="6070600"/>
          <p14:tracePt t="5439" x="876300" y="6105525"/>
          <p14:tracePt t="5455" x="876300" y="6121400"/>
          <p14:tracePt t="5472" x="882650" y="6130925"/>
          <p14:tracePt t="5489" x="882650" y="6137275"/>
          <p14:tracePt t="5522" x="882650" y="6134100"/>
          <p14:tracePt t="5539" x="873125" y="6115050"/>
          <p14:tracePt t="5555" x="857250" y="6096000"/>
          <p14:tracePt t="5572" x="841375" y="6080125"/>
          <p14:tracePt t="5589" x="796925" y="6042025"/>
          <p14:tracePt t="5605" x="774700" y="6029325"/>
          <p14:tracePt t="5622" x="749300" y="6019800"/>
          <p14:tracePt t="5639" x="720725" y="5994400"/>
          <p14:tracePt t="5655" x="698500" y="5984875"/>
          <p14:tracePt t="5671" x="673100" y="5972175"/>
          <p14:tracePt t="5688" x="654050" y="5962650"/>
          <p14:tracePt t="5706" x="631825" y="5962650"/>
          <p14:tracePt t="5723" x="609600" y="5962650"/>
          <p14:tracePt t="5739" x="574675" y="5956300"/>
          <p14:tracePt t="5755" x="555625" y="5956300"/>
          <p14:tracePt t="5772" x="523875" y="5956300"/>
          <p14:tracePt t="5788" x="498475" y="5956300"/>
          <p14:tracePt t="5805" x="488950" y="5956300"/>
          <p14:tracePt t="5822" x="473075" y="5956300"/>
          <p14:tracePt t="5838" x="457200" y="5949950"/>
          <p14:tracePt t="5855" x="454025" y="5949950"/>
          <p14:tracePt t="5871" x="454025" y="5934075"/>
          <p14:tracePt t="5888" x="454025" y="5924550"/>
          <p14:tracePt t="5905" x="454025" y="5921375"/>
          <p14:tracePt t="5938" x="463550" y="5905500"/>
          <p14:tracePt t="5955" x="495300" y="5895975"/>
          <p14:tracePt t="5972" x="517525" y="5876925"/>
          <p14:tracePt t="5988" x="568325" y="5857875"/>
          <p14:tracePt t="6006" x="590550" y="5845175"/>
          <p14:tracePt t="6024" x="631825" y="5835650"/>
          <p14:tracePt t="6039" x="657225" y="5816600"/>
          <p14:tracePt t="6055" x="701675" y="5803900"/>
          <p14:tracePt t="6073" x="765175" y="5797550"/>
          <p14:tracePt t="6089" x="803275" y="5791200"/>
          <p14:tracePt t="6105" x="831850" y="5791200"/>
          <p14:tracePt t="6123" x="866775" y="5791200"/>
          <p14:tracePt t="6139" x="876300" y="5791200"/>
          <p14:tracePt t="6155" x="885825" y="5791200"/>
          <p14:tracePt t="6173" x="895350" y="5791200"/>
          <p14:tracePt t="6244" x="889000" y="5791200"/>
          <p14:tracePt t="6252" x="882650" y="5791200"/>
          <p14:tracePt t="6259" x="876300" y="5791200"/>
          <p14:tracePt t="6272" x="863600" y="5797550"/>
          <p14:tracePt t="6288" x="831850" y="5810250"/>
          <p14:tracePt t="6305" x="800100" y="5829300"/>
          <p14:tracePt t="6322" x="758825" y="5848350"/>
          <p14:tracePt t="6338" x="733425" y="5857875"/>
          <p14:tracePt t="6355" x="704850" y="5870575"/>
          <p14:tracePt t="6373" x="660400" y="5902325"/>
          <p14:tracePt t="6388" x="638175" y="5915025"/>
          <p14:tracePt t="6405" x="628650" y="5924550"/>
          <p14:tracePt t="6422" x="606425" y="5937250"/>
          <p14:tracePt t="6439" x="596900" y="5956300"/>
          <p14:tracePt t="6455" x="587375" y="5956300"/>
          <p14:tracePt t="6472" x="581025" y="5956300"/>
          <p14:tracePt t="6543" x="584200" y="5956300"/>
          <p14:tracePt t="6550" x="587375" y="5953125"/>
          <p14:tracePt t="6558" x="593725" y="5943600"/>
          <p14:tracePt t="6572" x="603250" y="5934075"/>
          <p14:tracePt t="6588" x="631825" y="5927725"/>
          <p14:tracePt t="6605" x="654050" y="5927725"/>
          <p14:tracePt t="6622" x="695325" y="5921375"/>
          <p14:tracePt t="6639" x="717550" y="5915025"/>
          <p14:tracePt t="6656" x="746125" y="5915025"/>
          <p14:tracePt t="6672" x="787400" y="5908675"/>
          <p14:tracePt t="6688" x="809625" y="5908675"/>
          <p14:tracePt t="6705" x="838200" y="5902325"/>
          <p14:tracePt t="6721" x="866775" y="5902325"/>
          <p14:tracePt t="6739" x="876300" y="5899150"/>
          <p14:tracePt t="6755" x="892175" y="5899150"/>
          <p14:tracePt t="6772" x="895350" y="5899150"/>
          <p14:tracePt t="7327" x="885825" y="5842000"/>
          <p14:tracePt t="7335" x="866775" y="5772150"/>
          <p14:tracePt t="7341" x="850900" y="5711825"/>
          <p14:tracePt t="7355" x="806450" y="5591175"/>
          <p14:tracePt t="7372" x="771525" y="5426075"/>
          <p14:tracePt t="7389" x="733425" y="5283200"/>
          <p14:tracePt t="7421" x="660400" y="5048250"/>
          <p14:tracePt t="7456" x="625475" y="4873625"/>
          <p14:tracePt t="7472" x="625475" y="4829175"/>
          <p14:tracePt t="7488" x="625475" y="4800600"/>
          <p14:tracePt t="7505" x="619125" y="4759325"/>
          <p14:tracePt t="7521" x="619125" y="4724400"/>
          <p14:tracePt t="7538" x="612775" y="4679950"/>
          <p14:tracePt t="7555" x="593725" y="4622800"/>
          <p14:tracePt t="7571" x="593725" y="4578350"/>
          <p14:tracePt t="7588" x="587375" y="4549775"/>
          <p14:tracePt t="7606" x="581025" y="4508500"/>
          <p14:tracePt t="7622" x="574675" y="4486275"/>
          <p14:tracePt t="7639" x="565150" y="4454525"/>
          <p14:tracePt t="7655" x="552450" y="4413250"/>
          <p14:tracePt t="7672" x="539750" y="4368800"/>
          <p14:tracePt t="7689" x="527050" y="4324350"/>
          <p14:tracePt t="7705" x="527050" y="4260850"/>
          <p14:tracePt t="7722" x="527050" y="4232275"/>
          <p14:tracePt t="7738" x="527050" y="4203700"/>
          <p14:tracePt t="7755" x="527050" y="4175125"/>
          <p14:tracePt t="7772" x="527050" y="4159250"/>
          <p14:tracePt t="7788" x="527050" y="4149725"/>
          <p14:tracePt t="7805" x="542925" y="4133850"/>
          <p14:tracePt t="7822" x="555625" y="4117975"/>
          <p14:tracePt t="7838" x="565150" y="4095750"/>
          <p14:tracePt t="7855" x="571500" y="4083050"/>
          <p14:tracePt t="7872" x="574675" y="4073525"/>
          <p14:tracePt t="7891" x="581025" y="4051300"/>
          <p14:tracePt t="7906" x="584200" y="4035425"/>
          <p14:tracePt t="7923" x="584200" y="4019550"/>
          <p14:tracePt t="7939" x="584200" y="4003675"/>
          <p14:tracePt t="7956" x="584200" y="3990975"/>
          <p14:tracePt t="8881" x="603250" y="3994150"/>
          <p14:tracePt t="8887" x="619125" y="3994150"/>
          <p14:tracePt t="8894" x="647700" y="3994150"/>
          <p14:tracePt t="8909" x="682625" y="3994150"/>
          <p14:tracePt t="8922" x="727075" y="3994150"/>
          <p14:tracePt t="8938" x="771525" y="3994150"/>
          <p14:tracePt t="8955" x="809625" y="4006850"/>
          <p14:tracePt t="8988" x="917575" y="4038600"/>
          <p14:tracePt t="9022" x="1006475" y="4073525"/>
          <p14:tracePt t="9038" x="1050925" y="4086225"/>
          <p14:tracePt t="9055" x="1089025" y="4114800"/>
          <p14:tracePt t="9072" x="1133475" y="4143375"/>
          <p14:tracePt t="9088" x="1171575" y="4162425"/>
          <p14:tracePt t="9105" x="1196975" y="4194175"/>
          <p14:tracePt t="9122" x="1231900" y="4225925"/>
          <p14:tracePt t="9138" x="1241425" y="4238625"/>
          <p14:tracePt t="9155" x="1247775" y="4248150"/>
          <p14:tracePt t="9172" x="1247775" y="4264025"/>
          <p14:tracePt t="9188" x="1247775" y="4273550"/>
          <p14:tracePt t="9204" x="1247775" y="4283075"/>
          <p14:tracePt t="9221" x="1241425" y="4283075"/>
          <p14:tracePt t="9238" x="1231900" y="4283075"/>
          <p14:tracePt t="9272" x="1231900" y="4276725"/>
          <p14:tracePt t="9288" x="1231900" y="4267200"/>
          <p14:tracePt t="9304" x="1225550" y="4244975"/>
          <p14:tracePt t="9322" x="1206500" y="4203700"/>
          <p14:tracePt t="9338" x="1196975" y="4187825"/>
          <p14:tracePt t="9355" x="1190625" y="4159250"/>
          <p14:tracePt t="9371" x="1177925" y="4130675"/>
          <p14:tracePt t="9388" x="1165225" y="4098925"/>
          <p14:tracePt t="9405" x="1149350" y="4076700"/>
          <p14:tracePt t="9421" x="1136650" y="4035425"/>
          <p14:tracePt t="9438" x="1127125" y="4019550"/>
          <p14:tracePt t="9455" x="1114425" y="3994150"/>
          <p14:tracePt t="9471" x="1104900" y="3968750"/>
          <p14:tracePt t="9488" x="1092200" y="3946525"/>
          <p14:tracePt t="9505" x="1085850" y="3930650"/>
          <p14:tracePt t="9521" x="1085850" y="3908425"/>
          <p14:tracePt t="9538" x="1085850" y="3879850"/>
          <p14:tracePt t="9555" x="1085850" y="3857625"/>
          <p14:tracePt t="9571" x="1085850" y="3787775"/>
          <p14:tracePt t="9588" x="1085850" y="3736975"/>
          <p14:tracePt t="9605" x="1101725" y="3683000"/>
          <p14:tracePt t="9621" x="1114425" y="3619500"/>
          <p14:tracePt t="9638" x="1127125" y="3597275"/>
          <p14:tracePt t="9655" x="1133475" y="3584575"/>
          <p14:tracePt t="9671" x="1143000" y="3565525"/>
          <p14:tracePt t="9688" x="1158875" y="3556000"/>
          <p14:tracePt t="9705" x="1168400" y="3546475"/>
          <p14:tracePt t="9722" x="1187450" y="3524250"/>
          <p14:tracePt t="9738" x="1219200" y="3511550"/>
          <p14:tracePt t="9754" x="1241425" y="3502025"/>
          <p14:tracePt t="9772" x="1285875" y="3457575"/>
          <p14:tracePt t="9788" x="1311275" y="3425825"/>
          <p14:tracePt t="9804" x="1336675" y="3394075"/>
          <p14:tracePt t="9822" x="1355725" y="3359150"/>
          <p14:tracePt t="9839" x="1358900" y="3349625"/>
          <p14:tracePt t="9856" x="1358900" y="3327400"/>
          <p14:tracePt t="9871" x="1358900" y="3317875"/>
          <p14:tracePt t="9888" x="1358900" y="3308350"/>
          <p14:tracePt t="9905" x="1358900" y="3289300"/>
          <p14:tracePt t="9922" x="1358900" y="3279775"/>
          <p14:tracePt t="9938" x="1358900" y="3270250"/>
          <p14:tracePt t="9955" x="1346200" y="3254375"/>
          <p14:tracePt t="9971" x="1330325" y="3238500"/>
          <p14:tracePt t="9988" x="1317625" y="3228975"/>
          <p14:tracePt t="10005" x="1273175" y="3190875"/>
          <p14:tracePt t="10021" x="1247775" y="3159125"/>
          <p14:tracePt t="10038" x="1222375" y="3136900"/>
          <p14:tracePt t="10055" x="1177925" y="3098800"/>
          <p14:tracePt t="10071" x="1149350" y="3086100"/>
          <p14:tracePt t="10088" x="1133475" y="3076575"/>
          <p14:tracePt t="10105" x="1111250" y="3070225"/>
          <p14:tracePt t="10121" x="1092200" y="3070225"/>
          <p14:tracePt t="10138" x="1079500" y="3070225"/>
          <p14:tracePt t="10155" x="1066800" y="3054350"/>
          <p14:tracePt t="10171" x="1057275" y="3044825"/>
          <p14:tracePt t="10188" x="1041400" y="3041650"/>
          <p14:tracePt t="10205" x="1035050" y="3025775"/>
          <p14:tracePt t="10221" x="1035050" y="3009900"/>
          <p14:tracePt t="10238" x="1035050" y="3000375"/>
          <p14:tracePt t="10255" x="1035050" y="2984500"/>
          <p14:tracePt t="10272" x="1035050" y="2974975"/>
          <p14:tracePt t="10289" x="1035050" y="2955925"/>
          <p14:tracePt t="10305" x="1035050" y="2914650"/>
          <p14:tracePt t="10321" x="1035050" y="2870200"/>
          <p14:tracePt t="10338" x="1035050" y="2819400"/>
          <p14:tracePt t="10354" x="1044575" y="2746375"/>
          <p14:tracePt t="10371" x="1044575" y="2708275"/>
          <p14:tracePt t="10388" x="1044575" y="2689225"/>
          <p14:tracePt t="10404" x="1044575" y="2647950"/>
          <p14:tracePt t="10421" x="1044575" y="2632075"/>
          <p14:tracePt t="10438" x="1035050" y="2622550"/>
          <p14:tracePt t="10454" x="1019175" y="2600325"/>
          <p14:tracePt t="10471" x="1009650" y="2597150"/>
          <p14:tracePt t="10488" x="993775" y="2597150"/>
          <p14:tracePt t="10505" x="977900" y="2597150"/>
          <p14:tracePt t="10521" x="974725" y="2597150"/>
          <p14:tracePt t="10538" x="968375" y="2613025"/>
          <p14:tracePt t="10555" x="965200" y="2628900"/>
          <p14:tracePt t="10572" x="965200" y="2663825"/>
          <p14:tracePt t="10587" x="968375" y="2717800"/>
          <p14:tracePt t="10604" x="990600" y="2816225"/>
          <p14:tracePt t="10621" x="1000125" y="2854325"/>
          <p14:tracePt t="10638" x="1022350" y="2901950"/>
          <p14:tracePt t="10654" x="1047750" y="2974975"/>
          <p14:tracePt t="10672" x="1060450" y="3019425"/>
          <p14:tracePt t="10689" x="1085850" y="3060700"/>
          <p14:tracePt t="10706" x="1104900" y="3092450"/>
          <p14:tracePt t="10722" x="1123950" y="3124200"/>
          <p14:tracePt t="10739" x="1165225" y="3162300"/>
          <p14:tracePt t="10754" x="1184275" y="3190875"/>
          <p14:tracePt t="10771" x="1196975" y="3216275"/>
          <p14:tracePt t="10789" x="1222375" y="3257550"/>
          <p14:tracePt t="10805" x="1225550" y="3279775"/>
          <p14:tracePt t="10821" x="1225550" y="3311525"/>
          <p14:tracePt t="10838" x="1225550" y="3365500"/>
          <p14:tracePt t="10856" x="1225550" y="3409950"/>
          <p14:tracePt t="10871" x="1225550" y="3460750"/>
          <p14:tracePt t="10888" x="1225550" y="3540125"/>
          <p14:tracePt t="10905" x="1225550" y="3600450"/>
          <p14:tracePt t="10921" x="1225550" y="3660775"/>
          <p14:tracePt t="10938" x="1222375" y="3756025"/>
          <p14:tracePt t="10954" x="1209675" y="3816350"/>
          <p14:tracePt t="10971" x="1187450" y="3863975"/>
          <p14:tracePt t="10988" x="1171575" y="3905250"/>
          <p14:tracePt t="11004" x="1158875" y="3930650"/>
          <p14:tracePt t="11022" x="1149350" y="3940175"/>
          <p14:tracePt t="11038" x="1127125" y="3959225"/>
          <p14:tracePt t="11054" x="1117600" y="3968750"/>
          <p14:tracePt t="11071" x="1108075" y="3981450"/>
          <p14:tracePt t="11088" x="1089025" y="3990975"/>
          <p14:tracePt t="11104" x="1079500" y="3990975"/>
          <p14:tracePt t="11121" x="1069975" y="3990975"/>
          <p14:tracePt t="11138" x="1054100" y="3987800"/>
          <p14:tracePt t="11155" x="1038225" y="3971925"/>
          <p14:tracePt t="11172" x="1025525" y="3927475"/>
          <p14:tracePt t="11188" x="1025525" y="3832225"/>
          <p14:tracePt t="11204" x="1025525" y="3759200"/>
          <p14:tracePt t="11222" x="1025525" y="3698875"/>
          <p14:tracePt t="11238" x="1025525" y="3613150"/>
          <p14:tracePt t="11254" x="1025525" y="3543300"/>
          <p14:tracePt t="11271" x="1038225" y="3448050"/>
          <p14:tracePt t="11288" x="1069975" y="3336925"/>
          <p14:tracePt t="11304" x="1082675" y="3260725"/>
          <p14:tracePt t="11321" x="1098550" y="3197225"/>
          <p14:tracePt t="11338" x="1104900" y="3098800"/>
          <p14:tracePt t="11354" x="1104900" y="3038475"/>
          <p14:tracePt t="11371" x="1104900" y="2994025"/>
          <p14:tracePt t="11388" x="1104900" y="2955925"/>
          <p14:tracePt t="11405" x="1095375" y="2936875"/>
          <p14:tracePt t="11421" x="1085850" y="2927350"/>
          <p14:tracePt t="11438" x="1073150" y="2914650"/>
          <p14:tracePt t="11454" x="1057275" y="2914650"/>
          <p14:tracePt t="11471" x="1047750" y="2914650"/>
          <p14:tracePt t="11487" x="1031875" y="2914650"/>
          <p14:tracePt t="11504" x="1022350" y="2914650"/>
          <p14:tracePt t="11909" x="1022350" y="2901950"/>
          <p14:tracePt t="11916" x="1022350" y="2886075"/>
          <p14:tracePt t="11923" x="1022350" y="2873375"/>
          <p14:tracePt t="11938" x="1022350" y="2851150"/>
          <p14:tracePt t="11955" x="1022350" y="2822575"/>
          <p14:tracePt t="11972" x="1022350" y="2790825"/>
          <p14:tracePt t="11988" x="1022350" y="2759075"/>
          <p14:tracePt t="12022" x="1022350" y="2698750"/>
          <p14:tracePt t="12055" x="1022350" y="2632075"/>
          <p14:tracePt t="12071" x="1022350" y="2584450"/>
          <p14:tracePt t="12088" x="1022350" y="2555875"/>
          <p14:tracePt t="12104" x="1022350" y="2527300"/>
          <p14:tracePt t="12121" x="1006475" y="2511425"/>
          <p14:tracePt t="12138" x="1000125" y="2501900"/>
          <p14:tracePt t="12154" x="996950" y="2486025"/>
          <p14:tracePt t="12171" x="990600" y="2470150"/>
          <p14:tracePt t="12188" x="987425" y="2460625"/>
          <p14:tracePt t="12205" x="987425" y="2451100"/>
          <p14:tracePt t="12221" x="987425" y="2432050"/>
          <p14:tracePt t="12238" x="987425" y="2422525"/>
          <p14:tracePt t="12255" x="987425" y="2413000"/>
          <p14:tracePt t="12272" x="987425" y="2406650"/>
          <p14:tracePt t="12288" x="987425" y="2400300"/>
          <p14:tracePt t="12305" x="987425" y="2397125"/>
          <p14:tracePt t="12321" x="987425" y="2387600"/>
          <p14:tracePt t="12354" x="987425" y="2381250"/>
          <p14:tracePt t="12378" x="987425" y="2378075"/>
          <p14:tracePt t="12691" x="1000125" y="2365375"/>
          <p14:tracePt t="12698" x="1019175" y="2352675"/>
          <p14:tracePt t="12705" x="1038225" y="2339975"/>
          <p14:tracePt t="12721" x="1085850" y="2305050"/>
          <p14:tracePt t="12738" x="1133475" y="2279650"/>
          <p14:tracePt t="12755" x="1200150" y="2232025"/>
          <p14:tracePt t="12771" x="1222375" y="2222500"/>
          <p14:tracePt t="12788" x="1238250" y="2209800"/>
          <p14:tracePt t="12805" x="1260475" y="2187575"/>
          <p14:tracePt t="12821" x="1270000" y="2178050"/>
          <p14:tracePt t="12838" x="1276350" y="2168525"/>
          <p14:tracePt t="12855" x="1276350" y="2159000"/>
          <p14:tracePt t="12871" x="1276350" y="2152650"/>
          <p14:tracePt t="12888" x="1276350" y="2149475"/>
          <p14:tracePt t="12921" x="1279525" y="2149475"/>
          <p14:tracePt t="13026" x="1273175" y="2149475"/>
          <p14:tracePt t="13282" x="1270000" y="2149475"/>
          <p14:tracePt t="13290" x="1263650" y="2155825"/>
          <p14:tracePt t="13297" x="1254125" y="2155825"/>
          <p14:tracePt t="13304" x="1247775" y="2155825"/>
          <p14:tracePt t="13321" x="1238250" y="2155825"/>
          <p14:tracePt t="13338" x="1222375" y="2155825"/>
          <p14:tracePt t="13371" x="1200150" y="2155825"/>
          <p14:tracePt t="13404" x="1168400" y="2152650"/>
          <p14:tracePt t="13421" x="1168400" y="2143125"/>
          <p14:tracePt t="13438" x="1168400" y="2139950"/>
          <p14:tracePt t="13454" x="1168400" y="2133600"/>
          <p14:tracePt t="13767" x="1165225" y="2149475"/>
          <p14:tracePt t="13774" x="1152525" y="2159000"/>
          <p14:tracePt t="13788" x="1139825" y="2184400"/>
          <p14:tracePt t="13804" x="1127125" y="2212975"/>
          <p14:tracePt t="13821" x="1117600" y="2238375"/>
          <p14:tracePt t="13838" x="1092200" y="2266950"/>
          <p14:tracePt t="13854" x="1082675" y="2282825"/>
          <p14:tracePt t="13871" x="1073150" y="2292350"/>
          <p14:tracePt t="13888" x="1057275" y="2314575"/>
          <p14:tracePt t="13904" x="1041400" y="2324100"/>
          <p14:tracePt t="13921" x="1038225" y="2333625"/>
          <p14:tracePt t="13938" x="1025525" y="2343150"/>
          <p14:tracePt t="13954" x="1016000" y="2343150"/>
          <p14:tracePt t="13971" x="1012825" y="2343150"/>
          <p14:tracePt t="13987" x="1003300" y="2343150"/>
          <p14:tracePt t="14004" x="996950" y="2343150"/>
          <p14:tracePt t="14021" x="996950" y="2336800"/>
          <p14:tracePt t="14038" x="977900" y="2320925"/>
          <p14:tracePt t="14054" x="968375" y="2305050"/>
          <p14:tracePt t="14071" x="955675" y="2295525"/>
          <p14:tracePt t="14088" x="936625" y="2286000"/>
          <p14:tracePt t="14104" x="927100" y="2286000"/>
          <p14:tracePt t="14121" x="917575" y="2286000"/>
          <p14:tracePt t="14138" x="901700" y="2286000"/>
          <p14:tracePt t="14154" x="889000" y="2286000"/>
          <p14:tracePt t="14171" x="879475" y="2286000"/>
          <p14:tracePt t="14188" x="863600" y="2286000"/>
          <p14:tracePt t="14204" x="854075" y="2286000"/>
          <p14:tracePt t="14221" x="838200" y="2286000"/>
          <p14:tracePt t="14237" x="838200" y="2289175"/>
          <p14:tracePt t="14255" x="835025" y="2298700"/>
          <p14:tracePt t="14271" x="828675" y="2314575"/>
          <p14:tracePt t="14287" x="812800" y="2327275"/>
          <p14:tracePt t="14304" x="803275" y="2336800"/>
          <p14:tracePt t="14321" x="787400" y="2343150"/>
          <p14:tracePt t="14338" x="774700" y="2362200"/>
          <p14:tracePt t="14354" x="765175" y="2368550"/>
          <p14:tracePt t="14371" x="752475" y="2374900"/>
          <p14:tracePt t="14388" x="733425" y="2378075"/>
          <p14:tracePt t="14405" x="723900" y="2378075"/>
          <p14:tracePt t="14422" x="708025" y="2378075"/>
          <p14:tracePt t="14438" x="698500" y="2378075"/>
          <p14:tracePt t="14454" x="682625" y="2378075"/>
          <p14:tracePt t="14472" x="673100" y="2368550"/>
          <p14:tracePt t="14488" x="669925" y="2352675"/>
          <p14:tracePt t="14505" x="660400" y="2343150"/>
          <p14:tracePt t="14522" x="638175" y="2333625"/>
          <p14:tracePt t="14538" x="628650" y="2320925"/>
          <p14:tracePt t="14554" x="619125" y="2308225"/>
          <p14:tracePt t="14571" x="603250" y="2292350"/>
          <p14:tracePt t="14587" x="593725" y="2282825"/>
          <p14:tracePt t="14604" x="577850" y="2273300"/>
          <p14:tracePt t="14621" x="577850" y="2266950"/>
          <p14:tracePt t="14637" x="577850" y="2257425"/>
          <p14:tracePt t="14700" x="577850" y="2251075"/>
          <p14:tracePt t="14707" x="577850" y="2247900"/>
          <p14:tracePt t="14721" x="577850" y="2238375"/>
          <p14:tracePt t="14737" x="577850" y="2232025"/>
          <p14:tracePt t="14779" x="581025" y="2232025"/>
          <p14:tracePt t="14787" x="590550" y="2232025"/>
          <p14:tracePt t="14804" x="600075" y="2232025"/>
          <p14:tracePt t="14821" x="615950" y="2235200"/>
          <p14:tracePt t="14838" x="619125" y="2244725"/>
          <p14:tracePt t="14854" x="625475" y="2254250"/>
          <p14:tracePt t="14871" x="635000" y="2273300"/>
          <p14:tracePt t="14887" x="647700" y="2286000"/>
          <p14:tracePt t="14904" x="650875" y="2308225"/>
          <p14:tracePt t="14921" x="669925" y="2349500"/>
          <p14:tracePt t="14937" x="676275" y="2378075"/>
          <p14:tracePt t="14954" x="676275" y="2400300"/>
          <p14:tracePt t="14971" x="676275" y="2435225"/>
          <p14:tracePt t="14987" x="676275" y="2444750"/>
          <p14:tracePt t="15004" x="676275" y="2454275"/>
          <p14:tracePt t="15021" x="676275" y="2463800"/>
          <p14:tracePt t="15054" x="676275" y="2460625"/>
          <p14:tracePt t="15071" x="676275" y="2435225"/>
          <p14:tracePt t="15088" x="676275" y="2419350"/>
          <p14:tracePt t="15104" x="676275" y="2409825"/>
          <p14:tracePt t="15120" x="676275" y="2400300"/>
          <p14:tracePt t="15193" x="682625" y="2400300"/>
          <p14:tracePt t="15200" x="685800" y="2400300"/>
          <p14:tracePt t="15207" x="692150" y="2400300"/>
          <p14:tracePt t="15221" x="711200" y="2400300"/>
          <p14:tracePt t="15238" x="733425" y="2400300"/>
          <p14:tracePt t="15254" x="781050" y="2409825"/>
          <p14:tracePt t="15271" x="844550" y="2428875"/>
          <p14:tracePt t="15288" x="889000" y="2447925"/>
          <p14:tracePt t="15304" x="927100" y="2460625"/>
          <p14:tracePt t="15321" x="990600" y="2479675"/>
          <p14:tracePt t="15337" x="1050925" y="2492375"/>
          <p14:tracePt t="15354" x="1117600" y="2508250"/>
          <p14:tracePt t="15371" x="1177925" y="2508250"/>
          <p14:tracePt t="15388" x="1200150" y="2508250"/>
          <p14:tracePt t="15404" x="1225550" y="2508250"/>
          <p14:tracePt t="15421" x="1238250" y="2508250"/>
          <p14:tracePt t="15437" x="1244600" y="2508250"/>
          <p14:tracePt t="15455" x="1247775" y="2508250"/>
          <p14:tracePt t="15513" x="1247775" y="2501900"/>
          <p14:tracePt t="15869" x="1244600" y="2489200"/>
          <p14:tracePt t="15876" x="1225550" y="2460625"/>
          <p14:tracePt t="15887" x="1212850" y="2441575"/>
          <p14:tracePt t="15904" x="1146175" y="2355850"/>
          <p14:tracePt t="15921" x="1101725" y="2295525"/>
          <p14:tracePt t="15937" x="1050925" y="2244725"/>
          <p14:tracePt t="15955" x="1006475" y="2200275"/>
          <p14:tracePt t="15987" x="958850" y="2162175"/>
          <p14:tracePt t="16021" x="920750" y="2143125"/>
          <p14:tracePt t="16037" x="908050" y="2143125"/>
          <p14:tracePt t="16054" x="889000" y="2130425"/>
          <p14:tracePt t="16087" x="882650" y="2130425"/>
          <p14:tracePt t="16104" x="879475" y="2130425"/>
          <p14:tracePt t="16139" x="873125" y="2130425"/>
          <p14:tracePt t="16161" x="869950" y="2130425"/>
          <p14:tracePt t="16168" x="863600" y="2130425"/>
          <p14:tracePt t="16174" x="860425" y="2130425"/>
          <p14:tracePt t="16188" x="854075" y="2130425"/>
          <p14:tracePt t="16204" x="835025" y="2130425"/>
          <p14:tracePt t="16221" x="825500" y="2127250"/>
          <p14:tracePt t="16237" x="815975" y="2117725"/>
          <p14:tracePt t="16254" x="793750" y="2101850"/>
          <p14:tracePt t="16271" x="784225" y="2092325"/>
          <p14:tracePt t="16288" x="768350" y="2063750"/>
          <p14:tracePt t="16303" x="758825" y="2047875"/>
          <p14:tracePt t="16322" x="739775" y="2025650"/>
          <p14:tracePt t="16338" x="730250" y="2009775"/>
          <p14:tracePt t="16355" x="730250" y="2000250"/>
          <p14:tracePt t="16372" x="730250" y="1987550"/>
          <p14:tracePt t="16388" x="730250" y="1981200"/>
          <p14:tracePt t="16405" x="727075" y="1978025"/>
          <p14:tracePt t="16421" x="720725" y="1971675"/>
          <p14:tracePt t="16438" x="717550" y="1955800"/>
          <p14:tracePt t="16454" x="711200" y="1952625"/>
          <p14:tracePt t="16471" x="711200" y="1946275"/>
          <p14:tracePt t="16488" x="711200" y="1936750"/>
          <p14:tracePt t="16531" x="714375" y="1936750"/>
          <p14:tracePt t="16538" x="717550" y="1936750"/>
          <p14:tracePt t="16554" x="727075" y="1936750"/>
          <p14:tracePt t="16571" x="736600" y="1936750"/>
          <p14:tracePt t="16588" x="771525" y="1930400"/>
          <p14:tracePt t="16604" x="793750" y="1927225"/>
          <p14:tracePt t="16620" x="838200" y="1927225"/>
          <p14:tracePt t="16638" x="885825" y="1927225"/>
          <p14:tracePt t="16654" x="904875" y="1927225"/>
          <p14:tracePt t="16671" x="936625" y="1927225"/>
          <p14:tracePt t="16687" x="949325" y="1927225"/>
          <p14:tracePt t="16704" x="958850" y="1927225"/>
          <p14:tracePt t="16721" x="974725" y="1927225"/>
          <p14:tracePt t="16737" x="981075" y="1927225"/>
          <p14:tracePt t="16832" x="977900" y="1927225"/>
          <p14:tracePt t="16839" x="968375" y="1927225"/>
          <p14:tracePt t="16855" x="958850" y="1927225"/>
          <p14:tracePt t="16871" x="949325" y="1927225"/>
          <p14:tracePt t="16887" x="933450" y="1927225"/>
          <p14:tracePt t="16904" x="917575" y="1927225"/>
          <p14:tracePt t="16921" x="908050" y="1927225"/>
          <p14:tracePt t="16938" x="895350" y="1927225"/>
          <p14:tracePt t="16954" x="885825" y="1927225"/>
          <p14:tracePt t="16971" x="869950" y="1927225"/>
          <p14:tracePt t="16987" x="854075" y="1927225"/>
          <p14:tracePt t="17004" x="844550" y="1927225"/>
          <p14:tracePt t="17021" x="835025" y="1927225"/>
          <p14:tracePt t="17037" x="815975" y="1927225"/>
          <p14:tracePt t="17054" x="806450" y="1927225"/>
          <p14:tracePt t="17071" x="796925" y="1927225"/>
          <p14:tracePt t="17088" x="781050" y="1927225"/>
          <p14:tracePt t="17104" x="771525" y="1927225"/>
          <p14:tracePt t="17215" x="777875" y="1927225"/>
          <p14:tracePt t="17222" x="784225" y="1927225"/>
          <p14:tracePt t="17229" x="787400" y="1927225"/>
          <p14:tracePt t="17237" x="793750" y="1927225"/>
          <p14:tracePt t="17254" x="809625" y="1927225"/>
          <p14:tracePt t="17271" x="847725" y="1927225"/>
          <p14:tracePt t="17287" x="863600" y="1927225"/>
          <p14:tracePt t="17304" x="885825" y="1927225"/>
          <p14:tracePt t="17320" x="895350" y="1927225"/>
          <p14:tracePt t="17337" x="911225" y="1927225"/>
          <p14:tracePt t="17354" x="920750" y="1933575"/>
          <p14:tracePt t="17371" x="939800" y="1943100"/>
          <p14:tracePt t="17500" x="930275" y="1943100"/>
          <p14:tracePt t="17507" x="923925" y="1943100"/>
          <p14:tracePt t="17521" x="914400" y="1943100"/>
          <p14:tracePt t="17537" x="898525" y="1943100"/>
          <p14:tracePt t="17554" x="869950" y="1943100"/>
          <p14:tracePt t="17571" x="850900" y="1943100"/>
          <p14:tracePt t="17587" x="835025" y="1943100"/>
          <p14:tracePt t="17604" x="819150" y="1943100"/>
          <p14:tracePt t="17621" x="803275" y="1943100"/>
          <p14:tracePt t="17637" x="793750" y="1943100"/>
          <p14:tracePt t="17654" x="784225" y="1943100"/>
          <p14:tracePt t="17671" x="768350" y="1943100"/>
          <p14:tracePt t="17778" x="771525" y="1943100"/>
          <p14:tracePt t="17792" x="781050" y="1943100"/>
          <p14:tracePt t="17806" x="787400" y="1943100"/>
          <p14:tracePt t="17828" x="790575" y="1943100"/>
          <p14:tracePt t="17914" x="784225" y="1943100"/>
          <p14:tracePt t="17921" x="774700" y="1943100"/>
          <p14:tracePt t="17928" x="768350" y="1943100"/>
          <p14:tracePt t="17938" x="765175" y="1943100"/>
          <p14:tracePt t="17953" x="755650" y="1943100"/>
          <p14:tracePt t="17971" x="739775" y="1943100"/>
          <p14:tracePt t="17988" x="711200" y="1943100"/>
          <p14:tracePt t="18004" x="698500" y="1943100"/>
          <p14:tracePt t="18021" x="682625" y="1943100"/>
          <p14:tracePt t="18037" x="666750" y="1943100"/>
          <p14:tracePt t="18054" x="657225" y="1943100"/>
          <p14:tracePt t="18071" x="654050" y="1943100"/>
          <p14:tracePt t="18098" x="660400" y="1943100"/>
          <p14:tracePt t="18105" x="663575" y="1943100"/>
          <p14:tracePt t="18121" x="679450" y="1943100"/>
          <p14:tracePt t="18137" x="688975" y="1943100"/>
          <p14:tracePt t="18154" x="698500" y="1943100"/>
          <p14:tracePt t="18171" x="704850" y="1943100"/>
          <p14:tracePt t="18188" x="708025" y="1943100"/>
          <p14:tracePt t="18205" x="714375" y="1943100"/>
          <p14:tracePt t="18221" x="717550" y="1943100"/>
          <p14:tracePt t="18237" x="733425" y="1943100"/>
          <p14:tracePt t="18253" x="739775" y="1943100"/>
          <p14:tracePt t="18270" x="742950" y="1943100"/>
          <p14:tracePt t="18326" x="749300" y="1943100"/>
          <p14:tracePt t="18412" x="746125" y="1943100"/>
          <p14:tracePt t="18419" x="742950" y="1943100"/>
          <p14:tracePt t="18426" x="736600" y="1943100"/>
          <p14:tracePt t="18437" x="730250" y="1936750"/>
          <p14:tracePt t="18454" x="711200" y="1930400"/>
          <p14:tracePt t="18470" x="701675" y="1930400"/>
          <p14:tracePt t="18487" x="695325" y="1930400"/>
          <p14:tracePt t="18503" x="695325" y="1927225"/>
          <p14:tracePt t="18961" x="698500" y="1927225"/>
          <p14:tracePt t="18967" x="708025" y="1920875"/>
          <p14:tracePt t="18974" x="711200" y="1920875"/>
          <p14:tracePt t="18987" x="717550" y="1920875"/>
          <p14:tracePt t="19004" x="733425" y="1920875"/>
          <p14:tracePt t="19021" x="742950" y="1920875"/>
          <p14:tracePt t="19124" x="746125" y="1920875"/>
          <p14:tracePt t="19153" x="752475" y="1920875"/>
          <p14:tracePt t="19167" x="755650" y="1920875"/>
          <p14:tracePt t="19188" x="762000" y="1920875"/>
          <p14:tracePt t="19281" x="758825" y="1920875"/>
          <p14:tracePt t="19288" x="755650" y="1920875"/>
          <p14:tracePt t="19295" x="749300" y="1920875"/>
          <p14:tracePt t="19303" x="746125" y="1920875"/>
          <p14:tracePt t="19321" x="730250" y="1920875"/>
          <p14:tracePt t="19338" x="714375" y="1914525"/>
          <p14:tracePt t="19353" x="704850" y="1914525"/>
          <p14:tracePt t="19370" x="695325" y="1914525"/>
          <p14:tracePt t="19387" x="682625" y="1914525"/>
          <p14:tracePt t="19403" x="673100" y="1914525"/>
          <p14:tracePt t="19420" x="663575" y="1914525"/>
          <p14:tracePt t="19466" x="657225" y="1914525"/>
          <p14:tracePt t="19537" x="660400" y="1911350"/>
          <p14:tracePt t="19544" x="663575" y="1911350"/>
          <p14:tracePt t="19553" x="669925" y="1905000"/>
          <p14:tracePt t="19570" x="679450" y="1905000"/>
          <p14:tracePt t="19587" x="692150" y="1905000"/>
          <p14:tracePt t="19604" x="701675" y="1905000"/>
          <p14:tracePt t="19620" x="717550" y="1901825"/>
          <p14:tracePt t="19637" x="752475" y="1901825"/>
          <p14:tracePt t="19654" x="768350" y="1901825"/>
          <p14:tracePt t="19670" x="777875" y="1901825"/>
          <p14:tracePt t="19687" x="787400" y="1901825"/>
          <p14:tracePt t="19901" x="784225" y="1901825"/>
          <p14:tracePt t="19908" x="781050" y="1901825"/>
          <p14:tracePt t="19920" x="774700" y="1901825"/>
          <p14:tracePt t="19937" x="755650" y="1901825"/>
          <p14:tracePt t="19954" x="746125" y="1901825"/>
          <p14:tracePt t="19971" x="736600" y="1901825"/>
          <p14:tracePt t="19987" x="720725" y="1901825"/>
          <p14:tracePt t="20003" x="704850" y="1901825"/>
          <p14:tracePt t="20021" x="692150" y="1901825"/>
          <p14:tracePt t="20556" x="692150" y="1882775"/>
          <p14:tracePt t="20563" x="701675" y="1857375"/>
          <p14:tracePt t="20570" x="701675" y="1847850"/>
          <p14:tracePt t="20587" x="701675" y="1825625"/>
          <p14:tracePt t="20604" x="701675" y="1793875"/>
          <p14:tracePt t="20620" x="701675" y="1768475"/>
          <p14:tracePt t="20637" x="701675" y="1758950"/>
          <p14:tracePt t="20670" x="701675" y="1727200"/>
          <p14:tracePt t="20704" x="701675" y="1708150"/>
          <p14:tracePt t="20706" x="701675" y="1698625"/>
          <p14:tracePt t="20721" x="701675" y="1689100"/>
          <p14:tracePt t="20738" x="701675" y="1679575"/>
          <p14:tracePt t="20754" x="698500" y="1670050"/>
          <p14:tracePt t="20770" x="682625" y="1628775"/>
          <p14:tracePt t="20787" x="676275" y="1606550"/>
          <p14:tracePt t="20803" x="666750" y="1597025"/>
          <p14:tracePt t="20820" x="644525" y="1574800"/>
          <p14:tracePt t="20837" x="638175" y="1574800"/>
          <p14:tracePt t="21226" x="638175" y="1565275"/>
          <p14:tracePt t="21233" x="638175" y="1546225"/>
          <p14:tracePt t="21240" x="638175" y="1533525"/>
          <p14:tracePt t="21253" x="638175" y="1511300"/>
          <p14:tracePt t="21270" x="638175" y="1501775"/>
          <p14:tracePt t="21287" x="635000" y="1492250"/>
          <p14:tracePt t="21320" x="622300" y="1460500"/>
          <p14:tracePt t="21354" x="619125" y="1438275"/>
          <p14:tracePt t="21371" x="612775" y="1428750"/>
          <p14:tracePt t="21388" x="612775" y="1416050"/>
          <p14:tracePt t="21403" x="612775" y="1412875"/>
          <p14:tracePt t="21738" x="615950" y="1400175"/>
          <p14:tracePt t="21745" x="622300" y="1397000"/>
          <p14:tracePt t="21760" x="625475" y="1397000"/>
          <p14:tracePt t="21770" x="631825" y="1397000"/>
          <p14:tracePt t="21787" x="635000" y="1390650"/>
          <p14:tracePt t="21803" x="641350" y="1390650"/>
          <p14:tracePt t="21836" x="644525" y="1387475"/>
          <p14:tracePt t="21870" x="654050" y="1381125"/>
          <p14:tracePt t="21887" x="663575" y="1381125"/>
          <p14:tracePt t="21904" x="673100" y="1377950"/>
          <p14:tracePt t="21920" x="688975" y="1371600"/>
          <p14:tracePt t="21937" x="695325" y="1371600"/>
          <p14:tracePt t="21954" x="698500" y="1368425"/>
          <p14:tracePt t="22159" x="704850" y="1368425"/>
          <p14:tracePt t="22194" x="714375" y="1368425"/>
          <p14:tracePt t="22244" x="714375" y="1362075"/>
          <p14:tracePt t="22252" x="714375" y="1352550"/>
          <p14:tracePt t="22259" x="714375" y="1346200"/>
          <p14:tracePt t="22270" x="714375" y="1343025"/>
          <p14:tracePt t="22286" x="730250" y="1320800"/>
          <p14:tracePt t="22303" x="739775" y="1301750"/>
          <p14:tracePt t="22320" x="752475" y="1276350"/>
          <p14:tracePt t="22337" x="758825" y="1235075"/>
          <p14:tracePt t="22353" x="758825" y="1219200"/>
          <p14:tracePt t="22370" x="768350" y="1203325"/>
          <p14:tracePt t="22387" x="768350" y="1184275"/>
          <p14:tracePt t="22403" x="768350" y="1181100"/>
          <p14:tracePt t="22437" x="777875" y="1181100"/>
          <p14:tracePt t="22453" x="787400" y="1181100"/>
          <p14:tracePt t="22470" x="796925" y="1181100"/>
          <p14:tracePt t="22486" x="819150" y="1181100"/>
          <p14:tracePt t="22503" x="828675" y="1181100"/>
          <p14:tracePt t="22520" x="844550" y="1181100"/>
          <p14:tracePt t="22537" x="885825" y="1181100"/>
          <p14:tracePt t="22553" x="908050" y="1200150"/>
          <p14:tracePt t="22570" x="939800" y="1206500"/>
          <p14:tracePt t="22587" x="952500" y="1216025"/>
          <p14:tracePt t="22603" x="962025" y="1216025"/>
          <p14:tracePt t="22679" x="962025" y="1219200"/>
          <p14:tracePt t="22686" x="962025" y="1225550"/>
          <p14:tracePt t="22693" x="955675" y="1225550"/>
          <p14:tracePt t="22703" x="952500" y="1225550"/>
          <p14:tracePt t="22721" x="936625" y="1231900"/>
          <p14:tracePt t="22736" x="914400" y="1231900"/>
          <p14:tracePt t="22753" x="892175" y="1231900"/>
          <p14:tracePt t="22771" x="854075" y="1231900"/>
          <p14:tracePt t="22787" x="825500" y="1231900"/>
          <p14:tracePt t="22803" x="787400" y="1231900"/>
          <p14:tracePt t="22821" x="723900" y="1225550"/>
          <p14:tracePt t="22837" x="688975" y="1225550"/>
          <p14:tracePt t="22853" x="666750" y="1222375"/>
          <p14:tracePt t="22871" x="625475" y="1222375"/>
          <p14:tracePt t="22887" x="603250" y="1222375"/>
          <p14:tracePt t="22903" x="587375" y="1222375"/>
          <p14:tracePt t="22921" x="571500" y="1222375"/>
          <p14:tracePt t="22936" x="561975" y="1222375"/>
          <p14:tracePt t="22953" x="552450" y="1222375"/>
          <p14:tracePt t="22970" x="533400" y="1231900"/>
          <p14:tracePt t="22988" x="523875" y="1247775"/>
          <p14:tracePt t="23003" x="523875" y="1257300"/>
          <p14:tracePt t="23093" x="530225" y="1257300"/>
          <p14:tracePt t="23099" x="533400" y="1257300"/>
          <p14:tracePt t="23106" x="549275" y="1257300"/>
          <p14:tracePt t="23120" x="571500" y="1257300"/>
          <p14:tracePt t="23136" x="600075" y="1257300"/>
          <p14:tracePt t="23153" x="625475" y="1257300"/>
          <p14:tracePt t="23170" x="650875" y="1250950"/>
          <p14:tracePt t="23186" x="669925" y="1231900"/>
          <p14:tracePt t="23203" x="679450" y="1231900"/>
          <p14:tracePt t="23220" x="698500" y="1222375"/>
          <p14:tracePt t="23236" x="708025" y="1219200"/>
          <p14:tracePt t="23253" x="717550" y="1219200"/>
          <p14:tracePt t="23270" x="733425" y="1219200"/>
          <p14:tracePt t="23286" x="749300" y="1219200"/>
          <p14:tracePt t="23320" x="758825" y="1219200"/>
          <p14:tracePt t="23337" x="768350" y="1219200"/>
          <p14:tracePt t="23353" x="777875" y="1219200"/>
          <p14:tracePt t="23370" x="796925" y="1219200"/>
          <p14:tracePt t="23387" x="803275" y="1219200"/>
          <p14:tracePt t="23403" x="806450" y="1219200"/>
          <p14:tracePt t="23421" x="812800" y="1225550"/>
          <p14:tracePt t="24681" x="812800" y="1228725"/>
          <p14:tracePt t="24687" x="812800" y="1241425"/>
          <p14:tracePt t="24695" x="812800" y="1244600"/>
          <p14:tracePt t="24703" x="812800" y="1250950"/>
          <p14:tracePt t="24720" x="812800" y="1260475"/>
          <p14:tracePt t="24737" x="812800" y="1292225"/>
          <p14:tracePt t="24771" x="828675" y="1419225"/>
          <p14:tracePt t="24804" x="898525" y="1749425"/>
          <p14:tracePt t="24821" x="962025" y="1939925"/>
          <p14:tracePt t="24838" x="1076325" y="2200275"/>
          <p14:tracePt t="24854" x="1181100" y="2400300"/>
          <p14:tracePt t="24872" x="1374775" y="2670175"/>
          <p14:tracePt t="24888" x="1549400" y="2911475"/>
          <p14:tracePt t="24903" x="1660525" y="3070225"/>
          <p14:tracePt t="24921" x="1784350" y="3254375"/>
          <p14:tracePt t="24937" x="1943100" y="3495675"/>
          <p14:tracePt t="24953" x="2025650" y="3622675"/>
          <p14:tracePt t="24972" x="2120900" y="3806825"/>
          <p14:tracePt t="24986" x="2174875" y="3917950"/>
          <p14:tracePt t="25003" x="2232025" y="4010025"/>
          <p14:tracePt t="25020" x="2279650" y="4092575"/>
          <p14:tracePt t="25036" x="2371725" y="4235450"/>
          <p14:tracePt t="25053" x="2422525" y="4337050"/>
          <p14:tracePt t="25070" x="2473325" y="4425950"/>
          <p14:tracePt t="25087" x="2530475" y="4575175"/>
          <p14:tracePt t="25103" x="2546350" y="4683125"/>
          <p14:tracePt t="25119" x="2562225" y="4768850"/>
          <p14:tracePt t="25137" x="2571750" y="4876800"/>
          <p14:tracePt t="25153" x="2571750" y="4933950"/>
          <p14:tracePt t="25170" x="2578100" y="4978400"/>
          <p14:tracePt t="25187" x="2584450" y="5041900"/>
          <p14:tracePt t="25203" x="2603500" y="5073650"/>
          <p14:tracePt t="25221" x="2613025" y="5095875"/>
          <p14:tracePt t="25237" x="2632075" y="5140325"/>
          <p14:tracePt t="25253" x="2644775" y="5162550"/>
          <p14:tracePt t="25270" x="2695575" y="5213350"/>
          <p14:tracePt t="25287" x="2838450" y="5295900"/>
          <p14:tracePt t="25303" x="2946400" y="5321300"/>
          <p14:tracePt t="25321" x="3143250" y="5346700"/>
          <p14:tracePt t="25336" x="3282950" y="5346700"/>
          <p14:tracePt t="25353" x="3390900" y="5324475"/>
          <p14:tracePt t="25370" x="3521075" y="5289550"/>
          <p14:tracePt t="25387" x="3724275" y="5229225"/>
          <p14:tracePt t="25404" x="3838575" y="5178425"/>
          <p14:tracePt t="25420" x="3981450" y="5114925"/>
          <p14:tracePt t="25436" x="4187825" y="5013325"/>
          <p14:tracePt t="25453" x="4292600" y="4946650"/>
          <p14:tracePt t="25470" x="4454525" y="4784725"/>
          <p14:tracePt t="25486" x="4565650" y="4635500"/>
          <p14:tracePt t="25503" x="4654550" y="4508500"/>
          <p14:tracePt t="25520" x="4749800" y="4340225"/>
          <p14:tracePt t="25536" x="4832350" y="4092575"/>
          <p14:tracePt t="25553" x="4867275" y="3927475"/>
          <p14:tracePt t="25571" x="4886325" y="3676650"/>
          <p14:tracePt t="25586" x="4886325" y="3571875"/>
          <p14:tracePt t="25603" x="4886325" y="3422650"/>
          <p14:tracePt t="25620" x="4886325" y="3228975"/>
          <p14:tracePt t="25636" x="4895850" y="3133725"/>
          <p14:tracePt t="25653" x="4911725" y="2981325"/>
          <p14:tracePt t="25670" x="4911725" y="2752725"/>
          <p14:tracePt t="25686" x="4889500" y="2622550"/>
          <p14:tracePt t="25703" x="4835525" y="2470150"/>
          <p14:tracePt t="25720" x="4737100" y="2273300"/>
          <p14:tracePt t="25736" x="4670425" y="2181225"/>
          <p14:tracePt t="25753" x="4619625" y="2066925"/>
          <p14:tracePt t="25770" x="4540250" y="1882775"/>
          <p14:tracePt t="25786" x="4498975" y="1806575"/>
          <p14:tracePt t="25803" x="4486275" y="1730375"/>
          <p14:tracePt t="25820" x="4441825" y="1562100"/>
          <p14:tracePt t="25836" x="4400550" y="1450975"/>
          <p14:tracePt t="25853" x="4359275" y="1371600"/>
          <p14:tracePt t="25870" x="4276725" y="1241425"/>
          <p14:tracePt t="25887" x="4216400" y="1117600"/>
          <p14:tracePt t="25903" x="4168775" y="1038225"/>
          <p14:tracePt t="25920" x="4127500" y="971550"/>
          <p14:tracePt t="25936" x="4102100" y="946150"/>
          <p14:tracePt t="25953" x="4086225" y="930275"/>
          <p14:tracePt t="25970" x="4044950" y="904875"/>
          <p14:tracePt t="25986" x="4013200" y="892175"/>
          <p14:tracePt t="26003" x="3962400" y="879475"/>
          <p14:tracePt t="26020" x="3873500" y="873125"/>
          <p14:tracePt t="26036" x="3822700" y="873125"/>
          <p14:tracePt t="26053" x="3768725" y="876300"/>
          <p14:tracePt t="26070" x="3676650" y="904875"/>
          <p14:tracePt t="26086" x="3587750" y="955675"/>
          <p14:tracePt t="26104" x="3505200" y="1009650"/>
          <p14:tracePt t="26120" x="3390900" y="1117600"/>
          <p14:tracePt t="26136" x="3308350" y="1190625"/>
          <p14:tracePt t="26153" x="3213100" y="1276350"/>
          <p14:tracePt t="26170" x="3067050" y="1479550"/>
          <p14:tracePt t="26186" x="2978150" y="1593850"/>
          <p14:tracePt t="26203" x="2886075" y="1730375"/>
          <p14:tracePt t="26220" x="2765425" y="1993900"/>
          <p14:tracePt t="26237" x="2714625" y="2105025"/>
          <p14:tracePt t="26254" x="2641600" y="2339975"/>
          <p14:tracePt t="26269" x="2606675" y="2460625"/>
          <p14:tracePt t="26286" x="2562225" y="2571750"/>
          <p14:tracePt t="26303" x="2546350" y="2711450"/>
          <p14:tracePt t="26320" x="2520950" y="2921000"/>
          <p14:tracePt t="26337" x="2520950" y="3048000"/>
          <p14:tracePt t="26353" x="2520950" y="3197225"/>
          <p14:tracePt t="26370" x="2543175" y="3406775"/>
          <p14:tracePt t="26386" x="2559050" y="3536950"/>
          <p14:tracePt t="26404" x="2587625" y="3768725"/>
          <p14:tracePt t="26421" x="2603500" y="3876675"/>
          <p14:tracePt t="26436" x="2603500" y="4013200"/>
          <p14:tracePt t="26453" x="2603500" y="4206875"/>
          <p14:tracePt t="26470" x="2603500" y="4311650"/>
          <p14:tracePt t="26487" x="2603500" y="4429125"/>
          <p14:tracePt t="26504" x="2609850" y="4635500"/>
          <p14:tracePt t="26520" x="2619375" y="4740275"/>
          <p14:tracePt t="26537" x="2635250" y="4857750"/>
          <p14:tracePt t="26553" x="2660650" y="5035550"/>
          <p14:tracePt t="26570" x="2686050" y="5143500"/>
          <p14:tracePt t="26586" x="2695575" y="5229225"/>
          <p14:tracePt t="26604" x="2711450" y="5372100"/>
          <p14:tracePt t="26620" x="2727325" y="5476875"/>
          <p14:tracePt t="26636" x="2743200" y="5575300"/>
          <p14:tracePt t="26654" x="2771775" y="5676900"/>
          <p14:tracePt t="26670" x="2784475" y="5740400"/>
          <p14:tracePt t="26686" x="2800350" y="5803900"/>
          <p14:tracePt t="26703" x="2841625" y="5889625"/>
          <p14:tracePt t="26719" x="2867025" y="5927725"/>
          <p14:tracePt t="26736" x="2901950" y="5975350"/>
          <p14:tracePt t="26754" x="2955925" y="6042025"/>
          <p14:tracePt t="26770" x="3006725" y="6092825"/>
          <p14:tracePt t="26787" x="3063875" y="6165850"/>
          <p14:tracePt t="26803" x="3140075" y="6264275"/>
          <p14:tracePt t="26820" x="3194050" y="6327775"/>
          <p14:tracePt t="26836" x="3254375" y="6369050"/>
          <p14:tracePt t="26854" x="3321050" y="6419850"/>
          <p14:tracePt t="26870" x="3368675" y="6451600"/>
          <p14:tracePt t="26887" x="3416300" y="6477000"/>
          <p14:tracePt t="26904" x="3463925" y="6502400"/>
          <p14:tracePt t="26920" x="3511550" y="6537325"/>
          <p14:tracePt t="26936" x="3559175" y="6562725"/>
          <p14:tracePt t="26953" x="3657600" y="6616700"/>
          <p14:tracePt t="26970" x="3702050" y="6635750"/>
          <p14:tracePt t="26986" x="3740150" y="6654800"/>
          <p14:tracePt t="27003" x="3803650" y="6673850"/>
          <p14:tracePt t="27020" x="3848100" y="6686550"/>
          <p14:tracePt t="27037" x="3911600" y="6699250"/>
          <p14:tracePt t="27054" x="4035425" y="6731000"/>
          <p14:tracePt t="27070" x="4086225" y="6731000"/>
          <p14:tracePt t="27086" x="4146550" y="6731000"/>
          <p14:tracePt t="27103" x="4219575" y="6705600"/>
          <p14:tracePt t="27120" x="4264025" y="6686550"/>
          <p14:tracePt t="27136" x="4311650" y="6661150"/>
          <p14:tracePt t="27153" x="4378325" y="6613525"/>
          <p14:tracePt t="27170" x="4416425" y="6581775"/>
          <p14:tracePt t="27186" x="4457700" y="6562725"/>
          <p14:tracePt t="27203" x="4498975" y="6543675"/>
          <p14:tracePt t="27220" x="4530725" y="6530975"/>
          <p14:tracePt t="27237" x="4562475" y="6508750"/>
          <p14:tracePt t="27253" x="4597400" y="6477000"/>
          <p14:tracePt t="27270" x="4629150" y="6445250"/>
          <p14:tracePt t="27287" x="4654550" y="6410325"/>
          <p14:tracePt t="27302" x="4664075" y="6378575"/>
          <p14:tracePt t="27320" x="4683125" y="6356350"/>
          <p14:tracePt t="27336" x="4695825" y="6324600"/>
          <p14:tracePt t="27338" x="4702175" y="6311900"/>
          <p14:tracePt t="27354" x="4708525" y="6289675"/>
          <p14:tracePt t="27369" x="4714875" y="6261100"/>
          <p14:tracePt t="27387" x="4721225" y="6197600"/>
          <p14:tracePt t="27403" x="4721225" y="6143625"/>
          <p14:tracePt t="27420" x="4721225" y="6086475"/>
          <p14:tracePt t="27437" x="4721225" y="6000750"/>
          <p14:tracePt t="27453" x="4721225" y="5946775"/>
          <p14:tracePt t="27470" x="4721225" y="5918200"/>
          <p14:tracePt t="27487" x="4721225" y="5864225"/>
          <p14:tracePt t="27503" x="4721225" y="5810250"/>
          <p14:tracePt t="27520" x="4721225" y="5753100"/>
          <p14:tracePt t="27536" x="4721225" y="5667375"/>
          <p14:tracePt t="27553" x="4721225" y="5613400"/>
          <p14:tracePt t="27570" x="4721225" y="5568950"/>
          <p14:tracePt t="27586" x="4721225" y="5492750"/>
          <p14:tracePt t="27603" x="4727575" y="5432425"/>
          <p14:tracePt t="27620" x="4727575" y="5349875"/>
          <p14:tracePt t="27636" x="4727575" y="5254625"/>
          <p14:tracePt t="27653" x="4727575" y="5172075"/>
          <p14:tracePt t="27670" x="4727575" y="5035550"/>
          <p14:tracePt t="27686" x="4727575" y="4860925"/>
          <p14:tracePt t="27703" x="4727575" y="4778375"/>
          <p14:tracePt t="27720" x="4727575" y="4664075"/>
          <p14:tracePt t="27736" x="4727575" y="4470400"/>
          <p14:tracePt t="27753" x="4714875" y="4371975"/>
          <p14:tracePt t="27770" x="4679950" y="4241800"/>
          <p14:tracePt t="27786" x="4606925" y="4003675"/>
          <p14:tracePt t="27803" x="4572000" y="3895725"/>
          <p14:tracePt t="27819" x="4537075" y="3762375"/>
          <p14:tracePt t="27836" x="4505325" y="3597275"/>
          <p14:tracePt t="27853" x="4495800" y="3524250"/>
          <p14:tracePt t="27870" x="4495800" y="3441700"/>
          <p14:tracePt t="27886" x="4495800" y="3257550"/>
          <p14:tracePt t="27903" x="4489450" y="3152775"/>
          <p14:tracePt t="27919" x="4464050" y="3067050"/>
          <p14:tracePt t="27936" x="4457700" y="2901950"/>
          <p14:tracePt t="27953" x="4448175" y="2784475"/>
          <p14:tracePt t="27970" x="4448175" y="2733675"/>
          <p14:tracePt t="27986" x="4448175" y="2654300"/>
          <p14:tracePt t="28003" x="4448175" y="2616200"/>
          <p14:tracePt t="28020" x="4451350" y="2555875"/>
          <p14:tracePt t="28037" x="4467225" y="2438400"/>
          <p14:tracePt t="28053" x="4483100" y="2365375"/>
          <p14:tracePt t="28070" x="4483100" y="2320925"/>
          <p14:tracePt t="28086" x="4483100" y="2228850"/>
          <p14:tracePt t="28103" x="4489450" y="2174875"/>
          <p14:tracePt t="28120" x="4489450" y="2114550"/>
          <p14:tracePt t="28136" x="4495800" y="2044700"/>
          <p14:tracePt t="28153" x="4495800" y="2009775"/>
          <p14:tracePt t="28170" x="4495800" y="1930400"/>
          <p14:tracePt t="28186" x="4495800" y="1860550"/>
          <p14:tracePt t="28203" x="4495800" y="1781175"/>
          <p14:tracePt t="28220" x="4470400" y="1689100"/>
          <p14:tracePt t="28237" x="4457700" y="1641475"/>
          <p14:tracePt t="28253" x="4445000" y="1612900"/>
          <p14:tracePt t="28270" x="4425950" y="1568450"/>
          <p14:tracePt t="28286" x="4400550" y="1530350"/>
          <p14:tracePt t="28303" x="4375150" y="1492250"/>
          <p14:tracePt t="28320" x="4330700" y="1441450"/>
          <p14:tracePt t="28336" x="4305300" y="1416050"/>
          <p14:tracePt t="28353" x="4273550" y="1393825"/>
          <p14:tracePt t="28370" x="4254500" y="1381125"/>
          <p14:tracePt t="28386" x="4244975" y="1381125"/>
          <p14:tracePt t="28403" x="4229100" y="1381125"/>
          <p14:tracePt t="28420" x="4203700" y="1381125"/>
          <p14:tracePt t="28436" x="4165600" y="1381125"/>
          <p14:tracePt t="28453" x="4121150" y="1381125"/>
          <p14:tracePt t="28470" x="3994150" y="1374775"/>
          <p14:tracePt t="28486" x="3933825" y="1374775"/>
          <p14:tracePt t="28503" x="3879850" y="1365250"/>
          <p14:tracePt t="28520" x="3800475" y="1352550"/>
          <p14:tracePt t="28536" x="3727450" y="1339850"/>
          <p14:tracePt t="28554" x="3651250" y="1314450"/>
          <p14:tracePt t="28570" x="3565525" y="1301750"/>
          <p14:tracePt t="28586" x="3489325" y="1285875"/>
          <p14:tracePt t="28603" x="3406775" y="1279525"/>
          <p14:tracePt t="28620" x="3286125" y="1273175"/>
          <p14:tracePt t="28636" x="3225800" y="1273175"/>
          <p14:tracePt t="28653" x="3181350" y="1273175"/>
          <p14:tracePt t="28670" x="3143250" y="1273175"/>
          <p14:tracePt t="28687" x="3105150" y="1279525"/>
          <p14:tracePt t="28704" x="3067050" y="1292225"/>
          <p14:tracePt t="28720" x="3003550" y="1320800"/>
          <p14:tracePt t="28736" x="2955925" y="1339850"/>
          <p14:tracePt t="28753" x="2917825" y="1365250"/>
          <p14:tracePt t="28770" x="2879725" y="1409700"/>
          <p14:tracePt t="28787" x="2847975" y="1431925"/>
          <p14:tracePt t="28804" x="2838450" y="1457325"/>
          <p14:tracePt t="28820" x="2819400" y="1492250"/>
          <p14:tracePt t="28837" x="2794000" y="1530350"/>
          <p14:tracePt t="28852" x="2774950" y="1584325"/>
          <p14:tracePt t="28869" x="2752725" y="1708150"/>
          <p14:tracePt t="28886" x="2730500" y="1771650"/>
          <p14:tracePt t="28903" x="2720975" y="1844675"/>
          <p14:tracePt t="28919" x="2720975" y="2041525"/>
          <p14:tracePt t="28936" x="2720975" y="2165350"/>
          <p14:tracePt t="28952" x="2720975" y="2282825"/>
          <p14:tracePt t="28969" x="2720975" y="2520950"/>
          <p14:tracePt t="28986" x="2720975" y="2660650"/>
          <p14:tracePt t="29004" x="2720975" y="2911475"/>
          <p14:tracePt t="29019" x="2720975" y="3048000"/>
          <p14:tracePt t="29036" x="2714625" y="3187700"/>
          <p14:tracePt t="29052" x="2705100" y="3359150"/>
          <p14:tracePt t="29069" x="2695575" y="3543300"/>
          <p14:tracePt t="29086" x="2695575" y="3648075"/>
          <p14:tracePt t="29103" x="2695575" y="3841750"/>
          <p14:tracePt t="29120" x="2695575" y="3968750"/>
          <p14:tracePt t="29136" x="2695575" y="4086225"/>
          <p14:tracePt t="29152" x="2695575" y="4244975"/>
          <p14:tracePt t="29169" x="2695575" y="4416425"/>
          <p14:tracePt t="29186" x="2695575" y="4521200"/>
          <p14:tracePt t="29203" x="2695575" y="4660900"/>
          <p14:tracePt t="29219" x="2695575" y="4743450"/>
          <p14:tracePt t="29236" x="2695575" y="4816475"/>
          <p14:tracePt t="29252" x="2695575" y="4873625"/>
          <p14:tracePt t="29269" x="2698750" y="4978400"/>
          <p14:tracePt t="29286" x="2714625" y="5064125"/>
          <p14:tracePt t="29303" x="2746375" y="5178425"/>
          <p14:tracePt t="29320" x="2759075" y="5241925"/>
          <p14:tracePt t="29336" x="2774950" y="5314950"/>
          <p14:tracePt t="29353" x="2797175" y="5448300"/>
          <p14:tracePt t="29370" x="2822575" y="5524500"/>
          <p14:tracePt t="29386" x="2835275" y="5588000"/>
          <p14:tracePt t="29403" x="2857500" y="5689600"/>
          <p14:tracePt t="29419" x="2889250" y="5778500"/>
          <p14:tracePt t="29436" x="2921000" y="5876925"/>
          <p14:tracePt t="29452" x="2978150" y="6003925"/>
          <p14:tracePt t="29470" x="3000375" y="6070600"/>
          <p14:tracePt t="29486" x="3019425" y="6137275"/>
          <p14:tracePt t="29503" x="3044825" y="6200775"/>
          <p14:tracePt t="29519" x="3057525" y="6223000"/>
          <p14:tracePt t="29536" x="3057525" y="6238875"/>
          <p14:tracePt t="29553" x="3057525" y="6261100"/>
          <p14:tracePt t="29569" x="3057525" y="6270625"/>
          <p14:tracePt t="29586" x="3057525" y="6280150"/>
          <p14:tracePt t="29603" x="3057525" y="6299200"/>
          <p14:tracePt t="29660" x="3057525" y="6305550"/>
          <p14:tracePt t="29703" x="3057525" y="6308725"/>
          <p14:tracePt t="29710" x="3057525" y="6315075"/>
          <p14:tracePt t="29719" x="3057525" y="6318250"/>
          <p14:tracePt t="29736" x="3063875" y="6327775"/>
          <p14:tracePt t="29753" x="3067050" y="6350000"/>
          <p14:tracePt t="29769" x="3076575" y="6359525"/>
          <p14:tracePt t="29786" x="3076575" y="6369050"/>
          <p14:tracePt t="29803" x="3082925" y="6381750"/>
          <p14:tracePt t="29819" x="3092450" y="6397625"/>
          <p14:tracePt t="29836" x="3098800" y="6403975"/>
          <p14:tracePt t="29853" x="3117850" y="6413500"/>
          <p14:tracePt t="29869" x="3171825" y="6426200"/>
          <p14:tracePt t="29886" x="3248025" y="6442075"/>
          <p14:tracePt t="29903" x="3371850" y="6473825"/>
          <p14:tracePt t="29919" x="3444875" y="6486525"/>
          <p14:tracePt t="29936" x="3552825" y="6496050"/>
          <p14:tracePt t="29953" x="3711575" y="6496050"/>
          <p14:tracePt t="29969" x="3806825" y="6496050"/>
          <p14:tracePt t="29986" x="3911600" y="6496050"/>
          <p14:tracePt t="30003" x="4127500" y="6496050"/>
          <p14:tracePt t="30019" x="4232275" y="6489700"/>
          <p14:tracePt t="30036" x="4330700" y="6473825"/>
          <p14:tracePt t="30052" x="4438650" y="6467475"/>
          <p14:tracePt t="30069" x="4476750" y="6448425"/>
          <p14:tracePt t="30086" x="4505325" y="6442075"/>
          <p14:tracePt t="30103" x="4527550" y="6426200"/>
          <p14:tracePt t="30120" x="4537075" y="6426200"/>
          <p14:tracePt t="30137" x="4546600" y="6426200"/>
          <p14:tracePt t="30153" x="4552950" y="6426200"/>
          <p14:tracePt t="30494" x="4508500" y="6426200"/>
          <p14:tracePt t="30501" x="4441825" y="6426200"/>
          <p14:tracePt t="30507" x="4381500" y="6419850"/>
          <p14:tracePt t="30519" x="4321175" y="6410325"/>
          <p14:tracePt t="30536" x="4197350" y="6378575"/>
          <p14:tracePt t="30553" x="4111625" y="6346825"/>
          <p14:tracePt t="30586" x="3911600" y="6245225"/>
          <p14:tracePt t="30619" x="3816350" y="6184900"/>
          <p14:tracePt t="30637" x="3749675" y="6143625"/>
          <p14:tracePt t="30653" x="3711575" y="6118225"/>
          <p14:tracePt t="30669" x="3686175" y="6099175"/>
          <p14:tracePt t="30685" x="3657600" y="6057900"/>
          <p14:tracePt t="30703" x="3644900" y="6019800"/>
          <p14:tracePt t="30719" x="3638550" y="5975350"/>
          <p14:tracePt t="30736" x="3638550" y="5902325"/>
          <p14:tracePt t="30752" x="3638550" y="5857875"/>
          <p14:tracePt t="30769" x="3638550" y="5829300"/>
          <p14:tracePt t="30786" x="3638550" y="5800725"/>
          <p14:tracePt t="30803" x="3629025" y="5791200"/>
          <p14:tracePt t="30819" x="3622675" y="5781675"/>
          <p14:tracePt t="30836" x="3600450" y="5756275"/>
          <p14:tracePt t="30852" x="3587750" y="5734050"/>
          <p14:tracePt t="30869" x="3578225" y="5695950"/>
          <p14:tracePt t="30871" x="3571875" y="5676900"/>
          <p14:tracePt t="30886" x="3556000" y="5622925"/>
          <p14:tracePt t="30903" x="3536950" y="5565775"/>
          <p14:tracePt t="30919" x="3530600" y="5530850"/>
          <p14:tracePt t="30936" x="3517900" y="5480050"/>
          <p14:tracePt t="30952" x="3511550" y="5457825"/>
          <p14:tracePt t="30969" x="3502025" y="5441950"/>
          <p14:tracePt t="30985" x="3495675" y="5426075"/>
          <p14:tracePt t="31003" x="3486150" y="5416550"/>
          <p14:tracePt t="31020" x="3479800" y="5397500"/>
          <p14:tracePt t="31036" x="3470275" y="5391150"/>
          <p14:tracePt t="31052" x="3470275" y="5387975"/>
          <p14:tracePt t="31114" x="3470275" y="5381625"/>
          <p14:tracePt t="31348" x="3476625" y="5381625"/>
          <p14:tracePt t="31355" x="3489325" y="5375275"/>
          <p14:tracePt t="31369" x="3521075" y="5368925"/>
          <p14:tracePt t="31386" x="3543300" y="5365750"/>
          <p14:tracePt t="31403" x="3578225" y="5359400"/>
          <p14:tracePt t="31419" x="3613150" y="5353050"/>
          <p14:tracePt t="31436" x="3641725" y="5353050"/>
          <p14:tracePt t="31453" x="3651250" y="5346700"/>
          <p14:tracePt t="31469" x="3667125" y="5346700"/>
          <p14:tracePt t="31486" x="3676650" y="5346700"/>
          <p14:tracePt t="31598" x="3683000" y="5346700"/>
          <p14:tracePt t="31626" x="3686175" y="5346700"/>
          <p14:tracePt t="31840" x="3702050" y="5346700"/>
          <p14:tracePt t="31847" x="3714750" y="5346700"/>
          <p14:tracePt t="31854" x="3717925" y="5346700"/>
          <p14:tracePt t="31869" x="3740150" y="5346700"/>
          <p14:tracePt t="31902" x="3790950" y="5346700"/>
          <p14:tracePt t="31904" x="3816350" y="5346700"/>
          <p14:tracePt t="31936" x="3860800" y="5346700"/>
          <p14:tracePt t="31953" x="3883025" y="5346700"/>
          <p14:tracePt t="31970" x="3892550" y="5346700"/>
          <p14:tracePt t="31985" x="3895725" y="5346700"/>
          <p14:tracePt t="32025" x="3902075" y="5346700"/>
          <p14:tracePt t="32282" x="3908425" y="5337175"/>
          <p14:tracePt t="32289" x="3911600" y="5330825"/>
          <p14:tracePt t="32303" x="3921125" y="5321300"/>
          <p14:tracePt t="32319" x="3933825" y="5299075"/>
          <p14:tracePt t="32335" x="3943350" y="5276850"/>
          <p14:tracePt t="32353" x="3965575" y="5254625"/>
          <p14:tracePt t="32385" x="3990975" y="5235575"/>
          <p14:tracePt t="32419" x="4022725" y="5203825"/>
          <p14:tracePt t="32435" x="4032250" y="5194300"/>
          <p14:tracePt t="32452" x="4048125" y="5194300"/>
          <p14:tracePt t="32469" x="4057650" y="5194300"/>
          <p14:tracePt t="32503" x="4060825" y="5194300"/>
          <p14:tracePt t="32519" x="4067175" y="5194300"/>
          <p14:tracePt t="32535" x="4070350" y="5191125"/>
          <p14:tracePt t="32552" x="4070350" y="5184775"/>
          <p14:tracePt t="32573" x="4076700" y="5184775"/>
          <p14:tracePt t="32645" x="4083050" y="5184775"/>
          <p14:tracePt t="32666" x="4086225" y="5175250"/>
          <p14:tracePt t="32673" x="4098925" y="5168900"/>
          <p14:tracePt t="32685" x="4117975" y="5162550"/>
          <p14:tracePt t="32702" x="4152900" y="5149850"/>
          <p14:tracePt t="32719" x="4187825" y="5143500"/>
          <p14:tracePt t="32735" x="4210050" y="5143500"/>
          <p14:tracePt t="32752" x="4251325" y="5130800"/>
          <p14:tracePt t="32769" x="4276725" y="5114925"/>
          <p14:tracePt t="32785" x="4298950" y="5108575"/>
          <p14:tracePt t="32802" x="4333875" y="5095875"/>
          <p14:tracePt t="32819" x="4365625" y="5083175"/>
          <p14:tracePt t="32835" x="4387850" y="5080000"/>
          <p14:tracePt t="32852" x="4416425" y="5073650"/>
          <p14:tracePt t="32869" x="4425950" y="5073650"/>
          <p14:tracePt t="32886" x="4438650" y="5073650"/>
          <p14:tracePt t="33165" x="4438650" y="5060950"/>
          <p14:tracePt t="33202" x="4438650" y="5057775"/>
          <p14:tracePt t="33266" x="4451350" y="5057775"/>
          <p14:tracePt t="36228" x="4352925" y="5038725"/>
          <p14:tracePt t="36235" x="4238625" y="5019675"/>
          <p14:tracePt t="36242" x="4108450" y="5000625"/>
          <p14:tracePt t="36252" x="3933825" y="4978400"/>
          <p14:tracePt t="36269" x="3660775" y="4924425"/>
          <p14:tracePt t="36286" x="3187700" y="4870450"/>
          <p14:tracePt t="36320" x="2587625" y="4752975"/>
          <p14:tracePt t="36354" x="2149475" y="4686300"/>
          <p14:tracePt t="36371" x="1885950" y="4648200"/>
          <p14:tracePt t="36386" x="1724025" y="4629150"/>
          <p14:tracePt t="36402" x="1616075" y="4613275"/>
          <p14:tracePt t="36419" x="1530350" y="4597400"/>
          <p14:tracePt t="36435" x="1425575" y="4559300"/>
          <p14:tracePt t="36452" x="1397000" y="4540250"/>
          <p14:tracePt t="36469" x="1352550" y="4489450"/>
          <p14:tracePt t="36486" x="1320800" y="4425950"/>
          <p14:tracePt t="36506" x="1282700" y="4308475"/>
          <p14:tracePt t="36520" x="1266825" y="4225925"/>
          <p14:tracePt t="36535" x="1260475" y="4117975"/>
          <p14:tracePt t="36552" x="1250950" y="3990975"/>
          <p14:tracePt t="36569" x="1244600" y="3851275"/>
          <p14:tracePt t="36585" x="1244600" y="3746500"/>
          <p14:tracePt t="36602" x="1235075" y="3606800"/>
          <p14:tracePt t="36619" x="1235075" y="3435350"/>
          <p14:tracePt t="36635" x="1235075" y="3340100"/>
          <p14:tracePt t="36652" x="1216025" y="3200400"/>
          <p14:tracePt t="36669" x="1193800" y="3022600"/>
          <p14:tracePt t="36685" x="1168400" y="2936875"/>
          <p14:tracePt t="36703" x="1123950" y="2816225"/>
          <p14:tracePt t="36719" x="1076325" y="2657475"/>
          <p14:tracePt t="36736" x="1038225" y="2587625"/>
          <p14:tracePt t="36752" x="1009650" y="2543175"/>
          <p14:tracePt t="36769" x="981075" y="2505075"/>
          <p14:tracePt t="36785" x="968375" y="2489200"/>
          <p14:tracePt t="36802" x="965200" y="2479675"/>
          <p14:tracePt t="36819" x="965200" y="2470150"/>
          <p14:tracePt t="36898" x="965200" y="2473325"/>
          <p14:tracePt t="36904" x="965200" y="2476500"/>
          <p14:tracePt t="36918" x="965200" y="2486025"/>
          <p14:tracePt t="36935" x="965200" y="2520950"/>
          <p14:tracePt t="36952" x="977900" y="2597150"/>
          <p14:tracePt t="36968" x="1009650" y="2730500"/>
          <p14:tracePt t="36985" x="1031875" y="2828925"/>
          <p14:tracePt t="37002" x="1066800" y="2959100"/>
          <p14:tracePt t="37019" x="1127125" y="3121025"/>
          <p14:tracePt t="37036" x="1149350" y="3194050"/>
          <p14:tracePt t="37052" x="1174750" y="3282950"/>
          <p14:tracePt t="37069" x="1196975" y="3394075"/>
          <p14:tracePt t="37085" x="1209675" y="3438525"/>
          <p14:tracePt t="37103" x="1216025" y="3460750"/>
          <p14:tracePt t="37119" x="1216025" y="3482975"/>
          <p14:tracePt t="37135" x="1216025" y="3498850"/>
          <p14:tracePt t="37152" x="1216025" y="3508375"/>
          <p14:tracePt t="37186" x="1216025" y="3489325"/>
          <p14:tracePt t="37202" x="1216025" y="3451225"/>
          <p14:tracePt t="37220" x="1206500" y="3403600"/>
          <p14:tracePt t="37236" x="1193800" y="3371850"/>
          <p14:tracePt t="37254" x="1181100" y="3324225"/>
          <p14:tracePt t="37270" x="1162050" y="3279775"/>
          <p14:tracePt t="37286" x="1146175" y="3225800"/>
          <p14:tracePt t="37302" x="1133475" y="3187700"/>
          <p14:tracePt t="37319" x="1117600" y="3130550"/>
          <p14:tracePt t="37335" x="1104900" y="3098800"/>
          <p14:tracePt t="37353" x="1098550" y="3079750"/>
          <p14:tracePt t="37369" x="1098550" y="3070225"/>
          <p14:tracePt t="37385" x="1098550" y="3054350"/>
          <p14:tracePt t="37403" x="1098550" y="3038475"/>
          <p14:tracePt t="37419" x="1098550" y="3028950"/>
          <p14:tracePt t="37435" x="1098550" y="3025775"/>
          <p14:tracePt t="37452" x="1098550" y="3019425"/>
          <p14:tracePt t="37553" x="1098550" y="3022600"/>
          <p14:tracePt t="37560" x="1098550" y="3025775"/>
          <p14:tracePt t="37568" x="1095375" y="3032125"/>
          <p14:tracePt t="37585" x="1089025" y="3041650"/>
          <p14:tracePt t="37602" x="1082675" y="3079750"/>
          <p14:tracePt t="37618" x="1082675" y="3101975"/>
          <p14:tracePt t="37635" x="1082675" y="3130550"/>
          <p14:tracePt t="37653" x="1082675" y="3165475"/>
          <p14:tracePt t="37668" x="1082675" y="3187700"/>
          <p14:tracePt t="37685" x="1082675" y="3197225"/>
          <p14:tracePt t="37702" x="1082675" y="3213100"/>
          <p14:tracePt t="37718" x="1082675" y="3228975"/>
          <p14:tracePt t="37759" x="1082675" y="3219450"/>
          <p14:tracePt t="37769" x="1082675" y="3209925"/>
          <p14:tracePt t="37786" x="1082675" y="3187700"/>
          <p14:tracePt t="37802" x="1082675" y="3124200"/>
          <p14:tracePt t="37819" x="1082675" y="3095625"/>
          <p14:tracePt t="37836" x="1082675" y="3073400"/>
          <p14:tracePt t="37852" x="1082675" y="3057525"/>
          <p14:tracePt t="37869" x="1082675" y="3044825"/>
          <p14:tracePt t="37885" x="1082675" y="3035300"/>
          <p14:tracePt t="37902" x="1079500" y="3019425"/>
          <p14:tracePt t="37918" x="1073150" y="3013075"/>
          <p14:tracePt t="37935" x="1073150" y="3009900"/>
          <p14:tracePt t="37952" x="1066800" y="3000375"/>
          <p14:tracePt t="38009" x="1066800" y="2994025"/>
          <p14:tracePt t="39021" x="1066800" y="2997200"/>
          <p14:tracePt t="39027" x="1066800" y="3000375"/>
          <p14:tracePt t="39035" x="1066800" y="3006725"/>
          <p14:tracePt t="39052" x="1066800" y="3016250"/>
          <p14:tracePt t="39068" x="1066800" y="3028950"/>
          <p14:tracePt t="39086" x="1066800" y="3044825"/>
          <p14:tracePt t="39119" x="1066800" y="3063875"/>
          <p14:tracePt t="39152" x="1066800" y="3095625"/>
          <p14:tracePt t="39168" x="1066800" y="3105150"/>
          <p14:tracePt t="39185" x="1066800" y="3108325"/>
          <p14:tracePt t="39263" x="1066800" y="3114675"/>
          <p14:tracePt t="39270" x="1066800" y="3117850"/>
          <p14:tracePt t="39276" x="1066800" y="3130550"/>
          <p14:tracePt t="39285" x="1066800" y="3133725"/>
          <p14:tracePt t="39302" x="1066800" y="3149600"/>
          <p14:tracePt t="40746" x="1127125" y="3143250"/>
          <p14:tracePt t="40753" x="1219200" y="3136900"/>
          <p14:tracePt t="40769" x="1400175" y="3136900"/>
          <p14:tracePt t="40785" x="1628775" y="3152775"/>
          <p14:tracePt t="40801" x="1955800" y="3209925"/>
          <p14:tracePt t="40818" x="2165350" y="3257550"/>
          <p14:tracePt t="40851" x="2543175" y="3355975"/>
          <p14:tracePt t="40885" x="2774950" y="3432175"/>
          <p14:tracePt t="40902" x="2867025" y="3457575"/>
          <p14:tracePt t="40918" x="2921000" y="3473450"/>
          <p14:tracePt t="40935" x="2968625" y="3492500"/>
          <p14:tracePt t="40952" x="3032125" y="3511550"/>
          <p14:tracePt t="40969" x="3060700" y="3524250"/>
          <p14:tracePt t="40985" x="3092450" y="3524250"/>
          <p14:tracePt t="41002" x="3111500" y="3524250"/>
          <p14:tracePt t="41018" x="3133725" y="3524250"/>
          <p14:tracePt t="41035" x="3149600" y="3524250"/>
          <p14:tracePt t="41052" x="3187700" y="3524250"/>
          <p14:tracePt t="41068" x="3209925" y="3521075"/>
          <p14:tracePt t="41085" x="3248025" y="3508375"/>
          <p14:tracePt t="41102" x="3314700" y="3467100"/>
          <p14:tracePt t="41119" x="3355975" y="3441700"/>
          <p14:tracePt t="41136" x="3419475" y="3365500"/>
          <p14:tracePt t="41152" x="3463925" y="3305175"/>
          <p14:tracePt t="41168" x="3489325" y="3260725"/>
          <p14:tracePt t="41186" x="3540125" y="3216275"/>
          <p14:tracePt t="41201" x="3581400" y="3187700"/>
          <p14:tracePt t="41219" x="3613150" y="3149600"/>
          <p14:tracePt t="41236" x="3673475" y="3101975"/>
          <p14:tracePt t="41252" x="3714750" y="3054350"/>
          <p14:tracePt t="41269" x="3740150" y="3022600"/>
          <p14:tracePt t="41286" x="3781425" y="2987675"/>
          <p14:tracePt t="41302" x="3806825" y="2962275"/>
          <p14:tracePt t="41318" x="3822700" y="2952750"/>
          <p14:tracePt t="41336" x="3857625" y="2933700"/>
          <p14:tracePt t="41351" x="3879850" y="2933700"/>
          <p14:tracePt t="41368" x="3908425" y="2933700"/>
          <p14:tracePt t="41386" x="3965575" y="2933700"/>
          <p14:tracePt t="41401" x="4000500" y="2933700"/>
          <p14:tracePt t="41418" x="4054475" y="2933700"/>
          <p14:tracePt t="41435" x="4117975" y="2921000"/>
          <p14:tracePt t="41451" x="4162425" y="2914650"/>
          <p14:tracePt t="41468" x="4184650" y="2895600"/>
          <p14:tracePt t="41485" x="4225925" y="2879725"/>
          <p14:tracePt t="41501" x="4270375" y="2873375"/>
          <p14:tracePt t="41518" x="4308475" y="2873375"/>
          <p14:tracePt t="41535" x="4371975" y="2860675"/>
          <p14:tracePt t="41552" x="4406900" y="2860675"/>
          <p14:tracePt t="41568" x="4429125" y="2860675"/>
          <p14:tracePt t="41585" x="4451350" y="2860675"/>
          <p14:tracePt t="41601" x="4454525" y="2860675"/>
          <p14:tracePt t="41642" x="4448175" y="2854325"/>
          <p14:tracePt t="41651" x="4438650" y="2854325"/>
          <p14:tracePt t="41668" x="4422775" y="2841625"/>
          <p14:tracePt t="41685" x="4381500" y="2832100"/>
          <p14:tracePt t="41701" x="4356100" y="2819400"/>
          <p14:tracePt t="41718" x="4318000" y="2806700"/>
          <p14:tracePt t="41735" x="4244975" y="2778125"/>
          <p14:tracePt t="41751" x="4178300" y="2759075"/>
          <p14:tracePt t="41768" x="4124325" y="2736850"/>
          <p14:tracePt t="41785" x="4060825" y="2711450"/>
          <p14:tracePt t="41801" x="4013200" y="2692400"/>
          <p14:tracePt t="41818" x="3968750" y="2663825"/>
          <p14:tracePt t="41834" x="3879850" y="2616200"/>
          <p14:tracePt t="41851" x="3813175" y="2584450"/>
          <p14:tracePt t="41868" x="3749675" y="2565400"/>
          <p14:tracePt t="41884" x="3667125" y="2543175"/>
          <p14:tracePt t="41901" x="3629025" y="2536825"/>
          <p14:tracePt t="41919" x="3594100" y="2536825"/>
          <p14:tracePt t="41935" x="3584575" y="2536825"/>
          <p14:tracePt t="41952" x="3571875" y="2536825"/>
          <p14:tracePt t="41968" x="3562350" y="2536825"/>
          <p14:tracePt t="41986" x="3533775" y="2536825"/>
          <p14:tracePt t="42002" x="3505200" y="2536825"/>
          <p14:tracePt t="42019" x="3463925" y="2536825"/>
          <p14:tracePt t="42035" x="3448050" y="2536825"/>
          <p14:tracePt t="42052" x="3438525" y="2543175"/>
          <p14:tracePt t="42069" x="3425825" y="2565400"/>
          <p14:tracePt t="42085" x="3406775" y="2574925"/>
          <p14:tracePt t="42101" x="3397250" y="2584450"/>
          <p14:tracePt t="42119" x="3384550" y="2600325"/>
          <p14:tracePt t="42135" x="3371850" y="2628900"/>
          <p14:tracePt t="42151" x="3352800" y="2654300"/>
          <p14:tracePt t="42169" x="3336925" y="2686050"/>
          <p14:tracePt t="42185" x="3333750" y="2695575"/>
          <p14:tracePt t="42202" x="3333750" y="2711450"/>
          <p14:tracePt t="42219" x="3327400" y="2752725"/>
          <p14:tracePt t="42235" x="3321050" y="2774950"/>
          <p14:tracePt t="42251" x="3321050" y="2803525"/>
          <p14:tracePt t="42269" x="3321050" y="2838450"/>
          <p14:tracePt t="42286" x="3321050" y="2867025"/>
          <p14:tracePt t="42303" x="3321050" y="2889250"/>
          <p14:tracePt t="42319" x="3321050" y="2927350"/>
          <p14:tracePt t="42334" x="3321050" y="2949575"/>
          <p14:tracePt t="42352" x="3321050" y="2981325"/>
          <p14:tracePt t="42368" x="3321050" y="3006725"/>
          <p14:tracePt t="42384" x="3327400" y="3022600"/>
          <p14:tracePt t="42402" x="3336925" y="3032125"/>
          <p14:tracePt t="42418" x="3371850" y="3054350"/>
          <p14:tracePt t="42434" x="3397250" y="3086100"/>
          <p14:tracePt t="42451" x="3435350" y="3105150"/>
          <p14:tracePt t="42468" x="3492500" y="3124200"/>
          <p14:tracePt t="42485" x="3517900" y="3149600"/>
          <p14:tracePt t="42502" x="3562350" y="3168650"/>
          <p14:tracePt t="42518" x="3629025" y="3209925"/>
          <p14:tracePt t="42534" x="3673475" y="3222625"/>
          <p14:tracePt t="42551" x="3730625" y="3241675"/>
          <p14:tracePt t="42568" x="3803650" y="3270250"/>
          <p14:tracePt t="42585" x="3848100" y="3282950"/>
          <p14:tracePt t="42601" x="3902075" y="3295650"/>
          <p14:tracePt t="42618" x="3975100" y="3321050"/>
          <p14:tracePt t="42635" x="4019550" y="3327400"/>
          <p14:tracePt t="42651" x="4057650" y="3327400"/>
          <p14:tracePt t="42668" x="4098925" y="3327400"/>
          <p14:tracePt t="42684" x="4117975" y="3327400"/>
          <p14:tracePt t="42702" x="4143375" y="3327400"/>
          <p14:tracePt t="42718" x="4168775" y="3314700"/>
          <p14:tracePt t="42735" x="4191000" y="3305175"/>
          <p14:tracePt t="42751" x="4213225" y="3292475"/>
          <p14:tracePt t="42768" x="4257675" y="3276600"/>
          <p14:tracePt t="42784" x="4279900" y="3257550"/>
          <p14:tracePt t="42802" x="4311650" y="3244850"/>
          <p14:tracePt t="42819" x="4346575" y="3216275"/>
          <p14:tracePt t="42835" x="4378325" y="3197225"/>
          <p14:tracePt t="42851" x="4400550" y="3178175"/>
          <p14:tracePt t="42868" x="4416425" y="3159125"/>
          <p14:tracePt t="42884" x="4435475" y="3133725"/>
          <p14:tracePt t="42902" x="4454525" y="3082925"/>
          <p14:tracePt t="42918" x="4467225" y="3048000"/>
          <p14:tracePt t="42935" x="4473575" y="3003550"/>
          <p14:tracePt t="42951" x="4473575" y="2959100"/>
          <p14:tracePt t="42969" x="4470400" y="2924175"/>
          <p14:tracePt t="42985" x="4457700" y="2892425"/>
          <p14:tracePt t="43002" x="4422775" y="2876550"/>
          <p14:tracePt t="43018" x="4400550" y="2867025"/>
          <p14:tracePt t="43035" x="4375150" y="2847975"/>
          <p14:tracePt t="43052" x="4333875" y="2828925"/>
          <p14:tracePt t="43068" x="4302125" y="2816225"/>
          <p14:tracePt t="43085" x="4286250" y="2816225"/>
          <p14:tracePt t="43101" x="4276725" y="2816225"/>
          <p14:tracePt t="43118" x="4264025" y="2816225"/>
          <p14:tracePt t="43135" x="4248150" y="2816225"/>
          <p14:tracePt t="43152" x="4238625" y="2816225"/>
          <p14:tracePt t="43210" x="4238625" y="2813050"/>
          <p14:tracePt t="43452" x="4241800" y="2797175"/>
          <p14:tracePt t="43458" x="4241800" y="2771775"/>
          <p14:tracePt t="43468" x="4241800" y="2743200"/>
          <p14:tracePt t="43502" x="4241800" y="2581275"/>
          <p14:tracePt t="43534" x="4235450" y="2336800"/>
          <p14:tracePt t="43536" x="4225925" y="2279650"/>
          <p14:tracePt t="43553" x="4219575" y="2193925"/>
          <p14:tracePt t="43568" x="4210050" y="2111375"/>
          <p14:tracePt t="43585" x="4203700" y="2028825"/>
          <p14:tracePt t="43602" x="4171950" y="1905000"/>
          <p14:tracePt t="43619" x="4159250" y="1841500"/>
          <p14:tracePt t="43636" x="4143375" y="1787525"/>
          <p14:tracePt t="43652" x="4089400" y="1660525"/>
          <p14:tracePt t="43668" x="4054475" y="1558925"/>
          <p14:tracePt t="43685" x="4019550" y="1492250"/>
          <p14:tracePt t="43701" x="3994150" y="1435100"/>
          <p14:tracePt t="43718" x="3981450" y="1419225"/>
          <p14:tracePt t="43735" x="3965575" y="1393825"/>
          <p14:tracePt t="43751" x="3949700" y="1381125"/>
          <p14:tracePt t="43768" x="3940175" y="1381125"/>
          <p14:tracePt t="43786" x="3908425" y="1381125"/>
          <p14:tracePt t="43801" x="3886200" y="1381125"/>
          <p14:tracePt t="43818" x="3854450" y="1381125"/>
          <p14:tracePt t="43834" x="3832225" y="1384300"/>
          <p14:tracePt t="43851" x="3790950" y="1400175"/>
          <p14:tracePt t="43868" x="3765550" y="1431925"/>
          <p14:tracePt t="43885" x="3702050" y="1517650"/>
          <p14:tracePt t="43901" x="3673475" y="1577975"/>
          <p14:tracePt t="43919" x="3638550" y="1635125"/>
          <p14:tracePt t="43935" x="3565525" y="1746250"/>
          <p14:tracePt t="43952" x="3514725" y="1847850"/>
          <p14:tracePt t="43968" x="3473450" y="1936750"/>
          <p14:tracePt t="43986" x="3419475" y="2054225"/>
          <p14:tracePt t="44002" x="3371850" y="2143125"/>
          <p14:tracePt t="44018" x="3308350" y="2257425"/>
          <p14:tracePt t="44035" x="3251200" y="2406650"/>
          <p14:tracePt t="44051" x="3219450" y="2495550"/>
          <p14:tracePt t="44068" x="3187700" y="2581275"/>
          <p14:tracePt t="44085" x="3130550" y="2730500"/>
          <p14:tracePt t="44101" x="3089275" y="2822575"/>
          <p14:tracePt t="44118" x="3060700" y="2889250"/>
          <p14:tracePt t="44135" x="3006725" y="2994025"/>
          <p14:tracePt t="44151" x="2974975" y="3082925"/>
          <p14:tracePt t="44168" x="2933700" y="3162300"/>
          <p14:tracePt t="44185" x="2898775" y="3257550"/>
          <p14:tracePt t="44201" x="2886075" y="3302000"/>
          <p14:tracePt t="44218" x="2847975" y="3368675"/>
          <p14:tracePt t="44235" x="2825750" y="3492500"/>
          <p14:tracePt t="44251" x="2809875" y="3578225"/>
          <p14:tracePt t="44268" x="2787650" y="3663950"/>
          <p14:tracePt t="44285" x="2762250" y="3797300"/>
          <p14:tracePt t="44301" x="2755900" y="3902075"/>
          <p14:tracePt t="44317" x="2755900" y="3984625"/>
          <p14:tracePt t="44335" x="2755900" y="4124325"/>
          <p14:tracePt t="44351" x="2755900" y="4251325"/>
          <p14:tracePt t="44368" x="2759075" y="4368800"/>
          <p14:tracePt t="44384" x="2784475" y="4524375"/>
          <p14:tracePt t="44401" x="2809875" y="4641850"/>
          <p14:tracePt t="44418" x="2825750" y="4772025"/>
          <p14:tracePt t="44435" x="2851150" y="4905375"/>
          <p14:tracePt t="44451" x="2867025" y="5000625"/>
          <p14:tracePt t="44468" x="2889250" y="5086350"/>
          <p14:tracePt t="44484" x="2911475" y="5210175"/>
          <p14:tracePt t="44502" x="2927350" y="5283200"/>
          <p14:tracePt t="44518" x="2955925" y="5343525"/>
          <p14:tracePt t="44535" x="2990850" y="5432425"/>
          <p14:tracePt t="44551" x="3003550" y="5480050"/>
          <p14:tracePt t="44568" x="3022600" y="5524500"/>
          <p14:tracePt t="44585" x="3041650" y="5581650"/>
          <p14:tracePt t="44602" x="3054350" y="5613400"/>
          <p14:tracePt t="44618" x="3073400" y="5641975"/>
          <p14:tracePt t="44634" x="3117850" y="5680075"/>
          <p14:tracePt t="44651" x="3149600" y="5718175"/>
          <p14:tracePt t="44668" x="3181350" y="5749925"/>
          <p14:tracePt t="44685" x="3235325" y="5807075"/>
          <p14:tracePt t="44701" x="3267075" y="5838825"/>
          <p14:tracePt t="44718" x="3305175" y="5870575"/>
          <p14:tracePt t="44734" x="3368675" y="5934075"/>
          <p14:tracePt t="44751" x="3419475" y="5984875"/>
          <p14:tracePt t="44769" x="3540125" y="6073775"/>
          <p14:tracePt t="44786" x="3651250" y="6124575"/>
          <p14:tracePt t="44802" x="3765550" y="6194425"/>
          <p14:tracePt t="44819" x="3898900" y="6276975"/>
          <p14:tracePt t="44835" x="4010025" y="6337300"/>
          <p14:tracePt t="44851" x="4070350" y="6381750"/>
          <p14:tracePt t="44868" x="4178300" y="6435725"/>
          <p14:tracePt t="44885" x="4216400" y="6454775"/>
          <p14:tracePt t="44902" x="4260850" y="6473825"/>
          <p14:tracePt t="44919" x="4324350" y="6486525"/>
          <p14:tracePt t="44935" x="4378325" y="6486525"/>
          <p14:tracePt t="44952" x="4432300" y="6477000"/>
          <p14:tracePt t="44969" x="4498975" y="6429375"/>
          <p14:tracePt t="44985" x="4546600" y="6350000"/>
          <p14:tracePt t="45002" x="4606925" y="6248400"/>
          <p14:tracePt t="45019" x="4689475" y="5997575"/>
          <p14:tracePt t="45035" x="4724400" y="5857875"/>
          <p14:tracePt t="45051" x="4768850" y="5724525"/>
          <p14:tracePt t="45068" x="4857750" y="5508625"/>
          <p14:tracePt t="45085" x="4902200" y="5375275"/>
          <p14:tracePt t="45101" x="4965700" y="5251450"/>
          <p14:tracePt t="45118" x="5048250" y="4959350"/>
          <p14:tracePt t="45134" x="5086350" y="4772025"/>
          <p14:tracePt t="45152" x="5140325" y="4492625"/>
          <p14:tracePt t="45168" x="5165725" y="4194175"/>
          <p14:tracePt t="45185" x="5165725" y="4000500"/>
          <p14:tracePt t="45202" x="5165725" y="3873500"/>
          <p14:tracePt t="45219" x="5162550" y="3667125"/>
          <p14:tracePt t="45234" x="5143500" y="3514725"/>
          <p14:tracePt t="45251" x="5118100" y="3406775"/>
          <p14:tracePt t="45268" x="5060950" y="3117850"/>
          <p14:tracePt t="45284" x="5016500" y="2930525"/>
          <p14:tracePt t="45301" x="4975225" y="2692400"/>
          <p14:tracePt t="45318" x="4921250" y="2413000"/>
          <p14:tracePt t="45335" x="4902200" y="2251075"/>
          <p14:tracePt t="45351" x="4902200" y="2124075"/>
          <p14:tracePt t="45368" x="4902200" y="2044700"/>
          <p14:tracePt t="45384" x="4902200" y="2025650"/>
          <p14:tracePt t="45401" x="4902200" y="2000250"/>
          <p14:tracePt t="45418" x="4902200" y="1987550"/>
          <p14:tracePt t="45496" x="4899025" y="1987550"/>
          <p14:tracePt t="45503" x="4892675" y="1987550"/>
          <p14:tracePt t="45511" x="4886325" y="1987550"/>
          <p14:tracePt t="45518" x="4883150" y="1987550"/>
          <p14:tracePt t="45535" x="4867275" y="1987550"/>
          <p14:tracePt t="45551" x="4841875" y="2006600"/>
          <p14:tracePt t="45568" x="4768850" y="2095500"/>
          <p14:tracePt t="45585" x="4689475" y="2200275"/>
          <p14:tracePt t="45601" x="4581525" y="2317750"/>
          <p14:tracePt t="45618" x="4406900" y="2540000"/>
          <p14:tracePt t="45634" x="4318000" y="2657475"/>
          <p14:tracePt t="45653" x="4168775" y="2797175"/>
          <p14:tracePt t="45668" x="4054475" y="2886075"/>
          <p14:tracePt t="45684" x="3949700" y="2943225"/>
          <p14:tracePt t="45701" x="3816350" y="3006725"/>
          <p14:tracePt t="45719" x="3638550" y="3041650"/>
          <p14:tracePt t="45736" x="3556000" y="3041650"/>
          <p14:tracePt t="45753" x="3486150" y="3041650"/>
          <p14:tracePt t="45769" x="3463925" y="3041650"/>
          <p14:tracePt t="45786" x="3441700" y="3041650"/>
          <p14:tracePt t="45802" x="3429000" y="3041650"/>
          <p14:tracePt t="45818" x="3419475" y="3041650"/>
          <p14:tracePt t="45835" x="3406775" y="3041650"/>
          <p14:tracePt t="45852" x="3397250" y="3041650"/>
          <p14:tracePt t="45960" x="3397250" y="3038475"/>
          <p14:tracePt t="45966" x="3397250" y="3035300"/>
          <p14:tracePt t="45974" x="3397250" y="3028950"/>
          <p14:tracePt t="45984" x="3397250" y="3022600"/>
          <p14:tracePt t="46002" x="3406775" y="3003550"/>
          <p14:tracePt t="46017" x="3409950" y="2994025"/>
          <p14:tracePt t="46034" x="3419475" y="2984500"/>
          <p14:tracePt t="46052" x="3476625" y="2965450"/>
          <p14:tracePt t="46067" x="3530600" y="2959100"/>
          <p14:tracePt t="46085" x="3581400" y="2959100"/>
          <p14:tracePt t="46102" x="3676650" y="2952750"/>
          <p14:tracePt t="46118" x="3759200" y="2952750"/>
          <p14:tracePt t="46135" x="3873500" y="2952750"/>
          <p14:tracePt t="46151" x="4022725" y="2952750"/>
          <p14:tracePt t="46168" x="4076700" y="2952750"/>
          <p14:tracePt t="46184" x="4121150" y="2952750"/>
          <p14:tracePt t="46201" x="4162425" y="2952750"/>
          <p14:tracePt t="46217" x="4191000" y="2952750"/>
          <p14:tracePt t="46235" x="4200525" y="2952750"/>
          <p14:tracePt t="46251" x="4232275" y="2952750"/>
          <p14:tracePt t="46268" x="4241800" y="2952750"/>
          <p14:tracePt t="46284" x="4251325" y="2952750"/>
          <p14:tracePt t="46301" x="4257675" y="2955925"/>
          <p14:tracePt t="46379" x="4254500" y="2955925"/>
          <p14:tracePt t="46386" x="4251325" y="2955925"/>
          <p14:tracePt t="46402" x="4235450" y="2955925"/>
          <p14:tracePt t="46418" x="4197350" y="2955925"/>
          <p14:tracePt t="46434" x="4130675" y="2955925"/>
          <p14:tracePt t="46451" x="3956050" y="2955925"/>
          <p14:tracePt t="46467" x="3851275" y="2955925"/>
          <p14:tracePt t="46485" x="3736975" y="2955925"/>
          <p14:tracePt t="46501" x="3565525" y="2955925"/>
          <p14:tracePt t="46518" x="3482975" y="2955925"/>
          <p14:tracePt t="46535" x="3375025" y="2955925"/>
          <p14:tracePt t="46552" x="3314700" y="2962275"/>
          <p14:tracePt t="46569" x="3270250" y="2974975"/>
          <p14:tracePt t="46572" x="3257550" y="2981325"/>
          <p14:tracePt t="46586" x="3228975" y="2981325"/>
          <p14:tracePt t="46601" x="3219450" y="2984500"/>
          <p14:tracePt t="46618" x="3209925" y="2984500"/>
          <p14:tracePt t="46634" x="3197225" y="2984500"/>
          <p14:tracePt t="46652" x="3184525" y="2984500"/>
          <p14:tracePt t="46684" x="3190875" y="2984500"/>
          <p14:tracePt t="46701" x="3225800" y="2984500"/>
          <p14:tracePt t="46718" x="3270250" y="2984500"/>
          <p14:tracePt t="46735" x="3355975" y="2981325"/>
          <p14:tracePt t="46751" x="3429000" y="2974975"/>
          <p14:tracePt t="46768" x="3511550" y="2959100"/>
          <p14:tracePt t="46785" x="3641725" y="2949575"/>
          <p14:tracePt t="46801" x="3724275" y="2949575"/>
          <p14:tracePt t="46817" x="3819525" y="2949575"/>
          <p14:tracePt t="46835" x="3924300" y="2949575"/>
          <p14:tracePt t="46851" x="3952875" y="2952750"/>
          <p14:tracePt t="46868" x="3978275" y="2959100"/>
          <p14:tracePt t="46885" x="3990975" y="2959100"/>
          <p14:tracePt t="46901" x="3997325" y="2959100"/>
          <p14:tracePt t="47092" x="3994150" y="2965450"/>
          <p14:tracePt t="47099" x="3990975" y="2965450"/>
          <p14:tracePt t="47106" x="3984625" y="2965450"/>
          <p14:tracePt t="47117" x="3968750" y="2965450"/>
          <p14:tracePt t="47134" x="3933825" y="2978150"/>
          <p14:tracePt t="47151" x="3889375" y="2990850"/>
          <p14:tracePt t="47168" x="3857625" y="3003550"/>
          <p14:tracePt t="47184" x="3819525" y="3009900"/>
          <p14:tracePt t="47201" x="3803650" y="3009900"/>
          <p14:tracePt t="47218" x="3787775" y="3013075"/>
          <p14:tracePt t="47234" x="3771900" y="3013075"/>
          <p14:tracePt t="47250" x="3762375" y="3013075"/>
          <p14:tracePt t="47268" x="3752850" y="3013075"/>
          <p14:tracePt t="47284" x="3743325" y="3013075"/>
          <p14:tracePt t="47320" x="3749675" y="3013075"/>
          <p14:tracePt t="47334" x="3765550" y="3013075"/>
          <p14:tracePt t="47351" x="3810000" y="3009900"/>
          <p14:tracePt t="47368" x="3860800" y="3003550"/>
          <p14:tracePt t="47385" x="3959225" y="2990850"/>
          <p14:tracePt t="47402" x="4019550" y="2990850"/>
          <p14:tracePt t="47419" x="4057650" y="2978150"/>
          <p14:tracePt t="47434" x="4121150" y="2978150"/>
          <p14:tracePt t="47451" x="4165600" y="2978150"/>
          <p14:tracePt t="47468" x="4216400" y="2978150"/>
          <p14:tracePt t="47484" x="4286250" y="2978150"/>
          <p14:tracePt t="47501" x="4314825" y="2978150"/>
          <p14:tracePt t="47518" x="4330700" y="2978150"/>
          <p14:tracePt t="47535" x="4346575" y="2978150"/>
          <p14:tracePt t="47612" x="4343400" y="2978150"/>
          <p14:tracePt t="47619" x="4340225" y="2978150"/>
          <p14:tracePt t="47626" x="4333875" y="2978150"/>
          <p14:tracePt t="47634" x="4330700" y="2978150"/>
          <p14:tracePt t="47651" x="4314825" y="2978150"/>
          <p14:tracePt t="47668" x="4298950" y="2978150"/>
          <p14:tracePt t="47684" x="4289425" y="2978150"/>
          <p14:tracePt t="47701" x="4260850" y="2971800"/>
          <p14:tracePt t="47718" x="4184650" y="2952750"/>
          <p14:tracePt t="47734" x="4102100" y="2936875"/>
          <p14:tracePt t="47751" x="4025900" y="2921000"/>
          <p14:tracePt t="47768" x="3940175" y="2914650"/>
          <p14:tracePt t="47785" x="3886200" y="2914650"/>
          <p14:tracePt t="47801" x="3835400" y="2914650"/>
          <p14:tracePt t="47818" x="3762375" y="2908300"/>
          <p14:tracePt t="47834" x="3717925" y="2895600"/>
          <p14:tracePt t="47851" x="3689350" y="2895600"/>
          <p14:tracePt t="47869" x="3648075" y="2895600"/>
          <p14:tracePt t="47885" x="3638550" y="2895600"/>
          <p14:tracePt t="47901" x="3629025" y="2895600"/>
          <p14:tracePt t="47918" x="3609975" y="2895600"/>
          <p14:tracePt t="47934" x="3600450" y="2895600"/>
          <p14:tracePt t="47982" x="3594100" y="2895600"/>
          <p14:tracePt t="47990" x="3590925" y="2895600"/>
          <p14:tracePt t="48001" x="3584575" y="2895600"/>
          <p14:tracePt t="48017" x="3575050" y="2895600"/>
          <p14:tracePt t="48034" x="3568700" y="2895600"/>
          <p14:tracePt t="51096" x="3584575" y="2898775"/>
          <p14:tracePt t="51103" x="3609975" y="2898775"/>
          <p14:tracePt t="51118" x="3679825" y="2898775"/>
          <p14:tracePt t="51134" x="3765550" y="2886075"/>
          <p14:tracePt t="51151" x="3848100" y="2870200"/>
          <p14:tracePt t="51167" x="3978275" y="2813050"/>
          <p14:tracePt t="51184" x="4064000" y="2781300"/>
          <p14:tracePt t="51218" x="4254500" y="2717800"/>
          <p14:tracePt t="51251" x="4368800" y="2705100"/>
          <p14:tracePt t="51268" x="4505325" y="2705100"/>
          <p14:tracePt t="51284" x="4610100" y="2705100"/>
          <p14:tracePt t="51300" x="4737100" y="2711450"/>
          <p14:tracePt t="51317" x="4946650" y="2730500"/>
          <p14:tracePt t="51334" x="5073650" y="2730500"/>
          <p14:tracePt t="51351" x="5168900" y="2736850"/>
          <p14:tracePt t="51367" x="5280025" y="2759075"/>
          <p14:tracePt t="51383" x="5343525" y="2768600"/>
          <p14:tracePt t="51400" x="5387975" y="2781300"/>
          <p14:tracePt t="51418" x="5429250" y="2797175"/>
          <p14:tracePt t="51434" x="5438775" y="2803525"/>
          <p14:tracePt t="51451" x="5448300" y="2819400"/>
          <p14:tracePt t="51467" x="5457825" y="2828925"/>
          <p14:tracePt t="51483" x="5464175" y="2838450"/>
          <p14:tracePt t="51501" x="5464175" y="2854325"/>
          <p14:tracePt t="51517" x="5464175" y="2863850"/>
          <p14:tracePt t="51534" x="5464175" y="2873375"/>
          <p14:tracePt t="51551" x="5464175" y="2882900"/>
          <p14:tracePt t="51567" x="5464175" y="2914650"/>
          <p14:tracePt t="51583" x="5454650" y="2936875"/>
          <p14:tracePt t="51601" x="5429250" y="2987675"/>
          <p14:tracePt t="51618" x="5397500" y="3035300"/>
          <p14:tracePt t="51635" x="5372100" y="3067050"/>
          <p14:tracePt t="51639" x="5359400" y="3095625"/>
          <p14:tracePt t="51652" x="5327650" y="3117850"/>
          <p14:tracePt t="51667" x="5302250" y="3143250"/>
          <p14:tracePt t="51684" x="5270500" y="3175000"/>
          <p14:tracePt t="51701" x="5254625" y="3190875"/>
          <p14:tracePt t="51717" x="5238750" y="3200400"/>
          <p14:tracePt t="51734" x="5222875" y="3219450"/>
          <p14:tracePt t="51751" x="5207000" y="3232150"/>
          <p14:tracePt t="51768" x="5197475" y="3238500"/>
          <p14:tracePt t="51784" x="5194300" y="3238500"/>
          <p14:tracePt t="51830" x="5200650" y="3235325"/>
          <p14:tracePt t="51836" x="5203825" y="3232150"/>
          <p14:tracePt t="51851" x="5219700" y="3216275"/>
          <p14:tracePt t="51867" x="5254625" y="3168650"/>
          <p14:tracePt t="51884" x="5280025" y="3111500"/>
          <p14:tracePt t="51900" x="5334000" y="3016250"/>
          <p14:tracePt t="51918" x="5381625" y="2936875"/>
          <p14:tracePt t="51934" x="5426075" y="2813050"/>
          <p14:tracePt t="51950" x="5505450" y="2619375"/>
          <p14:tracePt t="51968" x="5540375" y="2466975"/>
          <p14:tracePt t="51984" x="5597525" y="2279650"/>
          <p14:tracePt t="52000" x="5651500" y="2066925"/>
          <p14:tracePt t="52017" x="5667375" y="1905000"/>
          <p14:tracePt t="52034" x="5686425" y="1774825"/>
          <p14:tracePt t="52051" x="5686425" y="1670050"/>
          <p14:tracePt t="52067" x="5683250" y="1606550"/>
          <p14:tracePt t="52084" x="5667375" y="1555750"/>
          <p14:tracePt t="52100" x="5638800" y="1463675"/>
          <p14:tracePt t="52117" x="5613400" y="1425575"/>
          <p14:tracePt t="52134" x="5594350" y="1377950"/>
          <p14:tracePt t="52151" x="5572125" y="1343025"/>
          <p14:tracePt t="52167" x="5562600" y="1333500"/>
          <p14:tracePt t="52184" x="5546725" y="1323975"/>
          <p14:tracePt t="52200" x="5511800" y="1304925"/>
          <p14:tracePt t="52217" x="5489575" y="1301750"/>
          <p14:tracePt t="52234" x="5461000" y="1301750"/>
          <p14:tracePt t="52250" x="5413375" y="1301750"/>
          <p14:tracePt t="52267" x="5375275" y="1301750"/>
          <p14:tracePt t="52284" x="5334000" y="1301750"/>
          <p14:tracePt t="52301" x="5292725" y="1301750"/>
          <p14:tracePt t="52317" x="5270500" y="1301750"/>
          <p14:tracePt t="52334" x="5260975" y="1301750"/>
          <p14:tracePt t="52351" x="5241925" y="1301750"/>
          <p14:tracePt t="52385" x="5254625" y="1301750"/>
          <p14:tracePt t="52401" x="5283200" y="1301750"/>
          <p14:tracePt t="52417" x="5327650" y="1279525"/>
          <p14:tracePt t="52435" x="5410200" y="1260475"/>
          <p14:tracePt t="52450" x="5483225" y="1244600"/>
          <p14:tracePt t="52467" x="5556250" y="1231900"/>
          <p14:tracePt t="52484" x="5635625" y="1181100"/>
          <p14:tracePt t="52501" x="5670550" y="1133475"/>
          <p14:tracePt t="52517" x="5699125" y="1066800"/>
          <p14:tracePt t="52534" x="5737225" y="952500"/>
          <p14:tracePt t="52550" x="5746750" y="857250"/>
          <p14:tracePt t="52567" x="5746750" y="752475"/>
          <p14:tracePt t="52584" x="5746750" y="663575"/>
          <p14:tracePt t="52600" x="5727700" y="619125"/>
          <p14:tracePt t="52617" x="5718175" y="593725"/>
          <p14:tracePt t="52634" x="5702300" y="581025"/>
          <p14:tracePt t="52651" x="5692775" y="565150"/>
          <p14:tracePt t="52667" x="5676900" y="552450"/>
          <p14:tracePt t="52685" x="5654675" y="539750"/>
          <p14:tracePt t="52701" x="5638800" y="517525"/>
          <p14:tracePt t="52717" x="5616575" y="498475"/>
          <p14:tracePt t="52734" x="5594350" y="473075"/>
          <p14:tracePt t="52750" x="5584825" y="457200"/>
          <p14:tracePt t="52767" x="5568950" y="441325"/>
          <p14:tracePt t="52784" x="5553075" y="425450"/>
          <p14:tracePt t="52800" x="5543550" y="409575"/>
          <p14:tracePt t="52817" x="5534025" y="400050"/>
          <p14:tracePt t="52834" x="5511800" y="384175"/>
          <p14:tracePt t="52850" x="5502275" y="374650"/>
          <p14:tracePt t="52867" x="5492750" y="371475"/>
          <p14:tracePt t="52885" x="5480050" y="365125"/>
          <p14:tracePt t="52901" x="5464175" y="365125"/>
          <p14:tracePt t="52918" x="5448300" y="365125"/>
          <p14:tracePt t="52934" x="5416550" y="365125"/>
          <p14:tracePt t="52951" x="5394325" y="365125"/>
          <p14:tracePt t="52967" x="5372100" y="365125"/>
          <p14:tracePt t="52984" x="5330825" y="365125"/>
          <p14:tracePt t="53000" x="5302250" y="365125"/>
          <p14:tracePt t="53017" x="5280025" y="374650"/>
          <p14:tracePt t="53034" x="5238750" y="393700"/>
          <p14:tracePt t="53051" x="5229225" y="403225"/>
          <p14:tracePt t="53067" x="5216525" y="412750"/>
          <p14:tracePt t="53084" x="5203825" y="431800"/>
          <p14:tracePt t="53101" x="5187950" y="441325"/>
          <p14:tracePt t="53117" x="5178425" y="450850"/>
          <p14:tracePt t="53134" x="5162550" y="473075"/>
          <p14:tracePt t="53150" x="5153025" y="482600"/>
          <p14:tracePt t="53167" x="5137150" y="482600"/>
          <p14:tracePt t="53235" x="5137150" y="479425"/>
          <p14:tracePt t="53241" x="5137150" y="476250"/>
          <p14:tracePt t="53251" x="5137150" y="466725"/>
          <p14:tracePt t="53267" x="5130800" y="434975"/>
          <p14:tracePt t="53284" x="5124450" y="381000"/>
          <p14:tracePt t="53300" x="5124450" y="358775"/>
          <p14:tracePt t="53317" x="5124450" y="330200"/>
          <p14:tracePt t="53334" x="5124450" y="314325"/>
          <p14:tracePt t="53350" x="5124450" y="304800"/>
          <p14:tracePt t="53440" x="5127625" y="304800"/>
          <p14:tracePt t="53447" x="5130800" y="304800"/>
          <p14:tracePt t="53454" x="5137150" y="304800"/>
          <p14:tracePt t="53468" x="5146675" y="311150"/>
          <p14:tracePt t="53484" x="5153025" y="320675"/>
          <p14:tracePt t="53501" x="5156200" y="330200"/>
          <p14:tracePt t="53517" x="5165725" y="352425"/>
          <p14:tracePt t="53534" x="5172075" y="361950"/>
          <p14:tracePt t="53550" x="5181600" y="384175"/>
          <p14:tracePt t="53567" x="5207000" y="425450"/>
          <p14:tracePt t="53584" x="5219700" y="450850"/>
          <p14:tracePt t="53600" x="5238750" y="479425"/>
          <p14:tracePt t="53617" x="5276850" y="517525"/>
          <p14:tracePt t="53633" x="5286375" y="549275"/>
          <p14:tracePt t="53650" x="5299075" y="571500"/>
          <p14:tracePt t="53667" x="5330825" y="635000"/>
          <p14:tracePt t="53683" x="5346700" y="692150"/>
          <p14:tracePt t="53700" x="5356225" y="720725"/>
          <p14:tracePt t="53717" x="5368925" y="755650"/>
          <p14:tracePt t="53733" x="5368925" y="777875"/>
          <p14:tracePt t="53751" x="5368925" y="787400"/>
          <p14:tracePt t="53767" x="5368925" y="803275"/>
          <p14:tracePt t="53783" x="5368925" y="812800"/>
          <p14:tracePt t="53800" x="5368925" y="825500"/>
          <p14:tracePt t="53816" x="5368925" y="841375"/>
          <p14:tracePt t="53833" x="5368925" y="857250"/>
          <p14:tracePt t="53850" x="5365750" y="885825"/>
          <p14:tracePt t="53867" x="5349875" y="920750"/>
          <p14:tracePt t="53883" x="5337175" y="958850"/>
          <p14:tracePt t="53901" x="5318125" y="984250"/>
          <p14:tracePt t="53917" x="5305425" y="1025525"/>
          <p14:tracePt t="53933" x="5299075" y="1047750"/>
          <p14:tracePt t="53950" x="5299075" y="1076325"/>
          <p14:tracePt t="53967" x="5299075" y="1117600"/>
          <p14:tracePt t="53983" x="5299075" y="1146175"/>
          <p14:tracePt t="54000" x="5299075" y="1190625"/>
          <p14:tracePt t="54018" x="5299075" y="1222375"/>
          <p14:tracePt t="54034" x="5299075" y="1247775"/>
          <p14:tracePt t="54050" x="5299075" y="1257300"/>
          <p14:tracePt t="54067" x="5299075" y="1270000"/>
          <p14:tracePt t="54083" x="5299075" y="1285875"/>
          <p14:tracePt t="54117" x="5299075" y="1279525"/>
          <p14:tracePt t="54134" x="5299075" y="1270000"/>
          <p14:tracePt t="54150" x="5299075" y="1254125"/>
          <p14:tracePt t="54167" x="5299075" y="1219200"/>
          <p14:tracePt t="54183" x="5299075" y="1196975"/>
          <p14:tracePt t="54200" x="5299075" y="1168400"/>
          <p14:tracePt t="54218" x="5299075" y="1136650"/>
          <p14:tracePt t="54234" x="5299075" y="1092200"/>
          <p14:tracePt t="54252" x="5280025" y="1041400"/>
          <p14:tracePt t="54267" x="5270500" y="1019175"/>
          <p14:tracePt t="54284" x="5251450" y="987425"/>
          <p14:tracePt t="54301" x="5235575" y="958850"/>
          <p14:tracePt t="54317" x="5222875" y="942975"/>
          <p14:tracePt t="54334" x="5213350" y="927100"/>
          <p14:tracePt t="54351" x="5194300" y="914400"/>
          <p14:tracePt t="54367" x="5184775" y="904875"/>
          <p14:tracePt t="54383" x="5175250" y="904875"/>
          <p14:tracePt t="54401" x="5168900" y="904875"/>
          <p14:tracePt t="54494" x="5165725" y="904875"/>
          <p14:tracePt t="54501" x="5153025" y="904875"/>
          <p14:tracePt t="54509" x="5149850" y="904875"/>
          <p14:tracePt t="54601" x="5149850" y="898525"/>
          <p14:tracePt t="54608" x="5149850" y="892175"/>
          <p14:tracePt t="54617" x="5149850" y="882650"/>
          <p14:tracePt t="54633" x="5149850" y="873125"/>
          <p14:tracePt t="54650" x="5172075" y="838200"/>
          <p14:tracePt t="54667" x="5187950" y="784225"/>
          <p14:tracePt t="54684" x="5194300" y="701675"/>
          <p14:tracePt t="54700" x="5194300" y="606425"/>
          <p14:tracePt t="54717" x="5194300" y="546100"/>
          <p14:tracePt t="54733" x="5207000" y="492125"/>
          <p14:tracePt t="54750" x="5216525" y="361950"/>
          <p14:tracePt t="54767" x="5216525" y="292100"/>
          <p14:tracePt t="54783" x="5216525" y="247650"/>
          <p14:tracePt t="54800" x="5216525" y="219075"/>
          <p14:tracePt t="54817" x="5216525" y="209550"/>
          <p14:tracePt t="54833" x="5216525" y="196850"/>
          <p14:tracePt t="54851" x="5216525" y="184150"/>
          <p14:tracePt t="54886" x="5213350" y="184150"/>
          <p14:tracePt t="55008" x="5213350" y="187325"/>
          <p14:tracePt t="55015" x="5213350" y="193675"/>
          <p14:tracePt t="55022" x="5213350" y="196850"/>
          <p14:tracePt t="55034" x="5213350" y="206375"/>
          <p14:tracePt t="55050" x="5213350" y="241300"/>
          <p14:tracePt t="55067" x="5213350" y="285750"/>
          <p14:tracePt t="55083" x="5213350" y="304800"/>
          <p14:tracePt t="55100" x="5213350" y="339725"/>
          <p14:tracePt t="55117" x="5213350" y="349250"/>
          <p14:tracePt t="55134" x="5213350" y="358775"/>
          <p14:tracePt t="55150" x="5213350" y="368300"/>
          <p14:tracePt t="55399" x="5213350" y="355600"/>
          <p14:tracePt t="55406" x="5213350" y="346075"/>
          <p14:tracePt t="55417" x="5213350" y="333375"/>
          <p14:tracePt t="55434" x="5216525" y="307975"/>
          <p14:tracePt t="55450" x="5216525" y="298450"/>
          <p14:tracePt t="55467" x="5216525" y="292100"/>
          <p14:tracePt t="55528" x="5216525" y="295275"/>
          <p14:tracePt t="55535" x="5216525" y="301625"/>
          <p14:tracePt t="55542" x="5216525" y="304800"/>
          <p14:tracePt t="55550" x="5219700" y="314325"/>
          <p14:tracePt t="55567" x="5226050" y="330200"/>
          <p14:tracePt t="55584" x="5251450" y="381000"/>
          <p14:tracePt t="55600" x="5264150" y="412750"/>
          <p14:tracePt t="55616" x="5273675" y="441325"/>
          <p14:tracePt t="55633" x="5292725" y="476250"/>
          <p14:tracePt t="55650" x="5308600" y="488950"/>
          <p14:tracePt t="55667" x="5318125" y="504825"/>
          <p14:tracePt t="55684" x="5340350" y="508000"/>
          <p14:tracePt t="55700" x="5362575" y="508000"/>
          <p14:tracePt t="55717" x="5375275" y="501650"/>
          <p14:tracePt t="55733" x="5400675" y="450850"/>
          <p14:tracePt t="55750" x="5429250" y="406400"/>
          <p14:tracePt t="55767" x="5438775" y="374650"/>
          <p14:tracePt t="55783" x="5457825" y="333375"/>
          <p14:tracePt t="55800" x="5476875" y="314325"/>
          <p14:tracePt t="55817" x="5483225" y="292100"/>
          <p14:tracePt t="55833" x="5495925" y="269875"/>
          <p14:tracePt t="55851" x="5505450" y="260350"/>
          <p14:tracePt t="55868" x="5511800" y="244475"/>
          <p14:tracePt t="55884" x="5511800" y="234950"/>
          <p14:tracePt t="55926" x="5511800" y="238125"/>
          <p14:tracePt t="55933" x="5511800" y="241300"/>
          <p14:tracePt t="55950" x="5518150" y="263525"/>
          <p14:tracePt t="55967" x="5546725" y="342900"/>
          <p14:tracePt t="55983" x="5597525" y="501650"/>
          <p14:tracePt t="56000" x="5629275" y="587375"/>
          <p14:tracePt t="56017" x="5661025" y="676275"/>
          <p14:tracePt t="56033" x="5702300" y="790575"/>
          <p14:tracePt t="56050" x="5715000" y="828675"/>
          <p14:tracePt t="56068" x="5730875" y="857250"/>
          <p14:tracePt t="56083" x="5740400" y="873125"/>
          <p14:tracePt t="56100" x="5756275" y="882650"/>
          <p14:tracePt t="56116" x="5759450" y="889000"/>
          <p14:tracePt t="56133" x="5765800" y="889000"/>
          <p14:tracePt t="56168" x="5765800" y="885825"/>
          <p14:tracePt t="56275" x="5765800" y="889000"/>
          <p14:tracePt t="56282" x="5765800" y="892175"/>
          <p14:tracePt t="56289" x="5765800" y="898525"/>
          <p14:tracePt t="56300" x="5765800" y="901700"/>
          <p14:tracePt t="56317" x="5765800" y="923925"/>
          <p14:tracePt t="56334" x="5765800" y="933450"/>
          <p14:tracePt t="56350" x="5765800" y="942975"/>
          <p14:tracePt t="56367" x="5765800" y="958850"/>
          <p14:tracePt t="56384" x="5762625" y="971550"/>
          <p14:tracePt t="56400" x="5759450" y="981075"/>
          <p14:tracePt t="56417" x="5740400" y="1041400"/>
          <p14:tracePt t="56433" x="5740400" y="1120775"/>
          <p14:tracePt t="56450" x="5730875" y="1206500"/>
          <p14:tracePt t="56467" x="5730875" y="1400175"/>
          <p14:tracePt t="56483" x="5730875" y="1562100"/>
          <p14:tracePt t="56500" x="5737225" y="1698625"/>
          <p14:tracePt t="56517" x="5772150" y="1933575"/>
          <p14:tracePt t="56534" x="5791200" y="2060575"/>
          <p14:tracePt t="56550" x="5807075" y="2168525"/>
          <p14:tracePt t="56567" x="5807075" y="2308225"/>
          <p14:tracePt t="56584" x="5807075" y="2378075"/>
          <p14:tracePt t="56600" x="5807075" y="2416175"/>
          <p14:tracePt t="56616" x="5807075" y="2451100"/>
          <p14:tracePt t="56633" x="5807075" y="2460625"/>
          <p14:tracePt t="56651" x="5807075" y="2463800"/>
          <p14:tracePt t="56683" x="5803900" y="2451100"/>
          <p14:tracePt t="56701" x="5803900" y="2409825"/>
          <p14:tracePt t="56716" x="5803900" y="2346325"/>
          <p14:tracePt t="56733" x="5803900" y="2301875"/>
          <p14:tracePt t="56750" x="5803900" y="2241550"/>
          <p14:tracePt t="56767" x="5781675" y="2133600"/>
          <p14:tracePt t="56783" x="5768975" y="2070100"/>
          <p14:tracePt t="56800" x="5749925" y="2022475"/>
          <p14:tracePt t="56817" x="5730875" y="1958975"/>
          <p14:tracePt t="56833" x="5702300" y="1911350"/>
          <p14:tracePt t="56850" x="5670550" y="1885950"/>
          <p14:tracePt t="56866" x="5645150" y="1835150"/>
          <p14:tracePt t="56883" x="5629275" y="1825625"/>
          <p14:tracePt t="56900" x="5619750" y="1809750"/>
          <p14:tracePt t="56916" x="5603875" y="1800225"/>
          <p14:tracePt t="56933" x="5594350" y="1800225"/>
          <p14:tracePt t="56950" x="5581650" y="1800225"/>
          <p14:tracePt t="56967" x="5565775" y="1800225"/>
          <p14:tracePt t="56983" x="5556250" y="1800225"/>
          <p14:tracePt t="57000" x="5546725" y="1809750"/>
          <p14:tracePt t="57016" x="5524500" y="1831975"/>
          <p14:tracePt t="57033" x="5514975" y="1841500"/>
          <p14:tracePt t="57051" x="5499100" y="1857375"/>
          <p14:tracePt t="57067" x="5489575" y="1873250"/>
          <p14:tracePt t="57083" x="5473700" y="1882775"/>
          <p14:tracePt t="57100" x="5451475" y="1898650"/>
          <p14:tracePt t="57117" x="5441950" y="1908175"/>
          <p14:tracePt t="57133" x="5426075" y="1924050"/>
          <p14:tracePt t="57151" x="5413375" y="1936750"/>
          <p14:tracePt t="57167" x="5403850" y="1943100"/>
          <p14:tracePt t="57183" x="5391150" y="1949450"/>
          <p14:tracePt t="57287" x="5391150" y="1946275"/>
          <p14:tracePt t="57294" x="5391150" y="1939925"/>
          <p14:tracePt t="57301" x="5391150" y="1936750"/>
          <p14:tracePt t="57317" x="5391150" y="1927225"/>
          <p14:tracePt t="57333" x="5391150" y="1911350"/>
          <p14:tracePt t="57350" x="5391150" y="1901825"/>
          <p14:tracePt t="57367" x="5378450" y="1895475"/>
          <p14:tracePt t="57383" x="5368925" y="1895475"/>
          <p14:tracePt t="57400" x="5353050" y="1895475"/>
          <p14:tracePt t="57416" x="5343525" y="1895475"/>
          <p14:tracePt t="57433" x="5327650" y="1895475"/>
          <p14:tracePt t="57450" x="5295900" y="1895475"/>
          <p14:tracePt t="57467" x="5251450" y="1889125"/>
          <p14:tracePt t="57483" x="5187950" y="1876425"/>
          <p14:tracePt t="57500" x="5114925" y="1851025"/>
          <p14:tracePt t="57516" x="5083175" y="1838325"/>
          <p14:tracePt t="57533" x="5051425" y="1825625"/>
          <p14:tracePt t="57550" x="5038725" y="1809750"/>
          <p14:tracePt t="57567" x="5029200" y="1809750"/>
          <p14:tracePt t="57583" x="5013325" y="1800225"/>
          <p14:tracePt t="57600" x="4997450" y="1800225"/>
          <p14:tracePt t="57635" x="4997450" y="1793875"/>
          <p14:tracePt t="57664" x="4997450" y="1790700"/>
          <p14:tracePt t="57686" x="5003800" y="1784350"/>
          <p14:tracePt t="57693" x="5010150" y="1778000"/>
          <p14:tracePt t="57700" x="5032375" y="1774825"/>
          <p14:tracePt t="57716" x="5076825" y="1768475"/>
          <p14:tracePt t="57733" x="5137150" y="1768475"/>
          <p14:tracePt t="57750" x="5207000" y="1771650"/>
          <p14:tracePt t="57766" x="5251450" y="1784350"/>
          <p14:tracePt t="57785" x="5314950" y="1803400"/>
          <p14:tracePt t="57801" x="5362575" y="1816100"/>
          <p14:tracePt t="57817" x="5416550" y="1828800"/>
          <p14:tracePt t="57833" x="5467350" y="1841500"/>
          <p14:tracePt t="57850" x="5530850" y="1854200"/>
          <p14:tracePt t="57866" x="5575300" y="1860550"/>
          <p14:tracePt t="57883" x="5619750" y="1860550"/>
          <p14:tracePt t="57900" x="5654675" y="1866900"/>
          <p14:tracePt t="57916" x="5670550" y="1866900"/>
          <p14:tracePt t="57933" x="5680075" y="1866900"/>
          <p14:tracePt t="57950" x="5689600" y="1866900"/>
          <p14:tracePt t="57966" x="5689600" y="1876425"/>
          <p14:tracePt t="58049" x="5686425" y="1876425"/>
          <p14:tracePt t="58056" x="5683250" y="1876425"/>
          <p14:tracePt t="58066" x="5676900" y="1876425"/>
          <p14:tracePt t="58084" x="5645150" y="1876425"/>
          <p14:tracePt t="58100" x="5594350" y="1876425"/>
          <p14:tracePt t="58117" x="5540375" y="1866900"/>
          <p14:tracePt t="58134" x="5438775" y="1844675"/>
          <p14:tracePt t="58150" x="5375275" y="1831975"/>
          <p14:tracePt t="58166" x="5308600" y="1809750"/>
          <p14:tracePt t="58184" x="5194300" y="1771650"/>
          <p14:tracePt t="58200" x="5130800" y="1755775"/>
          <p14:tracePt t="58216" x="5080000" y="1749425"/>
          <p14:tracePt t="58234" x="5032375" y="1749425"/>
          <p14:tracePt t="58250" x="5010150" y="1749425"/>
          <p14:tracePt t="58267" x="4987925" y="1749425"/>
          <p14:tracePt t="58283" x="4959350" y="1749425"/>
          <p14:tracePt t="58299" x="4949825" y="1749425"/>
          <p14:tracePt t="58316" x="4940300" y="1749425"/>
          <p14:tracePt t="58333" x="4924425" y="1749425"/>
          <p14:tracePt t="58367" x="4933950" y="1752600"/>
          <p14:tracePt t="58383" x="4968875" y="1765300"/>
          <p14:tracePt t="58400" x="5029200" y="1771650"/>
          <p14:tracePt t="58416" x="5089525" y="1771650"/>
          <p14:tracePt t="58433" x="5175250" y="1771650"/>
          <p14:tracePt t="58450" x="5235575" y="1771650"/>
          <p14:tracePt t="58466" x="5295900" y="1771650"/>
          <p14:tracePt t="58483" x="5419725" y="1771650"/>
          <p14:tracePt t="58500" x="5492750" y="1778000"/>
          <p14:tracePt t="58516" x="5530850" y="1784350"/>
          <p14:tracePt t="58533" x="5578475" y="1803400"/>
          <p14:tracePt t="58550" x="5591175" y="1809750"/>
          <p14:tracePt t="58566" x="5603875" y="1809750"/>
          <p14:tracePt t="58583" x="5613400" y="1809750"/>
          <p14:tracePt t="58626" x="5619750" y="1809750"/>
          <p14:tracePt t="59402" x="5638800" y="1847850"/>
          <p14:tracePt t="59410" x="5654675" y="1889125"/>
          <p14:tracePt t="59416" x="5661025" y="1924050"/>
          <p14:tracePt t="59433" x="5676900" y="1978025"/>
          <p14:tracePt t="59450" x="5699125" y="2076450"/>
          <p14:tracePt t="59466" x="5753100" y="2257425"/>
          <p14:tracePt t="59483" x="5775325" y="2365375"/>
          <p14:tracePt t="59516" x="5810250" y="2590800"/>
          <p14:tracePt t="59550" x="5784850" y="2682875"/>
          <p14:tracePt t="59566" x="5756275" y="2720975"/>
          <p14:tracePt t="59583" x="5724525" y="2733675"/>
          <p14:tracePt t="59599" x="5702300" y="2733675"/>
          <p14:tracePt t="59617" x="5661025" y="2724150"/>
          <p14:tracePt t="59633" x="5645150" y="2698750"/>
          <p14:tracePt t="59649" x="5632450" y="2670175"/>
          <p14:tracePt t="59667" x="5632450" y="2613025"/>
          <p14:tracePt t="59683" x="5632450" y="2552700"/>
          <p14:tracePt t="59700" x="5641975" y="2479675"/>
          <p14:tracePt t="59717" x="5651500" y="2339975"/>
          <p14:tracePt t="59733" x="5657850" y="2266950"/>
          <p14:tracePt t="59749" x="5657850" y="2184400"/>
          <p14:tracePt t="59751" x="5657850" y="2149475"/>
          <p14:tracePt t="59767" x="5657850" y="2066925"/>
          <p14:tracePt t="59783" x="5657850" y="2006600"/>
          <p14:tracePt t="59800" x="5654675" y="1927225"/>
          <p14:tracePt t="59816" x="5641975" y="1882775"/>
          <p14:tracePt t="59833" x="5629275" y="1838325"/>
          <p14:tracePt t="59850" x="5603875" y="1797050"/>
          <p14:tracePt t="59866" x="5584825" y="1743075"/>
          <p14:tracePt t="59883" x="5553075" y="1717675"/>
          <p14:tracePt t="59900" x="5518150" y="1698625"/>
          <p14:tracePt t="59916" x="5467350" y="1685925"/>
          <p14:tracePt t="59933" x="5407025" y="1685925"/>
          <p14:tracePt t="59950" x="5337175" y="1695450"/>
          <p14:tracePt t="59967" x="5289550" y="1708150"/>
          <p14:tracePt t="59983" x="5251450" y="1739900"/>
          <p14:tracePt t="60000" x="5184775" y="1781175"/>
          <p14:tracePt t="60016" x="5137150" y="1812925"/>
          <p14:tracePt t="60033" x="5086350" y="1863725"/>
          <p14:tracePt t="60049" x="5019675" y="1965325"/>
          <p14:tracePt t="60066" x="4987925" y="2032000"/>
          <p14:tracePt t="60083" x="4968875" y="2070100"/>
          <p14:tracePt t="60100" x="4943475" y="2133600"/>
          <p14:tracePt t="60116" x="4937125" y="2178050"/>
          <p14:tracePt t="60133" x="4937125" y="2222500"/>
          <p14:tracePt t="60150" x="4937125" y="2286000"/>
          <p14:tracePt t="60167" x="4937125" y="2320925"/>
          <p14:tracePt t="60184" x="4937125" y="2365375"/>
          <p14:tracePt t="60200" x="4940300" y="2422525"/>
          <p14:tracePt t="60217" x="4940300" y="2441575"/>
          <p14:tracePt t="60233" x="4946650" y="2486025"/>
          <p14:tracePt t="60249" x="4972050" y="2552700"/>
          <p14:tracePt t="60266" x="4984750" y="2597150"/>
          <p14:tracePt t="60283" x="4997450" y="2635250"/>
          <p14:tracePt t="60299" x="5026025" y="2698750"/>
          <p14:tracePt t="60316" x="5035550" y="2736850"/>
          <p14:tracePt t="60333" x="5051425" y="2781300"/>
          <p14:tracePt t="60349" x="5070475" y="2854325"/>
          <p14:tracePt t="60367" x="5089525" y="2908300"/>
          <p14:tracePt t="60383" x="5095875" y="2952750"/>
          <p14:tracePt t="60400" x="5102225" y="3016250"/>
          <p14:tracePt t="60416" x="5114925" y="3054350"/>
          <p14:tracePt t="60433" x="5114925" y="3082925"/>
          <p14:tracePt t="60450" x="5133975" y="3124200"/>
          <p14:tracePt t="60466" x="5153025" y="3155950"/>
          <p14:tracePt t="60483" x="5159375" y="3187700"/>
          <p14:tracePt t="60501" x="5178425" y="3235325"/>
          <p14:tracePt t="60517" x="5187950" y="3267075"/>
          <p14:tracePt t="60533" x="5194300" y="3295650"/>
          <p14:tracePt t="60549" x="5219700" y="3330575"/>
          <p14:tracePt t="60566" x="5226050" y="3362325"/>
          <p14:tracePt t="60583" x="5232400" y="3384550"/>
          <p14:tracePt t="60600" x="5241925" y="3419475"/>
          <p14:tracePt t="60616" x="5248275" y="3429000"/>
          <p14:tracePt t="60634" x="5251450" y="3441700"/>
          <p14:tracePt t="60650" x="5257800" y="3457575"/>
          <p14:tracePt t="60666" x="5257800" y="3467100"/>
          <p14:tracePt t="60683" x="5267325" y="3479800"/>
          <p14:tracePt t="60699" x="5276850" y="3492500"/>
          <p14:tracePt t="60716" x="5289550" y="3508375"/>
          <p14:tracePt t="60732" x="5305425" y="3517900"/>
          <p14:tracePt t="60750" x="5346700" y="3530600"/>
          <p14:tracePt t="60766" x="5368925" y="3530600"/>
          <p14:tracePt t="60784" x="5407025" y="3530600"/>
          <p14:tracePt t="60799" x="5422900" y="3530600"/>
          <p14:tracePt t="60816" x="5445125" y="3530600"/>
          <p14:tracePt t="60833" x="5473700" y="3524250"/>
          <p14:tracePt t="60849" x="5502275" y="3511550"/>
          <p14:tracePt t="60867" x="5527675" y="3486150"/>
          <p14:tracePt t="60883" x="5581650" y="3425825"/>
          <p14:tracePt t="60899" x="5607050" y="3378200"/>
          <p14:tracePt t="60916" x="5641975" y="3321050"/>
          <p14:tracePt t="60934" x="5692775" y="3241675"/>
          <p14:tracePt t="60949" x="5711825" y="3197225"/>
          <p14:tracePt t="60966" x="5721350" y="3165475"/>
          <p14:tracePt t="60983" x="5740400" y="3101975"/>
          <p14:tracePt t="61000" x="5762625" y="3041650"/>
          <p14:tracePt t="61016" x="5778500" y="2978150"/>
          <p14:tracePt t="61034" x="5797550" y="2886075"/>
          <p14:tracePt t="61049" x="5803900" y="2822575"/>
          <p14:tracePt t="61066" x="5813425" y="2762250"/>
          <p14:tracePt t="61083" x="5826125" y="2654300"/>
          <p14:tracePt t="61099" x="5832475" y="2603500"/>
          <p14:tracePt t="61116" x="5832475" y="2543175"/>
          <p14:tracePt t="61133" x="5848350" y="2463800"/>
          <p14:tracePt t="61150" x="5861050" y="2400300"/>
          <p14:tracePt t="61166" x="5870575" y="2314575"/>
          <p14:tracePt t="61183" x="5883275" y="2193925"/>
          <p14:tracePt t="61200" x="5899150" y="2120900"/>
          <p14:tracePt t="61216" x="5908675" y="2016125"/>
          <p14:tracePt t="61233" x="5908675" y="1844675"/>
          <p14:tracePt t="61249" x="5908675" y="1774825"/>
          <p14:tracePt t="61266" x="5908675" y="1720850"/>
          <p14:tracePt t="61283" x="5908675" y="1628775"/>
          <p14:tracePt t="61300" x="5908675" y="1568450"/>
          <p14:tracePt t="61316" x="5892800" y="1524000"/>
          <p14:tracePt t="61334" x="5880100" y="1460500"/>
          <p14:tracePt t="61351" x="5867400" y="1428750"/>
          <p14:tracePt t="61367" x="5857875" y="1412875"/>
          <p14:tracePt t="61384" x="5832475" y="1384300"/>
          <p14:tracePt t="61400" x="5822950" y="1374775"/>
          <p14:tracePt t="61416" x="5813425" y="1365250"/>
          <p14:tracePt t="61433" x="5772150" y="1352550"/>
          <p14:tracePt t="61450" x="5737225" y="1352550"/>
          <p14:tracePt t="61466" x="5692775" y="1352550"/>
          <p14:tracePt t="61483" x="5645150" y="1352550"/>
          <p14:tracePt t="61499" x="5616575" y="1352550"/>
          <p14:tracePt t="61516" x="5572125" y="1352550"/>
          <p14:tracePt t="61533" x="5514975" y="1362075"/>
          <p14:tracePt t="61550" x="5486400" y="1374775"/>
          <p14:tracePt t="61566" x="5448300" y="1387475"/>
          <p14:tracePt t="61583" x="5397500" y="1431925"/>
          <p14:tracePt t="61599" x="5365750" y="1457325"/>
          <p14:tracePt t="61617" x="5321300" y="1501775"/>
          <p14:tracePt t="61633" x="5295900" y="1533525"/>
          <p14:tracePt t="61649" x="5264150" y="1555750"/>
          <p14:tracePt t="61666" x="5229225" y="1603375"/>
          <p14:tracePt t="61683" x="5159375" y="1714500"/>
          <p14:tracePt t="61699" x="5111750" y="1803400"/>
          <p14:tracePt t="61716" x="5080000" y="1882775"/>
          <p14:tracePt t="61732" x="5022850" y="2009775"/>
          <p14:tracePt t="61750" x="4991100" y="2098675"/>
          <p14:tracePt t="61766" x="4953000" y="2222500"/>
          <p14:tracePt t="61784" x="4937125" y="2289175"/>
          <p14:tracePt t="61800" x="4924425" y="2333625"/>
          <p14:tracePt t="61817" x="4905375" y="2397125"/>
          <p14:tracePt t="61833" x="4899025" y="2451100"/>
          <p14:tracePt t="61850" x="4899025" y="2495550"/>
          <p14:tracePt t="61866" x="4883150" y="2590800"/>
          <p14:tracePt t="61883" x="4876800" y="2628900"/>
          <p14:tracePt t="61900" x="4873625" y="2667000"/>
          <p14:tracePt t="61916" x="4867275" y="2730500"/>
          <p14:tracePt t="61933" x="4867275" y="2781300"/>
          <p14:tracePt t="61949" x="4867275" y="2832100"/>
          <p14:tracePt t="61966" x="4867275" y="2901950"/>
          <p14:tracePt t="61983" x="4867275" y="2946400"/>
          <p14:tracePt t="62000" x="4867275" y="2974975"/>
          <p14:tracePt t="62016" x="4870450" y="3032125"/>
          <p14:tracePt t="62032" x="4883150" y="3076575"/>
          <p14:tracePt t="62050" x="4895850" y="3114675"/>
          <p14:tracePt t="62066" x="4937125" y="3206750"/>
          <p14:tracePt t="62083" x="4962525" y="3254375"/>
          <p14:tracePt t="62099" x="4997450" y="3302000"/>
          <p14:tracePt t="62116" x="5051425" y="3362325"/>
          <p14:tracePt t="62133" x="5076825" y="3387725"/>
          <p14:tracePt t="62149" x="5102225" y="3419475"/>
          <p14:tracePt t="62166" x="5153025" y="3457575"/>
          <p14:tracePt t="62183" x="5191125" y="3489325"/>
          <p14:tracePt t="62200" x="5222875" y="3508375"/>
          <p14:tracePt t="62216" x="5286375" y="3527425"/>
          <p14:tracePt t="62233" x="5318125" y="3546475"/>
          <p14:tracePt t="62249" x="5346700" y="3559175"/>
          <p14:tracePt t="62266" x="5381625" y="3565525"/>
          <p14:tracePt t="62283" x="5403850" y="3565525"/>
          <p14:tracePt t="62300" x="5419725" y="3559175"/>
          <p14:tracePt t="62305" x="5432425" y="3546475"/>
          <p14:tracePt t="62317" x="5457825" y="3508375"/>
          <p14:tracePt t="62333" x="5495925" y="3429000"/>
          <p14:tracePt t="62350" x="5521325" y="3321050"/>
          <p14:tracePt t="62366" x="5546725" y="3155950"/>
          <p14:tracePt t="62383" x="5553075" y="3060700"/>
          <p14:tracePt t="62400" x="5553075" y="2933700"/>
          <p14:tracePt t="62416" x="5553075" y="2771775"/>
          <p14:tracePt t="62433" x="5553075" y="2701925"/>
          <p14:tracePt t="62449" x="5553075" y="2641600"/>
          <p14:tracePt t="62467" x="5553075" y="2546350"/>
          <p14:tracePt t="62483" x="5549900" y="2473325"/>
          <p14:tracePt t="62500" x="5549900" y="2397125"/>
          <p14:tracePt t="62516" x="5543550" y="2359025"/>
          <p14:tracePt t="62533" x="5543550" y="2308225"/>
          <p14:tracePt t="62549" x="5537200" y="2247900"/>
          <p14:tracePt t="62566" x="5537200" y="2108200"/>
          <p14:tracePt t="62583" x="5537200" y="2038350"/>
          <p14:tracePt t="62600" x="5537200" y="1952625"/>
          <p14:tracePt t="62616" x="5537200" y="1870075"/>
          <p14:tracePt t="62633" x="5537200" y="1778000"/>
          <p14:tracePt t="62650" x="5537200" y="1660525"/>
          <p14:tracePt t="62666" x="5537200" y="1622425"/>
          <p14:tracePt t="62683" x="5524500" y="1584325"/>
          <p14:tracePt t="62699" x="5511800" y="1552575"/>
          <p14:tracePt t="62716" x="5489575" y="1511300"/>
          <p14:tracePt t="62733" x="5476875" y="1473200"/>
          <p14:tracePt t="62750" x="5461000" y="1450975"/>
          <p14:tracePt t="62766" x="5429250" y="1435100"/>
          <p14:tracePt t="62783" x="5407025" y="1416050"/>
          <p14:tracePt t="62800" x="5365750" y="1400175"/>
          <p14:tracePt t="62816" x="5340350" y="1387475"/>
          <p14:tracePt t="62834" x="5330825" y="1377950"/>
          <p14:tracePt t="62850" x="5311775" y="1362075"/>
          <p14:tracePt t="62867" x="5299075" y="1362075"/>
          <p14:tracePt t="62883" x="5289550" y="1362075"/>
          <p14:tracePt t="62899" x="5251450" y="1362075"/>
          <p14:tracePt t="62916" x="5226050" y="1377950"/>
          <p14:tracePt t="62933" x="5187950" y="1397000"/>
          <p14:tracePt t="62950" x="5130800" y="1441450"/>
          <p14:tracePt t="62966" x="5099050" y="1466850"/>
          <p14:tracePt t="62983" x="5067300" y="1492250"/>
          <p14:tracePt t="62999" x="5026025" y="1558925"/>
          <p14:tracePt t="63016" x="4987925" y="1635125"/>
          <p14:tracePt t="63033" x="4956175" y="1714500"/>
          <p14:tracePt t="63049" x="4918075" y="1819275"/>
          <p14:tracePt t="63066" x="4905375" y="1892300"/>
          <p14:tracePt t="63083" x="4889500" y="2000250"/>
          <p14:tracePt t="63099" x="4854575" y="2155825"/>
          <p14:tracePt t="63116" x="4848225" y="2228850"/>
          <p14:tracePt t="63133" x="4838700" y="2311400"/>
          <p14:tracePt t="63149" x="4838700" y="2441575"/>
          <p14:tracePt t="63166" x="4838700" y="2492375"/>
          <p14:tracePt t="63183" x="4838700" y="2552700"/>
          <p14:tracePt t="63199" x="4838700" y="2606675"/>
          <p14:tracePt t="63216" x="4838700" y="2651125"/>
          <p14:tracePt t="63233" x="4838700" y="2711450"/>
          <p14:tracePt t="63249" x="4838700" y="2797175"/>
          <p14:tracePt t="63266" x="4838700" y="2854325"/>
          <p14:tracePt t="63282" x="4838700" y="2908300"/>
          <p14:tracePt t="63299" x="4838700" y="2968625"/>
          <p14:tracePt t="63316" x="4838700" y="3013075"/>
          <p14:tracePt t="63333" x="4841875" y="3076575"/>
          <p14:tracePt t="63349" x="4851400" y="3155950"/>
          <p14:tracePt t="63366" x="4851400" y="3200400"/>
          <p14:tracePt t="63383" x="4851400" y="3241675"/>
          <p14:tracePt t="63399" x="4851400" y="3305175"/>
          <p14:tracePt t="63416" x="4864100" y="3349625"/>
          <p14:tracePt t="63432" x="4870450" y="3387725"/>
          <p14:tracePt t="63450" x="4889500" y="3444875"/>
          <p14:tracePt t="63466" x="4902200" y="3482975"/>
          <p14:tracePt t="63483" x="4924425" y="3517900"/>
          <p14:tracePt t="63500" x="4937125" y="3549650"/>
          <p14:tracePt t="63516" x="4956175" y="3571875"/>
          <p14:tracePt t="63533" x="5000625" y="3616325"/>
          <p14:tracePt t="63550" x="5016500" y="3635375"/>
          <p14:tracePt t="63566" x="5026025" y="3651250"/>
          <p14:tracePt t="63583" x="5060950" y="3667125"/>
          <p14:tracePt t="63599" x="5070475" y="3676650"/>
          <p14:tracePt t="63616" x="5102225" y="3689350"/>
          <p14:tracePt t="63633" x="5121275" y="3708400"/>
          <p14:tracePt t="63649" x="5143500" y="3721100"/>
          <p14:tracePt t="63666" x="5168900" y="3730625"/>
          <p14:tracePt t="63683" x="5187950" y="3746500"/>
          <p14:tracePt t="63699" x="5213350" y="3762375"/>
          <p14:tracePt t="63715" x="5229225" y="3762375"/>
          <p14:tracePt t="63734" x="5267325" y="3762375"/>
          <p14:tracePt t="63750" x="5299075" y="3762375"/>
          <p14:tracePt t="63766" x="5327650" y="3762375"/>
          <p14:tracePt t="63783" x="5362575" y="3749675"/>
          <p14:tracePt t="63799" x="5391150" y="3736975"/>
          <p14:tracePt t="63816" x="5410200" y="3724275"/>
          <p14:tracePt t="63833" x="5445125" y="3679825"/>
          <p14:tracePt t="63849" x="5473700" y="3635375"/>
          <p14:tracePt t="63865" x="5486400" y="3571875"/>
          <p14:tracePt t="63883" x="5514975" y="3467100"/>
          <p14:tracePt t="63900" x="5527675" y="3422650"/>
          <p14:tracePt t="63916" x="5543550" y="3362325"/>
          <p14:tracePt t="63933" x="5565775" y="3251200"/>
          <p14:tracePt t="63949" x="5588000" y="3162300"/>
          <p14:tracePt t="63966" x="5603875" y="3089275"/>
          <p14:tracePt t="63983" x="5622925" y="2997200"/>
          <p14:tracePt t="63999" x="5638800" y="2924175"/>
          <p14:tracePt t="64016" x="5664200" y="2816225"/>
          <p14:tracePt t="64033" x="5686425" y="2670175"/>
          <p14:tracePt t="64049" x="5695950" y="2609850"/>
          <p14:tracePt t="64066" x="5702300" y="2546350"/>
          <p14:tracePt t="64082" x="5702300" y="2406650"/>
          <p14:tracePt t="64100" x="5702300" y="2336800"/>
          <p14:tracePt t="64116" x="5702300" y="2276475"/>
          <p14:tracePt t="64132" x="5702300" y="2171700"/>
          <p14:tracePt t="64149" x="5702300" y="2092325"/>
          <p14:tracePt t="64166" x="5695950" y="1997075"/>
          <p14:tracePt t="64183" x="5695950" y="1920875"/>
          <p14:tracePt t="64199" x="5695950" y="1898650"/>
          <p14:tracePt t="64216" x="5695950" y="1870075"/>
          <p14:tracePt t="64233" x="5695950" y="1835150"/>
          <p14:tracePt t="64249" x="5692775" y="1812925"/>
          <p14:tracePt t="64266" x="5686425" y="1790700"/>
          <p14:tracePt t="64283" x="5661025" y="1733550"/>
          <p14:tracePt t="64299" x="5648325" y="1701800"/>
          <p14:tracePt t="64316" x="5635625" y="1673225"/>
          <p14:tracePt t="64319" x="5629275" y="1660525"/>
          <p14:tracePt t="64333" x="5626100" y="1651000"/>
          <p14:tracePt t="64349" x="5619750" y="1641475"/>
          <p14:tracePt t="64366" x="5619750" y="1631950"/>
          <p14:tracePt t="64383" x="5619750" y="1625600"/>
          <p14:tracePt t="66184" x="5629275" y="1654175"/>
          <p14:tracePt t="66192" x="5645150" y="1704975"/>
          <p14:tracePt t="66199" x="5664200" y="1765300"/>
          <p14:tracePt t="66215" x="5718175" y="1917700"/>
          <p14:tracePt t="66233" x="5768975" y="2111375"/>
          <p14:tracePt t="66249" x="5816600" y="2286000"/>
          <p14:tracePt t="66266" x="5845175" y="2447925"/>
          <p14:tracePt t="66299" x="5899150" y="2867025"/>
          <p14:tracePt t="66333" x="5899150" y="3263900"/>
          <p14:tracePt t="66350" x="5899150" y="3435350"/>
          <p14:tracePt t="66366" x="5899150" y="3606800"/>
          <p14:tracePt t="66383" x="5918200" y="3870325"/>
          <p14:tracePt t="66401" x="5924550" y="4000500"/>
          <p14:tracePt t="66415" x="5943600" y="4140200"/>
          <p14:tracePt t="66433" x="5943600" y="4267200"/>
          <p14:tracePt t="66449" x="5943600" y="4327525"/>
          <p14:tracePt t="66466" x="5943600" y="4387850"/>
          <p14:tracePt t="66483" x="5940425" y="4451350"/>
          <p14:tracePt t="66499" x="5927725" y="4505325"/>
          <p14:tracePt t="66515" x="5911850" y="4559300"/>
          <p14:tracePt t="66533" x="5889625" y="4606925"/>
          <p14:tracePt t="66549" x="5876925" y="4632325"/>
          <p14:tracePt t="66565" x="5864225" y="4654550"/>
          <p14:tracePt t="66583" x="5848350" y="4683125"/>
          <p14:tracePt t="66599" x="5832475" y="4692650"/>
          <p14:tracePt t="66615" x="5822950" y="4702175"/>
          <p14:tracePt t="66632" x="5813425" y="4724400"/>
          <p14:tracePt t="66649" x="5807075" y="4733925"/>
          <p14:tracePt t="66665" x="5807075" y="4743450"/>
          <p14:tracePt t="66682" x="5807075" y="4781550"/>
          <p14:tracePt t="66699" x="5803900" y="4806950"/>
          <p14:tracePt t="66715" x="5803900" y="4835525"/>
          <p14:tracePt t="66732" x="5797550" y="4867275"/>
          <p14:tracePt t="66749" x="5797550" y="4899025"/>
          <p14:tracePt t="66765" x="5797550" y="4921250"/>
          <p14:tracePt t="66782" x="5791200" y="4968875"/>
          <p14:tracePt t="66799" x="5791200" y="5013325"/>
          <p14:tracePt t="66816" x="5775325" y="5064125"/>
          <p14:tracePt t="66833" x="5775325" y="5153025"/>
          <p14:tracePt t="66849" x="5775325" y="5187950"/>
          <p14:tracePt t="66865" x="5775325" y="5219700"/>
          <p14:tracePt t="66882" x="5775325" y="5238750"/>
          <p14:tracePt t="66899" x="5775325" y="5245100"/>
          <p14:tracePt t="67246" x="5845175" y="5241925"/>
          <p14:tracePt t="67252" x="5915025" y="5232400"/>
          <p14:tracePt t="67266" x="5994400" y="5222875"/>
          <p14:tracePt t="67282" x="6305550" y="5194300"/>
          <p14:tracePt t="67299" x="6489700" y="5156200"/>
          <p14:tracePt t="67332" x="6842125" y="5086350"/>
          <p14:tracePt t="67366" x="6985000" y="5045075"/>
          <p14:tracePt t="67382" x="7000875" y="5032375"/>
          <p14:tracePt t="67399" x="7010400" y="5022850"/>
          <p14:tracePt t="67416" x="7010400" y="5010150"/>
          <p14:tracePt t="67432" x="7010400" y="5000625"/>
          <p14:tracePt t="67449" x="7010400" y="4987925"/>
          <p14:tracePt t="67466" x="7004050" y="4975225"/>
          <p14:tracePt t="67482" x="6994525" y="4959350"/>
          <p14:tracePt t="67499" x="6978650" y="4953000"/>
          <p14:tracePt t="67516" x="6950075" y="4949825"/>
          <p14:tracePt t="67532" x="6921500" y="4943475"/>
          <p14:tracePt t="67549" x="6899275" y="4943475"/>
          <p14:tracePt t="67565" x="6842125" y="4924425"/>
          <p14:tracePt t="67582" x="6788150" y="4902200"/>
          <p14:tracePt t="67599" x="6721475" y="4873625"/>
          <p14:tracePt t="67615" x="6600825" y="4819650"/>
          <p14:tracePt t="67632" x="6534150" y="4781550"/>
          <p14:tracePt t="67649" x="6480175" y="4730750"/>
          <p14:tracePt t="67665" x="6403975" y="4629150"/>
          <p14:tracePt t="67682" x="6381750" y="4562475"/>
          <p14:tracePt t="67699" x="6369050" y="4508500"/>
          <p14:tracePt t="67715" x="6362700" y="4435475"/>
          <p14:tracePt t="67732" x="6362700" y="4400550"/>
          <p14:tracePt t="67749" x="6362700" y="4378325"/>
          <p14:tracePt t="67765" x="6362700" y="4337050"/>
          <p14:tracePt t="67782" x="6369050" y="4321175"/>
          <p14:tracePt t="67798" x="6378575" y="4311650"/>
          <p14:tracePt t="67815" x="6423025" y="4273550"/>
          <p14:tracePt t="67832" x="6461125" y="4254500"/>
          <p14:tracePt t="67849" x="6505575" y="4241800"/>
          <p14:tracePt t="67866" x="6569075" y="4216400"/>
          <p14:tracePt t="67883" x="6600825" y="4203700"/>
          <p14:tracePt t="67899" x="6623050" y="4194175"/>
          <p14:tracePt t="67915" x="6667500" y="4175125"/>
          <p14:tracePt t="67932" x="6683375" y="4156075"/>
          <p14:tracePt t="67949" x="6699250" y="4146550"/>
          <p14:tracePt t="67965" x="6721475" y="4140200"/>
          <p14:tracePt t="67982" x="6731000" y="4140200"/>
          <p14:tracePt t="68080" x="6731000" y="4137025"/>
          <p14:tracePt t="68094" x="6731000" y="4130675"/>
          <p14:tracePt t="68101" x="6731000" y="4127500"/>
          <p14:tracePt t="68115" x="6746875" y="4117975"/>
          <p14:tracePt t="68132" x="6784975" y="4089400"/>
          <p14:tracePt t="68150" x="6870700" y="4048125"/>
          <p14:tracePt t="68166" x="6937375" y="4010025"/>
          <p14:tracePt t="68182" x="7016750" y="3971925"/>
          <p14:tracePt t="68199" x="7188200" y="3902075"/>
          <p14:tracePt t="68215" x="7289800" y="3860800"/>
          <p14:tracePt t="68232" x="7400925" y="3819525"/>
          <p14:tracePt t="68249" x="7629525" y="3708400"/>
          <p14:tracePt t="68265" x="7766050" y="3606800"/>
          <p14:tracePt t="68283" x="7915275" y="3486150"/>
          <p14:tracePt t="68300" x="8147050" y="3336925"/>
          <p14:tracePt t="68316" x="8283575" y="3248025"/>
          <p14:tracePt t="68333" x="8391525" y="3159125"/>
          <p14:tracePt t="68350" x="8559800" y="3009900"/>
          <p14:tracePt t="68366" x="8651875" y="2930525"/>
          <p14:tracePt t="68383" x="8737600" y="2838450"/>
          <p14:tracePt t="68399" x="8893175" y="2635250"/>
          <p14:tracePt t="68415" x="8982075" y="2530475"/>
          <p14:tracePt t="68433" x="9058275" y="2425700"/>
          <p14:tracePt t="68506" x="9140825" y="2060575"/>
          <p14:tracePt t="68514" x="9128125" y="2041525"/>
          <p14:tracePt t="68521" x="9109075" y="2028825"/>
          <p14:tracePt t="68532" x="9090025" y="2009775"/>
          <p14:tracePt t="68549" x="9017000" y="1946275"/>
          <p14:tracePt t="68565" x="8959850" y="1898650"/>
          <p14:tracePt t="68582" x="8867775" y="1841500"/>
          <p14:tracePt t="68599" x="8680450" y="1727200"/>
          <p14:tracePt t="68615" x="8534400" y="1673225"/>
          <p14:tracePt t="68633" x="8369300" y="1606550"/>
          <p14:tracePt t="68649" x="8175625" y="1527175"/>
          <p14:tracePt t="68665" x="8051800" y="1473200"/>
          <p14:tracePt t="68683" x="7908925" y="1412875"/>
          <p14:tracePt t="68699" x="7721600" y="1323975"/>
          <p14:tracePt t="68715" x="7597775" y="1260475"/>
          <p14:tracePt t="68733" x="7454900" y="1206500"/>
          <p14:tracePt t="68749" x="7270750" y="1130300"/>
          <p14:tracePt t="68765" x="7181850" y="1089025"/>
          <p14:tracePt t="68782" x="7115175" y="1057275"/>
          <p14:tracePt t="68799" x="7038975" y="1009650"/>
          <p14:tracePt t="68815" x="6972300" y="981075"/>
          <p14:tracePt t="68832" x="6905625" y="942975"/>
          <p14:tracePt t="68849" x="6819900" y="901700"/>
          <p14:tracePt t="68865" x="6753225" y="863600"/>
          <p14:tracePt t="68883" x="6651625" y="847725"/>
          <p14:tracePt t="68900" x="6594475" y="847725"/>
          <p14:tracePt t="68916" x="6527800" y="866775"/>
          <p14:tracePt t="68934" x="6457950" y="930275"/>
          <p14:tracePt t="68949" x="6394450" y="1003300"/>
          <p14:tracePt t="68966" x="6311900" y="1149350"/>
          <p14:tracePt t="68983" x="6216650" y="1431925"/>
          <p14:tracePt t="69000" x="6181725" y="1638300"/>
          <p14:tracePt t="69015" x="6172200" y="1854200"/>
          <p14:tracePt t="69033" x="6203950" y="2165350"/>
          <p14:tracePt t="69049" x="6261100" y="2352675"/>
          <p14:tracePt t="69066" x="6318250" y="2530475"/>
          <p14:tracePt t="69083" x="6400800" y="2800350"/>
          <p14:tracePt t="69099" x="6445250" y="2911475"/>
          <p14:tracePt t="69115" x="6496050" y="3032125"/>
          <p14:tracePt t="69133" x="6562725" y="3162300"/>
          <p14:tracePt t="69149" x="6591300" y="3228975"/>
          <p14:tracePt t="69165" x="6626225" y="3276600"/>
          <p14:tracePt t="69183" x="6670675" y="3330575"/>
          <p14:tracePt t="69199" x="6696075" y="3352800"/>
          <p14:tracePt t="69215" x="6718300" y="3371850"/>
          <p14:tracePt t="69233" x="6762750" y="3397250"/>
          <p14:tracePt t="69248" x="6794500" y="3406775"/>
          <p14:tracePt t="69265" x="6813550" y="3406775"/>
          <p14:tracePt t="69282" x="6861175" y="3406775"/>
          <p14:tracePt t="69298" x="6883400" y="3406775"/>
          <p14:tracePt t="69315" x="6915150" y="3406775"/>
          <p14:tracePt t="69333" x="6946900" y="3406775"/>
          <p14:tracePt t="69349" x="6985000" y="3400425"/>
          <p14:tracePt t="69365" x="7007225" y="3387725"/>
          <p14:tracePt t="69382" x="7051675" y="3362325"/>
          <p14:tracePt t="69399" x="7073900" y="3349625"/>
          <p14:tracePt t="69415" x="7105650" y="3340100"/>
          <p14:tracePt t="69433" x="7146925" y="3314700"/>
          <p14:tracePt t="69449" x="7172325" y="3302000"/>
          <p14:tracePt t="69465" x="7194550" y="3292475"/>
          <p14:tracePt t="69482" x="7242175" y="3273425"/>
          <p14:tracePt t="69499" x="7280275" y="3267075"/>
          <p14:tracePt t="69515" x="7308850" y="3267075"/>
          <p14:tracePt t="69533" x="7372350" y="3267075"/>
          <p14:tracePt t="69549" x="7410450" y="3270250"/>
          <p14:tracePt t="69565" x="7439025" y="3282950"/>
          <p14:tracePt t="69582" x="7489825" y="3295650"/>
          <p14:tracePt t="69598" x="7518400" y="3302000"/>
          <p14:tracePt t="69615" x="7527925" y="3305175"/>
          <p14:tracePt t="69632" x="7543800" y="3305175"/>
          <p14:tracePt t="69682" x="7540625" y="3305175"/>
          <p14:tracePt t="69689" x="7537450" y="3305175"/>
          <p14:tracePt t="69699" x="7531100" y="3305175"/>
          <p14:tracePt t="69715" x="7521575" y="3305175"/>
          <p14:tracePt t="69733" x="7502525" y="3305175"/>
          <p14:tracePt t="69749" x="7493000" y="3305175"/>
          <p14:tracePt t="69765" x="7486650" y="3305175"/>
          <p14:tracePt t="70024" x="7489825" y="3298825"/>
          <p14:tracePt t="70031" x="7496175" y="3279775"/>
          <p14:tracePt t="70038" x="7502525" y="3267075"/>
          <p14:tracePt t="70048" x="7502525" y="3257550"/>
          <p14:tracePt t="70066" x="7521575" y="3200400"/>
          <p14:tracePt t="70082" x="7521575" y="3149600"/>
          <p14:tracePt t="70099" x="7518400" y="3111500"/>
          <p14:tracePt t="70116" x="7493000" y="3054350"/>
          <p14:tracePt t="70132" x="7467600" y="3022600"/>
          <p14:tracePt t="70148" x="7435850" y="3009900"/>
          <p14:tracePt t="70166" x="7400925" y="2990850"/>
          <p14:tracePt t="70182" x="7378700" y="2990850"/>
          <p14:tracePt t="70199" x="7362825" y="2990850"/>
          <p14:tracePt t="70215" x="7324725" y="2990850"/>
          <p14:tracePt t="70232" x="7299325" y="2987675"/>
          <p14:tracePt t="70249" x="7280275" y="2987675"/>
          <p14:tracePt t="70266" x="7239000" y="2987675"/>
          <p14:tracePt t="70282" x="7210425" y="2987675"/>
          <p14:tracePt t="70299" x="7188200" y="2987675"/>
          <p14:tracePt t="70315" x="7146925" y="2981325"/>
          <p14:tracePt t="70332" x="7121525" y="2962275"/>
          <p14:tracePt t="70348" x="7092950" y="2949575"/>
          <p14:tracePt t="70365" x="7026275" y="2901950"/>
          <p14:tracePt t="70382" x="6978650" y="2876550"/>
          <p14:tracePt t="70399" x="6908800" y="2822575"/>
          <p14:tracePt t="70401" x="6867525" y="2797175"/>
          <p14:tracePt t="70415" x="6823075" y="2736850"/>
          <p14:tracePt t="70432" x="6775450" y="2695575"/>
          <p14:tracePt t="70449" x="6721475" y="2644775"/>
          <p14:tracePt t="70465" x="6651625" y="2581275"/>
          <p14:tracePt t="70482" x="6584950" y="2549525"/>
          <p14:tracePt t="70499" x="6543675" y="2508250"/>
          <p14:tracePt t="70515" x="6473825" y="2444750"/>
          <p14:tracePt t="70532" x="6432550" y="2409825"/>
          <p14:tracePt t="70549" x="6407150" y="2371725"/>
          <p14:tracePt t="70566" x="6381750" y="2330450"/>
          <p14:tracePt t="70582" x="6375400" y="2314575"/>
          <p14:tracePt t="70599" x="6372225" y="2292350"/>
          <p14:tracePt t="70615" x="6372225" y="2263775"/>
          <p14:tracePt t="70632" x="6372225" y="2244725"/>
          <p14:tracePt t="70649" x="6372225" y="2216150"/>
          <p14:tracePt t="70666" x="6372225" y="2174875"/>
          <p14:tracePt t="70682" x="6372225" y="2130425"/>
          <p14:tracePt t="70699" x="6372225" y="2076450"/>
          <p14:tracePt t="70716" x="6381750" y="2012950"/>
          <p14:tracePt t="70732" x="6397625" y="1984375"/>
          <p14:tracePt t="70749" x="6435725" y="1939925"/>
          <p14:tracePt t="70765" x="6483350" y="1914525"/>
          <p14:tracePt t="70782" x="6550025" y="1885950"/>
          <p14:tracePt t="70799" x="6645275" y="1870075"/>
          <p14:tracePt t="70815" x="6877050" y="1841500"/>
          <p14:tracePt t="70832" x="7016750" y="1816100"/>
          <p14:tracePt t="70849" x="7283450" y="1797050"/>
          <p14:tracePt t="70865" x="7454900" y="1797050"/>
          <p14:tracePt t="70882" x="7600950" y="1797050"/>
          <p14:tracePt t="70899" x="7807325" y="1797050"/>
          <p14:tracePt t="70915" x="7934325" y="1797050"/>
          <p14:tracePt t="70932" x="8029575" y="1797050"/>
          <p14:tracePt t="70949" x="8191500" y="1803400"/>
          <p14:tracePt t="70965" x="8286750" y="1809750"/>
          <p14:tracePt t="70982" x="8359775" y="1825625"/>
          <p14:tracePt t="71000" x="8448675" y="1838325"/>
          <p14:tracePt t="71016" x="8521700" y="1838325"/>
          <p14:tracePt t="71032" x="8582025" y="1854200"/>
          <p14:tracePt t="71049" x="8648700" y="1866900"/>
          <p14:tracePt t="71065" x="8664575" y="1866900"/>
          <p14:tracePt t="71083" x="8680450" y="1866900"/>
          <p14:tracePt t="71099" x="8689975" y="1870075"/>
          <p14:tracePt t="71115" x="8689975" y="1876425"/>
          <p14:tracePt t="71132" x="8689975" y="1892300"/>
          <p14:tracePt t="71149" x="8689975" y="1905000"/>
          <p14:tracePt t="71166" x="8689975" y="1914525"/>
          <p14:tracePt t="71182" x="8689975" y="1936750"/>
          <p14:tracePt t="71199" x="8680450" y="1971675"/>
          <p14:tracePt t="71215" x="8661400" y="2009775"/>
          <p14:tracePt t="71232" x="8655050" y="2032000"/>
          <p14:tracePt t="71250" x="8645525" y="2082800"/>
          <p14:tracePt t="71265" x="8639175" y="2127250"/>
          <p14:tracePt t="71282" x="8639175" y="2155825"/>
          <p14:tracePt t="71299" x="8626475" y="2197100"/>
          <p14:tracePt t="71315" x="8626475" y="2212975"/>
          <p14:tracePt t="71332" x="8626475" y="2222500"/>
          <p14:tracePt t="71349" x="8626475" y="2244725"/>
          <p14:tracePt t="71365" x="8620125" y="2254250"/>
          <p14:tracePt t="71383" x="8620125" y="2257425"/>
          <p14:tracePt t="71434" x="8620125" y="2263775"/>
          <p14:tracePt t="71449" x="8616950" y="2263775"/>
          <p14:tracePt t="71470" x="8604250" y="2263775"/>
          <p14:tracePt t="71476" x="8601075" y="2263775"/>
          <p14:tracePt t="71484" x="8594725" y="2263775"/>
          <p14:tracePt t="71498" x="8585200" y="2263775"/>
          <p14:tracePt t="71515" x="8575675" y="2263775"/>
          <p14:tracePt t="71532" x="8566150" y="2263775"/>
          <p14:tracePt t="71598" x="8556625" y="2263775"/>
          <p14:tracePt t="71627" x="8556625" y="2266950"/>
          <p14:tracePt t="71634" x="8550275" y="2266950"/>
          <p14:tracePt t="71649" x="8540750" y="2276475"/>
          <p14:tracePt t="71665" x="8531225" y="2289175"/>
          <p14:tracePt t="71683" x="8515350" y="2301875"/>
          <p14:tracePt t="71698" x="8499475" y="2314575"/>
          <p14:tracePt t="71715" x="8489950" y="2324100"/>
          <p14:tracePt t="71732" x="8474075" y="2339975"/>
          <p14:tracePt t="71749" x="8432800" y="2368550"/>
          <p14:tracePt t="71765" x="8407400" y="2400300"/>
          <p14:tracePt t="71783" x="8331200" y="2492375"/>
          <p14:tracePt t="71798" x="8274050" y="2584450"/>
          <p14:tracePt t="71815" x="8216900" y="2663825"/>
          <p14:tracePt t="71832" x="8137525" y="2787650"/>
          <p14:tracePt t="71849" x="8074025" y="2930525"/>
          <p14:tracePt t="71865" x="8010525" y="3054350"/>
          <p14:tracePt t="71882" x="7918450" y="3209925"/>
          <p14:tracePt t="71898" x="7835900" y="3355975"/>
          <p14:tracePt t="71915" x="7762875" y="3502025"/>
          <p14:tracePt t="71932" x="7680325" y="3641725"/>
          <p14:tracePt t="71948" x="7597775" y="3768725"/>
          <p14:tracePt t="71965" x="7496175" y="3917950"/>
          <p14:tracePt t="71983" x="7385050" y="4073525"/>
          <p14:tracePt t="71998" x="7305675" y="4187825"/>
          <p14:tracePt t="72015" x="7242175" y="4321175"/>
          <p14:tracePt t="72033" x="7188200" y="4448175"/>
          <p14:tracePt t="72048" x="7156450" y="4514850"/>
          <p14:tracePt t="72065" x="7137400" y="4562475"/>
          <p14:tracePt t="72082" x="7092950" y="4648200"/>
          <p14:tracePt t="72099" x="7061200" y="4714875"/>
          <p14:tracePt t="72115" x="7032625" y="4781550"/>
          <p14:tracePt t="72131" x="6981825" y="4867275"/>
          <p14:tracePt t="72149" x="6937375" y="4927600"/>
          <p14:tracePt t="72165" x="6892925" y="4987925"/>
          <p14:tracePt t="72182" x="6813550" y="5108575"/>
          <p14:tracePt t="72198" x="6756400" y="5181600"/>
          <p14:tracePt t="72216" x="6696075" y="5222875"/>
          <p14:tracePt t="72232" x="6616700" y="5289550"/>
          <p14:tracePt t="72248" x="6584950" y="5321300"/>
          <p14:tracePt t="72265" x="6553200" y="5346700"/>
          <p14:tracePt t="72281" x="6530975" y="5375275"/>
          <p14:tracePt t="72298" x="6515100" y="5391150"/>
          <p14:tracePt t="72315" x="6502400" y="5416550"/>
          <p14:tracePt t="72332" x="6492875" y="5448300"/>
          <p14:tracePt t="72348" x="6492875" y="5464175"/>
          <p14:tracePt t="72365" x="6492875" y="5480050"/>
          <p14:tracePt t="72382" x="6502400" y="5495925"/>
          <p14:tracePt t="72398" x="6530975" y="5505450"/>
          <p14:tracePt t="72415" x="6553200" y="5511800"/>
          <p14:tracePt t="72432" x="6594475" y="5511800"/>
          <p14:tracePt t="72448" x="6616700" y="5511800"/>
          <p14:tracePt t="72465" x="6645275" y="5511800"/>
          <p14:tracePt t="72481" x="6680200" y="5505450"/>
          <p14:tracePt t="72498" x="6711950" y="5492750"/>
          <p14:tracePt t="72515" x="6740525" y="5480050"/>
          <p14:tracePt t="72532" x="6835775" y="5435600"/>
          <p14:tracePt t="72549" x="6911975" y="5407025"/>
          <p14:tracePt t="72566" x="7007225" y="5368925"/>
          <p14:tracePt t="72582" x="7061200" y="5356225"/>
          <p14:tracePt t="72598" x="7096125" y="5343525"/>
          <p14:tracePt t="72615" x="7127875" y="5324475"/>
          <p14:tracePt t="72632" x="7156450" y="5318125"/>
          <p14:tracePt t="72649" x="7172325" y="5318125"/>
          <p14:tracePt t="72666" x="7185025" y="5318125"/>
          <p14:tracePt t="72682" x="7200900" y="5318125"/>
          <p14:tracePt t="72698" x="7216775" y="5318125"/>
          <p14:tracePt t="72714" x="7226300" y="5318125"/>
          <p14:tracePt t="72732" x="7242175" y="5318125"/>
          <p14:tracePt t="72749" x="7251700" y="5318125"/>
          <p14:tracePt t="72766" x="7254875" y="5318125"/>
          <p14:tracePt t="73073" x="7248525" y="5318125"/>
          <p14:tracePt t="73080" x="7245350" y="5318125"/>
          <p14:tracePt t="73086" x="7239000" y="5318125"/>
          <p14:tracePt t="73098" x="7232650" y="5318125"/>
          <p14:tracePt t="73115" x="7219950" y="5318125"/>
          <p14:tracePt t="73132" x="7204075" y="5321300"/>
          <p14:tracePt t="73148" x="7194550" y="5330825"/>
          <p14:tracePt t="73165" x="7178675" y="5337175"/>
          <p14:tracePt t="73236" x="7175500" y="5337175"/>
          <p14:tracePt t="73257" x="7169150" y="5337175"/>
          <p14:tracePt t="73265" x="7159625" y="5337175"/>
          <p14:tracePt t="73279" x="7153275" y="5340350"/>
          <p14:tracePt t="73286" x="7150100" y="5340350"/>
          <p14:tracePt t="73298" x="7150100" y="5346700"/>
          <p14:tracePt t="73315" x="7143750" y="5349875"/>
          <p14:tracePt t="73332" x="7140575" y="5365750"/>
          <p14:tracePt t="73366" x="7140575" y="5381625"/>
          <p14:tracePt t="73382" x="7140575" y="5391150"/>
          <p14:tracePt t="73398" x="7140575" y="5407025"/>
          <p14:tracePt t="73400" x="7140575" y="5422900"/>
          <p14:tracePt t="73415" x="7140575" y="5445125"/>
          <p14:tracePt t="73432" x="7140575" y="5476875"/>
          <p14:tracePt t="73449" x="7140575" y="5492750"/>
          <p14:tracePt t="73465" x="7140575" y="5505450"/>
          <p14:tracePt t="73482" x="7140575" y="5514975"/>
          <p14:tracePt t="73498" x="7159625" y="5530850"/>
          <p14:tracePt t="73516" x="7235825" y="5527675"/>
          <p14:tracePt t="73532" x="7296150" y="5483225"/>
          <p14:tracePt t="73548" x="7372350" y="5410200"/>
          <p14:tracePt t="73565" x="7518400" y="5127625"/>
          <p14:tracePt t="73582" x="7600950" y="4879975"/>
          <p14:tracePt t="73600" x="7673975" y="4419600"/>
          <p14:tracePt t="73616" x="7712075" y="4210050"/>
          <p14:tracePt t="73633" x="7743825" y="3962400"/>
          <p14:tracePt t="73649" x="7769225" y="3762375"/>
          <p14:tracePt t="73665" x="7785100" y="3657600"/>
          <p14:tracePt t="73681" x="7810500" y="3536950"/>
          <p14:tracePt t="73699" x="7832725" y="3435350"/>
          <p14:tracePt t="73716" x="7845425" y="3381375"/>
          <p14:tracePt t="73733" x="7851775" y="3343275"/>
          <p14:tracePt t="73750" x="7851775" y="3308350"/>
          <p14:tracePt t="73765" x="7851775" y="3279775"/>
          <p14:tracePt t="73782" x="7851775" y="3244850"/>
          <p14:tracePt t="73799" x="7826375" y="3152775"/>
          <p14:tracePt t="73815" x="7788275" y="3073400"/>
          <p14:tracePt t="73832" x="7759700" y="3016250"/>
          <p14:tracePt t="73848" x="7693025" y="2889250"/>
          <p14:tracePt t="73865" x="7642225" y="2774950"/>
          <p14:tracePt t="73883" x="7566025" y="2682875"/>
          <p14:tracePt t="73899" x="7419975" y="2562225"/>
          <p14:tracePt t="73915" x="7315200" y="2482850"/>
          <p14:tracePt t="73932" x="7178675" y="2393950"/>
          <p14:tracePt t="73948" x="7000875" y="2257425"/>
          <p14:tracePt t="73965" x="6918325" y="2184400"/>
          <p14:tracePt t="73982" x="6877050" y="2133600"/>
          <p14:tracePt t="73998" x="6829425" y="2076450"/>
          <p14:tracePt t="74015" x="6819900" y="2051050"/>
          <p14:tracePt t="74032" x="6807200" y="2028825"/>
          <p14:tracePt t="74048" x="6781800" y="1984375"/>
          <p14:tracePt t="74065" x="6775450" y="1955800"/>
          <p14:tracePt t="74082" x="6775450" y="1933575"/>
          <p14:tracePt t="74098" x="6775450" y="1901825"/>
          <p14:tracePt t="74115" x="6775450" y="1892300"/>
          <p14:tracePt t="74132" x="6775450" y="1882775"/>
          <p14:tracePt t="74148" x="6775450" y="1876425"/>
          <p14:tracePt t="74184" x="6772275" y="1873250"/>
          <p14:tracePt t="74198" x="6762750" y="1866900"/>
          <p14:tracePt t="74216" x="6756400" y="1866900"/>
          <p14:tracePt t="74591" x="6756400" y="1885950"/>
          <p14:tracePt t="74598" x="6756400" y="1911350"/>
          <p14:tracePt t="74605" x="6756400" y="1955800"/>
          <p14:tracePt t="74615" x="6756400" y="1990725"/>
          <p14:tracePt t="74633" x="6762750" y="2143125"/>
          <p14:tracePt t="74649" x="6762750" y="2212975"/>
          <p14:tracePt t="74665" x="6762750" y="2263775"/>
          <p14:tracePt t="74698" x="6762750" y="2333625"/>
          <p14:tracePt t="74732" x="6762750" y="2359025"/>
          <p14:tracePt t="74748" x="6762750" y="2374900"/>
          <p14:tracePt t="74765" x="6762750" y="2384425"/>
          <p14:tracePt t="74812" x="6765925" y="2384425"/>
          <p14:tracePt t="74826" x="6778625" y="2384425"/>
          <p14:tracePt t="74834" x="6781800" y="2381250"/>
          <p14:tracePt t="74849" x="6788150" y="2378075"/>
          <p14:tracePt t="74865" x="6791325" y="2362200"/>
          <p14:tracePt t="75845" x="6807200" y="2403475"/>
          <p14:tracePt t="75852" x="6813550" y="2441575"/>
          <p14:tracePt t="75865" x="6842125" y="2581275"/>
          <p14:tracePt t="75886" x="6867525" y="2768600"/>
          <p14:tracePt t="75898" x="6873875" y="2828925"/>
          <p14:tracePt t="75915" x="6911975" y="3073400"/>
          <p14:tracePt t="75948" x="6931025" y="3438525"/>
          <p14:tracePt t="75982" x="6946900" y="3962400"/>
          <p14:tracePt t="76000" x="6946900" y="4248150"/>
          <p14:tracePt t="76015" x="6946900" y="4441825"/>
          <p14:tracePt t="76032" x="6956425" y="4613275"/>
          <p14:tracePt t="76050" x="6965950" y="4775200"/>
          <p14:tracePt t="76065" x="6991350" y="4918075"/>
          <p14:tracePt t="76082" x="7010400" y="5035550"/>
          <p14:tracePt t="76099" x="7026275" y="5121275"/>
          <p14:tracePt t="76115" x="7073900" y="5257800"/>
          <p14:tracePt t="76132" x="7108825" y="5368925"/>
          <p14:tracePt t="76148" x="7150100" y="5476875"/>
          <p14:tracePt t="76165" x="7169150" y="5568950"/>
          <p14:tracePt t="76182" x="7181850" y="5613400"/>
          <p14:tracePt t="76199" x="7204075" y="5695950"/>
          <p14:tracePt t="76215" x="7226300" y="5762625"/>
          <p14:tracePt t="76232" x="7245350" y="5807075"/>
          <p14:tracePt t="76249" x="7264400" y="5864225"/>
          <p14:tracePt t="76265" x="7283450" y="5908675"/>
          <p14:tracePt t="76282" x="7296150" y="5940425"/>
          <p14:tracePt t="76299" x="7308850" y="5981700"/>
          <p14:tracePt t="76314" x="7308850" y="5988050"/>
          <p14:tracePt t="76385" x="7308850" y="5984875"/>
          <p14:tracePt t="76392" x="7308850" y="5981700"/>
          <p14:tracePt t="76399" x="7312025" y="5969000"/>
          <p14:tracePt t="76414" x="7318375" y="5930900"/>
          <p14:tracePt t="76431" x="7318375" y="5915025"/>
          <p14:tracePt t="76734" x="7334250" y="5876925"/>
          <p14:tracePt t="76741" x="7350125" y="5816600"/>
          <p14:tracePt t="76748" x="7366000" y="5768975"/>
          <p14:tracePt t="76765" x="7407275" y="5667375"/>
          <p14:tracePt t="76781" x="7435850" y="5610225"/>
          <p14:tracePt t="76798" x="7505700" y="5438775"/>
          <p14:tracePt t="76814" x="7540625" y="5299075"/>
          <p14:tracePt t="76832" x="7581900" y="5197475"/>
          <p14:tracePt t="76848" x="7626350" y="5029200"/>
          <p14:tracePt t="76865" x="7661275" y="4899025"/>
          <p14:tracePt t="76881" x="7693025" y="4819650"/>
          <p14:tracePt t="76898" x="7718425" y="4746625"/>
          <p14:tracePt t="76915" x="7737475" y="4714875"/>
          <p14:tracePt t="76931" x="7750175" y="4676775"/>
          <p14:tracePt t="76948" x="7769225" y="4622800"/>
          <p14:tracePt t="76965" x="7781925" y="4591050"/>
          <p14:tracePt t="76982" x="7794625" y="4559300"/>
          <p14:tracePt t="76998" x="7794625" y="4540250"/>
          <p14:tracePt t="77015" x="7794625" y="4533900"/>
          <p14:tracePt t="77069" x="7794625" y="4537075"/>
          <p14:tracePt t="77076" x="7794625" y="4540250"/>
          <p14:tracePt t="77083" x="7794625" y="4546600"/>
          <p14:tracePt t="77098" x="7794625" y="4556125"/>
          <p14:tracePt t="77114" x="7794625" y="4572000"/>
          <p14:tracePt t="77131" x="7794625" y="4581525"/>
          <p14:tracePt t="77148" x="7797800" y="4594225"/>
          <p14:tracePt t="77165" x="7807325" y="4603750"/>
          <p14:tracePt t="77181" x="7816850" y="4619625"/>
          <p14:tracePt t="77198" x="7832725" y="4635500"/>
          <p14:tracePt t="77215" x="7848600" y="4641850"/>
          <p14:tracePt t="77232" x="7861300" y="4641850"/>
          <p14:tracePt t="77247" x="7874000" y="4641850"/>
          <p14:tracePt t="77265" x="7883525" y="4641850"/>
          <p14:tracePt t="77282" x="7896225" y="4641850"/>
          <p14:tracePt t="77298" x="7905750" y="4635500"/>
          <p14:tracePt t="77315" x="7918450" y="4603750"/>
          <p14:tracePt t="77332" x="7937500" y="4568825"/>
          <p14:tracePt t="77348" x="7956550" y="4537075"/>
          <p14:tracePt t="77365" x="7966075" y="4514850"/>
          <p14:tracePt t="77382" x="7978775" y="4473575"/>
          <p14:tracePt t="77398" x="7988300" y="4457700"/>
          <p14:tracePt t="77415" x="8004175" y="4448175"/>
          <p14:tracePt t="77432" x="8016875" y="4425950"/>
          <p14:tracePt t="77448" x="8016875" y="4416425"/>
          <p14:tracePt t="77466" x="8020050" y="4413250"/>
          <p14:tracePt t="77482" x="8029575" y="4406900"/>
          <p14:tracePt t="77498" x="8035925" y="4400550"/>
          <p14:tracePt t="77515" x="8039100" y="4397375"/>
          <p14:tracePt t="77531" x="8045450" y="4391025"/>
          <p14:tracePt t="77548" x="8045450" y="4381500"/>
          <p14:tracePt t="77610" x="8045450" y="4378325"/>
          <p14:tracePt t="77624" x="8042275" y="4378325"/>
          <p14:tracePt t="77632" x="8039100" y="4378325"/>
          <p14:tracePt t="77648" x="8029575" y="4378325"/>
          <p14:tracePt t="77665" x="8020050" y="4378325"/>
          <p14:tracePt t="77681" x="7978775" y="4378325"/>
          <p14:tracePt t="77698" x="7956550" y="4378325"/>
          <p14:tracePt t="77715" x="7927975" y="4378325"/>
          <p14:tracePt t="77732" x="7896225" y="4378325"/>
          <p14:tracePt t="77748" x="7851775" y="4378325"/>
          <p14:tracePt t="77765" x="7807325" y="4378325"/>
          <p14:tracePt t="77781" x="7750175" y="4400550"/>
          <p14:tracePt t="77798" x="7727950" y="4410075"/>
          <p14:tracePt t="77814" x="7696200" y="4429125"/>
          <p14:tracePt t="77832" x="7658100" y="4473575"/>
          <p14:tracePt t="77848" x="7626350" y="4498975"/>
          <p14:tracePt t="77864" x="7600950" y="4530725"/>
          <p14:tracePt t="77881" x="7550150" y="4568825"/>
          <p14:tracePt t="77898" x="7524750" y="4597400"/>
          <p14:tracePt t="77914" x="7496175" y="4616450"/>
          <p14:tracePt t="77931" x="7458075" y="4641850"/>
          <p14:tracePt t="77948" x="7429500" y="4660900"/>
          <p14:tracePt t="77965" x="7410450" y="4683125"/>
          <p14:tracePt t="77981" x="7391400" y="4727575"/>
          <p14:tracePt t="77998" x="7381875" y="4749800"/>
          <p14:tracePt t="78014" x="7369175" y="4794250"/>
          <p14:tracePt t="78031" x="7350125" y="4845050"/>
          <p14:tracePt t="78048" x="7343775" y="4873625"/>
          <p14:tracePt t="78066" x="7343775" y="4921250"/>
          <p14:tracePt t="78081" x="7343775" y="4949825"/>
          <p14:tracePt t="78098" x="7343775" y="4987925"/>
          <p14:tracePt t="78114" x="7343775" y="5032375"/>
          <p14:tracePt t="78132" x="7343775" y="5108575"/>
          <p14:tracePt t="78148" x="7343775" y="5153025"/>
          <p14:tracePt t="78165" x="7343775" y="5216525"/>
          <p14:tracePt t="78182" x="7343775" y="5251450"/>
          <p14:tracePt t="78199" x="7343775" y="5295900"/>
          <p14:tracePt t="78216" x="7343775" y="5372100"/>
          <p14:tracePt t="78231" x="7343775" y="5426075"/>
          <p14:tracePt t="78248" x="7343775" y="5470525"/>
          <p14:tracePt t="78265" x="7343775" y="5530850"/>
          <p14:tracePt t="78281" x="7343775" y="5553075"/>
          <p14:tracePt t="78298" x="7331075" y="5584825"/>
          <p14:tracePt t="78315" x="7331075" y="5632450"/>
          <p14:tracePt t="78331" x="7331075" y="5667375"/>
          <p14:tracePt t="78347" x="7331075" y="5711825"/>
          <p14:tracePt t="78365" x="7331075" y="5775325"/>
          <p14:tracePt t="78382" x="7331075" y="5819775"/>
          <p14:tracePt t="78398" x="7340600" y="5857875"/>
          <p14:tracePt t="78414" x="7359650" y="5905500"/>
          <p14:tracePt t="78431" x="7372350" y="5943600"/>
          <p14:tracePt t="78447" x="7385050" y="5975350"/>
          <p14:tracePt t="78465" x="7416800" y="6032500"/>
          <p14:tracePt t="78481" x="7435850" y="6057900"/>
          <p14:tracePt t="78498" x="7467600" y="6089650"/>
          <p14:tracePt t="78514" x="7480300" y="6108700"/>
          <p14:tracePt t="78531" x="7493000" y="6118225"/>
          <p14:tracePt t="78547" x="7512050" y="6130925"/>
          <p14:tracePt t="78564" x="7540625" y="6118225"/>
          <p14:tracePt t="78581" x="7572375" y="6092825"/>
          <p14:tracePt t="78598" x="7597775" y="6045200"/>
          <p14:tracePt t="78615" x="7651750" y="5937250"/>
          <p14:tracePt t="78631" x="7686675" y="5838825"/>
          <p14:tracePt t="78648" x="7712075" y="5730875"/>
          <p14:tracePt t="78665" x="7737475" y="5638800"/>
          <p14:tracePt t="78682" x="7737475" y="5594350"/>
          <p14:tracePt t="78699" x="7737475" y="5549900"/>
          <p14:tracePt t="78715" x="7737475" y="5464175"/>
          <p14:tracePt t="78731" x="7727950" y="5400675"/>
          <p14:tracePt t="78748" x="7708900" y="5362575"/>
          <p14:tracePt t="78765" x="7689850" y="5273675"/>
          <p14:tracePt t="78781" x="7673975" y="5222875"/>
          <p14:tracePt t="78798" x="7658100" y="5124450"/>
          <p14:tracePt t="78815" x="7635875" y="5013325"/>
          <p14:tracePt t="78832" x="7635875" y="4962525"/>
          <p14:tracePt t="78848" x="7635875" y="4930775"/>
          <p14:tracePt t="78865" x="7629525" y="4892675"/>
          <p14:tracePt t="78881" x="7629525" y="4870450"/>
          <p14:tracePt t="78897" x="7629525" y="4838700"/>
          <p14:tracePt t="78914" x="7623175" y="4800600"/>
          <p14:tracePt t="78931" x="7623175" y="4784725"/>
          <p14:tracePt t="78948" x="7623175" y="4768850"/>
          <p14:tracePt t="78950" x="7623175" y="4762500"/>
          <p14:tracePt t="78965" x="7623175" y="4743450"/>
          <p14:tracePt t="78981" x="7626350" y="4733925"/>
          <p14:tracePt t="78998" x="7642225" y="4721225"/>
          <p14:tracePt t="79015" x="7658100" y="4695825"/>
          <p14:tracePt t="79032" x="7667625" y="4670425"/>
          <p14:tracePt t="79049" x="7683500" y="4657725"/>
          <p14:tracePt t="79065" x="7702550" y="4635500"/>
          <p14:tracePt t="79081" x="7712075" y="4625975"/>
          <p14:tracePt t="79098" x="7731125" y="4610100"/>
          <p14:tracePt t="79114" x="7772400" y="4575175"/>
          <p14:tracePt t="79132" x="7810500" y="4556125"/>
          <p14:tracePt t="79148" x="7851775" y="4540250"/>
          <p14:tracePt t="79164" x="7861300" y="4527550"/>
          <p14:tracePt t="79181" x="7877175" y="4518025"/>
          <p14:tracePt t="79200" x="7886700" y="4518025"/>
          <p14:tracePt t="79231" x="7893050" y="4518025"/>
          <p14:tracePt t="79285" x="7893050" y="4524375"/>
          <p14:tracePt t="79292" x="7893050" y="4530725"/>
          <p14:tracePt t="79298" x="7893050" y="4533900"/>
          <p14:tracePt t="79315" x="7886700" y="4540250"/>
          <p14:tracePt t="79331" x="7870825" y="4546600"/>
          <p14:tracePt t="79348" x="7835900" y="4562475"/>
          <p14:tracePt t="79365" x="7791450" y="4581525"/>
          <p14:tracePt t="79381" x="7743825" y="4594225"/>
          <p14:tracePt t="79397" x="7696200" y="4625975"/>
          <p14:tracePt t="79414" x="7654925" y="4657725"/>
          <p14:tracePt t="79431" x="7610475" y="4686300"/>
          <p14:tracePt t="79448" x="7534275" y="4733925"/>
          <p14:tracePt t="79465" x="7496175" y="4759325"/>
          <p14:tracePt t="79470" x="7458075" y="4772025"/>
          <p14:tracePt t="79482" x="7439025" y="4794250"/>
          <p14:tracePt t="79498" x="7381875" y="4819650"/>
          <p14:tracePt t="79515" x="7359650" y="4835525"/>
          <p14:tracePt t="79531" x="7334250" y="4860925"/>
          <p14:tracePt t="79548" x="7289800" y="4899025"/>
          <p14:tracePt t="79564" x="7264400" y="4930775"/>
          <p14:tracePt t="79581" x="7232650" y="4956175"/>
          <p14:tracePt t="79598" x="7197725" y="4984750"/>
          <p14:tracePt t="79614" x="7188200" y="5000625"/>
          <p14:tracePt t="79631" x="7169150" y="5032375"/>
          <p14:tracePt t="79647" x="7150100" y="5067300"/>
          <p14:tracePt t="79664" x="7137400" y="5099050"/>
          <p14:tracePt t="79682" x="7134225" y="5121275"/>
          <p14:tracePt t="79698" x="7134225" y="5159375"/>
          <p14:tracePt t="79714" x="7134225" y="5203825"/>
          <p14:tracePt t="79731" x="7137400" y="5264150"/>
          <p14:tracePt t="79748" x="7156450" y="5365750"/>
          <p14:tracePt t="79765" x="7169150" y="5403850"/>
          <p14:tracePt t="79781" x="7191375" y="5448300"/>
          <p14:tracePt t="79798" x="7210425" y="5514975"/>
          <p14:tracePt t="79814" x="7223125" y="5549900"/>
          <p14:tracePt t="79832" x="7270750" y="5635625"/>
          <p14:tracePt t="79848" x="7289800" y="5683250"/>
          <p14:tracePt t="79864" x="7308850" y="5721350"/>
          <p14:tracePt t="79881" x="7337425" y="5759450"/>
          <p14:tracePt t="79897" x="7375525" y="5819775"/>
          <p14:tracePt t="79915" x="7400925" y="5857875"/>
          <p14:tracePt t="79932" x="7470775" y="5927725"/>
          <p14:tracePt t="79947" x="7515225" y="5978525"/>
          <p14:tracePt t="79964" x="7550150" y="6026150"/>
          <p14:tracePt t="79983" x="7610475" y="6096000"/>
          <p14:tracePt t="79998" x="7661275" y="6137275"/>
          <p14:tracePt t="80014" x="7702550" y="6178550"/>
          <p14:tracePt t="80032" x="7813675" y="6257925"/>
          <p14:tracePt t="80048" x="7864475" y="6308725"/>
          <p14:tracePt t="80064" x="7915275" y="6350000"/>
          <p14:tracePt t="80081" x="7985125" y="6416675"/>
          <p14:tracePt t="80098" x="8023225" y="6442075"/>
          <p14:tracePt t="80114" x="8048625" y="6467475"/>
          <p14:tracePt t="80131" x="8083550" y="6483350"/>
          <p14:tracePt t="80147" x="8099425" y="6483350"/>
          <p14:tracePt t="80164" x="8108950" y="6483350"/>
          <p14:tracePt t="80181" x="8124825" y="6461125"/>
          <p14:tracePt t="80197" x="8143875" y="6416675"/>
          <p14:tracePt t="80214" x="8156575" y="6372225"/>
          <p14:tracePt t="80232" x="8156575" y="6315075"/>
          <p14:tracePt t="80248" x="8137525" y="6238875"/>
          <p14:tracePt t="80264" x="8096250" y="6149975"/>
          <p14:tracePt t="80281" x="8016875" y="6029325"/>
          <p14:tracePt t="80298" x="7959725" y="5959475"/>
          <p14:tracePt t="80315" x="7912100" y="5867400"/>
          <p14:tracePt t="80331" x="7788275" y="5699125"/>
          <p14:tracePt t="80348" x="7740650" y="5619750"/>
          <p14:tracePt t="80364" x="7686675" y="5549900"/>
          <p14:tracePt t="80381" x="7607300" y="5438775"/>
          <p14:tracePt t="80398" x="7575550" y="5349875"/>
          <p14:tracePt t="80414" x="7543800" y="5260975"/>
          <p14:tracePt t="80431" x="7521575" y="5172075"/>
          <p14:tracePt t="80448" x="7521575" y="5127625"/>
          <p14:tracePt t="80464" x="7521575" y="5083175"/>
          <p14:tracePt t="80481" x="7521575" y="4997450"/>
          <p14:tracePt t="80497" x="7521575" y="4962525"/>
          <p14:tracePt t="80514" x="7524750" y="4930775"/>
          <p14:tracePt t="80531" x="7537450" y="4895850"/>
          <p14:tracePt t="80548" x="7553325" y="4873625"/>
          <p14:tracePt t="80564" x="7562850" y="4864100"/>
          <p14:tracePt t="80581" x="7578725" y="4848225"/>
          <p14:tracePt t="80598" x="7588250" y="4838700"/>
          <p14:tracePt t="80614" x="7607300" y="4822825"/>
          <p14:tracePt t="80632" x="7620000" y="4806950"/>
          <p14:tracePt t="80648" x="7629525" y="4797425"/>
          <p14:tracePt t="80665" x="7658100" y="4775200"/>
          <p14:tracePt t="80681" x="7667625" y="4765675"/>
          <p14:tracePt t="80698" x="7677150" y="4756150"/>
          <p14:tracePt t="80714" x="7686675" y="4746625"/>
          <p14:tracePt t="80731" x="7708900" y="4724400"/>
          <p14:tracePt t="80747" x="7718425" y="4714875"/>
          <p14:tracePt t="80765" x="7731125" y="4702175"/>
          <p14:tracePt t="80781" x="7740650" y="4689475"/>
          <p14:tracePt t="80798" x="7756525" y="4686300"/>
          <p14:tracePt t="80880" x="7756525" y="4692650"/>
          <p14:tracePt t="80887" x="7756525" y="4699000"/>
          <p14:tracePt t="80897" x="7756525" y="4702175"/>
          <p14:tracePt t="80915" x="7756525" y="4721225"/>
          <p14:tracePt t="80932" x="7762875" y="4759325"/>
          <p14:tracePt t="80948" x="7769225" y="4845050"/>
          <p14:tracePt t="80965" x="7769225" y="4981575"/>
          <p14:tracePt t="80981" x="7766050" y="5067300"/>
          <p14:tracePt t="80998" x="7740650" y="5153025"/>
          <p14:tracePt t="81016" x="7693025" y="5289550"/>
          <p14:tracePt t="81032" x="7654925" y="5359400"/>
          <p14:tracePt t="81048" x="7635875" y="5407025"/>
          <p14:tracePt t="81066" x="7616825" y="5454650"/>
          <p14:tracePt t="81081" x="7585075" y="5489575"/>
          <p14:tracePt t="81097" x="7566025" y="5511800"/>
          <p14:tracePt t="81115" x="7524750" y="5537200"/>
          <p14:tracePt t="81131" x="7499350" y="5546725"/>
          <p14:tracePt t="81148" x="7470775" y="5559425"/>
          <p14:tracePt t="81165" x="7454900" y="5575300"/>
          <p14:tracePt t="81181" x="7445375" y="5591175"/>
          <p14:tracePt t="81198" x="7435850" y="5600700"/>
          <p14:tracePt t="81214" x="7413625" y="5610225"/>
          <p14:tracePt t="81231" x="7410450" y="5610225"/>
          <p14:tracePt t="81264" x="7410450" y="5619750"/>
          <p14:tracePt t="81281" x="7410450" y="5629275"/>
          <p14:tracePt t="81297" x="7410450" y="5645150"/>
          <p14:tracePt t="81314" x="7410450" y="5661025"/>
          <p14:tracePt t="81331" x="7410450" y="5670550"/>
          <p14:tracePt t="81347" x="7426325" y="5680075"/>
          <p14:tracePt t="81364" x="7442200" y="5695950"/>
          <p14:tracePt t="81381" x="7451725" y="5695950"/>
          <p14:tracePt t="81397" x="7461250" y="5695950"/>
          <p14:tracePt t="81414" x="7480300" y="5702300"/>
          <p14:tracePt t="81431" x="7505700" y="5711825"/>
          <p14:tracePt t="81448" x="7543800" y="5724525"/>
          <p14:tracePt t="81464" x="7607300" y="5749925"/>
          <p14:tracePt t="81481" x="7635875" y="5756275"/>
          <p14:tracePt t="81498" x="7667625" y="5756275"/>
          <p14:tracePt t="81515" x="7686675" y="5762625"/>
          <p14:tracePt t="81531" x="7702550" y="5768975"/>
          <p14:tracePt t="81549" x="7740650" y="5768975"/>
          <p14:tracePt t="81564" x="7753350" y="5768975"/>
          <p14:tracePt t="81581" x="7762875" y="5768975"/>
          <p14:tracePt t="81598" x="7775575" y="5768975"/>
          <p14:tracePt t="81615" x="7791450" y="5768975"/>
          <p14:tracePt t="82084" x="7791450" y="5749925"/>
          <p14:tracePt t="82091" x="7791450" y="5724525"/>
          <p14:tracePt t="82098" x="7791450" y="5695950"/>
          <p14:tracePt t="82114" x="7791450" y="5638800"/>
          <p14:tracePt t="82131" x="7781925" y="5575300"/>
          <p14:tracePt t="82148" x="7759700" y="5461000"/>
          <p14:tracePt t="82164" x="7750175" y="5410200"/>
          <p14:tracePt t="82198" x="7740650" y="5311775"/>
          <p14:tracePt t="82231" x="7727950" y="5245100"/>
          <p14:tracePt t="82247" x="7727950" y="5210175"/>
          <p14:tracePt t="82264" x="7727950" y="5194300"/>
          <p14:tracePt t="82281" x="7721600" y="5178425"/>
          <p14:tracePt t="82297" x="7705725" y="5153025"/>
          <p14:tracePt t="82314" x="7702550" y="5140325"/>
          <p14:tracePt t="82331" x="7696200" y="5121275"/>
          <p14:tracePt t="82347" x="7689850" y="5105400"/>
          <p14:tracePt t="82364" x="7689850" y="5095875"/>
          <p14:tracePt t="82382" x="7689850" y="5086350"/>
          <p14:tracePt t="82398" x="7689850" y="5067300"/>
          <p14:tracePt t="82414" x="7689850" y="5045075"/>
          <p14:tracePt t="82431" x="7683500" y="5016500"/>
          <p14:tracePt t="82447" x="7661275" y="4972050"/>
          <p14:tracePt t="82464" x="7654925" y="4927600"/>
          <p14:tracePt t="82481" x="7654925" y="4883150"/>
          <p14:tracePt t="82498" x="7654925" y="4851400"/>
          <p14:tracePt t="82514" x="7654925" y="4829175"/>
          <p14:tracePt t="82530" x="7654925" y="4816475"/>
          <p14:tracePt t="82548" x="7654925" y="4806950"/>
          <p14:tracePt t="82564" x="7654925" y="4803775"/>
          <p14:tracePt t="82581" x="7654925" y="4797425"/>
          <p14:tracePt t="82618" x="7654925" y="4794250"/>
          <p14:tracePt t="82625" x="7654925" y="4787900"/>
          <p14:tracePt t="82632" x="7661275" y="4787900"/>
          <p14:tracePt t="82647" x="7667625" y="4778375"/>
          <p14:tracePt t="82664" x="7677150" y="4772025"/>
          <p14:tracePt t="82681" x="7686675" y="4756150"/>
          <p14:tracePt t="82697" x="7686675" y="4746625"/>
          <p14:tracePt t="82714" x="7686675" y="4737100"/>
          <p14:tracePt t="82731" x="7686675" y="4724400"/>
          <p14:tracePt t="82747" x="7686675" y="4718050"/>
          <p14:tracePt t="82832" x="7680325" y="4718050"/>
          <p14:tracePt t="82839" x="7670800" y="4718050"/>
          <p14:tracePt t="82847" x="7667625" y="4718050"/>
          <p14:tracePt t="82864" x="7654925" y="4718050"/>
          <p14:tracePt t="82881" x="7642225" y="4718050"/>
          <p14:tracePt t="82897" x="7632700" y="4718050"/>
          <p14:tracePt t="82914" x="7616825" y="4721225"/>
          <p14:tracePt t="82931" x="7600950" y="4740275"/>
          <p14:tracePt t="82948" x="7591425" y="4749800"/>
          <p14:tracePt t="82964" x="7581900" y="4759325"/>
          <p14:tracePt t="82981" x="7562850" y="4775200"/>
          <p14:tracePt t="82997" x="7550150" y="4791075"/>
          <p14:tracePt t="83014" x="7540625" y="4800600"/>
          <p14:tracePt t="83030" x="7527925" y="4813300"/>
          <p14:tracePt t="83047" x="7508875" y="4845050"/>
          <p14:tracePt t="83064" x="7508875" y="4867275"/>
          <p14:tracePt t="83081" x="7502525" y="4908550"/>
          <p14:tracePt t="83097" x="7493000" y="4930775"/>
          <p14:tracePt t="83114" x="7486650" y="4975225"/>
          <p14:tracePt t="83130" x="7464425" y="5048250"/>
          <p14:tracePt t="83147" x="7445375" y="5114925"/>
          <p14:tracePt t="83164" x="7439025" y="5165725"/>
          <p14:tracePt t="83181" x="7432675" y="5222875"/>
          <p14:tracePt t="83198" x="7426325" y="5251450"/>
          <p14:tracePt t="83215" x="7426325" y="5273675"/>
          <p14:tracePt t="83232" x="7419975" y="5321300"/>
          <p14:tracePt t="83248" x="7413625" y="5349875"/>
          <p14:tracePt t="83264" x="7413625" y="5381625"/>
          <p14:tracePt t="83280" x="7413625" y="5419725"/>
          <p14:tracePt t="83297" x="7413625" y="5441950"/>
          <p14:tracePt t="83314" x="7413625" y="5470525"/>
          <p14:tracePt t="83331" x="7413625" y="5499100"/>
          <p14:tracePt t="83347" x="7413625" y="5508625"/>
          <p14:tracePt t="83364" x="7413625" y="5524500"/>
          <p14:tracePt t="83381" x="7413625" y="5537200"/>
          <p14:tracePt t="83397" x="7413625" y="5546725"/>
          <p14:tracePt t="83414" x="7413625" y="5559425"/>
          <p14:tracePt t="83430" x="7413625" y="5578475"/>
          <p14:tracePt t="83448" x="7413625" y="5588000"/>
          <p14:tracePt t="83464" x="7413625" y="5597525"/>
          <p14:tracePt t="83480" x="7413625" y="5613400"/>
          <p14:tracePt t="83497" x="7413625" y="5622925"/>
          <p14:tracePt t="83514" x="7413625" y="5632450"/>
          <p14:tracePt t="83530" x="7413625" y="5645150"/>
          <p14:tracePt t="83547" x="7413625" y="5661025"/>
          <p14:tracePt t="83565" x="7413625" y="5667375"/>
          <p14:tracePt t="83580" x="7413625" y="5670550"/>
          <p14:tracePt t="84206" x="7423150" y="5635625"/>
          <p14:tracePt t="84214" x="7429500" y="5588000"/>
          <p14:tracePt t="84221" x="7448550" y="5537200"/>
          <p14:tracePt t="84231" x="7454900" y="5480050"/>
          <p14:tracePt t="84247" x="7470775" y="5372100"/>
          <p14:tracePt t="84264" x="7496175" y="5229225"/>
          <p14:tracePt t="84297" x="7496175" y="5073650"/>
          <p14:tracePt t="84332" x="7496175" y="4965700"/>
          <p14:tracePt t="84349" x="7496175" y="4943475"/>
          <p14:tracePt t="84364" x="7496175" y="4924425"/>
          <p14:tracePt t="84381" x="7505700" y="4908550"/>
          <p14:tracePt t="84397" x="7518400" y="4886325"/>
          <p14:tracePt t="84414" x="7537450" y="4845050"/>
          <p14:tracePt t="84430" x="7556500" y="4806950"/>
          <p14:tracePt t="84447" x="7575550" y="4768850"/>
          <p14:tracePt t="84464" x="7591425" y="4724400"/>
          <p14:tracePt t="84480" x="7604125" y="4708525"/>
          <p14:tracePt t="84498" x="7626350" y="4679950"/>
          <p14:tracePt t="84514" x="7635875" y="4670425"/>
          <p14:tracePt t="84530" x="7639050" y="4660900"/>
          <p14:tracePt t="84548" x="7648575" y="4660900"/>
          <p14:tracePt t="84564" x="7664450" y="4651375"/>
          <p14:tracePt t="84580" x="7673975" y="4651375"/>
          <p14:tracePt t="84597" x="7683500" y="4651375"/>
          <p14:tracePt t="84614" x="7699375" y="4648200"/>
          <p14:tracePt t="84631" x="7715250" y="4648200"/>
          <p14:tracePt t="84648" x="7727950" y="4648200"/>
          <p14:tracePt t="84665" x="7737475" y="4648200"/>
          <p14:tracePt t="84681" x="7747000" y="4648200"/>
          <p14:tracePt t="84697" x="7769225" y="4648200"/>
          <p14:tracePt t="84714" x="7778750" y="4648200"/>
          <p14:tracePt t="84770" x="7778750" y="4654550"/>
          <p14:tracePt t="84776" x="7778750" y="4657725"/>
          <p14:tracePt t="84784" x="7775575" y="4664075"/>
          <p14:tracePt t="84797" x="7766050" y="4673600"/>
          <p14:tracePt t="84814" x="7743825" y="4702175"/>
          <p14:tracePt t="84830" x="7718425" y="4733925"/>
          <p14:tracePt t="84847" x="7673975" y="4784725"/>
          <p14:tracePt t="84864" x="7654925" y="4810125"/>
          <p14:tracePt t="84881" x="7642225" y="4838700"/>
          <p14:tracePt t="84897" x="7620000" y="4876800"/>
          <p14:tracePt t="84913" x="7607300" y="4905375"/>
          <p14:tracePt t="84931" x="7588250" y="4930775"/>
          <p14:tracePt t="84947" x="7556500" y="4987925"/>
          <p14:tracePt t="84964" x="7537450" y="5032375"/>
          <p14:tracePt t="84980" x="7524750" y="5064125"/>
          <p14:tracePt t="84997" x="7499350" y="5114925"/>
          <p14:tracePt t="85014" x="7486650" y="5143500"/>
          <p14:tracePt t="85031" x="7477125" y="5168900"/>
          <p14:tracePt t="85047" x="7458075" y="5226050"/>
          <p14:tracePt t="85064" x="7439025" y="5270500"/>
          <p14:tracePt t="85080" x="7426325" y="5308600"/>
          <p14:tracePt t="85097" x="7407275" y="5372100"/>
          <p14:tracePt t="85113" x="7394575" y="5416550"/>
          <p14:tracePt t="85130" x="7388225" y="5461000"/>
          <p14:tracePt t="85148" x="7381875" y="5508625"/>
          <p14:tracePt t="85164" x="7381875" y="5540375"/>
          <p14:tracePt t="85180" x="7381875" y="5562600"/>
          <p14:tracePt t="85198" x="7381875" y="5575300"/>
          <p14:tracePt t="85214" x="7381875" y="5584825"/>
          <p14:tracePt t="85231" x="7381875" y="5594350"/>
          <p14:tracePt t="85247" x="7397750" y="5600700"/>
          <p14:tracePt t="85263" x="7407275" y="5600700"/>
          <p14:tracePt t="85280" x="7429500" y="5591175"/>
          <p14:tracePt t="85297" x="7473950" y="5546725"/>
          <p14:tracePt t="85314" x="7527925" y="5476875"/>
          <p14:tracePt t="85330" x="7575550" y="5387975"/>
          <p14:tracePt t="85347" x="7658100" y="5254625"/>
          <p14:tracePt t="85363" x="7740650" y="5121275"/>
          <p14:tracePt t="85380" x="7823200" y="4962525"/>
          <p14:tracePt t="85397" x="7915275" y="4746625"/>
          <p14:tracePt t="85414" x="7969250" y="4591050"/>
          <p14:tracePt t="85432" x="8013700" y="4400550"/>
          <p14:tracePt t="85447" x="8032750" y="4356100"/>
          <p14:tracePt t="85464" x="8045450" y="4308475"/>
          <p14:tracePt t="85480" x="8051800" y="4279900"/>
          <p14:tracePt t="85498" x="8051800" y="4257675"/>
          <p14:tracePt t="85515" x="8051800" y="4248150"/>
          <p14:tracePt t="85532" x="8051800" y="4229100"/>
          <p14:tracePt t="85548" x="8051800" y="4219575"/>
          <p14:tracePt t="85788" x="8048625" y="4248150"/>
          <p14:tracePt t="85795" x="8048625" y="4283075"/>
          <p14:tracePt t="85802" x="8042275" y="4308475"/>
          <p14:tracePt t="85814" x="8032750" y="4337050"/>
          <p14:tracePt t="85831" x="8010525" y="4457700"/>
          <p14:tracePt t="85847" x="7994650" y="4543425"/>
          <p14:tracePt t="85880" x="7924800" y="4746625"/>
          <p14:tracePt t="85914" x="7854950" y="4914900"/>
          <p14:tracePt t="85930" x="7832725" y="5026025"/>
          <p14:tracePt t="85947" x="7820025" y="5089525"/>
          <p14:tracePt t="85964" x="7804150" y="5133975"/>
          <p14:tracePt t="85980" x="7778750" y="5197475"/>
          <p14:tracePt t="85996" x="7766050" y="5235575"/>
          <p14:tracePt t="86015" x="7753350" y="5273675"/>
          <p14:tracePt t="86031" x="7727950" y="5337175"/>
          <p14:tracePt t="86047" x="7715250" y="5375275"/>
          <p14:tracePt t="86064" x="7705725" y="5400675"/>
          <p14:tracePt t="86080" x="7693025" y="5441950"/>
          <p14:tracePt t="86098" x="7686675" y="5457825"/>
          <p14:tracePt t="86114" x="7686675" y="5480050"/>
          <p14:tracePt t="86130" x="7686675" y="5492750"/>
          <p14:tracePt t="86147" x="7686675" y="5502275"/>
          <p14:tracePt t="86164" x="7683500" y="5511800"/>
          <p14:tracePt t="86181" x="7683500" y="5534025"/>
          <p14:tracePt t="86197" x="7683500" y="5543550"/>
          <p14:tracePt t="86214" x="7683500" y="5553075"/>
          <p14:tracePt t="86230" x="7683500" y="5565775"/>
          <p14:tracePt t="86247" x="7683500" y="5581650"/>
          <p14:tracePt t="86264" x="7683500" y="5591175"/>
          <p14:tracePt t="86297" x="7689850" y="5591175"/>
          <p14:tracePt t="86314" x="7699375" y="5591175"/>
          <p14:tracePt t="86330" x="7740650" y="5578475"/>
          <p14:tracePt t="86347" x="7762875" y="5565775"/>
          <p14:tracePt t="86364" x="7797800" y="5549900"/>
          <p14:tracePt t="86380" x="7807325" y="5540375"/>
          <p14:tracePt t="86397" x="7829550" y="5527675"/>
          <p14:tracePt t="86414" x="7848600" y="5508625"/>
          <p14:tracePt t="86431" x="7858125" y="5499100"/>
          <p14:tracePt t="86447" x="7867650" y="5489575"/>
          <p14:tracePt t="86464" x="7877175" y="5473700"/>
          <p14:tracePt t="86481" x="7877175" y="5464175"/>
          <p14:tracePt t="86497" x="7877175" y="5457825"/>
          <p14:tracePt t="86779" x="7870825" y="5457825"/>
          <p14:tracePt t="86785" x="7867650" y="5457825"/>
          <p14:tracePt t="86797" x="7861300" y="5457825"/>
          <p14:tracePt t="86813" x="7845425" y="5470525"/>
          <p14:tracePt t="86830" x="7832725" y="5476875"/>
          <p14:tracePt t="86864" x="7807325" y="5476875"/>
          <p14:tracePt t="86897" x="7781925" y="5476875"/>
          <p14:tracePt t="86914" x="7769225" y="5476875"/>
          <p14:tracePt t="86930" x="7756525" y="5476875"/>
          <p14:tracePt t="86947" x="7747000" y="5476875"/>
          <p14:tracePt t="86965" x="7686675" y="5473700"/>
          <p14:tracePt t="86981" x="7600950" y="5448300"/>
          <p14:tracePt t="86998" x="7512050" y="5416550"/>
          <p14:tracePt t="87014" x="7296150" y="5318125"/>
          <p14:tracePt t="87030" x="7150100" y="5245100"/>
          <p14:tracePt t="87049" x="6953250" y="5137150"/>
          <p14:tracePt t="87065" x="6826250" y="5054600"/>
          <p14:tracePt t="87081" x="6699250" y="4937125"/>
          <p14:tracePt t="87085" x="6654800" y="4883150"/>
          <p14:tracePt t="87098" x="6600825" y="4832350"/>
          <p14:tracePt t="87114" x="6496050" y="4718050"/>
          <p14:tracePt t="87131" x="6432550" y="4645025"/>
          <p14:tracePt t="87148" x="6391275" y="4578350"/>
          <p14:tracePt t="87164" x="6369050" y="4559300"/>
          <p14:tracePt t="87180" x="6356350" y="4546600"/>
          <p14:tracePt t="87197" x="6346825" y="4537075"/>
          <p14:tracePt t="87214" x="6343650" y="4524375"/>
          <p14:tracePt t="87230" x="6343650" y="4521200"/>
          <p14:tracePt t="87246" x="6356350" y="4511675"/>
          <p14:tracePt t="87264" x="6419850" y="4486275"/>
          <p14:tracePt t="87280" x="6518275" y="4451350"/>
          <p14:tracePt t="87298" x="6689725" y="4400550"/>
          <p14:tracePt t="87314" x="6762750" y="4387850"/>
          <p14:tracePt t="87330" x="6819900" y="4371975"/>
          <p14:tracePt t="87348" x="6861175" y="4340225"/>
          <p14:tracePt t="87364" x="6886575" y="4318000"/>
          <p14:tracePt t="87381" x="6921500" y="4276725"/>
          <p14:tracePt t="87398" x="6940550" y="4194175"/>
          <p14:tracePt t="87414" x="6953250" y="4140200"/>
          <p14:tracePt t="87430" x="6953250" y="4105275"/>
          <p14:tracePt t="87447" x="6953250" y="4064000"/>
          <p14:tracePt t="87463" x="6953250" y="4048125"/>
          <p14:tracePt t="87480" x="6953250" y="4038600"/>
          <p14:tracePt t="87497" x="6946900" y="4019550"/>
          <p14:tracePt t="87513" x="6937375" y="4010025"/>
          <p14:tracePt t="87530" x="6921500" y="3997325"/>
          <p14:tracePt t="87547" x="6905625" y="3994150"/>
          <p14:tracePt t="87563" x="6896100" y="3994150"/>
          <p14:tracePt t="87580" x="6886575" y="3994150"/>
          <p14:tracePt t="87597" x="6854825" y="3994150"/>
          <p14:tracePt t="87613" x="6826250" y="3994150"/>
          <p14:tracePt t="87630" x="6765925" y="3994150"/>
          <p14:tracePt t="87647" x="6680200" y="3994150"/>
          <p14:tracePt t="87663" x="6642100" y="3997325"/>
          <p14:tracePt t="87680" x="6613525" y="3997325"/>
          <p14:tracePt t="87697" x="6600825" y="3997325"/>
          <p14:tracePt t="87713" x="6591300" y="3997325"/>
          <p14:tracePt t="87730" x="6578600" y="3997325"/>
          <p14:tracePt t="87747" x="6559550" y="3997325"/>
          <p14:tracePt t="88018" x="6562725" y="4019550"/>
          <p14:tracePt t="88025" x="6569075" y="4038600"/>
          <p14:tracePt t="88032" x="6575425" y="4057650"/>
          <p14:tracePt t="88047" x="6588125" y="4102100"/>
          <p14:tracePt t="88063" x="6607175" y="4156075"/>
          <p14:tracePt t="88080" x="6619875" y="4210050"/>
          <p14:tracePt t="88097" x="6673850" y="4305300"/>
          <p14:tracePt t="88113" x="6686550" y="4352925"/>
          <p14:tracePt t="88131" x="6705600" y="4406900"/>
          <p14:tracePt t="88147" x="6718300" y="4445000"/>
          <p14:tracePt t="88163" x="6734175" y="4470400"/>
          <p14:tracePt t="88181" x="6753225" y="4511675"/>
          <p14:tracePt t="88197" x="6753225" y="4540250"/>
          <p14:tracePt t="88214" x="6753225" y="4572000"/>
          <p14:tracePt t="88231" x="6759575" y="4632325"/>
          <p14:tracePt t="88247" x="6759575" y="4670425"/>
          <p14:tracePt t="88263" x="6759575" y="4692650"/>
          <p14:tracePt t="88281" x="6759575" y="4733925"/>
          <p14:tracePt t="88296" x="6759575" y="4752975"/>
          <p14:tracePt t="88313" x="6759575" y="4784725"/>
          <p14:tracePt t="88331" x="6759575" y="4816475"/>
          <p14:tracePt t="88347" x="6759575" y="4832350"/>
          <p14:tracePt t="88363" x="6759575" y="4848225"/>
          <p14:tracePt t="88381" x="6759575" y="4860925"/>
          <p14:tracePt t="88396" x="6759575" y="4873625"/>
          <p14:tracePt t="88413" x="6759575" y="4883150"/>
          <p14:tracePt t="88431" x="6759575" y="4886325"/>
          <p14:tracePt t="88463" x="6753225" y="4886325"/>
          <p14:tracePt t="88481" x="6731000" y="4860925"/>
          <p14:tracePt t="88497" x="6718300" y="4806950"/>
          <p14:tracePt t="88514" x="6702425" y="4724400"/>
          <p14:tracePt t="88530" x="6680200" y="4622800"/>
          <p14:tracePt t="88547" x="6657975" y="4556125"/>
          <p14:tracePt t="88563" x="6645275" y="4492625"/>
          <p14:tracePt t="88580" x="6623050" y="4391025"/>
          <p14:tracePt t="88596" x="6610350" y="4318000"/>
          <p14:tracePt t="88614" x="6604000" y="4264025"/>
          <p14:tracePt t="88615" x="6591300" y="4251325"/>
          <p14:tracePt t="88630" x="6584950" y="4219575"/>
          <p14:tracePt t="88647" x="6578600" y="4203700"/>
          <p14:tracePt t="88663" x="6572250" y="4194175"/>
          <p14:tracePt t="88680" x="6569075" y="4168775"/>
          <p14:tracePt t="88697" x="6562725" y="4159250"/>
          <p14:tracePt t="88713" x="6562725" y="4149725"/>
          <p14:tracePt t="88730" x="6562725" y="4133850"/>
          <p14:tracePt t="88747" x="6562725" y="4117975"/>
          <p14:tracePt t="88764" x="6562725" y="4108450"/>
          <p14:tracePt t="88987" x="6562725" y="4121150"/>
          <p14:tracePt t="88994" x="6562725" y="4140200"/>
          <p14:tracePt t="89001" x="6562725" y="4165600"/>
          <p14:tracePt t="89013" x="6562725" y="4184650"/>
          <p14:tracePt t="89030" x="6565900" y="4232275"/>
          <p14:tracePt t="89046" x="6572250" y="4254500"/>
          <p14:tracePt t="89063" x="6578600" y="4276725"/>
          <p14:tracePt t="89081" x="6588125" y="4305300"/>
          <p14:tracePt t="89097" x="6604000" y="4324350"/>
          <p14:tracePt t="89114" x="6619875" y="4349750"/>
          <p14:tracePt t="89130" x="6629400" y="4371975"/>
          <p14:tracePt t="89146" x="6642100" y="4403725"/>
          <p14:tracePt t="89163" x="6661150" y="4425950"/>
          <p14:tracePt t="89180" x="6680200" y="4467225"/>
          <p14:tracePt t="89197" x="6689725" y="4492625"/>
          <p14:tracePt t="89214" x="6715125" y="4533900"/>
          <p14:tracePt t="89230" x="6727825" y="4559300"/>
          <p14:tracePt t="89246" x="6737350" y="4581525"/>
          <p14:tracePt t="89264" x="6753225" y="4597400"/>
          <p14:tracePt t="89280" x="6759575" y="4606925"/>
          <p14:tracePt t="89296" x="6769100" y="4616450"/>
          <p14:tracePt t="89314" x="6769100" y="4635500"/>
          <p14:tracePt t="89357" x="6772275" y="4635500"/>
          <p14:tracePt t="89372" x="6772275" y="4641850"/>
          <p14:tracePt t="89429" x="6772275" y="4638675"/>
          <p14:tracePt t="89435" x="6772275" y="4635500"/>
          <p14:tracePt t="89446" x="6772275" y="4619625"/>
          <p14:tracePt t="89464" x="6746875" y="4559300"/>
          <p14:tracePt t="89480" x="6734175" y="4508500"/>
          <p14:tracePt t="89497" x="6718300" y="4445000"/>
          <p14:tracePt t="89514" x="6664325" y="4314825"/>
          <p14:tracePt t="89530" x="6648450" y="4229100"/>
          <p14:tracePt t="89547" x="6626225" y="4165600"/>
          <p14:tracePt t="89563" x="6597650" y="4092575"/>
          <p14:tracePt t="89580" x="6588125" y="4067175"/>
          <p14:tracePt t="89596" x="6581775" y="4051300"/>
          <p14:tracePt t="89613" x="6581775" y="4041775"/>
          <p14:tracePt t="89647" x="6581775" y="4038600"/>
          <p14:tracePt t="89892" x="6581775" y="4051300"/>
          <p14:tracePt t="89899" x="6581775" y="4076700"/>
          <p14:tracePt t="89913" x="6581775" y="4114800"/>
          <p14:tracePt t="89930" x="6581775" y="4165600"/>
          <p14:tracePt t="89946" x="6591300" y="4219575"/>
          <p14:tracePt t="89965" x="6604000" y="4283075"/>
          <p14:tracePt t="89980" x="6623050" y="4314825"/>
          <p14:tracePt t="89997" x="6629400" y="4343400"/>
          <p14:tracePt t="90013" x="6635750" y="4384675"/>
          <p14:tracePt t="90030" x="6635750" y="4406900"/>
          <p14:tracePt t="90046" x="6635750" y="4429125"/>
          <p14:tracePt t="90064" x="6642100" y="4470400"/>
          <p14:tracePt t="90080" x="6648450" y="4492625"/>
          <p14:tracePt t="90096" x="6651625" y="4502150"/>
          <p14:tracePt t="90114" x="6657975" y="4518025"/>
          <p14:tracePt t="90130" x="6661150" y="4527550"/>
          <p14:tracePt t="90148" x="6661150" y="4546600"/>
          <p14:tracePt t="90164" x="6661150" y="4556125"/>
          <p14:tracePt t="90180" x="6661150" y="4565650"/>
          <p14:tracePt t="90298" x="6667500" y="4565650"/>
          <p14:tracePt t="90383" x="6677025" y="4565650"/>
          <p14:tracePt t="90389" x="6683375" y="4565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altLang="fr-FR" sz="2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Asteraceae</a:t>
            </a:r>
            <a:r>
              <a:rPr lang="fr-FR" altLang="fr-FR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ont une grande importance économique par leurs nombreuses utilisations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(alimentaires, médicinales, ornementales, etc.).</a:t>
            </a:r>
          </a:p>
          <a:p>
            <a:pPr algn="just"/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On consomme la base des bractées de l’inflorescence (involucre) et le réceptacle d’inflorescence des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Artichauts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kok ») du g.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Cynara</a:t>
            </a:r>
            <a:r>
              <a:rPr lang="fr-FR" altLang="fr-FR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; les tubercules du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Topinambour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btata lkasbia ») de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Helianthus</a:t>
            </a:r>
            <a:r>
              <a:rPr lang="fr-FR" altLang="fr-FR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tuberosus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les racines tubérisées du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Salsifi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laft lmahfour ») de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Tragopogon</a:t>
            </a:r>
            <a:r>
              <a:rPr lang="fr-FR" altLang="fr-FR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; les feuilles des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Laitues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chlada » ou « khoss ») du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Lactuca</a:t>
            </a:r>
            <a:r>
              <a:rPr lang="fr-FR" altLang="fr-FR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etc. Les racines torréfiées d’une variété cultivée de</a:t>
            </a:r>
            <a:r>
              <a:rPr lang="fr-FR" altLang="fr-FR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Cichorium intybus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fournissent la chicorée à café. Les graines du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Tournesol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nowart chemss ») de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Helianthus annuus</a:t>
            </a:r>
            <a:r>
              <a:rPr lang="fr-FR" altLang="fr-FR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sont riches en huile végétale. Plusieurs Composées fournissent des essences variées. Celles de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l’Absinthe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chiba ») de l’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arborescens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absinthium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…) et de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l’Estragon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dracunculus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) sont odorantes. Celles de l’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Armoise blanche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(« chih ») d’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herba-alba 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sont vermifuges. Les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Camomilles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(« babounj »), les </a:t>
            </a:r>
            <a:r>
              <a:rPr lang="fr-FR" altLang="fr-FR" sz="22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Matricaires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Anthemis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… sont médicinales. Certaines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Anacyclus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Chrysanthemum</a:t>
            </a:r>
            <a:r>
              <a:rPr lang="fr-FR" alt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contiennent des pyréthrines qui sont des insecticides non polluants. Le latex de certaines esp. peut être utilisé pour fabriquer du caoutchouc naturel. D’autres espèces sont ornementales : </a:t>
            </a:r>
            <a:r>
              <a:rPr lang="fr-FR" altLang="fr-FR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Aster, Tagates, Chrysanthemum, Dahlia, Zinnia…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2412"/>
    </mc:Choice>
    <mc:Fallback>
      <p:transition spd="slow" advTm="21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019" x="6632575" y="4486275"/>
          <p14:tracePt t="3027" x="6534150" y="4324350"/>
          <p14:tracePt t="3036" x="6448425" y="4165600"/>
          <p14:tracePt t="3049" x="6299200" y="3819525"/>
          <p14:tracePt t="3070" x="6086475" y="3282950"/>
          <p14:tracePt t="3084" x="5946775" y="2898775"/>
          <p14:tracePt t="3118" x="5654675" y="2247900"/>
          <p14:tracePt t="3151" x="5403850" y="1822450"/>
          <p14:tracePt t="3168" x="5280025" y="1666875"/>
          <p14:tracePt t="3184" x="5229225" y="1606550"/>
          <p14:tracePt t="3199" x="5178425" y="1565275"/>
          <p14:tracePt t="3216" x="5137150" y="1514475"/>
          <p14:tracePt t="3233" x="5060950" y="1422400"/>
          <p14:tracePt t="3249" x="4997450" y="1349375"/>
          <p14:tracePt t="3266" x="4946650" y="1298575"/>
          <p14:tracePt t="3283" x="4854575" y="1222375"/>
          <p14:tracePt t="3299" x="4803775" y="1187450"/>
          <p14:tracePt t="3316" x="4743450" y="1136650"/>
          <p14:tracePt t="3333" x="4581525" y="1041400"/>
          <p14:tracePt t="3349" x="4489450" y="981075"/>
          <p14:tracePt t="3367" x="4378325" y="939800"/>
          <p14:tracePt t="3731" x="4371975" y="920750"/>
          <p14:tracePt t="3739" x="4371975" y="901700"/>
          <p14:tracePt t="3749" x="4371975" y="876300"/>
          <p14:tracePt t="3766" x="4375150" y="812800"/>
          <p14:tracePt t="3783" x="4387850" y="784225"/>
          <p14:tracePt t="3799" x="4397375" y="758825"/>
          <p14:tracePt t="3817" x="4435475" y="714375"/>
          <p14:tracePt t="3849" x="4498975" y="663575"/>
          <p14:tracePt t="3883" x="4578350" y="635000"/>
          <p14:tracePt t="3899" x="4600575" y="635000"/>
          <p14:tracePt t="3917" x="4657725" y="635000"/>
          <p14:tracePt t="3932" x="4695825" y="622300"/>
          <p14:tracePt t="3949" x="4724400" y="622300"/>
          <p14:tracePt t="3966" x="4778375" y="615950"/>
          <p14:tracePt t="3982" x="4816475" y="603250"/>
          <p14:tracePt t="3999" x="4854575" y="603250"/>
          <p14:tracePt t="4016" x="4918075" y="596900"/>
          <p14:tracePt t="4032" x="4978400" y="590550"/>
          <p14:tracePt t="4049" x="5038725" y="581025"/>
          <p14:tracePt t="4066" x="5127625" y="568325"/>
          <p14:tracePt t="4083" x="5184775" y="546100"/>
          <p14:tracePt t="4099" x="5229225" y="539750"/>
          <p14:tracePt t="4116" x="5308600" y="520700"/>
          <p14:tracePt t="4133" x="5362575" y="508000"/>
          <p14:tracePt t="4149" x="5416550" y="485775"/>
          <p14:tracePt t="4166" x="5489575" y="466725"/>
          <p14:tracePt t="4183" x="5527675" y="454025"/>
          <p14:tracePt t="4199" x="5556250" y="444500"/>
          <p14:tracePt t="4216" x="5619750" y="431800"/>
          <p14:tracePt t="4232" x="5657850" y="419100"/>
          <p14:tracePt t="4249" x="5718175" y="419100"/>
          <p14:tracePt t="4266" x="5813425" y="428625"/>
          <p14:tracePt t="4283" x="5873750" y="434975"/>
          <p14:tracePt t="4299" x="5921375" y="447675"/>
          <p14:tracePt t="4316" x="5984875" y="466725"/>
          <p14:tracePt t="4333" x="6029325" y="479425"/>
          <p14:tracePt t="4349" x="6076950" y="501650"/>
          <p14:tracePt t="4366" x="6140450" y="520700"/>
          <p14:tracePt t="4383" x="6178550" y="533400"/>
          <p14:tracePt t="4399" x="6223000" y="546100"/>
          <p14:tracePt t="4416" x="6296025" y="571500"/>
          <p14:tracePt t="4433" x="6359525" y="587375"/>
          <p14:tracePt t="4449" x="6413500" y="606425"/>
          <p14:tracePt t="4466" x="6480175" y="644525"/>
          <p14:tracePt t="4483" x="6508750" y="657225"/>
          <p14:tracePt t="4499" x="6540500" y="669925"/>
          <p14:tracePt t="4516" x="6559550" y="692150"/>
          <p14:tracePt t="4533" x="6581775" y="701675"/>
          <p14:tracePt t="4550" x="6616700" y="717550"/>
          <p14:tracePt t="4566" x="6648450" y="730250"/>
          <p14:tracePt t="4583" x="6680200" y="749300"/>
          <p14:tracePt t="4599" x="6702425" y="762000"/>
          <p14:tracePt t="4616" x="6718300" y="771525"/>
          <p14:tracePt t="4633" x="6727825" y="781050"/>
          <p14:tracePt t="4649" x="6737350" y="790575"/>
          <p14:tracePt t="6561" x="6683375" y="781050"/>
          <p14:tracePt t="6572" x="6604000" y="762000"/>
          <p14:tracePt t="6583" x="6435725" y="695325"/>
          <p14:tracePt t="6600" x="6248400" y="641350"/>
          <p14:tracePt t="6617" x="5861050" y="549275"/>
          <p14:tracePt t="6633" x="5534025" y="492125"/>
          <p14:tracePt t="6667" x="4933950" y="463550"/>
          <p14:tracePt t="6700" x="4445000" y="450850"/>
          <p14:tracePt t="6718" x="4060825" y="431800"/>
          <p14:tracePt t="6733" x="3797300" y="403225"/>
          <p14:tracePt t="6749" x="3492500" y="381000"/>
          <p14:tracePt t="6766" x="3149600" y="361950"/>
          <p14:tracePt t="6782" x="2943225" y="342900"/>
          <p14:tracePt t="6799" x="2771775" y="336550"/>
          <p14:tracePt t="6817" x="2543175" y="336550"/>
          <p14:tracePt t="6832" x="2428875" y="336550"/>
          <p14:tracePt t="6849" x="2330450" y="349250"/>
          <p14:tracePt t="6866" x="2209800" y="371475"/>
          <p14:tracePt t="6883" x="2133600" y="384175"/>
          <p14:tracePt t="6899" x="2070100" y="406400"/>
          <p14:tracePt t="6916" x="1978025" y="428625"/>
          <p14:tracePt t="6932" x="1927225" y="441325"/>
          <p14:tracePt t="6949" x="1895475" y="454025"/>
          <p14:tracePt t="6966" x="1854200" y="476250"/>
          <p14:tracePt t="6982" x="1835150" y="488950"/>
          <p14:tracePt t="6999" x="1819275" y="498475"/>
          <p14:tracePt t="7016" x="1806575" y="517525"/>
          <p14:tracePt t="7032" x="1797050" y="530225"/>
          <p14:tracePt t="7049" x="1784350" y="533400"/>
          <p14:tracePt t="7066" x="1765300" y="539750"/>
          <p14:tracePt t="7082" x="1758950" y="542925"/>
          <p14:tracePt t="7151" x="1758950" y="549275"/>
          <p14:tracePt t="7166" x="1758950" y="552450"/>
          <p14:tracePt t="7195" x="1758950" y="558800"/>
          <p14:tracePt t="7216" x="1758950" y="568325"/>
          <p14:tracePt t="7236" x="1758950" y="574675"/>
          <p14:tracePt t="7351" x="1758950" y="577850"/>
          <p14:tracePt t="7359" x="1758950" y="584200"/>
          <p14:tracePt t="7372" x="1758950" y="587375"/>
          <p14:tracePt t="7382" x="1762125" y="593725"/>
          <p14:tracePt t="7399" x="1778000" y="600075"/>
          <p14:tracePt t="7416" x="1793875" y="612775"/>
          <p14:tracePt t="7432" x="1803400" y="622300"/>
          <p14:tracePt t="7449" x="1812925" y="628650"/>
          <p14:tracePt t="7465" x="1831975" y="638175"/>
          <p14:tracePt t="7482" x="1841500" y="641350"/>
          <p14:tracePt t="7499" x="1851025" y="647700"/>
          <p14:tracePt t="7516" x="1866900" y="657225"/>
          <p14:tracePt t="7533" x="1882775" y="657225"/>
          <p14:tracePt t="7549" x="1898650" y="663575"/>
          <p14:tracePt t="7565" x="1908175" y="663575"/>
          <p14:tracePt t="7582" x="1927225" y="663575"/>
          <p14:tracePt t="7599" x="1955800" y="663575"/>
          <p14:tracePt t="7616" x="1965325" y="663575"/>
          <p14:tracePt t="7632" x="1981200" y="663575"/>
          <p14:tracePt t="7649" x="1993900" y="663575"/>
          <p14:tracePt t="7665" x="2009775" y="663575"/>
          <p14:tracePt t="7683" x="2032000" y="663575"/>
          <p14:tracePt t="7699" x="2063750" y="663575"/>
          <p14:tracePt t="7715" x="2101850" y="663575"/>
          <p14:tracePt t="7732" x="2152650" y="669925"/>
          <p14:tracePt t="7749" x="2241550" y="676275"/>
          <p14:tracePt t="7765" x="2292350" y="682625"/>
          <p14:tracePt t="7782" x="2327275" y="682625"/>
          <p14:tracePt t="7798" x="2416175" y="682625"/>
          <p14:tracePt t="7816" x="2466975" y="682625"/>
          <p14:tracePt t="7833" x="2527300" y="682625"/>
          <p14:tracePt t="7849" x="2587625" y="682625"/>
          <p14:tracePt t="7865" x="2625725" y="682625"/>
          <p14:tracePt t="7882" x="2647950" y="682625"/>
          <p14:tracePt t="7898" x="2676525" y="682625"/>
          <p14:tracePt t="7916" x="2686050" y="682625"/>
          <p14:tracePt t="7932" x="2695575" y="682625"/>
          <p14:tracePt t="7949" x="2698750" y="682625"/>
          <p14:tracePt t="7966" x="2714625" y="682625"/>
          <p14:tracePt t="8007" x="2720975" y="682625"/>
          <p14:tracePt t="8070" x="2724150" y="682625"/>
          <p14:tracePt t="8077" x="2730500" y="682625"/>
          <p14:tracePt t="8085" x="2733675" y="682625"/>
          <p14:tracePt t="8099" x="2743200" y="682625"/>
          <p14:tracePt t="8115" x="2752725" y="682625"/>
          <p14:tracePt t="8133" x="2768600" y="682625"/>
          <p14:tracePt t="8149" x="2790825" y="682625"/>
          <p14:tracePt t="8166" x="2800350" y="682625"/>
          <p14:tracePt t="8182" x="2813050" y="682625"/>
          <p14:tracePt t="8199" x="2828925" y="682625"/>
          <p14:tracePt t="8216" x="2838450" y="682625"/>
          <p14:tracePt t="8412" x="2844800" y="682625"/>
          <p14:tracePt t="8483" x="2847975" y="682625"/>
          <p14:tracePt t="8490" x="2854325" y="682625"/>
          <p14:tracePt t="8498" x="2863850" y="682625"/>
          <p14:tracePt t="8518" x="2870200" y="682625"/>
          <p14:tracePt t="8532" x="2873375" y="682625"/>
          <p14:tracePt t="8548" x="2879725" y="682625"/>
          <p14:tracePt t="8626" x="2882900" y="682625"/>
          <p14:tracePt t="8638" x="2889250" y="682625"/>
          <p14:tracePt t="8650" x="2892425" y="682625"/>
          <p14:tracePt t="8665" x="2898775" y="682625"/>
          <p14:tracePt t="8683" x="2914650" y="682625"/>
          <p14:tracePt t="9851" x="2917825" y="682625"/>
          <p14:tracePt t="9858" x="2927350" y="682625"/>
          <p14:tracePt t="9866" x="2946400" y="682625"/>
          <p14:tracePt t="9885" x="2968625" y="682625"/>
          <p14:tracePt t="9898" x="2990850" y="682625"/>
          <p14:tracePt t="9916" x="3038475" y="679450"/>
          <p14:tracePt t="9948" x="3114675" y="660400"/>
          <p14:tracePt t="9982" x="3178175" y="638175"/>
          <p14:tracePt t="9999" x="3200400" y="638175"/>
          <p14:tracePt t="10001" x="3206750" y="638175"/>
          <p14:tracePt t="10016" x="3216275" y="638175"/>
          <p14:tracePt t="10032" x="3222625" y="638175"/>
          <p14:tracePt t="10065" x="3232150" y="638175"/>
          <p14:tracePt t="10082" x="3244850" y="638175"/>
          <p14:tracePt t="10098" x="3254375" y="638175"/>
          <p14:tracePt t="10116" x="3267075" y="638175"/>
          <p14:tracePt t="10132" x="3276600" y="638175"/>
          <p14:tracePt t="10149" x="3279775" y="638175"/>
          <p14:tracePt t="10166" x="3298825" y="638175"/>
          <p14:tracePt t="10183" x="3311525" y="638175"/>
          <p14:tracePt t="10199" x="3324225" y="638175"/>
          <p14:tracePt t="10249" x="3330575" y="638175"/>
          <p14:tracePt t="10464" x="3333750" y="638175"/>
          <p14:tracePt t="12182" x="3371850" y="641350"/>
          <p14:tracePt t="12192" x="3432175" y="647700"/>
          <p14:tracePt t="12202" x="3546475" y="647700"/>
          <p14:tracePt t="12216" x="3673475" y="647700"/>
          <p14:tracePt t="12232" x="3756025" y="644525"/>
          <p14:tracePt t="12248" x="3832225" y="628650"/>
          <p14:tracePt t="12265" x="3933825" y="606425"/>
          <p14:tracePt t="12298" x="4054475" y="565150"/>
          <p14:tracePt t="12332" x="4162425" y="533400"/>
          <p14:tracePt t="12348" x="4200525" y="520700"/>
          <p14:tracePt t="12366" x="4251325" y="495300"/>
          <p14:tracePt t="12382" x="4286250" y="495300"/>
          <p14:tracePt t="12398" x="4324350" y="495300"/>
          <p14:tracePt t="12415" x="4371975" y="495300"/>
          <p14:tracePt t="12432" x="4400550" y="495300"/>
          <p14:tracePt t="12448" x="4422775" y="495300"/>
          <p14:tracePt t="12465" x="4464050" y="511175"/>
          <p14:tracePt t="12482" x="4486275" y="517525"/>
          <p14:tracePt t="12498" x="4518025" y="530225"/>
          <p14:tracePt t="12515" x="4552950" y="546100"/>
          <p14:tracePt t="12531" x="4591050" y="558800"/>
          <p14:tracePt t="12549" x="4622800" y="577850"/>
          <p14:tracePt t="12565" x="4686300" y="596900"/>
          <p14:tracePt t="12582" x="4730750" y="609600"/>
          <p14:tracePt t="12598" x="4759325" y="615950"/>
          <p14:tracePt t="12615" x="4800600" y="615950"/>
          <p14:tracePt t="12631" x="4816475" y="615950"/>
          <p14:tracePt t="12648" x="4832350" y="615950"/>
          <p14:tracePt t="12666" x="4841875" y="615950"/>
          <p14:tracePt t="12701" x="4841875" y="622300"/>
          <p14:tracePt t="13619" x="4851400" y="625475"/>
          <p14:tracePt t="13627" x="4864100" y="625475"/>
          <p14:tracePt t="13634" x="4867275" y="625475"/>
          <p14:tracePt t="13648" x="4895850" y="625475"/>
          <p14:tracePt t="13665" x="4918075" y="625475"/>
          <p14:tracePt t="13699" x="5026025" y="625475"/>
          <p14:tracePt t="13733" x="5102225" y="625475"/>
          <p14:tracePt t="13748" x="5124450" y="625475"/>
          <p14:tracePt t="13765" x="5153025" y="625475"/>
          <p14:tracePt t="13782" x="5168900" y="625475"/>
          <p14:tracePt t="13798" x="5210175" y="625475"/>
          <p14:tracePt t="13815" x="5232400" y="625475"/>
          <p14:tracePt t="13833" x="5292725" y="625475"/>
          <p14:tracePt t="13848" x="5337175" y="625475"/>
          <p14:tracePt t="13865" x="5381625" y="625475"/>
          <p14:tracePt t="13882" x="5410200" y="625475"/>
          <p14:tracePt t="13898" x="5445125" y="625475"/>
          <p14:tracePt t="13915" x="5461000" y="625475"/>
          <p14:tracePt t="13932" x="5486400" y="625475"/>
          <p14:tracePt t="13948" x="5508625" y="622300"/>
          <p14:tracePt t="13965" x="5530850" y="622300"/>
          <p14:tracePt t="13982" x="5572125" y="622300"/>
          <p14:tracePt t="13998" x="5607050" y="622300"/>
          <p14:tracePt t="14015" x="5645150" y="622300"/>
          <p14:tracePt t="14032" x="5699125" y="622300"/>
          <p14:tracePt t="14049" x="5734050" y="622300"/>
          <p14:tracePt t="14065" x="5765800" y="622300"/>
          <p14:tracePt t="14082" x="5826125" y="615950"/>
          <p14:tracePt t="14098" x="5880100" y="615950"/>
          <p14:tracePt t="14115" x="5937250" y="615950"/>
          <p14:tracePt t="14132" x="6000750" y="615950"/>
          <p14:tracePt t="14148" x="6029325" y="615950"/>
          <p14:tracePt t="14165" x="6061075" y="615950"/>
          <p14:tracePt t="14182" x="6080125" y="615950"/>
          <p14:tracePt t="14198" x="6096000" y="606425"/>
          <p14:tracePt t="14215" x="6105525" y="606425"/>
          <p14:tracePt t="14232" x="6115050" y="606425"/>
          <p14:tracePt t="16063" x="6070600" y="600075"/>
          <p14:tracePt t="16070" x="5978525" y="590550"/>
          <p14:tracePt t="16082" x="5876925" y="590550"/>
          <p14:tracePt t="16099" x="5549900" y="590550"/>
          <p14:tracePt t="16115" x="5308600" y="596900"/>
          <p14:tracePt t="16133" x="5083175" y="606425"/>
          <p14:tracePt t="16149" x="4740275" y="615950"/>
          <p14:tracePt t="16181" x="4286250" y="625475"/>
          <p14:tracePt t="16215" x="3794125" y="663575"/>
          <p14:tracePt t="16232" x="3644900" y="682625"/>
          <p14:tracePt t="16249" x="3467100" y="714375"/>
          <p14:tracePt t="16265" x="3368675" y="730250"/>
          <p14:tracePt t="16282" x="3282950" y="746125"/>
          <p14:tracePt t="16298" x="3171825" y="777875"/>
          <p14:tracePt t="16315" x="3086100" y="793750"/>
          <p14:tracePt t="16331" x="2990850" y="800100"/>
          <p14:tracePt t="16348" x="2863850" y="800100"/>
          <p14:tracePt t="16365" x="2803525" y="800100"/>
          <p14:tracePt t="16382" x="2743200" y="800100"/>
          <p14:tracePt t="16398" x="2657475" y="800100"/>
          <p14:tracePt t="16415" x="2597150" y="800100"/>
          <p14:tracePt t="16431" x="2536825" y="800100"/>
          <p14:tracePt t="16448" x="2476500" y="800100"/>
          <p14:tracePt t="16465" x="2438400" y="800100"/>
          <p14:tracePt t="16481" x="2409825" y="800100"/>
          <p14:tracePt t="16498" x="2390775" y="800100"/>
          <p14:tracePt t="16515" x="2374900" y="800100"/>
          <p14:tracePt t="16532" x="2365375" y="800100"/>
          <p14:tracePt t="16548" x="2349500" y="800100"/>
          <p14:tracePt t="16565" x="2346325" y="800100"/>
          <p14:tracePt t="16655" x="2346325" y="806450"/>
          <p14:tracePt t="16662" x="2346325" y="809625"/>
          <p14:tracePt t="16669" x="2346325" y="815975"/>
          <p14:tracePt t="16681" x="2346325" y="819150"/>
          <p14:tracePt t="16698" x="2346325" y="825500"/>
          <p14:tracePt t="17118" x="2346325" y="841375"/>
          <p14:tracePt t="17125" x="2346325" y="854075"/>
          <p14:tracePt t="17133" x="2346325" y="863600"/>
          <p14:tracePt t="17148" x="2346325" y="908050"/>
          <p14:tracePt t="17165" x="2346325" y="952500"/>
          <p14:tracePt t="17197" x="2346325" y="1035050"/>
          <p14:tracePt t="17231" x="2320925" y="1101725"/>
          <p14:tracePt t="17248" x="2308225" y="1123950"/>
          <p14:tracePt t="17265" x="2279650" y="1136650"/>
          <p14:tracePt t="17281" x="2235200" y="1162050"/>
          <p14:tracePt t="17298" x="2197100" y="1171575"/>
          <p14:tracePt t="17314" x="2174875" y="1190625"/>
          <p14:tracePt t="17332" x="2139950" y="1209675"/>
          <p14:tracePt t="17348" x="2130425" y="1209675"/>
          <p14:tracePt t="17365" x="2117725" y="1209675"/>
          <p14:tracePt t="17381" x="2098675" y="1209675"/>
          <p14:tracePt t="17398" x="2095500" y="1209675"/>
          <p14:tracePt t="17432" x="2101850" y="1209675"/>
          <p14:tracePt t="17448" x="2120900" y="1209675"/>
          <p14:tracePt t="17465" x="2143125" y="1209675"/>
          <p14:tracePt t="17481" x="2159000" y="1209675"/>
          <p14:tracePt t="17498" x="2174875" y="1209675"/>
          <p14:tracePt t="17514" x="2178050" y="1209675"/>
          <p14:tracePt t="17709" x="2190750" y="1209675"/>
          <p14:tracePt t="17716" x="2200275" y="1209675"/>
          <p14:tracePt t="17731" x="2222500" y="1209675"/>
          <p14:tracePt t="17748" x="2244725" y="1209675"/>
          <p14:tracePt t="17765" x="2257425" y="1209675"/>
          <p14:tracePt t="17781" x="2270125" y="1209675"/>
          <p14:tracePt t="18059" x="2286000" y="1209675"/>
          <p14:tracePt t="18067" x="2305050" y="1209675"/>
          <p14:tracePt t="18082" x="2349500" y="1209675"/>
          <p14:tracePt t="18098" x="2393950" y="1209675"/>
          <p14:tracePt t="18100" x="2413000" y="1209675"/>
          <p14:tracePt t="18115" x="2473325" y="1209675"/>
          <p14:tracePt t="18131" x="2530475" y="1209675"/>
          <p14:tracePt t="18148" x="2581275" y="1209675"/>
          <p14:tracePt t="18165" x="2660650" y="1209675"/>
          <p14:tracePt t="18181" x="2698750" y="1200150"/>
          <p14:tracePt t="18199" x="2743200" y="1193800"/>
          <p14:tracePt t="18216" x="2813050" y="1165225"/>
          <p14:tracePt t="18232" x="2860675" y="1152525"/>
          <p14:tracePt t="18248" x="2905125" y="1139825"/>
          <p14:tracePt t="18264" x="2952750" y="1133475"/>
          <p14:tracePt t="18281" x="2981325" y="1127125"/>
          <p14:tracePt t="18298" x="3003550" y="1127125"/>
          <p14:tracePt t="18316" x="3038475" y="1127125"/>
          <p14:tracePt t="18331" x="3048000" y="1127125"/>
          <p14:tracePt t="18348" x="3076575" y="1127125"/>
          <p14:tracePt t="18365" x="3101975" y="1117600"/>
          <p14:tracePt t="18382" x="3133725" y="1111250"/>
          <p14:tracePt t="18398" x="3168650" y="1104900"/>
          <p14:tracePt t="18415" x="3232150" y="1098550"/>
          <p14:tracePt t="18431" x="3276600" y="1098550"/>
          <p14:tracePt t="18448" x="3305175" y="1098550"/>
          <p14:tracePt t="18465" x="3346450" y="1098550"/>
          <p14:tracePt t="18481" x="3368675" y="1098550"/>
          <p14:tracePt t="18498" x="3397250" y="1098550"/>
          <p14:tracePt t="18515" x="3444875" y="1098550"/>
          <p14:tracePt t="18531" x="3473450" y="1098550"/>
          <p14:tracePt t="18548" x="3517900" y="1098550"/>
          <p14:tracePt t="18564" x="3575050" y="1098550"/>
          <p14:tracePt t="18581" x="3594100" y="1098550"/>
          <p14:tracePt t="18598" x="3635375" y="1098550"/>
          <p14:tracePt t="18615" x="3644900" y="1098550"/>
          <p14:tracePt t="18631" x="3660775" y="1098550"/>
          <p14:tracePt t="18648" x="3676650" y="1098550"/>
          <p14:tracePt t="18665" x="3695700" y="1098550"/>
          <p14:tracePt t="18681" x="3705225" y="1098550"/>
          <p14:tracePt t="18699" x="3727450" y="1098550"/>
          <p14:tracePt t="18715" x="3736975" y="1098550"/>
          <p14:tracePt t="18731" x="3746500" y="1098550"/>
          <p14:tracePt t="18748" x="3759200" y="1098550"/>
          <p14:tracePt t="18765" x="3775075" y="1098550"/>
          <p14:tracePt t="18781" x="3781425" y="1098550"/>
          <p14:tracePt t="18842" x="3781425" y="1101725"/>
          <p14:tracePt t="19234" x="3825875" y="1108075"/>
          <p14:tracePt t="19240" x="3895725" y="1114425"/>
          <p14:tracePt t="19252" x="3965575" y="1123950"/>
          <p14:tracePt t="19265" x="4083050" y="1133475"/>
          <p14:tracePt t="19285" x="4248150" y="1149350"/>
          <p14:tracePt t="19298" x="4375150" y="1158875"/>
          <p14:tracePt t="19315" x="4467225" y="1158875"/>
          <p14:tracePt t="19348" x="4667250" y="1158875"/>
          <p14:tracePt t="19381" x="4765675" y="1165225"/>
          <p14:tracePt t="19398" x="4813300" y="1165225"/>
          <p14:tracePt t="19415" x="4835525" y="1165225"/>
          <p14:tracePt t="19431" x="4857750" y="1165225"/>
          <p14:tracePt t="19448" x="4892675" y="1165225"/>
          <p14:tracePt t="19464" x="4921250" y="1165225"/>
          <p14:tracePt t="19482" x="4959350" y="1165225"/>
          <p14:tracePt t="19498" x="4972050" y="1165225"/>
          <p14:tracePt t="19515" x="4981575" y="1165225"/>
          <p14:tracePt t="19531" x="4994275" y="1165225"/>
          <p14:tracePt t="19825" x="5003800" y="1165225"/>
          <p14:tracePt t="19832" x="5016500" y="1165225"/>
          <p14:tracePt t="19848" x="5045075" y="1165225"/>
          <p14:tracePt t="19865" x="5089525" y="1165225"/>
          <p14:tracePt t="19882" x="5159375" y="1165225"/>
          <p14:tracePt t="19898" x="5219700" y="1162050"/>
          <p14:tracePt t="19915" x="5292725" y="1146175"/>
          <p14:tracePt t="19931" x="5413375" y="1139825"/>
          <p14:tracePt t="19948" x="5489575" y="1123950"/>
          <p14:tracePt t="19965" x="5607050" y="1108075"/>
          <p14:tracePt t="19982" x="5794375" y="1082675"/>
          <p14:tracePt t="19998" x="5867400" y="1066800"/>
          <p14:tracePt t="20014" x="5930900" y="1066800"/>
          <p14:tracePt t="20031" x="6016625" y="1060450"/>
          <p14:tracePt t="20048" x="6067425" y="1060450"/>
          <p14:tracePt t="20065" x="6111875" y="1060450"/>
          <p14:tracePt t="20081" x="6175375" y="1054100"/>
          <p14:tracePt t="20098" x="6219825" y="1054100"/>
          <p14:tracePt t="20114" x="6254750" y="1054100"/>
          <p14:tracePt t="20116" x="6289675" y="1054100"/>
          <p14:tracePt t="20132" x="6362700" y="1047750"/>
          <p14:tracePt t="20148" x="6423025" y="1047750"/>
          <p14:tracePt t="20165" x="6473825" y="1047750"/>
          <p14:tracePt t="20181" x="6530975" y="1047750"/>
          <p14:tracePt t="20198" x="6559550" y="1047750"/>
          <p14:tracePt t="20215" x="6575425" y="1047750"/>
          <p14:tracePt t="20232" x="6588125" y="1047750"/>
          <p14:tracePt t="20248" x="6604000" y="1047750"/>
          <p14:tracePt t="20265" x="6613525" y="1047750"/>
          <p14:tracePt t="20281" x="6629400" y="1047750"/>
          <p14:tracePt t="20298" x="6638925" y="1047750"/>
          <p14:tracePt t="20314" x="6648450" y="1047750"/>
          <p14:tracePt t="20352" x="6654800" y="1047750"/>
          <p14:tracePt t="20380" x="6657975" y="1047750"/>
          <p14:tracePt t="20394" x="6664325" y="1047750"/>
          <p14:tracePt t="20402" x="6667500" y="1047750"/>
          <p14:tracePt t="20415" x="6677025" y="1047750"/>
          <p14:tracePt t="20431" x="6686550" y="1047750"/>
          <p14:tracePt t="20448" x="6702425" y="1047750"/>
          <p14:tracePt t="20465" x="6718300" y="1047750"/>
          <p14:tracePt t="20481" x="6727825" y="1047750"/>
          <p14:tracePt t="20498" x="6737350" y="1031875"/>
          <p14:tracePt t="20516" x="6759575" y="1016000"/>
          <p14:tracePt t="20531" x="6769100" y="1016000"/>
          <p14:tracePt t="20548" x="6778625" y="1006475"/>
          <p14:tracePt t="20565" x="6797675" y="996950"/>
          <p14:tracePt t="20581" x="6807200" y="996950"/>
          <p14:tracePt t="20598" x="6816725" y="996950"/>
          <p14:tracePt t="20615" x="6832600" y="996950"/>
          <p14:tracePt t="20822" x="6829425" y="996950"/>
          <p14:tracePt t="20829" x="6826250" y="996950"/>
          <p14:tracePt t="20836" x="6819900" y="996950"/>
          <p14:tracePt t="20848" x="6816725" y="996950"/>
          <p14:tracePt t="20865" x="6781800" y="996950"/>
          <p14:tracePt t="20881" x="6759575" y="996950"/>
          <p14:tracePt t="20897" x="6743700" y="996950"/>
          <p14:tracePt t="20914" x="6724650" y="1000125"/>
          <p14:tracePt t="20931" x="6715125" y="1006475"/>
          <p14:tracePt t="20948" x="6705600" y="1006475"/>
          <p14:tracePt t="20964" x="6689725" y="1006475"/>
          <p14:tracePt t="20981" x="6673850" y="1006475"/>
          <p14:tracePt t="20998" x="6664325" y="1009650"/>
          <p14:tracePt t="21014" x="6651625" y="1009650"/>
          <p14:tracePt t="21031" x="6642100" y="1009650"/>
          <p14:tracePt t="21048" x="6626225" y="1009650"/>
          <p14:tracePt t="21065" x="6619875" y="1009650"/>
          <p14:tracePt t="21113" x="6619875" y="1016000"/>
          <p14:tracePt t="21749" x="6642100" y="1019175"/>
          <p14:tracePt t="21762" x="6711950" y="1019175"/>
          <p14:tracePt t="21781" x="6791325" y="1019175"/>
          <p14:tracePt t="21798" x="6908800" y="1019175"/>
          <p14:tracePt t="21814" x="6969125" y="1019175"/>
          <p14:tracePt t="21831" x="7004050" y="1019175"/>
          <p14:tracePt t="21864" x="7112000" y="1019175"/>
          <p14:tracePt t="21897" x="7226300" y="1019175"/>
          <p14:tracePt t="21914" x="7254875" y="1019175"/>
          <p14:tracePt t="21931" x="7283450" y="1019175"/>
          <p14:tracePt t="21947" x="7315200" y="1019175"/>
          <p14:tracePt t="21964" x="7346950" y="1019175"/>
          <p14:tracePt t="21981" x="7359650" y="1019175"/>
          <p14:tracePt t="21998" x="7381875" y="1012825"/>
          <p14:tracePt t="22015" x="7397750" y="1009650"/>
          <p14:tracePt t="22031" x="7413625" y="1003300"/>
          <p14:tracePt t="22048" x="7432675" y="1003300"/>
          <p14:tracePt t="22064" x="7461250" y="996950"/>
          <p14:tracePt t="22081" x="7486650" y="984250"/>
          <p14:tracePt t="22097" x="7543800" y="958850"/>
          <p14:tracePt t="22114" x="7581900" y="952500"/>
          <p14:tracePt t="22131" x="7604125" y="946150"/>
          <p14:tracePt t="22149" x="7629525" y="936625"/>
          <p14:tracePt t="22165" x="7642225" y="936625"/>
          <p14:tracePt t="22261" x="7639050" y="936625"/>
          <p14:tracePt t="22268" x="7632700" y="936625"/>
          <p14:tracePt t="22280" x="7629525" y="936625"/>
          <p14:tracePt t="22298" x="7610475" y="936625"/>
          <p14:tracePt t="22314" x="7597775" y="936625"/>
          <p14:tracePt t="22331" x="7559675" y="936625"/>
          <p14:tracePt t="22347" x="7537450" y="936625"/>
          <p14:tracePt t="22364" x="7508875" y="936625"/>
          <p14:tracePt t="22381" x="7477125" y="936625"/>
          <p14:tracePt t="22397" x="7445375" y="936625"/>
          <p14:tracePt t="22414" x="7429500" y="936625"/>
          <p14:tracePt t="22431" x="7416800" y="936625"/>
          <p14:tracePt t="22448" x="7400925" y="936625"/>
          <p14:tracePt t="22464" x="7391400" y="936625"/>
          <p14:tracePt t="22481" x="7385050" y="936625"/>
          <p14:tracePt t="22514" x="7388225" y="936625"/>
          <p14:tracePt t="22531" x="7419975" y="936625"/>
          <p14:tracePt t="22548" x="7458075" y="936625"/>
          <p14:tracePt t="22564" x="7499350" y="936625"/>
          <p14:tracePt t="22581" x="7534275" y="936625"/>
          <p14:tracePt t="22597" x="7543800" y="936625"/>
          <p14:tracePt t="22614" x="7553325" y="936625"/>
          <p14:tracePt t="22632" x="7581900" y="936625"/>
          <p14:tracePt t="22648" x="7594600" y="936625"/>
          <p14:tracePt t="22664" x="7610475" y="936625"/>
          <p14:tracePt t="22681" x="7629525" y="936625"/>
          <p14:tracePt t="22697" x="7642225" y="936625"/>
          <p14:tracePt t="22714" x="7651750" y="936625"/>
          <p14:tracePt t="23836" x="7575550" y="920750"/>
          <p14:tracePt t="23842" x="7442200" y="892175"/>
          <p14:tracePt t="23849" x="7289800" y="869950"/>
          <p14:tracePt t="23864" x="6886575" y="806450"/>
          <p14:tracePt t="23882" x="6429375" y="768350"/>
          <p14:tracePt t="23899" x="5645150" y="727075"/>
          <p14:tracePt t="23933" x="4654550" y="698500"/>
          <p14:tracePt t="23966" x="3648075" y="698500"/>
          <p14:tracePt t="23983" x="3295650" y="698500"/>
          <p14:tracePt t="23998" x="2841625" y="727075"/>
          <p14:tracePt t="24015" x="2613025" y="736600"/>
          <p14:tracePt t="24032" x="2362200" y="746125"/>
          <p14:tracePt t="24048" x="2076450" y="765175"/>
          <p14:tracePt t="24064" x="1870075" y="774700"/>
          <p14:tracePt t="24081" x="1698625" y="793750"/>
          <p14:tracePt t="24098" x="1498600" y="819150"/>
          <p14:tracePt t="24114" x="1349375" y="828675"/>
          <p14:tracePt t="24131" x="1244600" y="838200"/>
          <p14:tracePt t="24148" x="1101725" y="854075"/>
          <p14:tracePt t="24164" x="984250" y="860425"/>
          <p14:tracePt t="24181" x="866775" y="879475"/>
          <p14:tracePt t="24198" x="755650" y="901700"/>
          <p14:tracePt t="24214" x="692150" y="914400"/>
          <p14:tracePt t="24231" x="625475" y="936625"/>
          <p14:tracePt t="24248" x="542925" y="977900"/>
          <p14:tracePt t="24264" x="495300" y="1000125"/>
          <p14:tracePt t="24280" x="463550" y="1012825"/>
          <p14:tracePt t="24298" x="422275" y="1035050"/>
          <p14:tracePt t="24314" x="400050" y="1047750"/>
          <p14:tracePt t="24331" x="374650" y="1060450"/>
          <p14:tracePt t="24348" x="358775" y="1085850"/>
          <p14:tracePt t="24364" x="349250" y="1108075"/>
          <p14:tracePt t="24381" x="330200" y="1139825"/>
          <p14:tracePt t="24397" x="311150" y="1174750"/>
          <p14:tracePt t="24414" x="298450" y="1212850"/>
          <p14:tracePt t="24431" x="298450" y="1235075"/>
          <p14:tracePt t="24448" x="298450" y="1276350"/>
          <p14:tracePt t="24464" x="298450" y="1285875"/>
          <p14:tracePt t="24481" x="298450" y="1295400"/>
          <p14:tracePt t="24497" x="298450" y="1314450"/>
          <p14:tracePt t="24514" x="301625" y="1323975"/>
          <p14:tracePt t="24530" x="311150" y="1333500"/>
          <p14:tracePt t="24547" x="330200" y="1343025"/>
          <p14:tracePt t="24564" x="352425" y="1343025"/>
          <p14:tracePt t="24581" x="396875" y="1349375"/>
          <p14:tracePt t="24597" x="476250" y="1355725"/>
          <p14:tracePt t="24614" x="542925" y="1377950"/>
          <p14:tracePt t="24630" x="625475" y="1387475"/>
          <p14:tracePt t="24647" x="768350" y="1393825"/>
          <p14:tracePt t="24665" x="860425" y="1393825"/>
          <p14:tracePt t="24681" x="923925" y="1400175"/>
          <p14:tracePt t="24697" x="984250" y="1400175"/>
          <p14:tracePt t="24714" x="1022350" y="1400175"/>
          <p14:tracePt t="24730" x="1082675" y="1400175"/>
          <p14:tracePt t="24748" x="1200150" y="1409700"/>
          <p14:tracePt t="24764" x="1292225" y="1409700"/>
          <p14:tracePt t="24781" x="1374775" y="1409700"/>
          <p14:tracePt t="24797" x="1514475" y="1409700"/>
          <p14:tracePt t="24814" x="1606550" y="1409700"/>
          <p14:tracePt t="24830" x="1679575" y="1409700"/>
          <p14:tracePt t="24847" x="1765300" y="1409700"/>
          <p14:tracePt t="24864" x="1822450" y="1409700"/>
          <p14:tracePt t="24880" x="1914525" y="1409700"/>
          <p14:tracePt t="24898" x="2054225" y="1416050"/>
          <p14:tracePt t="24914" x="2114550" y="1416050"/>
          <p14:tracePt t="24931" x="2159000" y="1416050"/>
          <p14:tracePt t="24947" x="2222500" y="1416050"/>
          <p14:tracePt t="24964" x="2257425" y="1416050"/>
          <p14:tracePt t="24981" x="2314575" y="1416050"/>
          <p14:tracePt t="24997" x="2359025" y="1412875"/>
          <p14:tracePt t="25014" x="2393950" y="1406525"/>
          <p14:tracePt t="25030" x="2425700" y="1393825"/>
          <p14:tracePt t="25048" x="2476500" y="1371600"/>
          <p14:tracePt t="25064" x="2498725" y="1358900"/>
          <p14:tracePt t="25081" x="2527300" y="1343025"/>
          <p14:tracePt t="25097" x="2536825" y="1333500"/>
          <p14:tracePt t="25114" x="2546350" y="1317625"/>
          <p14:tracePt t="25130" x="2559050" y="1308100"/>
          <p14:tracePt t="25147" x="2559050" y="1298575"/>
          <p14:tracePt t="25203" x="2559050" y="1292225"/>
          <p14:tracePt t="25210" x="2559050" y="1289050"/>
          <p14:tracePt t="25217" x="2559050" y="1282700"/>
          <p14:tracePt t="25231" x="2555875" y="1266825"/>
          <p14:tracePt t="25247" x="2546350" y="1257300"/>
          <p14:tracePt t="25264" x="2536825" y="1247775"/>
          <p14:tracePt t="25281" x="2501900" y="1225550"/>
          <p14:tracePt t="25297" x="2470150" y="1200150"/>
          <p14:tracePt t="25314" x="2416175" y="1181100"/>
          <p14:tracePt t="25331" x="2324100" y="1152525"/>
          <p14:tracePt t="25347" x="2276475" y="1130300"/>
          <p14:tracePt t="25364" x="2222500" y="1117600"/>
          <p14:tracePt t="25381" x="2139950" y="1098550"/>
          <p14:tracePt t="25397" x="2089150" y="1098550"/>
          <p14:tracePt t="25414" x="2038350" y="1098550"/>
          <p14:tracePt t="25430" x="1974850" y="1098550"/>
          <p14:tracePt t="25447" x="1946275" y="1098550"/>
          <p14:tracePt t="25464" x="1917700" y="1098550"/>
          <p14:tracePt t="25480" x="1885950" y="1098550"/>
          <p14:tracePt t="25497" x="1863725" y="1098550"/>
          <p14:tracePt t="25514" x="1854200" y="1098550"/>
          <p14:tracePt t="25531" x="1838325" y="1108075"/>
          <p14:tracePt t="25547" x="1828800" y="1117600"/>
          <p14:tracePt t="25564" x="1812925" y="1133475"/>
          <p14:tracePt t="25580" x="1797050" y="1149350"/>
          <p14:tracePt t="25597" x="1793875" y="1158875"/>
          <p14:tracePt t="25614" x="1793875" y="1165225"/>
          <p14:tracePt t="25660" x="1793875" y="1168400"/>
          <p14:tracePt t="25666" x="1787525" y="1174750"/>
          <p14:tracePt t="25680" x="1787525" y="1190625"/>
          <p14:tracePt t="25697" x="1787525" y="1193800"/>
          <p14:tracePt t="26586" x="1816100" y="1200150"/>
          <p14:tracePt t="26592" x="1863725" y="1209675"/>
          <p14:tracePt t="26599" x="1901825" y="1222375"/>
          <p14:tracePt t="26614" x="1987550" y="1238250"/>
          <p14:tracePt t="26631" x="2095500" y="1254125"/>
          <p14:tracePt t="26647" x="2212975" y="1263650"/>
          <p14:tracePt t="26650" x="2270125" y="1263650"/>
          <p14:tracePt t="26681" x="2419350" y="1263650"/>
          <p14:tracePt t="26714" x="2698750" y="1257300"/>
          <p14:tracePt t="26730" x="2790825" y="1257300"/>
          <p14:tracePt t="26747" x="2886075" y="1257300"/>
          <p14:tracePt t="26763" x="2994025" y="1257300"/>
          <p14:tracePt t="26780" x="3051175" y="1257300"/>
          <p14:tracePt t="26797" x="3111500" y="1257300"/>
          <p14:tracePt t="26814" x="3175000" y="1266825"/>
          <p14:tracePt t="26830" x="3228975" y="1273175"/>
          <p14:tracePt t="26847" x="3292475" y="1295400"/>
          <p14:tracePt t="26863" x="3403600" y="1311275"/>
          <p14:tracePt t="26881" x="3457575" y="1311275"/>
          <p14:tracePt t="26898" x="3505200" y="1311275"/>
          <p14:tracePt t="26914" x="3521075" y="1311275"/>
          <p14:tracePt t="26931" x="3530600" y="1317625"/>
          <p14:tracePt t="26947" x="3546475" y="1327150"/>
          <p14:tracePt t="26964" x="3559175" y="1330325"/>
          <p14:tracePt t="26980" x="3575050" y="1343025"/>
          <p14:tracePt t="26998" x="3616325" y="1352550"/>
          <p14:tracePt t="27014" x="3654425" y="1352550"/>
          <p14:tracePt t="27030" x="3698875" y="1352550"/>
          <p14:tracePt t="27047" x="3740150" y="1352550"/>
          <p14:tracePt t="27064" x="3759200" y="1352550"/>
          <p14:tracePt t="27080" x="3775075" y="1352550"/>
          <p14:tracePt t="27097" x="3797300" y="1352550"/>
          <p14:tracePt t="27114" x="3806825" y="1352550"/>
          <p14:tracePt t="27130" x="3816350" y="1352550"/>
          <p14:tracePt t="27148" x="3835400" y="1352550"/>
          <p14:tracePt t="27163" x="3844925" y="1352550"/>
          <p14:tracePt t="27180" x="3851275" y="1352550"/>
          <p14:tracePt t="28837" x="3889375" y="1368425"/>
          <p14:tracePt t="28843" x="3949700" y="1384300"/>
          <p14:tracePt t="28850" x="3978275" y="1390650"/>
          <p14:tracePt t="28864" x="4038600" y="1397000"/>
          <p14:tracePt t="28881" x="4117975" y="1397000"/>
          <p14:tracePt t="28897" x="4232275" y="1397000"/>
          <p14:tracePt t="28931" x="4416425" y="1377950"/>
          <p14:tracePt t="28965" x="4597400" y="1349375"/>
          <p14:tracePt t="28980" x="4641850" y="1343025"/>
          <p14:tracePt t="28997" x="4686300" y="1330325"/>
          <p14:tracePt t="29014" x="4721225" y="1330325"/>
          <p14:tracePt t="29030" x="4730750" y="1327150"/>
          <p14:tracePt t="29047" x="4740275" y="1327150"/>
          <p14:tracePt t="29064" x="4768850" y="1317625"/>
          <p14:tracePt t="29080" x="4791075" y="1311275"/>
          <p14:tracePt t="29097" x="4813300" y="1298575"/>
          <p14:tracePt t="29114" x="4876800" y="1285875"/>
          <p14:tracePt t="29130" x="4921250" y="1279525"/>
          <p14:tracePt t="29147" x="4981575" y="1266825"/>
          <p14:tracePt t="29164" x="5054600" y="1247775"/>
          <p14:tracePt t="29180" x="5099050" y="1235075"/>
          <p14:tracePt t="29197" x="5137150" y="1235075"/>
          <p14:tracePt t="29214" x="5197475" y="1235075"/>
          <p14:tracePt t="29230" x="5235575" y="1235075"/>
          <p14:tracePt t="29246" x="5251450" y="1235075"/>
          <p14:tracePt t="29263" x="5270500" y="1235075"/>
          <p14:tracePt t="29977" x="5324475" y="1238250"/>
          <p14:tracePt t="29983" x="5384800" y="1247775"/>
          <p14:tracePt t="29997" x="5514975" y="1273175"/>
          <p14:tracePt t="30013" x="5600700" y="1295400"/>
          <p14:tracePt t="30030" x="5730875" y="1323975"/>
          <p14:tracePt t="30048" x="5940425" y="1358900"/>
          <p14:tracePt t="30064" x="6038850" y="1374775"/>
          <p14:tracePt t="30097" x="6299200" y="1416050"/>
          <p14:tracePt t="30130" x="6442075" y="1416050"/>
          <p14:tracePt t="30147" x="6511925" y="1416050"/>
          <p14:tracePt t="30163" x="6556375" y="1416050"/>
          <p14:tracePt t="30180" x="6584950" y="1416050"/>
          <p14:tracePt t="30197" x="6626225" y="1416050"/>
          <p14:tracePt t="30213" x="6635750" y="1416050"/>
          <p14:tracePt t="30230" x="6651625" y="1416050"/>
          <p14:tracePt t="30247" x="6664325" y="1416050"/>
          <p14:tracePt t="30263" x="6670675" y="1416050"/>
          <p14:tracePt t="30333" x="6670675" y="1412875"/>
          <p14:tracePt t="30340" x="6670675" y="1409700"/>
          <p14:tracePt t="30347" x="6667500" y="1403350"/>
          <p14:tracePt t="30363" x="6657975" y="1393825"/>
          <p14:tracePt t="30380" x="6629400" y="1381125"/>
          <p14:tracePt t="30397" x="6594475" y="1358900"/>
          <p14:tracePt t="30413" x="6565900" y="1346200"/>
          <p14:tracePt t="30430" x="6540500" y="1333500"/>
          <p14:tracePt t="30447" x="6515100" y="1330325"/>
          <p14:tracePt t="30464" x="6492875" y="1330325"/>
          <p14:tracePt t="30480" x="6464300" y="1323975"/>
          <p14:tracePt t="30496" x="6429375" y="1311275"/>
          <p14:tracePt t="30513" x="6400800" y="1311275"/>
          <p14:tracePt t="30531" x="6372225" y="1311275"/>
          <p14:tracePt t="30547" x="6356350" y="1311275"/>
          <p14:tracePt t="30564" x="6346825" y="1311275"/>
          <p14:tracePt t="30581" x="6337300" y="1311275"/>
          <p14:tracePt t="30613" x="6340475" y="1311275"/>
          <p14:tracePt t="30631" x="6381750" y="1320800"/>
          <p14:tracePt t="30647" x="6419850" y="1333500"/>
          <p14:tracePt t="30664" x="6473825" y="1346200"/>
          <p14:tracePt t="30681" x="6584950" y="1368425"/>
          <p14:tracePt t="30697" x="6661150" y="1393825"/>
          <p14:tracePt t="30713" x="6734175" y="1406525"/>
          <p14:tracePt t="30731" x="6813550" y="1412875"/>
          <p14:tracePt t="30747" x="6858000" y="1412875"/>
          <p14:tracePt t="30763" x="6880225" y="1412875"/>
          <p14:tracePt t="30781" x="6927850" y="1412875"/>
          <p14:tracePt t="30797" x="6950075" y="1412875"/>
          <p14:tracePt t="30813" x="6972300" y="1406525"/>
          <p14:tracePt t="30830" x="6994525" y="1400175"/>
          <p14:tracePt t="30847" x="7004050" y="1400175"/>
          <p14:tracePt t="30863" x="7013575" y="1400175"/>
          <p14:tracePt t="30938" x="7013575" y="1390650"/>
          <p14:tracePt t="30974" x="7007225" y="1390650"/>
          <p14:tracePt t="30981" x="7004050" y="1384300"/>
          <p14:tracePt t="30996" x="6991350" y="1384300"/>
          <p14:tracePt t="31013" x="6978650" y="1384300"/>
          <p14:tracePt t="31031" x="6927850" y="1377950"/>
          <p14:tracePt t="31046" x="6886575" y="1377950"/>
          <p14:tracePt t="31063" x="6823075" y="1371600"/>
          <p14:tracePt t="31080" x="6746875" y="1371600"/>
          <p14:tracePt t="31096" x="6692900" y="1371600"/>
          <p14:tracePt t="31113" x="6657975" y="1371600"/>
          <p14:tracePt t="31130" x="6594475" y="1387475"/>
          <p14:tracePt t="31147" x="6546850" y="1406525"/>
          <p14:tracePt t="31163" x="6508750" y="1419225"/>
          <p14:tracePt t="31180" x="6483350" y="1419225"/>
          <p14:tracePt t="31197" x="6473825" y="1425575"/>
          <p14:tracePt t="31213" x="6457950" y="1425575"/>
          <p14:tracePt t="31231" x="6442075" y="1425575"/>
          <p14:tracePt t="31246" x="6438900" y="1425575"/>
          <p14:tracePt t="31438" x="6457950" y="1422400"/>
          <p14:tracePt t="31444" x="6477000" y="1422400"/>
          <p14:tracePt t="31451" x="6496050" y="1416050"/>
          <p14:tracePt t="31464" x="6521450" y="1416050"/>
          <p14:tracePt t="31480" x="6584950" y="1409700"/>
          <p14:tracePt t="31496" x="6607175" y="1409700"/>
          <p14:tracePt t="31513" x="6635750" y="1409700"/>
          <p14:tracePt t="31530" x="6648450" y="1409700"/>
          <p14:tracePt t="31547" x="6661150" y="1409700"/>
          <p14:tracePt t="31564" x="6664325" y="1409700"/>
          <p14:tracePt t="32783" x="6664325" y="1412875"/>
          <p14:tracePt t="32795" x="6664325" y="1409700"/>
          <p14:tracePt t="33189" x="6718300" y="1406525"/>
          <p14:tracePt t="33196" x="6810375" y="1397000"/>
          <p14:tracePt t="33203" x="6880225" y="1387475"/>
          <p14:tracePt t="33213" x="6950075" y="1377950"/>
          <p14:tracePt t="33230" x="7124700" y="1339850"/>
          <p14:tracePt t="33246" x="7346950" y="1304925"/>
          <p14:tracePt t="33263" x="7410450" y="1292225"/>
          <p14:tracePt t="33296" x="7531100" y="1279525"/>
          <p14:tracePt t="33332" x="7635875" y="1270000"/>
          <p14:tracePt t="33347" x="7673975" y="1270000"/>
          <p14:tracePt t="33364" x="7718425" y="1270000"/>
          <p14:tracePt t="33380" x="7740650" y="1270000"/>
          <p14:tracePt t="33396" x="7778750" y="1270000"/>
          <p14:tracePt t="33414" x="7788275" y="1270000"/>
          <p14:tracePt t="33430" x="7816850" y="1270000"/>
          <p14:tracePt t="33446" x="7826375" y="1270000"/>
          <p14:tracePt t="33463" x="7839075" y="1270000"/>
          <p14:tracePt t="33479" x="7851775" y="1270000"/>
          <p14:tracePt t="33496" x="7870825" y="1270000"/>
          <p14:tracePt t="33513" x="7880350" y="1270000"/>
          <p14:tracePt t="33530" x="7883525" y="1270000"/>
          <p14:tracePt t="33624" x="7877175" y="1270000"/>
          <p14:tracePt t="33630" x="7874000" y="1270000"/>
          <p14:tracePt t="33637" x="7864475" y="1270000"/>
          <p14:tracePt t="33646" x="7845425" y="1270000"/>
          <p14:tracePt t="33664" x="7813675" y="1279525"/>
          <p14:tracePt t="33680" x="7718425" y="1289050"/>
          <p14:tracePt t="33696" x="7667625" y="1289050"/>
          <p14:tracePt t="33714" x="7623175" y="1289050"/>
          <p14:tracePt t="33730" x="7575550" y="1289050"/>
          <p14:tracePt t="33746" x="7553325" y="1289050"/>
          <p14:tracePt t="33763" x="7531100" y="1292225"/>
          <p14:tracePt t="33780" x="7515225" y="1298575"/>
          <p14:tracePt t="33796" x="7505700" y="1301750"/>
          <p14:tracePt t="33813" x="7496175" y="1317625"/>
          <p14:tracePt t="33829" x="7483475" y="1327150"/>
          <p14:tracePt t="33846" x="7483475" y="1336675"/>
          <p14:tracePt t="33880" x="7493000" y="1336675"/>
          <p14:tracePt t="33896" x="7508875" y="1336675"/>
          <p14:tracePt t="33914" x="7569200" y="1346200"/>
          <p14:tracePt t="33929" x="7686675" y="1352550"/>
          <p14:tracePt t="33946" x="7750175" y="1368425"/>
          <p14:tracePt t="33963" x="7832725" y="1374775"/>
          <p14:tracePt t="33979" x="7962900" y="1384300"/>
          <p14:tracePt t="33996" x="8045450" y="1384300"/>
          <p14:tracePt t="34014" x="8105775" y="1384300"/>
          <p14:tracePt t="34030" x="8185150" y="1384300"/>
          <p14:tracePt t="34046" x="8245475" y="1384300"/>
          <p14:tracePt t="34063" x="8305800" y="1384300"/>
          <p14:tracePt t="34079" x="8382000" y="1384300"/>
          <p14:tracePt t="34096" x="8426450" y="1384300"/>
          <p14:tracePt t="34114" x="8448675" y="1384300"/>
          <p14:tracePt t="34130" x="8483600" y="1393825"/>
          <p14:tracePt t="34146" x="8493125" y="1403350"/>
          <p14:tracePt t="34529" x="8499475" y="1409700"/>
          <p14:tracePt t="34536" x="8509000" y="1412875"/>
          <p14:tracePt t="34546" x="8521700" y="1419225"/>
          <p14:tracePt t="34563" x="8550275" y="1431925"/>
          <p14:tracePt t="34580" x="8572500" y="1431925"/>
          <p14:tracePt t="34596" x="8588375" y="1431925"/>
          <p14:tracePt t="34629" x="8616950" y="1431925"/>
          <p14:tracePt t="34663" x="8632825" y="1431925"/>
          <p14:tracePt t="34985" x="8629650" y="1431925"/>
          <p14:tracePt t="34992" x="8620125" y="1431925"/>
          <p14:tracePt t="34998" x="8607425" y="1431925"/>
          <p14:tracePt t="35013" x="8537575" y="1428750"/>
          <p14:tracePt t="35029" x="8410575" y="1409700"/>
          <p14:tracePt t="35046" x="8248650" y="1393825"/>
          <p14:tracePt t="35079" x="7699375" y="1374775"/>
          <p14:tracePt t="35114" x="6927850" y="1374775"/>
          <p14:tracePt t="35131" x="6540500" y="1393825"/>
          <p14:tracePt t="35148" x="5861050" y="1460500"/>
          <p14:tracePt t="35163" x="5365750" y="1539875"/>
          <p14:tracePt t="35181" x="4892675" y="1622425"/>
          <p14:tracePt t="35198" x="4073525" y="1778000"/>
          <p14:tracePt t="35215" x="3486150" y="1879600"/>
          <p14:tracePt t="35231" x="3060700" y="1946275"/>
          <p14:tracePt t="35248" x="2479675" y="1993900"/>
          <p14:tracePt t="35264" x="2006600" y="2009775"/>
          <p14:tracePt t="35280" x="1736725" y="2009775"/>
          <p14:tracePt t="35297" x="1323975" y="2009775"/>
          <p14:tracePt t="35313" x="1095375" y="2003425"/>
          <p14:tracePt t="35334" x="819150" y="1974850"/>
          <p14:tracePt t="35347" x="666750" y="1936750"/>
          <p14:tracePt t="35362" x="514350" y="1911350"/>
          <p14:tracePt t="35380" x="438150" y="1879600"/>
          <p14:tracePt t="35396" x="419100" y="1866900"/>
          <p14:tracePt t="35640" x="390525" y="1854200"/>
          <p14:tracePt t="35647" x="371475" y="1841500"/>
          <p14:tracePt t="35654" x="342900" y="1828800"/>
          <p14:tracePt t="35663" x="333375" y="1822450"/>
          <p14:tracePt t="35679" x="307975" y="1803400"/>
          <p14:tracePt t="35696" x="279400" y="1787525"/>
          <p14:tracePt t="35713" x="269875" y="1778000"/>
          <p14:tracePt t="35729" x="260350" y="1778000"/>
          <p14:tracePt t="35746" x="241300" y="1778000"/>
          <p14:tracePt t="35789" x="247650" y="1778000"/>
          <p14:tracePt t="35796" x="254000" y="1778000"/>
          <p14:tracePt t="35813" x="263525" y="1778000"/>
          <p14:tracePt t="35830" x="273050" y="1778000"/>
          <p14:tracePt t="35846" x="285750" y="1778000"/>
          <p14:tracePt t="35863" x="301625" y="1778000"/>
          <p14:tracePt t="35879" x="311150" y="1778000"/>
          <p14:tracePt t="35897" x="333375" y="1778000"/>
          <p14:tracePt t="35913" x="377825" y="1765300"/>
          <p14:tracePt t="35929" x="415925" y="1746250"/>
          <p14:tracePt t="35946" x="479425" y="1720850"/>
          <p14:tracePt t="35963" x="517525" y="1708150"/>
          <p14:tracePt t="35979" x="565150" y="1673225"/>
          <p14:tracePt t="35997" x="628650" y="1654175"/>
          <p14:tracePt t="36013" x="673100" y="1641475"/>
          <p14:tracePt t="36029" x="727075" y="1628775"/>
          <p14:tracePt t="36046" x="806450" y="1628775"/>
          <p14:tracePt t="36063" x="866775" y="1628775"/>
          <p14:tracePt t="36079" x="958850" y="1628775"/>
          <p14:tracePt t="36097" x="1098550" y="1628775"/>
          <p14:tracePt t="36113" x="1168400" y="1628775"/>
          <p14:tracePt t="36130" x="1254125" y="1631950"/>
          <p14:tracePt t="36146" x="1374775" y="1647825"/>
          <p14:tracePt t="36163" x="1447800" y="1657350"/>
          <p14:tracePt t="36180" x="1546225" y="1676400"/>
          <p14:tracePt t="36196" x="1584325" y="1682750"/>
          <p14:tracePt t="36213" x="1628775" y="1704975"/>
          <p14:tracePt t="36229" x="1651000" y="1708150"/>
          <p14:tracePt t="36246" x="1685925" y="1720850"/>
          <p14:tracePt t="36263" x="1695450" y="1720850"/>
          <p14:tracePt t="36279" x="1708150" y="1720850"/>
          <p14:tracePt t="36681" x="1708150" y="1717675"/>
          <p14:tracePt t="36687" x="1708150" y="1714500"/>
          <p14:tracePt t="36696" x="1704975" y="1708150"/>
          <p14:tracePt t="36713" x="1695450" y="1692275"/>
          <p14:tracePt t="36730" x="1651000" y="1670050"/>
          <p14:tracePt t="36763" x="1546225" y="1619250"/>
          <p14:tracePt t="36796" x="1352550" y="1597025"/>
          <p14:tracePt t="36813" x="1279525" y="1600200"/>
          <p14:tracePt t="36815" x="1254125" y="1606550"/>
          <p14:tracePt t="36830" x="1177925" y="1628775"/>
          <p14:tracePt t="36846" x="1114425" y="1644650"/>
          <p14:tracePt t="36863" x="1050925" y="1657350"/>
          <p14:tracePt t="36879" x="987425" y="1676400"/>
          <p14:tracePt t="36896" x="955675" y="1676400"/>
          <p14:tracePt t="36912" x="920750" y="1676400"/>
          <p14:tracePt t="36930" x="879475" y="1676400"/>
          <p14:tracePt t="36946" x="869950" y="1676400"/>
          <p14:tracePt t="36963" x="860425" y="1676400"/>
          <p14:tracePt t="36980" x="844550" y="1676400"/>
          <p14:tracePt t="36996" x="841375" y="1676400"/>
          <p14:tracePt t="37013" x="831850" y="1676400"/>
          <p14:tracePt t="37073" x="831850" y="1682750"/>
          <p14:tracePt t="37144" x="831850" y="1685925"/>
          <p14:tracePt t="37207" x="825500" y="1685925"/>
          <p14:tracePt t="37214" x="819150" y="1685925"/>
          <p14:tracePt t="37720" x="854075" y="1685925"/>
          <p14:tracePt t="37727" x="923925" y="1685925"/>
          <p14:tracePt t="37734" x="1016000" y="1679575"/>
          <p14:tracePt t="37746" x="1095375" y="1679575"/>
          <p14:tracePt t="37764" x="1314450" y="1670050"/>
          <p14:tracePt t="37779" x="1508125" y="1670050"/>
          <p14:tracePt t="37813" x="1943100" y="1676400"/>
          <p14:tracePt t="37846" x="2200275" y="1711325"/>
          <p14:tracePt t="37849" x="2247900" y="1720850"/>
          <p14:tracePt t="37863" x="2324100" y="1733550"/>
          <p14:tracePt t="37880" x="2390775" y="1762125"/>
          <p14:tracePt t="37896" x="2463800" y="1778000"/>
          <p14:tracePt t="37914" x="2543175" y="1797050"/>
          <p14:tracePt t="37929" x="2581275" y="1809750"/>
          <p14:tracePt t="37946" x="2609850" y="1809750"/>
          <p14:tracePt t="37963" x="2651125" y="1809750"/>
          <p14:tracePt t="37979" x="2660650" y="1809750"/>
          <p14:tracePt t="37996" x="2670175" y="1809750"/>
          <p14:tracePt t="38013" x="2689225" y="1809750"/>
          <p14:tracePt t="38029" x="2705100" y="1809750"/>
          <p14:tracePt t="38046" x="2717800" y="1809750"/>
          <p14:tracePt t="38063" x="2743200" y="1809750"/>
          <p14:tracePt t="38079" x="2759075" y="1809750"/>
          <p14:tracePt t="38096" x="2768600" y="1809750"/>
          <p14:tracePt t="38113" x="2781300" y="1803400"/>
          <p14:tracePt t="38129" x="2790825" y="1803400"/>
          <p14:tracePt t="38147" x="2813050" y="1800225"/>
          <p14:tracePt t="38163" x="2816225" y="1793875"/>
          <p14:tracePt t="38179" x="2822575" y="1793875"/>
          <p14:tracePt t="38197" x="2825750" y="1790700"/>
          <p14:tracePt t="38213" x="2835275" y="1778000"/>
          <p14:tracePt t="38229" x="2835275" y="1765300"/>
          <p14:tracePt t="38247" x="2835275" y="1749425"/>
          <p14:tracePt t="38263" x="2841625" y="1739900"/>
          <p14:tracePt t="38279" x="2851150" y="1730375"/>
          <p14:tracePt t="38296" x="2857500" y="1714500"/>
          <p14:tracePt t="38313" x="2860675" y="1711325"/>
          <p14:tracePt t="38329" x="2873375" y="1711325"/>
          <p14:tracePt t="38346" x="2886075" y="1711325"/>
          <p14:tracePt t="38362" x="2901950" y="1711325"/>
          <p14:tracePt t="38379" x="2917825" y="1711325"/>
          <p14:tracePt t="38396" x="2965450" y="1711325"/>
          <p14:tracePt t="38412" x="3009900" y="1711325"/>
          <p14:tracePt t="38429" x="3076575" y="1711325"/>
          <p14:tracePt t="38447" x="3197225" y="1711325"/>
          <p14:tracePt t="38462" x="3276600" y="1711325"/>
          <p14:tracePt t="38479" x="3378200" y="1711325"/>
          <p14:tracePt t="38496" x="3517900" y="1711325"/>
          <p14:tracePt t="38513" x="3581400" y="1711325"/>
          <p14:tracePt t="38530" x="3638550" y="1711325"/>
          <p14:tracePt t="38547" x="3724275" y="1711325"/>
          <p14:tracePt t="38563" x="3784600" y="1711325"/>
          <p14:tracePt t="38579" x="3829050" y="1711325"/>
          <p14:tracePt t="38595" x="3876675" y="1711325"/>
          <p14:tracePt t="38613" x="3886200" y="1711325"/>
          <p14:tracePt t="38629" x="3895725" y="1711325"/>
          <p14:tracePt t="38647" x="3911600" y="1711325"/>
          <p14:tracePt t="38663" x="3927475" y="1711325"/>
          <p14:tracePt t="38679" x="3946525" y="1711325"/>
          <p14:tracePt t="38696" x="3975100" y="1711325"/>
          <p14:tracePt t="38713" x="3984625" y="1711325"/>
          <p14:tracePt t="38729" x="3994150" y="1711325"/>
          <p14:tracePt t="38746" x="4006850" y="1711325"/>
          <p14:tracePt t="40742" x="4064000" y="1727200"/>
          <p14:tracePt t="40752" x="4178300" y="1736725"/>
          <p14:tracePt t="40768" x="4384675" y="1752600"/>
          <p14:tracePt t="40779" x="4552950" y="1752600"/>
          <p14:tracePt t="40797" x="4829175" y="1739900"/>
          <p14:tracePt t="40812" x="4968875" y="1730375"/>
          <p14:tracePt t="40846" x="5232400" y="1730375"/>
          <p14:tracePt t="40879" x="5499100" y="1730375"/>
          <p14:tracePt t="40897" x="5661025" y="1730375"/>
          <p14:tracePt t="40912" x="5756275" y="1714500"/>
          <p14:tracePt t="40929" x="5819775" y="1698625"/>
          <p14:tracePt t="40946" x="5857875" y="1692275"/>
          <p14:tracePt t="40962" x="5892800" y="1682750"/>
          <p14:tracePt t="40979" x="5902325" y="1682750"/>
          <p14:tracePt t="40996" x="5921375" y="1682750"/>
          <p14:tracePt t="41012" x="5930900" y="1676400"/>
          <p14:tracePt t="41029" x="5953125" y="1676400"/>
          <p14:tracePt t="41046" x="5978525" y="1676400"/>
          <p14:tracePt t="41062" x="5988050" y="1676400"/>
          <p14:tracePt t="41078" x="5997575" y="1676400"/>
          <p14:tracePt t="41096" x="6003925" y="1676400"/>
          <p14:tracePt t="41189" x="6000750" y="1676400"/>
          <p14:tracePt t="41247" x="5997575" y="1676400"/>
          <p14:tracePt t="41254" x="5991225" y="1676400"/>
          <p14:tracePt t="41262" x="5988050" y="1676400"/>
          <p14:tracePt t="41279" x="5972175" y="1676400"/>
          <p14:tracePt t="41296" x="5953125" y="1676400"/>
          <p14:tracePt t="41312" x="5921375" y="1666875"/>
          <p14:tracePt t="41329" x="5867400" y="1644650"/>
          <p14:tracePt t="41346" x="5743575" y="1622425"/>
          <p14:tracePt t="41362" x="5680075" y="1606550"/>
          <p14:tracePt t="41379" x="5616575" y="1593850"/>
          <p14:tracePt t="41396" x="5530850" y="1587500"/>
          <p14:tracePt t="41412" x="5470525" y="1587500"/>
          <p14:tracePt t="41429" x="5432425" y="1587500"/>
          <p14:tracePt t="41446" x="5378450" y="1587500"/>
          <p14:tracePt t="41462" x="5349875" y="1590675"/>
          <p14:tracePt t="41479" x="5324475" y="1603375"/>
          <p14:tracePt t="41496" x="5289550" y="1619250"/>
          <p14:tracePt t="41512" x="5273675" y="1628775"/>
          <p14:tracePt t="41529" x="5264150" y="1644650"/>
          <p14:tracePt t="41546" x="5245100" y="1651000"/>
          <p14:tracePt t="41562" x="5235575" y="1654175"/>
          <p14:tracePt t="41579" x="5226050" y="1654175"/>
          <p14:tracePt t="41595" x="5210175" y="1660525"/>
          <p14:tracePt t="41612" x="5194300" y="1660525"/>
          <p14:tracePt t="41629" x="5184775" y="1660525"/>
          <p14:tracePt t="41646" x="5181600" y="1660525"/>
          <p14:tracePt t="41723" x="5181600" y="1663700"/>
          <p14:tracePt t="42230" x="5187950" y="1663700"/>
          <p14:tracePt t="42237" x="5197475" y="1663700"/>
          <p14:tracePt t="42245" x="5222875" y="1670050"/>
          <p14:tracePt t="42262" x="5308600" y="1685925"/>
          <p14:tracePt t="42278" x="5473700" y="1701800"/>
          <p14:tracePt t="42296" x="5543550" y="1701800"/>
          <p14:tracePt t="42329" x="5718175" y="1701800"/>
          <p14:tracePt t="42362" x="5892800" y="1698625"/>
          <p14:tracePt t="42379" x="6013450" y="1682750"/>
          <p14:tracePt t="42396" x="6130925" y="1673225"/>
          <p14:tracePt t="42412" x="6226175" y="1666875"/>
          <p14:tracePt t="42429" x="6321425" y="1666875"/>
          <p14:tracePt t="42447" x="6375400" y="1657350"/>
          <p14:tracePt t="42462" x="6419850" y="1657350"/>
          <p14:tracePt t="42479" x="6483350" y="1644650"/>
          <p14:tracePt t="42496" x="6511925" y="1644650"/>
          <p14:tracePt t="42512" x="6556375" y="1644650"/>
          <p14:tracePt t="42528" x="6604000" y="1635125"/>
          <p14:tracePt t="42545" x="6629400" y="1628775"/>
          <p14:tracePt t="42562" x="6645275" y="1616075"/>
          <p14:tracePt t="42579" x="6664325" y="1606550"/>
          <p14:tracePt t="42595" x="6673850" y="1600200"/>
          <p14:tracePt t="42612" x="6683375" y="1600200"/>
          <p14:tracePt t="42628" x="6699250" y="1600200"/>
          <p14:tracePt t="42645" x="6715125" y="1600200"/>
          <p14:tracePt t="42943" x="6705600" y="1603375"/>
          <p14:tracePt t="42949" x="6702425" y="1603375"/>
          <p14:tracePt t="42963" x="6692900" y="1609725"/>
          <p14:tracePt t="42978" x="6683375" y="1609725"/>
          <p14:tracePt t="42995" x="6673850" y="1609725"/>
          <p14:tracePt t="43013" x="6651625" y="1612900"/>
          <p14:tracePt t="43028" x="6642100" y="1612900"/>
          <p14:tracePt t="43046" x="6632575" y="1619250"/>
          <p14:tracePt t="43063" x="6616700" y="1619250"/>
          <p14:tracePt t="43078" x="6604000" y="1619250"/>
          <p14:tracePt t="43095" x="6594475" y="1619250"/>
          <p14:tracePt t="43113" x="6578600" y="1619250"/>
          <p14:tracePt t="43128" x="6569075" y="1619250"/>
          <p14:tracePt t="43146" x="6553200" y="1619250"/>
          <p14:tracePt t="43163" x="6537325" y="1619250"/>
          <p14:tracePt t="43178" x="6527800" y="1619250"/>
          <p14:tracePt t="43195" x="6518275" y="1619250"/>
          <p14:tracePt t="43213" x="6499225" y="1619250"/>
          <p14:tracePt t="43228" x="6492875" y="1619250"/>
          <p14:tracePt t="43319" x="6492875" y="1622425"/>
          <p14:tracePt t="44367" x="6489700" y="1622425"/>
          <p14:tracePt t="44445" x="6489700" y="1628775"/>
          <p14:tracePt t="44452" x="6489700" y="1631950"/>
          <p14:tracePt t="44462" x="6489700" y="1638300"/>
          <p14:tracePt t="44478" x="6489700" y="1647825"/>
          <p14:tracePt t="44495" x="6489700" y="1663700"/>
          <p14:tracePt t="44512" x="6496050" y="1679575"/>
          <p14:tracePt t="44546" x="6527800" y="1701800"/>
          <p14:tracePt t="44578" x="6584950" y="1714500"/>
          <p14:tracePt t="44595" x="6648450" y="1727200"/>
          <p14:tracePt t="44612" x="6686550" y="1727200"/>
          <p14:tracePt t="44629" x="6721475" y="1727200"/>
          <p14:tracePt t="44645" x="6784975" y="1727200"/>
          <p14:tracePt t="44662" x="6829425" y="1727200"/>
          <p14:tracePt t="44678" x="6851650" y="1727200"/>
          <p14:tracePt t="44695" x="6889750" y="1727200"/>
          <p14:tracePt t="44713" x="6911975" y="1727200"/>
          <p14:tracePt t="44728" x="6921500" y="1727200"/>
          <p14:tracePt t="44745" x="6940550" y="1727200"/>
          <p14:tracePt t="44762" x="6953250" y="1727200"/>
          <p14:tracePt t="44778" x="6956425" y="1727200"/>
          <p14:tracePt t="44987" x="7010400" y="1727200"/>
          <p14:tracePt t="44994" x="7067550" y="1727200"/>
          <p14:tracePt t="45001" x="7124700" y="1727200"/>
          <p14:tracePt t="45012" x="7194550" y="1727200"/>
          <p14:tracePt t="45029" x="7458075" y="1727200"/>
          <p14:tracePt t="45045" x="7626350" y="1727200"/>
          <p14:tracePt t="45062" x="7832725" y="1736725"/>
          <p14:tracePt t="45078" x="8121650" y="1765300"/>
          <p14:tracePt t="45095" x="8312150" y="1765300"/>
          <p14:tracePt t="45112" x="8496300" y="1765300"/>
          <p14:tracePt t="45129" x="8759825" y="1739900"/>
          <p14:tracePt t="45145" x="8934450" y="1720850"/>
          <p14:tracePt t="45162" x="9070975" y="1720850"/>
          <p14:tracePt t="45727" x="9140825" y="1743075"/>
          <p14:tracePt t="45735" x="9105900" y="1743075"/>
          <p14:tracePt t="45746" x="9061450" y="1743075"/>
          <p14:tracePt t="45763" x="8864600" y="1749425"/>
          <p14:tracePt t="45778" x="8715375" y="1749425"/>
          <p14:tracePt t="45795" x="8588375" y="1749425"/>
          <p14:tracePt t="45813" x="8302625" y="1768475"/>
          <p14:tracePt t="45847" x="7902575" y="1778000"/>
          <p14:tracePt t="45878" x="7318375" y="1806575"/>
          <p14:tracePt t="45896" x="7080250" y="1806575"/>
          <p14:tracePt t="45913" x="6686550" y="1806575"/>
          <p14:tracePt t="45928" x="6343650" y="1806575"/>
          <p14:tracePt t="45946" x="6029325" y="1819275"/>
          <p14:tracePt t="45963" x="5480050" y="1841500"/>
          <p14:tracePt t="45979" x="5057775" y="1841500"/>
          <p14:tracePt t="45996" x="4724400" y="1851025"/>
          <p14:tracePt t="46012" x="4270375" y="1851025"/>
          <p14:tracePt t="46028" x="3965575" y="1863725"/>
          <p14:tracePt t="46045" x="3692525" y="1882775"/>
          <p14:tracePt t="46062" x="3267075" y="1914525"/>
          <p14:tracePt t="46079" x="2981325" y="1946275"/>
          <p14:tracePt t="46096" x="2762250" y="1965325"/>
          <p14:tracePt t="46112" x="2381250" y="1993900"/>
          <p14:tracePt t="46128" x="2187575" y="2003425"/>
          <p14:tracePt t="46145" x="1981200" y="2022475"/>
          <p14:tracePt t="46162" x="1758950" y="2047875"/>
          <p14:tracePt t="46178" x="1641475" y="2066925"/>
          <p14:tracePt t="46195" x="1501775" y="2082800"/>
          <p14:tracePt t="46212" x="1323975" y="2108200"/>
          <p14:tracePt t="46228" x="1228725" y="2133600"/>
          <p14:tracePt t="46245" x="1098550" y="2149475"/>
          <p14:tracePt t="46262" x="965200" y="2171700"/>
          <p14:tracePt t="46278" x="908050" y="2187575"/>
          <p14:tracePt t="46295" x="879475" y="2187575"/>
          <p14:tracePt t="46312" x="860425" y="2187575"/>
          <p14:tracePt t="46689" x="895350" y="2178050"/>
          <p14:tracePt t="46696" x="955675" y="2159000"/>
          <p14:tracePt t="46712" x="1063625" y="2127250"/>
          <p14:tracePt t="46728" x="1143000" y="2085975"/>
          <p14:tracePt t="46746" x="1235075" y="2057400"/>
          <p14:tracePt t="46778" x="1327150" y="2025650"/>
          <p14:tracePt t="46811" x="1419225" y="2019300"/>
          <p14:tracePt t="46828" x="1441450" y="2019300"/>
          <p14:tracePt t="46845" x="1457325" y="2019300"/>
          <p14:tracePt t="46861" x="1460500" y="2019300"/>
          <p14:tracePt t="46981" x="1454150" y="2019300"/>
          <p14:tracePt t="46988" x="1450975" y="2012950"/>
          <p14:tracePt t="46996" x="1444625" y="2009775"/>
          <p14:tracePt t="47012" x="1428750" y="2000250"/>
          <p14:tracePt t="47028" x="1419225" y="1984375"/>
          <p14:tracePt t="47045" x="1403350" y="1978025"/>
          <p14:tracePt t="47061" x="1393825" y="1978025"/>
          <p14:tracePt t="47078" x="1390650" y="1978025"/>
          <p14:tracePt t="47117" x="1397000" y="1974850"/>
          <p14:tracePt t="47128" x="1406525" y="1968500"/>
          <p14:tracePt t="47146" x="1470025" y="1962150"/>
          <p14:tracePt t="47162" x="1520825" y="1962150"/>
          <p14:tracePt t="47178" x="1581150" y="1962150"/>
          <p14:tracePt t="47195" x="1666875" y="1962150"/>
          <p14:tracePt t="47212" x="1727200" y="1962150"/>
          <p14:tracePt t="47228" x="1787525" y="1962150"/>
          <p14:tracePt t="47246" x="1847850" y="1962150"/>
          <p14:tracePt t="47262" x="1885950" y="1962150"/>
          <p14:tracePt t="47278" x="1930400" y="1962150"/>
          <p14:tracePt t="47296" x="1990725" y="1962150"/>
          <p14:tracePt t="47312" x="2012950" y="1962150"/>
          <p14:tracePt t="47328" x="2044700" y="1962150"/>
          <p14:tracePt t="47345" x="2057400" y="1962150"/>
          <p14:tracePt t="47362" x="2063750" y="1962150"/>
          <p14:tracePt t="48320" x="2101850" y="1962150"/>
          <p14:tracePt t="48328" x="2159000" y="1962150"/>
          <p14:tracePt t="48334" x="2216150" y="1968500"/>
          <p14:tracePt t="48345" x="2263775" y="1968500"/>
          <p14:tracePt t="48362" x="2381250" y="1974850"/>
          <p14:tracePt t="48378" x="2489200" y="1984375"/>
          <p14:tracePt t="48395" x="2559050" y="1984375"/>
          <p14:tracePt t="48428" x="2759075" y="1984375"/>
          <p14:tracePt t="48461" x="2863850" y="1997075"/>
          <p14:tracePt t="48463" x="2889250" y="1997075"/>
          <p14:tracePt t="48478" x="2927350" y="2003425"/>
          <p14:tracePt t="48495" x="2955925" y="2009775"/>
          <p14:tracePt t="48512" x="2990850" y="2009775"/>
          <p14:tracePt t="48528" x="3009900" y="2009775"/>
          <p14:tracePt t="48545" x="3022600" y="2009775"/>
          <p14:tracePt t="48562" x="3035300" y="2009775"/>
          <p14:tracePt t="48578" x="3057525" y="2009775"/>
          <p14:tracePt t="48595" x="3079750" y="2009775"/>
          <p14:tracePt t="48612" x="3105150" y="2009775"/>
          <p14:tracePt t="48628" x="3114675" y="2009775"/>
          <p14:tracePt t="48646" x="3124200" y="2009775"/>
          <p14:tracePt t="48662" x="3140075" y="2009775"/>
          <p14:tracePt t="48678" x="3155950" y="2009775"/>
          <p14:tracePt t="48695" x="3165475" y="2009775"/>
          <p14:tracePt t="48712" x="3178175" y="2009775"/>
          <p14:tracePt t="48729" x="3187700" y="2009775"/>
          <p14:tracePt t="48745" x="3203575" y="2009775"/>
          <p14:tracePt t="48762" x="3219450" y="2009775"/>
          <p14:tracePt t="48778" x="3222625" y="2009775"/>
          <p14:tracePt t="49646" x="3248025" y="2012950"/>
          <p14:tracePt t="49653" x="3273425" y="2012950"/>
          <p14:tracePt t="49661" x="3298825" y="2022475"/>
          <p14:tracePt t="49678" x="3359150" y="2022475"/>
          <p14:tracePt t="49695" x="3508375" y="2038350"/>
          <p14:tracePt t="49711" x="3638550" y="2054225"/>
          <p14:tracePt t="49728" x="3756025" y="2079625"/>
          <p14:tracePt t="49761" x="4146550" y="2178050"/>
          <p14:tracePt t="49795" x="4578350" y="2279650"/>
          <p14:tracePt t="49813" x="4730750" y="2314575"/>
          <p14:tracePt t="49829" x="4908550" y="2352675"/>
          <p14:tracePt t="49845" x="5095875" y="2378075"/>
          <p14:tracePt t="49862" x="5178425" y="2384425"/>
          <p14:tracePt t="49878" x="5283200" y="2393950"/>
          <p14:tracePt t="49894" x="5413375" y="2393950"/>
          <p14:tracePt t="49911" x="5486400" y="2393950"/>
          <p14:tracePt t="49928" x="5543550" y="2393950"/>
          <p14:tracePt t="49944" x="5683250" y="2393950"/>
          <p14:tracePt t="49961" x="5765800" y="2393950"/>
          <p14:tracePt t="49979" x="5835650" y="2393950"/>
          <p14:tracePt t="49995" x="5892800" y="2393950"/>
          <p14:tracePt t="50011" x="5915025" y="2393950"/>
          <p14:tracePt t="50028" x="5924550" y="2393950"/>
          <p14:tracePt t="50045" x="5943600" y="2393950"/>
          <p14:tracePt t="50062" x="5953125" y="2393950"/>
          <p14:tracePt t="50095" x="5959475" y="2381250"/>
          <p14:tracePt t="50111" x="5959475" y="2371725"/>
          <p14:tracePt t="50128" x="5959475" y="2359025"/>
          <p14:tracePt t="50145" x="5959475" y="2324100"/>
          <p14:tracePt t="50162" x="5959475" y="2295525"/>
          <p14:tracePt t="50179" x="5943600" y="2260600"/>
          <p14:tracePt t="50195" x="5924550" y="2228850"/>
          <p14:tracePt t="50212" x="5915025" y="2206625"/>
          <p14:tracePt t="50228" x="5902325" y="2184400"/>
          <p14:tracePt t="50245" x="5864225" y="2139950"/>
          <p14:tracePt t="50261" x="5838825" y="2095500"/>
          <p14:tracePt t="50279" x="5791200" y="2028825"/>
          <p14:tracePt t="50295" x="5772150" y="1981200"/>
          <p14:tracePt t="50311" x="5753100" y="1955800"/>
          <p14:tracePt t="50329" x="5724525" y="1927225"/>
          <p14:tracePt t="50345" x="5702300" y="1914525"/>
          <p14:tracePt t="50361" x="5670550" y="1905000"/>
          <p14:tracePt t="50379" x="5635625" y="1879600"/>
          <p14:tracePt t="50395" x="5603875" y="1866900"/>
          <p14:tracePt t="50412" x="5581650" y="1857375"/>
          <p14:tracePt t="50429" x="5524500" y="1838325"/>
          <p14:tracePt t="50445" x="5476875" y="1816100"/>
          <p14:tracePt t="50462" x="5441950" y="1816100"/>
          <p14:tracePt t="50479" x="5400675" y="1816100"/>
          <p14:tracePt t="50495" x="5365750" y="1816100"/>
          <p14:tracePt t="50511" x="5337175" y="1816100"/>
          <p14:tracePt t="50528" x="5280025" y="1816100"/>
          <p14:tracePt t="50545" x="5245100" y="1816100"/>
          <p14:tracePt t="50561" x="5207000" y="1816100"/>
          <p14:tracePt t="50579" x="5156200" y="1838325"/>
          <p14:tracePt t="50595" x="5127625" y="1851025"/>
          <p14:tracePt t="50611" x="5102225" y="1863725"/>
          <p14:tracePt t="50629" x="5060950" y="1889125"/>
          <p14:tracePt t="50644" x="5038725" y="1898650"/>
          <p14:tracePt t="50661" x="5006975" y="1924050"/>
          <p14:tracePt t="50678" x="4940300" y="1971675"/>
          <p14:tracePt t="50695" x="4899025" y="1997075"/>
          <p14:tracePt t="50711" x="4860925" y="2028825"/>
          <p14:tracePt t="50728" x="4832350" y="2044700"/>
          <p14:tracePt t="50745" x="4816475" y="2057400"/>
          <p14:tracePt t="50761" x="4806950" y="2066925"/>
          <p14:tracePt t="50778" x="4791075" y="2079625"/>
          <p14:tracePt t="50795" x="4781550" y="2085975"/>
          <p14:tracePt t="50811" x="4781550" y="2089150"/>
          <p14:tracePt t="50828" x="4781550" y="2095500"/>
          <p14:tracePt t="50844" x="4781550" y="2101850"/>
          <p14:tracePt t="50928" x="4781550" y="2105025"/>
          <p14:tracePt t="50957" x="4781550" y="2114550"/>
          <p14:tracePt t="50964" x="4784725" y="2114550"/>
          <p14:tracePt t="50978" x="4794250" y="2120900"/>
          <p14:tracePt t="50995" x="4810125" y="2120900"/>
          <p14:tracePt t="51012" x="4838700" y="2127250"/>
          <p14:tracePt t="51029" x="4873625" y="2139950"/>
          <p14:tracePt t="51045" x="4902200" y="2139950"/>
          <p14:tracePt t="51061" x="4918075" y="2143125"/>
          <p14:tracePt t="51078" x="4946650" y="2149475"/>
          <p14:tracePt t="51095" x="4956175" y="2149475"/>
          <p14:tracePt t="51112" x="4965700" y="2159000"/>
          <p14:tracePt t="51128" x="4978400" y="2168525"/>
          <p14:tracePt t="51145" x="5000625" y="2174875"/>
          <p14:tracePt t="51162" x="5010150" y="2174875"/>
          <p14:tracePt t="51178" x="5032375" y="2181225"/>
          <p14:tracePt t="51195" x="5048250" y="2181225"/>
          <p14:tracePt t="51212" x="5060950" y="2181225"/>
          <p14:tracePt t="51228" x="5076825" y="2181225"/>
          <p14:tracePt t="51245" x="5099050" y="2184400"/>
          <p14:tracePt t="51262" x="5133975" y="2203450"/>
          <p14:tracePt t="51278" x="5162550" y="2216150"/>
          <p14:tracePt t="51295" x="5181600" y="2225675"/>
          <p14:tracePt t="51312" x="5213350" y="2225675"/>
          <p14:tracePt t="51327" x="5235575" y="2225675"/>
          <p14:tracePt t="51344" x="5264150" y="2225675"/>
          <p14:tracePt t="51362" x="5343525" y="2225675"/>
          <p14:tracePt t="51378" x="5394325" y="2225675"/>
          <p14:tracePt t="51395" x="5429250" y="2225675"/>
          <p14:tracePt t="51412" x="5470525" y="2225675"/>
          <p14:tracePt t="51427" x="5480050" y="2225675"/>
          <p14:tracePt t="51445" x="5489575" y="2225675"/>
          <p14:tracePt t="51462" x="5508625" y="2225675"/>
          <p14:tracePt t="51478" x="5521325" y="2219325"/>
          <p14:tracePt t="51495" x="5534025" y="2219325"/>
          <p14:tracePt t="51512" x="5584825" y="2206625"/>
          <p14:tracePt t="51527" x="5629275" y="2200275"/>
          <p14:tracePt t="51545" x="5657850" y="2200275"/>
          <p14:tracePt t="51562" x="5699125" y="2200275"/>
          <p14:tracePt t="51578" x="5721350" y="2200275"/>
          <p14:tracePt t="51595" x="5740400" y="2200275"/>
          <p14:tracePt t="51612" x="5768975" y="2200275"/>
          <p14:tracePt t="51628" x="5781675" y="2200275"/>
          <p14:tracePt t="51644" x="5803900" y="2200275"/>
          <p14:tracePt t="51662" x="5826125" y="2200275"/>
          <p14:tracePt t="51678" x="5845175" y="2200275"/>
          <p14:tracePt t="51695" x="5861050" y="2197100"/>
          <p14:tracePt t="51712" x="5889625" y="2197100"/>
          <p14:tracePt t="51728" x="5911850" y="2197100"/>
          <p14:tracePt t="51745" x="5921375" y="2197100"/>
          <p14:tracePt t="51761" x="5940425" y="2197100"/>
          <p14:tracePt t="51778" x="5962650" y="2197100"/>
          <p14:tracePt t="51795" x="5981700" y="2197100"/>
          <p14:tracePt t="51811" x="6022975" y="2197100"/>
          <p14:tracePt t="51828" x="6045200" y="2197100"/>
          <p14:tracePt t="51845" x="6073775" y="2190750"/>
          <p14:tracePt t="51861" x="6102350" y="2178050"/>
          <p14:tracePt t="51877" x="6130925" y="2171700"/>
          <p14:tracePt t="51895" x="6156325" y="2155825"/>
          <p14:tracePt t="51911" x="6188075" y="2136775"/>
          <p14:tracePt t="51928" x="6207125" y="2127250"/>
          <p14:tracePt t="51945" x="6216650" y="2117725"/>
          <p14:tracePt t="51961" x="6235700" y="2117725"/>
          <p14:tracePt t="51978" x="6245225" y="2117725"/>
          <p14:tracePt t="51994" x="6251575" y="2117725"/>
          <p14:tracePt t="52267" x="6251575" y="2111375"/>
          <p14:tracePt t="52281" x="6251575" y="2108200"/>
          <p14:tracePt t="52288" x="6254750" y="2101850"/>
          <p14:tracePt t="53444" x="6292850" y="2095500"/>
          <p14:tracePt t="53450" x="6365875" y="2079625"/>
          <p14:tracePt t="53462" x="6457950" y="2060575"/>
          <p14:tracePt t="53478" x="6692900" y="1997075"/>
          <p14:tracePt t="53495" x="6804025" y="1962150"/>
          <p14:tracePt t="53511" x="6924675" y="1936750"/>
          <p14:tracePt t="53514" x="6994525" y="1920875"/>
          <p14:tracePt t="53544" x="7165975" y="1889125"/>
          <p14:tracePt t="53578" x="7312025" y="1889125"/>
          <p14:tracePt t="53595" x="7356475" y="1889125"/>
          <p14:tracePt t="53611" x="7391400" y="1889125"/>
          <p14:tracePt t="53628" x="7413625" y="1879600"/>
          <p14:tracePt t="53644" x="7423150" y="1873250"/>
          <p14:tracePt t="53661" x="7439025" y="1860550"/>
          <p14:tracePt t="53678" x="7451725" y="1847850"/>
          <p14:tracePt t="53694" x="7461250" y="1847850"/>
          <p14:tracePt t="53711" x="7473950" y="1847850"/>
          <p14:tracePt t="53744" x="7486650" y="1847850"/>
          <p14:tracePt t="53761" x="7496175" y="1847850"/>
          <p14:tracePt t="53778" x="7505700" y="1847850"/>
          <p14:tracePt t="53794" x="7512050" y="1847850"/>
          <p14:tracePt t="53811" x="7521575" y="1847850"/>
          <p14:tracePt t="53863" x="7527925" y="1847850"/>
          <p14:tracePt t="53898" x="7527925" y="1851025"/>
          <p14:tracePt t="53913" x="7527925" y="1857375"/>
          <p14:tracePt t="53927" x="7527925" y="1866900"/>
          <p14:tracePt t="53941" x="7527925" y="1870075"/>
          <p14:tracePt t="53957" x="7527925" y="1876425"/>
          <p14:tracePt t="53977" x="7527925" y="1879600"/>
          <p14:tracePt t="53998" x="7527925" y="1885950"/>
          <p14:tracePt t="54005" x="7527925" y="1889125"/>
          <p14:tracePt t="54020" x="7527925" y="1895475"/>
          <p14:tracePt t="54029" x="7527925" y="1901825"/>
          <p14:tracePt t="54045" x="7537450" y="1917700"/>
          <p14:tracePt t="54062" x="7546975" y="1930400"/>
          <p14:tracePt t="54078" x="7553325" y="1939925"/>
          <p14:tracePt t="54095" x="7562850" y="1939925"/>
          <p14:tracePt t="54111" x="7572375" y="1946275"/>
          <p14:tracePt t="54128" x="7591425" y="1952625"/>
          <p14:tracePt t="54145" x="7600950" y="1952625"/>
          <p14:tracePt t="54162" x="7610475" y="1952625"/>
          <p14:tracePt t="54178" x="7616825" y="1952625"/>
          <p14:tracePt t="54875" x="7632700" y="1952625"/>
          <p14:tracePt t="54882" x="7651750" y="1952625"/>
          <p14:tracePt t="54895" x="7677150" y="1958975"/>
          <p14:tracePt t="54911" x="7718425" y="1958975"/>
          <p14:tracePt t="54928" x="7753350" y="1958975"/>
          <p14:tracePt t="54945" x="7816850" y="1958975"/>
          <p14:tracePt t="54978" x="7959725" y="1958975"/>
          <p14:tracePt t="55011" x="8115300" y="1958975"/>
          <p14:tracePt t="55028" x="8185150" y="1952625"/>
          <p14:tracePt t="55045" x="8293100" y="1946275"/>
          <p14:tracePt t="55061" x="8337550" y="1946275"/>
          <p14:tracePt t="55077" x="8375650" y="1939925"/>
          <p14:tracePt t="55095" x="8413750" y="1939925"/>
          <p14:tracePt t="55111" x="8435975" y="1939925"/>
          <p14:tracePt t="55127" x="8451850" y="1939925"/>
          <p14:tracePt t="55145" x="8486775" y="1939925"/>
          <p14:tracePt t="55161" x="8502650" y="1939925"/>
          <p14:tracePt t="55178" x="8512175" y="1939925"/>
          <p14:tracePt t="55195" x="8531225" y="1939925"/>
          <p14:tracePt t="55211" x="8537575" y="1939925"/>
          <p14:tracePt t="57228" x="8451850" y="1917700"/>
          <p14:tracePt t="57240" x="8185150" y="1844675"/>
          <p14:tracePt t="57249" x="7959725" y="1806575"/>
          <p14:tracePt t="57266" x="7543800" y="1701800"/>
          <p14:tracePt t="57281" x="7045325" y="1603375"/>
          <p14:tracePt t="57296" x="6461125" y="1517650"/>
          <p14:tracePt t="57329" x="4822825" y="1397000"/>
          <p14:tracePt t="57362" x="3251200" y="1438275"/>
          <p14:tracePt t="57379" x="2711450" y="1450975"/>
          <p14:tracePt t="57396" x="2092325" y="1476375"/>
          <p14:tracePt t="57412" x="1803400" y="1485900"/>
          <p14:tracePt t="57428" x="1476375" y="1498600"/>
          <p14:tracePt t="57444" x="1247775" y="1517650"/>
          <p14:tracePt t="57460" x="917575" y="1546225"/>
          <p14:tracePt t="57477" x="774700" y="1562100"/>
          <p14:tracePt t="57494" x="644525" y="1590675"/>
          <p14:tracePt t="57510" x="546100" y="1609725"/>
          <p14:tracePt t="57528" x="504825" y="1628775"/>
          <p14:tracePt t="57545" x="482600" y="1641475"/>
          <p14:tracePt t="57562" x="454025" y="1657350"/>
          <p14:tracePt t="57577" x="444500" y="1666875"/>
          <p14:tracePt t="57595" x="422275" y="1685925"/>
          <p14:tracePt t="57611" x="381000" y="1701800"/>
          <p14:tracePt t="57627" x="361950" y="1714500"/>
          <p14:tracePt t="57644" x="346075" y="1730375"/>
          <p14:tracePt t="57660" x="330200" y="1749425"/>
          <p14:tracePt t="57677" x="327025" y="1765300"/>
          <p14:tracePt t="57694" x="327025" y="1787525"/>
          <p14:tracePt t="57711" x="327025" y="1819275"/>
          <p14:tracePt t="57727" x="333375" y="1851025"/>
          <p14:tracePt t="57744" x="346075" y="1873250"/>
          <p14:tracePt t="57761" x="384175" y="1917700"/>
          <p14:tracePt t="57777" x="431800" y="1943100"/>
          <p14:tracePt t="57794" x="469900" y="1984375"/>
          <p14:tracePt t="57810" x="539750" y="2047875"/>
          <p14:tracePt t="57828" x="571500" y="2073275"/>
          <p14:tracePt t="57845" x="603250" y="2124075"/>
          <p14:tracePt t="57861" x="622300" y="2146300"/>
          <p14:tracePt t="57877" x="628650" y="2171700"/>
          <p14:tracePt t="57895" x="628650" y="2187575"/>
          <p14:tracePt t="57910" x="628650" y="2197100"/>
          <p14:tracePt t="57927" x="628650" y="2209800"/>
          <p14:tracePt t="57944" x="628650" y="2222500"/>
          <p14:tracePt t="57977" x="628650" y="2225675"/>
          <p14:tracePt t="58031" x="631825" y="2225675"/>
          <p14:tracePt t="58074" x="638175" y="2225675"/>
          <p14:tracePt t="58088" x="641350" y="2225675"/>
          <p14:tracePt t="58102" x="647700" y="2225675"/>
          <p14:tracePt t="58110" x="650875" y="2225675"/>
          <p14:tracePt t="58127" x="657225" y="2225675"/>
          <p14:tracePt t="58145" x="676275" y="2225675"/>
          <p14:tracePt t="58551" x="708025" y="2238375"/>
          <p14:tracePt t="58558" x="746125" y="2254250"/>
          <p14:tracePt t="58565" x="774700" y="2260600"/>
          <p14:tracePt t="58577" x="800100" y="2266950"/>
          <p14:tracePt t="58594" x="863600" y="2292350"/>
          <p14:tracePt t="58611" x="917575" y="2298700"/>
          <p14:tracePt t="58644" x="1104900" y="2298700"/>
          <p14:tracePt t="58677" x="1225550" y="2298700"/>
          <p14:tracePt t="58695" x="1266825" y="2298700"/>
          <p14:tracePt t="58711" x="1295400" y="2298700"/>
          <p14:tracePt t="58727" x="1317625" y="2298700"/>
          <p14:tracePt t="58744" x="1358900" y="2298700"/>
          <p14:tracePt t="58760" x="1377950" y="2298700"/>
          <p14:tracePt t="58777" x="1416050" y="2295525"/>
          <p14:tracePt t="58794" x="1473200" y="2270125"/>
          <p14:tracePt t="58811" x="1495425" y="2270125"/>
          <p14:tracePt t="58827" x="1524000" y="2263775"/>
          <p14:tracePt t="58844" x="1546225" y="2260600"/>
          <p14:tracePt t="58861" x="1555750" y="2247900"/>
          <p14:tracePt t="58877" x="1577975" y="2244725"/>
          <p14:tracePt t="58894" x="1606550" y="2232025"/>
          <p14:tracePt t="58911" x="1635125" y="2232025"/>
          <p14:tracePt t="58927" x="1657350" y="2225675"/>
          <p14:tracePt t="58944" x="1704975" y="2225675"/>
          <p14:tracePt t="58960" x="1727200" y="2225675"/>
          <p14:tracePt t="58977" x="1736725" y="2225675"/>
          <p14:tracePt t="58994" x="1755775" y="2225675"/>
          <p14:tracePt t="59812" x="1781175" y="2247900"/>
          <p14:tracePt t="59819" x="1835150" y="2282825"/>
          <p14:tracePt t="59827" x="1876425" y="2324100"/>
          <p14:tracePt t="59848" x="2028825" y="2419350"/>
          <p14:tracePt t="59865" x="2133600" y="2479675"/>
          <p14:tracePt t="59877" x="2276475" y="2524125"/>
          <p14:tracePt t="59894" x="2384425" y="2565400"/>
          <p14:tracePt t="59927" x="2701925" y="2609850"/>
          <p14:tracePt t="59960" x="2911475" y="2609850"/>
          <p14:tracePt t="59978" x="3013075" y="2590800"/>
          <p14:tracePt t="59994" x="3076575" y="2574925"/>
          <p14:tracePt t="60011" x="3155950" y="2549525"/>
          <p14:tracePt t="60027" x="3209925" y="2536825"/>
          <p14:tracePt t="60044" x="3248025" y="2530475"/>
          <p14:tracePt t="60061" x="3308350" y="2524125"/>
          <p14:tracePt t="60077" x="3355975" y="2511425"/>
          <p14:tracePt t="60094" x="3390900" y="2505075"/>
          <p14:tracePt t="60111" x="3454400" y="2489200"/>
          <p14:tracePt t="60112" x="3489325" y="2482850"/>
          <p14:tracePt t="60127" x="3540125" y="2476500"/>
          <p14:tracePt t="60144" x="3584575" y="2470150"/>
          <p14:tracePt t="60161" x="3657600" y="2470150"/>
          <p14:tracePt t="60177" x="3717925" y="2470150"/>
          <p14:tracePt t="60194" x="3759200" y="2470150"/>
          <p14:tracePt t="60210" x="3822700" y="2470150"/>
          <p14:tracePt t="60227" x="3867150" y="2470150"/>
          <p14:tracePt t="60244" x="3895725" y="2470150"/>
          <p14:tracePt t="60260" x="3952875" y="2473325"/>
          <p14:tracePt t="60277" x="3987800" y="2473325"/>
          <p14:tracePt t="60294" x="4032250" y="2473325"/>
          <p14:tracePt t="60310" x="4127500" y="2473325"/>
          <p14:tracePt t="60327" x="4162425" y="2473325"/>
          <p14:tracePt t="60344" x="4200525" y="2473325"/>
          <p14:tracePt t="60361" x="4238625" y="2473325"/>
          <p14:tracePt t="60377" x="4248150" y="2473325"/>
          <p14:tracePt t="60394" x="4257675" y="2470150"/>
          <p14:tracePt t="60410" x="4273550" y="2457450"/>
          <p14:tracePt t="60427" x="4289425" y="2444750"/>
          <p14:tracePt t="60444" x="4308475" y="2416175"/>
          <p14:tracePt t="60461" x="4333875" y="2349500"/>
          <p14:tracePt t="60477" x="4352925" y="2311400"/>
          <p14:tracePt t="60494" x="4359275" y="2276475"/>
          <p14:tracePt t="60510" x="4359275" y="2235200"/>
          <p14:tracePt t="60526" x="4356100" y="2225675"/>
          <p14:tracePt t="60544" x="4340225" y="2216150"/>
          <p14:tracePt t="60561" x="4327525" y="2193925"/>
          <p14:tracePt t="60576" x="4311650" y="2190750"/>
          <p14:tracePt t="60594" x="4279900" y="2178050"/>
          <p14:tracePt t="60610" x="4222750" y="2159000"/>
          <p14:tracePt t="60627" x="4184650" y="2139950"/>
          <p14:tracePt t="60644" x="4130675" y="2127250"/>
          <p14:tracePt t="60660" x="4067175" y="2108200"/>
          <p14:tracePt t="60677" x="4022725" y="2101850"/>
          <p14:tracePt t="60693" x="3968750" y="2079625"/>
          <p14:tracePt t="60710" x="3879850" y="2073275"/>
          <p14:tracePt t="60727" x="3819525" y="2073275"/>
          <p14:tracePt t="60743" x="3762375" y="2073275"/>
          <p14:tracePt t="60761" x="3657600" y="2073275"/>
          <p14:tracePt t="60777" x="3584575" y="2073275"/>
          <p14:tracePt t="60794" x="3524250" y="2073275"/>
          <p14:tracePt t="60811" x="3467100" y="2095500"/>
          <p14:tracePt t="60827" x="3444875" y="2108200"/>
          <p14:tracePt t="60843" x="3413125" y="2114550"/>
          <p14:tracePt t="60860" x="3390900" y="2130425"/>
          <p14:tracePt t="60877" x="3362325" y="2133600"/>
          <p14:tracePt t="60894" x="3327400" y="2152650"/>
          <p14:tracePt t="60910" x="3298825" y="2159000"/>
          <p14:tracePt t="60927" x="3282950" y="2159000"/>
          <p14:tracePt t="60943" x="3273425" y="2165350"/>
          <p14:tracePt t="60960" x="3251200" y="2168525"/>
          <p14:tracePt t="60977" x="3241675" y="2174875"/>
          <p14:tracePt t="60994" x="3228975" y="2184400"/>
          <p14:tracePt t="61010" x="3228975" y="2200275"/>
          <p14:tracePt t="61027" x="3228975" y="2209800"/>
          <p14:tracePt t="61044" x="3228975" y="2222500"/>
          <p14:tracePt t="61060" x="3228975" y="2232025"/>
          <p14:tracePt t="61077" x="3228975" y="2247900"/>
          <p14:tracePt t="61094" x="3260725" y="2286000"/>
          <p14:tracePt t="61110" x="3314700" y="2311400"/>
          <p14:tracePt t="61128" x="3394075" y="2343150"/>
          <p14:tracePt t="61143" x="3511550" y="2397125"/>
          <p14:tracePt t="61161" x="3575050" y="2413000"/>
          <p14:tracePt t="61177" x="3613150" y="2425700"/>
          <p14:tracePt t="61194" x="3676650" y="2451100"/>
          <p14:tracePt t="61210" x="3721100" y="2463800"/>
          <p14:tracePt t="61227" x="3784600" y="2470150"/>
          <p14:tracePt t="61244" x="3870325" y="2470150"/>
          <p14:tracePt t="61260" x="3911600" y="2470150"/>
          <p14:tracePt t="61277" x="3949700" y="2470150"/>
          <p14:tracePt t="61294" x="4013200" y="2470150"/>
          <p14:tracePt t="61310" x="4054475" y="2470150"/>
          <p14:tracePt t="61327" x="4098925" y="2470150"/>
          <p14:tracePt t="61343" x="4162425" y="2470150"/>
          <p14:tracePt t="61361" x="4197350" y="2470150"/>
          <p14:tracePt t="61378" x="4241800" y="2470150"/>
          <p14:tracePt t="61394" x="4289425" y="2470150"/>
          <p14:tracePt t="61411" x="4311650" y="2470150"/>
          <p14:tracePt t="61427" x="4343400" y="2466975"/>
          <p14:tracePt t="61444" x="4356100" y="2457450"/>
          <p14:tracePt t="61460" x="4365625" y="2441575"/>
          <p14:tracePt t="61477" x="4375150" y="2432050"/>
          <p14:tracePt t="61493" x="4397375" y="2416175"/>
          <p14:tracePt t="61510" x="4406900" y="2400300"/>
          <p14:tracePt t="61527" x="4416425" y="2384425"/>
          <p14:tracePt t="61544" x="4425950" y="2371725"/>
          <p14:tracePt t="61560" x="4425950" y="2362200"/>
          <p14:tracePt t="61577" x="4425950" y="2349500"/>
          <p14:tracePt t="61614" x="4425950" y="2346325"/>
          <p14:tracePt t="61627" x="4425950" y="2339975"/>
          <p14:tracePt t="61644" x="4410075" y="2327275"/>
          <p14:tracePt t="61660" x="4387850" y="2314575"/>
          <p14:tracePt t="61678" x="4283075" y="2270125"/>
          <p14:tracePt t="61693" x="4194175" y="2238375"/>
          <p14:tracePt t="61710" x="4117975" y="2206625"/>
          <p14:tracePt t="61727" x="4041775" y="2190750"/>
          <p14:tracePt t="61744" x="3908425" y="2168525"/>
          <p14:tracePt t="61760" x="3838575" y="2168525"/>
          <p14:tracePt t="61778" x="3752850" y="2168525"/>
          <p14:tracePt t="61794" x="3708400" y="2168525"/>
          <p14:tracePt t="61810" x="3673475" y="2168525"/>
          <p14:tracePt t="61827" x="3629025" y="2168525"/>
          <p14:tracePt t="61844" x="3575050" y="2168525"/>
          <p14:tracePt t="61860" x="3552825" y="2168525"/>
          <p14:tracePt t="61877" x="3511550" y="2168525"/>
          <p14:tracePt t="61894" x="3489325" y="2168525"/>
          <p14:tracePt t="61910" x="3460750" y="2168525"/>
          <p14:tracePt t="61927" x="3429000" y="2168525"/>
          <p14:tracePt t="61943" x="3397250" y="2168525"/>
          <p14:tracePt t="61960" x="3384550" y="2168525"/>
          <p14:tracePt t="61977" x="3368675" y="2168525"/>
          <p14:tracePt t="61993" x="3352800" y="2168525"/>
          <p14:tracePt t="62011" x="3343275" y="2168525"/>
          <p14:tracePt t="62027" x="3330575" y="2174875"/>
          <p14:tracePt t="62043" x="3324225" y="2181225"/>
          <p14:tracePt t="62060" x="3324225" y="2184400"/>
          <p14:tracePt t="62077" x="3324225" y="2203450"/>
          <p14:tracePt t="62093" x="3324225" y="2212975"/>
          <p14:tracePt t="62110" x="3324225" y="2225675"/>
          <p14:tracePt t="62127" x="3324225" y="2238375"/>
          <p14:tracePt t="62143" x="3324225" y="2254250"/>
          <p14:tracePt t="62160" x="3324225" y="2263775"/>
          <p14:tracePt t="62177" x="3324225" y="2270125"/>
          <p14:tracePt t="64023" x="3359150" y="2276475"/>
          <p14:tracePt t="64033" x="3419475" y="2282825"/>
          <p14:tracePt t="64048" x="3524250" y="2292350"/>
          <p14:tracePt t="64061" x="3641725" y="2301875"/>
          <p14:tracePt t="64077" x="3746500" y="2308225"/>
          <p14:tracePt t="64093" x="3911600" y="2314575"/>
          <p14:tracePt t="64110" x="4070350" y="2324100"/>
          <p14:tracePt t="64143" x="4464050" y="2362200"/>
          <p14:tracePt t="64177" x="4689475" y="2393950"/>
          <p14:tracePt t="64194" x="4778375" y="2413000"/>
          <p14:tracePt t="64210" x="4854575" y="2438400"/>
          <p14:tracePt t="64226" x="4927600" y="2444750"/>
          <p14:tracePt t="64243" x="5016500" y="2451100"/>
          <p14:tracePt t="64260" x="5073650" y="2451100"/>
          <p14:tracePt t="64276" x="5118100" y="2451100"/>
          <p14:tracePt t="64293" x="5165725" y="2451100"/>
          <p14:tracePt t="64310" x="5187950" y="2447925"/>
          <p14:tracePt t="64326" x="5203825" y="2438400"/>
          <p14:tracePt t="64343" x="5226050" y="2416175"/>
          <p14:tracePt t="64360" x="5235575" y="2406650"/>
          <p14:tracePt t="64377" x="5251450" y="2406650"/>
          <p14:tracePt t="64393" x="5270500" y="2400300"/>
          <p14:tracePt t="64410" x="5280025" y="2400300"/>
          <p14:tracePt t="64427" x="5292725" y="2400300"/>
          <p14:tracePt t="64443" x="5295900" y="2390775"/>
          <p14:tracePt t="64460" x="5295900" y="2378075"/>
          <p14:tracePt t="64477" x="5295900" y="2368550"/>
          <p14:tracePt t="64493" x="5283200" y="2352675"/>
          <p14:tracePt t="64510" x="5270500" y="2343150"/>
          <p14:tracePt t="64527" x="5238750" y="2330450"/>
          <p14:tracePt t="64543" x="5210175" y="2324100"/>
          <p14:tracePt t="64560" x="5181600" y="2317750"/>
          <p14:tracePt t="64577" x="5140325" y="2317750"/>
          <p14:tracePt t="64594" x="5118100" y="2317750"/>
          <p14:tracePt t="64610" x="5095875" y="2317750"/>
          <p14:tracePt t="64627" x="5070475" y="2317750"/>
          <p14:tracePt t="64644" x="5048250" y="2317750"/>
          <p14:tracePt t="64660" x="5029200" y="2317750"/>
          <p14:tracePt t="64678" x="5006975" y="2317750"/>
          <p14:tracePt t="64693" x="4997450" y="2317750"/>
          <p14:tracePt t="64710" x="4981575" y="2317750"/>
          <p14:tracePt t="64727" x="4968875" y="2320925"/>
          <p14:tracePt t="64743" x="4962525" y="2320925"/>
          <p14:tracePt t="64760" x="4962525" y="2324100"/>
          <p14:tracePt t="64777" x="4965700" y="2324100"/>
          <p14:tracePt t="64793" x="4975225" y="2330450"/>
          <p14:tracePt t="64810" x="4987925" y="2330450"/>
          <p14:tracePt t="64827" x="5022850" y="2330450"/>
          <p14:tracePt t="64843" x="5051425" y="2330450"/>
          <p14:tracePt t="64860" x="5080000" y="2330450"/>
          <p14:tracePt t="64877" x="5137150" y="2330450"/>
          <p14:tracePt t="64893" x="5178425" y="2330450"/>
          <p14:tracePt t="64910" x="5216525" y="2330450"/>
          <p14:tracePt t="64927" x="5280025" y="2330450"/>
          <p14:tracePt t="64943" x="5314950" y="2330450"/>
          <p14:tracePt t="64960" x="5353050" y="2330450"/>
          <p14:tracePt t="64977" x="5384800" y="2330450"/>
          <p14:tracePt t="64993" x="5413375" y="2330450"/>
          <p14:tracePt t="65010" x="5445125" y="2327275"/>
          <p14:tracePt t="65027" x="5514975" y="2308225"/>
          <p14:tracePt t="65044" x="5568950" y="2301875"/>
          <p14:tracePt t="65060" x="5613400" y="2295525"/>
          <p14:tracePt t="65076" x="5667375" y="2295525"/>
          <p14:tracePt t="65093" x="5689600" y="2295525"/>
          <p14:tracePt t="65110" x="5711825" y="2295525"/>
          <p14:tracePt t="65127" x="5749925" y="2295525"/>
          <p14:tracePt t="65144" x="5788025" y="2295525"/>
          <p14:tracePt t="65160" x="5822950" y="2295525"/>
          <p14:tracePt t="65176" x="5921375" y="2279650"/>
          <p14:tracePt t="65193" x="5959475" y="2260600"/>
          <p14:tracePt t="65210" x="5997575" y="2260600"/>
          <p14:tracePt t="65226" x="6022975" y="2260600"/>
          <p14:tracePt t="65243" x="6038850" y="2260600"/>
          <p14:tracePt t="65259" x="6042025" y="2260600"/>
          <p14:tracePt t="65335" x="6035675" y="2260600"/>
          <p14:tracePt t="65347" x="6026150" y="2260600"/>
          <p14:tracePt t="65360" x="6016625" y="2260600"/>
          <p14:tracePt t="65376" x="5984875" y="2260600"/>
          <p14:tracePt t="65393" x="5946775" y="2260600"/>
          <p14:tracePt t="65410" x="5911850" y="2260600"/>
          <p14:tracePt t="65426" x="5848350" y="2260600"/>
          <p14:tracePt t="65443" x="5797550" y="2260600"/>
          <p14:tracePt t="65459" x="5727700" y="2260600"/>
          <p14:tracePt t="65476" x="5632450" y="2266950"/>
          <p14:tracePt t="65493" x="5594350" y="2279650"/>
          <p14:tracePt t="65510" x="5556250" y="2279650"/>
          <p14:tracePt t="65526" x="5518150" y="2279650"/>
          <p14:tracePt t="65543" x="5508625" y="2279650"/>
          <p14:tracePt t="65559" x="5495925" y="2279650"/>
          <p14:tracePt t="65576" x="5483225" y="2279650"/>
          <p14:tracePt t="65593" x="5467350" y="2279650"/>
          <p14:tracePt t="65611" x="5451475" y="2279650"/>
          <p14:tracePt t="65627" x="5441950" y="2279650"/>
          <p14:tracePt t="65644" x="5432425" y="2279650"/>
          <p14:tracePt t="66010" x="5461000" y="2286000"/>
          <p14:tracePt t="66017" x="5508625" y="2292350"/>
          <p14:tracePt t="66026" x="5556250" y="2301875"/>
          <p14:tracePt t="66043" x="5664200" y="2308225"/>
          <p14:tracePt t="66076" x="5918200" y="2308225"/>
          <p14:tracePt t="66110" x="6108700" y="2314575"/>
          <p14:tracePt t="66126" x="6188075" y="2314575"/>
          <p14:tracePt t="66143" x="6261100" y="2314575"/>
          <p14:tracePt t="66160" x="6346825" y="2314575"/>
          <p14:tracePt t="66177" x="6403975" y="2314575"/>
          <p14:tracePt t="66193" x="6464300" y="2314575"/>
          <p14:tracePt t="66210" x="6543675" y="2314575"/>
          <p14:tracePt t="66226" x="6588125" y="2314575"/>
          <p14:tracePt t="66243" x="6616700" y="2314575"/>
          <p14:tracePt t="66261" x="6657975" y="2314575"/>
          <p14:tracePt t="66278" x="6680200" y="2314575"/>
          <p14:tracePt t="66294" x="6708775" y="2308225"/>
          <p14:tracePt t="66310" x="6765925" y="2301875"/>
          <p14:tracePt t="66326" x="6800850" y="2301875"/>
          <p14:tracePt t="66343" x="6838950" y="2289175"/>
          <p14:tracePt t="66360" x="6896100" y="2282825"/>
          <p14:tracePt t="66376" x="6918325" y="2282825"/>
          <p14:tracePt t="66393" x="6940550" y="2282825"/>
          <p14:tracePt t="66409" x="6953250" y="2282825"/>
          <p14:tracePt t="66426" x="6965950" y="2282825"/>
          <p14:tracePt t="66443" x="6975475" y="2282825"/>
          <p14:tracePt t="66460" x="6994525" y="2282825"/>
          <p14:tracePt t="66476" x="6997700" y="2282825"/>
          <p14:tracePt t="66716" x="6978650" y="2282825"/>
          <p14:tracePt t="66723" x="6962775" y="2282825"/>
          <p14:tracePt t="66730" x="6950075" y="2282825"/>
          <p14:tracePt t="66744" x="6915150" y="2282825"/>
          <p14:tracePt t="66759" x="6883400" y="2282825"/>
          <p14:tracePt t="66776" x="6854825" y="2282825"/>
          <p14:tracePt t="66794" x="6823075" y="2282825"/>
          <p14:tracePt t="66809" x="6800850" y="2282825"/>
          <p14:tracePt t="66826" x="6788150" y="2282825"/>
          <p14:tracePt t="66843" x="6775450" y="2282825"/>
          <p14:tracePt t="66859" x="6765925" y="2282825"/>
          <p14:tracePt t="66877" x="6750050" y="2282825"/>
          <p14:tracePt t="66893" x="6734175" y="2282825"/>
          <p14:tracePt t="66910" x="6724650" y="2282825"/>
          <p14:tracePt t="66927" x="6715125" y="2282825"/>
          <p14:tracePt t="66943" x="6696075" y="2282825"/>
          <p14:tracePt t="66960" x="6686550" y="2282825"/>
          <p14:tracePt t="66976" x="6677025" y="2282825"/>
          <p14:tracePt t="66993" x="6654800" y="2282825"/>
          <p14:tracePt t="68255" x="6670675" y="2276475"/>
          <p14:tracePt t="68262" x="6689725" y="2276475"/>
          <p14:tracePt t="68276" x="6740525" y="2276475"/>
          <p14:tracePt t="68293" x="6800850" y="2276475"/>
          <p14:tracePt t="68310" x="6870700" y="2276475"/>
          <p14:tracePt t="68326" x="6965950" y="2276475"/>
          <p14:tracePt t="68359" x="7067550" y="2276475"/>
          <p14:tracePt t="68394" x="7216775" y="2266950"/>
          <p14:tracePt t="68410" x="7334250" y="2266950"/>
          <p14:tracePt t="68426" x="7385050" y="2266950"/>
          <p14:tracePt t="68443" x="7445375" y="2266950"/>
          <p14:tracePt t="68460" x="7531100" y="2266950"/>
          <p14:tracePt t="68476" x="7581900" y="2266950"/>
          <p14:tracePt t="68493" x="7642225" y="2266950"/>
          <p14:tracePt t="68509" x="7702550" y="2270125"/>
          <p14:tracePt t="68526" x="7829550" y="2270125"/>
          <p14:tracePt t="68543" x="7934325" y="2270125"/>
          <p14:tracePt t="68560" x="8086725" y="2270125"/>
          <p14:tracePt t="68576" x="8137525" y="2270125"/>
          <p14:tracePt t="68593" x="8172450" y="2270125"/>
          <p14:tracePt t="68610" x="8220075" y="2270125"/>
          <p14:tracePt t="68626" x="8258175" y="2270125"/>
          <p14:tracePt t="68642" x="8286750" y="2270125"/>
          <p14:tracePt t="68659" x="8340725" y="2270125"/>
          <p14:tracePt t="68676" x="8385175" y="2270125"/>
          <p14:tracePt t="68692" x="8407400" y="2270125"/>
          <p14:tracePt t="68709" x="8442325" y="2270125"/>
          <p14:tracePt t="68726" x="8451850" y="2270125"/>
          <p14:tracePt t="68742" x="8461375" y="2270125"/>
          <p14:tracePt t="68759" x="8467725" y="2270125"/>
          <p14:tracePt t="68776" x="8477250" y="2270125"/>
          <p14:tracePt t="69102" x="8388350" y="2257425"/>
          <p14:tracePt t="69109" x="8274050" y="2238375"/>
          <p14:tracePt t="69116" x="8169275" y="2219325"/>
          <p14:tracePt t="69126" x="8054975" y="2200275"/>
          <p14:tracePt t="69145" x="7658100" y="2108200"/>
          <p14:tracePt t="69177" x="7010400" y="1946275"/>
          <p14:tracePt t="69211" x="6248400" y="1825625"/>
          <p14:tracePt t="69228" x="6032500" y="1816100"/>
          <p14:tracePt t="69244" x="5654675" y="1825625"/>
          <p14:tracePt t="69259" x="5432425" y="1882775"/>
          <p14:tracePt t="69276" x="5194300" y="1962150"/>
          <p14:tracePt t="69294" x="4921250" y="2076450"/>
          <p14:tracePt t="69309" x="4721225" y="2152650"/>
          <p14:tracePt t="69326" x="4556125" y="2216150"/>
          <p14:tracePt t="69343" x="4292600" y="2327275"/>
          <p14:tracePt t="69359" x="4105275" y="2413000"/>
          <p14:tracePt t="69376" x="3914775" y="2479675"/>
          <p14:tracePt t="69394" x="3575050" y="2578100"/>
          <p14:tracePt t="69410" x="3340100" y="2628900"/>
          <p14:tracePt t="69426" x="3105150" y="2667000"/>
          <p14:tracePt t="69444" x="2743200" y="2695575"/>
          <p14:tracePt t="69460" x="2527300" y="2714625"/>
          <p14:tracePt t="69476" x="2324100" y="2714625"/>
          <p14:tracePt t="69494" x="2060575" y="2714625"/>
          <p14:tracePt t="69509" x="1930400" y="2692400"/>
          <p14:tracePt t="69526" x="1892300" y="2682875"/>
          <p14:tracePt t="69787" x="1831975" y="2657475"/>
          <p14:tracePt t="69796" x="1762125" y="2638425"/>
          <p14:tracePt t="69809" x="1597025" y="2593975"/>
          <p14:tracePt t="69826" x="1431925" y="2559050"/>
          <p14:tracePt t="69843" x="1254125" y="2533650"/>
          <p14:tracePt t="69859" x="1139825" y="2533650"/>
          <p14:tracePt t="69876" x="1012825" y="2533650"/>
          <p14:tracePt t="69893" x="885825" y="2533650"/>
          <p14:tracePt t="69909" x="793750" y="2533650"/>
          <p14:tracePt t="69926" x="708025" y="2543175"/>
          <p14:tracePt t="69943" x="584200" y="2568575"/>
          <p14:tracePt t="69959" x="520700" y="2581275"/>
          <p14:tracePt t="69976" x="463550" y="2603500"/>
          <p14:tracePt t="69993" x="422275" y="2622550"/>
          <p14:tracePt t="70010" x="396875" y="2632075"/>
          <p14:tracePt t="70026" x="387350" y="2638425"/>
          <p14:tracePt t="70043" x="368300" y="2644775"/>
          <p14:tracePt t="70059" x="358775" y="2647950"/>
          <p14:tracePt t="70076" x="349250" y="2654300"/>
          <p14:tracePt t="70093" x="333375" y="2663825"/>
          <p14:tracePt t="70110" x="317500" y="2673350"/>
          <p14:tracePt t="70126" x="307975" y="2673350"/>
          <p14:tracePt t="70143" x="292100" y="2676525"/>
          <p14:tracePt t="70198" x="288925" y="2676525"/>
          <p14:tracePt t="70619" x="330200" y="2673350"/>
          <p14:tracePt t="70627" x="403225" y="2667000"/>
          <p14:tracePt t="70634" x="469900" y="2667000"/>
          <p14:tracePt t="70642" x="530225" y="2657475"/>
          <p14:tracePt t="70659" x="688975" y="2657475"/>
          <p14:tracePt t="70676" x="850900" y="2657475"/>
          <p14:tracePt t="70693" x="955675" y="2657475"/>
          <p14:tracePt t="70726" x="1200150" y="2657475"/>
          <p14:tracePt t="70759" x="1311275" y="2657475"/>
          <p14:tracePt t="70776" x="1384300" y="2657475"/>
          <p14:tracePt t="70792" x="1419225" y="2657475"/>
          <p14:tracePt t="70809" x="1435100" y="2657475"/>
          <p14:tracePt t="70825" x="1450975" y="2657475"/>
          <p14:tracePt t="70843" x="1466850" y="2657475"/>
          <p14:tracePt t="70859" x="1476375" y="2657475"/>
          <p14:tracePt t="70876" x="1489075" y="2657475"/>
          <p14:tracePt t="70893" x="1498600" y="2657475"/>
          <p14:tracePt t="70909" x="1508125" y="2657475"/>
          <p14:tracePt t="70926" x="1524000" y="2657475"/>
          <p14:tracePt t="70942" x="1533525" y="2657475"/>
          <p14:tracePt t="70959" x="1549400" y="2663825"/>
          <p14:tracePt t="70976" x="1565275" y="2663825"/>
          <p14:tracePt t="71789" x="1625600" y="2679700"/>
          <p14:tracePt t="71796" x="1720850" y="2695575"/>
          <p14:tracePt t="71809" x="1917700" y="2743200"/>
          <p14:tracePt t="71826" x="2057400" y="2762250"/>
          <p14:tracePt t="71843" x="2209800" y="2778125"/>
          <p14:tracePt t="71859" x="2419350" y="2813050"/>
          <p14:tracePt t="71893" x="2622550" y="2847975"/>
          <p14:tracePt t="71926" x="2847975" y="2863850"/>
          <p14:tracePt t="71943" x="2892425" y="2870200"/>
          <p14:tracePt t="71959" x="2914650" y="2870200"/>
          <p14:tracePt t="71975" x="2924175" y="2870200"/>
          <p14:tracePt t="71993" x="2940050" y="2870200"/>
          <p14:tracePt t="72009" x="2943225" y="2870200"/>
          <p14:tracePt t="72073" x="2949575" y="2870200"/>
          <p14:tracePt t="72080" x="2952750" y="2870200"/>
          <p14:tracePt t="72093" x="2959100" y="2870200"/>
          <p14:tracePt t="72110" x="2971800" y="2870200"/>
          <p14:tracePt t="72126" x="2994025" y="2870200"/>
          <p14:tracePt t="72143" x="3016250" y="2870200"/>
          <p14:tracePt t="72159" x="3025775" y="2870200"/>
          <p14:tracePt t="72176" x="3038475" y="2870200"/>
          <p14:tracePt t="72193" x="3054350" y="2870200"/>
          <p14:tracePt t="72316" x="3054350" y="2867025"/>
          <p14:tracePt t="72329" x="3054350" y="2863850"/>
          <p14:tracePt t="72379" x="3060700" y="2863850"/>
          <p14:tracePt t="72387" x="3063875" y="2863850"/>
          <p14:tracePt t="72393" x="3070225" y="2863850"/>
          <p14:tracePt t="72409" x="3073400" y="2857500"/>
          <p14:tracePt t="72426" x="3089275" y="2857500"/>
          <p14:tracePt t="72443" x="3105150" y="2847975"/>
          <p14:tracePt t="72459" x="3127375" y="2835275"/>
          <p14:tracePt t="72476" x="3149600" y="2819400"/>
          <p14:tracePt t="72493" x="3178175" y="2806700"/>
          <p14:tracePt t="72509" x="3206750" y="2800350"/>
          <p14:tracePt t="72526" x="3228975" y="2797175"/>
          <p14:tracePt t="72543" x="3302000" y="2774950"/>
          <p14:tracePt t="72559" x="3365500" y="2752725"/>
          <p14:tracePt t="72576" x="3422650" y="2740025"/>
          <p14:tracePt t="72593" x="3486150" y="2720975"/>
          <p14:tracePt t="72609" x="3524250" y="2720975"/>
          <p14:tracePt t="72626" x="3540125" y="2720975"/>
          <p14:tracePt t="72642" x="3552825" y="2720975"/>
          <p14:tracePt t="73712" x="3575050" y="2720975"/>
          <p14:tracePt t="73718" x="3600450" y="2720975"/>
          <p14:tracePt t="73725" x="3644900" y="2720975"/>
          <p14:tracePt t="73742" x="3727450" y="2720975"/>
          <p14:tracePt t="73759" x="3810000" y="2720975"/>
          <p14:tracePt t="73776" x="3940175" y="2705100"/>
          <p14:tracePt t="73809" x="4127500" y="2698750"/>
          <p14:tracePt t="73843" x="4305300" y="2698750"/>
          <p14:tracePt t="73859" x="4343400" y="2698750"/>
          <p14:tracePt t="73876" x="4397375" y="2701925"/>
          <p14:tracePt t="73892" x="4429125" y="2714625"/>
          <p14:tracePt t="73909" x="4445000" y="2714625"/>
          <p14:tracePt t="73926" x="4457700" y="2724150"/>
          <p14:tracePt t="73942" x="4473575" y="2724150"/>
          <p14:tracePt t="73959" x="4483100" y="2724150"/>
          <p14:tracePt t="73976" x="4498975" y="2727325"/>
          <p14:tracePt t="73992" x="4508500" y="2727325"/>
          <p14:tracePt t="74009" x="4524375" y="2727325"/>
          <p14:tracePt t="74026" x="4537075" y="2727325"/>
          <p14:tracePt t="74042" x="4546600" y="2727325"/>
          <p14:tracePt t="74059" x="4575175" y="2727325"/>
          <p14:tracePt t="74076" x="4610100" y="2727325"/>
          <p14:tracePt t="74092" x="4654550" y="2727325"/>
          <p14:tracePt t="74109" x="4733925" y="2717800"/>
          <p14:tracePt t="74126" x="4819650" y="2701925"/>
          <p14:tracePt t="74142" x="4883150" y="2689225"/>
          <p14:tracePt t="74159" x="4972050" y="2667000"/>
          <p14:tracePt t="74175" x="5026025" y="2667000"/>
          <p14:tracePt t="74192" x="5076825" y="2667000"/>
          <p14:tracePt t="74209" x="5140325" y="2667000"/>
          <p14:tracePt t="74225" x="5184775" y="2670175"/>
          <p14:tracePt t="74242" x="5222875" y="2676525"/>
          <p14:tracePt t="74259" x="5264150" y="2682875"/>
          <p14:tracePt t="74276" x="5280025" y="2682875"/>
          <p14:tracePt t="74293" x="5289550" y="2682875"/>
          <p14:tracePt t="74309" x="5305425" y="2682875"/>
          <p14:tracePt t="74345" x="5305425" y="2689225"/>
          <p14:tracePt t="74359" x="5305425" y="2692400"/>
          <p14:tracePt t="74376" x="5305425" y="2701925"/>
          <p14:tracePt t="74408" x="5305425" y="2708275"/>
          <p14:tracePt t="74496" x="5308600" y="2711450"/>
          <p14:tracePt t="74502" x="5314950" y="2711450"/>
          <p14:tracePt t="74509" x="5314950" y="2717800"/>
          <p14:tracePt t="74526" x="5324475" y="2720975"/>
          <p14:tracePt t="74542" x="5327650" y="2727325"/>
          <p14:tracePt t="74630" x="5334000" y="2727325"/>
          <p14:tracePt t="74922" x="5337175" y="2727325"/>
          <p14:tracePt t="74958" x="5349875" y="2727325"/>
          <p14:tracePt t="74964" x="5353050" y="2727325"/>
          <p14:tracePt t="74976" x="5359400" y="2727325"/>
          <p14:tracePt t="74992" x="5368925" y="2727325"/>
          <p14:tracePt t="75008" x="5381625" y="2727325"/>
          <p14:tracePt t="75043" x="5397500" y="2727325"/>
          <p14:tracePt t="75076" x="5416550" y="2727325"/>
          <p14:tracePt t="75092" x="5441950" y="2743200"/>
          <p14:tracePt t="75109" x="5480050" y="2749550"/>
          <p14:tracePt t="75126" x="5511800" y="2755900"/>
          <p14:tracePt t="75143" x="5543550" y="2755900"/>
          <p14:tracePt t="75158" x="5565775" y="2755900"/>
          <p14:tracePt t="75176" x="5581650" y="2755900"/>
          <p14:tracePt t="75193" x="5619750" y="2755900"/>
          <p14:tracePt t="75209" x="5657850" y="2755900"/>
          <p14:tracePt t="75226" x="5708650" y="2752725"/>
          <p14:tracePt t="75243" x="5794375" y="2752725"/>
          <p14:tracePt t="75259" x="5848350" y="2752725"/>
          <p14:tracePt t="75276" x="5899150" y="2752725"/>
          <p14:tracePt t="75296" x="5994400" y="2752725"/>
          <p14:tracePt t="75308" x="6067425" y="2752725"/>
          <p14:tracePt t="75325" x="6137275" y="2752725"/>
          <p14:tracePt t="75342" x="6248400" y="2730500"/>
          <p14:tracePt t="75358" x="6330950" y="2724150"/>
          <p14:tracePt t="75376" x="6413500" y="2724150"/>
          <p14:tracePt t="75392" x="6511925" y="2717800"/>
          <p14:tracePt t="75408" x="6572250" y="2717800"/>
          <p14:tracePt t="75426" x="6616700" y="2720975"/>
          <p14:tracePt t="75442" x="6680200" y="2727325"/>
          <p14:tracePt t="75459" x="6724650" y="2746375"/>
          <p14:tracePt t="75476" x="6762750" y="2746375"/>
          <p14:tracePt t="75493" x="6826250" y="2759075"/>
          <p14:tracePt t="75509" x="6861175" y="2759075"/>
          <p14:tracePt t="75526" x="6892925" y="2759075"/>
          <p14:tracePt t="75542" x="6924675" y="2759075"/>
          <p14:tracePt t="75559" x="6934200" y="2759075"/>
          <p14:tracePt t="75576" x="6946900" y="2759075"/>
          <p14:tracePt t="75592" x="6965950" y="2759075"/>
          <p14:tracePt t="75609" x="6975475" y="2759075"/>
          <p14:tracePt t="75626" x="6981825" y="2759075"/>
          <p14:tracePt t="75642" x="6985000" y="2759075"/>
          <p14:tracePt t="75727" x="6978650" y="2759075"/>
          <p14:tracePt t="75735" x="6972300" y="2759075"/>
          <p14:tracePt t="75742" x="6969125" y="2759075"/>
          <p14:tracePt t="75759" x="6940550" y="2759075"/>
          <p14:tracePt t="75776" x="6886575" y="2755900"/>
          <p14:tracePt t="75792" x="6832600" y="2749550"/>
          <p14:tracePt t="75809" x="6772275" y="2749550"/>
          <p14:tracePt t="75826" x="6645275" y="2740025"/>
          <p14:tracePt t="75843" x="6543675" y="2740025"/>
          <p14:tracePt t="75859" x="6461125" y="2740025"/>
          <p14:tracePt t="75876" x="6353175" y="2740025"/>
          <p14:tracePt t="75892" x="6286500" y="2740025"/>
          <p14:tracePt t="75908" x="6223000" y="2743200"/>
          <p14:tracePt t="75926" x="6137275" y="2759075"/>
          <p14:tracePt t="75942" x="6092825" y="2759075"/>
          <p14:tracePt t="75958" x="6054725" y="2765425"/>
          <p14:tracePt t="75976" x="5991225" y="2765425"/>
          <p14:tracePt t="75992" x="5962650" y="2765425"/>
          <p14:tracePt t="76008" x="5918200" y="2765425"/>
          <p14:tracePt t="76026" x="5842000" y="2765425"/>
          <p14:tracePt t="76042" x="5781675" y="2759075"/>
          <p14:tracePt t="76058" x="5734050" y="2746375"/>
          <p14:tracePt t="76076" x="5654675" y="2720975"/>
          <p14:tracePt t="76092" x="5610225" y="2708275"/>
          <p14:tracePt t="76109" x="5562600" y="2695575"/>
          <p14:tracePt t="76125" x="5492750" y="2676525"/>
          <p14:tracePt t="76142" x="5438775" y="2670175"/>
          <p14:tracePt t="76159" x="5394325" y="2663825"/>
          <p14:tracePt t="76176" x="5330825" y="2663825"/>
          <p14:tracePt t="76192" x="5292725" y="2657475"/>
          <p14:tracePt t="76208" x="5251450" y="2657475"/>
          <p14:tracePt t="76226" x="5200650" y="2651125"/>
          <p14:tracePt t="76242" x="5181600" y="2651125"/>
          <p14:tracePt t="76258" x="5168900" y="2651125"/>
          <p14:tracePt t="76276" x="5149850" y="2651125"/>
          <p14:tracePt t="76294" x="5133975" y="2651125"/>
          <p14:tracePt t="76309" x="5124450" y="2651125"/>
          <p14:tracePt t="76325" x="5105400" y="2651125"/>
          <p14:tracePt t="76342" x="5095875" y="2651125"/>
          <p14:tracePt t="76358" x="5086350" y="2651125"/>
          <p14:tracePt t="76375" x="5080000" y="2651125"/>
          <p14:tracePt t="76633" x="5099050" y="2654300"/>
          <p14:tracePt t="76646" x="5137150" y="2667000"/>
          <p14:tracePt t="76659" x="5172075" y="2673350"/>
          <p14:tracePt t="76675" x="5264150" y="2692400"/>
          <p14:tracePt t="76692" x="5321300" y="2708275"/>
          <p14:tracePt t="76709" x="5365750" y="2720975"/>
          <p14:tracePt t="76726" x="5413375" y="2746375"/>
          <p14:tracePt t="76742" x="5445125" y="2752725"/>
          <p14:tracePt t="76758" x="5467350" y="2752725"/>
          <p14:tracePt t="76775" x="5514975" y="2752725"/>
          <p14:tracePt t="76792" x="5543550" y="2752725"/>
          <p14:tracePt t="76808" x="5565775" y="2752725"/>
          <p14:tracePt t="76825" x="5597525" y="2752725"/>
          <p14:tracePt t="76842" x="5607050" y="2752725"/>
          <p14:tracePt t="76859" x="5629275" y="2752725"/>
          <p14:tracePt t="76875" x="5657850" y="2752725"/>
          <p14:tracePt t="76892" x="5686425" y="2752725"/>
          <p14:tracePt t="76909" x="5727700" y="2749550"/>
          <p14:tracePt t="76926" x="5749925" y="2749550"/>
          <p14:tracePt t="76942" x="5778500" y="2749550"/>
          <p14:tracePt t="76959" x="5794375" y="2749550"/>
          <p14:tracePt t="76975" x="5803900" y="2749550"/>
          <p14:tracePt t="76992" x="5819775" y="2749550"/>
          <p14:tracePt t="77009" x="5832475" y="2749550"/>
          <p14:tracePt t="77025" x="5842000" y="2749550"/>
          <p14:tracePt t="77042" x="5851525" y="2749550"/>
          <p14:tracePt t="77059" x="5873750" y="2743200"/>
          <p14:tracePt t="77075" x="5883275" y="2743200"/>
          <p14:tracePt t="77092" x="5892800" y="2743200"/>
          <p14:tracePt t="77167" x="5895975" y="2743200"/>
          <p14:tracePt t="77174" x="5902325" y="2743200"/>
          <p14:tracePt t="77181" x="5905500" y="2743200"/>
          <p14:tracePt t="77192" x="5918200" y="2743200"/>
          <p14:tracePt t="77209" x="5953125" y="2717800"/>
          <p14:tracePt t="77225" x="5981700" y="2708275"/>
          <p14:tracePt t="77242" x="6007100" y="2695575"/>
          <p14:tracePt t="77259" x="6032500" y="2682875"/>
          <p14:tracePt t="77275" x="6057900" y="2673350"/>
          <p14:tracePt t="77292" x="6080125" y="2673350"/>
          <p14:tracePt t="77309" x="6127750" y="2660650"/>
          <p14:tracePt t="77325" x="6172200" y="2654300"/>
          <p14:tracePt t="77342" x="6226175" y="2654300"/>
          <p14:tracePt t="77358" x="6280150" y="2641600"/>
          <p14:tracePt t="77375" x="6302375" y="2635250"/>
          <p14:tracePt t="77392" x="6315075" y="2619375"/>
          <p14:tracePt t="77409" x="6334125" y="2616200"/>
          <p14:tracePt t="77426" x="6340475" y="2616200"/>
          <p14:tracePt t="77657" x="6330950" y="2616200"/>
          <p14:tracePt t="77665" x="6321425" y="2616200"/>
          <p14:tracePt t="77675" x="6308725" y="2616200"/>
          <p14:tracePt t="77693" x="6283325" y="2616200"/>
          <p14:tracePt t="77708" x="6273800" y="2616200"/>
          <p14:tracePt t="77726" x="6264275" y="2616200"/>
          <p14:tracePt t="77742" x="6235700" y="2616200"/>
          <p14:tracePt t="77759" x="6194425" y="2616200"/>
          <p14:tracePt t="77775" x="6149975" y="2628900"/>
          <p14:tracePt t="77793" x="6086475" y="2628900"/>
          <p14:tracePt t="77808" x="6064250" y="2628900"/>
          <p14:tracePt t="77825" x="6035675" y="2628900"/>
          <p14:tracePt t="77842" x="5994400" y="2628900"/>
          <p14:tracePt t="77858" x="5972175" y="2628900"/>
          <p14:tracePt t="77875" x="5937250" y="2628900"/>
          <p14:tracePt t="77893" x="5857875" y="2628900"/>
          <p14:tracePt t="77909" x="5794375" y="2619375"/>
          <p14:tracePt t="77926" x="5734050" y="2619375"/>
          <p14:tracePt t="77943" x="5686425" y="2619375"/>
          <p14:tracePt t="77958" x="5657850" y="2619375"/>
          <p14:tracePt t="77975" x="5635625" y="2619375"/>
          <p14:tracePt t="77993" x="5597525" y="2619375"/>
          <p14:tracePt t="78008" x="5575300" y="2619375"/>
          <p14:tracePt t="78026" x="5546725" y="2619375"/>
          <p14:tracePt t="78042" x="5505450" y="2619375"/>
          <p14:tracePt t="78058" x="5495925" y="2619375"/>
          <p14:tracePt t="78075" x="5486400" y="2619375"/>
          <p14:tracePt t="78091" x="5470525" y="2619375"/>
          <p14:tracePt t="78108" x="5454650" y="2619375"/>
          <p14:tracePt t="78125" x="5445125" y="2619375"/>
          <p14:tracePt t="78142" x="5426075" y="2619375"/>
          <p14:tracePt t="78158" x="5397500" y="2619375"/>
          <p14:tracePt t="78175" x="5381625" y="2619375"/>
          <p14:tracePt t="78191" x="5365750" y="2619375"/>
          <p14:tracePt t="78208" x="5349875" y="2619375"/>
          <p14:tracePt t="78225" x="5340350" y="2619375"/>
          <p14:tracePt t="78242" x="5327650" y="2619375"/>
          <p14:tracePt t="78258" x="5318125" y="2619375"/>
          <p14:tracePt t="78275" x="5311775" y="2625725"/>
          <p14:tracePt t="78342" x="5311775" y="2632075"/>
          <p14:tracePt t="78349" x="5311775" y="2635250"/>
          <p14:tracePt t="78358" x="5311775" y="2641600"/>
          <p14:tracePt t="78375" x="5314950" y="2641600"/>
          <p14:tracePt t="78392" x="5327650" y="2644775"/>
          <p14:tracePt t="78408" x="5349875" y="2644775"/>
          <p14:tracePt t="78426" x="5372100" y="2644775"/>
          <p14:tracePt t="78442" x="5403850" y="2644775"/>
          <p14:tracePt t="78458" x="5441950" y="2644775"/>
          <p14:tracePt t="78476" x="5464175" y="2644775"/>
          <p14:tracePt t="78492" x="5518150" y="2644775"/>
          <p14:tracePt t="78508" x="5553075" y="2644775"/>
          <p14:tracePt t="78525" x="5575300" y="2644775"/>
          <p14:tracePt t="78542" x="5616575" y="2644775"/>
          <p14:tracePt t="78558" x="5632450" y="2644775"/>
          <p14:tracePt t="78576" x="5670550" y="2644775"/>
          <p14:tracePt t="78592" x="5692775" y="2638425"/>
          <p14:tracePt t="78608" x="5724525" y="2638425"/>
          <p14:tracePt t="78626" x="5762625" y="2638425"/>
          <p14:tracePt t="78642" x="5784850" y="2638425"/>
          <p14:tracePt t="78658" x="5822950" y="2638425"/>
          <p14:tracePt t="78676" x="5854700" y="2638425"/>
          <p14:tracePt t="78692" x="5864225" y="2638425"/>
          <p14:tracePt t="78708" x="5886450" y="2644775"/>
          <p14:tracePt t="78725" x="5895975" y="2651125"/>
          <p14:tracePt t="78742" x="5911850" y="2654300"/>
          <p14:tracePt t="78758" x="5934075" y="2660650"/>
          <p14:tracePt t="78776" x="5946775" y="2670175"/>
          <p14:tracePt t="78791" x="5956300" y="2679700"/>
          <p14:tracePt t="78808" x="5965825" y="2679700"/>
          <p14:tracePt t="78825" x="5978525" y="2679700"/>
          <p14:tracePt t="79716" x="5975350" y="2679700"/>
          <p14:tracePt t="79724" x="5972175" y="2679700"/>
          <p14:tracePt t="79731" x="5965825" y="2679700"/>
          <p14:tracePt t="79742" x="5959475" y="2679700"/>
          <p14:tracePt t="79758" x="5940425" y="2679700"/>
          <p14:tracePt t="79775" x="5911850" y="2679700"/>
          <p14:tracePt t="79809" x="5803900" y="2676525"/>
          <p14:tracePt t="79842" x="5746750" y="2670175"/>
          <p14:tracePt t="79859" x="5724525" y="2670175"/>
          <p14:tracePt t="79875" x="5715000" y="2670175"/>
          <p14:tracePt t="79892" x="5705475" y="2670175"/>
          <p14:tracePt t="79909" x="5686425" y="2670175"/>
          <p14:tracePt t="79925" x="5670550" y="2670175"/>
          <p14:tracePt t="79942" x="5654675" y="2670175"/>
          <p14:tracePt t="79958" x="5626100" y="2670175"/>
          <p14:tracePt t="79975" x="5616575" y="2670175"/>
          <p14:tracePt t="79992" x="5607050" y="2670175"/>
          <p14:tracePt t="80008" x="5588000" y="2670175"/>
          <p14:tracePt t="80025" x="5572125" y="2670175"/>
          <p14:tracePt t="80041" x="5549900" y="2670175"/>
          <p14:tracePt t="80059" x="5508625" y="2670175"/>
          <p14:tracePt t="80075" x="5480050" y="2670175"/>
          <p14:tracePt t="80092" x="5457825" y="2670175"/>
          <p14:tracePt t="80109" x="5419725" y="2670175"/>
          <p14:tracePt t="80125" x="5397500" y="2670175"/>
          <p14:tracePt t="80142" x="5365750" y="2670175"/>
          <p14:tracePt t="80159" x="5318125" y="2651125"/>
          <p14:tracePt t="80176" x="5254625" y="2638425"/>
          <p14:tracePt t="80193" x="5210175" y="2616200"/>
          <p14:tracePt t="80209" x="5146675" y="2613025"/>
          <p14:tracePt t="80225" x="5102225" y="2613025"/>
          <p14:tracePt t="80242" x="5064125" y="2613025"/>
          <p14:tracePt t="80258" x="5003800" y="2613025"/>
          <p14:tracePt t="80275" x="4959350" y="2613025"/>
          <p14:tracePt t="80292" x="4914900" y="2613025"/>
          <p14:tracePt t="80309" x="4867275" y="2613025"/>
          <p14:tracePt t="80325" x="4838700" y="2613025"/>
          <p14:tracePt t="80342" x="4816475" y="2613025"/>
          <p14:tracePt t="80358" x="4787900" y="2613025"/>
          <p14:tracePt t="80375" x="4778375" y="2613025"/>
          <p14:tracePt t="80392" x="4762500" y="2613025"/>
          <p14:tracePt t="80408" x="4749800" y="2613025"/>
          <p14:tracePt t="80426" x="4740275" y="2613025"/>
          <p14:tracePt t="80442" x="4724400" y="2628900"/>
          <p14:tracePt t="80458" x="4714875" y="2638425"/>
          <p14:tracePt t="80475" x="4699000" y="2644775"/>
          <p14:tracePt t="80492" x="4689475" y="2654300"/>
          <p14:tracePt t="80508" x="4689475" y="2663825"/>
          <p14:tracePt t="80525" x="4689475" y="2673350"/>
          <p14:tracePt t="80543" x="4724400" y="2689225"/>
          <p14:tracePt t="80558" x="4746625" y="2701925"/>
          <p14:tracePt t="80575" x="4794250" y="2714625"/>
          <p14:tracePt t="80592" x="4867275" y="2740025"/>
          <p14:tracePt t="80608" x="4918075" y="2746375"/>
          <p14:tracePt t="80625" x="4962525" y="2746375"/>
          <p14:tracePt t="80642" x="5003800" y="2746375"/>
          <p14:tracePt t="80658" x="5032375" y="2746375"/>
          <p14:tracePt t="80675" x="5054600" y="2746375"/>
          <p14:tracePt t="80692" x="5108575" y="2746375"/>
          <p14:tracePt t="80708" x="5133975" y="2743200"/>
          <p14:tracePt t="80725" x="5162550" y="2736850"/>
          <p14:tracePt t="80743" x="5191125" y="2714625"/>
          <p14:tracePt t="80758" x="5207000" y="2705100"/>
          <p14:tracePt t="80775" x="5216525" y="2698750"/>
          <p14:tracePt t="80792" x="5216525" y="2689225"/>
          <p14:tracePt t="80808" x="5216525" y="2686050"/>
          <p14:tracePt t="80849" x="5216525" y="2679700"/>
          <p14:tracePt t="80856" x="5216525" y="2676525"/>
          <p14:tracePt t="80863" x="5216525" y="2670175"/>
          <p14:tracePt t="80875" x="5216525" y="2667000"/>
          <p14:tracePt t="80892" x="5213350" y="2651125"/>
          <p14:tracePt t="80908" x="5203825" y="2641600"/>
          <p14:tracePt t="80925" x="5187950" y="2625725"/>
          <p14:tracePt t="80942" x="5175250" y="2616200"/>
          <p14:tracePt t="80958" x="5159375" y="2609850"/>
          <p14:tracePt t="80974" x="5130800" y="2609850"/>
          <p14:tracePt t="80992" x="5095875" y="2600325"/>
          <p14:tracePt t="81008" x="5067300" y="2593975"/>
          <p14:tracePt t="81026" x="5035550" y="2587625"/>
          <p14:tracePt t="81042" x="4994275" y="2587625"/>
          <p14:tracePt t="81058" x="4975225" y="2587625"/>
          <p14:tracePt t="81074" x="4959350" y="2587625"/>
          <p14:tracePt t="81092" x="4943475" y="2587625"/>
          <p14:tracePt t="81108" x="4933950" y="2587625"/>
          <p14:tracePt t="81126" x="4924425" y="2587625"/>
          <p14:tracePt t="81355" x="4949825" y="2587625"/>
          <p14:tracePt t="81362" x="4975225" y="2587625"/>
          <p14:tracePt t="81375" x="5035550" y="2587625"/>
          <p14:tracePt t="81392" x="5086350" y="2587625"/>
          <p14:tracePt t="81408" x="5124450" y="2587625"/>
          <p14:tracePt t="81426" x="5172075" y="2587625"/>
          <p14:tracePt t="81442" x="5181600" y="2587625"/>
          <p14:tracePt t="81458" x="5197475" y="2587625"/>
          <p14:tracePt t="81476" x="5200650" y="2587625"/>
          <p14:tracePt t="84405" x="5273675" y="2603500"/>
          <p14:tracePt t="84412" x="5378450" y="2632075"/>
          <p14:tracePt t="84426" x="5600700" y="2698750"/>
          <p14:tracePt t="84441" x="6007100" y="2774950"/>
          <p14:tracePt t="84475" x="7086600" y="2905125"/>
          <p14:tracePt t="84510" x="7550150" y="2952750"/>
          <p14:tracePt t="84526" x="7791450" y="2971800"/>
          <p14:tracePt t="84542" x="7886700" y="2981325"/>
          <p14:tracePt t="84558" x="7947025" y="2981325"/>
          <p14:tracePt t="84575" x="8010525" y="2981325"/>
          <p14:tracePt t="84591" x="8032750" y="2981325"/>
          <p14:tracePt t="84608" x="8048625" y="2978150"/>
          <p14:tracePt t="84625" x="8058150" y="2968625"/>
          <p14:tracePt t="84641" x="8058150" y="2959100"/>
          <p14:tracePt t="84658" x="8058150" y="2936875"/>
          <p14:tracePt t="84675" x="8048625" y="2917825"/>
          <p14:tracePt t="84691" x="8032750" y="2901950"/>
          <p14:tracePt t="84708" x="8023225" y="2886075"/>
          <p14:tracePt t="84725" x="8010525" y="2870200"/>
          <p14:tracePt t="84741" x="8004175" y="2860675"/>
          <p14:tracePt t="84757" x="7997825" y="2851150"/>
          <p14:tracePt t="84775" x="7981950" y="2835275"/>
          <p14:tracePt t="84791" x="7978775" y="2828925"/>
          <p14:tracePt t="84808" x="7972425" y="2825750"/>
          <p14:tracePt t="84841" x="7966075" y="2819400"/>
          <p14:tracePt t="84858" x="7956550" y="2819400"/>
          <p14:tracePt t="84875" x="7943850" y="2809875"/>
          <p14:tracePt t="84891" x="7927975" y="2803525"/>
          <p14:tracePt t="84908" x="7918450" y="2800350"/>
          <p14:tracePt t="84924" x="7902575" y="2794000"/>
          <p14:tracePt t="84941" x="7893050" y="2790825"/>
          <p14:tracePt t="84958" x="7877175" y="2790825"/>
          <p14:tracePt t="84975" x="7864475" y="2790825"/>
          <p14:tracePt t="84992" x="7858125" y="2784475"/>
          <p14:tracePt t="85008" x="7854950" y="2784475"/>
          <p14:tracePt t="85025" x="7848600" y="2784475"/>
          <p14:tracePt t="85058" x="7832725" y="2781300"/>
          <p14:tracePt t="85075" x="7820025" y="2774950"/>
          <p14:tracePt t="85091" x="7810500" y="2765425"/>
          <p14:tracePt t="85108" x="7797800" y="2765425"/>
          <p14:tracePt t="85125" x="7778750" y="2759075"/>
          <p14:tracePt t="85141" x="7769225" y="2749550"/>
          <p14:tracePt t="85158" x="7759700" y="2749550"/>
          <p14:tracePt t="85176" x="7743825" y="2749550"/>
          <p14:tracePt t="85191" x="7727950" y="2749550"/>
          <p14:tracePt t="85238" x="7727950" y="2743200"/>
          <p14:tracePt t="85252" x="7727950" y="2740025"/>
          <p14:tracePt t="85266" x="7727950" y="2733675"/>
          <p14:tracePt t="85288" x="7727950" y="2730500"/>
          <p14:tracePt t="85317" x="7731125" y="2730500"/>
          <p14:tracePt t="85394" x="7740650" y="2730500"/>
          <p14:tracePt t="85402" x="7747000" y="2730500"/>
          <p14:tracePt t="85408" x="7750175" y="2724150"/>
          <p14:tracePt t="85425" x="7759700" y="2724150"/>
          <p14:tracePt t="85441" x="7769225" y="2720975"/>
          <p14:tracePt t="85459" x="7791450" y="2720975"/>
          <p14:tracePt t="85474" x="7800975" y="2720975"/>
          <p14:tracePt t="85491" x="7810500" y="2714625"/>
          <p14:tracePt t="85509" x="7848600" y="2708275"/>
          <p14:tracePt t="85525" x="7880350" y="2689225"/>
          <p14:tracePt t="85542" x="7924800" y="2682875"/>
          <p14:tracePt t="85558" x="7988300" y="2663825"/>
          <p14:tracePt t="85574" x="8035925" y="2651125"/>
          <p14:tracePt t="85591" x="8077200" y="2651125"/>
          <p14:tracePt t="85608" x="8150225" y="2651125"/>
          <p14:tracePt t="85624" x="8194675" y="2651125"/>
          <p14:tracePt t="85641" x="8235950" y="2651125"/>
          <p14:tracePt t="85658" x="8299450" y="2651125"/>
          <p14:tracePt t="85674" x="8359775" y="2651125"/>
          <p14:tracePt t="85691" x="8410575" y="2651125"/>
          <p14:tracePt t="85708" x="8505825" y="2651125"/>
          <p14:tracePt t="85724" x="8540750" y="2651125"/>
          <p14:tracePt t="85741" x="8578850" y="2651125"/>
          <p14:tracePt t="85758" x="8616950" y="2651125"/>
          <p14:tracePt t="85774" x="8639175" y="2651125"/>
          <p14:tracePt t="85791" x="8655050" y="2651125"/>
          <p14:tracePt t="85808" x="8693150" y="2651125"/>
          <p14:tracePt t="85824" x="8724900" y="2651125"/>
          <p14:tracePt t="85841" x="8740775" y="2651125"/>
          <p14:tracePt t="85858" x="8759825" y="2651125"/>
          <p14:tracePt t="85874" x="8775700" y="2647950"/>
          <p14:tracePt t="85891" x="8785225" y="2647950"/>
          <p14:tracePt t="85908" x="8797925" y="2647950"/>
          <p14:tracePt t="85924" x="8804275" y="2647950"/>
          <p14:tracePt t="85959" x="8813800" y="2647950"/>
          <p14:tracePt t="85976" x="8829675" y="2647950"/>
          <p14:tracePt t="86050" x="8826500" y="2647950"/>
          <p14:tracePt t="86057" x="8816975" y="2647950"/>
          <p14:tracePt t="86064" x="8807450" y="2647950"/>
          <p14:tracePt t="86074" x="8788400" y="2647950"/>
          <p14:tracePt t="86091" x="8705850" y="2647950"/>
          <p14:tracePt t="86107" x="8420100" y="2663825"/>
          <p14:tracePt t="86126" x="8150225" y="2692400"/>
          <p14:tracePt t="86142" x="7667625" y="2762250"/>
          <p14:tracePt t="86159" x="7223125" y="2828925"/>
          <p14:tracePt t="86176" x="6696075" y="2940050"/>
          <p14:tracePt t="86192" x="5851525" y="3114675"/>
          <p14:tracePt t="86209" x="5257800" y="3248025"/>
          <p14:tracePt t="86226" x="4752975" y="3362325"/>
          <p14:tracePt t="86243" x="4140200" y="3489325"/>
          <p14:tracePt t="86259" x="3746500" y="3590925"/>
          <p14:tracePt t="86276" x="3498850" y="3632200"/>
          <p14:tracePt t="86292" x="3108325" y="3660775"/>
          <p14:tracePt t="86308" x="2901950" y="3660775"/>
          <p14:tracePt t="86325" x="2695575" y="3625850"/>
          <p14:tracePt t="86341" x="2460625" y="3571875"/>
          <p14:tracePt t="86358" x="2349500" y="3530600"/>
          <p14:tracePt t="86375" x="2273300" y="3498850"/>
          <p14:tracePt t="86391" x="2232025" y="3470275"/>
          <p14:tracePt t="86641" x="2165350" y="3448050"/>
          <p14:tracePt t="86648" x="2082800" y="3419475"/>
          <p14:tracePt t="86657" x="2009775" y="3384550"/>
          <p14:tracePt t="86675" x="1901825" y="3340100"/>
          <p14:tracePt t="86692" x="1698625" y="3279775"/>
          <p14:tracePt t="86708" x="1587500" y="3235325"/>
          <p14:tracePt t="86725" x="1495425" y="3194050"/>
          <p14:tracePt t="86741" x="1406525" y="3168650"/>
          <p14:tracePt t="86757" x="1339850" y="3152775"/>
          <p14:tracePt t="86775" x="1276350" y="3130550"/>
          <p14:tracePt t="86791" x="1187450" y="3117850"/>
          <p14:tracePt t="86808" x="1143000" y="3117850"/>
          <p14:tracePt t="86824" x="1098550" y="3117850"/>
          <p14:tracePt t="86841" x="1035050" y="3117850"/>
          <p14:tracePt t="86857" x="1000125" y="3117850"/>
          <p14:tracePt t="86875" x="962025" y="3117850"/>
          <p14:tracePt t="86891" x="923925" y="3117850"/>
          <p14:tracePt t="86908" x="898525" y="3105150"/>
          <p14:tracePt t="86926" x="850900" y="3086100"/>
          <p14:tracePt t="86942" x="828675" y="3073400"/>
          <p14:tracePt t="86957" x="796925" y="3067050"/>
          <p14:tracePt t="86975" x="765175" y="3067050"/>
          <p14:tracePt t="86991" x="736600" y="3067050"/>
          <p14:tracePt t="87008" x="720725" y="3067050"/>
          <p14:tracePt t="87025" x="704850" y="3067050"/>
          <p14:tracePt t="87041" x="688975" y="3067050"/>
          <p14:tracePt t="87057" x="679450" y="3067050"/>
          <p14:tracePt t="87075" x="663575" y="3067050"/>
          <p14:tracePt t="87091" x="654050" y="3067050"/>
          <p14:tracePt t="87107" x="641350" y="3067050"/>
          <p14:tracePt t="87124" x="631825" y="3067050"/>
          <p14:tracePt t="87141" x="615950" y="3067050"/>
          <p14:tracePt t="87158" x="606425" y="3067050"/>
          <p14:tracePt t="87174" x="590550" y="3067050"/>
          <p14:tracePt t="87625" x="641350" y="3073400"/>
          <p14:tracePt t="87632" x="698500" y="3073400"/>
          <p14:tracePt t="87645" x="828675" y="3089275"/>
          <p14:tracePt t="87658" x="898525" y="3089275"/>
          <p14:tracePt t="87691" x="1120775" y="3098800"/>
          <p14:tracePt t="87724" x="1276350" y="3098800"/>
          <p14:tracePt t="87741" x="1336675" y="3098800"/>
          <p14:tracePt t="87757" x="1387475" y="3098800"/>
          <p14:tracePt t="87774" x="1435100" y="3098800"/>
          <p14:tracePt t="87791" x="1457325" y="3098800"/>
          <p14:tracePt t="87808" x="1473200" y="3098800"/>
          <p14:tracePt t="87824" x="1489075" y="3098800"/>
          <p14:tracePt t="87841" x="1498600" y="3098800"/>
          <p14:tracePt t="87857" x="1501775" y="3098800"/>
          <p14:tracePt t="87875" x="1517650" y="3098800"/>
          <p14:tracePt t="87891" x="1533525" y="3098800"/>
          <p14:tracePt t="87908" x="1546225" y="3095625"/>
          <p14:tracePt t="87924" x="1568450" y="3095625"/>
          <p14:tracePt t="87941" x="1597025" y="3095625"/>
          <p14:tracePt t="87958" x="1628775" y="3095625"/>
          <p14:tracePt t="87974" x="1666875" y="3082925"/>
          <p14:tracePt t="87991" x="1711325" y="3082925"/>
          <p14:tracePt t="88008" x="1774825" y="3082925"/>
          <p14:tracePt t="88024" x="1809750" y="3082925"/>
          <p14:tracePt t="88041" x="1854200" y="3076575"/>
          <p14:tracePt t="88058" x="1911350" y="3070225"/>
          <p14:tracePt t="88075" x="1946275" y="3070225"/>
          <p14:tracePt t="88091" x="1962150" y="3067050"/>
          <p14:tracePt t="88108" x="1978025" y="3067050"/>
          <p14:tracePt t="88124" x="1993900" y="3067050"/>
          <p14:tracePt t="88141" x="1997075" y="3067050"/>
          <p14:tracePt t="88224" x="1997075" y="3060700"/>
          <p14:tracePt t="88286" x="1997075" y="3057525"/>
          <p14:tracePt t="89341" x="2012950" y="3057525"/>
          <p14:tracePt t="89348" x="2038350" y="3057525"/>
          <p14:tracePt t="89357" x="2076450" y="3060700"/>
          <p14:tracePt t="89374" x="2127250" y="3067050"/>
          <p14:tracePt t="89391" x="2190750" y="3073400"/>
          <p14:tracePt t="89407" x="2219325" y="3079750"/>
          <p14:tracePt t="89441" x="2257425" y="3086100"/>
          <p14:tracePt t="89533" x="2260600" y="3086100"/>
          <p14:tracePt t="89540" x="2266950" y="3086100"/>
          <p14:tracePt t="89548" x="2270125" y="3086100"/>
          <p14:tracePt t="89557" x="2276475" y="3086100"/>
          <p14:tracePt t="89574" x="2282825" y="3086100"/>
          <p14:tracePt t="89592" x="2301875" y="3086100"/>
          <p14:tracePt t="89608" x="2311400" y="3086100"/>
          <p14:tracePt t="89625" x="2327275" y="3105150"/>
          <p14:tracePt t="89641" x="2330450" y="3111500"/>
          <p14:tracePt t="90801" x="2425700" y="3117850"/>
          <p14:tracePt t="90808" x="2540000" y="3136900"/>
          <p14:tracePt t="90824" x="2857500" y="3190875"/>
          <p14:tracePt t="90841" x="3149600" y="3244850"/>
          <p14:tracePt t="90859" x="3597275" y="3289300"/>
          <p14:tracePt t="90875" x="3848100" y="3298825"/>
          <p14:tracePt t="90892" x="4051300" y="3298825"/>
          <p14:tracePt t="90924" x="4432300" y="3276600"/>
          <p14:tracePt t="90958" x="4584700" y="3276600"/>
          <p14:tracePt t="90974" x="4606925" y="3276600"/>
          <p14:tracePt t="90991" x="4622800" y="3276600"/>
          <p14:tracePt t="91007" x="4632325" y="3270250"/>
          <p14:tracePt t="91024" x="4632325" y="3260725"/>
          <p14:tracePt t="91041" x="4632325" y="3251200"/>
          <p14:tracePt t="91057" x="4632325" y="3232150"/>
          <p14:tracePt t="91074" x="4632325" y="3216275"/>
          <p14:tracePt t="91090" x="4629150" y="3194050"/>
          <p14:tracePt t="91108" x="4629150" y="3168650"/>
          <p14:tracePt t="91124" x="4629150" y="3136900"/>
          <p14:tracePt t="91141" x="4629150" y="3114675"/>
          <p14:tracePt t="91157" x="4606925" y="3095625"/>
          <p14:tracePt t="91174" x="4597400" y="3070225"/>
          <p14:tracePt t="91191" x="4587875" y="3060700"/>
          <p14:tracePt t="91207" x="4572000" y="3041650"/>
          <p14:tracePt t="91224" x="4552950" y="3016250"/>
          <p14:tracePt t="91241" x="4543425" y="3006725"/>
          <p14:tracePt t="91258" x="4527550" y="2974975"/>
          <p14:tracePt t="91274" x="4518025" y="2952750"/>
          <p14:tracePt t="91291" x="4498975" y="2927350"/>
          <p14:tracePt t="91307" x="4486275" y="2886075"/>
          <p14:tracePt t="91324" x="4476750" y="2876550"/>
          <p14:tracePt t="91341" x="4470400" y="2860675"/>
          <p14:tracePt t="91357" x="4457700" y="2847975"/>
          <p14:tracePt t="91374" x="4441825" y="2838450"/>
          <p14:tracePt t="91391" x="4419600" y="2825750"/>
          <p14:tracePt t="91407" x="4375150" y="2800350"/>
          <p14:tracePt t="91424" x="4340225" y="2787650"/>
          <p14:tracePt t="91441" x="4292600" y="2774950"/>
          <p14:tracePt t="91443" x="4267200" y="2774950"/>
          <p14:tracePt t="91458" x="4222750" y="2774950"/>
          <p14:tracePt t="91475" x="4181475" y="2774950"/>
          <p14:tracePt t="91492" x="4146550" y="2790825"/>
          <p14:tracePt t="91508" x="4114800" y="2816225"/>
          <p14:tracePt t="91523" x="4102100" y="2832100"/>
          <p14:tracePt t="91541" x="4086225" y="2873375"/>
          <p14:tracePt t="91557" x="4067175" y="2898775"/>
          <p14:tracePt t="91574" x="4060825" y="2911475"/>
          <p14:tracePt t="91591" x="4060825" y="2933700"/>
          <p14:tracePt t="91607" x="4060825" y="2943225"/>
          <p14:tracePt t="91624" x="4060825" y="2952750"/>
          <p14:tracePt t="91641" x="4060825" y="2968625"/>
          <p14:tracePt t="91657" x="4060825" y="2981325"/>
          <p14:tracePt t="91674" x="4060825" y="2990850"/>
          <p14:tracePt t="91691" x="4060825" y="3006725"/>
          <p14:tracePt t="91724" x="4060825" y="3013075"/>
          <p14:tracePt t="91741" x="4064000" y="3025775"/>
          <p14:tracePt t="91757" x="4079875" y="3025775"/>
          <p14:tracePt t="91774" x="4089400" y="3032125"/>
          <p14:tracePt t="91791" x="4102100" y="3041650"/>
          <p14:tracePt t="91807" x="4114800" y="3044825"/>
          <p14:tracePt t="91824" x="4133850" y="3051175"/>
          <p14:tracePt t="91841" x="4168775" y="3063875"/>
          <p14:tracePt t="91857" x="4200525" y="3070225"/>
          <p14:tracePt t="91873" x="4222750" y="3079750"/>
          <p14:tracePt t="91891" x="4260850" y="3079750"/>
          <p14:tracePt t="91907" x="4283075" y="3079750"/>
          <p14:tracePt t="91924" x="4308475" y="3079750"/>
          <p14:tracePt t="91941" x="4340225" y="3079750"/>
          <p14:tracePt t="91958" x="4368800" y="3079750"/>
          <p14:tracePt t="91974" x="4391025" y="3079750"/>
          <p14:tracePt t="91991" x="4432300" y="3086100"/>
          <p14:tracePt t="92007" x="4454525" y="3092450"/>
          <p14:tracePt t="92024" x="4486275" y="3105150"/>
          <p14:tracePt t="92040" x="4524375" y="3105150"/>
          <p14:tracePt t="92057" x="4562475" y="3105150"/>
          <p14:tracePt t="92075" x="4606925" y="3105150"/>
          <p14:tracePt t="92090" x="4705350" y="3117850"/>
          <p14:tracePt t="92107" x="4768850" y="3127375"/>
          <p14:tracePt t="92124" x="4819650" y="3133725"/>
          <p14:tracePt t="92141" x="4883150" y="3146425"/>
          <p14:tracePt t="92157" x="4918075" y="3146425"/>
          <p14:tracePt t="92173" x="4962525" y="3146425"/>
          <p14:tracePt t="92190" x="5051425" y="3146425"/>
          <p14:tracePt t="92207" x="5149850" y="3124200"/>
          <p14:tracePt t="92224" x="5200650" y="3111500"/>
          <p14:tracePt t="92240" x="5302250" y="3089275"/>
          <p14:tracePt t="92257" x="5365750" y="3076575"/>
          <p14:tracePt t="92273" x="5413375" y="3048000"/>
          <p14:tracePt t="92291" x="5480050" y="3028950"/>
          <p14:tracePt t="92307" x="5524500" y="3016250"/>
          <p14:tracePt t="92324" x="5562600" y="2997200"/>
          <p14:tracePt t="92341" x="5597525" y="2959100"/>
          <p14:tracePt t="92357" x="5645150" y="2927350"/>
          <p14:tracePt t="92374" x="5689600" y="2914650"/>
          <p14:tracePt t="92391" x="5734050" y="2895600"/>
          <p14:tracePt t="92407" x="5762625" y="2882900"/>
          <p14:tracePt t="92424" x="5784850" y="2860675"/>
          <p14:tracePt t="92441" x="5800725" y="2860675"/>
          <p14:tracePt t="92457" x="5810250" y="2860675"/>
          <p14:tracePt t="92975" x="5819775" y="2863850"/>
          <p14:tracePt t="92986" x="5832475" y="2876550"/>
          <p14:tracePt t="92994" x="5857875" y="2886075"/>
          <p14:tracePt t="93008" x="5876925" y="2892425"/>
          <p14:tracePt t="93024" x="5911850" y="2917825"/>
          <p14:tracePt t="93057" x="5965825" y="2952750"/>
          <p14:tracePt t="93090" x="6035675" y="3016250"/>
          <p14:tracePt t="93107" x="6064250" y="3028950"/>
          <p14:tracePt t="93124" x="6099175" y="3051175"/>
          <p14:tracePt t="93141" x="6130925" y="3051175"/>
          <p14:tracePt t="93157" x="6153150" y="3051175"/>
          <p14:tracePt t="93174" x="6172200" y="3051175"/>
          <p14:tracePt t="93190" x="6188075" y="3051175"/>
          <p14:tracePt t="93207" x="6203950" y="3051175"/>
          <p14:tracePt t="93224" x="6229350" y="3051175"/>
          <p14:tracePt t="93241" x="6245225" y="3051175"/>
          <p14:tracePt t="93257" x="6261100" y="3051175"/>
          <p14:tracePt t="93274" x="6286500" y="3051175"/>
          <p14:tracePt t="93290" x="6302375" y="3044825"/>
          <p14:tracePt t="93307" x="6318250" y="3035300"/>
          <p14:tracePt t="93325" x="6340475" y="3022600"/>
          <p14:tracePt t="93340" x="6350000" y="3022600"/>
          <p14:tracePt t="93358" x="6365875" y="3022600"/>
          <p14:tracePt t="93374" x="6378575" y="3022600"/>
          <p14:tracePt t="94719" x="6350000" y="3022600"/>
          <p14:tracePt t="94726" x="6321425" y="3025775"/>
          <p14:tracePt t="94741" x="6207125" y="3035300"/>
          <p14:tracePt t="94757" x="6054725" y="3054350"/>
          <p14:tracePt t="94774" x="5937250" y="3070225"/>
          <p14:tracePt t="94790" x="5715000" y="3095625"/>
          <p14:tracePt t="94807" x="5588000" y="3114675"/>
          <p14:tracePt t="94840" x="5349875" y="3136900"/>
          <p14:tracePt t="94874" x="5159375" y="3152775"/>
          <p14:tracePt t="94890" x="5026025" y="3184525"/>
          <p14:tracePt t="94907" x="4930775" y="3200400"/>
          <p14:tracePt t="94923" x="4832350" y="3216275"/>
          <p14:tracePt t="94941" x="4711700" y="3238500"/>
          <p14:tracePt t="94957" x="4664075" y="3260725"/>
          <p14:tracePt t="94974" x="4619625" y="3273425"/>
          <p14:tracePt t="94991" x="4568825" y="3286125"/>
          <p14:tracePt t="95007" x="4546600" y="3292475"/>
          <p14:tracePt t="95024" x="4530725" y="3292475"/>
          <p14:tracePt t="95040" x="4521200" y="3292475"/>
          <p14:tracePt t="95346" x="4435475" y="3279775"/>
          <p14:tracePt t="95353" x="4321175" y="3260725"/>
          <p14:tracePt t="95360" x="4175125" y="3241675"/>
          <p14:tracePt t="95374" x="3822700" y="3194050"/>
          <p14:tracePt t="95390" x="3419475" y="3181350"/>
          <p14:tracePt t="95407" x="3152775" y="3187700"/>
          <p14:tracePt t="95424" x="2768600" y="3228975"/>
          <p14:tracePt t="95440" x="2571750" y="3248025"/>
          <p14:tracePt t="95457" x="2378075" y="3263900"/>
          <p14:tracePt t="95474" x="2159000" y="3273425"/>
          <p14:tracePt t="95490" x="2054225" y="3273425"/>
          <p14:tracePt t="95507" x="1962150" y="3273425"/>
          <p14:tracePt t="95524" x="1844675" y="3273425"/>
          <p14:tracePt t="95540" x="1793875" y="3279775"/>
          <p14:tracePt t="95557" x="1755775" y="3292475"/>
          <p14:tracePt t="95575" x="1692275" y="3311525"/>
          <p14:tracePt t="95590" x="1644650" y="3324225"/>
          <p14:tracePt t="95607" x="1590675" y="3346450"/>
          <p14:tracePt t="95624" x="1498600" y="3381375"/>
          <p14:tracePt t="95641" x="1444625" y="3394075"/>
          <p14:tracePt t="95657" x="1387475" y="3416300"/>
          <p14:tracePt t="95674" x="1308100" y="3422650"/>
          <p14:tracePt t="95690" x="1247775" y="3422650"/>
          <p14:tracePt t="95707" x="1187450" y="3422650"/>
          <p14:tracePt t="95723" x="1111250" y="3422650"/>
          <p14:tracePt t="95740" x="1066800" y="3422650"/>
          <p14:tracePt t="95757" x="1016000" y="3422650"/>
          <p14:tracePt t="95774" x="920750" y="3419475"/>
          <p14:tracePt t="95790" x="860425" y="3419475"/>
          <p14:tracePt t="95807" x="825500" y="3419475"/>
          <p14:tracePt t="95823" x="777875" y="3419475"/>
          <p14:tracePt t="95840" x="746125" y="3419475"/>
          <p14:tracePt t="95857" x="730250" y="3419475"/>
          <p14:tracePt t="95874" x="717550" y="3419475"/>
          <p14:tracePt t="95890" x="708025" y="3419475"/>
          <p14:tracePt t="95907" x="692150" y="3419475"/>
          <p14:tracePt t="95924" x="685800" y="3419475"/>
          <p14:tracePt t="95958" x="682625" y="3419475"/>
          <p14:tracePt t="95974" x="673100" y="3419475"/>
          <p14:tracePt t="95991" x="663575" y="3419475"/>
          <p14:tracePt t="96007" x="647700" y="3419475"/>
          <p14:tracePt t="96009" x="641350" y="3419475"/>
          <p14:tracePt t="96024" x="631825" y="3419475"/>
          <p14:tracePt t="96040" x="628650" y="3419475"/>
          <p14:tracePt t="98559" x="647700" y="3422650"/>
          <p14:tracePt t="98566" x="676275" y="3435350"/>
          <p14:tracePt t="98574" x="723900" y="3451225"/>
          <p14:tracePt t="98590" x="822325" y="3476625"/>
          <p14:tracePt t="98610" x="958850" y="3517900"/>
          <p14:tracePt t="98624" x="1022350" y="3530600"/>
          <p14:tracePt t="98657" x="1168400" y="3546475"/>
          <p14:tracePt t="98690" x="1390650" y="3546475"/>
          <p14:tracePt t="98707" x="1470025" y="3546475"/>
          <p14:tracePt t="98723" x="1568450" y="3546475"/>
          <p14:tracePt t="98740" x="1625600" y="3546475"/>
          <p14:tracePt t="98756" x="1670050" y="3546475"/>
          <p14:tracePt t="98773" x="1733550" y="3546475"/>
          <p14:tracePt t="98789" x="1771650" y="3543300"/>
          <p14:tracePt t="98806" x="1828800" y="3543300"/>
          <p14:tracePt t="98823" x="1981200" y="3527425"/>
          <p14:tracePt t="98840" x="2098675" y="3527425"/>
          <p14:tracePt t="98858" x="2225675" y="3517900"/>
          <p14:tracePt t="98874" x="2397125" y="3517900"/>
          <p14:tracePt t="98890" x="2492375" y="3517900"/>
          <p14:tracePt t="98907" x="2552700" y="3517900"/>
          <p14:tracePt t="98923" x="2638425" y="3517900"/>
          <p14:tracePt t="98940" x="2698750" y="3517900"/>
          <p14:tracePt t="98956" x="2765425" y="3517900"/>
          <p14:tracePt t="98973" x="2870200" y="3517900"/>
          <p14:tracePt t="98990" x="2930525" y="3517900"/>
          <p14:tracePt t="99006" x="2974975" y="3521075"/>
          <p14:tracePt t="99023" x="3038475" y="3521075"/>
          <p14:tracePt t="99039" x="3067050" y="3521075"/>
          <p14:tracePt t="99057" x="3089275" y="3521075"/>
          <p14:tracePt t="99074" x="3101975" y="3521075"/>
          <p14:tracePt t="99090" x="3114675" y="3521075"/>
          <p14:tracePt t="99107" x="3133725" y="3521075"/>
          <p14:tracePt t="99123" x="3155950" y="3521075"/>
          <p14:tracePt t="99140" x="3171825" y="3521075"/>
          <p14:tracePt t="99156" x="3181350" y="3521075"/>
          <p14:tracePt t="99173" x="3194050" y="3521075"/>
          <p14:tracePt t="99189" x="3209925" y="3521075"/>
          <p14:tracePt t="99207" x="3219450" y="3521075"/>
          <p14:tracePt t="99223" x="3225800" y="3521075"/>
          <p14:tracePt t="99239" x="3235325" y="3521075"/>
          <p14:tracePt t="99257" x="3254375" y="3530600"/>
          <p14:tracePt t="99273" x="3263900" y="3536950"/>
          <p14:tracePt t="99290" x="3273425" y="3540125"/>
          <p14:tracePt t="99358" x="3273425" y="3552825"/>
          <p14:tracePt t="100034" x="3302000" y="3546475"/>
          <p14:tracePt t="100041" x="3349625" y="3540125"/>
          <p14:tracePt t="100057" x="3457575" y="3514725"/>
          <p14:tracePt t="100073" x="3609975" y="3470275"/>
          <p14:tracePt t="100090" x="3790950" y="3416300"/>
          <p14:tracePt t="100106" x="3889375" y="3384550"/>
          <p14:tracePt t="100123" x="4000500" y="3349625"/>
          <p14:tracePt t="100156" x="4264025" y="3292475"/>
          <p14:tracePt t="100190" x="4556125" y="3273425"/>
          <p14:tracePt t="100206" x="4613275" y="3273425"/>
          <p14:tracePt t="100224" x="4651375" y="3273425"/>
          <p14:tracePt t="100240" x="4699000" y="3273425"/>
          <p14:tracePt t="100256" x="4727575" y="3273425"/>
          <p14:tracePt t="100273" x="4749800" y="3273425"/>
          <p14:tracePt t="100290" x="4791075" y="3273425"/>
          <p14:tracePt t="100306" x="4813300" y="3270250"/>
          <p14:tracePt t="100323" x="4857750" y="3263900"/>
          <p14:tracePt t="100340" x="4905375" y="3263900"/>
          <p14:tracePt t="100356" x="4927600" y="3263900"/>
          <p14:tracePt t="100373" x="4937125" y="3263900"/>
          <p14:tracePt t="100389" x="4956175" y="3263900"/>
          <p14:tracePt t="100406" x="4972050" y="3263900"/>
          <p14:tracePt t="100423" x="4981575" y="3263900"/>
          <p14:tracePt t="100440" x="5010150" y="3270250"/>
          <p14:tracePt t="100456" x="5019675" y="3279775"/>
          <p14:tracePt t="100473" x="5029200" y="3286125"/>
          <p14:tracePt t="100489" x="5045075" y="3295650"/>
          <p14:tracePt t="100506" x="5045075" y="3302000"/>
          <p14:tracePt t="100523" x="5045075" y="3305175"/>
          <p14:tracePt t="100539" x="5045075" y="3311525"/>
          <p14:tracePt t="100556" x="5045075" y="3314700"/>
          <p14:tracePt t="100573" x="5045075" y="3321050"/>
          <p14:tracePt t="100590" x="5045075" y="3333750"/>
          <p14:tracePt t="100606" x="5054600" y="3349625"/>
          <p14:tracePt t="100623" x="5089525" y="3362325"/>
          <p14:tracePt t="100639" x="5153025" y="3381375"/>
          <p14:tracePt t="100656" x="5207000" y="3394075"/>
          <p14:tracePt t="100673" x="5260975" y="3416300"/>
          <p14:tracePt t="100690" x="5375275" y="3435350"/>
          <p14:tracePt t="100706" x="5502275" y="3454400"/>
          <p14:tracePt t="100723" x="5619750" y="3460750"/>
          <p14:tracePt t="100739" x="5791200" y="3460750"/>
          <p14:tracePt t="100756" x="5886450" y="3460750"/>
          <p14:tracePt t="100773" x="5956300" y="3460750"/>
          <p14:tracePt t="100789" x="6013450" y="3460750"/>
          <p14:tracePt t="100806" x="6042025" y="3460750"/>
          <p14:tracePt t="100823" x="6051550" y="3460750"/>
          <p14:tracePt t="100840" x="6070600" y="3460750"/>
          <p14:tracePt t="100857" x="6102350" y="3460750"/>
          <p14:tracePt t="100873" x="6130925" y="3460750"/>
          <p14:tracePt t="100889" x="6184900" y="3460750"/>
          <p14:tracePt t="100906" x="6229350" y="3460750"/>
          <p14:tracePt t="100924" x="6276975" y="3460750"/>
          <p14:tracePt t="100939" x="6299200" y="3460750"/>
          <p14:tracePt t="100956" x="6330950" y="3454400"/>
          <p14:tracePt t="100973" x="6362700" y="3441700"/>
          <p14:tracePt t="100989" x="6372225" y="3438525"/>
          <p14:tracePt t="101006" x="6388100" y="3438525"/>
          <p14:tracePt t="101023" x="6403975" y="3432175"/>
          <p14:tracePt t="101039" x="6413500" y="3432175"/>
          <p14:tracePt t="101056" x="6416675" y="3432175"/>
          <p14:tracePt t="101131" x="6410325" y="3425825"/>
          <p14:tracePt t="101138" x="6407150" y="3416300"/>
          <p14:tracePt t="101145" x="6400800" y="3413125"/>
          <p14:tracePt t="101156" x="6397625" y="3413125"/>
          <p14:tracePt t="101173" x="6369050" y="3400425"/>
          <p14:tracePt t="101190" x="6346825" y="3400425"/>
          <p14:tracePt t="101207" x="6334125" y="3400425"/>
          <p14:tracePt t="101223" x="6299200" y="3394075"/>
          <p14:tracePt t="101240" x="6276975" y="3384550"/>
          <p14:tracePt t="101256" x="6245225" y="3371850"/>
          <p14:tracePt t="101273" x="6188075" y="3346450"/>
          <p14:tracePt t="101289" x="6149975" y="3340100"/>
          <p14:tracePt t="101306" x="6105525" y="3340100"/>
          <p14:tracePt t="101323" x="6045200" y="3340100"/>
          <p14:tracePt t="101340" x="6016625" y="3340100"/>
          <p14:tracePt t="101356" x="5994400" y="3340100"/>
          <p14:tracePt t="101373" x="5978525" y="3340100"/>
          <p14:tracePt t="101389" x="5962650" y="3340100"/>
          <p14:tracePt t="101406" x="5953125" y="3340100"/>
          <p14:tracePt t="101422" x="5940425" y="3340100"/>
          <p14:tracePt t="101439" x="5930900" y="3340100"/>
          <p14:tracePt t="101456" x="5915025" y="3340100"/>
          <p14:tracePt t="101473" x="5905500" y="3340100"/>
          <p14:tracePt t="101538" x="5899150" y="3340100"/>
          <p14:tracePt t="101559" x="5895975" y="3340100"/>
          <p14:tracePt t="101566" x="5889625" y="3340100"/>
          <p14:tracePt t="101580" x="5883275" y="3340100"/>
          <p14:tracePt t="101594" x="5880100" y="3340100"/>
          <p14:tracePt t="101606" x="5880100" y="3343275"/>
          <p14:tracePt t="101623" x="5880100" y="3362325"/>
          <p14:tracePt t="101639" x="5880100" y="3371850"/>
          <p14:tracePt t="101656" x="5880100" y="3378200"/>
          <p14:tracePt t="101673" x="5880100" y="3381375"/>
          <p14:tracePt t="101706" x="5880100" y="3387725"/>
          <p14:tracePt t="101936" x="5880100" y="3390900"/>
          <p14:tracePt t="101955" x="5880100" y="3387725"/>
          <p14:tracePt t="103390" x="5930900" y="3384550"/>
          <p14:tracePt t="103401" x="6000750" y="3375025"/>
          <p14:tracePt t="103410" x="6130925" y="3359150"/>
          <p14:tracePt t="103426" x="6248400" y="3343275"/>
          <p14:tracePt t="103439" x="6388100" y="3324225"/>
          <p14:tracePt t="103456" x="6518275" y="3298825"/>
          <p14:tracePt t="103489" x="6829425" y="3289300"/>
          <p14:tracePt t="103522" x="7061200" y="3295650"/>
          <p14:tracePt t="103539" x="7150100" y="3302000"/>
          <p14:tracePt t="103556" x="7210425" y="3314700"/>
          <p14:tracePt t="103573" x="7254875" y="3321050"/>
          <p14:tracePt t="103575" x="7273925" y="3321050"/>
          <p14:tracePt t="103589" x="7318375" y="3321050"/>
          <p14:tracePt t="103606" x="7353300" y="3321050"/>
          <p14:tracePt t="103623" x="7397750" y="3321050"/>
          <p14:tracePt t="103639" x="7461250" y="3321050"/>
          <p14:tracePt t="103656" x="7527925" y="3321050"/>
          <p14:tracePt t="103673" x="7610475" y="3321050"/>
          <p14:tracePt t="103690" x="7689850" y="3321050"/>
          <p14:tracePt t="103706" x="7734300" y="3327400"/>
          <p14:tracePt t="103724" x="7791450" y="3340100"/>
          <p14:tracePt t="103739" x="7826375" y="3352800"/>
          <p14:tracePt t="103756" x="7889875" y="3365500"/>
          <p14:tracePt t="103773" x="8010525" y="3390900"/>
          <p14:tracePt t="103789" x="8074025" y="3403600"/>
          <p14:tracePt t="103806" x="8121650" y="3416300"/>
          <p14:tracePt t="103823" x="8172450" y="3441700"/>
          <p14:tracePt t="103839" x="8181975" y="3444875"/>
          <p14:tracePt t="103856" x="8194675" y="3444875"/>
          <p14:tracePt t="103909" x="8201025" y="3444875"/>
          <p14:tracePt t="104031" x="8204200" y="3444875"/>
          <p14:tracePt t="104052" x="8210550" y="3444875"/>
          <p14:tracePt t="104067" x="8216900" y="3444875"/>
          <p14:tracePt t="104594" x="8140700" y="3444875"/>
          <p14:tracePt t="104600" x="8016875" y="3444875"/>
          <p14:tracePt t="104609" x="7893050" y="3444875"/>
          <p14:tracePt t="104623" x="7588250" y="3444875"/>
          <p14:tracePt t="104639" x="7185025" y="3457575"/>
          <p14:tracePt t="104657" x="6369050" y="3457575"/>
          <p14:tracePt t="104690" x="5099050" y="3502025"/>
          <p14:tracePt t="104724" x="3784600" y="3600450"/>
          <p14:tracePt t="104741" x="3444875" y="3622675"/>
          <p14:tracePt t="104757" x="2987675" y="3654425"/>
          <p14:tracePt t="104774" x="2781300" y="3683000"/>
          <p14:tracePt t="104790" x="2609850" y="3683000"/>
          <p14:tracePt t="104806" x="2444750" y="3708400"/>
          <p14:tracePt t="104823" x="2390775" y="3708400"/>
          <p14:tracePt t="104839" x="2381250" y="3708400"/>
          <p14:tracePt t="105109" x="2289175" y="3692525"/>
          <p14:tracePt t="105120" x="2051050" y="3673475"/>
          <p14:tracePt t="105140" x="1844675" y="3663950"/>
          <p14:tracePt t="105156" x="1581150" y="3670300"/>
          <p14:tracePt t="105173" x="1431925" y="3689350"/>
          <p14:tracePt t="105189" x="1311275" y="3705225"/>
          <p14:tracePt t="105206" x="1136650" y="3730625"/>
          <p14:tracePt t="105223" x="1028700" y="3746500"/>
          <p14:tracePt t="105239" x="965200" y="3762375"/>
          <p14:tracePt t="105255" x="901700" y="3787775"/>
          <p14:tracePt t="105273" x="876300" y="3810000"/>
          <p14:tracePt t="105289" x="850900" y="3829050"/>
          <p14:tracePt t="105306" x="809625" y="3860800"/>
          <p14:tracePt t="105322" x="800100" y="3870325"/>
          <p14:tracePt t="105339" x="790575" y="3879850"/>
          <p14:tracePt t="105356" x="768350" y="3902075"/>
          <p14:tracePt t="105373" x="758825" y="3911600"/>
          <p14:tracePt t="105389" x="749300" y="3917950"/>
          <p14:tracePt t="105406" x="727075" y="3917950"/>
          <p14:tracePt t="105422" x="717550" y="3917950"/>
          <p14:tracePt t="105439" x="708025" y="3917950"/>
          <p14:tracePt t="105456" x="704850" y="3917950"/>
          <p14:tracePt t="105472" x="704850" y="3911600"/>
          <p14:tracePt t="105489" x="704850" y="3898900"/>
          <p14:tracePt t="105506" x="704850" y="3867150"/>
          <p14:tracePt t="105522" x="704850" y="3857625"/>
          <p14:tracePt t="105539" x="704850" y="3838575"/>
          <p14:tracePt t="105556" x="688975" y="3822700"/>
          <p14:tracePt t="105572" x="673100" y="3813175"/>
          <p14:tracePt t="105589" x="663575" y="3803650"/>
          <p14:tracePt t="105606" x="647700" y="3781425"/>
          <p14:tracePt t="105623" x="638175" y="3771900"/>
          <p14:tracePt t="105640" x="619125" y="3771900"/>
          <p14:tracePt t="105656" x="609600" y="3771900"/>
          <p14:tracePt t="105672" x="600075" y="3771900"/>
          <p14:tracePt t="105690" x="577850" y="3771900"/>
          <p14:tracePt t="105706" x="568325" y="3771900"/>
          <p14:tracePt t="105722" x="558800" y="3771900"/>
          <p14:tracePt t="105739" x="546100" y="3771900"/>
          <p14:tracePt t="105756" x="530225" y="3771900"/>
          <p14:tracePt t="105772" x="520700" y="3771900"/>
          <p14:tracePt t="105790" x="504825" y="3771900"/>
          <p14:tracePt t="105806" x="495300" y="3771900"/>
          <p14:tracePt t="105823" x="479425" y="3771900"/>
          <p14:tracePt t="105839" x="469900" y="3771900"/>
          <p14:tracePt t="106332" x="498475" y="3771900"/>
          <p14:tracePt t="106340" x="536575" y="3784600"/>
          <p14:tracePt t="106355" x="596900" y="3784600"/>
          <p14:tracePt t="106373" x="650875" y="3797300"/>
          <p14:tracePt t="106389" x="746125" y="3797300"/>
          <p14:tracePt t="106423" x="977900" y="3797300"/>
          <p14:tracePt t="106455" x="1108075" y="3797300"/>
          <p14:tracePt t="106473" x="1190625" y="3803650"/>
          <p14:tracePt t="106489" x="1231900" y="3803650"/>
          <p14:tracePt t="106506" x="1254125" y="3803650"/>
          <p14:tracePt t="106523" x="1295400" y="3803650"/>
          <p14:tracePt t="106539" x="1317625" y="3803650"/>
          <p14:tracePt t="106556" x="1346200" y="3803650"/>
          <p14:tracePt t="106573" x="1400175" y="3803650"/>
          <p14:tracePt t="106589" x="1438275" y="3803650"/>
          <p14:tracePt t="106606" x="1476375" y="3803650"/>
          <p14:tracePt t="106623" x="1514475" y="3803650"/>
          <p14:tracePt t="106639" x="1536700" y="3803650"/>
          <p14:tracePt t="106656" x="1558925" y="3803650"/>
          <p14:tracePt t="106673" x="1600200" y="3803650"/>
          <p14:tracePt t="106689" x="1628775" y="3803650"/>
          <p14:tracePt t="106706" x="1651000" y="3803650"/>
          <p14:tracePt t="106723" x="1682750" y="3803650"/>
          <p14:tracePt t="106739" x="1698625" y="3803650"/>
          <p14:tracePt t="106756" x="1714500" y="3803650"/>
          <p14:tracePt t="106773" x="1755775" y="3797300"/>
          <p14:tracePt t="106789" x="1771650" y="3797300"/>
          <p14:tracePt t="106806" x="1800225" y="3797300"/>
          <p14:tracePt t="106823" x="1828800" y="3790950"/>
          <p14:tracePt t="106839" x="1838325" y="3790950"/>
          <p14:tracePt t="106856" x="1854200" y="3790950"/>
          <p14:tracePt t="106872" x="1857375" y="3790950"/>
          <p14:tracePt t="107956" x="1905000" y="3790950"/>
          <p14:tracePt t="107963" x="1971675" y="3790950"/>
          <p14:tracePt t="107973" x="2041525" y="3781425"/>
          <p14:tracePt t="107989" x="2193925" y="3762375"/>
          <p14:tracePt t="108006" x="2390775" y="3736975"/>
          <p14:tracePt t="108022" x="2498725" y="3721100"/>
          <p14:tracePt t="108040" x="2619375" y="3695700"/>
          <p14:tracePt t="108072" x="2911475" y="3660775"/>
          <p14:tracePt t="108105" x="3168650" y="3644900"/>
          <p14:tracePt t="108123" x="3232150" y="3644900"/>
          <p14:tracePt t="108139" x="3273425" y="3644900"/>
          <p14:tracePt t="108155" x="3330575" y="3644900"/>
          <p14:tracePt t="108172" x="3359150" y="3638550"/>
          <p14:tracePt t="108189" x="3387725" y="3638550"/>
          <p14:tracePt t="108206" x="3435350" y="3638550"/>
          <p14:tracePt t="108223" x="3457575" y="3638550"/>
          <p14:tracePt t="108238" x="3473450" y="3638550"/>
          <p14:tracePt t="108257" x="3495675" y="3638550"/>
          <p14:tracePt t="108273" x="3505200" y="3638550"/>
          <p14:tracePt t="108290" x="3508375" y="3638550"/>
          <p14:tracePt t="108347" x="3508375" y="3641725"/>
          <p14:tracePt t="108354" x="3508375" y="3644900"/>
          <p14:tracePt t="108361" x="3508375" y="3651250"/>
          <p14:tracePt t="108382" x="3508375" y="3654425"/>
          <p14:tracePt t="108397" x="3508375" y="3660775"/>
          <p14:tracePt t="108412" x="3508375" y="3667125"/>
          <p14:tracePt t="108422" x="3508375" y="3670300"/>
          <p14:tracePt t="108438" x="3508375" y="3676650"/>
          <p14:tracePt t="108455" x="3524250" y="3692525"/>
          <p14:tracePt t="108472" x="3540125" y="3702050"/>
          <p14:tracePt t="108488" x="3549650" y="3711575"/>
          <p14:tracePt t="108506" x="3565525" y="3721100"/>
          <p14:tracePt t="108522" x="3575050" y="3730625"/>
          <p14:tracePt t="108539" x="3594100" y="3740150"/>
          <p14:tracePt t="108556" x="3609975" y="3749675"/>
          <p14:tracePt t="108572" x="3625850" y="3756025"/>
          <p14:tracePt t="108589" x="3667125" y="3778250"/>
          <p14:tracePt t="108605" x="3698875" y="3790950"/>
          <p14:tracePt t="108623" x="3749675" y="3797300"/>
          <p14:tracePt t="108640" x="3825875" y="3813175"/>
          <p14:tracePt t="108656" x="3870325" y="3819525"/>
          <p14:tracePt t="108673" x="3892550" y="3819525"/>
          <p14:tracePt t="108689" x="3930650" y="3819525"/>
          <p14:tracePt t="108706" x="3959225" y="3819525"/>
          <p14:tracePt t="108722" x="3990975" y="3819525"/>
          <p14:tracePt t="108739" x="4060825" y="3825875"/>
          <p14:tracePt t="108755" x="4121150" y="3832225"/>
          <p14:tracePt t="108772" x="4181475" y="3832225"/>
          <p14:tracePt t="108788" x="4241800" y="3832225"/>
          <p14:tracePt t="108806" x="4264025" y="3832225"/>
          <p14:tracePt t="108822" x="4302125" y="3832225"/>
          <p14:tracePt t="108838" x="4349750" y="3832225"/>
          <p14:tracePt t="108855" x="4378325" y="3832225"/>
          <p14:tracePt t="108872" x="4406900" y="3829050"/>
          <p14:tracePt t="108888" x="4464050" y="3829050"/>
          <p14:tracePt t="108905" x="4486275" y="3829050"/>
          <p14:tracePt t="108922" x="4505325" y="3829050"/>
          <p14:tracePt t="108938" x="4546600" y="3829050"/>
          <p14:tracePt t="108955" x="4556125" y="3829050"/>
          <p14:tracePt t="108972" x="4572000" y="3829050"/>
          <p14:tracePt t="108988" x="4587875" y="3829050"/>
          <p14:tracePt t="109006" x="4600575" y="3829050"/>
          <p14:tracePt t="109022" x="4622800" y="3829050"/>
          <p14:tracePt t="109038" x="4648200" y="3829050"/>
          <p14:tracePt t="109055" x="4664075" y="3829050"/>
          <p14:tracePt t="109073" x="4679950" y="3829050"/>
          <p14:tracePt t="109088" x="4695825" y="3829050"/>
          <p14:tracePt t="109106" x="4705350" y="3829050"/>
          <p14:tracePt t="109123" x="4714875" y="3829050"/>
          <p14:tracePt t="109139" x="4724400" y="3829050"/>
          <p14:tracePt t="109159" x="4730750" y="3829050"/>
          <p14:tracePt t="109173" x="4740275" y="3829050"/>
          <p14:tracePt t="109189" x="4749800" y="3829050"/>
          <p14:tracePt t="109206" x="4759325" y="3829050"/>
          <p14:tracePt t="109223" x="4762500" y="3829050"/>
          <p14:tracePt t="109239" x="4775200" y="3822700"/>
          <p14:tracePt t="109273" x="4775200" y="3819525"/>
          <p14:tracePt t="109360" x="4775200" y="3813175"/>
          <p14:tracePt t="109374" x="4775200" y="3810000"/>
          <p14:tracePt t="109395" x="4778375" y="3810000"/>
          <p14:tracePt t="109487" x="4778375" y="3803650"/>
          <p14:tracePt t="109515" x="4778375" y="3797300"/>
          <p14:tracePt t="109623" x="4778375" y="3794125"/>
          <p14:tracePt t="110172" x="4772025" y="3794125"/>
          <p14:tracePt t="110181" x="4768850" y="3787775"/>
          <p14:tracePt t="110193" x="4759325" y="3778250"/>
          <p14:tracePt t="110206" x="4730750" y="3768725"/>
          <p14:tracePt t="110223" x="4699000" y="3756025"/>
          <p14:tracePt t="110257" x="4521200" y="3705225"/>
          <p14:tracePt t="110289" x="4349750" y="3673475"/>
          <p14:tracePt t="110306" x="4219575" y="3667125"/>
          <p14:tracePt t="110322" x="4114800" y="3657600"/>
          <p14:tracePt t="110339" x="4022725" y="3657600"/>
          <p14:tracePt t="110356" x="3883025" y="3657600"/>
          <p14:tracePt t="110372" x="3813175" y="3657600"/>
          <p14:tracePt t="110389" x="3743325" y="3657600"/>
          <p14:tracePt t="110406" x="3635375" y="3657600"/>
          <p14:tracePt t="110422" x="3575050" y="3657600"/>
          <p14:tracePt t="110439" x="3514725" y="3657600"/>
          <p14:tracePt t="110456" x="3394075" y="3676650"/>
          <p14:tracePt t="110472" x="3311525" y="3686175"/>
          <p14:tracePt t="110488" x="3238500" y="3702050"/>
          <p14:tracePt t="110506" x="3152775" y="3702050"/>
          <p14:tracePt t="110522" x="3092450" y="3702050"/>
          <p14:tracePt t="110538" x="3022600" y="3702050"/>
          <p14:tracePt t="110555" x="2895600" y="3702050"/>
          <p14:tracePt t="110572" x="2828925" y="3683000"/>
          <p14:tracePt t="110589" x="2774950" y="3670300"/>
          <p14:tracePt t="110605" x="2644775" y="3654425"/>
          <p14:tracePt t="110622" x="2559050" y="3638550"/>
          <p14:tracePt t="110638" x="2473325" y="3622675"/>
          <p14:tracePt t="110656" x="2355850" y="3606800"/>
          <p14:tracePt t="110672" x="2273300" y="3600450"/>
          <p14:tracePt t="110688" x="2190750" y="3600450"/>
          <p14:tracePt t="110705" x="2085975" y="3600450"/>
          <p14:tracePt t="110722" x="2035175" y="3600450"/>
          <p14:tracePt t="110738" x="1990725" y="3600450"/>
          <p14:tracePt t="110756" x="1905000" y="3600450"/>
          <p14:tracePt t="110772" x="1844675" y="3600450"/>
          <p14:tracePt t="110788" x="1790700" y="3600450"/>
          <p14:tracePt t="110805" x="1730375" y="3600450"/>
          <p14:tracePt t="110822" x="1708150" y="3600450"/>
          <p14:tracePt t="110838" x="1685925" y="3600450"/>
          <p14:tracePt t="110855" x="1644650" y="3600450"/>
          <p14:tracePt t="110872" x="1635125" y="3600450"/>
          <p14:tracePt t="110888" x="1625600" y="3600450"/>
          <p14:tracePt t="110905" x="1612900" y="3600450"/>
          <p14:tracePt t="110922" x="1597025" y="3600450"/>
          <p14:tracePt t="110938" x="1587500" y="3600450"/>
          <p14:tracePt t="110955" x="1571625" y="3600450"/>
          <p14:tracePt t="110972" x="1568450" y="3600450"/>
          <p14:tracePt t="110988" x="1562100" y="3600450"/>
          <p14:tracePt t="111532" x="1581150" y="3594100"/>
          <p14:tracePt t="111539" x="1609725" y="3587750"/>
          <p14:tracePt t="111545" x="1635125" y="3581400"/>
          <p14:tracePt t="111559" x="1698625" y="3565525"/>
          <p14:tracePt t="111572" x="1724025" y="3559175"/>
          <p14:tracePt t="111589" x="1819275" y="3559175"/>
          <p14:tracePt t="111622" x="1924050" y="3559175"/>
          <p14:tracePt t="111655" x="2028825" y="3559175"/>
          <p14:tracePt t="111672" x="2066925" y="3559175"/>
          <p14:tracePt t="111688" x="2098675" y="3559175"/>
          <p14:tracePt t="111705" x="2130425" y="3559175"/>
          <p14:tracePt t="111722" x="2168525" y="3540125"/>
          <p14:tracePt t="111739" x="2228850" y="3540125"/>
          <p14:tracePt t="111755" x="2257425" y="3540125"/>
          <p14:tracePt t="111772" x="2279650" y="3540125"/>
          <p14:tracePt t="111789" x="2308225" y="3540125"/>
          <p14:tracePt t="111805" x="2317750" y="3540125"/>
          <p14:tracePt t="111821" x="2327275" y="3540125"/>
          <p14:tracePt t="111839" x="2349500" y="3540125"/>
          <p14:tracePt t="111855" x="2359025" y="3540125"/>
          <p14:tracePt t="111873" x="2371725" y="3540125"/>
          <p14:tracePt t="111888" x="2381250" y="3540125"/>
          <p14:tracePt t="111905" x="2397125" y="3540125"/>
          <p14:tracePt t="111921" x="2406650" y="3540125"/>
          <p14:tracePt t="111938" x="2422525" y="3540125"/>
          <p14:tracePt t="111955" x="2432050" y="3540125"/>
          <p14:tracePt t="111972" x="2451100" y="3540125"/>
          <p14:tracePt t="111988" x="2460625" y="3540125"/>
          <p14:tracePt t="112005" x="2482850" y="3540125"/>
          <p14:tracePt t="112021" x="2498725" y="3540125"/>
          <p14:tracePt t="112038" x="2514600" y="3540125"/>
          <p14:tracePt t="112055" x="2517775" y="3540125"/>
          <p14:tracePt t="112151" x="2517775" y="3543300"/>
          <p14:tracePt t="112158" x="2517775" y="3552825"/>
          <p14:tracePt t="112173" x="2517775" y="3562350"/>
          <p14:tracePt t="112188" x="2517775" y="3571875"/>
          <p14:tracePt t="112205" x="2517775" y="3578225"/>
          <p14:tracePt t="112222" x="2517775" y="3581400"/>
          <p14:tracePt t="112238" x="2517775" y="3587750"/>
          <p14:tracePt t="112255" x="2527300" y="3603625"/>
          <p14:tracePt t="112272" x="2536825" y="3613150"/>
          <p14:tracePt t="112288" x="2549525" y="3616325"/>
          <p14:tracePt t="112305" x="2549525" y="3622675"/>
          <p14:tracePt t="112416" x="2552700" y="3622675"/>
          <p14:tracePt t="112765" x="2546350" y="3622675"/>
          <p14:tracePt t="112778" x="2540000" y="3619500"/>
          <p14:tracePt t="112792" x="2536825" y="3619500"/>
          <p14:tracePt t="112806" x="2527300" y="3616325"/>
          <p14:tracePt t="112822" x="2517775" y="3616325"/>
          <p14:tracePt t="112838" x="2508250" y="3609975"/>
          <p14:tracePt t="112856" x="2486025" y="3609975"/>
          <p14:tracePt t="112888" x="2355850" y="3571875"/>
          <p14:tracePt t="112922" x="2200275" y="3536950"/>
          <p14:tracePt t="112938" x="2159000" y="3536950"/>
          <p14:tracePt t="112956" x="2079625" y="3524250"/>
          <p14:tracePt t="112971" x="2041525" y="3524250"/>
          <p14:tracePt t="112988" x="1997075" y="3514725"/>
          <p14:tracePt t="113006" x="1933575" y="3514725"/>
          <p14:tracePt t="113022" x="1898650" y="3514725"/>
          <p14:tracePt t="113038" x="1876425" y="3514725"/>
          <p14:tracePt t="113056" x="1822450" y="3514725"/>
          <p14:tracePt t="113071" x="1784350" y="3514725"/>
          <p14:tracePt t="113088" x="1755775" y="3511550"/>
          <p14:tracePt t="113106" x="1704975" y="3505200"/>
          <p14:tracePt t="113122" x="1676400" y="3505200"/>
          <p14:tracePt t="113138" x="1647825" y="3505200"/>
          <p14:tracePt t="113155" x="1616075" y="3505200"/>
          <p14:tracePt t="113172" x="1600200" y="3505200"/>
          <p14:tracePt t="113188" x="1590675" y="3505200"/>
          <p14:tracePt t="113205" x="1568450" y="3505200"/>
          <p14:tracePt t="113221" x="1558925" y="3505200"/>
          <p14:tracePt t="113238" x="1549400" y="3505200"/>
          <p14:tracePt t="113255" x="1546225" y="3505200"/>
          <p14:tracePt t="113288" x="1539875" y="3511550"/>
          <p14:tracePt t="113305" x="1533525" y="3527425"/>
          <p14:tracePt t="113338" x="1533525" y="3530600"/>
          <p14:tracePt t="113355" x="1533525" y="3540125"/>
          <p14:tracePt t="113372" x="1533525" y="3549650"/>
          <p14:tracePt t="113388" x="1533525" y="3559175"/>
          <p14:tracePt t="113405" x="1533525" y="3581400"/>
          <p14:tracePt t="113422" x="1533525" y="3590925"/>
          <p14:tracePt t="113455" x="1533525" y="3600450"/>
          <p14:tracePt t="113472" x="1533525" y="3603625"/>
          <p14:tracePt t="113488" x="1533525" y="3613150"/>
          <p14:tracePt t="113505" x="1533525" y="3629025"/>
          <p14:tracePt t="113522" x="1539875" y="3635375"/>
          <p14:tracePt t="113538" x="1546225" y="3638550"/>
          <p14:tracePt t="119946" x="1555750" y="3638550"/>
          <p14:tracePt t="119952" x="1568450" y="3644900"/>
          <p14:tracePt t="119959" x="1577975" y="3644900"/>
          <p14:tracePt t="119971" x="1590675" y="3651250"/>
          <p14:tracePt t="119991" x="1644650" y="3651250"/>
          <p14:tracePt t="120005" x="1695450" y="3651250"/>
          <p14:tracePt t="120038" x="1835150" y="3651250"/>
          <p14:tracePt t="120071" x="1892300" y="3651250"/>
          <p14:tracePt t="120087" x="1927225" y="3651250"/>
          <p14:tracePt t="120104" x="1946275" y="3651250"/>
          <p14:tracePt t="120121" x="1962150" y="3651250"/>
          <p14:tracePt t="120138" x="2003425" y="3651250"/>
          <p14:tracePt t="120154" x="2038350" y="3651250"/>
          <p14:tracePt t="120171" x="2060575" y="3651250"/>
          <p14:tracePt t="120188" x="2085975" y="3651250"/>
          <p14:tracePt t="120205" x="2095500" y="3651250"/>
          <p14:tracePt t="120221" x="2101850" y="3651250"/>
          <p14:tracePt t="120317" x="2101850" y="3648075"/>
          <p14:tracePt t="120324" x="2101850" y="3644900"/>
          <p14:tracePt t="120338" x="2101850" y="3635375"/>
          <p14:tracePt t="120354" x="2101850" y="3625850"/>
          <p14:tracePt t="120371" x="2101850" y="3616325"/>
          <p14:tracePt t="120429" x="2101850" y="3609975"/>
          <p14:tracePt t="120437" x="2101850" y="3606800"/>
          <p14:tracePt t="120444" x="2101850" y="3594100"/>
          <p14:tracePt t="120454" x="2101850" y="3590925"/>
          <p14:tracePt t="120471" x="2095500" y="3581400"/>
          <p14:tracePt t="120489" x="2089150" y="3565525"/>
          <p14:tracePt t="120505" x="2073275" y="3556000"/>
          <p14:tracePt t="120521" x="2063750" y="3540125"/>
          <p14:tracePt t="120537" x="2047875" y="3540125"/>
          <p14:tracePt t="120554" x="2038350" y="3533775"/>
          <p14:tracePt t="120572" x="2019300" y="3533775"/>
          <p14:tracePt t="120588" x="2009775" y="3530600"/>
          <p14:tracePt t="120604" x="2000250" y="3524250"/>
          <p14:tracePt t="120621" x="1981200" y="3521075"/>
          <p14:tracePt t="120638" x="1971675" y="3521075"/>
          <p14:tracePt t="120654" x="1958975" y="3521075"/>
          <p14:tracePt t="120671" x="1946275" y="3521075"/>
          <p14:tracePt t="120687" x="1930400" y="3521075"/>
          <p14:tracePt t="120704" x="1920875" y="3521075"/>
          <p14:tracePt t="120721" x="1901825" y="3521075"/>
          <p14:tracePt t="120737" x="1892300" y="3521075"/>
          <p14:tracePt t="120754" x="1876425" y="3521075"/>
          <p14:tracePt t="120771" x="1860550" y="3521075"/>
          <p14:tracePt t="120787" x="1851025" y="3521075"/>
          <p14:tracePt t="120804" x="1841500" y="3521075"/>
          <p14:tracePt t="121164" x="1841500" y="3533775"/>
          <p14:tracePt t="121228" x="1841500" y="3536950"/>
          <p14:tracePt t="121234" x="1841500" y="3543300"/>
          <p14:tracePt t="121306" x="1841500" y="3546475"/>
          <p14:tracePt t="121313" x="1841500" y="3552825"/>
          <p14:tracePt t="121338" x="1841500" y="3556000"/>
          <p14:tracePt t="121356" x="1841500" y="3562350"/>
          <p14:tracePt t="122617" x="1844675" y="3562350"/>
          <p14:tracePt t="122624" x="1847850" y="3562350"/>
          <p14:tracePt t="122638" x="1857375" y="3562350"/>
          <p14:tracePt t="122654" x="1866900" y="3562350"/>
          <p14:tracePt t="122671" x="1876425" y="3562350"/>
          <p14:tracePt t="122688" x="1898650" y="3562350"/>
          <p14:tracePt t="122704" x="1901825" y="3562350"/>
          <p14:tracePt t="122771" x="1908175" y="3565525"/>
          <p14:tracePt t="122788" x="1911350" y="3571875"/>
          <p14:tracePt t="122831" x="1917700" y="3571875"/>
          <p14:tracePt t="122888" x="1920875" y="3571875"/>
          <p14:tracePt t="122895" x="1927225" y="3571875"/>
          <p14:tracePt t="122904" x="1936750" y="3571875"/>
          <p14:tracePt t="122921" x="1946275" y="3575050"/>
          <p14:tracePt t="122938" x="1962150" y="3575050"/>
          <p14:tracePt t="122955" x="1965325" y="3581400"/>
          <p14:tracePt t="122971" x="1974850" y="3581400"/>
          <p14:tracePt t="122988" x="1987550" y="3581400"/>
          <p14:tracePt t="123021" x="1990725" y="3581400"/>
          <p14:tracePt t="123038" x="1997075" y="3581400"/>
          <p14:tracePt t="123054" x="2006600" y="3581400"/>
          <p14:tracePt t="123071" x="2016125" y="3581400"/>
          <p14:tracePt t="123087" x="2035175" y="3581400"/>
          <p14:tracePt t="123104" x="2044700" y="3581400"/>
          <p14:tracePt t="123121" x="2054225" y="3581400"/>
          <p14:tracePt t="123138" x="2060575" y="3581400"/>
          <p14:tracePt t="123154" x="2063750" y="3581400"/>
          <p14:tracePt t="123194" x="2070100" y="3581400"/>
          <p14:tracePt t="123204" x="2073275" y="3581400"/>
          <p14:tracePt t="123223" x="2085975" y="3581400"/>
          <p14:tracePt t="123237" x="2089150" y="3581400"/>
          <p14:tracePt t="127106" x="2076450" y="3581400"/>
          <p14:tracePt t="127113" x="2057400" y="3587750"/>
          <p14:tracePt t="127120" x="2032000" y="3594100"/>
          <p14:tracePt t="127137" x="1993900" y="3594100"/>
          <p14:tracePt t="127154" x="1949450" y="3600450"/>
          <p14:tracePt t="127170" x="1889125" y="3606800"/>
          <p14:tracePt t="127203" x="1828800" y="3606800"/>
          <p14:tracePt t="127237" x="1765300" y="3606800"/>
          <p14:tracePt t="127254" x="1746250" y="3606800"/>
          <p14:tracePt t="127270" x="1698625" y="3606800"/>
          <p14:tracePt t="127287" x="1654175" y="3606800"/>
          <p14:tracePt t="127304" x="1590675" y="3606800"/>
          <p14:tracePt t="127320" x="1546225" y="3606800"/>
          <p14:tracePt t="127337" x="1511300" y="3606800"/>
          <p14:tracePt t="127355" x="1447800" y="3606800"/>
          <p14:tracePt t="127370" x="1412875" y="3606800"/>
          <p14:tracePt t="127387" x="1390650" y="3606800"/>
          <p14:tracePt t="127404" x="1349375" y="3606800"/>
          <p14:tracePt t="127420" x="1333500" y="3606800"/>
          <p14:tracePt t="127436" x="1323975" y="3606800"/>
          <p14:tracePt t="127454" x="1304925" y="3606800"/>
          <p14:tracePt t="127470" x="1295400" y="3606800"/>
          <p14:tracePt t="127487" x="1285875" y="3606800"/>
          <p14:tracePt t="127504" x="1279525" y="3606800"/>
          <p14:tracePt t="127537" x="1279525" y="3613150"/>
          <p14:tracePt t="127555" x="1295400" y="3622675"/>
          <p14:tracePt t="127570" x="1333500" y="3629025"/>
          <p14:tracePt t="127587" x="1371600" y="3641725"/>
          <p14:tracePt t="127604" x="1435100" y="3654425"/>
          <p14:tracePt t="127620" x="1495425" y="3654425"/>
          <p14:tracePt t="127637" x="1555750" y="3667125"/>
          <p14:tracePt t="127654" x="1644650" y="3673475"/>
          <p14:tracePt t="127670" x="1714500" y="3673475"/>
          <p14:tracePt t="127687" x="1806575" y="3673475"/>
          <p14:tracePt t="127704" x="1905000" y="3673475"/>
          <p14:tracePt t="127720" x="1965325" y="3673475"/>
          <p14:tracePt t="127737" x="2006600" y="3673475"/>
          <p14:tracePt t="127754" x="2079625" y="3670300"/>
          <p14:tracePt t="127770" x="2143125" y="3657600"/>
          <p14:tracePt t="127787" x="2219325" y="3641725"/>
          <p14:tracePt t="127804" x="2292350" y="3613150"/>
          <p14:tracePt t="127820" x="2314575" y="3609975"/>
          <p14:tracePt t="127837" x="2330450" y="3609975"/>
          <p14:tracePt t="127853" x="2343150" y="3609975"/>
          <p14:tracePt t="127870" x="2349500" y="3609975"/>
          <p14:tracePt t="127887" x="2352675" y="3609975"/>
          <p14:tracePt t="127903" x="2359025" y="3609975"/>
          <p14:tracePt t="127946" x="2359025" y="3603625"/>
          <p14:tracePt t="127960" x="2359025" y="3597275"/>
          <p14:tracePt t="127967" x="2359025" y="3594100"/>
          <p14:tracePt t="127974" x="2359025" y="3587750"/>
          <p14:tracePt t="127987" x="2359025" y="3584575"/>
          <p14:tracePt t="128004" x="2346325" y="3568700"/>
          <p14:tracePt t="128020" x="2330450" y="3552825"/>
          <p14:tracePt t="128037" x="2301875" y="3540125"/>
          <p14:tracePt t="128054" x="2212975" y="3492500"/>
          <p14:tracePt t="128070" x="2155825" y="3454400"/>
          <p14:tracePt t="128087" x="2066925" y="3422650"/>
          <p14:tracePt t="128104" x="1901825" y="3390900"/>
          <p14:tracePt t="128120" x="1803400" y="3365500"/>
          <p14:tracePt t="128137" x="1698625" y="3355975"/>
          <p14:tracePt t="128154" x="1568450" y="3355975"/>
          <p14:tracePt t="128170" x="1476375" y="3355975"/>
          <p14:tracePt t="128188" x="1381125" y="3362325"/>
          <p14:tracePt t="128204" x="1333500" y="3381375"/>
          <p14:tracePt t="128220" x="1295400" y="3394075"/>
          <p14:tracePt t="128238" x="1231900" y="3400425"/>
          <p14:tracePt t="128253" x="1203325" y="3413125"/>
          <p14:tracePt t="128270" x="1181100" y="3419475"/>
          <p14:tracePt t="128288" x="1165225" y="3429000"/>
          <p14:tracePt t="128304" x="1149350" y="3444875"/>
          <p14:tracePt t="128321" x="1139825" y="3454400"/>
          <p14:tracePt t="128338" x="1123950" y="3467100"/>
          <p14:tracePt t="128353" x="1114425" y="3476625"/>
          <p14:tracePt t="128371" x="1098550" y="3492500"/>
          <p14:tracePt t="128388" x="1085850" y="3508375"/>
          <p14:tracePt t="128404" x="1085850" y="3524250"/>
          <p14:tracePt t="128420" x="1085850" y="3533775"/>
          <p14:tracePt t="128437" x="1085850" y="3546475"/>
          <p14:tracePt t="128453" x="1092200" y="3562350"/>
          <p14:tracePt t="128471" x="1101725" y="3578225"/>
          <p14:tracePt t="128488" x="1130300" y="3594100"/>
          <p14:tracePt t="128503" x="1139825" y="3603625"/>
          <p14:tracePt t="128520" x="1155700" y="3616325"/>
          <p14:tracePt t="128537" x="1184275" y="3638550"/>
          <p14:tracePt t="128553" x="1206500" y="3648075"/>
          <p14:tracePt t="128570" x="1235075" y="3660775"/>
          <p14:tracePt t="128587" x="1270000" y="3667125"/>
          <p14:tracePt t="128603" x="1308100" y="3667125"/>
          <p14:tracePt t="128621" x="1343025" y="3673475"/>
          <p14:tracePt t="128637" x="1406525" y="3673475"/>
          <p14:tracePt t="128653" x="1441450" y="3673475"/>
          <p14:tracePt t="128670" x="1479550" y="3673475"/>
          <p14:tracePt t="128687" x="1520825" y="3673475"/>
          <p14:tracePt t="128703" x="1549400" y="3673475"/>
          <p14:tracePt t="128720" x="1577975" y="3673475"/>
          <p14:tracePt t="128736" x="1619250" y="3673475"/>
          <p14:tracePt t="128753" x="1654175" y="3673475"/>
          <p14:tracePt t="128770" x="1676400" y="3673475"/>
          <p14:tracePt t="128786" x="1701800" y="3673475"/>
          <p14:tracePt t="128803" x="1714500" y="3673475"/>
          <p14:tracePt t="128820" x="1727200" y="3673475"/>
          <p14:tracePt t="128837" x="1768475" y="3670300"/>
          <p14:tracePt t="128853" x="1800225" y="3657600"/>
          <p14:tracePt t="128870" x="1828800" y="3657600"/>
          <p14:tracePt t="128887" x="1876425" y="3648075"/>
          <p14:tracePt t="128903" x="1908175" y="3648075"/>
          <p14:tracePt t="128920" x="1952625" y="3641725"/>
          <p14:tracePt t="128937" x="2006600" y="3622675"/>
          <p14:tracePt t="128953" x="2066925" y="3613150"/>
          <p14:tracePt t="128970" x="2127250" y="3613150"/>
          <p14:tracePt t="128986" x="2235200" y="3606800"/>
          <p14:tracePt t="129003" x="2317750" y="3606800"/>
          <p14:tracePt t="129020" x="2390775" y="3600450"/>
          <p14:tracePt t="129036" x="2460625" y="3594100"/>
          <p14:tracePt t="129053" x="2492375" y="3587750"/>
          <p14:tracePt t="129069" x="2514600" y="3587750"/>
          <p14:tracePt t="129086" x="2546350" y="3587750"/>
          <p14:tracePt t="129103" x="2562225" y="3587750"/>
          <p14:tracePt t="129120" x="2571750" y="3587750"/>
          <p14:tracePt t="129136" x="2593975" y="3587750"/>
          <p14:tracePt t="129153" x="2597150" y="3587750"/>
          <p14:tracePt t="129213" x="2590800" y="3581400"/>
          <p14:tracePt t="129220" x="2584450" y="3578225"/>
          <p14:tracePt t="129228" x="2574925" y="3571875"/>
          <p14:tracePt t="129236" x="2568575" y="3559175"/>
          <p14:tracePt t="129253" x="2540000" y="3546475"/>
          <p14:tracePt t="129271" x="2435225" y="3511550"/>
          <p14:tracePt t="129287" x="2359025" y="3495675"/>
          <p14:tracePt t="129304" x="2286000" y="3479800"/>
          <p14:tracePt t="129320" x="2162175" y="3457575"/>
          <p14:tracePt t="129337" x="2066925" y="3441700"/>
          <p14:tracePt t="129353" x="1974850" y="3441700"/>
          <p14:tracePt t="129371" x="1898650" y="3441700"/>
          <p14:tracePt t="129387" x="1838325" y="3441700"/>
          <p14:tracePt t="129404" x="1778000" y="3441700"/>
          <p14:tracePt t="129421" x="1682750" y="3444875"/>
          <p14:tracePt t="129436" x="1622425" y="3451225"/>
          <p14:tracePt t="129453" x="1577975" y="3460750"/>
          <p14:tracePt t="129470" x="1514475" y="3479800"/>
          <p14:tracePt t="129486" x="1482725" y="3486150"/>
          <p14:tracePt t="129504" x="1454150" y="3495675"/>
          <p14:tracePt t="129520" x="1419225" y="3508375"/>
          <p14:tracePt t="129536" x="1387475" y="3514725"/>
          <p14:tracePt t="129554" x="1365250" y="3521075"/>
          <p14:tracePt t="129570" x="1346200" y="3530600"/>
          <p14:tracePt t="129586" x="1336675" y="3536950"/>
          <p14:tracePt t="129604" x="1327150" y="3546475"/>
          <p14:tracePt t="129620" x="1311275" y="3546475"/>
          <p14:tracePt t="129637" x="1295400" y="3546475"/>
          <p14:tracePt t="129653" x="1292225" y="3549650"/>
          <p14:tracePt t="129670" x="1292225" y="3556000"/>
          <p14:tracePt t="129686" x="1292225" y="3559175"/>
          <p14:tracePt t="129703" x="1308100" y="3565525"/>
          <p14:tracePt t="129720" x="1343025" y="3578225"/>
          <p14:tracePt t="129737" x="1387475" y="3590925"/>
          <p14:tracePt t="129753" x="1431925" y="3609975"/>
          <p14:tracePt t="129770" x="1504950" y="3622675"/>
          <p14:tracePt t="129787" x="1565275" y="3629025"/>
          <p14:tracePt t="129804" x="1638300" y="3635375"/>
          <p14:tracePt t="129820" x="1724025" y="3635375"/>
          <p14:tracePt t="129837" x="1774825" y="3635375"/>
          <p14:tracePt t="129853" x="1819275" y="3635375"/>
          <p14:tracePt t="129854" x="1854200" y="3635375"/>
          <p14:tracePt t="129870" x="1914525" y="3635375"/>
          <p14:tracePt t="129887" x="1997075" y="3629025"/>
          <p14:tracePt t="129903" x="2070100" y="3629025"/>
          <p14:tracePt t="129921" x="2155825" y="3629025"/>
          <p14:tracePt t="129937" x="2212975" y="3629025"/>
          <p14:tracePt t="129953" x="2257425" y="3629025"/>
          <p14:tracePt t="129970" x="2305050" y="3629025"/>
          <p14:tracePt t="129986" x="2327275" y="3629025"/>
          <p14:tracePt t="130003" x="2359025" y="3625850"/>
          <p14:tracePt t="130020" x="2400300" y="3613150"/>
          <p14:tracePt t="130036" x="2428875" y="3613150"/>
          <p14:tracePt t="130053" x="2451100" y="3613150"/>
          <p14:tracePt t="130070" x="2479675" y="3613150"/>
          <p14:tracePt t="130086" x="2489200" y="3613150"/>
          <p14:tracePt t="130104" x="2501900" y="3613150"/>
          <p14:tracePt t="130120" x="2517775" y="3613150"/>
          <p14:tracePt t="130136" x="2527300" y="3613150"/>
          <p14:tracePt t="130153" x="2536825" y="3613150"/>
          <p14:tracePt t="130170" x="2546350" y="3613150"/>
          <p14:tracePt t="130186" x="2559050" y="3613150"/>
          <p14:tracePt t="130204" x="2568575" y="3613150"/>
          <p14:tracePt t="130269" x="2571750" y="3613150"/>
          <p14:tracePt t="130276" x="2578100" y="3613150"/>
          <p14:tracePt t="130287" x="2581275" y="3613150"/>
          <p14:tracePt t="130303" x="2597150" y="3613150"/>
          <p14:tracePt t="130320" x="2606675" y="3613150"/>
          <p14:tracePt t="132292" x="2628900" y="3613150"/>
          <p14:tracePt t="132298" x="2654300" y="3613150"/>
          <p14:tracePt t="132306" x="2689225" y="3613150"/>
          <p14:tracePt t="132320" x="2749550" y="3613150"/>
          <p14:tracePt t="132336" x="2800350" y="3613150"/>
          <p14:tracePt t="132353" x="2838450" y="3613150"/>
          <p14:tracePt t="132386" x="2927350" y="3613150"/>
          <p14:tracePt t="132420" x="3013075" y="3613150"/>
          <p14:tracePt t="132436" x="3041650" y="3613150"/>
          <p14:tracePt t="132453" x="3063875" y="3619500"/>
          <p14:tracePt t="132470" x="3105150" y="3625850"/>
          <p14:tracePt t="132486" x="3121025" y="3625850"/>
          <p14:tracePt t="132504" x="3143250" y="3632200"/>
          <p14:tracePt t="132519" x="3175000" y="3632200"/>
          <p14:tracePt t="132536" x="3197225" y="3632200"/>
          <p14:tracePt t="132553" x="3228975" y="3638550"/>
          <p14:tracePt t="132570" x="3276600" y="3644900"/>
          <p14:tracePt t="132586" x="3298825" y="3644900"/>
          <p14:tracePt t="132603" x="3327400" y="3644900"/>
          <p14:tracePt t="132619" x="3346450" y="3644900"/>
          <p14:tracePt t="132636" x="3368675" y="3644900"/>
          <p14:tracePt t="132653" x="3390900" y="3644900"/>
          <p14:tracePt t="132669" x="3416300" y="3644900"/>
          <p14:tracePt t="132686" x="3444875" y="3644900"/>
          <p14:tracePt t="132703" x="3467100" y="3644900"/>
          <p14:tracePt t="132720" x="3495675" y="3644900"/>
          <p14:tracePt t="132736" x="3505200" y="3641725"/>
          <p14:tracePt t="132753" x="3514725" y="3641725"/>
          <p14:tracePt t="132769" x="3527425" y="3641725"/>
          <p14:tracePt t="132786" x="3543300" y="3641725"/>
          <p14:tracePt t="132803" x="3552825" y="3641725"/>
          <p14:tracePt t="132820" x="3568700" y="3641725"/>
          <p14:tracePt t="132836" x="3578225" y="3641725"/>
          <p14:tracePt t="132854" x="3594100" y="3641725"/>
          <p14:tracePt t="132912" x="3597275" y="3641725"/>
          <p14:tracePt t="132919" x="3603625" y="3641725"/>
          <p14:tracePt t="132926" x="3606800" y="3641725"/>
          <p14:tracePt t="132936" x="3613150" y="3641725"/>
          <p14:tracePt t="132954" x="3625850" y="3644900"/>
          <p14:tracePt t="132970" x="3641725" y="3644900"/>
          <p14:tracePt t="133054" x="3641725" y="3648075"/>
          <p14:tracePt t="133061" x="3641725" y="3654425"/>
          <p14:tracePt t="133070" x="3641725" y="3660775"/>
          <p14:tracePt t="133086" x="3651250" y="3673475"/>
          <p14:tracePt t="133103" x="3667125" y="3689350"/>
          <p14:tracePt t="133120" x="3676650" y="3698875"/>
          <p14:tracePt t="133136" x="3698875" y="3698875"/>
          <p14:tracePt t="133153" x="3711575" y="3698875"/>
          <p14:tracePt t="133170" x="3727450" y="3698875"/>
          <p14:tracePt t="133187" x="3749675" y="3698875"/>
          <p14:tracePt t="133203" x="3775075" y="3705225"/>
          <p14:tracePt t="133219" x="3806825" y="3711575"/>
          <p14:tracePt t="133237" x="3838575" y="3730625"/>
          <p14:tracePt t="133253" x="3902075" y="3743325"/>
          <p14:tracePt t="133270" x="3943350" y="3743325"/>
          <p14:tracePt t="133286" x="3965575" y="3743325"/>
          <p14:tracePt t="133303" x="4006850" y="3743325"/>
          <p14:tracePt t="133320" x="4022725" y="3743325"/>
          <p14:tracePt t="133337" x="4044950" y="3743325"/>
          <p14:tracePt t="133353" x="4076700" y="3743325"/>
          <p14:tracePt t="133369" x="4105275" y="3743325"/>
          <p14:tracePt t="133386" x="4127500" y="3743325"/>
          <p14:tracePt t="133403" x="4175125" y="3743325"/>
          <p14:tracePt t="133419" x="4219575" y="3743325"/>
          <p14:tracePt t="133437" x="4241800" y="3743325"/>
          <p14:tracePt t="133453" x="4283075" y="3743325"/>
          <p14:tracePt t="133470" x="4305300" y="3743325"/>
          <p14:tracePt t="133486" x="4318000" y="3743325"/>
          <p14:tracePt t="133503" x="4352925" y="3743325"/>
          <p14:tracePt t="133519" x="4375150" y="3743325"/>
          <p14:tracePt t="133537" x="4403725" y="3743325"/>
          <p14:tracePt t="133552" x="4460875" y="3727450"/>
          <p14:tracePt t="133570" x="4495800" y="3727450"/>
          <p14:tracePt t="133586" x="4540250" y="3727450"/>
          <p14:tracePt t="133603" x="4581525" y="3727450"/>
          <p14:tracePt t="133619" x="4591050" y="3727450"/>
          <p14:tracePt t="133636" x="4600575" y="3727450"/>
          <p14:tracePt t="133653" x="4625975" y="3727450"/>
          <p14:tracePt t="133669" x="4648200" y="3727450"/>
          <p14:tracePt t="133686" x="4676775" y="3727450"/>
          <p14:tracePt t="133703" x="4692650" y="3727450"/>
          <p14:tracePt t="133719" x="4702175" y="3727450"/>
          <p14:tracePt t="133736" x="4711700" y="3727450"/>
          <p14:tracePt t="133753" x="4730750" y="3727450"/>
          <p14:tracePt t="133770" x="4737100" y="3727450"/>
          <p14:tracePt t="133786" x="4746625" y="3727450"/>
          <p14:tracePt t="133803" x="4756150" y="3727450"/>
          <p14:tracePt t="133819" x="4765675" y="3727450"/>
          <p14:tracePt t="133837" x="4784725" y="3727450"/>
          <p14:tracePt t="133853" x="4791075" y="3727450"/>
          <p14:tracePt t="133953" x="4794250" y="3727450"/>
          <p14:tracePt t="133959" x="4800600" y="3727450"/>
          <p14:tracePt t="135704" x="4848225" y="3721100"/>
          <p14:tracePt t="135711" x="4905375" y="3711575"/>
          <p14:tracePt t="135719" x="4975225" y="3702050"/>
          <p14:tracePt t="135737" x="5102225" y="3702050"/>
          <p14:tracePt t="135754" x="5308600" y="3702050"/>
          <p14:tracePt t="135770" x="5413375" y="3708400"/>
          <p14:tracePt t="135804" x="5673725" y="3740150"/>
          <p14:tracePt t="135836" x="5819775" y="3756025"/>
          <p14:tracePt t="135853" x="5918200" y="3765550"/>
          <p14:tracePt t="135869" x="5959475" y="3765550"/>
          <p14:tracePt t="135886" x="6003925" y="3765550"/>
          <p14:tracePt t="135903" x="6067425" y="3765550"/>
          <p14:tracePt t="135919" x="6096000" y="3765550"/>
          <p14:tracePt t="135936" x="6134100" y="3765550"/>
          <p14:tracePt t="135953" x="6203950" y="3765550"/>
          <p14:tracePt t="135969" x="6261100" y="3765550"/>
          <p14:tracePt t="135986" x="6321425" y="3765550"/>
          <p14:tracePt t="136004" x="6369050" y="3765550"/>
          <p14:tracePt t="136020" x="6391275" y="3765550"/>
          <p14:tracePt t="136036" x="6407150" y="3762375"/>
          <p14:tracePt t="136053" x="6432550" y="3762375"/>
          <p14:tracePt t="136069" x="6454775" y="3762375"/>
          <p14:tracePt t="136086" x="6483350" y="3762375"/>
          <p14:tracePt t="136102" x="6540500" y="3756025"/>
          <p14:tracePt t="136119" x="6578600" y="3749675"/>
          <p14:tracePt t="136136" x="6623050" y="3743325"/>
          <p14:tracePt t="136153" x="6661150" y="3736975"/>
          <p14:tracePt t="136169" x="6680200" y="3730625"/>
          <p14:tracePt t="136186" x="6689725" y="3730625"/>
          <p14:tracePt t="136203" x="6702425" y="3724275"/>
          <p14:tracePt t="136220" x="6718300" y="3724275"/>
          <p14:tracePt t="136236" x="6727825" y="3724275"/>
          <p14:tracePt t="136253" x="6743700" y="3724275"/>
          <p14:tracePt t="136269" x="6753225" y="3724275"/>
          <p14:tracePt t="136286" x="6769100" y="3724275"/>
          <p14:tracePt t="136303" x="6781800" y="3724275"/>
          <p14:tracePt t="136403" x="6788150" y="3724275"/>
          <p14:tracePt t="136409" x="6791325" y="3724275"/>
          <p14:tracePt t="136419" x="6797675" y="3724275"/>
          <p14:tracePt t="138768" x="6819900" y="3721100"/>
          <p14:tracePt t="138775" x="6867525" y="3721100"/>
          <p14:tracePt t="138786" x="6892925" y="3721100"/>
          <p14:tracePt t="138804" x="6988175" y="3721100"/>
          <p14:tracePt t="138820" x="7048500" y="3721100"/>
          <p14:tracePt t="138836" x="7089775" y="3721100"/>
          <p14:tracePt t="138869" x="7197725" y="3721100"/>
          <p14:tracePt t="138902" x="7296150" y="3721100"/>
          <p14:tracePt t="138919" x="7334250" y="3721100"/>
          <p14:tracePt t="138935" x="7362825" y="3721100"/>
          <p14:tracePt t="138953" x="7400925" y="3721100"/>
          <p14:tracePt t="138970" x="7445375" y="3721100"/>
          <p14:tracePt t="138986" x="7477125" y="3721100"/>
          <p14:tracePt t="139003" x="7543800" y="3721100"/>
          <p14:tracePt t="139019" x="7604125" y="3721100"/>
          <p14:tracePt t="139036" x="7648575" y="3721100"/>
          <p14:tracePt t="139038" x="7667625" y="3721100"/>
          <p14:tracePt t="139053" x="7702550" y="3721100"/>
          <p14:tracePt t="139069" x="7724775" y="3721100"/>
          <p14:tracePt t="139086" x="7756525" y="3721100"/>
          <p14:tracePt t="139102" x="7788275" y="3721100"/>
          <p14:tracePt t="139119" x="7832725" y="3721100"/>
          <p14:tracePt t="139136" x="7877175" y="3721100"/>
          <p14:tracePt t="139153" x="7953375" y="3721100"/>
          <p14:tracePt t="139169" x="7997825" y="3714750"/>
          <p14:tracePt t="139186" x="8035925" y="3708400"/>
          <p14:tracePt t="139202" x="8077200" y="3702050"/>
          <p14:tracePt t="139219" x="8099425" y="3689350"/>
          <p14:tracePt t="139236" x="8131175" y="3676650"/>
          <p14:tracePt t="139253" x="8181975" y="3654425"/>
          <p14:tracePt t="139269" x="8210550" y="3648075"/>
          <p14:tracePt t="139286" x="8242300" y="3635375"/>
          <p14:tracePt t="139302" x="8274050" y="3629025"/>
          <p14:tracePt t="139319" x="8283575" y="3629025"/>
          <p14:tracePt t="139337" x="8305800" y="3622675"/>
          <p14:tracePt t="139353" x="8315325" y="3622675"/>
          <p14:tracePt t="139369" x="8324850" y="3622675"/>
          <p14:tracePt t="139387" x="8343900" y="3622675"/>
          <p14:tracePt t="139403" x="8353425" y="3622675"/>
          <p14:tracePt t="139419" x="8362950" y="3622675"/>
          <p14:tracePt t="139436" x="8404225" y="3622675"/>
          <p14:tracePt t="139453" x="8426450" y="3622675"/>
          <p14:tracePt t="139469" x="8461375" y="3622675"/>
          <p14:tracePt t="139486" x="8524875" y="3625850"/>
          <p14:tracePt t="139503" x="8562975" y="3632200"/>
          <p14:tracePt t="139519" x="8597900" y="3632200"/>
          <p14:tracePt t="139536" x="8642350" y="3644900"/>
          <p14:tracePt t="139552" x="8664575" y="3657600"/>
          <p14:tracePt t="139569" x="8686800" y="3660775"/>
          <p14:tracePt t="139586" x="8715375" y="3679825"/>
          <p14:tracePt t="139602" x="8724900" y="3679825"/>
          <p14:tracePt t="139619" x="8734425" y="3679825"/>
          <p14:tracePt t="139636" x="8740775" y="3679825"/>
          <p14:tracePt t="139669" x="8740775" y="3683000"/>
          <p14:tracePt t="139686" x="8743950" y="3689350"/>
          <p14:tracePt t="139702" x="8759825" y="3689350"/>
          <p14:tracePt t="139719" x="8766175" y="3698875"/>
          <p14:tracePt t="139735" x="8778875" y="3698875"/>
          <p14:tracePt t="139752" x="8788400" y="3698875"/>
          <p14:tracePt t="139769" x="8804275" y="3708400"/>
          <p14:tracePt t="139786" x="8820150" y="3714750"/>
          <p14:tracePt t="139803" x="8842375" y="3717925"/>
          <p14:tracePt t="139819" x="8870950" y="3730625"/>
          <p14:tracePt t="139835" x="8905875" y="3730625"/>
          <p14:tracePt t="139853" x="8928100" y="3730625"/>
          <p14:tracePt t="139870" x="8937625" y="3730625"/>
          <p14:tracePt t="139887" x="8953500" y="3730625"/>
          <p14:tracePt t="139903" x="8969375" y="3730625"/>
          <p14:tracePt t="139920" x="8978900" y="3730625"/>
          <p14:tracePt t="139936" x="8991600" y="3730625"/>
          <p14:tracePt t="139953" x="8997950" y="3730625"/>
          <p14:tracePt t="140193" x="8994775" y="3730625"/>
          <p14:tracePt t="140199" x="8978900" y="3730625"/>
          <p14:tracePt t="140207" x="8969375" y="3730625"/>
          <p14:tracePt t="140219" x="8956675" y="3730625"/>
          <p14:tracePt t="140236" x="8937625" y="3730625"/>
          <p14:tracePt t="140253" x="8921750" y="3730625"/>
          <p14:tracePt t="140269" x="8912225" y="3730625"/>
          <p14:tracePt t="140286" x="8896350" y="3730625"/>
          <p14:tracePt t="140302" x="8877300" y="3730625"/>
          <p14:tracePt t="140318" x="8861425" y="3730625"/>
          <p14:tracePt t="140336" x="8820150" y="3730625"/>
          <p14:tracePt t="140352" x="8797925" y="3730625"/>
          <p14:tracePt t="140369" x="8775700" y="3730625"/>
          <p14:tracePt t="140386" x="8734425" y="3743325"/>
          <p14:tracePt t="140403" x="8712200" y="3756025"/>
          <p14:tracePt t="140419" x="8689975" y="3759200"/>
          <p14:tracePt t="140436" x="8667750" y="3781425"/>
          <p14:tracePt t="140452" x="8645525" y="3787775"/>
          <p14:tracePt t="140470" x="8623300" y="3794125"/>
          <p14:tracePt t="140486" x="8601075" y="3800475"/>
          <p14:tracePt t="140502" x="8572500" y="3810000"/>
          <p14:tracePt t="140520" x="8515350" y="3816350"/>
          <p14:tracePt t="140537" x="8455025" y="3816350"/>
          <p14:tracePt t="140553" x="8394700" y="3825875"/>
          <p14:tracePt t="140569" x="8308975" y="3825875"/>
          <p14:tracePt t="140585" x="8255000" y="3844925"/>
          <p14:tracePt t="140602" x="8210550" y="3851275"/>
          <p14:tracePt t="140619" x="8067675" y="3857625"/>
          <p14:tracePt t="140635" x="7959725" y="3873500"/>
          <p14:tracePt t="140653" x="7867650" y="3883025"/>
          <p14:tracePt t="140669" x="7734300" y="3898900"/>
          <p14:tracePt t="140685" x="7629525" y="3914775"/>
          <p14:tracePt t="140702" x="7556500" y="3914775"/>
          <p14:tracePt t="140719" x="7486650" y="3914775"/>
          <p14:tracePt t="140736" x="7426325" y="3914775"/>
          <p14:tracePt t="140752" x="7346950" y="3914775"/>
          <p14:tracePt t="140769" x="7216775" y="3914775"/>
          <p14:tracePt t="140786" x="7124700" y="3914775"/>
          <p14:tracePt t="140802" x="7019925" y="3914775"/>
          <p14:tracePt t="140819" x="6813550" y="3914775"/>
          <p14:tracePt t="140836" x="6699250" y="3914775"/>
          <p14:tracePt t="140852" x="6594475" y="3914775"/>
          <p14:tracePt t="140869" x="6388100" y="3914775"/>
          <p14:tracePt t="140885" x="6273800" y="3914775"/>
          <p14:tracePt t="140902" x="6121400" y="3898900"/>
          <p14:tracePt t="140919" x="5870575" y="3892550"/>
          <p14:tracePt t="140936" x="5695950" y="3873500"/>
          <p14:tracePt t="140953" x="5457825" y="3863975"/>
          <p14:tracePt t="140968" x="5105400" y="3863975"/>
          <p14:tracePt t="140985" x="4860925" y="3863975"/>
          <p14:tracePt t="141002" x="4581525" y="3863975"/>
          <p14:tracePt t="141019" x="4260850" y="3870325"/>
          <p14:tracePt t="141037" x="4022725" y="3889375"/>
          <p14:tracePt t="141054" x="3733800" y="3924300"/>
          <p14:tracePt t="141069" x="3540125" y="3943350"/>
          <p14:tracePt t="141086" x="3409950" y="3968750"/>
          <p14:tracePt t="141102" x="3298825" y="4003675"/>
          <p14:tracePt t="141119" x="3206750" y="4025900"/>
          <p14:tracePt t="141136" x="3184525" y="4025900"/>
          <p14:tracePt t="141152" x="3178175" y="4025900"/>
          <p14:tracePt t="141482" x="3108325" y="4019550"/>
          <p14:tracePt t="141489" x="3006725" y="4010025"/>
          <p14:tracePt t="141503" x="2778125" y="3990975"/>
          <p14:tracePt t="141519" x="2584450" y="3990975"/>
          <p14:tracePt t="141536" x="2346325" y="3990975"/>
          <p14:tracePt t="141553" x="2060575" y="3990975"/>
          <p14:tracePt t="141586" x="1704975" y="4016375"/>
          <p14:tracePt t="141619" x="1346200" y="4051300"/>
          <p14:tracePt t="141636" x="1228725" y="4067175"/>
          <p14:tracePt t="141653" x="1073150" y="4092575"/>
          <p14:tracePt t="141669" x="962025" y="4127500"/>
          <p14:tracePt t="141686" x="876300" y="4143375"/>
          <p14:tracePt t="141702" x="787400" y="4162425"/>
          <p14:tracePt t="141719" x="749300" y="4181475"/>
          <p14:tracePt t="141736" x="717550" y="4194175"/>
          <p14:tracePt t="141752" x="679450" y="4200525"/>
          <p14:tracePt t="141769" x="641350" y="4200525"/>
          <p14:tracePt t="141786" x="596900" y="4200525"/>
          <p14:tracePt t="141802" x="533400" y="4197350"/>
          <p14:tracePt t="141819" x="498475" y="4184650"/>
          <p14:tracePt t="141835" x="450850" y="4165600"/>
          <p14:tracePt t="141852" x="409575" y="4146550"/>
          <p14:tracePt t="141869" x="384175" y="4133850"/>
          <p14:tracePt t="141886" x="355600" y="4124325"/>
          <p14:tracePt t="141902" x="320675" y="4111625"/>
          <p14:tracePt t="141918" x="292100" y="4111625"/>
          <p14:tracePt t="141936" x="269875" y="4111625"/>
          <p14:tracePt t="141953" x="244475" y="4111625"/>
          <p14:tracePt t="141969" x="234950" y="4111625"/>
          <p14:tracePt t="141986" x="222250" y="4111625"/>
          <p14:tracePt t="142002" x="209550" y="4111625"/>
          <p14:tracePt t="142019" x="193675" y="4111625"/>
          <p14:tracePt t="142216" x="196850" y="4111625"/>
          <p14:tracePt t="142223" x="206375" y="4111625"/>
          <p14:tracePt t="142237" x="222250" y="4102100"/>
          <p14:tracePt t="142252" x="238125" y="4095750"/>
          <p14:tracePt t="142268" x="247650" y="4089400"/>
          <p14:tracePt t="142286" x="263525" y="4079875"/>
          <p14:tracePt t="142318" x="288925" y="4079875"/>
          <p14:tracePt t="142352" x="311150" y="4076700"/>
          <p14:tracePt t="142369" x="333375" y="4076700"/>
          <p14:tracePt t="142386" x="352425" y="4070350"/>
          <p14:tracePt t="142403" x="374650" y="4070350"/>
          <p14:tracePt t="142419" x="396875" y="4060825"/>
          <p14:tracePt t="142437" x="425450" y="4041775"/>
          <p14:tracePt t="142452" x="457200" y="4035425"/>
          <p14:tracePt t="142469" x="469900" y="4035425"/>
          <p14:tracePt t="142486" x="504825" y="4035425"/>
          <p14:tracePt t="142502" x="523875" y="4035425"/>
          <p14:tracePt t="142518" x="555625" y="4035425"/>
          <p14:tracePt t="142536" x="581025" y="4035425"/>
          <p14:tracePt t="142552" x="609600" y="4035425"/>
          <p14:tracePt t="142569" x="625475" y="4035425"/>
          <p14:tracePt t="142586" x="650875" y="4032250"/>
          <p14:tracePt t="142603" x="679450" y="4032250"/>
          <p14:tracePt t="142619" x="704850" y="4025900"/>
          <p14:tracePt t="142636" x="742950" y="4025900"/>
          <p14:tracePt t="142652" x="758825" y="4025900"/>
          <p14:tracePt t="142669" x="774700" y="4025900"/>
          <p14:tracePt t="142685" x="790575" y="4025900"/>
          <p14:tracePt t="142765" x="793750" y="4025900"/>
          <p14:tracePt t="142771" x="800100" y="4025900"/>
          <p14:tracePt t="142792" x="803275" y="4025900"/>
          <p14:tracePt t="142802" x="809625" y="4025900"/>
          <p14:tracePt t="143569" x="812800" y="4025900"/>
          <p14:tracePt t="143576" x="819150" y="4025900"/>
          <p14:tracePt t="143585" x="828675" y="4025900"/>
          <p14:tracePt t="143602" x="838200" y="4025900"/>
          <p14:tracePt t="143619" x="863600" y="4025900"/>
          <p14:tracePt t="143635" x="917575" y="4019550"/>
          <p14:tracePt t="143668" x="1104900" y="4019550"/>
          <p14:tracePt t="143702" x="1323975" y="4025900"/>
          <p14:tracePt t="143719" x="1441450" y="4025900"/>
          <p14:tracePt t="143735" x="1524000" y="4025900"/>
          <p14:tracePt t="143752" x="1606550" y="4025900"/>
          <p14:tracePt t="143768" x="1746250" y="4025900"/>
          <p14:tracePt t="143785" x="1825625" y="4025900"/>
          <p14:tracePt t="143802" x="1908175" y="4025900"/>
          <p14:tracePt t="143818" x="1993900" y="4025900"/>
          <p14:tracePt t="143836" x="2038350" y="4025900"/>
          <p14:tracePt t="143852" x="2066925" y="4025900"/>
          <p14:tracePt t="143868" x="2089150" y="4025900"/>
          <p14:tracePt t="143885" x="2098675" y="4025900"/>
          <p14:tracePt t="143902" x="2108200" y="4035425"/>
          <p14:tracePt t="143918" x="2136775" y="4041775"/>
          <p14:tracePt t="143935" x="2146300" y="4051300"/>
          <p14:tracePt t="143952" x="2155825" y="4054475"/>
          <p14:tracePt t="143968" x="2174875" y="4060825"/>
          <p14:tracePt t="144039" x="2174875" y="4067175"/>
          <p14:tracePt t="144046" x="2174875" y="4070350"/>
          <p14:tracePt t="144053" x="2174875" y="4076700"/>
          <p14:tracePt t="144069" x="2174875" y="4086225"/>
          <p14:tracePt t="144086" x="2181225" y="4095750"/>
          <p14:tracePt t="144103" x="2190750" y="4108450"/>
          <p14:tracePt t="144118" x="2193925" y="4121150"/>
          <p14:tracePt t="144135" x="2206625" y="4121150"/>
          <p14:tracePt t="144152" x="2225675" y="4121150"/>
          <p14:tracePt t="144168" x="2235200" y="4121150"/>
          <p14:tracePt t="144185" x="2244725" y="4121150"/>
          <p14:tracePt t="144202" x="2279650" y="4121150"/>
          <p14:tracePt t="144218" x="2301875" y="4121150"/>
          <p14:tracePt t="144235" x="2330450" y="4127500"/>
          <p14:tracePt t="144253" x="2346325" y="4127500"/>
          <p14:tracePt t="144268" x="2355850" y="4127500"/>
          <p14:tracePt t="144285" x="2365375" y="4127500"/>
          <p14:tracePt t="144302" x="2390775" y="4127500"/>
          <p14:tracePt t="144318" x="2413000" y="4127500"/>
          <p14:tracePt t="144335" x="2441575" y="4127500"/>
          <p14:tracePt t="144352" x="2482850" y="4143375"/>
          <p14:tracePt t="144368" x="2505075" y="4143375"/>
          <p14:tracePt t="144385" x="2514600" y="4143375"/>
          <p14:tracePt t="144402" x="2533650" y="4143375"/>
          <p14:tracePt t="144418" x="2546350" y="4143375"/>
          <p14:tracePt t="144435" x="2555875" y="4143375"/>
          <p14:tracePt t="144453" x="2593975" y="4143375"/>
          <p14:tracePt t="144468" x="2616200" y="4143375"/>
          <p14:tracePt t="144485" x="2644775" y="4143375"/>
          <p14:tracePt t="144502" x="2660650" y="4143375"/>
          <p14:tracePt t="144518" x="2670175" y="4143375"/>
          <p14:tracePt t="144535" x="2679700" y="4143375"/>
          <p14:tracePt t="144568" x="2679700" y="4149725"/>
          <p14:tracePt t="144585" x="2679700" y="4152900"/>
          <p14:tracePt t="145914" x="2727325" y="4143375"/>
          <p14:tracePt t="145919" x="2809875" y="4124325"/>
          <p14:tracePt t="145935" x="2949575" y="4089400"/>
          <p14:tracePt t="145952" x="3048000" y="4064000"/>
          <p14:tracePt t="145969" x="3140075" y="4044950"/>
          <p14:tracePt t="145985" x="3200400" y="4038600"/>
          <p14:tracePt t="146003" x="3244850" y="4038600"/>
          <p14:tracePt t="146036" x="3359150" y="4038600"/>
          <p14:tracePt t="146068" x="3409950" y="4038600"/>
          <p14:tracePt t="146071" x="3422650" y="4038600"/>
          <p14:tracePt t="146085" x="3444875" y="4038600"/>
          <p14:tracePt t="146102" x="3467100" y="4038600"/>
          <p14:tracePt t="146119" x="3479800" y="4038600"/>
          <p14:tracePt t="146135" x="3489325" y="4038600"/>
          <p14:tracePt t="146234" x="3495675" y="4038600"/>
          <p14:tracePt t="146248" x="3498850" y="4038600"/>
          <p14:tracePt t="146269" x="3505200" y="4038600"/>
          <p14:tracePt t="147837" x="3511550" y="4038600"/>
          <p14:tracePt t="147843" x="3514725" y="4038600"/>
          <p14:tracePt t="147851" x="3521075" y="4038600"/>
          <p14:tracePt t="147868" x="3530600" y="4038600"/>
          <p14:tracePt t="147885" x="3543300" y="4038600"/>
          <p14:tracePt t="147901" x="3559175" y="4038600"/>
          <p14:tracePt t="147918" x="3568700" y="4038600"/>
          <p14:tracePt t="147952" x="3594100" y="4044950"/>
          <p14:tracePt t="147986" x="3622675" y="4044950"/>
          <p14:tracePt t="148001" x="3632200" y="4044950"/>
          <p14:tracePt t="148018" x="3641725" y="4044950"/>
          <p14:tracePt t="148035" x="3673475" y="4054475"/>
          <p14:tracePt t="148052" x="3698875" y="4060825"/>
          <p14:tracePt t="148068" x="3727450" y="4067175"/>
          <p14:tracePt t="148086" x="3784600" y="4073525"/>
          <p14:tracePt t="148101" x="3819525" y="4073525"/>
          <p14:tracePt t="148118" x="3879850" y="4073525"/>
          <p14:tracePt t="148136" x="4083050" y="4079875"/>
          <p14:tracePt t="148156" x="4241800" y="4089400"/>
          <p14:tracePt t="148169" x="4460875" y="4108450"/>
          <p14:tracePt t="148186" x="4733925" y="4117975"/>
          <p14:tracePt t="148202" x="4883150" y="4127500"/>
          <p14:tracePt t="148218" x="5035550" y="4137025"/>
          <p14:tracePt t="148235" x="5165725" y="4149725"/>
          <p14:tracePt t="148251" x="5210175" y="4149725"/>
          <p14:tracePt t="148268" x="5254625" y="4149725"/>
          <p14:tracePt t="148285" x="5295900" y="4149725"/>
          <p14:tracePt t="148302" x="5314950" y="4149725"/>
          <p14:tracePt t="148318" x="5337175" y="4149725"/>
          <p14:tracePt t="148335" x="5353050" y="4149725"/>
          <p14:tracePt t="148351" x="5368925" y="4149725"/>
          <p14:tracePt t="148368" x="5391150" y="4149725"/>
          <p14:tracePt t="148385" x="5422900" y="4143375"/>
          <p14:tracePt t="148402" x="5461000" y="4137025"/>
          <p14:tracePt t="148418" x="5499100" y="4130675"/>
          <p14:tracePt t="148435" x="5578475" y="4124325"/>
          <p14:tracePt t="148452" x="5613400" y="4124325"/>
          <p14:tracePt t="148468" x="5657850" y="4124325"/>
          <p14:tracePt t="148486" x="5711825" y="4124325"/>
          <p14:tracePt t="148502" x="5743575" y="4124325"/>
          <p14:tracePt t="148519" x="5778500" y="4124325"/>
          <p14:tracePt t="148535" x="5832475" y="4124325"/>
          <p14:tracePt t="148551" x="5870575" y="4105275"/>
          <p14:tracePt t="148568" x="5915025" y="4098925"/>
          <p14:tracePt t="148585" x="5978525" y="4086225"/>
          <p14:tracePt t="148602" x="6022975" y="4079875"/>
          <p14:tracePt t="148618" x="6045200" y="4079875"/>
          <p14:tracePt t="148635" x="6073775" y="4067175"/>
          <p14:tracePt t="148652" x="6083300" y="4067175"/>
          <p14:tracePt t="148668" x="6092825" y="4067175"/>
          <p14:tracePt t="148685" x="6108700" y="4067175"/>
          <p14:tracePt t="148702" x="6121400" y="4064000"/>
          <p14:tracePt t="148718" x="6134100" y="4064000"/>
          <p14:tracePt t="148735" x="6137275" y="4064000"/>
          <p14:tracePt t="148769" x="6143625" y="4064000"/>
          <p14:tracePt t="148785" x="6153150" y="4064000"/>
          <p14:tracePt t="148802" x="6156325" y="4064000"/>
          <p14:tracePt t="148818" x="6165850" y="4064000"/>
          <p14:tracePt t="148835" x="6178550" y="4064000"/>
          <p14:tracePt t="149389" x="6210300" y="4079875"/>
          <p14:tracePt t="149397" x="6270625" y="4105275"/>
          <p14:tracePt t="149403" x="6321425" y="4121150"/>
          <p14:tracePt t="149419" x="6429375" y="4165600"/>
          <p14:tracePt t="149435" x="6515100" y="4181475"/>
          <p14:tracePt t="149451" x="6578600" y="4194175"/>
          <p14:tracePt t="149485" x="6715125" y="4194175"/>
          <p14:tracePt t="149518" x="6800850" y="4194175"/>
          <p14:tracePt t="149535" x="6829425" y="4194175"/>
          <p14:tracePt t="149551" x="6854825" y="4187825"/>
          <p14:tracePt t="149568" x="6902450" y="4175125"/>
          <p14:tracePt t="149585" x="6940550" y="4168775"/>
          <p14:tracePt t="149602" x="7000875" y="4156075"/>
          <p14:tracePt t="149618" x="7080250" y="4156075"/>
          <p14:tracePt t="149635" x="7124700" y="4140200"/>
          <p14:tracePt t="149652" x="7181850" y="4140200"/>
          <p14:tracePt t="149668" x="7204075" y="4133850"/>
          <p14:tracePt t="149685" x="7242175" y="4127500"/>
          <p14:tracePt t="149702" x="7296150" y="4121150"/>
          <p14:tracePt t="149718" x="7340600" y="4114800"/>
          <p14:tracePt t="149735" x="7362825" y="4111625"/>
          <p14:tracePt t="149752" x="7404100" y="4105275"/>
          <p14:tracePt t="149768" x="7426325" y="4098925"/>
          <p14:tracePt t="149785" x="7435850" y="4098925"/>
          <p14:tracePt t="149802" x="7464425" y="4098925"/>
          <p14:tracePt t="149818" x="7473950" y="4098925"/>
          <p14:tracePt t="149835" x="7489825" y="4098925"/>
          <p14:tracePt t="149852" x="7515225" y="4098925"/>
          <p14:tracePt t="149868" x="7524750" y="4098925"/>
          <p14:tracePt t="149885" x="7540625" y="4098925"/>
          <p14:tracePt t="149902" x="7566025" y="4098925"/>
          <p14:tracePt t="149918" x="7575550" y="4098925"/>
          <p14:tracePt t="149935" x="7597775" y="4098925"/>
          <p14:tracePt t="149952" x="7635875" y="4098925"/>
          <p14:tracePt t="149968" x="7667625" y="4098925"/>
          <p14:tracePt t="149984" x="7689850" y="4098925"/>
          <p14:tracePt t="150002" x="7734300" y="4098925"/>
          <p14:tracePt t="150018" x="7759700" y="4102100"/>
          <p14:tracePt t="150035" x="7788275" y="4108450"/>
          <p14:tracePt t="150052" x="7823200" y="4114800"/>
          <p14:tracePt t="150068" x="7858125" y="4117975"/>
          <p14:tracePt t="150085" x="7902575" y="4117975"/>
          <p14:tracePt t="150102" x="7975600" y="4124325"/>
          <p14:tracePt t="150118" x="8010525" y="4130675"/>
          <p14:tracePt t="150135" x="8054975" y="4137025"/>
          <p14:tracePt t="150137" x="8074025" y="4137025"/>
          <p14:tracePt t="150152" x="8102600" y="4137025"/>
          <p14:tracePt t="150168" x="8124825" y="4137025"/>
          <p14:tracePt t="150184" x="8156575" y="4137025"/>
          <p14:tracePt t="150201" x="8188325" y="4137025"/>
          <p14:tracePt t="150218" x="8216900" y="4137025"/>
          <p14:tracePt t="150235" x="8232775" y="4137025"/>
          <p14:tracePt t="150251" x="8258175" y="4137025"/>
          <p14:tracePt t="150268" x="8267700" y="4137025"/>
          <p14:tracePt t="150286" x="8277225" y="4137025"/>
          <p14:tracePt t="150302" x="8293100" y="4137025"/>
          <p14:tracePt t="150318" x="8308975" y="4137025"/>
          <p14:tracePt t="150334" x="8318500" y="4137025"/>
          <p14:tracePt t="150351" x="8331200" y="4137025"/>
          <p14:tracePt t="150368" x="8337550" y="4137025"/>
          <p14:tracePt t="150385" x="8340725" y="4137025"/>
          <p14:tracePt t="150701" x="8251825" y="4133850"/>
          <p14:tracePt t="150708" x="8074025" y="4124325"/>
          <p14:tracePt t="150718" x="7858125" y="4111625"/>
          <p14:tracePt t="150736" x="7251700" y="4111625"/>
          <p14:tracePt t="150753" x="6807200" y="4111625"/>
          <p14:tracePt t="150769" x="6264275" y="4121150"/>
          <p14:tracePt t="150802" x="4873625" y="4178300"/>
          <p14:tracePt t="150836" x="3705225" y="4295775"/>
          <p14:tracePt t="150853" x="3349625" y="4356100"/>
          <p14:tracePt t="150869" x="2971800" y="4416425"/>
          <p14:tracePt t="150885" x="2540000" y="4448175"/>
          <p14:tracePt t="150902" x="2320925" y="4457700"/>
          <p14:tracePt t="150919" x="2108200" y="4457700"/>
          <p14:tracePt t="150935" x="1831975" y="4457700"/>
          <p14:tracePt t="150951" x="1708150" y="4457700"/>
          <p14:tracePt t="150968" x="1558925" y="4457700"/>
          <p14:tracePt t="150985" x="1428750" y="4451350"/>
          <p14:tracePt t="151001" x="1374775" y="4445000"/>
          <p14:tracePt t="151018" x="1330325" y="4438650"/>
          <p14:tracePt t="151035" x="1266825" y="4438650"/>
          <p14:tracePt t="151051" x="1222375" y="4438650"/>
          <p14:tracePt t="151068" x="1177925" y="4438650"/>
          <p14:tracePt t="151085" x="1108075" y="4438650"/>
          <p14:tracePt t="151101" x="1073150" y="4438650"/>
          <p14:tracePt t="151118" x="1050925" y="4438650"/>
          <p14:tracePt t="151135" x="1009650" y="4438650"/>
          <p14:tracePt t="151151" x="981075" y="4438650"/>
          <p14:tracePt t="151168" x="952500" y="4438650"/>
          <p14:tracePt t="151184" x="889000" y="4438650"/>
          <p14:tracePt t="151202" x="844550" y="4438650"/>
          <p14:tracePt t="151218" x="815975" y="4425950"/>
          <p14:tracePt t="151235" x="765175" y="4410075"/>
          <p14:tracePt t="151251" x="749300" y="4410075"/>
          <p14:tracePt t="151268" x="733425" y="4410075"/>
          <p14:tracePt t="151285" x="720725" y="4410075"/>
          <p14:tracePt t="151302" x="711200" y="4410075"/>
          <p14:tracePt t="151318" x="698500" y="4410075"/>
          <p14:tracePt t="151335" x="685800" y="4410075"/>
          <p14:tracePt t="151351" x="679450" y="4403725"/>
          <p14:tracePt t="151369" x="679450" y="4397375"/>
          <p14:tracePt t="151385" x="676275" y="4387850"/>
          <p14:tracePt t="151401" x="669925" y="4378325"/>
          <p14:tracePt t="151418" x="666750" y="4368800"/>
          <p14:tracePt t="151435" x="650875" y="4352925"/>
          <p14:tracePt t="151451" x="638175" y="4352925"/>
          <p14:tracePt t="151485" x="638175" y="4349750"/>
          <p14:tracePt t="152290" x="666750" y="4349750"/>
          <p14:tracePt t="152304" x="793750" y="4352925"/>
          <p14:tracePt t="152318" x="920750" y="4352925"/>
          <p14:tracePt t="152335" x="1035050" y="4352925"/>
          <p14:tracePt t="152351" x="1117600" y="4352925"/>
          <p14:tracePt t="152368" x="1270000" y="4352925"/>
          <p14:tracePt t="152385" x="1384300" y="4352925"/>
          <p14:tracePt t="152418" x="1638300" y="4352925"/>
          <p14:tracePt t="152453" x="1860550" y="4352925"/>
          <p14:tracePt t="152468" x="1914525" y="4352925"/>
          <p14:tracePt t="152485" x="1958975" y="4352925"/>
          <p14:tracePt t="152502" x="2006600" y="4352925"/>
          <p14:tracePt t="152518" x="2051050" y="4343400"/>
          <p14:tracePt t="152534" x="2079625" y="4333875"/>
          <p14:tracePt t="152552" x="2130425" y="4314825"/>
          <p14:tracePt t="152568" x="2174875" y="4302125"/>
          <p14:tracePt t="152585" x="2219325" y="4289425"/>
          <p14:tracePt t="152602" x="2266950" y="4289425"/>
          <p14:tracePt t="152618" x="2289175" y="4289425"/>
          <p14:tracePt t="152634" x="2305050" y="4289425"/>
          <p14:tracePt t="152652" x="2324100" y="4289425"/>
          <p14:tracePt t="152668" x="2336800" y="4289425"/>
          <p14:tracePt t="152685" x="2346325" y="4289425"/>
          <p14:tracePt t="152703" x="2359025" y="4289425"/>
          <p14:tracePt t="152818" x="2359025" y="4295775"/>
          <p14:tracePt t="152830" x="2359025" y="4305300"/>
          <p14:tracePt t="152838" x="2359025" y="4308475"/>
          <p14:tracePt t="152851" x="2359025" y="4318000"/>
          <p14:tracePt t="152867" x="2371725" y="4330700"/>
          <p14:tracePt t="152884" x="2381250" y="4340225"/>
          <p14:tracePt t="152901" x="2438400" y="4371975"/>
          <p14:tracePt t="152917" x="2476500" y="4397375"/>
          <p14:tracePt t="152934" x="2530475" y="4410075"/>
          <p14:tracePt t="152951" x="2609850" y="4438650"/>
          <p14:tracePt t="152968" x="2673350" y="4451350"/>
          <p14:tracePt t="152985" x="2736850" y="4457700"/>
          <p14:tracePt t="153001" x="2816225" y="4457700"/>
          <p14:tracePt t="153018" x="2860675" y="4457700"/>
          <p14:tracePt t="153035" x="2905125" y="4457700"/>
          <p14:tracePt t="153051" x="2943225" y="4457700"/>
          <p14:tracePt t="153068" x="2981325" y="4457700"/>
          <p14:tracePt t="153085" x="3025775" y="4457700"/>
          <p14:tracePt t="153101" x="3086100" y="4457700"/>
          <p14:tracePt t="153118" x="3124200" y="4457700"/>
          <p14:tracePt t="153135" x="3168650" y="4454525"/>
          <p14:tracePt t="153151" x="3216275" y="4454525"/>
          <p14:tracePt t="153168" x="3232150" y="4454525"/>
          <p14:tracePt t="153185" x="3241675" y="4454525"/>
          <p14:tracePt t="153186" x="3244850" y="4454525"/>
          <p14:tracePt t="153201" x="3260725" y="4457700"/>
          <p14:tracePt t="153218" x="3282950" y="4460875"/>
          <p14:tracePt t="153235" x="3311525" y="4460875"/>
          <p14:tracePt t="153251" x="3346450" y="4460875"/>
          <p14:tracePt t="153268" x="3390900" y="4460875"/>
          <p14:tracePt t="153285" x="3429000" y="4460875"/>
          <p14:tracePt t="153301" x="3451225" y="4460875"/>
          <p14:tracePt t="153318" x="3467100" y="4460875"/>
          <p14:tracePt t="153334" x="3482975" y="4460875"/>
          <p14:tracePt t="153351" x="3498850" y="4460875"/>
          <p14:tracePt t="153368" x="3508375" y="4460875"/>
          <p14:tracePt t="153407" x="3511550" y="4460875"/>
          <p14:tracePt t="153443" x="3517900" y="4460875"/>
          <p14:tracePt t="153465" x="3527425" y="4460875"/>
          <p14:tracePt t="153486" x="3533775" y="4460875"/>
          <p14:tracePt t="153493" x="3536950" y="4460875"/>
          <p14:tracePt t="153501" x="3543300" y="4460875"/>
          <p14:tracePt t="154741" x="3587750" y="4460875"/>
          <p14:tracePt t="154748" x="3670300" y="4470400"/>
          <p14:tracePt t="154758" x="3759200" y="4470400"/>
          <p14:tracePt t="154772" x="3943350" y="4470400"/>
          <p14:tracePt t="154785" x="4137025" y="4470400"/>
          <p14:tracePt t="154801" x="4362450" y="4454525"/>
          <p14:tracePt t="154834" x="4981575" y="4384675"/>
          <p14:tracePt t="154868" x="5353050" y="4356100"/>
          <p14:tracePt t="154886" x="5445125" y="4356100"/>
          <p14:tracePt t="154901" x="5527675" y="4349750"/>
          <p14:tracePt t="154917" x="5661025" y="4333875"/>
          <p14:tracePt t="154934" x="5746750" y="4318000"/>
          <p14:tracePt t="154951" x="5819775" y="4302125"/>
          <p14:tracePt t="154967" x="5886450" y="4289425"/>
          <p14:tracePt t="154985" x="5908675" y="4283075"/>
          <p14:tracePt t="155000" x="5924550" y="4279900"/>
          <p14:tracePt t="155018" x="5937250" y="4273550"/>
          <p14:tracePt t="155034" x="5946775" y="4273550"/>
          <p14:tracePt t="155051" x="5959475" y="4270375"/>
          <p14:tracePt t="155068" x="5978525" y="4257675"/>
          <p14:tracePt t="155084" x="5988050" y="4257675"/>
          <p14:tracePt t="155101" x="5997575" y="4254500"/>
          <p14:tracePt t="155118" x="6016625" y="4254500"/>
          <p14:tracePt t="155224" x="6016625" y="4260850"/>
          <p14:tracePt t="155231" x="6010275" y="4267200"/>
          <p14:tracePt t="155238" x="6003925" y="4270375"/>
          <p14:tracePt t="155252" x="5994400" y="4279900"/>
          <p14:tracePt t="155268" x="5984875" y="4295775"/>
          <p14:tracePt t="155284" x="5956300" y="4308475"/>
          <p14:tracePt t="155301" x="5911850" y="4327525"/>
          <p14:tracePt t="155317" x="5867400" y="4340225"/>
          <p14:tracePt t="155334" x="5819775" y="4359275"/>
          <p14:tracePt t="155351" x="5784850" y="4378325"/>
          <p14:tracePt t="155368" x="5756275" y="4384675"/>
          <p14:tracePt t="155384" x="5740400" y="4384675"/>
          <p14:tracePt t="155402" x="5715000" y="4384675"/>
          <p14:tracePt t="155417" x="5705475" y="4384675"/>
          <p14:tracePt t="155434" x="5695950" y="4384675"/>
          <p14:tracePt t="155452" x="5680075" y="4387850"/>
          <p14:tracePt t="155468" x="5664200" y="4387850"/>
          <p14:tracePt t="155484" x="5654675" y="4387850"/>
          <p14:tracePt t="155501" x="5645150" y="4387850"/>
          <p14:tracePt t="155517" x="5635625" y="4387850"/>
          <p14:tracePt t="155534" x="5632450" y="4387850"/>
          <p14:tracePt t="155551" x="5626100" y="4387850"/>
          <p14:tracePt t="155584" x="5626100" y="4381500"/>
          <p14:tracePt t="155601" x="5645150" y="4371975"/>
          <p14:tracePt t="155617" x="5708650" y="4349750"/>
          <p14:tracePt t="155634" x="5768975" y="4349750"/>
          <p14:tracePt t="155651" x="5838825" y="4349750"/>
          <p14:tracePt t="155667" x="5861050" y="4349750"/>
          <p14:tracePt t="155684" x="5899150" y="4349750"/>
          <p14:tracePt t="155701" x="5969000" y="4349750"/>
          <p14:tracePt t="155717" x="6035675" y="4349750"/>
          <p14:tracePt t="155734" x="6130925" y="4349750"/>
          <p14:tracePt t="155752" x="6251575" y="4368800"/>
          <p14:tracePt t="155767" x="6321425" y="4378325"/>
          <p14:tracePt t="155784" x="6381750" y="4378325"/>
          <p14:tracePt t="155801" x="6442075" y="4378325"/>
          <p14:tracePt t="155818" x="6464300" y="4378325"/>
          <p14:tracePt t="155834" x="6473825" y="4378325"/>
          <p14:tracePt t="155851" x="6496050" y="4378325"/>
          <p14:tracePt t="155867" x="6499225" y="4378325"/>
          <p14:tracePt t="155884" x="6505575" y="4378325"/>
          <p14:tracePt t="155922" x="6508750" y="4378325"/>
          <p14:tracePt t="155934" x="6515100" y="4378325"/>
          <p14:tracePt t="155951" x="6530975" y="4378325"/>
          <p14:tracePt t="155967" x="6543675" y="4378325"/>
          <p14:tracePt t="155984" x="6553200" y="4378325"/>
          <p14:tracePt t="156001" x="6559550" y="4378325"/>
          <p14:tracePt t="156018" x="6559550" y="4381500"/>
          <p14:tracePt t="156094" x="6556375" y="4381500"/>
          <p14:tracePt t="156100" x="6553200" y="4381500"/>
          <p14:tracePt t="156117" x="6543675" y="4381500"/>
          <p14:tracePt t="156134" x="6515100" y="4381500"/>
          <p14:tracePt t="156151" x="6467475" y="4381500"/>
          <p14:tracePt t="156167" x="6432550" y="4381500"/>
          <p14:tracePt t="156185" x="6346825" y="4381500"/>
          <p14:tracePt t="156200" x="6264275" y="4381500"/>
          <p14:tracePt t="156217" x="6159500" y="4381500"/>
          <p14:tracePt t="156235" x="6032500" y="4381500"/>
          <p14:tracePt t="156251" x="5949950" y="4381500"/>
          <p14:tracePt t="156272" x="5797550" y="4381500"/>
          <p14:tracePt t="156285" x="5727700" y="4381500"/>
          <p14:tracePt t="156301" x="5667375" y="4381500"/>
          <p14:tracePt t="156317" x="5632450" y="4381500"/>
          <p14:tracePt t="156335" x="5568950" y="4381500"/>
          <p14:tracePt t="156351" x="5508625" y="4371975"/>
          <p14:tracePt t="156368" x="5445125" y="4365625"/>
          <p14:tracePt t="156385" x="5381625" y="4349750"/>
          <p14:tracePt t="156401" x="5359400" y="4349750"/>
          <p14:tracePt t="156418" x="5343525" y="4349750"/>
          <p14:tracePt t="156435" x="5330825" y="4349750"/>
          <p14:tracePt t="156450" x="5318125" y="4349750"/>
          <p14:tracePt t="156514" x="5321300" y="4349750"/>
          <p14:tracePt t="156521" x="5327650" y="4346575"/>
          <p14:tracePt t="156535" x="5337175" y="4340225"/>
          <p14:tracePt t="156551" x="5346700" y="4330700"/>
          <p14:tracePt t="156568" x="5381625" y="4321175"/>
          <p14:tracePt t="156584" x="5454650" y="4292600"/>
          <p14:tracePt t="156600" x="5511800" y="4286250"/>
          <p14:tracePt t="156617" x="5556250" y="4279900"/>
          <p14:tracePt t="156634" x="5616575" y="4273550"/>
          <p14:tracePt t="156650" x="5648325" y="4273550"/>
          <p14:tracePt t="156667" x="5689600" y="4273550"/>
          <p14:tracePt t="156684" x="5762625" y="4273550"/>
          <p14:tracePt t="156701" x="5807075" y="4273550"/>
          <p14:tracePt t="156717" x="5848350" y="4273550"/>
          <p14:tracePt t="156734" x="5937250" y="4276725"/>
          <p14:tracePt t="156751" x="5965825" y="4276725"/>
          <p14:tracePt t="156768" x="5981700" y="4279900"/>
          <p14:tracePt t="156784" x="6000750" y="4279900"/>
          <p14:tracePt t="156801" x="6007100" y="4279900"/>
          <p14:tracePt t="156818" x="6007100" y="4286250"/>
          <p14:tracePt t="156834" x="6007100" y="4295775"/>
          <p14:tracePt t="157882" x="6003925" y="4295775"/>
          <p14:tracePt t="157890" x="6000750" y="4295775"/>
          <p14:tracePt t="157901" x="5994400" y="4295775"/>
          <p14:tracePt t="157917" x="5978525" y="4295775"/>
          <p14:tracePt t="157934" x="5969000" y="4295775"/>
          <p14:tracePt t="157951" x="5956300" y="4295775"/>
          <p14:tracePt t="157984" x="5930900" y="4295775"/>
          <p14:tracePt t="158017" x="5899150" y="4295775"/>
          <p14:tracePt t="158034" x="5889625" y="4295775"/>
          <p14:tracePt t="158051" x="5886450" y="4295775"/>
          <p14:tracePt t="162150" x="5899150" y="4295775"/>
          <p14:tracePt t="162160" x="5918200" y="4295775"/>
          <p14:tracePt t="162562" x="5924550" y="4289425"/>
          <p14:tracePt t="162569" x="5943600" y="4273550"/>
          <p14:tracePt t="162583" x="6089650" y="4222750"/>
          <p14:tracePt t="162600" x="6353175" y="4203700"/>
          <p14:tracePt t="162617" x="6645275" y="4210050"/>
          <p14:tracePt t="162633" x="7007225" y="4276725"/>
          <p14:tracePt t="162651" x="7159625" y="4305300"/>
          <p14:tracePt t="162683" x="7458075" y="4356100"/>
          <p14:tracePt t="162717" x="7594600" y="4371975"/>
          <p14:tracePt t="162733" x="7648575" y="4371975"/>
          <p14:tracePt t="162750" x="7664450" y="4371975"/>
          <p14:tracePt t="162767" x="7673975" y="4371975"/>
          <p14:tracePt t="162769" x="7680325" y="4371975"/>
          <p14:tracePt t="162784" x="7689850" y="4371975"/>
          <p14:tracePt t="162897" x="7699375" y="4371975"/>
          <p14:tracePt t="162904" x="7702550" y="4371975"/>
          <p14:tracePt t="162917" x="7708900" y="4371975"/>
          <p14:tracePt t="162934" x="7724775" y="4371975"/>
          <p14:tracePt t="162951" x="7734300" y="4371975"/>
          <p14:tracePt t="162967" x="7747000" y="4371975"/>
          <p14:tracePt t="162984" x="7762875" y="4371975"/>
          <p14:tracePt t="163000" x="7769225" y="4371975"/>
          <p14:tracePt t="163033" x="7769225" y="4365625"/>
          <p14:tracePt t="163050" x="7759700" y="4356100"/>
          <p14:tracePt t="163066" x="7750175" y="4349750"/>
          <p14:tracePt t="163084" x="7731125" y="4340225"/>
          <p14:tracePt t="163100" x="7721600" y="4340225"/>
          <p14:tracePt t="163116" x="7712075" y="4340225"/>
          <p14:tracePt t="163134" x="7702550" y="4333875"/>
          <p14:tracePt t="163150" x="7686675" y="4330700"/>
          <p14:tracePt t="163167" x="7670800" y="4321175"/>
          <p14:tracePt t="163183" x="7661275" y="4321175"/>
          <p14:tracePt t="163200" x="7651750" y="4321175"/>
          <p14:tracePt t="163217" x="7632700" y="4321175"/>
          <p14:tracePt t="163234" x="7616825" y="4321175"/>
          <p14:tracePt t="163250" x="7594600" y="4321175"/>
          <p14:tracePt t="163267" x="7540625" y="4321175"/>
          <p14:tracePt t="163283" x="7502525" y="4321175"/>
          <p14:tracePt t="163300" x="7480300" y="4321175"/>
          <p14:tracePt t="163317" x="7442200" y="4321175"/>
          <p14:tracePt t="163333" x="7432675" y="4321175"/>
          <p14:tracePt t="163350" x="7419975" y="4321175"/>
          <p14:tracePt t="163367" x="7388225" y="4333875"/>
          <p14:tracePt t="163383" x="7362825" y="4346575"/>
          <p14:tracePt t="163400" x="7334250" y="4359275"/>
          <p14:tracePt t="163417" x="7289800" y="4381500"/>
          <p14:tracePt t="163433" x="7264400" y="4413250"/>
          <p14:tracePt t="163450" x="7242175" y="4438650"/>
          <p14:tracePt t="163467" x="7219950" y="4460875"/>
          <p14:tracePt t="163483" x="7210425" y="4470400"/>
          <p14:tracePt t="163500" x="7200900" y="4479925"/>
          <p14:tracePt t="163517" x="7178675" y="4495800"/>
          <p14:tracePt t="163533" x="7169150" y="4498975"/>
          <p14:tracePt t="163550" x="7159625" y="4498975"/>
          <p14:tracePt t="163567" x="7143750" y="4498975"/>
          <p14:tracePt t="163617" x="7146925" y="4498975"/>
          <p14:tracePt t="163623" x="7150100" y="4498975"/>
          <p14:tracePt t="163633" x="7162800" y="4495800"/>
          <p14:tracePt t="163650" x="7191375" y="4489450"/>
          <p14:tracePt t="163666" x="7242175" y="4479925"/>
          <p14:tracePt t="163684" x="7277100" y="4479925"/>
          <p14:tracePt t="163700" x="7299325" y="4473575"/>
          <p14:tracePt t="163717" x="7340600" y="4467225"/>
          <p14:tracePt t="163733" x="7372350" y="4460875"/>
          <p14:tracePt t="163750" x="7381875" y="4457700"/>
          <p14:tracePt t="163767" x="7407275" y="4441825"/>
          <p14:tracePt t="163784" x="7423150" y="4429125"/>
          <p14:tracePt t="163800" x="7439025" y="4425950"/>
          <p14:tracePt t="163817" x="7451725" y="4419600"/>
          <p14:tracePt t="163834" x="7473950" y="4413250"/>
          <p14:tracePt t="163850" x="7483475" y="4413250"/>
          <p14:tracePt t="163868" x="7499350" y="4413250"/>
          <p14:tracePt t="163884" x="7505700" y="4413250"/>
          <p14:tracePt t="164842" x="7534275" y="4413250"/>
          <p14:tracePt t="164849" x="7581900" y="4413250"/>
          <p14:tracePt t="164856" x="7616825" y="4413250"/>
          <p14:tracePt t="164866" x="7651750" y="4413250"/>
          <p14:tracePt t="164883" x="7769225" y="4419600"/>
          <p14:tracePt t="164900" x="7851775" y="4419600"/>
          <p14:tracePt t="164934" x="8016875" y="4419600"/>
          <p14:tracePt t="164966" x="8162925" y="4400550"/>
          <p14:tracePt t="164983" x="8277225" y="4368800"/>
          <p14:tracePt t="165000" x="8340725" y="4356100"/>
          <p14:tracePt t="165016" x="8388350" y="4337050"/>
          <p14:tracePt t="165034" x="8429625" y="4318000"/>
          <p14:tracePt t="165049" x="8439150" y="4308475"/>
          <p14:tracePt t="165066" x="8451850" y="4308475"/>
          <p14:tracePt t="165083" x="8455025" y="4308475"/>
          <p14:tracePt t="165369" x="8362950" y="4302125"/>
          <p14:tracePt t="165376" x="8226425" y="4302125"/>
          <p14:tracePt t="165384" x="8083550" y="4302125"/>
          <p14:tracePt t="165399" x="7613650" y="4311650"/>
          <p14:tracePt t="165417" x="7207250" y="4387850"/>
          <p14:tracePt t="165435" x="6553200" y="4572000"/>
          <p14:tracePt t="165452" x="6127750" y="4705350"/>
          <p14:tracePt t="165468" x="5711825" y="4857750"/>
          <p14:tracePt t="165485" x="5502275" y="4905375"/>
          <p14:tracePt t="165501" x="5368925" y="4949825"/>
          <p14:tracePt t="165517" x="5343525" y="4956175"/>
          <p14:tracePt t="165769" x="5219700" y="4895850"/>
          <p14:tracePt t="165775" x="4991100" y="4768850"/>
          <p14:tracePt t="165784" x="4743450" y="4638675"/>
          <p14:tracePt t="165800" x="4121150" y="4375150"/>
          <p14:tracePt t="165817" x="3251200" y="4181475"/>
          <p14:tracePt t="165835" x="2790825" y="4143375"/>
          <p14:tracePt t="165852" x="2457450" y="4143375"/>
          <p14:tracePt t="165867" x="2051050" y="4187825"/>
          <p14:tracePt t="165884" x="1863725" y="4235450"/>
          <p14:tracePt t="165901" x="1644650" y="4273550"/>
          <p14:tracePt t="165917" x="1355725" y="4321175"/>
          <p14:tracePt t="165933" x="1174750" y="4330700"/>
          <p14:tracePt t="165950" x="1025525" y="4330700"/>
          <p14:tracePt t="165967" x="819150" y="4330700"/>
          <p14:tracePt t="165983" x="714375" y="4330700"/>
          <p14:tracePt t="165999" x="622300" y="4330700"/>
          <p14:tracePt t="166017" x="514350" y="4330700"/>
          <p14:tracePt t="166033" x="450850" y="4343400"/>
          <p14:tracePt t="166050" x="387350" y="4365625"/>
          <p14:tracePt t="166066" x="288925" y="4416425"/>
          <p14:tracePt t="166083" x="222250" y="4448175"/>
          <p14:tracePt t="166099" x="165100" y="4483100"/>
          <p14:tracePt t="166116" x="120650" y="4514850"/>
          <p14:tracePt t="166132" x="88900" y="4540250"/>
          <p14:tracePt t="166150" x="73025" y="4549775"/>
          <p14:tracePt t="166166" x="57150" y="4572000"/>
          <p14:tracePt t="166183" x="41275" y="4581525"/>
          <p14:tracePt t="166199" x="31750" y="4591050"/>
          <p14:tracePt t="166217" x="22225" y="4613275"/>
          <p14:tracePt t="166233" x="22225" y="4625975"/>
          <p14:tracePt t="166250" x="22225" y="4635500"/>
          <p14:tracePt t="166266" x="22225" y="4651375"/>
          <p14:tracePt t="166283" x="22225" y="4660900"/>
          <p14:tracePt t="166300" x="22225" y="4670425"/>
          <p14:tracePt t="166316" x="34925" y="4692650"/>
          <p14:tracePt t="166333" x="63500" y="4702175"/>
          <p14:tracePt t="166349" x="88900" y="4714875"/>
          <p14:tracePt t="166367" x="146050" y="4740275"/>
          <p14:tracePt t="166383" x="168275" y="4752975"/>
          <p14:tracePt t="166399" x="200025" y="4762500"/>
          <p14:tracePt t="166417" x="225425" y="4762500"/>
          <p14:tracePt t="166433" x="254000" y="4768850"/>
          <p14:tracePt t="166449" x="276225" y="4768850"/>
          <p14:tracePt t="166467" x="307975" y="4768850"/>
          <p14:tracePt t="166483" x="323850" y="4768850"/>
          <p14:tracePt t="166499" x="333375" y="4768850"/>
          <p14:tracePt t="166516" x="355600" y="4768850"/>
          <p14:tracePt t="166550" x="358775" y="4768850"/>
          <p14:tracePt t="166567" x="374650" y="4768850"/>
          <p14:tracePt t="166583" x="384175" y="4768850"/>
          <p14:tracePt t="166599" x="400050" y="4768850"/>
          <p14:tracePt t="166616" x="409575" y="4768850"/>
          <p14:tracePt t="166693" x="412750" y="4768850"/>
          <p14:tracePt t="166701" x="419100" y="4768850"/>
          <p14:tracePt t="166709" x="422275" y="4768850"/>
          <p14:tracePt t="166716" x="428625" y="4768850"/>
          <p14:tracePt t="166733" x="444500" y="4768850"/>
          <p14:tracePt t="166750" x="457200" y="4768850"/>
          <p14:tracePt t="166874" x="463550" y="4768850"/>
          <p14:tracePt t="166880" x="466725" y="4768850"/>
          <p14:tracePt t="166887" x="473075" y="4768850"/>
          <p14:tracePt t="166907" x="476250" y="4768850"/>
          <p14:tracePt t="166995" x="482600" y="4768850"/>
          <p14:tracePt t="167004" x="492125" y="4768850"/>
          <p14:tracePt t="167016" x="498475" y="4768850"/>
          <p14:tracePt t="167033" x="508000" y="4768850"/>
          <p14:tracePt t="167050" x="511175" y="4768850"/>
          <p14:tracePt t="167066" x="517525" y="4768850"/>
          <p14:tracePt t="167528" x="520700" y="4762500"/>
          <p14:tracePt t="167535" x="520700" y="4752975"/>
          <p14:tracePt t="167556" x="527050" y="4746625"/>
          <p14:tracePt t="167566" x="536575" y="4746625"/>
          <p14:tracePt t="167584" x="546100" y="4737100"/>
          <p14:tracePt t="167600" x="555625" y="4727575"/>
          <p14:tracePt t="167616" x="565150" y="4718050"/>
          <p14:tracePt t="167649" x="593725" y="4692650"/>
          <p14:tracePt t="167684" x="603250" y="4667250"/>
          <p14:tracePt t="167700" x="606425" y="4657725"/>
          <p14:tracePt t="167716" x="612775" y="4641850"/>
          <p14:tracePt t="167734" x="615950" y="4629150"/>
          <p14:tracePt t="167749" x="622300" y="4622800"/>
          <p14:tracePt t="167766" x="622300" y="4619625"/>
          <p14:tracePt t="168106" x="625475" y="4619625"/>
          <p14:tracePt t="168115" x="631825" y="4619625"/>
          <p14:tracePt t="168133" x="650875" y="4619625"/>
          <p14:tracePt t="168150" x="673100" y="4619625"/>
          <p14:tracePt t="168166" x="717550" y="4619625"/>
          <p14:tracePt t="168199" x="809625" y="4622800"/>
          <p14:tracePt t="168233" x="866775" y="4622800"/>
          <p14:tracePt t="168250" x="895350" y="4622800"/>
          <p14:tracePt t="168266" x="923925" y="4622800"/>
          <p14:tracePt t="168284" x="987425" y="4622800"/>
          <p14:tracePt t="168299" x="1028700" y="4622800"/>
          <p14:tracePt t="168316" x="1060450" y="4622800"/>
          <p14:tracePt t="168333" x="1089025" y="4622800"/>
          <p14:tracePt t="168350" x="1098550" y="4622800"/>
          <p14:tracePt t="168366" x="1108075" y="4622800"/>
          <p14:tracePt t="168384" x="1111250" y="4622800"/>
          <p14:tracePt t="168404" x="1120775" y="4622800"/>
          <p14:tracePt t="168417" x="1127125" y="4622800"/>
          <p14:tracePt t="168433" x="1133475" y="4622800"/>
          <p14:tracePt t="168450" x="1136650" y="4622800"/>
          <p14:tracePt t="168466" x="1143000" y="4622800"/>
          <p14:tracePt t="168660" x="1143000" y="4625975"/>
          <p14:tracePt t="168667" x="1143000" y="4632325"/>
          <p14:tracePt t="168682" x="1139825" y="4632325"/>
          <p14:tracePt t="168688" x="1136650" y="4635500"/>
          <p14:tracePt t="168700" x="1130300" y="4635500"/>
          <p14:tracePt t="168717" x="1111250" y="4641850"/>
          <p14:tracePt t="168750" x="1092200" y="4641850"/>
          <p14:tracePt t="168782" x="1054100" y="4641850"/>
          <p14:tracePt t="168799" x="1044575" y="4641850"/>
          <p14:tracePt t="168817" x="1031875" y="4641850"/>
          <p14:tracePt t="168832" x="1016000" y="4641850"/>
          <p14:tracePt t="168849" x="1006475" y="4641850"/>
          <p14:tracePt t="168867" x="990600" y="4657725"/>
          <p14:tracePt t="168883" x="981075" y="4667250"/>
          <p14:tracePt t="168899" x="965200" y="4673600"/>
          <p14:tracePt t="168916" x="949325" y="4683125"/>
          <p14:tracePt t="168933" x="939800" y="4683125"/>
          <p14:tracePt t="168949" x="930275" y="4686300"/>
          <p14:tracePt t="168966" x="911225" y="4692650"/>
          <p14:tracePt t="168983" x="901700" y="4692650"/>
          <p14:tracePt t="168999" x="892175" y="4708525"/>
          <p14:tracePt t="169016" x="876300" y="4718050"/>
          <p14:tracePt t="169033" x="860425" y="4727575"/>
          <p14:tracePt t="169049" x="850900" y="4730750"/>
          <p14:tracePt t="169066" x="835025" y="4737100"/>
          <p14:tracePt t="169083" x="825500" y="4743450"/>
          <p14:tracePt t="169099" x="815975" y="4743450"/>
          <p14:tracePt t="169116" x="809625" y="4746625"/>
          <p14:tracePt t="169133" x="809625" y="4756150"/>
          <p14:tracePt t="169150" x="806450" y="4765675"/>
          <p14:tracePt t="169167" x="806450" y="4781550"/>
          <p14:tracePt t="169183" x="806450" y="4787900"/>
          <p14:tracePt t="169199" x="806450" y="4791075"/>
          <p14:tracePt t="169217" x="806450" y="4806950"/>
          <p14:tracePt t="169233" x="806450" y="4810125"/>
          <p14:tracePt t="169250" x="806450" y="4816475"/>
          <p14:tracePt t="169267" x="822325" y="4816475"/>
          <p14:tracePt t="169283" x="844550" y="4816475"/>
          <p14:tracePt t="169299" x="866775" y="4816475"/>
          <p14:tracePt t="169317" x="901700" y="4816475"/>
          <p14:tracePt t="169333" x="911225" y="4816475"/>
          <p14:tracePt t="169349" x="920750" y="4816475"/>
          <p14:tracePt t="169366" x="936625" y="4816475"/>
          <p14:tracePt t="169387" x="939800" y="4816475"/>
          <p14:tracePt t="169399" x="946150" y="4816475"/>
          <p14:tracePt t="169416" x="958850" y="4816475"/>
          <p14:tracePt t="169433" x="971550" y="4810125"/>
          <p14:tracePt t="169449" x="987425" y="4794250"/>
          <p14:tracePt t="169466" x="1000125" y="4778375"/>
          <p14:tracePt t="169483" x="1009650" y="4778375"/>
          <p14:tracePt t="169537" x="1009650" y="4775200"/>
          <p14:tracePt t="169543" x="1009650" y="4768850"/>
          <p14:tracePt t="169579" x="1009650" y="4765675"/>
          <p14:tracePt t="169614" x="1009650" y="4759325"/>
          <p14:tracePt t="169636" x="1009650" y="4749800"/>
          <p14:tracePt t="169651" x="1009650" y="4743450"/>
          <p14:tracePt t="169672" x="1009650" y="4740275"/>
          <p14:tracePt t="169743" x="1003300" y="4740275"/>
          <p14:tracePt t="169750" x="1000125" y="4733925"/>
          <p14:tracePt t="169757" x="993775" y="4733925"/>
          <p14:tracePt t="169766" x="990600" y="4733925"/>
          <p14:tracePt t="169783" x="974725" y="4733925"/>
          <p14:tracePt t="169799" x="968375" y="4733925"/>
          <p14:tracePt t="169816" x="958850" y="4733925"/>
          <p14:tracePt t="174618" x="981075" y="4756150"/>
          <p14:tracePt t="174626" x="1031875" y="4781550"/>
          <p14:tracePt t="174638" x="1101725" y="4829175"/>
          <p14:tracePt t="174649" x="1152525" y="4845050"/>
          <p14:tracePt t="174666" x="1257300" y="4899025"/>
          <p14:tracePt t="174682" x="1320800" y="4911725"/>
          <p14:tracePt t="174699" x="1368425" y="4924425"/>
          <p14:tracePt t="174732" x="1501775" y="4953000"/>
          <p14:tracePt t="174765" x="1600200" y="4953000"/>
          <p14:tracePt t="174782" x="1622425" y="4959350"/>
          <p14:tracePt t="174799" x="1644650" y="4959350"/>
          <p14:tracePt t="174815" x="1692275" y="4959350"/>
          <p14:tracePt t="174832" x="1736725" y="4959350"/>
          <p14:tracePt t="174849" x="1787525" y="4959350"/>
          <p14:tracePt t="174866" x="1857375" y="4956175"/>
          <p14:tracePt t="174883" x="1895475" y="4937125"/>
          <p14:tracePt t="174899" x="1933575" y="4937125"/>
          <p14:tracePt t="174915" x="1981200" y="4918075"/>
          <p14:tracePt t="174932" x="2006600" y="4905375"/>
          <p14:tracePt t="174949" x="2041525" y="4892675"/>
          <p14:tracePt t="174965" x="2108200" y="4867275"/>
          <p14:tracePt t="174982" x="2146300" y="4854575"/>
          <p14:tracePt t="174999" x="2190750" y="4841875"/>
          <p14:tracePt t="175015" x="2232025" y="4816475"/>
          <p14:tracePt t="175032" x="2241550" y="4806950"/>
          <p14:tracePt t="175049" x="2251075" y="4806950"/>
          <p14:tracePt t="175066" x="2260600" y="4803775"/>
          <p14:tracePt t="175465" x="2301875" y="4806950"/>
          <p14:tracePt t="175472" x="2359025" y="4816475"/>
          <p14:tracePt t="175482" x="2397125" y="4822825"/>
          <p14:tracePt t="175499" x="2492375" y="4822825"/>
          <p14:tracePt t="175515" x="2562225" y="4822825"/>
          <p14:tracePt t="175532" x="2628900" y="4822825"/>
          <p14:tracePt t="175549" x="2717800" y="4819650"/>
          <p14:tracePt t="175582" x="2806700" y="4819650"/>
          <p14:tracePt t="175615" x="2914650" y="4835525"/>
          <p14:tracePt t="175632" x="2959100" y="4841875"/>
          <p14:tracePt t="175648" x="3019425" y="4848225"/>
          <p14:tracePt t="175665" x="3051175" y="4848225"/>
          <p14:tracePt t="175682" x="3079750" y="4848225"/>
          <p14:tracePt t="175698" x="3098800" y="4848225"/>
          <p14:tracePt t="175715" x="3108325" y="4848225"/>
          <p14:tracePt t="175732" x="3124200" y="4848225"/>
          <p14:tracePt t="175748" x="3146425" y="4848225"/>
          <p14:tracePt t="175765" x="3155950" y="4848225"/>
          <p14:tracePt t="175782" x="3181350" y="4848225"/>
          <p14:tracePt t="175799" x="3209925" y="4841875"/>
          <p14:tracePt t="175816" x="3232150" y="4829175"/>
          <p14:tracePt t="175832" x="3248025" y="4816475"/>
          <p14:tracePt t="175848" x="3276600" y="4806950"/>
          <p14:tracePt t="175866" x="3292475" y="4800600"/>
          <p14:tracePt t="175882" x="3302000" y="4797425"/>
          <p14:tracePt t="175899" x="3314700" y="4787900"/>
          <p14:tracePt t="175915" x="3324225" y="4787900"/>
          <p14:tracePt t="175932" x="3340100" y="4787900"/>
          <p14:tracePt t="175934" x="3346450" y="4787900"/>
          <p14:tracePt t="175949" x="3355975" y="4781550"/>
          <p14:tracePt t="175966" x="3365500" y="4781550"/>
          <p14:tracePt t="175983" x="3371850" y="4772025"/>
          <p14:tracePt t="175998" x="3390900" y="4756150"/>
          <p14:tracePt t="176016" x="3397250" y="4749800"/>
          <p14:tracePt t="176032" x="3400425" y="4749800"/>
          <p14:tracePt t="176066" x="3400425" y="4746625"/>
          <p14:tracePt t="176098" x="3406775" y="4746625"/>
          <p14:tracePt t="176155" x="3409950" y="4746625"/>
          <p14:tracePt t="176169" x="3409950" y="4740275"/>
          <p14:tracePt t="176177" x="3416300" y="4737100"/>
          <p14:tracePt t="176183" x="3419475" y="4737100"/>
          <p14:tracePt t="176199" x="3435350" y="4737100"/>
          <p14:tracePt t="176216" x="3441700" y="4737100"/>
          <p14:tracePt t="176233" x="3451225" y="4730750"/>
          <p14:tracePt t="176248" x="3460750" y="4730750"/>
          <p14:tracePt t="176265" x="3470275" y="4721225"/>
          <p14:tracePt t="176282" x="3486150" y="4711700"/>
          <p14:tracePt t="176299" x="3514725" y="4695825"/>
          <p14:tracePt t="176316" x="3552825" y="4683125"/>
          <p14:tracePt t="176333" x="3594100" y="4664075"/>
          <p14:tracePt t="176348" x="3622675" y="4651375"/>
          <p14:tracePt t="176365" x="3641725" y="4645025"/>
          <p14:tracePt t="176382" x="3651250" y="4641850"/>
          <p14:tracePt t="176399" x="3670300" y="4641850"/>
          <p14:tracePt t="176415" x="3679825" y="4641850"/>
          <p14:tracePt t="176432" x="3695700" y="4635500"/>
          <p14:tracePt t="176448" x="3714750" y="4635500"/>
          <p14:tracePt t="176466" x="3740150" y="4629150"/>
          <p14:tracePt t="176482" x="3778250" y="4629150"/>
          <p14:tracePt t="176498" x="3794125" y="4619625"/>
          <p14:tracePt t="176516" x="3810000" y="4619625"/>
          <p14:tracePt t="176533" x="3841750" y="4619625"/>
          <p14:tracePt t="176548" x="3863975" y="4619625"/>
          <p14:tracePt t="176566" x="3895725" y="4613275"/>
          <p14:tracePt t="176582" x="3933825" y="4613275"/>
          <p14:tracePt t="176598" x="3956050" y="4613275"/>
          <p14:tracePt t="176615" x="3978275" y="4613275"/>
          <p14:tracePt t="176632" x="4013200" y="4613275"/>
          <p14:tracePt t="176648" x="4022725" y="4613275"/>
          <p14:tracePt t="176665" x="4032250" y="4613275"/>
          <p14:tracePt t="176682" x="4048125" y="4613275"/>
          <p14:tracePt t="176725" x="4051300" y="4613275"/>
          <p14:tracePt t="176739" x="4057650" y="4613275"/>
          <p14:tracePt t="176754" x="4060825" y="4613275"/>
          <p14:tracePt t="176765" x="4067175" y="4613275"/>
          <p14:tracePt t="176789" x="4073525" y="4613275"/>
          <p14:tracePt t="176910" x="4076700" y="4613275"/>
          <p14:tracePt t="177431" x="4092575" y="4616450"/>
          <p14:tracePt t="177438" x="4111625" y="4622800"/>
          <p14:tracePt t="177449" x="4140200" y="4629150"/>
          <p14:tracePt t="177466" x="4181475" y="4641850"/>
          <p14:tracePt t="177482" x="4210050" y="4648200"/>
          <p14:tracePt t="177498" x="4241800" y="4660900"/>
          <p14:tracePt t="177515" x="4283075" y="4673600"/>
          <p14:tracePt t="177548" x="4333875" y="4683125"/>
          <p14:tracePt t="177582" x="4359275" y="4683125"/>
          <p14:tracePt t="177598" x="4375150" y="4683125"/>
          <p14:tracePt t="177615" x="4387850" y="4683125"/>
          <p14:tracePt t="177632" x="4397375" y="4683125"/>
          <p14:tracePt t="177648" x="4406900" y="4683125"/>
          <p14:tracePt t="177665" x="4429125" y="4683125"/>
          <p14:tracePt t="177682" x="4432300" y="4689475"/>
          <p14:tracePt t="177699" x="4441825" y="4689475"/>
          <p14:tracePt t="177716" x="4457700" y="4689475"/>
          <p14:tracePt t="177732" x="4473575" y="4689475"/>
          <p14:tracePt t="177748" x="4483100" y="4689475"/>
          <p14:tracePt t="177765" x="4502150" y="4689475"/>
          <p14:tracePt t="177782" x="4530725" y="4689475"/>
          <p14:tracePt t="177798" x="4546600" y="4689475"/>
          <p14:tracePt t="177815" x="4572000" y="4689475"/>
          <p14:tracePt t="177832" x="4584700" y="4689475"/>
          <p14:tracePt t="177848" x="4594225" y="4689475"/>
          <p14:tracePt t="177866" x="4606925" y="4689475"/>
          <p14:tracePt t="177882" x="4622800" y="4689475"/>
          <p14:tracePt t="177898" x="4632325" y="4689475"/>
          <p14:tracePt t="177915" x="4638675" y="4689475"/>
          <p14:tracePt t="178000" x="4641850" y="4689475"/>
          <p14:tracePt t="178007" x="4648200" y="4695825"/>
          <p14:tracePt t="178015" x="4651375" y="4695825"/>
          <p14:tracePt t="178032" x="4657725" y="4695825"/>
          <p14:tracePt t="178072" x="4660900" y="4695825"/>
          <p14:tracePt t="178107" x="4667250" y="4695825"/>
          <p14:tracePt t="179383" x="4699000" y="4708525"/>
          <p14:tracePt t="179390" x="4759325" y="4724400"/>
          <p14:tracePt t="179398" x="4806950" y="4740275"/>
          <p14:tracePt t="179415" x="4927600" y="4756150"/>
          <p14:tracePt t="179432" x="5064125" y="4756150"/>
          <p14:tracePt t="179448" x="5146675" y="4756150"/>
          <p14:tracePt t="179465" x="5216525" y="4756150"/>
          <p14:tracePt t="179468" x="5251450" y="4756150"/>
          <p14:tracePt t="179498" x="5375275" y="4756150"/>
          <p14:tracePt t="179532" x="5483225" y="4756150"/>
          <p14:tracePt t="179548" x="5518150" y="4756150"/>
          <p14:tracePt t="179565" x="5556250" y="4756150"/>
          <p14:tracePt t="179582" x="5616575" y="4756150"/>
          <p14:tracePt t="179598" x="5661025" y="4756150"/>
          <p14:tracePt t="179615" x="5692775" y="4756150"/>
          <p14:tracePt t="179632" x="5740400" y="4756150"/>
          <p14:tracePt t="179648" x="5759450" y="4756150"/>
          <p14:tracePt t="179665" x="5791200" y="4756150"/>
          <p14:tracePt t="179682" x="5822950" y="4756150"/>
          <p14:tracePt t="179698" x="5861050" y="4756150"/>
          <p14:tracePt t="179715" x="5902325" y="4756150"/>
          <p14:tracePt t="179732" x="5943600" y="4756150"/>
          <p14:tracePt t="179748" x="5988050" y="4756150"/>
          <p14:tracePt t="179765" x="6022975" y="4756150"/>
          <p14:tracePt t="179782" x="6057900" y="4756150"/>
          <p14:tracePt t="179798" x="6086475" y="4756150"/>
          <p14:tracePt t="179815" x="6102350" y="4756150"/>
          <p14:tracePt t="179832" x="6115050" y="4756150"/>
          <p14:tracePt t="179848" x="6130925" y="4756150"/>
          <p14:tracePt t="179866" x="6146800" y="4756150"/>
          <p14:tracePt t="179882" x="6156325" y="4756150"/>
          <p14:tracePt t="179898" x="6172200" y="4756150"/>
          <p14:tracePt t="179915" x="6194425" y="4756150"/>
          <p14:tracePt t="179932" x="6207125" y="4756150"/>
          <p14:tracePt t="179948" x="6216650" y="4756150"/>
          <p14:tracePt t="179966" x="6238875" y="4756150"/>
          <p14:tracePt t="179982" x="6248400" y="4756150"/>
          <p14:tracePt t="179998" x="6257925" y="4756150"/>
          <p14:tracePt t="180038" x="6261100" y="4756150"/>
          <p14:tracePt t="180048" x="6267450" y="4756150"/>
          <p14:tracePt t="180065" x="6276975" y="4756150"/>
          <p14:tracePt t="180098" x="6286500" y="4756150"/>
          <p14:tracePt t="181650" x="6165850" y="4765675"/>
          <p14:tracePt t="181657" x="5975350" y="4778375"/>
          <p14:tracePt t="181665" x="5734050" y="4791075"/>
          <p14:tracePt t="181682" x="5121275" y="4819650"/>
          <p14:tracePt t="181699" x="4206875" y="4924425"/>
          <p14:tracePt t="181717" x="3743325" y="4975225"/>
          <p14:tracePt t="181750" x="2527300" y="5181600"/>
          <p14:tracePt t="181784" x="1679575" y="5416550"/>
          <p14:tracePt t="181800" x="1482725" y="5454650"/>
          <p14:tracePt t="181816" x="1327150" y="5499100"/>
          <p14:tracePt t="181832" x="1193800" y="5530850"/>
          <p14:tracePt t="181848" x="1149350" y="5543550"/>
          <p14:tracePt t="182161" x="1101725" y="5508625"/>
          <p14:tracePt t="182168" x="1047750" y="5454650"/>
          <p14:tracePt t="182182" x="952500" y="5368925"/>
          <p14:tracePt t="182198" x="879475" y="5295900"/>
          <p14:tracePt t="182215" x="847725" y="5257800"/>
          <p14:tracePt t="182232" x="819150" y="5229225"/>
          <p14:tracePt t="182248" x="809625" y="5216525"/>
          <p14:tracePt t="182265" x="800100" y="5213350"/>
          <p14:tracePt t="182282" x="771525" y="5197475"/>
          <p14:tracePt t="182298" x="742950" y="5184775"/>
          <p14:tracePt t="182315" x="711200" y="5165725"/>
          <p14:tracePt t="182332" x="676275" y="5156200"/>
          <p14:tracePt t="182348" x="666750" y="5156200"/>
          <p14:tracePt t="182365" x="650875" y="5156200"/>
          <p14:tracePt t="182382" x="638175" y="5156200"/>
          <p14:tracePt t="182398" x="631825" y="5156200"/>
          <p14:tracePt t="182432" x="628650" y="5156200"/>
          <p14:tracePt t="182448" x="622300" y="5156200"/>
          <p14:tracePt t="182465" x="606425" y="5156200"/>
          <p14:tracePt t="182482" x="593725" y="5156200"/>
          <p14:tracePt t="182498" x="584200" y="5156200"/>
          <p14:tracePt t="182515" x="571500" y="5156200"/>
          <p14:tracePt t="182531" x="552450" y="5156200"/>
          <p14:tracePt t="182548" x="542925" y="5156200"/>
          <p14:tracePt t="182564" x="539750" y="5156200"/>
          <p14:tracePt t="182617" x="533400" y="5156200"/>
          <p14:tracePt t="183037" x="536575" y="5156200"/>
          <p14:tracePt t="183051" x="539750" y="5156200"/>
          <p14:tracePt t="183057" x="546100" y="5156200"/>
          <p14:tracePt t="183082" x="565150" y="5156200"/>
          <p14:tracePt t="183115" x="584200" y="5156200"/>
          <p14:tracePt t="183131" x="590550" y="5156200"/>
          <p14:tracePt t="183148" x="593725" y="5156200"/>
          <p14:tracePt t="183165" x="600075" y="5156200"/>
          <p14:tracePt t="183181" x="609600" y="5156200"/>
          <p14:tracePt t="183199" x="612775" y="5156200"/>
          <p14:tracePt t="183215" x="628650" y="5149850"/>
          <p14:tracePt t="183232" x="650875" y="5140325"/>
          <p14:tracePt t="183248" x="695325" y="5127625"/>
          <p14:tracePt t="183265" x="752475" y="5114925"/>
          <p14:tracePt t="183281" x="774700" y="5114925"/>
          <p14:tracePt t="183298" x="790575" y="5114925"/>
          <p14:tracePt t="183315" x="803275" y="5114925"/>
          <p14:tracePt t="183332" x="809625" y="5114925"/>
          <p14:tracePt t="183372" x="815975" y="5114925"/>
          <p14:tracePt t="183381" x="819150" y="5114925"/>
          <p14:tracePt t="183398" x="825500" y="5114925"/>
          <p14:tracePt t="183414" x="838200" y="5114925"/>
          <p14:tracePt t="183530" x="844550" y="5114925"/>
          <p14:tracePt t="183537" x="847725" y="5114925"/>
          <p14:tracePt t="183579" x="854075" y="5114925"/>
          <p14:tracePt t="184199" x="882650" y="5114925"/>
          <p14:tracePt t="184205" x="933450" y="5118100"/>
          <p14:tracePt t="184215" x="958850" y="5118100"/>
          <p14:tracePt t="184231" x="1016000" y="5118100"/>
          <p14:tracePt t="184251" x="1085850" y="5118100"/>
          <p14:tracePt t="184264" x="1146175" y="5118100"/>
          <p14:tracePt t="184281" x="1216025" y="5118100"/>
          <p14:tracePt t="184314" x="1387475" y="5130800"/>
          <p14:tracePt t="184348" x="1546225" y="5153025"/>
          <p14:tracePt t="184365" x="1590675" y="5159375"/>
          <p14:tracePt t="184381" x="1635125" y="5159375"/>
          <p14:tracePt t="184398" x="1698625" y="5159375"/>
          <p14:tracePt t="184414" x="1727200" y="5159375"/>
          <p14:tracePt t="184431" x="1755775" y="5159375"/>
          <p14:tracePt t="184448" x="1812925" y="5159375"/>
          <p14:tracePt t="184465" x="1854200" y="5159375"/>
          <p14:tracePt t="184481" x="1885950" y="5159375"/>
          <p14:tracePt t="184497" x="1933575" y="5159375"/>
          <p14:tracePt t="184515" x="1955800" y="5159375"/>
          <p14:tracePt t="184533" x="1993900" y="5159375"/>
          <p14:tracePt t="184548" x="2022475" y="5159375"/>
          <p14:tracePt t="184564" x="2038350" y="5159375"/>
          <p14:tracePt t="184581" x="2060575" y="5159375"/>
          <p14:tracePt t="184598" x="2095500" y="5175250"/>
          <p14:tracePt t="184614" x="2117725" y="5175250"/>
          <p14:tracePt t="184632" x="2149475" y="5181600"/>
          <p14:tracePt t="184648" x="2171700" y="5181600"/>
          <p14:tracePt t="184664" x="2200275" y="5181600"/>
          <p14:tracePt t="184682" x="2247900" y="5181600"/>
          <p14:tracePt t="184698" x="2270125" y="5181600"/>
          <p14:tracePt t="184715" x="2292350" y="5181600"/>
          <p14:tracePt t="184732" x="2317750" y="5181600"/>
          <p14:tracePt t="184748" x="2333625" y="5181600"/>
          <p14:tracePt t="184764" x="2349500" y="5181600"/>
          <p14:tracePt t="184781" x="2365375" y="5181600"/>
          <p14:tracePt t="184799" x="2397125" y="5187950"/>
          <p14:tracePt t="184815" x="2425700" y="5187950"/>
          <p14:tracePt t="184832" x="2473325" y="5187950"/>
          <p14:tracePt t="184848" x="2511425" y="5187950"/>
          <p14:tracePt t="184864" x="2540000" y="5187950"/>
          <p14:tracePt t="184881" x="2581275" y="5187950"/>
          <p14:tracePt t="184898" x="2603500" y="5187950"/>
          <p14:tracePt t="184915" x="2613025" y="5187950"/>
          <p14:tracePt t="184932" x="2628900" y="5187950"/>
          <p14:tracePt t="184989" x="2632075" y="5187950"/>
          <p14:tracePt t="184996" x="2641600" y="5187950"/>
          <p14:tracePt t="185025" x="2647950" y="5187950"/>
          <p14:tracePt t="185139" x="2651125" y="5187950"/>
          <p14:tracePt t="186038" x="2698750" y="5194300"/>
          <p14:tracePt t="186043" x="2759075" y="5200650"/>
          <p14:tracePt t="186050" x="2816225" y="5210175"/>
          <p14:tracePt t="186065" x="2924175" y="5226050"/>
          <p14:tracePt t="186082" x="3082925" y="5226050"/>
          <p14:tracePt t="186114" x="3460750" y="5226050"/>
          <p14:tracePt t="186148" x="3746500" y="5226050"/>
          <p14:tracePt t="186165" x="3965575" y="5235575"/>
          <p14:tracePt t="186181" x="4127500" y="5254625"/>
          <p14:tracePt t="186198" x="4248150" y="5280025"/>
          <p14:tracePt t="186214" x="4489450" y="5289550"/>
          <p14:tracePt t="186231" x="4638675" y="5295900"/>
          <p14:tracePt t="186248" x="4752975" y="5295900"/>
          <p14:tracePt t="186264" x="4927600" y="5305425"/>
          <p14:tracePt t="186281" x="5032375" y="5305425"/>
          <p14:tracePt t="186297" x="5105400" y="5305425"/>
          <p14:tracePt t="186315" x="5191125" y="5311775"/>
          <p14:tracePt t="186331" x="5280025" y="5311775"/>
          <p14:tracePt t="186349" x="5422900" y="5321300"/>
          <p14:tracePt t="186365" x="5492750" y="5321300"/>
          <p14:tracePt t="186381" x="5553075" y="5321300"/>
          <p14:tracePt t="186398" x="5654675" y="5321300"/>
          <p14:tracePt t="186415" x="5781675" y="5321300"/>
          <p14:tracePt t="186431" x="5854700" y="5321300"/>
          <p14:tracePt t="186448" x="5908675" y="5321300"/>
          <p14:tracePt t="186465" x="5972175" y="5311775"/>
          <p14:tracePt t="186481" x="6000750" y="5299075"/>
          <p14:tracePt t="186498" x="6035675" y="5273675"/>
          <p14:tracePt t="186515" x="6067425" y="5273675"/>
          <p14:tracePt t="186531" x="6076950" y="5273675"/>
          <p14:tracePt t="186548" x="6089650" y="5273675"/>
          <p14:tracePt t="186565" x="6096000" y="5273675"/>
          <p14:tracePt t="187325" x="6099175" y="5273675"/>
          <p14:tracePt t="187332" x="6105525" y="5273675"/>
          <p14:tracePt t="187348" x="6115050" y="5273675"/>
          <p14:tracePt t="187604" x="6130925" y="5270500"/>
          <p14:tracePt t="187611" x="6169025" y="5248275"/>
          <p14:tracePt t="187618" x="6197600" y="5232400"/>
          <p14:tracePt t="187631" x="6283325" y="5216525"/>
          <p14:tracePt t="187648" x="6378575" y="5194300"/>
          <p14:tracePt t="187664" x="6467475" y="5168900"/>
          <p14:tracePt t="187698" x="6689725" y="5162550"/>
          <p14:tracePt t="187731" x="6994525" y="5200650"/>
          <p14:tracePt t="187747" x="7102475" y="5216525"/>
          <p14:tracePt t="187764" x="7188200" y="5232400"/>
          <p14:tracePt t="187781" x="7280275" y="5241925"/>
          <p14:tracePt t="187798" x="7318375" y="5241925"/>
          <p14:tracePt t="187814" x="7327900" y="5241925"/>
          <p14:tracePt t="187831" x="7346950" y="5241925"/>
          <p14:tracePt t="187847" x="7353300" y="5241925"/>
          <p14:tracePt t="187888" x="7350125" y="5241925"/>
          <p14:tracePt t="187897" x="7334250" y="5238750"/>
          <p14:tracePt t="187914" x="7245350" y="5213350"/>
          <p14:tracePt t="187931" x="6927850" y="5127625"/>
          <p14:tracePt t="187947" x="6708775" y="5099050"/>
          <p14:tracePt t="187965" x="6473825" y="5060950"/>
          <p14:tracePt t="187981" x="6054725" y="4997450"/>
          <p14:tracePt t="187998" x="5597525" y="4889500"/>
          <p14:tracePt t="188016" x="4841875" y="4721225"/>
          <p14:tracePt t="188032" x="4349750" y="4651375"/>
          <p14:tracePt t="188050" x="4054475" y="4632325"/>
          <p14:tracePt t="188065" x="3790950" y="4632325"/>
          <p14:tracePt t="188082" x="3505200" y="4638675"/>
          <p14:tracePt t="188099" x="3333750" y="4654550"/>
          <p14:tracePt t="188115" x="3181350" y="4683125"/>
          <p14:tracePt t="188131" x="2959100" y="4737100"/>
          <p14:tracePt t="188148" x="2813050" y="4781550"/>
          <p14:tracePt t="188165" x="2692400" y="4813300"/>
          <p14:tracePt t="188182" x="2574925" y="4886325"/>
          <p14:tracePt t="188198" x="2514600" y="4930775"/>
          <p14:tracePt t="188215" x="2501900" y="4943475"/>
          <p14:tracePt t="188516" x="2413000" y="4937125"/>
          <p14:tracePt t="188522" x="2308225" y="4927600"/>
          <p14:tracePt t="188531" x="2206625" y="4927600"/>
          <p14:tracePt t="188548" x="1990725" y="4927600"/>
          <p14:tracePt t="188565" x="1736725" y="4953000"/>
          <p14:tracePt t="188582" x="1651000" y="4975225"/>
          <p14:tracePt t="188597" x="1562100" y="5000625"/>
          <p14:tracePt t="188615" x="1422400" y="5073650"/>
          <p14:tracePt t="188631" x="1352550" y="5121275"/>
          <p14:tracePt t="188647" x="1282700" y="5159375"/>
          <p14:tracePt t="188665" x="1187450" y="5210175"/>
          <p14:tracePt t="188681" x="1108075" y="5241925"/>
          <p14:tracePt t="188698" x="1041400" y="5280025"/>
          <p14:tracePt t="188715" x="984250" y="5299075"/>
          <p14:tracePt t="188731" x="968375" y="5308600"/>
          <p14:tracePt t="188747" x="958850" y="5324475"/>
          <p14:tracePt t="188764" x="942975" y="5330825"/>
          <p14:tracePt t="188781" x="927100" y="5330825"/>
          <p14:tracePt t="188797" x="917575" y="5330825"/>
          <p14:tracePt t="189955" x="920750" y="5330825"/>
          <p14:tracePt t="189961" x="923925" y="5330825"/>
          <p14:tracePt t="189968" x="930275" y="5330825"/>
          <p14:tracePt t="189981" x="933450" y="5330825"/>
          <p14:tracePt t="189998" x="958850" y="5330825"/>
          <p14:tracePt t="190014" x="981075" y="5330825"/>
          <p14:tracePt t="190047" x="1219200" y="5318125"/>
          <p14:tracePt t="190081" x="1450975" y="5299075"/>
          <p14:tracePt t="190097" x="1625600" y="5299075"/>
          <p14:tracePt t="190114" x="1685925" y="5299075"/>
          <p14:tracePt t="190132" x="1755775" y="5299075"/>
          <p14:tracePt t="190148" x="1800225" y="5299075"/>
          <p14:tracePt t="190164" x="1835150" y="5299075"/>
          <p14:tracePt t="190181" x="1885950" y="5299075"/>
          <p14:tracePt t="190198" x="1958975" y="5311775"/>
          <p14:tracePt t="190214" x="2003425" y="5318125"/>
          <p14:tracePt t="190231" x="2051050" y="5318125"/>
          <p14:tracePt t="190248" x="2073275" y="5318125"/>
          <p14:tracePt t="190264" x="2089150" y="5318125"/>
          <p14:tracePt t="190281" x="2108200" y="5318125"/>
          <p14:tracePt t="190298" x="2124075" y="5318125"/>
          <p14:tracePt t="190313" x="2133600" y="5318125"/>
          <p14:tracePt t="190332" x="2155825" y="5321300"/>
          <p14:tracePt t="190348" x="2165350" y="5321300"/>
          <p14:tracePt t="190364" x="2174875" y="5321300"/>
          <p14:tracePt t="190381" x="2200275" y="5327650"/>
          <p14:tracePt t="190397" x="2216150" y="5334000"/>
          <p14:tracePt t="190414" x="2225675" y="5334000"/>
          <p14:tracePt t="190431" x="2241550" y="5334000"/>
          <p14:tracePt t="190481" x="2232025" y="5334000"/>
          <p14:tracePt t="190489" x="2228850" y="5334000"/>
          <p14:tracePt t="190497" x="2216150" y="5334000"/>
          <p14:tracePt t="190514" x="2187575" y="5330825"/>
          <p14:tracePt t="190531" x="2098675" y="5308600"/>
          <p14:tracePt t="190547" x="2022475" y="5286375"/>
          <p14:tracePt t="190564" x="1962150" y="5280025"/>
          <p14:tracePt t="190581" x="1892300" y="5280025"/>
          <p14:tracePt t="190597" x="1847850" y="5280025"/>
          <p14:tracePt t="190614" x="1812925" y="5280025"/>
          <p14:tracePt t="190631" x="1708150" y="5280025"/>
          <p14:tracePt t="190648" x="1616075" y="5280025"/>
          <p14:tracePt t="190664" x="1543050" y="5280025"/>
          <p14:tracePt t="190681" x="1489075" y="5280025"/>
          <p14:tracePt t="190697" x="1473200" y="5280025"/>
          <p14:tracePt t="190714" x="1463675" y="5280025"/>
          <p14:tracePt t="190731" x="1444625" y="5280025"/>
          <p14:tracePt t="190747" x="1435100" y="5280025"/>
          <p14:tracePt t="190764" x="1428750" y="5280025"/>
          <p14:tracePt t="190802" x="1425575" y="5280025"/>
          <p14:tracePt t="190938" x="1425575" y="5286375"/>
          <p14:tracePt t="190952" x="1438275" y="5295900"/>
          <p14:tracePt t="190958" x="1463675" y="5295900"/>
          <p14:tracePt t="190966" x="1482725" y="5302250"/>
          <p14:tracePt t="190981" x="1539875" y="5302250"/>
          <p14:tracePt t="190997" x="1603375" y="5308600"/>
          <p14:tracePt t="191014" x="1641475" y="5314950"/>
          <p14:tracePt t="191031" x="1689100" y="5314950"/>
          <p14:tracePt t="191048" x="1730375" y="5314950"/>
          <p14:tracePt t="191064" x="1768475" y="5314950"/>
          <p14:tracePt t="191081" x="1847850" y="5324475"/>
          <p14:tracePt t="191097" x="1898650" y="5330825"/>
          <p14:tracePt t="191115" x="1962150" y="5337175"/>
          <p14:tracePt t="191130" x="2006600" y="5337175"/>
          <p14:tracePt t="191147" x="2044700" y="5337175"/>
          <p14:tracePt t="191165" x="2076450" y="5337175"/>
          <p14:tracePt t="191181" x="2092325" y="5337175"/>
          <p14:tracePt t="191197" x="2101850" y="5337175"/>
          <p14:tracePt t="191214" x="2111375" y="5337175"/>
          <p14:tracePt t="191251" x="2117725" y="5337175"/>
          <p14:tracePt t="191264" x="2120900" y="5337175"/>
          <p14:tracePt t="191294" x="2130425" y="5337175"/>
          <p14:tracePt t="192683" x="2174875" y="5343525"/>
          <p14:tracePt t="192690" x="2235200" y="5353050"/>
          <p14:tracePt t="192698" x="2305050" y="5362575"/>
          <p14:tracePt t="192714" x="2479675" y="5397500"/>
          <p14:tracePt t="192730" x="2644775" y="5445125"/>
          <p14:tracePt t="192747" x="2901950" y="5489575"/>
          <p14:tracePt t="192764" x="3076575" y="5537200"/>
          <p14:tracePt t="192797" x="3422650" y="5641975"/>
          <p14:tracePt t="192831" x="3587750" y="5699125"/>
          <p14:tracePt t="192848" x="3660775" y="5718175"/>
          <p14:tracePt t="192864" x="3721100" y="5724525"/>
          <p14:tracePt t="192880" x="3771900" y="5724525"/>
          <p14:tracePt t="192897" x="3829050" y="5724525"/>
          <p14:tracePt t="192914" x="3851275" y="5715000"/>
          <p14:tracePt t="192931" x="3873500" y="5702300"/>
          <p14:tracePt t="192947" x="3908425" y="5680075"/>
          <p14:tracePt t="192964" x="3917950" y="5670550"/>
          <p14:tracePt t="192980" x="3940175" y="5654675"/>
          <p14:tracePt t="192997" x="3971925" y="5616575"/>
          <p14:tracePt t="193014" x="3987800" y="5607050"/>
          <p14:tracePt t="193030" x="4003675" y="5597525"/>
          <p14:tracePt t="193047" x="4019550" y="5575300"/>
          <p14:tracePt t="193064" x="4029075" y="5572125"/>
          <p14:tracePt t="193080" x="4051300" y="5559425"/>
          <p14:tracePt t="193097" x="4083050" y="5556250"/>
          <p14:tracePt t="193114" x="4092575" y="5549900"/>
          <p14:tracePt t="193131" x="4114800" y="5540375"/>
          <p14:tracePt t="193147" x="4124325" y="5540375"/>
          <p14:tracePt t="193164" x="4133850" y="5540375"/>
          <p14:tracePt t="193181" x="4137025" y="5540375"/>
          <p14:tracePt t="193652" x="4156075" y="5540375"/>
          <p14:tracePt t="193659" x="4181475" y="5534025"/>
          <p14:tracePt t="193667" x="4229100" y="5524500"/>
          <p14:tracePt t="193681" x="4327525" y="5502275"/>
          <p14:tracePt t="193697" x="4448175" y="5457825"/>
          <p14:tracePt t="193714" x="4546600" y="5432425"/>
          <p14:tracePt t="193747" x="4746625" y="5378450"/>
          <p14:tracePt t="193780" x="4930775" y="5349875"/>
          <p14:tracePt t="193797" x="4968875" y="5349875"/>
          <p14:tracePt t="193814" x="5013325" y="5349875"/>
          <p14:tracePt t="193830" x="5073650" y="5349875"/>
          <p14:tracePt t="193847" x="5133975" y="5343525"/>
          <p14:tracePt t="193864" x="5197475" y="5337175"/>
          <p14:tracePt t="193880" x="5267325" y="5327650"/>
          <p14:tracePt t="193897" x="5311775" y="5327650"/>
          <p14:tracePt t="193914" x="5346700" y="5327650"/>
          <p14:tracePt t="193931" x="5400675" y="5327650"/>
          <p14:tracePt t="193947" x="5445125" y="5327650"/>
          <p14:tracePt t="193964" x="5473700" y="5327650"/>
          <p14:tracePt t="193980" x="5537200" y="5327650"/>
          <p14:tracePt t="193997" x="5575300" y="5327650"/>
          <p14:tracePt t="194014" x="5629275" y="5330825"/>
          <p14:tracePt t="194031" x="5667375" y="5337175"/>
          <p14:tracePt t="194047" x="5705475" y="5349875"/>
          <p14:tracePt t="194064" x="5765800" y="5356225"/>
          <p14:tracePt t="194080" x="5810250" y="5362575"/>
          <p14:tracePt t="194097" x="5854700" y="5368925"/>
          <p14:tracePt t="194114" x="5918200" y="5368925"/>
          <p14:tracePt t="194131" x="5962650" y="5368925"/>
          <p14:tracePt t="194147" x="6007100" y="5368925"/>
          <p14:tracePt t="194164" x="6111875" y="5368925"/>
          <p14:tracePt t="194180" x="6191250" y="5368925"/>
          <p14:tracePt t="194197" x="6296025" y="5368925"/>
          <p14:tracePt t="194214" x="6391275" y="5368925"/>
          <p14:tracePt t="194230" x="6464300" y="5368925"/>
          <p14:tracePt t="194247" x="6524625" y="5368925"/>
          <p14:tracePt t="194264" x="6610350" y="5368925"/>
          <p14:tracePt t="194280" x="6654800" y="5381625"/>
          <p14:tracePt t="194297" x="6699250" y="5387975"/>
          <p14:tracePt t="194314" x="6756400" y="5400675"/>
          <p14:tracePt t="194331" x="6791325" y="5413375"/>
          <p14:tracePt t="194347" x="6838950" y="5426075"/>
          <p14:tracePt t="194364" x="6902450" y="5454650"/>
          <p14:tracePt t="194380" x="6934200" y="5457825"/>
          <p14:tracePt t="194397" x="6962775" y="5464175"/>
          <p14:tracePt t="194414" x="7004050" y="5464175"/>
          <p14:tracePt t="194430" x="7013575" y="5470525"/>
          <p14:tracePt t="194447" x="7023100" y="5470525"/>
          <p14:tracePt t="194464" x="7035800" y="5470525"/>
          <p14:tracePt t="194481" x="7064375" y="5470525"/>
          <p14:tracePt t="194497" x="7080250" y="5473700"/>
          <p14:tracePt t="194514" x="7118350" y="5473700"/>
          <p14:tracePt t="194531" x="7134225" y="5473700"/>
          <p14:tracePt t="194548" x="7143750" y="5473700"/>
          <p14:tracePt t="194564" x="7165975" y="5473700"/>
          <p14:tracePt t="194581" x="7175500" y="5473700"/>
          <p14:tracePt t="194597" x="7191375" y="5473700"/>
          <p14:tracePt t="194613" x="7210425" y="5473700"/>
          <p14:tracePt t="194631" x="7219950" y="5473700"/>
          <p14:tracePt t="194647" x="7229475" y="5473700"/>
          <p14:tracePt t="194663" x="7245350" y="5473700"/>
          <p14:tracePt t="194680" x="7258050" y="5473700"/>
          <p14:tracePt t="194697" x="7270750" y="5473700"/>
          <p14:tracePt t="194713" x="7283450" y="5473700"/>
          <p14:tracePt t="194730" x="7289800" y="5473700"/>
          <p14:tracePt t="194785" x="7289800" y="5480050"/>
          <p14:tracePt t="194791" x="7289800" y="5486400"/>
          <p14:tracePt t="194798" x="7289800" y="5489575"/>
          <p14:tracePt t="194814" x="7289800" y="5495925"/>
          <p14:tracePt t="195206" x="7327900" y="5514975"/>
          <p14:tracePt t="195213" x="7388225" y="5530850"/>
          <p14:tracePt t="195219" x="7448550" y="5549900"/>
          <p14:tracePt t="195230" x="7489825" y="5572125"/>
          <p14:tracePt t="195248" x="7604125" y="5610225"/>
          <p14:tracePt t="195280" x="7734300" y="5645150"/>
          <p14:tracePt t="195313" x="7924800" y="5654675"/>
          <p14:tracePt t="195330" x="7985125" y="5654675"/>
          <p14:tracePt t="195347" x="8070850" y="5661025"/>
          <p14:tracePt t="195363" x="8131175" y="5661025"/>
          <p14:tracePt t="195380" x="8175625" y="5667375"/>
          <p14:tracePt t="195397" x="8239125" y="5667375"/>
          <p14:tracePt t="195413" x="8267700" y="5667375"/>
          <p14:tracePt t="195430" x="8296275" y="5667375"/>
          <p14:tracePt t="195447" x="8331200" y="5667375"/>
          <p14:tracePt t="195463" x="8359775" y="5667375"/>
          <p14:tracePt t="195480" x="8382000" y="5667375"/>
          <p14:tracePt t="195497" x="8429625" y="5667375"/>
          <p14:tracePt t="195513" x="8474075" y="5667375"/>
          <p14:tracePt t="195530" x="8509000" y="5673725"/>
          <p14:tracePt t="195547" x="8559800" y="5686425"/>
          <p14:tracePt t="195563" x="8582025" y="5692775"/>
          <p14:tracePt t="195580" x="8604250" y="5695950"/>
          <p14:tracePt t="195597" x="8620125" y="5695950"/>
          <p14:tracePt t="195613" x="8629650" y="5695950"/>
          <p14:tracePt t="195630" x="8645525" y="5695950"/>
          <p14:tracePt t="195647" x="8658225" y="5705475"/>
          <p14:tracePt t="195663" x="8667750" y="5705475"/>
          <p14:tracePt t="195680" x="8680450" y="5705475"/>
          <p14:tracePt t="195697" x="8699500" y="5711825"/>
          <p14:tracePt t="195713" x="8709025" y="5718175"/>
          <p14:tracePt t="195730" x="8718550" y="5718175"/>
          <p14:tracePt t="195747" x="8724900" y="5718175"/>
          <p14:tracePt t="195782" x="8724900" y="5721350"/>
          <p14:tracePt t="196060" x="8696325" y="5718175"/>
          <p14:tracePt t="196067" x="8648700" y="5711825"/>
          <p14:tracePt t="196080" x="8620125" y="5695950"/>
          <p14:tracePt t="196097" x="8499475" y="5689600"/>
          <p14:tracePt t="196113" x="8404225" y="5673725"/>
          <p14:tracePt t="196130" x="8204200" y="5648325"/>
          <p14:tracePt t="196147" x="8032750" y="5629275"/>
          <p14:tracePt t="196163" x="7791450" y="5600700"/>
          <p14:tracePt t="196180" x="7413625" y="5591175"/>
          <p14:tracePt t="196196" x="7172325" y="5591175"/>
          <p14:tracePt t="196213" x="6943725" y="5607050"/>
          <p14:tracePt t="196232" x="6623050" y="5645150"/>
          <p14:tracePt t="196247" x="6384925" y="5664200"/>
          <p14:tracePt t="196264" x="6165850" y="5683250"/>
          <p14:tracePt t="196280" x="5845175" y="5740400"/>
          <p14:tracePt t="196296" x="5680075" y="5778500"/>
          <p14:tracePt t="196313" x="5559425" y="5819775"/>
          <p14:tracePt t="196330" x="5445125" y="5851525"/>
          <p14:tracePt t="196616" x="5330825" y="5826125"/>
          <p14:tracePt t="196623" x="5181600" y="5794375"/>
          <p14:tracePt t="196630" x="5006975" y="5768975"/>
          <p14:tracePt t="196646" x="4533900" y="5689600"/>
          <p14:tracePt t="196665" x="3873500" y="5676900"/>
          <p14:tracePt t="196682" x="3498850" y="5676900"/>
          <p14:tracePt t="196698" x="3048000" y="5686425"/>
          <p14:tracePt t="196714" x="2695575" y="5686425"/>
          <p14:tracePt t="196730" x="2168525" y="5708650"/>
          <p14:tracePt t="196747" x="1905000" y="5727700"/>
          <p14:tracePt t="196765" x="1619250" y="5765800"/>
          <p14:tracePt t="196780" x="1444625" y="5794375"/>
          <p14:tracePt t="196797" x="1314450" y="5810250"/>
          <p14:tracePt t="196814" x="1162050" y="5826125"/>
          <p14:tracePt t="196830" x="1079500" y="5826125"/>
          <p14:tracePt t="196847" x="1009650" y="5826125"/>
          <p14:tracePt t="196863" x="955675" y="5826125"/>
          <p14:tracePt t="196880" x="901700" y="5826125"/>
          <p14:tracePt t="196897" x="873125" y="5826125"/>
          <p14:tracePt t="196914" x="841375" y="5826125"/>
          <p14:tracePt t="196930" x="809625" y="5826125"/>
          <p14:tracePt t="196947" x="800100" y="5826125"/>
          <p14:tracePt t="196964" x="787400" y="5826125"/>
          <p14:tracePt t="196980" x="771525" y="5826125"/>
          <p14:tracePt t="196997" x="762000" y="5826125"/>
          <p14:tracePt t="197014" x="746125" y="5826125"/>
          <p14:tracePt t="197030" x="736600" y="5826125"/>
          <p14:tracePt t="197046" x="720725" y="5826125"/>
          <p14:tracePt t="197064" x="708025" y="5826125"/>
          <p14:tracePt t="197080" x="698500" y="5826125"/>
          <p14:tracePt t="197096" x="688975" y="5826125"/>
          <p14:tracePt t="197171" x="688975" y="5819775"/>
          <p14:tracePt t="197199" x="695325" y="5813425"/>
          <p14:tracePt t="197207" x="704850" y="5810250"/>
          <p14:tracePt t="197214" x="723900" y="5803900"/>
          <p14:tracePt t="197230" x="768350" y="5797550"/>
          <p14:tracePt t="197247" x="812800" y="5797550"/>
          <p14:tracePt t="197263" x="873125" y="5797550"/>
          <p14:tracePt t="197280" x="911225" y="5797550"/>
          <p14:tracePt t="197297" x="955675" y="5797550"/>
          <p14:tracePt t="197313" x="1031875" y="5797550"/>
          <p14:tracePt t="197330" x="1076325" y="5797550"/>
          <p14:tracePt t="197346" x="1127125" y="5797550"/>
          <p14:tracePt t="197363" x="1212850" y="5797550"/>
          <p14:tracePt t="197380" x="1257300" y="5797550"/>
          <p14:tracePt t="197396" x="1292225" y="5800725"/>
          <p14:tracePt t="197413" x="1327150" y="5800725"/>
          <p14:tracePt t="197430" x="1343025" y="5800725"/>
          <p14:tracePt t="197446" x="1371600" y="5800725"/>
          <p14:tracePt t="197463" x="1406525" y="5800725"/>
          <p14:tracePt t="197480" x="1425575" y="5803900"/>
          <p14:tracePt t="197497" x="1457325" y="5810250"/>
          <p14:tracePt t="197513" x="1511300" y="5816600"/>
          <p14:tracePt t="197530" x="1549400" y="5816600"/>
          <p14:tracePt t="197546" x="1571625" y="5816600"/>
          <p14:tracePt t="197563" x="1609725" y="5816600"/>
          <p14:tracePt t="197580" x="1641475" y="5816600"/>
          <p14:tracePt t="197597" x="1676400" y="5816600"/>
          <p14:tracePt t="197613" x="1730375" y="5816600"/>
          <p14:tracePt t="197629" x="1768475" y="5822950"/>
          <p14:tracePt t="197647" x="1812925" y="5829300"/>
          <p14:tracePt t="197664" x="1860550" y="5835650"/>
          <p14:tracePt t="197680" x="1876425" y="5835650"/>
          <p14:tracePt t="197697" x="1885950" y="5835650"/>
          <p14:tracePt t="197698" x="1892300" y="5835650"/>
          <p14:tracePt t="197713" x="1908175" y="5835650"/>
          <p14:tracePt t="197730" x="1917700" y="5835650"/>
          <p14:tracePt t="197747" x="1927225" y="5835650"/>
          <p14:tracePt t="197763" x="1958975" y="5835650"/>
          <p14:tracePt t="197780" x="1974850" y="5835650"/>
          <p14:tracePt t="197797" x="1984375" y="5835650"/>
          <p14:tracePt t="197813" x="2006600" y="5835650"/>
          <p14:tracePt t="198106" x="2016125" y="5835650"/>
          <p14:tracePt t="198113" x="2028825" y="5835650"/>
          <p14:tracePt t="198130" x="2057400" y="5835650"/>
          <p14:tracePt t="198147" x="2117725" y="5835650"/>
          <p14:tracePt t="198163" x="2155825" y="5835650"/>
          <p14:tracePt t="198180" x="2200275" y="5835650"/>
          <p14:tracePt t="198196" x="2276475" y="5835650"/>
          <p14:tracePt t="198213" x="2336800" y="5835650"/>
          <p14:tracePt t="198230" x="2397125" y="5842000"/>
          <p14:tracePt t="198247" x="2466975" y="5851525"/>
          <p14:tracePt t="198263" x="2511425" y="5851525"/>
          <p14:tracePt t="198280" x="2549525" y="5851525"/>
          <p14:tracePt t="198296" x="2613025" y="5857875"/>
          <p14:tracePt t="198313" x="2657475" y="5864225"/>
          <p14:tracePt t="198330" x="2701925" y="5870575"/>
          <p14:tracePt t="198347" x="2790825" y="5899150"/>
          <p14:tracePt t="198363" x="2857500" y="5911850"/>
          <p14:tracePt t="198380" x="2908300" y="5918200"/>
          <p14:tracePt t="198397" x="2962275" y="5918200"/>
          <p14:tracePt t="198413" x="2984500" y="5918200"/>
          <p14:tracePt t="198430" x="3028950" y="5918200"/>
          <p14:tracePt t="198447" x="3092450" y="5918200"/>
          <p14:tracePt t="198463" x="3127375" y="5918200"/>
          <p14:tracePt t="198479" x="3171825" y="5915025"/>
          <p14:tracePt t="198496" x="3225800" y="5915025"/>
          <p14:tracePt t="198513" x="3248025" y="5915025"/>
          <p14:tracePt t="198530" x="3263900" y="5915025"/>
          <p14:tracePt t="198546" x="3279775" y="5915025"/>
          <p14:tracePt t="198563" x="3289300" y="5915025"/>
          <p14:tracePt t="198580" x="3298825" y="5915025"/>
          <p14:tracePt t="198596" x="3317875" y="5908675"/>
          <p14:tracePt t="198613" x="3324225" y="5908675"/>
          <p14:tracePt t="198630" x="3333750" y="5908675"/>
          <p14:tracePt t="198647" x="3343275" y="5908675"/>
          <p14:tracePt t="198664" x="3349625" y="5908675"/>
          <p14:tracePt t="198717" x="3352800" y="5908675"/>
          <p14:tracePt t="199009" x="3362325" y="5908675"/>
          <p14:tracePt t="200021" x="3416300" y="5908675"/>
          <p14:tracePt t="200027" x="3473450" y="5908675"/>
          <p14:tracePt t="200035" x="3533775" y="5902325"/>
          <p14:tracePt t="200046" x="3590925" y="5892800"/>
          <p14:tracePt t="200063" x="3857625" y="5848350"/>
          <p14:tracePt t="200080" x="3968750" y="5813425"/>
          <p14:tracePt t="200113" x="4165600" y="5775325"/>
          <p14:tracePt t="200147" x="4298950" y="5768975"/>
          <p14:tracePt t="200163" x="4362450" y="5768975"/>
          <p14:tracePt t="200179" x="4419600" y="5768975"/>
          <p14:tracePt t="200196" x="4502150" y="5768975"/>
          <p14:tracePt t="200213" x="4600575" y="5768975"/>
          <p14:tracePt t="200230" x="4651375" y="5768975"/>
          <p14:tracePt t="200246" x="4695825" y="5768975"/>
          <p14:tracePt t="200263" x="4752975" y="5768975"/>
          <p14:tracePt t="200279" x="4803775" y="5768975"/>
          <p14:tracePt t="200296" x="4854575" y="5768975"/>
          <p14:tracePt t="200313" x="4984750" y="5753100"/>
          <p14:tracePt t="200330" x="5045075" y="5753100"/>
          <p14:tracePt t="200346" x="5089525" y="5753100"/>
          <p14:tracePt t="200363" x="5172075" y="5753100"/>
          <p14:tracePt t="200380" x="5232400" y="5753100"/>
          <p14:tracePt t="200397" x="5292725" y="5753100"/>
          <p14:tracePt t="200413" x="5378450" y="5753100"/>
          <p14:tracePt t="200429" x="5422900" y="5753100"/>
          <p14:tracePt t="200446" x="5467350" y="5753100"/>
          <p14:tracePt t="200463" x="5584825" y="5737225"/>
          <p14:tracePt t="200479" x="5680075" y="5737225"/>
          <p14:tracePt t="200496" x="5749925" y="5737225"/>
          <p14:tracePt t="200514" x="5880100" y="5721350"/>
          <p14:tracePt t="200530" x="5975350" y="5715000"/>
          <p14:tracePt t="200546" x="6054725" y="5715000"/>
          <p14:tracePt t="200563" x="6134100" y="5715000"/>
          <p14:tracePt t="200580" x="6172200" y="5715000"/>
          <p14:tracePt t="200597" x="6213475" y="5715000"/>
          <p14:tracePt t="200613" x="6232525" y="5715000"/>
          <p14:tracePt t="200630" x="6264275" y="5715000"/>
          <p14:tracePt t="200646" x="6286500" y="5715000"/>
          <p14:tracePt t="200663" x="6318250" y="5715000"/>
          <p14:tracePt t="200679" x="6334125" y="5715000"/>
          <p14:tracePt t="200697" x="6359525" y="5715000"/>
          <p14:tracePt t="200713" x="6381750" y="5715000"/>
          <p14:tracePt t="200729" x="6397625" y="5708650"/>
          <p14:tracePt t="200746" x="6407150" y="5708650"/>
          <p14:tracePt t="200763" x="6426200" y="5708650"/>
          <p14:tracePt t="200780" x="6435725" y="5708650"/>
          <p14:tracePt t="200797" x="6451600" y="5708650"/>
          <p14:tracePt t="200813" x="6461125" y="5708650"/>
          <p14:tracePt t="200846" x="6470650" y="5708650"/>
          <p14:tracePt t="200954" x="6470650" y="5711825"/>
          <p14:tracePt t="200961" x="6470650" y="5715000"/>
          <p14:tracePt t="200968" x="6470650" y="5721350"/>
          <p14:tracePt t="203064" x="6502400" y="5718175"/>
          <p14:tracePt t="203069" x="6550025" y="5702300"/>
          <p14:tracePt t="203079" x="6578600" y="5686425"/>
          <p14:tracePt t="203096" x="6661150" y="5632450"/>
          <p14:tracePt t="203113" x="6800850" y="5556250"/>
          <p14:tracePt t="203129" x="6889750" y="5524500"/>
          <p14:tracePt t="203146" x="6943725" y="5511800"/>
          <p14:tracePt t="203180" x="7045325" y="5480050"/>
          <p14:tracePt t="203213" x="7197725" y="5480050"/>
          <p14:tracePt t="203229" x="7251700" y="5480050"/>
          <p14:tracePt t="203246" x="7302500" y="5483225"/>
          <p14:tracePt t="203249" x="7331075" y="5495925"/>
          <p14:tracePt t="203263" x="7375525" y="5502275"/>
          <p14:tracePt t="203279" x="7435850" y="5508625"/>
          <p14:tracePt t="203296" x="7515225" y="5508625"/>
          <p14:tracePt t="203313" x="7654925" y="5508625"/>
          <p14:tracePt t="203329" x="7727950" y="5495925"/>
          <p14:tracePt t="203346" x="7848600" y="5470525"/>
          <p14:tracePt t="203363" x="8013700" y="5454650"/>
          <p14:tracePt t="203379" x="8077200" y="5441950"/>
          <p14:tracePt t="203397" x="8181975" y="5432425"/>
          <p14:tracePt t="203413" x="8264525" y="5426075"/>
          <p14:tracePt t="203429" x="8369300" y="5426075"/>
          <p14:tracePt t="203446" x="8442325" y="5426075"/>
          <p14:tracePt t="203463" x="8512175" y="5426075"/>
          <p14:tracePt t="203479" x="8572500" y="5429250"/>
          <p14:tracePt t="203497" x="8664575" y="5448300"/>
          <p14:tracePt t="203512" x="8728075" y="5464175"/>
          <p14:tracePt t="203530" x="8782050" y="5483225"/>
          <p14:tracePt t="203546" x="8832850" y="5502275"/>
          <p14:tracePt t="203562" x="8855075" y="5514975"/>
          <p14:tracePt t="203579" x="8870950" y="5524500"/>
          <p14:tracePt t="203597" x="8886825" y="5543550"/>
          <p14:tracePt t="203613" x="8896350" y="5553075"/>
          <p14:tracePt t="203629" x="8902700" y="5562600"/>
          <p14:tracePt t="203647" x="8905875" y="5568950"/>
          <p14:tracePt t="203679" x="8912225" y="5568950"/>
          <p14:tracePt t="203718" x="8921750" y="5568950"/>
          <p14:tracePt t="205287" x="8858250" y="5524500"/>
          <p14:tracePt t="205293" x="8699500" y="5432425"/>
          <p14:tracePt t="205300" x="8474075" y="5318125"/>
          <p14:tracePt t="205313" x="7740650" y="5026025"/>
          <p14:tracePt t="205330" x="6657975" y="4759325"/>
          <p14:tracePt t="205347" x="5549900" y="4635500"/>
          <p14:tracePt t="205381" x="2946400" y="4908550"/>
          <p14:tracePt t="205414" x="1311275" y="5422900"/>
          <p14:tracePt t="205431" x="927100" y="5562600"/>
          <p14:tracePt t="205447" x="698500" y="5641975"/>
          <p14:tracePt t="205463" x="504825" y="5730875"/>
          <p14:tracePt t="205856" x="482600" y="5743575"/>
          <p14:tracePt t="205863" x="463550" y="5756275"/>
          <p14:tracePt t="205880" x="415925" y="5797550"/>
          <p14:tracePt t="205896" x="355600" y="5842000"/>
          <p14:tracePt t="205912" x="276225" y="5908675"/>
          <p14:tracePt t="205929" x="234950" y="5940425"/>
          <p14:tracePt t="205962" x="190500" y="5981700"/>
          <p14:tracePt t="205996" x="180975" y="6007100"/>
          <p14:tracePt t="206013" x="180975" y="6019800"/>
          <p14:tracePt t="206030" x="180975" y="6029325"/>
          <p14:tracePt t="206048" x="180975" y="6035675"/>
          <p14:tracePt t="206063" x="180975" y="6045200"/>
          <p14:tracePt t="206084" x="180975" y="6051550"/>
          <p14:tracePt t="206097" x="180975" y="6054725"/>
          <p14:tracePt t="206112" x="180975" y="6061075"/>
          <p14:tracePt t="207074" x="187325" y="6061075"/>
          <p14:tracePt t="207081" x="203200" y="6061075"/>
          <p14:tracePt t="207096" x="231775" y="6067425"/>
          <p14:tracePt t="207129" x="358775" y="6080125"/>
          <p14:tracePt t="207162" x="482600" y="6105525"/>
          <p14:tracePt t="207179" x="530225" y="6121400"/>
          <p14:tracePt t="207196" x="615950" y="6134100"/>
          <p14:tracePt t="207212" x="679450" y="6146800"/>
          <p14:tracePt t="207229" x="739775" y="6153150"/>
          <p14:tracePt t="207246" x="831850" y="6184900"/>
          <p14:tracePt t="207262" x="895350" y="6191250"/>
          <p14:tracePt t="207279" x="958850" y="6203950"/>
          <p14:tracePt t="207281" x="984250" y="6203950"/>
          <p14:tracePt t="207296" x="1044575" y="6213475"/>
          <p14:tracePt t="207313" x="1098550" y="6213475"/>
          <p14:tracePt t="207331" x="1158875" y="6213475"/>
          <p14:tracePt t="207346" x="1206500" y="6216650"/>
          <p14:tracePt t="207363" x="1241425" y="6223000"/>
          <p14:tracePt t="207379" x="1336675" y="6223000"/>
          <p14:tracePt t="207396" x="1397000" y="6232525"/>
          <p14:tracePt t="207412" x="1441450" y="6232525"/>
          <p14:tracePt t="207429" x="1504950" y="6232525"/>
          <p14:tracePt t="207446" x="1539875" y="6232525"/>
          <p14:tracePt t="207462" x="1568450" y="6232525"/>
          <p14:tracePt t="207479" x="1616075" y="6232525"/>
          <p14:tracePt t="207495" x="1647825" y="6232525"/>
          <p14:tracePt t="207513" x="1663700" y="6232525"/>
          <p14:tracePt t="207529" x="1676400" y="6232525"/>
          <p14:tracePt t="207545" x="1685925" y="6232525"/>
          <p14:tracePt t="207562" x="1701800" y="6242050"/>
          <p14:tracePt t="207579" x="1708150" y="6242050"/>
          <p14:tracePt t="208847" x="1739900" y="6254750"/>
          <p14:tracePt t="208855" x="1778000" y="6270625"/>
          <p14:tracePt t="208862" x="1816100" y="6286500"/>
          <p14:tracePt t="208879" x="1914525" y="6318250"/>
          <p14:tracePt t="208895" x="2022475" y="6327775"/>
          <p14:tracePt t="208912" x="2149475" y="6327775"/>
          <p14:tracePt t="208946" x="2381250" y="6334125"/>
          <p14:tracePt t="208978" x="2644775" y="6375400"/>
          <p14:tracePt t="208995" x="2762250" y="6400800"/>
          <p14:tracePt t="209012" x="2905125" y="6416675"/>
          <p14:tracePt t="209029" x="2978150" y="6416675"/>
          <p14:tracePt t="209045" x="3048000" y="6413500"/>
          <p14:tracePt t="209062" x="3194050" y="6381750"/>
          <p14:tracePt t="209078" x="3279775" y="6372225"/>
          <p14:tracePt t="209095" x="3352800" y="6365875"/>
          <p14:tracePt t="209112" x="3432175" y="6353175"/>
          <p14:tracePt t="209128" x="3476625" y="6346825"/>
          <p14:tracePt t="209146" x="3540125" y="6321425"/>
          <p14:tracePt t="209162" x="3578225" y="6308725"/>
          <p14:tracePt t="209178" x="3600450" y="6302375"/>
          <p14:tracePt t="209196" x="3635375" y="6296025"/>
          <p14:tracePt t="209212" x="3644900" y="6286500"/>
          <p14:tracePt t="209228" x="3654425" y="6280150"/>
          <p14:tracePt t="209245" x="3663950" y="6280150"/>
          <p14:tracePt t="209262" x="3686175" y="6280150"/>
          <p14:tracePt t="209304" x="3689350" y="6280150"/>
          <p14:tracePt t="209517" x="3689350" y="6276975"/>
          <p14:tracePt t="209531" x="3689350" y="6270625"/>
          <p14:tracePt t="209538" x="3689350" y="6267450"/>
          <p14:tracePt t="209552" x="3689350" y="6261100"/>
          <p14:tracePt t="209562" x="3689350" y="6257925"/>
          <p14:tracePt t="209579" x="3689350" y="6248400"/>
          <p14:tracePt t="209596" x="3689350" y="6213475"/>
          <p14:tracePt t="209612" x="3679825" y="6184900"/>
          <p14:tracePt t="209628" x="3660775" y="6137275"/>
          <p14:tracePt t="209645" x="3619500" y="6064250"/>
          <p14:tracePt t="209662" x="3594100" y="6016625"/>
          <p14:tracePt t="209678" x="3575050" y="5978525"/>
          <p14:tracePt t="209695" x="3556000" y="5921375"/>
          <p14:tracePt t="209712" x="3536950" y="5883275"/>
          <p14:tracePt t="209728" x="3527425" y="5861050"/>
          <p14:tracePt t="209745" x="3508375" y="5819775"/>
          <p14:tracePt t="209762" x="3495675" y="5794375"/>
          <p14:tracePt t="209778" x="3476625" y="5772150"/>
          <p14:tracePt t="209795" x="3467100" y="5756275"/>
          <p14:tracePt t="209812" x="3467100" y="5746750"/>
          <p14:tracePt t="209846" x="3505200" y="5746750"/>
          <p14:tracePt t="209862" x="3578225" y="5759450"/>
          <p14:tracePt t="209879" x="3667125" y="5791200"/>
          <p14:tracePt t="209896" x="3775075" y="5845175"/>
          <p14:tracePt t="209912" x="3851275" y="5873750"/>
          <p14:tracePt t="209928" x="3921125" y="5911850"/>
          <p14:tracePt t="209946" x="3997325" y="5940425"/>
          <p14:tracePt t="209962" x="4041775" y="5959475"/>
          <p14:tracePt t="209978" x="4089400" y="5981700"/>
          <p14:tracePt t="209996" x="4162425" y="6013450"/>
          <p14:tracePt t="210012" x="4232275" y="6051550"/>
          <p14:tracePt t="210029" x="4286250" y="6073775"/>
          <p14:tracePt t="210046" x="4349750" y="6099175"/>
          <p14:tracePt t="210062" x="4375150" y="6111875"/>
          <p14:tracePt t="210078" x="4384675" y="6111875"/>
          <p14:tracePt t="210096" x="4403725" y="6111875"/>
          <p14:tracePt t="210112" x="4413250" y="6111875"/>
          <p14:tracePt t="210128" x="4422775" y="6111875"/>
          <p14:tracePt t="210373" x="4429125" y="6111875"/>
          <p14:tracePt t="210401" x="4429125" y="6115050"/>
          <p14:tracePt t="210408" x="4429125" y="6121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000375" y="6072188"/>
            <a:ext cx="4065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Cynara</a:t>
            </a:r>
            <a:r>
              <a:rPr lang="fr-FR" altLang="fr-FR" sz="2400" b="1" i="1">
                <a:solidFill>
                  <a:srgbClr val="FF0000"/>
                </a:solidFill>
              </a:rPr>
              <a:t>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scolymus</a:t>
            </a:r>
            <a:r>
              <a:rPr lang="fr-FR" altLang="fr-FR" sz="2400" b="1" i="1">
                <a:solidFill>
                  <a:srgbClr val="FF0000"/>
                </a:solidFill>
              </a:rPr>
              <a:t>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(Artichauts)</a:t>
            </a:r>
          </a:p>
        </p:txBody>
      </p:sp>
      <p:pic>
        <p:nvPicPr>
          <p:cNvPr id="14339" name="Picture 6" descr="cynara-scoly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501062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250"/>
    </mc:Choice>
    <mc:Fallback>
      <p:transition spd="slow" advTm="2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5698" x="4419600" y="6124575"/>
          <p14:tracePt t="5705" x="4410075" y="6137275"/>
          <p14:tracePt t="5716" x="4387850" y="6165850"/>
          <p14:tracePt t="5733" x="4289425" y="6534150"/>
          <p14:tracePt t="5754" x="4327525" y="6854825"/>
          <p14:tracePt t="5766" x="4365625" y="6854825"/>
          <p14:tracePt t="5784" x="4530725" y="6854825"/>
          <p14:tracePt t="5816" x="4679950" y="6854825"/>
          <p14:tracePt t="5849" x="4778375" y="6854825"/>
          <p14:tracePt t="5866" x="4787900" y="6854825"/>
          <p14:tracePt t="5883" x="4803775" y="6854825"/>
          <p14:tracePt t="5899" x="4813300" y="6854825"/>
          <p14:tracePt t="5915" x="4819650" y="6854825"/>
          <p14:tracePt t="5933" x="4829175" y="6854825"/>
          <p14:tracePt t="5949" x="4841875" y="6854825"/>
          <p14:tracePt t="5966" x="4845050" y="6854825"/>
          <p14:tracePt t="5982" x="4886325" y="6851650"/>
          <p14:tracePt t="5999" x="4965700" y="6813550"/>
          <p14:tracePt t="6016" x="5076825" y="6762750"/>
          <p14:tracePt t="6032" x="5257800" y="6616700"/>
          <p14:tracePt t="6049" x="5384800" y="6499225"/>
          <p14:tracePt t="6066" x="5543550" y="6388100"/>
          <p14:tracePt t="6082" x="5861050" y="6153150"/>
          <p14:tracePt t="6101" x="6051550" y="6057900"/>
          <p14:tracePt t="6118" x="6223000" y="5997575"/>
          <p14:tracePt t="6132" x="6276975" y="5978525"/>
          <p14:tracePt t="6149" x="6292850" y="5965825"/>
          <p14:tracePt t="6166" x="6299200" y="5943600"/>
          <p14:tracePt t="6183" x="6283325" y="5880100"/>
          <p14:tracePt t="6202" x="6223000" y="5829300"/>
          <p14:tracePt t="6216" x="6105525" y="5749925"/>
          <p14:tracePt t="6232" x="5845175" y="5638800"/>
          <p14:tracePt t="6250" x="5645150" y="5572125"/>
          <p14:tracePt t="6266" x="5470525" y="5543550"/>
          <p14:tracePt t="6283" x="5232400" y="5549900"/>
          <p14:tracePt t="6299" x="5089525" y="5565775"/>
          <p14:tracePt t="6316" x="4968875" y="5610225"/>
          <p14:tracePt t="6333" x="4778375" y="5661025"/>
          <p14:tracePt t="6349" x="4648200" y="5689600"/>
          <p14:tracePt t="6366" x="4518025" y="5724525"/>
          <p14:tracePt t="6382" x="4260850" y="5768975"/>
          <p14:tracePt t="6399" x="4076700" y="5788025"/>
          <p14:tracePt t="6416" x="3892550" y="5797550"/>
          <p14:tracePt t="6433" x="3683000" y="5822950"/>
          <p14:tracePt t="6449" x="3600450" y="5832475"/>
          <p14:tracePt t="6466" x="3536950" y="5838825"/>
          <p14:tracePt t="6483" x="3463925" y="5861050"/>
          <p14:tracePt t="6500" x="3419475" y="5873750"/>
          <p14:tracePt t="6516" x="3387725" y="5883275"/>
          <p14:tracePt t="6533" x="3336925" y="5927725"/>
          <p14:tracePt t="6549" x="3305175" y="5953125"/>
          <p14:tracePt t="6567" x="3273425" y="5997575"/>
          <p14:tracePt t="6582" x="3263900" y="6019800"/>
          <p14:tracePt t="6599" x="3244850" y="6067425"/>
          <p14:tracePt t="6616" x="3222625" y="6130925"/>
          <p14:tracePt t="6632" x="3203575" y="6175375"/>
          <p14:tracePt t="6649" x="3184525" y="6213475"/>
          <p14:tracePt t="6666" x="3165475" y="6276975"/>
          <p14:tracePt t="6683" x="3155950" y="6308725"/>
          <p14:tracePt t="6699" x="3143250" y="6330950"/>
          <p14:tracePt t="6716" x="3124200" y="6375400"/>
          <p14:tracePt t="6732" x="3124200" y="6397625"/>
          <p14:tracePt t="6749" x="3124200" y="6426200"/>
          <p14:tracePt t="6767" x="3133725" y="6461125"/>
          <p14:tracePt t="6782" x="3146425" y="6489700"/>
          <p14:tracePt t="6799" x="3162300" y="6515100"/>
          <p14:tracePt t="6816" x="3263900" y="6581775"/>
          <p14:tracePt t="6832" x="3397250" y="6645275"/>
          <p14:tracePt t="6849" x="3562350" y="6680200"/>
          <p14:tracePt t="6866" x="3794125" y="6724650"/>
          <p14:tracePt t="6882" x="3902075" y="6743700"/>
          <p14:tracePt t="6899" x="3978275" y="6756400"/>
          <p14:tracePt t="6915" x="4067175" y="6778625"/>
          <p14:tracePt t="6932" x="4143375" y="6791325"/>
          <p14:tracePt t="6949" x="4222750" y="6791325"/>
          <p14:tracePt t="6966" x="4387850" y="6800850"/>
          <p14:tracePt t="6982" x="4537075" y="6816725"/>
          <p14:tracePt t="6999" x="4664075" y="6816725"/>
          <p14:tracePt t="7016" x="4762500" y="6816725"/>
          <p14:tracePt t="7032" x="4797425" y="6816725"/>
          <p14:tracePt t="7049" x="4829175" y="6816725"/>
          <p14:tracePt t="7066" x="4883150" y="6816725"/>
          <p14:tracePt t="7083" x="4918075" y="6816725"/>
          <p14:tracePt t="7099" x="4991100" y="6807200"/>
          <p14:tracePt t="7116" x="5105400" y="6778625"/>
          <p14:tracePt t="7132" x="5168900" y="6762750"/>
          <p14:tracePt t="7149" x="5235575" y="6734175"/>
          <p14:tracePt t="7166" x="5321300" y="6683375"/>
          <p14:tracePt t="7182" x="5356225" y="6635750"/>
          <p14:tracePt t="7199" x="5410200" y="6581775"/>
          <p14:tracePt t="7216" x="5461000" y="6486525"/>
          <p14:tracePt t="7232" x="5486400" y="6438900"/>
          <p14:tracePt t="7249" x="5508625" y="6375400"/>
          <p14:tracePt t="7266" x="5549900" y="6261100"/>
          <p14:tracePt t="7283" x="5562600" y="6194425"/>
          <p14:tracePt t="7300" x="5562600" y="6159500"/>
          <p14:tracePt t="7316" x="5559425" y="6111875"/>
          <p14:tracePt t="7332" x="5540375" y="6080125"/>
          <p14:tracePt t="7349" x="5508625" y="6054725"/>
          <p14:tracePt t="7365" x="5451475" y="6010275"/>
          <p14:tracePt t="7382" x="5381625" y="5962650"/>
          <p14:tracePt t="7399" x="5299075" y="5905500"/>
          <p14:tracePt t="7416" x="5070475" y="5797550"/>
          <p14:tracePt t="7432" x="4914900" y="5740400"/>
          <p14:tracePt t="7450" x="4692650" y="5715000"/>
          <p14:tracePt t="7465" x="4552950" y="5695950"/>
          <p14:tracePt t="7483" x="4445000" y="5680075"/>
          <p14:tracePt t="7500" x="4292600" y="5657850"/>
          <p14:tracePt t="7515" x="4130675" y="5657850"/>
          <p14:tracePt t="7532" x="4016375" y="5657850"/>
          <p14:tracePt t="7549" x="3879850" y="5657850"/>
          <p14:tracePt t="7566" x="3689350" y="5680075"/>
          <p14:tracePt t="7582" x="3603625" y="5692775"/>
          <p14:tracePt t="7600" x="3492500" y="5715000"/>
          <p14:tracePt t="7616" x="3429000" y="5730875"/>
          <p14:tracePt t="7633" x="3365500" y="5753100"/>
          <p14:tracePt t="7649" x="3270250" y="5788025"/>
          <p14:tracePt t="7666" x="3225800" y="5816600"/>
          <p14:tracePt t="7682" x="3190875" y="5848350"/>
          <p14:tracePt t="7699" x="3146425" y="5892800"/>
          <p14:tracePt t="7715" x="3124200" y="5921375"/>
          <p14:tracePt t="7732" x="3089275" y="5969000"/>
          <p14:tracePt t="7749" x="3051175" y="6035675"/>
          <p14:tracePt t="7766" x="3019425" y="6092825"/>
          <p14:tracePt t="7783" x="3006725" y="6130925"/>
          <p14:tracePt t="7798" x="2981325" y="6194425"/>
          <p14:tracePt t="7816" x="2962275" y="6248400"/>
          <p14:tracePt t="7832" x="2949575" y="6292850"/>
          <p14:tracePt t="7849" x="2936875" y="6350000"/>
          <p14:tracePt t="7865" x="2936875" y="6372225"/>
          <p14:tracePt t="7882" x="2936875" y="6394450"/>
          <p14:tracePt t="7898" x="2936875" y="6442075"/>
          <p14:tracePt t="7915" x="2940050" y="6470650"/>
          <p14:tracePt t="7932" x="2952750" y="6496050"/>
          <p14:tracePt t="7949" x="2978150" y="6537325"/>
          <p14:tracePt t="7966" x="2994025" y="6562725"/>
          <p14:tracePt t="7983" x="3035300" y="6604000"/>
          <p14:tracePt t="7999" x="3127375" y="6677025"/>
          <p14:tracePt t="8016" x="3197225" y="6724650"/>
          <p14:tracePt t="8033" x="3263900" y="6762750"/>
          <p14:tracePt t="8049" x="3340100" y="6810375"/>
          <p14:tracePt t="8065" x="3378200" y="6823075"/>
          <p14:tracePt t="8082" x="3422650" y="6835775"/>
          <p14:tracePt t="8099" x="3556000" y="6854825"/>
          <p14:tracePt t="8116" x="3663950" y="6854825"/>
          <p14:tracePt t="8133" x="3759200" y="6854825"/>
          <p14:tracePt t="8149" x="3854450" y="6854825"/>
          <p14:tracePt t="8165" x="3905250" y="6854825"/>
          <p14:tracePt t="8182" x="3949700" y="6854825"/>
          <p14:tracePt t="8199" x="3990975" y="6854825"/>
          <p14:tracePt t="8216" x="4013200" y="6854825"/>
          <p14:tracePt t="8232" x="4041775" y="6854825"/>
          <p14:tracePt t="8249" x="4073525" y="6854825"/>
          <p14:tracePt t="8266" x="4098925" y="6854825"/>
          <p14:tracePt t="8283" x="4111625" y="6854825"/>
          <p14:tracePt t="8299" x="4121150" y="6854825"/>
          <p14:tracePt t="8315" x="4133850" y="6854825"/>
          <p14:tracePt t="8619" x="4133850" y="6851650"/>
          <p14:tracePt t="8640" x="4133850" y="6848475"/>
          <p14:tracePt t="8725" x="4133850" y="6842125"/>
          <p14:tracePt t="8733" x="4143375" y="6842125"/>
          <p14:tracePt t="8740" x="4143375" y="6838950"/>
          <p14:tracePt t="8749" x="4149725" y="6826250"/>
          <p14:tracePt t="8766" x="4159250" y="6816725"/>
          <p14:tracePt t="8782" x="4168775" y="6807200"/>
          <p14:tracePt t="8799" x="4168775" y="6797675"/>
          <p14:tracePt t="8815" x="4171950" y="6788150"/>
          <p14:tracePt t="8832" x="4171950" y="6769100"/>
          <p14:tracePt t="8849" x="4171950" y="6753225"/>
          <p14:tracePt t="8865" x="4171950" y="6724650"/>
          <p14:tracePt t="8882" x="4162425" y="6689725"/>
          <p14:tracePt t="8898" x="4162425" y="6680200"/>
          <p14:tracePt t="8915" x="4162425" y="6664325"/>
          <p14:tracePt t="8932" x="4162425" y="6648450"/>
          <p14:tracePt t="8949" x="4159250" y="6638925"/>
          <p14:tracePt t="8966" x="4149725" y="6629400"/>
          <p14:tracePt t="8982" x="4127500" y="6607175"/>
          <p14:tracePt t="8999" x="4117975" y="6597650"/>
          <p14:tracePt t="9015" x="4108450" y="6588125"/>
          <p14:tracePt t="9032" x="4092575" y="6569075"/>
          <p14:tracePt t="9049" x="4076700" y="6556375"/>
          <p14:tracePt t="9065" x="4067175" y="6546850"/>
          <p14:tracePt t="9083" x="4044950" y="6534150"/>
          <p14:tracePt t="9099" x="4016375" y="6515100"/>
          <p14:tracePt t="9115" x="3990975" y="6502400"/>
          <p14:tracePt t="9133" x="3949700" y="6483350"/>
          <p14:tracePt t="9149" x="3924300" y="6473825"/>
          <p14:tracePt t="9166" x="3902075" y="6454775"/>
          <p14:tracePt t="9183" x="3879850" y="6445250"/>
          <p14:tracePt t="9199" x="3863975" y="6435725"/>
          <p14:tracePt t="9216" x="3822700" y="6416675"/>
          <p14:tracePt t="9233" x="3784600" y="6397625"/>
          <p14:tracePt t="9250" x="3762375" y="6384925"/>
          <p14:tracePt t="9266" x="3721100" y="6384925"/>
          <p14:tracePt t="9282" x="3711575" y="6384925"/>
          <p14:tracePt t="9298" x="3702050" y="6384925"/>
          <p14:tracePt t="9316" x="3679825" y="6384925"/>
          <p14:tracePt t="9332" x="3670300" y="6384925"/>
          <p14:tracePt t="9349" x="3667125" y="6384925"/>
          <p14:tracePt t="10236" x="3670300" y="6394450"/>
          <p14:tracePt t="10243" x="3673475" y="6397625"/>
          <p14:tracePt t="10250" x="3683000" y="6403975"/>
          <p14:tracePt t="10266" x="3714750" y="6416675"/>
          <p14:tracePt t="10282" x="3778250" y="6435725"/>
          <p14:tracePt t="10299" x="3940175" y="6505575"/>
          <p14:tracePt t="10315" x="4029075" y="6546850"/>
          <p14:tracePt t="10349" x="4133850" y="6584950"/>
          <p14:tracePt t="10382" x="4181475" y="6613525"/>
          <p14:tracePt t="10399" x="4257675" y="6619875"/>
          <p14:tracePt t="10416" x="4340225" y="6635750"/>
          <p14:tracePt t="10432" x="4425950" y="6651625"/>
          <p14:tracePt t="10449" x="4514850" y="6664325"/>
          <p14:tracePt t="10465" x="4568825" y="6664325"/>
          <p14:tracePt t="10482" x="4613275" y="6664325"/>
          <p14:tracePt t="10499" x="4673600" y="6664325"/>
          <p14:tracePt t="10516" x="4705350" y="6654800"/>
          <p14:tracePt t="10532" x="4743450" y="6642100"/>
          <p14:tracePt t="10549" x="4806950" y="6623050"/>
          <p14:tracePt t="10565" x="4845050" y="6604000"/>
          <p14:tracePt t="10582" x="4883150" y="6591300"/>
          <p14:tracePt t="10599" x="4924425" y="6575425"/>
          <p14:tracePt t="10615" x="4933950" y="6565900"/>
          <p14:tracePt t="10632" x="4946650" y="6565900"/>
          <p14:tracePt t="10634" x="4949825" y="6565900"/>
          <p14:tracePt t="10649" x="4956175" y="6565900"/>
          <p14:tracePt t="10698" x="4959350" y="6565900"/>
          <p14:tracePt t="12032" x="4978400" y="6524625"/>
          <p14:tracePt t="12038" x="5006975" y="6464300"/>
          <p14:tracePt t="12049" x="5051425" y="6400800"/>
          <p14:tracePt t="12066" x="5143500" y="6242050"/>
          <p14:tracePt t="12082" x="5286375" y="5969000"/>
          <p14:tracePt t="12099" x="5394325" y="5762625"/>
          <p14:tracePt t="12124" x="5591175" y="5394325"/>
          <p14:tracePt t="12149" x="5715000" y="5143500"/>
          <p14:tracePt t="12184" x="5845175" y="4686300"/>
          <p14:tracePt t="12201" x="5864225" y="4467225"/>
          <p14:tracePt t="12217" x="5857875" y="4149725"/>
          <p14:tracePt t="12232" x="5857875" y="3898900"/>
          <p14:tracePt t="12249" x="5864225" y="3717925"/>
          <p14:tracePt t="12266" x="5889625" y="3463925"/>
          <p14:tracePt t="12282" x="5918200" y="3321050"/>
          <p14:tracePt t="12299" x="5918200" y="3216275"/>
          <p14:tracePt t="12315" x="5895975" y="3051175"/>
          <p14:tracePt t="12331" x="5870575" y="2952750"/>
          <p14:tracePt t="12349" x="5848350" y="2876550"/>
          <p14:tracePt t="12365" x="5810250" y="2784475"/>
          <p14:tracePt t="12382" x="5797550" y="2720975"/>
          <p14:tracePt t="12399" x="5775325" y="2667000"/>
          <p14:tracePt t="12415" x="5734050" y="2590800"/>
          <p14:tracePt t="12431" x="5708650" y="2552700"/>
          <p14:tracePt t="12449" x="5673725" y="2505075"/>
          <p14:tracePt t="12465" x="5641975" y="2438400"/>
          <p14:tracePt t="12482" x="5610225" y="2400300"/>
          <p14:tracePt t="12499" x="5584825" y="2374900"/>
          <p14:tracePt t="12516" x="5521325" y="2336800"/>
          <p14:tracePt t="12532" x="5467350" y="2324100"/>
          <p14:tracePt t="12549" x="5407025" y="2324100"/>
          <p14:tracePt t="12565" x="5337175" y="2324100"/>
          <p14:tracePt t="12582" x="5305425" y="2333625"/>
          <p14:tracePt t="12599" x="5273675" y="2352675"/>
          <p14:tracePt t="12615" x="5238750" y="2368550"/>
          <p14:tracePt t="12632" x="5216525" y="2381250"/>
          <p14:tracePt t="12648" x="5172075" y="2393950"/>
          <p14:tracePt t="12650" x="5153025" y="2406650"/>
          <p14:tracePt t="12665" x="5086350" y="2428875"/>
          <p14:tracePt t="12682" x="5019675" y="2457450"/>
          <p14:tracePt t="12699" x="4981575" y="2498725"/>
          <p14:tracePt t="12715" x="4921250" y="2574925"/>
          <p14:tracePt t="12732" x="4883150" y="2667000"/>
          <p14:tracePt t="12749" x="4860925" y="2730500"/>
          <p14:tracePt t="12765" x="4813300" y="2806700"/>
          <p14:tracePt t="12782" x="4784725" y="2854325"/>
          <p14:tracePt t="12799" x="4759325" y="2879725"/>
          <p14:tracePt t="12815" x="4718050" y="2924175"/>
          <p14:tracePt t="12832" x="4686300" y="2940050"/>
          <p14:tracePt t="12849" x="4670425" y="2952750"/>
          <p14:tracePt t="12865" x="4654550" y="2971800"/>
          <p14:tracePt t="12882" x="4632325" y="2978150"/>
          <p14:tracePt t="12899" x="4610100" y="2978150"/>
          <p14:tracePt t="12915" x="4568825" y="2968625"/>
          <p14:tracePt t="12932" x="4543425" y="2930525"/>
          <p14:tracePt t="12948" x="4530725" y="2876550"/>
          <p14:tracePt t="12966" x="4524375" y="2816225"/>
          <p14:tracePt t="12983" x="4524375" y="2794000"/>
          <p14:tracePt t="12998" x="4524375" y="2762250"/>
          <p14:tracePt t="13016" x="4533900" y="2701925"/>
          <p14:tracePt t="13032" x="4533900" y="2663825"/>
          <p14:tracePt t="13049" x="4533900" y="2593975"/>
          <p14:tracePt t="13065" x="4533900" y="2549525"/>
          <p14:tracePt t="13082" x="4533900" y="2527300"/>
          <p14:tracePt t="13098" x="4533900" y="2498725"/>
          <p14:tracePt t="13115" x="4533900" y="2470150"/>
          <p14:tracePt t="13132" x="4533900" y="2441575"/>
          <p14:tracePt t="13149" x="4533900" y="2422525"/>
          <p14:tracePt t="13165" x="4533900" y="2400300"/>
          <p14:tracePt t="13182" x="4533900" y="2390775"/>
          <p14:tracePt t="13199" x="4533900" y="2381250"/>
          <p14:tracePt t="13235" x="4533900" y="2374900"/>
          <p14:tracePt t="13249" x="4533900" y="2371725"/>
          <p14:tracePt t="13306" x="4530725" y="2371725"/>
          <p14:tracePt t="13313" x="4527550" y="2371725"/>
          <p14:tracePt t="13327" x="4514850" y="2371725"/>
          <p14:tracePt t="13334" x="4511675" y="2371725"/>
          <p14:tracePt t="13349" x="4505325" y="2384425"/>
          <p14:tracePt t="13365" x="4502150" y="2393950"/>
          <p14:tracePt t="13381" x="4495800" y="2403475"/>
          <p14:tracePt t="13399" x="4486275" y="2422525"/>
          <p14:tracePt t="13415" x="4476750" y="2438400"/>
          <p14:tracePt t="13432" x="4457700" y="2470150"/>
          <p14:tracePt t="13448" x="4445000" y="2505075"/>
          <p14:tracePt t="13465" x="4432300" y="2549525"/>
          <p14:tracePt t="13482" x="4422775" y="2571750"/>
          <p14:tracePt t="13498" x="4416425" y="2619375"/>
          <p14:tracePt t="13515" x="4403725" y="2651125"/>
          <p14:tracePt t="13532" x="4403725" y="2673350"/>
          <p14:tracePt t="13549" x="4403725" y="2689225"/>
          <p14:tracePt t="13565" x="4403725" y="2701925"/>
          <p14:tracePt t="13581" x="4403725" y="2711450"/>
          <p14:tracePt t="13598" x="4403725" y="2727325"/>
          <p14:tracePt t="13615" x="4397375" y="2727325"/>
          <p14:tracePt t="13648" x="4394200" y="2727325"/>
          <p14:tracePt t="13677" x="4394200" y="2720975"/>
          <p14:tracePt t="13684" x="4394200" y="2714625"/>
          <p14:tracePt t="13698" x="4394200" y="2705100"/>
          <p14:tracePt t="13715" x="4387850" y="2705100"/>
          <p14:tracePt t="13731" x="4378325" y="2705100"/>
          <p14:tracePt t="13749" x="4362450" y="2686050"/>
          <p14:tracePt t="13765" x="4327525" y="2667000"/>
          <p14:tracePt t="13782" x="4267200" y="2616200"/>
          <p14:tracePt t="13799" x="4162425" y="2511425"/>
          <p14:tracePt t="13815" x="4070350" y="2435225"/>
          <p14:tracePt t="13832" x="3984625" y="2359025"/>
          <p14:tracePt t="13848" x="3895725" y="2289175"/>
          <p14:tracePt t="13865" x="3848100" y="2270125"/>
          <p14:tracePt t="13882" x="3797300" y="2251075"/>
          <p14:tracePt t="13898" x="3775075" y="2235200"/>
          <p14:tracePt t="13915" x="3743325" y="2228850"/>
          <p14:tracePt t="13932" x="3733800" y="2222500"/>
          <p14:tracePt t="13949" x="3721100" y="2212975"/>
          <p14:tracePt t="13965" x="3711575" y="2203450"/>
          <p14:tracePt t="13982" x="3676650" y="2181225"/>
          <p14:tracePt t="13998" x="3660775" y="2171700"/>
          <p14:tracePt t="14015" x="3638550" y="2152650"/>
          <p14:tracePt t="14032" x="3629025" y="2133600"/>
          <p14:tracePt t="14049" x="3613150" y="2105025"/>
          <p14:tracePt t="14065" x="3600450" y="2089150"/>
          <p14:tracePt t="14082" x="3600450" y="2066925"/>
          <p14:tracePt t="14098" x="3590925" y="2057400"/>
          <p14:tracePt t="14114" x="3590925" y="2047875"/>
          <p14:tracePt t="14132" x="3590925" y="2038350"/>
          <p14:tracePt t="14212" x="3597275" y="2038350"/>
          <p14:tracePt t="14218" x="3603625" y="2041525"/>
          <p14:tracePt t="14232" x="3613150" y="2057400"/>
          <p14:tracePt t="14248" x="3625850" y="2079625"/>
          <p14:tracePt t="14265" x="3638550" y="2124075"/>
          <p14:tracePt t="14282" x="3686175" y="2206625"/>
          <p14:tracePt t="14299" x="3730625" y="2257425"/>
          <p14:tracePt t="14315" x="3771900" y="2308225"/>
          <p14:tracePt t="14331" x="3810000" y="2346325"/>
          <p14:tracePt t="14348" x="3819525" y="2368550"/>
          <p14:tracePt t="14365" x="3832225" y="2378075"/>
          <p14:tracePt t="14383" x="3832225" y="2393950"/>
          <p14:tracePt t="14399" x="3832225" y="2403475"/>
          <p14:tracePt t="14415" x="3835400" y="2419350"/>
          <p14:tracePt t="14432" x="3835400" y="2432050"/>
          <p14:tracePt t="14448" x="3841750" y="2441575"/>
          <p14:tracePt t="14465" x="3841750" y="2451100"/>
          <p14:tracePt t="14481" x="3841750" y="2473325"/>
          <p14:tracePt t="14498" x="3841750" y="2476500"/>
          <p14:tracePt t="14533" x="3844925" y="2476500"/>
          <p14:tracePt t="15209" x="3895725" y="2511425"/>
          <p14:tracePt t="15215" x="3990975" y="2568575"/>
          <p14:tracePt t="15222" x="4086225" y="2616200"/>
          <p14:tracePt t="15231" x="4171950" y="2673350"/>
          <p14:tracePt t="15248" x="4359275" y="2768600"/>
          <p14:tracePt t="15264" x="4587875" y="2851150"/>
          <p14:tracePt t="15290" x="4689475" y="2873375"/>
          <p14:tracePt t="15314" x="4810125" y="2873375"/>
          <p14:tracePt t="15348" x="4911725" y="2873375"/>
          <p14:tracePt t="15365" x="4991100" y="2863850"/>
          <p14:tracePt t="15382" x="5022850" y="2851150"/>
          <p14:tracePt t="15399" x="5054600" y="2832100"/>
          <p14:tracePt t="15414" x="5089525" y="2794000"/>
          <p14:tracePt t="15432" x="5118100" y="2755900"/>
          <p14:tracePt t="15448" x="5133975" y="2724150"/>
          <p14:tracePt t="15465" x="5159375" y="2667000"/>
          <p14:tracePt t="15481" x="5194300" y="2619375"/>
          <p14:tracePt t="15499" x="5213350" y="2590800"/>
          <p14:tracePt t="15515" x="5251450" y="2552700"/>
          <p14:tracePt t="15531" x="5264150" y="2520950"/>
          <p14:tracePt t="15548" x="5273675" y="2498725"/>
          <p14:tracePt t="15565" x="5280025" y="2457450"/>
          <p14:tracePt t="15581" x="5280025" y="2435225"/>
          <p14:tracePt t="15598" x="5280025" y="2413000"/>
          <p14:tracePt t="15615" x="5280025" y="2397125"/>
          <p14:tracePt t="15631" x="5280025" y="2387600"/>
          <p14:tracePt t="15648" x="5273675" y="2378075"/>
          <p14:tracePt t="15666" x="5273675" y="2359025"/>
          <p14:tracePt t="15682" x="5267325" y="2349500"/>
          <p14:tracePt t="15707" x="5267325" y="2343150"/>
          <p14:tracePt t="15721" x="5267325" y="2339975"/>
          <p14:tracePt t="15735" x="5264150" y="2339975"/>
          <p14:tracePt t="15749" x="5254625" y="2339975"/>
          <p14:tracePt t="15764" x="5238750" y="2339975"/>
          <p14:tracePt t="15781" x="5229225" y="2339975"/>
          <p14:tracePt t="15799" x="5213350" y="2339975"/>
          <p14:tracePt t="15815" x="5203825" y="2346325"/>
          <p14:tracePt t="15831" x="5187950" y="2355850"/>
          <p14:tracePt t="15849" x="5175250" y="2374900"/>
          <p14:tracePt t="15865" x="5165725" y="2384425"/>
          <p14:tracePt t="15882" x="5156200" y="2393950"/>
          <p14:tracePt t="15899" x="5114925" y="2413000"/>
          <p14:tracePt t="15915" x="5083175" y="2438400"/>
          <p14:tracePt t="15932" x="5051425" y="2463800"/>
          <p14:tracePt t="15949" x="4984750" y="2511425"/>
          <p14:tracePt t="15965" x="4937125" y="2536825"/>
          <p14:tracePt t="15982" x="4883150" y="2571750"/>
          <p14:tracePt t="15998" x="4797425" y="2613025"/>
          <p14:tracePt t="16015" x="4721225" y="2635250"/>
          <p14:tracePt t="16032" x="4635500" y="2651125"/>
          <p14:tracePt t="16048" x="4546600" y="2663825"/>
          <p14:tracePt t="16064" x="4502150" y="2663825"/>
          <p14:tracePt t="16082" x="4464050" y="2663825"/>
          <p14:tracePt t="16098" x="4368800" y="2660650"/>
          <p14:tracePt t="16114" x="4318000" y="2647950"/>
          <p14:tracePt t="16131" x="4279900" y="2635250"/>
          <p14:tracePt t="16148" x="4216400" y="2609850"/>
          <p14:tracePt t="16164" x="4168775" y="2574925"/>
          <p14:tracePt t="16181" x="4140200" y="2536825"/>
          <p14:tracePt t="16198" x="4098925" y="2492375"/>
          <p14:tracePt t="16215" x="4073525" y="2466975"/>
          <p14:tracePt t="16232" x="4054475" y="2435225"/>
          <p14:tracePt t="16248" x="4010025" y="2400300"/>
          <p14:tracePt t="16265" x="3997325" y="2368550"/>
          <p14:tracePt t="16282" x="3975100" y="2343150"/>
          <p14:tracePt t="16298" x="3949700" y="2286000"/>
          <p14:tracePt t="16315" x="3937000" y="2251075"/>
          <p14:tracePt t="16331" x="3924300" y="2225675"/>
          <p14:tracePt t="16348" x="3908425" y="2203450"/>
          <p14:tracePt t="16364" x="3892550" y="2187575"/>
          <p14:tracePt t="16381" x="3883025" y="2178050"/>
          <p14:tracePt t="16399" x="3867150" y="2174875"/>
          <p14:tracePt t="16415" x="3863975" y="2174875"/>
          <p14:tracePt t="16491" x="3857625" y="2174875"/>
          <p14:tracePt t="16497" x="3854450" y="2174875"/>
          <p14:tracePt t="16512" x="3841750" y="2174875"/>
          <p14:tracePt t="16526" x="3838575" y="2174875"/>
          <p14:tracePt t="16554" x="3832225" y="2174875"/>
          <p14:tracePt t="16584" x="3829050" y="2174875"/>
          <p14:tracePt t="16612" x="3829050" y="2181225"/>
          <p14:tracePt t="16618" x="3829050" y="2184400"/>
          <p14:tracePt t="16632" x="3822700" y="2200275"/>
          <p14:tracePt t="16648" x="3822700" y="2209800"/>
          <p14:tracePt t="16665" x="3822700" y="2219325"/>
          <p14:tracePt t="16682" x="3822700" y="2235200"/>
          <p14:tracePt t="16698" x="3825875" y="2251075"/>
          <p14:tracePt t="16714" x="3829050" y="2260600"/>
          <p14:tracePt t="16732" x="3829050" y="2273300"/>
          <p14:tracePt t="16748" x="3829050" y="2282825"/>
          <p14:tracePt t="16764" x="3829050" y="2298700"/>
          <p14:tracePt t="16782" x="3835400" y="2305050"/>
          <p14:tracePt t="16798" x="3851275" y="2308225"/>
          <p14:tracePt t="16814" x="3879850" y="2320925"/>
          <p14:tracePt t="16832" x="3952875" y="2339975"/>
          <p14:tracePt t="16848" x="4006850" y="2362200"/>
          <p14:tracePt t="16865" x="4051300" y="2374900"/>
          <p14:tracePt t="16881" x="4079875" y="2387600"/>
          <p14:tracePt t="16898" x="4089400" y="2390775"/>
          <p14:tracePt t="16915" x="4111625" y="2390775"/>
          <p14:tracePt t="16931" x="4152900" y="2409825"/>
          <p14:tracePt t="16948" x="4184650" y="2428875"/>
          <p14:tracePt t="16965" x="4229100" y="2435225"/>
          <p14:tracePt t="16981" x="4270375" y="2444750"/>
          <p14:tracePt t="16998" x="4279900" y="2451100"/>
          <p14:tracePt t="17014" x="4292600" y="2454275"/>
          <p14:tracePt t="17031" x="4305300" y="2460625"/>
          <p14:tracePt t="17048" x="4321175" y="2466975"/>
          <p14:tracePt t="17064" x="4352925" y="2486025"/>
          <p14:tracePt t="17081" x="4432300" y="2505075"/>
          <p14:tracePt t="17098" x="4543425" y="2536825"/>
          <p14:tracePt t="17114" x="4638675" y="2562225"/>
          <p14:tracePt t="17131" x="4730750" y="2590800"/>
          <p14:tracePt t="17148" x="4778375" y="2603500"/>
          <p14:tracePt t="17164" x="4800600" y="2603500"/>
          <p14:tracePt t="17181" x="4854575" y="2603500"/>
          <p14:tracePt t="17198" x="4899025" y="2603500"/>
          <p14:tracePt t="17214" x="4959350" y="2603500"/>
          <p14:tracePt t="17232" x="5041900" y="2603500"/>
          <p14:tracePt t="17248" x="5137150" y="2603500"/>
          <p14:tracePt t="17264" x="5232400" y="2590800"/>
          <p14:tracePt t="17281" x="5340350" y="2574925"/>
          <p14:tracePt t="17298" x="5372100" y="2562225"/>
          <p14:tracePt t="17315" x="5400675" y="2559050"/>
          <p14:tracePt t="17331" x="5416550" y="2536825"/>
          <p14:tracePt t="17348" x="5426075" y="2530475"/>
          <p14:tracePt t="17365" x="5432425" y="2527300"/>
          <p14:tracePt t="17381" x="5448300" y="2511425"/>
          <p14:tracePt t="17398" x="5448300" y="2495550"/>
          <p14:tracePt t="17414" x="5448300" y="2486025"/>
          <p14:tracePt t="17431" x="5448300" y="2473325"/>
          <p14:tracePt t="17448" x="5448300" y="2460625"/>
          <p14:tracePt t="17464" x="5448300" y="2447925"/>
          <p14:tracePt t="17482" x="5448300" y="2438400"/>
          <p14:tracePt t="17498" x="5448300" y="2432050"/>
          <p14:tracePt t="17514" x="5448300" y="2428875"/>
          <p14:tracePt t="17531" x="5448300" y="2422525"/>
          <p14:tracePt t="17564" x="5448300" y="2416175"/>
          <p14:tracePt t="17637" x="5448300" y="2413000"/>
          <p14:tracePt t="17652" x="5441950" y="2406650"/>
          <p14:tracePt t="17659" x="5435600" y="2406650"/>
          <p14:tracePt t="17666" x="5429250" y="2406650"/>
          <p14:tracePt t="17681" x="5419725" y="2406650"/>
          <p14:tracePt t="17699" x="5410200" y="2397125"/>
          <p14:tracePt t="17715" x="5391150" y="2397125"/>
          <p14:tracePt t="17731" x="5381625" y="2397125"/>
          <p14:tracePt t="17748" x="5372100" y="2397125"/>
          <p14:tracePt t="17765" x="5349875" y="2397125"/>
          <p14:tracePt t="17781" x="5337175" y="2397125"/>
          <p14:tracePt t="17798" x="5324475" y="2397125"/>
          <p14:tracePt t="17815" x="5311775" y="2397125"/>
          <p14:tracePt t="17831" x="5302250" y="2397125"/>
          <p14:tracePt t="17847" x="5286375" y="2397125"/>
          <p14:tracePt t="17865" x="5270500" y="2397125"/>
          <p14:tracePt t="17881" x="5260975" y="2397125"/>
          <p14:tracePt t="17898" x="5251450" y="2397125"/>
          <p14:tracePt t="17914" x="5235575" y="2403475"/>
          <p14:tracePt t="17931" x="5232400" y="2413000"/>
          <p14:tracePt t="17964" x="5216525" y="2428875"/>
          <p14:tracePt t="17981" x="5207000" y="2438400"/>
          <p14:tracePt t="17998" x="5197475" y="2454275"/>
          <p14:tracePt t="18014" x="5175250" y="2470150"/>
          <p14:tracePt t="18031" x="5159375" y="2479675"/>
          <p14:tracePt t="18048" x="5127625" y="2511425"/>
          <p14:tracePt t="18064" x="5089525" y="2549525"/>
          <p14:tracePt t="18081" x="5057775" y="2574925"/>
          <p14:tracePt t="18098" x="5029200" y="2590800"/>
          <p14:tracePt t="18114" x="4956175" y="2619375"/>
          <p14:tracePt t="18131" x="4892675" y="2641600"/>
          <p14:tracePt t="18148" x="4829175" y="2654300"/>
          <p14:tracePt t="18165" x="4737100" y="2673350"/>
          <p14:tracePt t="18182" x="4683125" y="2695575"/>
          <p14:tracePt t="18198" x="4629150" y="2695575"/>
          <p14:tracePt t="18214" x="4543425" y="2695575"/>
          <p14:tracePt t="18231" x="4483100" y="2686050"/>
          <p14:tracePt t="18248" x="4425950" y="2676525"/>
          <p14:tracePt t="18266" x="4356100" y="2657475"/>
          <p14:tracePt t="18283" x="4311650" y="2644775"/>
          <p14:tracePt t="18298" x="4279900" y="2632075"/>
          <p14:tracePt t="18314" x="4238625" y="2616200"/>
          <p14:tracePt t="18331" x="4197350" y="2581275"/>
          <p14:tracePt t="18348" x="4171950" y="2549525"/>
          <p14:tracePt t="18365" x="4127500" y="2505075"/>
          <p14:tracePt t="18381" x="4117975" y="2482850"/>
          <p14:tracePt t="18399" x="4102100" y="2460625"/>
          <p14:tracePt t="18415" x="4086225" y="2444750"/>
          <p14:tracePt t="18431" x="4073525" y="2444750"/>
          <p14:tracePt t="18448" x="4070350" y="2444750"/>
          <p14:tracePt t="18465" x="4064000" y="2441575"/>
          <p14:tracePt t="18481" x="4064000" y="2435225"/>
          <p14:tracePt t="18549" x="4064000" y="2432050"/>
          <p14:tracePt t="19041" x="4060825" y="2406650"/>
          <p14:tracePt t="19048" x="4054475" y="2387600"/>
          <p14:tracePt t="19055" x="4054475" y="2371725"/>
          <p14:tracePt t="19064" x="4054475" y="2343150"/>
          <p14:tracePt t="19081" x="4048125" y="2314575"/>
          <p14:tracePt t="19098" x="4041775" y="2289175"/>
          <p14:tracePt t="19131" x="4041775" y="2270125"/>
          <p14:tracePt t="19164" x="4029075" y="2247900"/>
          <p14:tracePt t="19181" x="4013200" y="2247900"/>
          <p14:tracePt t="19198" x="4006850" y="22383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sicastpol.fr/assets/images/nosmarches/fondartichautb0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Fleur d'artichaut dans un jardi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603"/>
    </mc:Choice>
    <mc:Fallback>
      <p:transition spd="slow" advTm="5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441" x="3952875" y="2244725"/>
          <p14:tracePt t="1449" x="3873500" y="2251075"/>
          <p14:tracePt t="1456" x="3778250" y="2270125"/>
          <p14:tracePt t="1464" x="3686175" y="2279650"/>
          <p14:tracePt t="1481" x="3511550" y="2327275"/>
          <p14:tracePt t="1483" x="3406775" y="2346325"/>
          <p14:tracePt t="1498" x="3178175" y="2384425"/>
          <p14:tracePt t="1514" x="2959100" y="2422525"/>
          <p14:tracePt t="1548" x="2387600" y="2489200"/>
          <p14:tracePt t="1582" x="2038350" y="2552700"/>
          <p14:tracePt t="1599" x="1835150" y="2616200"/>
          <p14:tracePt t="1615" x="1736725" y="2647950"/>
          <p14:tracePt t="1631" x="1657350" y="2686050"/>
          <p14:tracePt t="1647" x="1558925" y="2746375"/>
          <p14:tracePt t="1665" x="1489075" y="2800350"/>
          <p14:tracePt t="1681" x="1425575" y="2854325"/>
          <p14:tracePt t="1697" x="1355725" y="2927350"/>
          <p14:tracePt t="1714" x="1314450" y="2959100"/>
          <p14:tracePt t="1731" x="1282700" y="2990850"/>
          <p14:tracePt t="1747" x="1241425" y="3022600"/>
          <p14:tracePt t="1764" x="1225550" y="3032125"/>
          <p14:tracePt t="1781" x="1212850" y="3048000"/>
          <p14:tracePt t="1798" x="1193800" y="3063875"/>
          <p14:tracePt t="1815" x="1177925" y="3073400"/>
          <p14:tracePt t="1831" x="1168400" y="3082925"/>
          <p14:tracePt t="1848" x="1133475" y="3108325"/>
          <p14:tracePt t="1864" x="1108075" y="3117850"/>
          <p14:tracePt t="1882" x="1073150" y="3124200"/>
          <p14:tracePt t="1898" x="1063625" y="3124200"/>
          <p14:tracePt t="1915" x="1054100" y="3124200"/>
          <p14:tracePt t="1932" x="1047750" y="3124200"/>
          <p14:tracePt t="1947" x="1076325" y="3124200"/>
          <p14:tracePt t="1964" x="1143000" y="3124200"/>
          <p14:tracePt t="1981" x="1263650" y="3140075"/>
          <p14:tracePt t="1983" x="1323975" y="3168650"/>
          <p14:tracePt t="1998" x="1431925" y="3200400"/>
          <p14:tracePt t="2014" x="1524000" y="3260725"/>
          <p14:tracePt t="2032" x="1720850" y="3368675"/>
          <p14:tracePt t="2048" x="1889125" y="3451225"/>
          <p14:tracePt t="2066" x="2057400" y="3536950"/>
          <p14:tracePt t="2081" x="2393950" y="3654425"/>
          <p14:tracePt t="2099" x="2536825" y="3708400"/>
          <p14:tracePt t="2116" x="2625725" y="3746500"/>
          <p14:tracePt t="2132" x="2711450" y="3784600"/>
          <p14:tracePt t="2148" x="2730500" y="3800475"/>
          <p14:tracePt t="2164" x="2733675" y="3806825"/>
          <p14:tracePt t="2197" x="2727325" y="3806825"/>
          <p14:tracePt t="2214" x="2717800" y="3806825"/>
          <p14:tracePt t="2231" x="2676525" y="3806825"/>
          <p14:tracePt t="2248" x="2609850" y="3806825"/>
          <p14:tracePt t="2264" x="2501900" y="3790950"/>
          <p14:tracePt t="2281" x="2324100" y="3759200"/>
          <p14:tracePt t="2298" x="2171700" y="3721100"/>
          <p14:tracePt t="2315" x="2016125" y="3676650"/>
          <p14:tracePt t="2331" x="1812925" y="3616325"/>
          <p14:tracePt t="2348" x="1666875" y="3552825"/>
          <p14:tracePt t="2364" x="1555750" y="3489325"/>
          <p14:tracePt t="2382" x="1457325" y="3448050"/>
          <p14:tracePt t="2397" x="1419225" y="3419475"/>
          <p14:tracePt t="2414" x="1393825" y="3406775"/>
          <p14:tracePt t="2431" x="1374775" y="3403600"/>
          <p14:tracePt t="2448" x="1365250" y="3403600"/>
          <p14:tracePt t="2464" x="1355725" y="3403600"/>
          <p14:tracePt t="2497" x="1362075" y="3416300"/>
          <p14:tracePt t="2514" x="1409700" y="3441700"/>
          <p14:tracePt t="2531" x="1558925" y="3492500"/>
          <p14:tracePt t="2547" x="1647825" y="3533775"/>
          <p14:tracePt t="2564" x="1736725" y="3565525"/>
          <p14:tracePt t="2581" x="1841500" y="3609975"/>
          <p14:tracePt t="2597" x="1885950" y="3622675"/>
          <p14:tracePt t="2614" x="1911350" y="3635375"/>
          <p14:tracePt t="2631" x="1930400" y="3635375"/>
          <p14:tracePt t="2648" x="1930400" y="3622675"/>
          <p14:tracePt t="2664" x="1911350" y="3559175"/>
          <p14:tracePt t="2681" x="1790700" y="3308350"/>
          <p14:tracePt t="2697" x="1676400" y="3127375"/>
          <p14:tracePt t="2716" x="1431925" y="2828925"/>
          <p14:tracePt t="2734" x="1301750" y="2667000"/>
          <p14:tracePt t="2749" x="1177925" y="2486025"/>
          <p14:tracePt t="2765" x="1063625" y="2314575"/>
          <p14:tracePt t="2781" x="936625" y="2105025"/>
          <p14:tracePt t="2798" x="854075" y="1949450"/>
          <p14:tracePt t="2814" x="800100" y="1816100"/>
          <p14:tracePt t="2831" x="746125" y="1708150"/>
          <p14:tracePt t="2848" x="723900" y="1631950"/>
          <p14:tracePt t="2864" x="708025" y="1546225"/>
          <p14:tracePt t="2881" x="692150" y="1457325"/>
          <p14:tracePt t="2898" x="692150" y="1412875"/>
          <p14:tracePt t="2914" x="692150" y="1374775"/>
          <p14:tracePt t="2932" x="692150" y="1349375"/>
          <p14:tracePt t="2948" x="692150" y="1339850"/>
          <p14:tracePt t="2965" x="692150" y="1308100"/>
          <p14:tracePt t="2981" x="701675" y="1292225"/>
          <p14:tracePt t="2998" x="711200" y="1260475"/>
          <p14:tracePt t="3015" x="752475" y="1203325"/>
          <p14:tracePt t="3031" x="800100" y="1158875"/>
          <p14:tracePt t="3047" x="854075" y="1098550"/>
          <p14:tracePt t="3065" x="908050" y="1028700"/>
          <p14:tracePt t="3081" x="933450" y="1000125"/>
          <p14:tracePt t="3098" x="946150" y="962025"/>
          <p14:tracePt t="3115" x="971550" y="895350"/>
          <p14:tracePt t="3131" x="984250" y="857250"/>
          <p14:tracePt t="3147" x="996950" y="822325"/>
          <p14:tracePt t="3165" x="1016000" y="777875"/>
          <p14:tracePt t="3180" x="1016000" y="755650"/>
          <p14:tracePt t="3198" x="1016000" y="727075"/>
          <p14:tracePt t="3215" x="1016000" y="695325"/>
          <p14:tracePt t="3231" x="1016000" y="673100"/>
          <p14:tracePt t="3247" x="1009650" y="663575"/>
          <p14:tracePt t="3265" x="993775" y="647700"/>
          <p14:tracePt t="3281" x="971550" y="631825"/>
          <p14:tracePt t="3298" x="942975" y="619125"/>
          <p14:tracePt t="3314" x="854075" y="600075"/>
          <p14:tracePt t="3331" x="755650" y="584200"/>
          <p14:tracePt t="3348" x="685800" y="584200"/>
          <p14:tracePt t="3364" x="609600" y="584200"/>
          <p14:tracePt t="3381" x="587375" y="584200"/>
          <p14:tracePt t="3398" x="558800" y="584200"/>
          <p14:tracePt t="3415" x="523875" y="584200"/>
          <p14:tracePt t="3430" x="495300" y="584200"/>
          <p14:tracePt t="3447" x="473075" y="584200"/>
          <p14:tracePt t="3464" x="434975" y="584200"/>
          <p14:tracePt t="3480" x="412750" y="584200"/>
          <p14:tracePt t="3498" x="374650" y="587375"/>
          <p14:tracePt t="3514" x="311150" y="606425"/>
          <p14:tracePt t="3531" x="266700" y="619125"/>
          <p14:tracePt t="3548" x="234950" y="638175"/>
          <p14:tracePt t="3564" x="190500" y="666750"/>
          <p14:tracePt t="3581" x="165100" y="698500"/>
          <p14:tracePt t="3598" x="133350" y="739775"/>
          <p14:tracePt t="3614" x="101600" y="806450"/>
          <p14:tracePt t="3631" x="88900" y="844550"/>
          <p14:tracePt t="3647" x="69850" y="873125"/>
          <p14:tracePt t="3664" x="69850" y="930275"/>
          <p14:tracePt t="3681" x="69850" y="965200"/>
          <p14:tracePt t="3697" x="69850" y="993775"/>
          <p14:tracePt t="3714" x="92075" y="1060450"/>
          <p14:tracePt t="3731" x="104775" y="1104900"/>
          <p14:tracePt t="3748" x="117475" y="1127125"/>
          <p14:tracePt t="3764" x="161925" y="1181100"/>
          <p14:tracePt t="3781" x="200025" y="1212850"/>
          <p14:tracePt t="3797" x="247650" y="1238250"/>
          <p14:tracePt t="3814" x="298450" y="1276350"/>
          <p14:tracePt t="3831" x="330200" y="1289050"/>
          <p14:tracePt t="3847" x="374650" y="1301750"/>
          <p14:tracePt t="3865" x="454025" y="1320800"/>
          <p14:tracePt t="3881" x="527050" y="1320800"/>
          <p14:tracePt t="3899" x="631825" y="1320800"/>
          <p14:tracePt t="3914" x="692150" y="1320800"/>
          <p14:tracePt t="3931" x="730250" y="1320800"/>
          <p14:tracePt t="3947" x="774700" y="1327150"/>
          <p14:tracePt t="3964" x="835025" y="1327150"/>
          <p14:tracePt t="3981" x="857250" y="1327150"/>
          <p14:tracePt t="3998" x="911225" y="1327150"/>
          <p14:tracePt t="4014" x="955675" y="1327150"/>
          <p14:tracePt t="4031" x="993775" y="1323975"/>
          <p14:tracePt t="4047" x="1031875" y="1311275"/>
          <p14:tracePt t="4064" x="1095375" y="1292225"/>
          <p14:tracePt t="4081" x="1123950" y="1292225"/>
          <p14:tracePt t="4098" x="1139825" y="1282700"/>
          <p14:tracePt t="4114" x="1149350" y="1273175"/>
          <p14:tracePt t="4131" x="1158875" y="1266825"/>
          <p14:tracePt t="4148" x="1181100" y="1254125"/>
          <p14:tracePt t="4165" x="1190625" y="1238250"/>
          <p14:tracePt t="4181" x="1216025" y="1206500"/>
          <p14:tracePt t="4198" x="1257300" y="1168400"/>
          <p14:tracePt t="4214" x="1279525" y="1130300"/>
          <p14:tracePt t="4231" x="1295400" y="1098550"/>
          <p14:tracePt t="4247" x="1314450" y="1050925"/>
          <p14:tracePt t="4264" x="1320800" y="1012825"/>
          <p14:tracePt t="4281" x="1320800" y="984250"/>
          <p14:tracePt t="4297" x="1320800" y="936625"/>
          <p14:tracePt t="4314" x="1320800" y="904875"/>
          <p14:tracePt t="4331" x="1317625" y="882650"/>
          <p14:tracePt t="4347" x="1301750" y="841375"/>
          <p14:tracePt t="4364" x="1270000" y="815975"/>
          <p14:tracePt t="4381" x="1244600" y="784225"/>
          <p14:tracePt t="4397" x="1177925" y="746125"/>
          <p14:tracePt t="4414" x="1123950" y="717550"/>
          <p14:tracePt t="4430" x="1057275" y="695325"/>
          <p14:tracePt t="4447" x="968375" y="676275"/>
          <p14:tracePt t="4464" x="904875" y="663575"/>
          <p14:tracePt t="4481" x="844550" y="663575"/>
          <p14:tracePt t="4497" x="781050" y="647700"/>
          <p14:tracePt t="4514" x="720725" y="647700"/>
          <p14:tracePt t="4530" x="660400" y="647700"/>
          <p14:tracePt t="4547" x="590550" y="647700"/>
          <p14:tracePt t="4564" x="546100" y="647700"/>
          <p14:tracePt t="4580" x="511175" y="647700"/>
          <p14:tracePt t="4598" x="460375" y="663575"/>
          <p14:tracePt t="4614" x="415925" y="676275"/>
          <p14:tracePt t="4631" x="377825" y="688975"/>
          <p14:tracePt t="4647" x="285750" y="727075"/>
          <p14:tracePt t="4664" x="247650" y="746125"/>
          <p14:tracePt t="4680" x="209550" y="765175"/>
          <p14:tracePt t="4698" x="187325" y="787400"/>
          <p14:tracePt t="4714" x="177800" y="796925"/>
          <p14:tracePt t="4731" x="158750" y="819150"/>
          <p14:tracePt t="4748" x="158750" y="844550"/>
          <p14:tracePt t="4765" x="158750" y="866775"/>
          <p14:tracePt t="4782" x="158750" y="901700"/>
          <p14:tracePt t="4798" x="158750" y="923925"/>
          <p14:tracePt t="4814" x="158750" y="952500"/>
          <p14:tracePt t="4831" x="174625" y="987425"/>
          <p14:tracePt t="4847" x="187325" y="1019175"/>
          <p14:tracePt t="4864" x="196850" y="1041400"/>
          <p14:tracePt t="4882" x="222250" y="1082675"/>
          <p14:tracePt t="4898" x="238125" y="1095375"/>
          <p14:tracePt t="4914" x="247650" y="1104900"/>
          <p14:tracePt t="4931" x="263525" y="1117600"/>
          <p14:tracePt t="4947" x="273050" y="1133475"/>
          <p14:tracePt t="4964" x="301625" y="1146175"/>
          <p14:tracePt t="4981" x="358775" y="1152525"/>
          <p14:tracePt t="4997" x="393700" y="1158875"/>
          <p14:tracePt t="5013" x="438150" y="1158875"/>
          <p14:tracePt t="5031" x="485775" y="1158875"/>
          <p14:tracePt t="5048" x="508000" y="1158875"/>
          <p14:tracePt t="5065" x="536575" y="1158875"/>
          <p14:tracePt t="5081" x="571500" y="1158875"/>
          <p14:tracePt t="5097" x="615950" y="1158875"/>
          <p14:tracePt t="5114" x="666750" y="1158875"/>
          <p14:tracePt t="5131" x="777875" y="1139825"/>
          <p14:tracePt t="5147" x="841375" y="1127125"/>
          <p14:tracePt t="5164" x="889000" y="1104900"/>
          <p14:tracePt t="5180" x="936625" y="1092200"/>
          <p14:tracePt t="5197" x="952500" y="1089025"/>
          <p14:tracePt t="5213" x="968375" y="1076325"/>
          <p14:tracePt t="5231" x="1003300" y="1060450"/>
          <p14:tracePt t="5247" x="1041400" y="1041400"/>
          <p14:tracePt t="5264" x="1069975" y="1025525"/>
          <p14:tracePt t="5280" x="1114425" y="1006475"/>
          <p14:tracePt t="5298" x="1130300" y="987425"/>
          <p14:tracePt t="5314" x="1139825" y="977900"/>
          <p14:tracePt t="5331" x="1155700" y="965200"/>
          <p14:tracePt t="5348" x="1155700" y="952500"/>
          <p14:tracePt t="5364" x="1155700" y="939800"/>
          <p14:tracePt t="5381" x="1155700" y="923925"/>
          <p14:tracePt t="5397" x="1155700" y="914400"/>
          <p14:tracePt t="5414" x="1155700" y="904875"/>
          <p14:tracePt t="5430" x="1149350" y="882650"/>
          <p14:tracePt t="5447" x="1139825" y="873125"/>
          <p14:tracePt t="5464" x="1130300" y="863600"/>
          <p14:tracePt t="5481" x="1114425" y="854075"/>
          <p14:tracePt t="5497" x="1098550" y="838200"/>
          <p14:tracePt t="5514" x="1089025" y="835025"/>
          <p14:tracePt t="5516" x="1082675" y="828675"/>
          <p14:tracePt t="5531" x="1073150" y="819150"/>
          <p14:tracePt t="5547" x="1063625" y="809625"/>
          <p14:tracePt t="5564" x="1035050" y="796925"/>
          <p14:tracePt t="5581" x="1000125" y="774700"/>
          <p14:tracePt t="5597" x="962025" y="762000"/>
          <p14:tracePt t="5615" x="920750" y="742950"/>
          <p14:tracePt t="5630" x="898525" y="742950"/>
          <p14:tracePt t="5647" x="889000" y="742950"/>
          <p14:tracePt t="5664" x="873125" y="742950"/>
          <p14:tracePt t="5681" x="860425" y="742950"/>
          <p14:tracePt t="5697" x="838200" y="742950"/>
          <p14:tracePt t="5714" x="809625" y="742950"/>
          <p14:tracePt t="5730" x="774700" y="742950"/>
          <p14:tracePt t="5748" x="746125" y="742950"/>
          <p14:tracePt t="5764" x="736600" y="742950"/>
          <p14:tracePt t="5781" x="720725" y="742950"/>
          <p14:tracePt t="5797" x="708025" y="742950"/>
          <p14:tracePt t="5815" x="692150" y="746125"/>
          <p14:tracePt t="5831" x="685800" y="749300"/>
          <p14:tracePt t="5848" x="685800" y="758825"/>
          <p14:tracePt t="5865" x="688975" y="774700"/>
          <p14:tracePt t="5881" x="736600" y="812800"/>
          <p14:tracePt t="5897" x="873125" y="885825"/>
          <p14:tracePt t="5914" x="1219200" y="993775"/>
          <p14:tracePt t="5931" x="1479550" y="1066800"/>
          <p14:tracePt t="5948" x="1654175" y="1101725"/>
          <p14:tracePt t="5964" x="1831975" y="1136650"/>
          <p14:tracePt t="5980" x="1889125" y="1158875"/>
          <p14:tracePt t="5997" x="1917700" y="1165225"/>
          <p14:tracePt t="6015" x="1946275" y="1165225"/>
          <p14:tracePt t="6031" x="1955800" y="1165225"/>
          <p14:tracePt t="6064" x="1955800" y="1146175"/>
          <p14:tracePt t="6080" x="1955800" y="1136650"/>
          <p14:tracePt t="6097" x="1955800" y="1127125"/>
          <p14:tracePt t="6114" x="1930400" y="1085850"/>
          <p14:tracePt t="6131" x="1898650" y="1047750"/>
          <p14:tracePt t="6147" x="1873250" y="1000125"/>
          <p14:tracePt t="6164" x="1819275" y="933450"/>
          <p14:tracePt t="6180" x="1793875" y="895350"/>
          <p14:tracePt t="6197" x="1746250" y="869950"/>
          <p14:tracePt t="6213" x="1670050" y="819150"/>
          <p14:tracePt t="6230" x="1593850" y="787400"/>
          <p14:tracePt t="6247" x="1501775" y="749300"/>
          <p14:tracePt t="6264" x="1333500" y="698500"/>
          <p14:tracePt t="6280" x="1168400" y="641350"/>
          <p14:tracePt t="6297" x="1035050" y="606425"/>
          <p14:tracePt t="6313" x="831850" y="546100"/>
          <p14:tracePt t="6330" x="714375" y="527050"/>
          <p14:tracePt t="6347" x="641350" y="527050"/>
          <p14:tracePt t="6364" x="581025" y="530225"/>
          <p14:tracePt t="6380" x="549275" y="542925"/>
          <p14:tracePt t="6397" x="530225" y="568325"/>
          <p14:tracePt t="6413" x="514350" y="603250"/>
          <p14:tracePt t="6431" x="495300" y="650875"/>
          <p14:tracePt t="6447" x="495300" y="708025"/>
          <p14:tracePt t="6464" x="511175" y="781050"/>
          <p14:tracePt t="6480" x="530225" y="828675"/>
          <p14:tracePt t="6497" x="590550" y="873125"/>
          <p14:tracePt t="6513" x="679450" y="923925"/>
          <p14:tracePt t="6531" x="708025" y="936625"/>
          <p14:tracePt t="6548" x="736600" y="936625"/>
          <p14:tracePt t="6581" x="733425" y="930275"/>
          <p14:tracePt t="6599" x="695325" y="869950"/>
          <p14:tracePt t="6615" x="663575" y="831850"/>
          <p14:tracePt t="6631" x="615950" y="803275"/>
          <p14:tracePt t="6647" x="568325" y="777875"/>
          <p14:tracePt t="6664" x="473075" y="727075"/>
          <p14:tracePt t="6680" x="396875" y="704850"/>
          <p14:tracePt t="6698" x="330200" y="688975"/>
          <p14:tracePt t="6715" x="307975" y="688975"/>
          <p14:tracePt t="6730" x="292100" y="688975"/>
          <p14:tracePt t="6748" x="282575" y="688975"/>
          <p14:tracePt t="6764" x="282575" y="701675"/>
          <p14:tracePt t="6780" x="285750" y="711200"/>
          <p14:tracePt t="6798" x="317500" y="755650"/>
          <p14:tracePt t="6815" x="358775" y="803275"/>
          <p14:tracePt t="6831" x="415925" y="876300"/>
          <p14:tracePt t="6849" x="520700" y="990600"/>
          <p14:tracePt t="6864" x="606425" y="1076325"/>
          <p14:tracePt t="6881" x="679450" y="1139825"/>
          <p14:tracePt t="6898" x="755650" y="1241425"/>
          <p14:tracePt t="6914" x="787400" y="1273175"/>
          <p14:tracePt t="6930" x="800100" y="1304925"/>
          <p14:tracePt t="6948" x="815975" y="1323975"/>
          <p14:tracePt t="6964" x="822325" y="1333500"/>
          <p14:tracePt t="6980" x="825500" y="1343025"/>
          <p14:tracePt t="6997" x="825500" y="1365250"/>
          <p14:tracePt t="7014" x="825500" y="1368425"/>
          <p14:tracePt t="7112" x="825500" y="1362075"/>
          <p14:tracePt t="7119" x="825500" y="1358900"/>
          <p14:tracePt t="7130" x="838200" y="1346200"/>
          <p14:tracePt t="7147" x="854075" y="1311275"/>
          <p14:tracePt t="7163" x="866775" y="1266825"/>
          <p14:tracePt t="7180" x="879475" y="1228725"/>
          <p14:tracePt t="7197" x="904875" y="1165225"/>
          <p14:tracePt t="7215" x="911225" y="1104900"/>
          <p14:tracePt t="7231" x="920750" y="1041400"/>
          <p14:tracePt t="7247" x="914400" y="936625"/>
          <p14:tracePt t="7264" x="908050" y="892175"/>
          <p14:tracePt t="7280" x="889000" y="860425"/>
          <p14:tracePt t="7298" x="873125" y="831850"/>
          <p14:tracePt t="7314" x="863600" y="815975"/>
          <p14:tracePt t="7331" x="857250" y="806450"/>
          <p14:tracePt t="7364" x="857250" y="803275"/>
          <p14:tracePt t="11230" x="882650" y="869950"/>
          <p14:tracePt t="11237" x="911225" y="965200"/>
          <p14:tracePt t="11247" x="949325" y="1057275"/>
          <p14:tracePt t="11263" x="1041400" y="1301750"/>
          <p14:tracePt t="11280" x="1228725" y="1711325"/>
          <p14:tracePt t="11301" x="1454150" y="2117725"/>
          <p14:tracePt t="11322" x="1790700" y="2590800"/>
          <p14:tracePt t="11350" x="2190750" y="3079750"/>
          <p14:tracePt t="11382" x="2978150" y="3933825"/>
          <p14:tracePt t="11399" x="3228975" y="4197350"/>
          <p14:tracePt t="11416" x="3511550" y="4479925"/>
          <p14:tracePt t="11433" x="3673475" y="4632325"/>
          <p14:tracePt t="11448" x="3810000" y="4724400"/>
          <p14:tracePt t="11464" x="3911600" y="4784725"/>
          <p14:tracePt t="11480" x="4064000" y="4851400"/>
          <p14:tracePt t="11497" x="4140200" y="4873625"/>
          <p14:tracePt t="11515" x="4213225" y="4902200"/>
          <p14:tracePt t="11530" x="4248150" y="4902200"/>
          <p14:tracePt t="11547" x="4257675" y="4902200"/>
          <p14:tracePt t="11564" x="4273550" y="4902200"/>
          <p14:tracePt t="11580" x="4283075" y="4902200"/>
          <p14:tracePt t="11597" x="4298950" y="4892675"/>
          <p14:tracePt t="11613" x="4311650" y="4854575"/>
          <p14:tracePt t="11630" x="4330700" y="4784725"/>
          <p14:tracePt t="11647" x="4352925" y="4718050"/>
          <p14:tracePt t="11664" x="4394200" y="4645025"/>
          <p14:tracePt t="11680" x="4413250" y="4597400"/>
          <p14:tracePt t="11697" x="4441825" y="4549775"/>
          <p14:tracePt t="11713" x="4464050" y="4502150"/>
          <p14:tracePt t="11730" x="4479925" y="4467225"/>
          <p14:tracePt t="11746" x="4479925" y="4457700"/>
          <p14:tracePt t="11780" x="4479925" y="4460875"/>
          <p14:tracePt t="11796" x="4473575" y="4470400"/>
          <p14:tracePt t="11814" x="4445000" y="4492625"/>
          <p14:tracePt t="11830" x="4368800" y="4521200"/>
          <p14:tracePt t="11847" x="4270375" y="4562475"/>
          <p14:tracePt t="11864" x="4159250" y="4584700"/>
          <p14:tracePt t="11880" x="4114800" y="4591050"/>
          <p14:tracePt t="11897" x="4076700" y="4597400"/>
          <p14:tracePt t="11913" x="4019550" y="4603750"/>
          <p14:tracePt t="11930" x="3978275" y="4603750"/>
          <p14:tracePt t="11947" x="3933825" y="4603750"/>
          <p14:tracePt t="11964" x="3892550" y="4603750"/>
          <p14:tracePt t="11979" x="3863975" y="4603750"/>
          <p14:tracePt t="11997" x="3854450" y="4603750"/>
          <p14:tracePt t="12013" x="3844925" y="4603750"/>
          <p14:tracePt t="12029" x="3844925" y="4594225"/>
          <p14:tracePt t="12047" x="3844925" y="4578350"/>
          <p14:tracePt t="12063" x="3844925" y="4537075"/>
          <p14:tracePt t="12079" x="3844925" y="4514850"/>
          <p14:tracePt t="12096" x="3838575" y="4492625"/>
          <p14:tracePt t="12113" x="3838575" y="4476750"/>
          <p14:tracePt t="12130" x="3838575" y="4473575"/>
          <p14:tracePt t="12199" x="3841750" y="4473575"/>
          <p14:tracePt t="12206" x="3844925" y="4473575"/>
          <p14:tracePt t="12213" x="3851275" y="4479925"/>
          <p14:tracePt t="12230" x="3867150" y="4489450"/>
          <p14:tracePt t="12247" x="3898900" y="4514850"/>
          <p14:tracePt t="12263" x="3956050" y="4552950"/>
          <p14:tracePt t="12280" x="4003675" y="4587875"/>
          <p14:tracePt t="12296" x="4092575" y="4619625"/>
          <p14:tracePt t="12313" x="4257675" y="4645025"/>
          <p14:tracePt t="12330" x="4378325" y="4679950"/>
          <p14:tracePt t="12347" x="4486275" y="4695825"/>
          <p14:tracePt t="12363" x="4651375" y="4721225"/>
          <p14:tracePt t="12380" x="4737100" y="4743450"/>
          <p14:tracePt t="12396" x="4819650" y="4743450"/>
          <p14:tracePt t="12413" x="4962525" y="4752975"/>
          <p14:tracePt t="12430" x="5054600" y="4752975"/>
          <p14:tracePt t="12447" x="5137150" y="4752975"/>
          <p14:tracePt t="12463" x="5270500" y="4730750"/>
          <p14:tracePt t="12480" x="5375275" y="4714875"/>
          <p14:tracePt t="12497" x="5483225" y="4699000"/>
          <p14:tracePt t="12513" x="5584825" y="4676775"/>
          <p14:tracePt t="12530" x="5670550" y="4654550"/>
          <p14:tracePt t="12547" x="5781675" y="4632325"/>
          <p14:tracePt t="12563" x="5835650" y="4619625"/>
          <p14:tracePt t="12580" x="5892800" y="4603750"/>
          <p14:tracePt t="12583" x="5918200" y="4597400"/>
          <p14:tracePt t="12597" x="5956300" y="4578350"/>
          <p14:tracePt t="12613" x="5988050" y="4559300"/>
          <p14:tracePt t="12630" x="6019800" y="4521200"/>
          <p14:tracePt t="12647" x="6092825" y="4438650"/>
          <p14:tracePt t="12663" x="6143625" y="4394200"/>
          <p14:tracePt t="12680" x="6213475" y="4340225"/>
          <p14:tracePt t="12696" x="6315075" y="4264025"/>
          <p14:tracePt t="12713" x="6407150" y="4203700"/>
          <p14:tracePt t="12729" x="6508750" y="4156075"/>
          <p14:tracePt t="12747" x="6657975" y="4095750"/>
          <p14:tracePt t="12763" x="6734175" y="4064000"/>
          <p14:tracePt t="12780" x="6823075" y="4032250"/>
          <p14:tracePt t="12797" x="6978650" y="4006850"/>
          <p14:tracePt t="12813" x="7061200" y="4006850"/>
          <p14:tracePt t="12830" x="7121525" y="4006850"/>
          <p14:tracePt t="12847" x="7191375" y="4006850"/>
          <p14:tracePt t="12863" x="7235825" y="4006850"/>
          <p14:tracePt t="12880" x="7280275" y="4006850"/>
          <p14:tracePt t="12897" x="7312025" y="4006850"/>
          <p14:tracePt t="12913" x="7334250" y="4006850"/>
          <p14:tracePt t="12930" x="7343775" y="4006850"/>
          <p14:tracePt t="12946" x="7359650" y="4006850"/>
          <p14:tracePt t="12963" x="7369175" y="4006850"/>
          <p14:tracePt t="13042" x="7366000" y="4010025"/>
          <p14:tracePt t="13048" x="7362825" y="4013200"/>
          <p14:tracePt t="13063" x="7353300" y="4025900"/>
          <p14:tracePt t="13080" x="7337425" y="4041775"/>
          <p14:tracePt t="13082" x="7318375" y="4048125"/>
          <p14:tracePt t="13097" x="7296150" y="4057650"/>
          <p14:tracePt t="13114" x="7264400" y="4070350"/>
          <p14:tracePt t="13130" x="7219950" y="4083050"/>
          <p14:tracePt t="13146" x="7102475" y="4130675"/>
          <p14:tracePt t="13163" x="7016750" y="4152900"/>
          <p14:tracePt t="13179" x="6937375" y="4194175"/>
          <p14:tracePt t="13197" x="6800850" y="4241800"/>
          <p14:tracePt t="13213" x="6708775" y="4298950"/>
          <p14:tracePt t="13230" x="6616700" y="4359275"/>
          <p14:tracePt t="13247" x="6496050" y="4438650"/>
          <p14:tracePt t="13264" x="6403975" y="4479925"/>
          <p14:tracePt t="13282" x="6235700" y="4540250"/>
          <p14:tracePt t="13297" x="6124575" y="4572000"/>
          <p14:tracePt t="13313" x="6035675" y="4613275"/>
          <p14:tracePt t="13330" x="5927725" y="4629150"/>
          <p14:tracePt t="13346" x="5762625" y="4654550"/>
          <p14:tracePt t="13364" x="5680075" y="4664075"/>
          <p14:tracePt t="13379" x="5584825" y="4664075"/>
          <p14:tracePt t="13396" x="5413375" y="4664075"/>
          <p14:tracePt t="13413" x="5299075" y="4664075"/>
          <p14:tracePt t="13430" x="5191125" y="4651375"/>
          <p14:tracePt t="13446" x="5013325" y="4625975"/>
          <p14:tracePt t="13463" x="4905375" y="4606925"/>
          <p14:tracePt t="13481" x="4772025" y="4575175"/>
          <p14:tracePt t="13497" x="4686300" y="4552950"/>
          <p14:tracePt t="13513" x="4565650" y="4518025"/>
          <p14:tracePt t="13530" x="4464050" y="4476750"/>
          <p14:tracePt t="13547" x="4314825" y="4410075"/>
          <p14:tracePt t="13563" x="4213225" y="4368800"/>
          <p14:tracePt t="13580" x="4095750" y="4311650"/>
          <p14:tracePt t="13596" x="4038600" y="4283075"/>
          <p14:tracePt t="13613" x="4000500" y="4264025"/>
          <p14:tracePt t="13630" x="3965575" y="4241800"/>
          <p14:tracePt t="13646" x="3933825" y="4222750"/>
          <p14:tracePt t="13663" x="3908425" y="4197350"/>
          <p14:tracePt t="13680" x="3867150" y="4165600"/>
          <p14:tracePt t="13696" x="3841750" y="4140200"/>
          <p14:tracePt t="13713" x="3810000" y="4130675"/>
          <p14:tracePt t="13730" x="3797300" y="4114800"/>
          <p14:tracePt t="13746" x="3787775" y="4114800"/>
          <p14:tracePt t="13763" x="3771900" y="4114800"/>
          <p14:tracePt t="13802" x="3771900" y="4121150"/>
          <p14:tracePt t="13813" x="3778250" y="4127500"/>
          <p14:tracePt t="13830" x="3794125" y="4146550"/>
          <p14:tracePt t="13846" x="3813175" y="4171950"/>
          <p14:tracePt t="13863" x="3844925" y="4210050"/>
          <p14:tracePt t="13879" x="3927475" y="4292600"/>
          <p14:tracePt t="13896" x="4000500" y="4365625"/>
          <p14:tracePt t="13913" x="4083050" y="4422775"/>
          <p14:tracePt t="13929" x="4184650" y="4498975"/>
          <p14:tracePt t="13946" x="4251325" y="4537075"/>
          <p14:tracePt t="13963" x="4308475" y="4565650"/>
          <p14:tracePt t="13979" x="4394200" y="4610100"/>
          <p14:tracePt t="13996" x="4448175" y="4622800"/>
          <p14:tracePt t="14013" x="4492625" y="4635500"/>
          <p14:tracePt t="14029" x="4559300" y="4660900"/>
          <p14:tracePt t="14046" x="4603750" y="4670425"/>
          <p14:tracePt t="14064" x="4660900" y="4670425"/>
          <p14:tracePt t="14081" x="4778375" y="4670425"/>
          <p14:tracePt t="14097" x="4848225" y="4670425"/>
          <p14:tracePt t="14113" x="4918075" y="4670425"/>
          <p14:tracePt t="14130" x="5045075" y="4664075"/>
          <p14:tracePt t="14146" x="5184775" y="4638675"/>
          <p14:tracePt t="14163" x="5311775" y="4638675"/>
          <p14:tracePt t="14179" x="5572125" y="4638675"/>
          <p14:tracePt t="14196" x="5743575" y="4638675"/>
          <p14:tracePt t="14213" x="5915025" y="4638675"/>
          <p14:tracePt t="14230" x="6210300" y="4638675"/>
          <p14:tracePt t="14246" x="6394450" y="4638675"/>
          <p14:tracePt t="14263" x="6597650" y="4638675"/>
          <p14:tracePt t="14280" x="6861175" y="4638675"/>
          <p14:tracePt t="14296" x="7042150" y="4638675"/>
          <p14:tracePt t="14313" x="7191375" y="4629150"/>
          <p14:tracePt t="14329" x="7400925" y="4610100"/>
          <p14:tracePt t="14346" x="7540625" y="4594225"/>
          <p14:tracePt t="14363" x="7635875" y="4578350"/>
          <p14:tracePt t="14379" x="7727950" y="4549775"/>
          <p14:tracePt t="14396" x="7791450" y="4533900"/>
          <p14:tracePt t="14414" x="7870825" y="4486275"/>
          <p14:tracePt t="14430" x="7918450" y="4460875"/>
          <p14:tracePt t="14446" x="7966075" y="4425950"/>
          <p14:tracePt t="14463" x="8001000" y="4397375"/>
          <p14:tracePt t="14480" x="8026400" y="4378325"/>
          <p14:tracePt t="14496" x="8035925" y="4362450"/>
          <p14:tracePt t="14513" x="8045450" y="4346575"/>
          <p14:tracePt t="14530" x="8045450" y="4330700"/>
          <p14:tracePt t="14546" x="8042275" y="4314825"/>
          <p14:tracePt t="14563" x="8029575" y="4314825"/>
          <p14:tracePt t="14580" x="8001000" y="4314825"/>
          <p14:tracePt t="14596" x="7962900" y="4314825"/>
          <p14:tracePt t="14613" x="7899400" y="4337050"/>
          <p14:tracePt t="14630" x="7861300" y="4365625"/>
          <p14:tracePt t="14646" x="7813675" y="4406900"/>
          <p14:tracePt t="14663" x="7712075" y="4483100"/>
          <p14:tracePt t="14679" x="7632700" y="4530725"/>
          <p14:tracePt t="14696" x="7559675" y="4584700"/>
          <p14:tracePt t="14713" x="7458075" y="4673600"/>
          <p14:tracePt t="14730" x="7385050" y="4746625"/>
          <p14:tracePt t="14746" x="7312025" y="4819650"/>
          <p14:tracePt t="14763" x="7169150" y="4911725"/>
          <p14:tracePt t="14779" x="7108825" y="4956175"/>
          <p14:tracePt t="14797" x="7042150" y="4987925"/>
          <p14:tracePt t="14813" x="6902450" y="5045075"/>
          <p14:tracePt t="14830" x="6804025" y="5076825"/>
          <p14:tracePt t="14846" x="6718300" y="5102225"/>
          <p14:tracePt t="14863" x="6572250" y="5133975"/>
          <p14:tracePt t="14879" x="6467475" y="5133975"/>
          <p14:tracePt t="14896" x="6340475" y="5133975"/>
          <p14:tracePt t="14912" x="6188075" y="5127625"/>
          <p14:tracePt t="14930" x="6070600" y="5102225"/>
          <p14:tracePt t="14946" x="5930900" y="5086350"/>
          <p14:tracePt t="14963" x="5740400" y="5060950"/>
          <p14:tracePt t="14979" x="5603875" y="5051425"/>
          <p14:tracePt t="14996" x="5454650" y="5041900"/>
          <p14:tracePt t="15013" x="5276850" y="5016500"/>
          <p14:tracePt t="15030" x="5140325" y="5016500"/>
          <p14:tracePt t="15046" x="5010150" y="5006975"/>
          <p14:tracePt t="15063" x="4835525" y="4991100"/>
          <p14:tracePt t="15079" x="4683125" y="4972050"/>
          <p14:tracePt t="15096" x="4543425" y="4956175"/>
          <p14:tracePt t="15113" x="4356100" y="4921250"/>
          <p14:tracePt t="15129" x="4235450" y="4895850"/>
          <p14:tracePt t="15147" x="4089400" y="4864100"/>
          <p14:tracePt t="15163" x="4013200" y="4838700"/>
          <p14:tracePt t="15179" x="3949700" y="4826000"/>
          <p14:tracePt t="15197" x="3886200" y="4803775"/>
          <p14:tracePt t="15213" x="3790950" y="4759325"/>
          <p14:tracePt t="15229" x="3724275" y="4737100"/>
          <p14:tracePt t="15247" x="3657600" y="4718050"/>
          <p14:tracePt t="15263" x="3625850" y="4699000"/>
          <p14:tracePt t="15279" x="3609975" y="4699000"/>
          <p14:tracePt t="15297" x="3597275" y="4699000"/>
          <p14:tracePt t="15313" x="3587750" y="4699000"/>
          <p14:tracePt t="15329" x="3571875" y="4699000"/>
          <p14:tracePt t="15346" x="3562350" y="4699000"/>
          <p14:tracePt t="15748" x="3584575" y="4752975"/>
          <p14:tracePt t="15754" x="3648075" y="4876800"/>
          <p14:tracePt t="15763" x="3702050" y="5003800"/>
          <p14:tracePt t="15780" x="3787775" y="5203825"/>
          <p14:tracePt t="15796" x="3940175" y="5502275"/>
          <p14:tracePt t="15813" x="4016375" y="5680075"/>
          <p14:tracePt t="15848" x="4225925" y="6035675"/>
          <p14:tracePt t="15883" x="4403725" y="6273800"/>
          <p14:tracePt t="15898" x="4470400" y="6356350"/>
          <p14:tracePt t="15914" x="4514850" y="6416675"/>
          <p14:tracePt t="15930" x="4546600" y="6464300"/>
          <p14:tracePt t="15946" x="4572000" y="6515100"/>
          <p14:tracePt t="15964" x="4584700" y="6537325"/>
          <p14:tracePt t="15980" x="4603750" y="6556375"/>
          <p14:tracePt t="15997" x="4606925" y="6575425"/>
          <p14:tracePt t="16013" x="4606925" y="6588125"/>
          <p14:tracePt t="16030" x="4606925" y="6597650"/>
          <p14:tracePt t="16063" x="4613275" y="6597650"/>
          <p14:tracePt t="16088" x="4613275" y="6600825"/>
          <p14:tracePt t="16096" x="4616450" y="6600825"/>
          <p14:tracePt t="16113" x="4625975" y="6600825"/>
          <p14:tracePt t="16130" x="4641850" y="6600825"/>
          <p14:tracePt t="16146" x="4664075" y="6600825"/>
          <p14:tracePt t="16162" x="4686300" y="6597650"/>
          <p14:tracePt t="16179" x="4730750" y="6584950"/>
          <p14:tracePt t="16196" x="4826000" y="6534150"/>
          <p14:tracePt t="16213" x="4892675" y="6511925"/>
          <p14:tracePt t="16230" x="5016500" y="6480175"/>
          <p14:tracePt t="16246" x="5124450" y="6454775"/>
          <p14:tracePt t="16263" x="5219700" y="6438900"/>
          <p14:tracePt t="16280" x="5327650" y="6438900"/>
          <p14:tracePt t="16296" x="5419725" y="6438900"/>
          <p14:tracePt t="16313" x="5524500" y="6438900"/>
          <p14:tracePt t="16331" x="5673725" y="6438900"/>
          <p14:tracePt t="16346" x="5756275" y="6438900"/>
          <p14:tracePt t="16363" x="5838825" y="6438900"/>
          <p14:tracePt t="16381" x="5934075" y="6432550"/>
          <p14:tracePt t="16396" x="5972175" y="6432550"/>
          <p14:tracePt t="16413" x="6000750" y="6432550"/>
          <p14:tracePt t="16430" x="6013450" y="6432550"/>
          <p14:tracePt t="16446" x="6019800" y="6432550"/>
          <p14:tracePt t="16501" x="6016625" y="6432550"/>
          <p14:tracePt t="16508" x="6013450" y="6432550"/>
          <p14:tracePt t="16516" x="6007100" y="6432550"/>
          <p14:tracePt t="16530" x="5978525" y="6432550"/>
          <p14:tracePt t="16546" x="5937250" y="6432550"/>
          <p14:tracePt t="16563" x="5883275" y="6432550"/>
          <p14:tracePt t="16579" x="5759450" y="6426200"/>
          <p14:tracePt t="16596" x="5664200" y="6426200"/>
          <p14:tracePt t="16613" x="5584825" y="6426200"/>
          <p14:tracePt t="16629" x="5441950" y="6432550"/>
          <p14:tracePt t="16646" x="5334000" y="6448425"/>
          <p14:tracePt t="16663" x="5216525" y="6464300"/>
          <p14:tracePt t="16680" x="5083175" y="6496050"/>
          <p14:tracePt t="16696" x="4975225" y="6511925"/>
          <p14:tracePt t="16712" x="4867275" y="6527800"/>
          <p14:tracePt t="16730" x="4756150" y="6559550"/>
          <p14:tracePt t="16746" x="4692650" y="6572250"/>
          <p14:tracePt t="16762" x="4625975" y="6588125"/>
          <p14:tracePt t="16780" x="4530725" y="6594475"/>
          <p14:tracePt t="16796" x="4479925" y="6594475"/>
          <p14:tracePt t="16812" x="4419600" y="6594475"/>
          <p14:tracePt t="16829" x="4356100" y="6594475"/>
          <p14:tracePt t="16846" x="4327525" y="6584950"/>
          <p14:tracePt t="16862" x="4302125" y="6572250"/>
          <p14:tracePt t="16880" x="4260850" y="6540500"/>
          <p14:tracePt t="16896" x="4235450" y="6518275"/>
          <p14:tracePt t="16912" x="4203700" y="6505575"/>
          <p14:tracePt t="16929" x="4187825" y="6483350"/>
          <p14:tracePt t="16946" x="4178300" y="6473825"/>
          <p14:tracePt t="16963" x="4178300" y="6464300"/>
          <p14:tracePt t="16979" x="4181475" y="6454775"/>
          <p14:tracePt t="16995" x="4197350" y="6442075"/>
          <p14:tracePt t="17012" x="4235450" y="6432550"/>
          <p14:tracePt t="17029" x="4314825" y="6416675"/>
          <p14:tracePt t="17045" x="4384675" y="6416675"/>
          <p14:tracePt t="17063" x="4454525" y="6416675"/>
          <p14:tracePt t="17079" x="4540250" y="6419850"/>
          <p14:tracePt t="17095" x="4622800" y="6429375"/>
          <p14:tracePt t="17112" x="4740275" y="6438900"/>
          <p14:tracePt t="17129" x="4927600" y="6464300"/>
          <p14:tracePt t="17145" x="5045075" y="6470650"/>
          <p14:tracePt t="17163" x="5273675" y="6470650"/>
          <p14:tracePt t="17179" x="5378450" y="6470650"/>
          <p14:tracePt t="17195" x="5492750" y="6470650"/>
          <p14:tracePt t="17212" x="5619750" y="6467475"/>
          <p14:tracePt t="17229" x="5775325" y="6442075"/>
          <p14:tracePt t="17247" x="5851525" y="6426200"/>
          <p14:tracePt t="17263" x="5978525" y="6426200"/>
          <p14:tracePt t="17279" x="6061075" y="6426200"/>
          <p14:tracePt t="17296" x="6121400" y="6426200"/>
          <p14:tracePt t="17313" x="6191250" y="6426200"/>
          <p14:tracePt t="17329" x="6213475" y="6426200"/>
          <p14:tracePt t="17346" x="6229350" y="6426200"/>
          <p14:tracePt t="17363" x="6248400" y="6426200"/>
          <p14:tracePt t="17380" x="6257925" y="6426200"/>
          <p14:tracePt t="17463" x="6254750" y="6426200"/>
          <p14:tracePt t="17470" x="6251575" y="6426200"/>
          <p14:tracePt t="17479" x="6245225" y="6426200"/>
          <p14:tracePt t="17496" x="6226175" y="6426200"/>
          <p14:tracePt t="17512" x="6159500" y="6442075"/>
          <p14:tracePt t="17529" x="6092825" y="6464300"/>
          <p14:tracePt t="17546" x="6016625" y="6486525"/>
          <p14:tracePt t="17562" x="5822950" y="6559550"/>
          <p14:tracePt t="17580" x="5683250" y="6594475"/>
          <p14:tracePt t="17596" x="5527675" y="6638925"/>
          <p14:tracePt t="17614" x="5283200" y="6683375"/>
          <p14:tracePt t="17630" x="5153025" y="6702425"/>
          <p14:tracePt t="17647" x="5013325" y="6718300"/>
          <p14:tracePt t="17650" x="4946650" y="6718300"/>
          <p14:tracePt t="17662" x="4806950" y="6718300"/>
          <p14:tracePt t="17679" x="4676775" y="6696075"/>
          <p14:tracePt t="17696" x="4572000" y="6680200"/>
          <p14:tracePt t="17712" x="4368800" y="6616700"/>
          <p14:tracePt t="17729" x="4257675" y="6584950"/>
          <p14:tracePt t="17746" x="4181475" y="6553200"/>
          <p14:tracePt t="17762" x="4098925" y="6518275"/>
          <p14:tracePt t="17779" x="4073525" y="6505575"/>
          <p14:tracePt t="17797" x="4051300" y="6505575"/>
          <p14:tracePt t="17812" x="4038600" y="6505575"/>
          <p14:tracePt t="17829" x="4029075" y="6505575"/>
          <p14:tracePt t="17846" x="4019550" y="6505575"/>
          <p14:tracePt t="17905" x="4025900" y="6502400"/>
          <p14:tracePt t="17911" x="4029075" y="6496050"/>
          <p14:tracePt t="17919" x="4041775" y="6489700"/>
          <p14:tracePt t="17929" x="4073525" y="6489700"/>
          <p14:tracePt t="17947" x="4206875" y="6477000"/>
          <p14:tracePt t="17963" x="4321175" y="6477000"/>
          <p14:tracePt t="17979" x="4416425" y="6477000"/>
          <p14:tracePt t="17996" x="4511675" y="6489700"/>
          <p14:tracePt t="18012" x="4695825" y="6499225"/>
          <p14:tracePt t="18029" x="4813300" y="6505575"/>
          <p14:tracePt t="18047" x="5010150" y="6505575"/>
          <p14:tracePt t="18063" x="5168900" y="6502400"/>
          <p14:tracePt t="18079" x="5295900" y="6492875"/>
          <p14:tracePt t="18097" x="5508625" y="6457950"/>
          <p14:tracePt t="18112" x="5638800" y="6438900"/>
          <p14:tracePt t="18129" x="5721350" y="6432550"/>
          <p14:tracePt t="18146" x="5816600" y="6426200"/>
          <p14:tracePt t="18163" x="5854700" y="6419850"/>
          <p14:tracePt t="18179" x="5899150" y="6419850"/>
          <p14:tracePt t="18196" x="5946775" y="6419850"/>
          <p14:tracePt t="18212" x="5956300" y="6419850"/>
          <p14:tracePt t="18229" x="5965825" y="6419850"/>
          <p14:tracePt t="18967" x="6007100" y="6384925"/>
          <p14:tracePt t="18973" x="6057900" y="6350000"/>
          <p14:tracePt t="18980" x="6121400" y="6305550"/>
          <p14:tracePt t="18996" x="6181725" y="6242050"/>
          <p14:tracePt t="19013" x="6254750" y="6169025"/>
          <p14:tracePt t="19030" x="6407150" y="6010275"/>
          <p14:tracePt t="19046" x="6483350" y="5918200"/>
          <p14:tracePt t="19080" x="6657975" y="5689600"/>
          <p14:tracePt t="19112" x="6775450" y="5432425"/>
          <p14:tracePt t="19130" x="6823075" y="5314950"/>
          <p14:tracePt t="19146" x="6835775" y="5229225"/>
          <p14:tracePt t="19163" x="6851650" y="5156200"/>
          <p14:tracePt t="19179" x="6873875" y="5054600"/>
          <p14:tracePt t="19196" x="6880225" y="5010150"/>
          <p14:tracePt t="19212" x="6892925" y="4978400"/>
          <p14:tracePt t="19230" x="6911975" y="4937125"/>
          <p14:tracePt t="19245" x="6921500" y="4911725"/>
          <p14:tracePt t="19262" x="6943725" y="4867275"/>
          <p14:tracePt t="19279" x="6978650" y="4822825"/>
          <p14:tracePt t="19295" x="7010400" y="4791075"/>
          <p14:tracePt t="19312" x="7042150" y="4759325"/>
          <p14:tracePt t="19329" x="7086600" y="4721225"/>
          <p14:tracePt t="19346" x="7124700" y="4689475"/>
          <p14:tracePt t="19363" x="7150100" y="4664075"/>
          <p14:tracePt t="19379" x="7194550" y="4619625"/>
          <p14:tracePt t="19396" x="7210425" y="4603750"/>
          <p14:tracePt t="19412" x="7235825" y="4587875"/>
          <p14:tracePt t="19429" x="7264400" y="4556125"/>
          <p14:tracePt t="19446" x="7273925" y="4546600"/>
          <p14:tracePt t="19462" x="7283450" y="4537075"/>
          <p14:tracePt t="19479" x="7305675" y="4514850"/>
          <p14:tracePt t="19496" x="7308850" y="4505325"/>
          <p14:tracePt t="19513" x="7308850" y="4495800"/>
          <p14:tracePt t="19529" x="7308850" y="4492625"/>
          <p14:tracePt t="19772" x="7302500" y="4492625"/>
          <p14:tracePt t="19779" x="7289800" y="4498975"/>
          <p14:tracePt t="19785" x="7270750" y="4505325"/>
          <p14:tracePt t="19796" x="7245350" y="4511675"/>
          <p14:tracePt t="19812" x="7197725" y="4540250"/>
          <p14:tracePt t="19829" x="7070725" y="4587875"/>
          <p14:tracePt t="19846" x="6991350" y="4645025"/>
          <p14:tracePt t="19862" x="6918325" y="4699000"/>
          <p14:tracePt t="19879" x="6819900" y="4759325"/>
          <p14:tracePt t="19896" x="6753225" y="4797425"/>
          <p14:tracePt t="19912" x="6692900" y="4826000"/>
          <p14:tracePt t="19929" x="6619875" y="4860925"/>
          <p14:tracePt t="19946" x="6569075" y="4873625"/>
          <p14:tracePt t="19962" x="6530975" y="4886325"/>
          <p14:tracePt t="19978" x="6419850" y="4918075"/>
          <p14:tracePt t="19996" x="6334125" y="4930775"/>
          <p14:tracePt t="20013" x="6213475" y="4946650"/>
          <p14:tracePt t="20029" x="6162675" y="4946650"/>
          <p14:tracePt t="20046" x="6102350" y="4946650"/>
          <p14:tracePt t="20063" x="5988050" y="4946650"/>
          <p14:tracePt t="20079" x="5905500" y="4946650"/>
          <p14:tracePt t="20096" x="5822950" y="4946650"/>
          <p14:tracePt t="20113" x="5695950" y="4946650"/>
          <p14:tracePt t="20129" x="5591175" y="4946650"/>
          <p14:tracePt t="20146" x="5486400" y="4946650"/>
          <p14:tracePt t="20163" x="5349875" y="4946650"/>
          <p14:tracePt t="20179" x="5267325" y="4946650"/>
          <p14:tracePt t="20196" x="5184775" y="4946650"/>
          <p14:tracePt t="20213" x="5045075" y="4946650"/>
          <p14:tracePt t="20229" x="4962525" y="4946650"/>
          <p14:tracePt t="20246" x="4857750" y="4946650"/>
          <p14:tracePt t="20262" x="4727575" y="4943475"/>
          <p14:tracePt t="20279" x="4657725" y="4943475"/>
          <p14:tracePt t="20296" x="4603750" y="4943475"/>
          <p14:tracePt t="20313" x="4543425" y="4943475"/>
          <p14:tracePt t="20329" x="4498975" y="4943475"/>
          <p14:tracePt t="20346" x="4460875" y="4937125"/>
          <p14:tracePt t="20362" x="4359275" y="4908550"/>
          <p14:tracePt t="20379" x="4308475" y="4892675"/>
          <p14:tracePt t="20396" x="4251325" y="4879975"/>
          <p14:tracePt t="20413" x="4187825" y="4867275"/>
          <p14:tracePt t="20429" x="4143375" y="4860925"/>
          <p14:tracePt t="20446" x="4111625" y="4841875"/>
          <p14:tracePt t="20462" x="4070350" y="4826000"/>
          <p14:tracePt t="20479" x="4022725" y="4803775"/>
          <p14:tracePt t="20496" x="3984625" y="4772025"/>
          <p14:tracePt t="20512" x="3917950" y="4718050"/>
          <p14:tracePt t="20529" x="3886200" y="4686300"/>
          <p14:tracePt t="20546" x="3860800" y="4660900"/>
          <p14:tracePt t="20562" x="3838575" y="4635500"/>
          <p14:tracePt t="20579" x="3829050" y="4625975"/>
          <p14:tracePt t="20596" x="3819525" y="4613275"/>
          <p14:tracePt t="20612" x="3819525" y="4594225"/>
          <p14:tracePt t="20629" x="3819525" y="4584700"/>
          <p14:tracePt t="20933" x="3848100" y="4587875"/>
          <p14:tracePt t="20941" x="3905250" y="4597400"/>
          <p14:tracePt t="20948" x="3975100" y="4603750"/>
          <p14:tracePt t="20963" x="4108450" y="4648200"/>
          <p14:tracePt t="20996" x="4464050" y="4746625"/>
          <p14:tracePt t="21030" x="4730750" y="4765675"/>
          <p14:tracePt t="21047" x="4927600" y="4765675"/>
          <p14:tracePt t="21063" x="5054600" y="4759325"/>
          <p14:tracePt t="21079" x="5149850" y="4749800"/>
          <p14:tracePt t="21096" x="5311775" y="4743450"/>
          <p14:tracePt t="21112" x="5429250" y="4724400"/>
          <p14:tracePt t="21129" x="5514975" y="4708525"/>
          <p14:tracePt t="21146" x="5613400" y="4695825"/>
          <p14:tracePt t="21162" x="5689600" y="4679950"/>
          <p14:tracePt t="21179" x="5762625" y="4667250"/>
          <p14:tracePt t="21196" x="5854700" y="4638675"/>
          <p14:tracePt t="21212" x="5918200" y="4622800"/>
          <p14:tracePt t="21229" x="5981700" y="4616450"/>
          <p14:tracePt t="21245" x="6067425" y="4603750"/>
          <p14:tracePt t="21262" x="6140450" y="4603750"/>
          <p14:tracePt t="21279" x="6200775" y="4603750"/>
          <p14:tracePt t="21296" x="6296025" y="4597400"/>
          <p14:tracePt t="21312" x="6334125" y="4591050"/>
          <p14:tracePt t="21329" x="6394450" y="4584700"/>
          <p14:tracePt t="21345" x="6492875" y="4562475"/>
          <p14:tracePt t="21362" x="6578600" y="4552950"/>
          <p14:tracePt t="21379" x="6648450" y="4552950"/>
          <p14:tracePt t="21395" x="6753225" y="4546600"/>
          <p14:tracePt t="21412" x="6835775" y="4546600"/>
          <p14:tracePt t="21429" x="6908800" y="4530725"/>
          <p14:tracePt t="21446" x="7000875" y="4518025"/>
          <p14:tracePt t="21462" x="7038975" y="4498975"/>
          <p14:tracePt t="21479" x="7067550" y="4486275"/>
          <p14:tracePt t="21496" x="7108825" y="4467225"/>
          <p14:tracePt t="21512" x="7140575" y="4457700"/>
          <p14:tracePt t="21528" x="7165975" y="4438650"/>
          <p14:tracePt t="21546" x="7207250" y="4419600"/>
          <p14:tracePt t="21563" x="7216775" y="4416425"/>
          <p14:tracePt t="21579" x="7226300" y="4416425"/>
          <p14:tracePt t="21596" x="7235825" y="4416425"/>
          <p14:tracePt t="21710" x="7229475" y="4422775"/>
          <p14:tracePt t="21717" x="7223125" y="4425950"/>
          <p14:tracePt t="21730" x="7213600" y="4441825"/>
          <p14:tracePt t="21746" x="7204075" y="4451350"/>
          <p14:tracePt t="21762" x="7194550" y="4460875"/>
          <p14:tracePt t="21780" x="7159625" y="4498975"/>
          <p14:tracePt t="21796" x="7134225" y="4521200"/>
          <p14:tracePt t="21812" x="7089775" y="4549775"/>
          <p14:tracePt t="21830" x="6994525" y="4600575"/>
          <p14:tracePt t="21846" x="6915150" y="4638675"/>
          <p14:tracePt t="21863" x="6826250" y="4679950"/>
          <p14:tracePt t="21879" x="6673850" y="4762500"/>
          <p14:tracePt t="21895" x="6550025" y="4816475"/>
          <p14:tracePt t="21912" x="6451600" y="4848225"/>
          <p14:tracePt t="21930" x="6270625" y="4908550"/>
          <p14:tracePt t="21945" x="6118225" y="4927600"/>
          <p14:tracePt t="21962" x="6000750" y="4943475"/>
          <p14:tracePt t="21979" x="5791200" y="4962525"/>
          <p14:tracePt t="21995" x="5641975" y="4972050"/>
          <p14:tracePt t="22012" x="5502275" y="4987925"/>
          <p14:tracePt t="22029" x="5295900" y="4997450"/>
          <p14:tracePt t="22046" x="5156200" y="5006975"/>
          <p14:tracePt t="22062" x="5051425" y="5006975"/>
          <p14:tracePt t="22078" x="4845050" y="5006975"/>
          <p14:tracePt t="22095" x="4718050" y="5006975"/>
          <p14:tracePt t="22112" x="4625975" y="5006975"/>
          <p14:tracePt t="22129" x="4495800" y="5000625"/>
          <p14:tracePt t="22145" x="4413250" y="4994275"/>
          <p14:tracePt t="22162" x="4337050" y="4978400"/>
          <p14:tracePt t="22179" x="4248150" y="4956175"/>
          <p14:tracePt t="22196" x="4184650" y="4943475"/>
          <p14:tracePt t="22212" x="4098925" y="4927600"/>
          <p14:tracePt t="22229" x="3959225" y="4870450"/>
          <p14:tracePt t="22246" x="3867150" y="4813300"/>
          <p14:tracePt t="22262" x="3790950" y="4781550"/>
          <p14:tracePt t="22279" x="3683000" y="4711700"/>
          <p14:tracePt t="22296" x="3613150" y="4679950"/>
          <p14:tracePt t="22312" x="3565525" y="4648200"/>
          <p14:tracePt t="22329" x="3508375" y="4613275"/>
          <p14:tracePt t="22345" x="3482975" y="4591050"/>
          <p14:tracePt t="22362" x="3454400" y="4578350"/>
          <p14:tracePt t="22379" x="3432175" y="4562475"/>
          <p14:tracePt t="22395" x="3422650" y="4552950"/>
          <p14:tracePt t="22412" x="3413125" y="4537075"/>
          <p14:tracePt t="22428" x="3403600" y="4537075"/>
          <p14:tracePt t="22528" x="3409950" y="4537075"/>
          <p14:tracePt t="22535" x="3413125" y="4537075"/>
          <p14:tracePt t="22546" x="3419475" y="4537075"/>
          <p14:tracePt t="22562" x="3441700" y="4556125"/>
          <p14:tracePt t="22579" x="3505200" y="4575175"/>
          <p14:tracePt t="22595" x="3543300" y="4587875"/>
          <p14:tracePt t="22612" x="3575050" y="4594225"/>
          <p14:tracePt t="22629" x="3616325" y="4610100"/>
          <p14:tracePt t="22645" x="3654425" y="4616450"/>
          <p14:tracePt t="22662" x="3689350" y="4622800"/>
          <p14:tracePt t="22679" x="3768725" y="4645025"/>
          <p14:tracePt t="22696" x="3835400" y="4664075"/>
          <p14:tracePt t="22712" x="3940175" y="4711700"/>
          <p14:tracePt t="22730" x="4006850" y="4740275"/>
          <p14:tracePt t="22745" x="4064000" y="4768850"/>
          <p14:tracePt t="22762" x="4152900" y="4791075"/>
          <p14:tracePt t="22779" x="4216400" y="4803775"/>
          <p14:tracePt t="22796" x="4270375" y="4803775"/>
          <p14:tracePt t="22813" x="4362450" y="4803775"/>
          <p14:tracePt t="22829" x="4432300" y="4803775"/>
          <p14:tracePt t="22846" x="4537075" y="4813300"/>
          <p14:tracePt t="22862" x="4689475" y="4813300"/>
          <p14:tracePt t="22879" x="4784725" y="4800600"/>
          <p14:tracePt t="22896" x="4892675" y="4781550"/>
          <p14:tracePt t="22912" x="5048250" y="4759325"/>
          <p14:tracePt t="22928" x="5133975" y="4733925"/>
          <p14:tracePt t="22946" x="5229225" y="4727575"/>
          <p14:tracePt t="22962" x="5413375" y="4727575"/>
          <p14:tracePt t="22979" x="5514975" y="4727575"/>
          <p14:tracePt t="22995" x="5597525" y="4727575"/>
          <p14:tracePt t="23012" x="5730875" y="4711700"/>
          <p14:tracePt t="23029" x="5816600" y="4695825"/>
          <p14:tracePt t="23045" x="5876925" y="4689475"/>
          <p14:tracePt t="23062" x="5959475" y="4664075"/>
          <p14:tracePt t="23078" x="6013450" y="4648200"/>
          <p14:tracePt t="23095" x="6073775" y="4648200"/>
          <p14:tracePt t="23112" x="6159500" y="4641850"/>
          <p14:tracePt t="23129" x="6219825" y="4635500"/>
          <p14:tracePt t="23145" x="6280150" y="4635500"/>
          <p14:tracePt t="23162" x="6359525" y="4622800"/>
          <p14:tracePt t="23178" x="6423025" y="4606925"/>
          <p14:tracePt t="23195" x="6486525" y="4594225"/>
          <p14:tracePt t="23212" x="6607175" y="4572000"/>
          <p14:tracePt t="23229" x="6702425" y="4572000"/>
          <p14:tracePt t="23246" x="6794500" y="4572000"/>
          <p14:tracePt t="23262" x="6978650" y="4572000"/>
          <p14:tracePt t="23279" x="7073900" y="4556125"/>
          <p14:tracePt t="23295" x="7172325" y="4540250"/>
          <p14:tracePt t="23312" x="7315200" y="4514850"/>
          <p14:tracePt t="23329" x="7410450" y="4498975"/>
          <p14:tracePt t="23346" x="7505700" y="4498975"/>
          <p14:tracePt t="23362" x="7635875" y="4483100"/>
          <p14:tracePt t="23379" x="7740650" y="4473575"/>
          <p14:tracePt t="23395" x="7813675" y="4467225"/>
          <p14:tracePt t="23412" x="7896225" y="4438650"/>
          <p14:tracePt t="23429" x="7924800" y="4429125"/>
          <p14:tracePt t="23446" x="7962900" y="4410075"/>
          <p14:tracePt t="23462" x="7972425" y="4410075"/>
          <p14:tracePt t="23479" x="7981950" y="4410075"/>
          <p14:tracePt t="23532" x="7981950" y="4413250"/>
          <p14:tracePt t="23540" x="7981950" y="4416425"/>
          <p14:tracePt t="23546" x="7981950" y="4422775"/>
          <p14:tracePt t="23562" x="7981950" y="4432300"/>
          <p14:tracePt t="23579" x="7972425" y="4448175"/>
          <p14:tracePt t="23596" x="7959725" y="4460875"/>
          <p14:tracePt t="23612" x="7931150" y="4473575"/>
          <p14:tracePt t="23629" x="7899400" y="4505325"/>
          <p14:tracePt t="23646" x="7826375" y="4540250"/>
          <p14:tracePt t="23662" x="7769225" y="4565650"/>
          <p14:tracePt t="23679" x="7715250" y="4594225"/>
          <p14:tracePt t="23696" x="7616825" y="4645025"/>
          <p14:tracePt t="23712" x="7550150" y="4676775"/>
          <p14:tracePt t="23729" x="7470775" y="4714875"/>
          <p14:tracePt t="23745" x="7356475" y="4746625"/>
          <p14:tracePt t="23762" x="7305675" y="4759325"/>
          <p14:tracePt t="23779" x="7235825" y="4797425"/>
          <p14:tracePt t="23796" x="7115175" y="4819650"/>
          <p14:tracePt t="23812" x="7038975" y="4832350"/>
          <p14:tracePt t="23829" x="6962775" y="4857750"/>
          <p14:tracePt t="23846" x="6816725" y="4889500"/>
          <p14:tracePt t="23862" x="6711950" y="4905375"/>
          <p14:tracePt t="23879" x="6613525" y="4921250"/>
          <p14:tracePt t="23895" x="6461125" y="4937125"/>
          <p14:tracePt t="23912" x="6330950" y="4953000"/>
          <p14:tracePt t="23928" x="6203950" y="4953000"/>
          <p14:tracePt t="23946" x="6019800" y="4953000"/>
          <p14:tracePt t="23962" x="5861050" y="4953000"/>
          <p14:tracePt t="23979" x="5711825" y="4953000"/>
          <p14:tracePt t="23995" x="5483225" y="4953000"/>
          <p14:tracePt t="24012" x="5311775" y="4953000"/>
          <p14:tracePt t="24028" x="5159375" y="4930775"/>
          <p14:tracePt t="24046" x="4905375" y="4902200"/>
          <p14:tracePt t="24062" x="4778375" y="4886325"/>
          <p14:tracePt t="24078" x="4648200" y="4870450"/>
          <p14:tracePt t="24096" x="4470400" y="4845050"/>
          <p14:tracePt t="24112" x="4365625" y="4826000"/>
          <p14:tracePt t="24130" x="4283075" y="4826000"/>
          <p14:tracePt t="24145" x="4149725" y="4803775"/>
          <p14:tracePt t="24162" x="4054475" y="4787900"/>
          <p14:tracePt t="24178" x="3965575" y="4762500"/>
          <p14:tracePt t="24195" x="3892550" y="4743450"/>
          <p14:tracePt t="24211" x="3848100" y="4737100"/>
          <p14:tracePt t="24229" x="3816350" y="4724400"/>
          <p14:tracePt t="24245" x="3765550" y="4702175"/>
          <p14:tracePt t="24262" x="3736975" y="4689475"/>
          <p14:tracePt t="24279" x="3711575" y="4664075"/>
          <p14:tracePt t="24296" x="3667125" y="4619625"/>
          <p14:tracePt t="24313" x="3657600" y="4603750"/>
          <p14:tracePt t="24330" x="3638550" y="4562475"/>
          <p14:tracePt t="24346" x="3635375" y="4552950"/>
          <p14:tracePt t="24362" x="3635375" y="4543425"/>
          <p14:tracePt t="24378" x="3635375" y="4527550"/>
          <p14:tracePt t="24396" x="3635375" y="4521200"/>
          <p14:tracePt t="25278" x="3651250" y="4552950"/>
          <p14:tracePt t="25285" x="3683000" y="4594225"/>
          <p14:tracePt t="25296" x="3705225" y="4622800"/>
          <p14:tracePt t="25311" x="3759200" y="4692650"/>
          <p14:tracePt t="25329" x="3832225" y="4765675"/>
          <p14:tracePt t="25345" x="3873500" y="4816475"/>
          <p14:tracePt t="25378" x="3971925" y="4879975"/>
          <p14:tracePt t="25411" x="4019550" y="4902200"/>
          <p14:tracePt t="25429" x="4041775" y="4902200"/>
          <p14:tracePt t="25445" x="4054475" y="4902200"/>
          <p14:tracePt t="25463" x="4089400" y="4879975"/>
          <p14:tracePt t="25478" x="4114800" y="4826000"/>
          <p14:tracePt t="25495" x="4178300" y="4702175"/>
          <p14:tracePt t="25512" x="4248150" y="4518025"/>
          <p14:tracePt t="25529" x="4279900" y="4429125"/>
          <p14:tracePt t="25545" x="4330700" y="4308475"/>
          <p14:tracePt t="25562" x="4400550" y="4146550"/>
          <p14:tracePt t="25578" x="4438650" y="4076700"/>
          <p14:tracePt t="25596" x="4479925" y="4038600"/>
          <p14:tracePt t="25612" x="4549775" y="3975100"/>
          <p14:tracePt t="25628" x="4591050" y="3930650"/>
          <p14:tracePt t="25645" x="4638675" y="3898900"/>
          <p14:tracePt t="25662" x="4683125" y="3854450"/>
          <p14:tracePt t="25679" x="4708525" y="3822700"/>
          <p14:tracePt t="25695" x="4724400" y="3803650"/>
          <p14:tracePt t="25712" x="4756150" y="3778250"/>
          <p14:tracePt t="25728" x="4768850" y="3762375"/>
          <p14:tracePt t="25745" x="4791075" y="3743325"/>
          <p14:tracePt t="25762" x="4803775" y="3730625"/>
          <p14:tracePt t="25778" x="4819650" y="3708400"/>
          <p14:tracePt t="25795" x="4829175" y="3698875"/>
          <p14:tracePt t="25812" x="4873625" y="3654425"/>
          <p14:tracePt t="25828" x="4889500" y="3632200"/>
          <p14:tracePt t="25845" x="4924425" y="3590925"/>
          <p14:tracePt t="25862" x="4968875" y="3524250"/>
          <p14:tracePt t="25878" x="4981575" y="3486150"/>
          <p14:tracePt t="25895" x="4994275" y="3448050"/>
          <p14:tracePt t="25912" x="5013325" y="3413125"/>
          <p14:tracePt t="25928" x="5022850" y="3397250"/>
          <p14:tracePt t="25946" x="5022850" y="3387725"/>
          <p14:tracePt t="25961" x="5022850" y="3378200"/>
          <p14:tracePt t="26161" x="5022850" y="3384550"/>
          <p14:tracePt t="26168" x="5022850" y="3397250"/>
          <p14:tracePt t="26178" x="5022850" y="3413125"/>
          <p14:tracePt t="26195" x="5022850" y="3444875"/>
          <p14:tracePt t="26212" x="5022850" y="3492500"/>
          <p14:tracePt t="26228" x="5022850" y="3527425"/>
          <p14:tracePt t="26246" x="5022850" y="3622675"/>
          <p14:tracePt t="26262" x="5029200" y="3673475"/>
          <p14:tracePt t="26278" x="5029200" y="3727450"/>
          <p14:tracePt t="26296" x="5029200" y="3790950"/>
          <p14:tracePt t="26312" x="5029200" y="3825875"/>
          <p14:tracePt t="26329" x="5029200" y="3854450"/>
          <p14:tracePt t="26346" x="5029200" y="3924300"/>
          <p14:tracePt t="26362" x="5029200" y="3978275"/>
          <p14:tracePt t="26379" x="5029200" y="4019550"/>
          <p14:tracePt t="26396" x="5029200" y="4089400"/>
          <p14:tracePt t="26413" x="5029200" y="4133850"/>
          <p14:tracePt t="26429" x="5029200" y="4171950"/>
          <p14:tracePt t="26445" x="5029200" y="4232275"/>
          <p14:tracePt t="26461" x="5029200" y="4276725"/>
          <p14:tracePt t="26478" x="5029200" y="4298950"/>
          <p14:tracePt t="26495" x="5029200" y="4327525"/>
          <p14:tracePt t="26511" x="5029200" y="4337050"/>
          <p14:tracePt t="26528" x="5029200" y="4346575"/>
          <p14:tracePt t="26545" x="5029200" y="4352925"/>
          <p14:tracePt t="26578" x="5029200" y="4340225"/>
          <p14:tracePt t="26595" x="5029200" y="4292600"/>
          <p14:tracePt t="26612" x="5029200" y="4254500"/>
          <p14:tracePt t="26629" x="5029200" y="4210050"/>
          <p14:tracePt t="26646" x="5051425" y="4089400"/>
          <p14:tracePt t="26663" x="5067300" y="4006850"/>
          <p14:tracePt t="26678" x="5073650" y="3962400"/>
          <p14:tracePt t="26695" x="5086350" y="3905250"/>
          <p14:tracePt t="26712" x="5099050" y="3873500"/>
          <p14:tracePt t="26728" x="5111750" y="3851275"/>
          <p14:tracePt t="26745" x="5127625" y="3800475"/>
          <p14:tracePt t="26762" x="5140325" y="3756025"/>
          <p14:tracePt t="26779" x="5159375" y="3724275"/>
          <p14:tracePt t="26795" x="5172075" y="3676650"/>
          <p14:tracePt t="26811" x="5172075" y="3660775"/>
          <p14:tracePt t="26828" x="5178425" y="3644900"/>
          <p14:tracePt t="26845" x="5181600" y="3629025"/>
          <p14:tracePt t="26861" x="5181600" y="3625850"/>
          <p14:tracePt t="26878" x="5187950" y="3619500"/>
          <p14:tracePt t="26959" x="5187950" y="3622675"/>
          <p14:tracePt t="26966" x="5187950" y="3625850"/>
          <p14:tracePt t="26979" x="5187950" y="3632200"/>
          <p14:tracePt t="26995" x="5194300" y="3679825"/>
          <p14:tracePt t="27011" x="5194300" y="3714750"/>
          <p14:tracePt t="27028" x="5200650" y="3740150"/>
          <p14:tracePt t="27045" x="5216525" y="3787775"/>
          <p14:tracePt t="27061" x="5229225" y="3825875"/>
          <p14:tracePt t="27078" x="5245100" y="3886200"/>
          <p14:tracePt t="27095" x="5267325" y="3987800"/>
          <p14:tracePt t="27112" x="5270500" y="4032250"/>
          <p14:tracePt t="27128" x="5270500" y="4076700"/>
          <p14:tracePt t="27145" x="5286375" y="4127500"/>
          <p14:tracePt t="27161" x="5299075" y="4162425"/>
          <p14:tracePt t="27179" x="5305425" y="4213225"/>
          <p14:tracePt t="27195" x="5305425" y="4241800"/>
          <p14:tracePt t="27211" x="5305425" y="4264025"/>
          <p14:tracePt t="27229" x="5305425" y="4276725"/>
          <p14:tracePt t="27245" x="5305425" y="4292600"/>
          <p14:tracePt t="27261" x="5305425" y="4302125"/>
          <p14:tracePt t="27329" x="5305425" y="4308475"/>
          <p14:tracePt t="27344" x="5305425" y="4311650"/>
          <p14:tracePt t="27365" x="5305425" y="4318000"/>
          <p14:tracePt t="27387" x="5305425" y="4321175"/>
          <p14:tracePt t="27416" x="5305425" y="4327525"/>
          <p14:tracePt t="27472" x="5308600" y="4327525"/>
          <p14:tracePt t="27479" x="5314950" y="4324350"/>
          <p14:tracePt t="27486" x="5318125" y="4321175"/>
          <p14:tracePt t="27495" x="5330825" y="4308475"/>
          <p14:tracePt t="27511" x="5362575" y="4286250"/>
          <p14:tracePt t="27528" x="5407025" y="4225925"/>
          <p14:tracePt t="27545" x="5432425" y="4178300"/>
          <p14:tracePt t="27561" x="5464175" y="4102100"/>
          <p14:tracePt t="27578" x="5511800" y="3975100"/>
          <p14:tracePt t="27595" x="5524500" y="3924300"/>
          <p14:tracePt t="27611" x="5540375" y="3867150"/>
          <p14:tracePt t="27628" x="5565775" y="3803650"/>
          <p14:tracePt t="27645" x="5565775" y="3759200"/>
          <p14:tracePt t="27662" x="5565775" y="3705225"/>
          <p14:tracePt t="27679" x="5565775" y="3657600"/>
          <p14:tracePt t="27695" x="5565775" y="3629025"/>
          <p14:tracePt t="27711" x="5565775" y="3619500"/>
          <p14:tracePt t="27728" x="5565775" y="3609975"/>
          <p14:tracePt t="27806" x="5562600" y="3609975"/>
          <p14:tracePt t="27871" x="5559425" y="3609975"/>
          <p14:tracePt t="27885" x="5546725" y="3609975"/>
          <p14:tracePt t="27892" x="5543550" y="3609975"/>
          <p14:tracePt t="27899" x="5537200" y="3609975"/>
          <p14:tracePt t="27911" x="5534025" y="3616325"/>
          <p14:tracePt t="27928" x="5524500" y="3635375"/>
          <p14:tracePt t="27945" x="5518150" y="3667125"/>
          <p14:tracePt t="27961" x="5518150" y="3689350"/>
          <p14:tracePt t="27979" x="5518150" y="3743325"/>
          <p14:tracePt t="27994" x="5518150" y="3794125"/>
          <p14:tracePt t="28011" x="5518150" y="3848100"/>
          <p14:tracePt t="28028" x="5518150" y="3917950"/>
          <p14:tracePt t="28045" x="5518150" y="3937000"/>
          <p14:tracePt t="28061" x="5518150" y="3968750"/>
          <p14:tracePt t="28078" x="5518150" y="3981450"/>
          <p14:tracePt t="28094" x="5518150" y="3990975"/>
          <p14:tracePt t="28111" x="5518150" y="4000500"/>
          <p14:tracePt t="28128" x="5518150" y="4016375"/>
          <p14:tracePt t="28177" x="5511800" y="4016375"/>
          <p14:tracePt t="28442" x="5511800" y="4022725"/>
          <p14:tracePt t="28448" x="5511800" y="4025900"/>
          <p14:tracePt t="28462" x="5508625" y="4035425"/>
          <p14:tracePt t="28478" x="5495925" y="4041775"/>
          <p14:tracePt t="28495" x="5495925" y="4044950"/>
          <p14:tracePt t="28512" x="5486400" y="4060825"/>
          <p14:tracePt t="28529" x="5483225" y="4070350"/>
          <p14:tracePt t="28562" x="5464175" y="4095750"/>
          <p14:tracePt t="28595" x="5432425" y="4156075"/>
          <p14:tracePt t="28611" x="5413375" y="4235450"/>
          <p14:tracePt t="28628" x="5400675" y="4279900"/>
          <p14:tracePt t="28644" x="5381625" y="4327525"/>
          <p14:tracePt t="28661" x="5362575" y="4391025"/>
          <p14:tracePt t="28679" x="5349875" y="4422775"/>
          <p14:tracePt t="28695" x="5337175" y="4451350"/>
          <p14:tracePt t="28711" x="5318125" y="4486275"/>
          <p14:tracePt t="28728" x="5318125" y="4502150"/>
          <p14:tracePt t="28745" x="5318125" y="4511675"/>
          <p14:tracePt t="28762" x="5318125" y="4527550"/>
          <p14:tracePt t="28778" x="5318125" y="4533900"/>
          <p14:tracePt t="28811" x="5318125" y="4530725"/>
          <p14:tracePt t="28818" x="5327650" y="4524375"/>
          <p14:tracePt t="28828" x="5334000" y="4514850"/>
          <p14:tracePt t="28845" x="5359400" y="4483100"/>
          <p14:tracePt t="28862" x="5410200" y="4438650"/>
          <p14:tracePt t="28879" x="5441950" y="4406900"/>
          <p14:tracePt t="28895" x="5473700" y="4381500"/>
          <p14:tracePt t="28911" x="5530850" y="4333875"/>
          <p14:tracePt t="28928" x="5568950" y="4308475"/>
          <p14:tracePt t="28946" x="5635625" y="4270375"/>
          <p14:tracePt t="28962" x="5683250" y="4248150"/>
          <p14:tracePt t="28978" x="5721350" y="4235450"/>
          <p14:tracePt t="28995" x="5756275" y="4219575"/>
          <p14:tracePt t="29012" x="5778500" y="4213225"/>
          <p14:tracePt t="29028" x="5788025" y="4213225"/>
          <p14:tracePt t="29045" x="5803900" y="4213225"/>
          <p14:tracePt t="29317" x="5800725" y="4219575"/>
          <p14:tracePt t="29324" x="5797550" y="4229100"/>
          <p14:tracePt t="29331" x="5797550" y="4235450"/>
          <p14:tracePt t="29345" x="5788025" y="4238625"/>
          <p14:tracePt t="29361" x="5778500" y="4248150"/>
          <p14:tracePt t="29378" x="5765800" y="4254500"/>
          <p14:tracePt t="29395" x="5762625" y="4254500"/>
          <p14:tracePt t="29411" x="5756275" y="4257675"/>
          <p14:tracePt t="29531" x="5753100" y="4264025"/>
          <p14:tracePt t="29537" x="5746750" y="4264025"/>
          <p14:tracePt t="29545" x="5740400" y="4270375"/>
          <p14:tracePt t="29561" x="5730875" y="4279900"/>
          <p14:tracePt t="29578" x="5715000" y="4279900"/>
          <p14:tracePt t="29595" x="5702300" y="4289425"/>
          <p14:tracePt t="29611" x="5692775" y="4289425"/>
          <p14:tracePt t="29628" x="5683250" y="4289425"/>
          <p14:tracePt t="29645" x="5661025" y="4292600"/>
          <p14:tracePt t="29661" x="5651500" y="4298950"/>
          <p14:tracePt t="29679" x="5641975" y="4298950"/>
          <p14:tracePt t="29695" x="5629275" y="4298950"/>
          <p14:tracePt t="29711" x="5613400" y="4298950"/>
          <p14:tracePt t="29728" x="5603875" y="4298950"/>
          <p14:tracePt t="29745" x="5588000" y="4298950"/>
          <p14:tracePt t="29761" x="5584825" y="4298950"/>
          <p14:tracePt t="29823" x="5584825" y="4295775"/>
          <p14:tracePt t="29829" x="5584825" y="4292600"/>
          <p14:tracePt t="29837" x="5584825" y="4286250"/>
          <p14:tracePt t="29845" x="5584825" y="4283075"/>
          <p14:tracePt t="29862" x="5584825" y="4260850"/>
          <p14:tracePt t="29879" x="5584825" y="4235450"/>
          <p14:tracePt t="29896" x="5578475" y="4213225"/>
          <p14:tracePt t="29912" x="5565775" y="4197350"/>
          <p14:tracePt t="29929" x="5562600" y="4165600"/>
          <p14:tracePt t="29945" x="5556250" y="4143375"/>
          <p14:tracePt t="29961" x="5546725" y="4127500"/>
          <p14:tracePt t="29979" x="5534025" y="4092575"/>
          <p14:tracePt t="29994" x="5524500" y="4083050"/>
          <p14:tracePt t="30011" x="5524500" y="4073525"/>
          <p14:tracePt t="30029" x="5514975" y="4051300"/>
          <p14:tracePt t="30044" x="5514975" y="4041775"/>
          <p14:tracePt t="30061" x="5514975" y="4032250"/>
          <p14:tracePt t="30079" x="5514975" y="4019550"/>
          <p14:tracePt t="30094" x="5514975" y="4003675"/>
          <p14:tracePt t="30111" x="5514975" y="3994150"/>
          <p14:tracePt t="30128" x="5514975" y="3978275"/>
          <p14:tracePt t="30144" x="5514975" y="3968750"/>
          <p14:tracePt t="30161" x="5514975" y="3952875"/>
          <p14:tracePt t="30229" x="5521325" y="3952875"/>
          <p14:tracePt t="30243" x="5527675" y="3952875"/>
          <p14:tracePt t="30257" x="5527675" y="3962400"/>
          <p14:tracePt t="30264" x="5530850" y="3965575"/>
          <p14:tracePt t="30278" x="5537200" y="3975100"/>
          <p14:tracePt t="30295" x="5540375" y="3984625"/>
          <p14:tracePt t="30311" x="5553075" y="4022725"/>
          <p14:tracePt t="30328" x="5584825" y="4146550"/>
          <p14:tracePt t="30345" x="5600700" y="4232275"/>
          <p14:tracePt t="30362" x="5613400" y="4305300"/>
          <p14:tracePt t="30378" x="5629275" y="4416425"/>
          <p14:tracePt t="30395" x="5629275" y="4476750"/>
          <p14:tracePt t="30412" x="5629275" y="4511675"/>
          <p14:tracePt t="30428" x="5629275" y="4546600"/>
          <p14:tracePt t="30445" x="5629275" y="4556125"/>
          <p14:tracePt t="30462" x="5629275" y="4565650"/>
          <p14:tracePt t="30495" x="5629275" y="4552950"/>
          <p14:tracePt t="30511" x="5629275" y="4508500"/>
          <p14:tracePt t="30528" x="5610225" y="4387850"/>
          <p14:tracePt t="30545" x="5591175" y="4248150"/>
          <p14:tracePt t="30561" x="5568950" y="4149725"/>
          <p14:tracePt t="30578" x="5546725" y="4048125"/>
          <p14:tracePt t="30595" x="5534025" y="3984625"/>
          <p14:tracePt t="30611" x="5518150" y="3921125"/>
          <p14:tracePt t="30629" x="5518150" y="3848100"/>
          <p14:tracePt t="30645" x="5518150" y="3813175"/>
          <p14:tracePt t="30661" x="5518150" y="3790950"/>
          <p14:tracePt t="30678" x="5518150" y="3749675"/>
          <p14:tracePt t="30695" x="5518150" y="3727450"/>
          <p14:tracePt t="30711" x="5518150" y="3698875"/>
          <p14:tracePt t="30728" x="5518150" y="3667125"/>
          <p14:tracePt t="30745" x="5518150" y="3638550"/>
          <p14:tracePt t="30761" x="5518150" y="3616325"/>
          <p14:tracePt t="30763" x="5518150" y="3609975"/>
          <p14:tracePt t="30778" x="5518150" y="3587750"/>
          <p14:tracePt t="30795" x="5518150" y="3578225"/>
          <p14:tracePt t="30828" x="5514975" y="3578225"/>
          <p14:tracePt t="30845" x="5502275" y="3578225"/>
          <p14:tracePt t="30861" x="5502275" y="3584575"/>
          <p14:tracePt t="30878" x="5502275" y="3606800"/>
          <p14:tracePt t="30895" x="5502275" y="3616325"/>
          <p14:tracePt t="30911" x="5502275" y="3625850"/>
          <p14:tracePt t="30928" x="5502275" y="3641725"/>
          <p14:tracePt t="30945" x="5502275" y="3654425"/>
          <p14:tracePt t="30961" x="5502275" y="3683000"/>
          <p14:tracePt t="30978" x="5502275" y="3711575"/>
          <p14:tracePt t="30996" x="5502275" y="3746500"/>
          <p14:tracePt t="31012" x="5502275" y="3810000"/>
          <p14:tracePt t="31028" x="5502275" y="3854450"/>
          <p14:tracePt t="31044" x="5502275" y="3876675"/>
          <p14:tracePt t="31062" x="5502275" y="3924300"/>
          <p14:tracePt t="31078" x="5502275" y="3959225"/>
          <p14:tracePt t="31095" x="5502275" y="3981450"/>
          <p14:tracePt t="31111" x="5502275" y="4022725"/>
          <p14:tracePt t="31128" x="5499100" y="4044950"/>
          <p14:tracePt t="31144" x="5492750" y="4060825"/>
          <p14:tracePt t="31162" x="5489575" y="4079875"/>
          <p14:tracePt t="31178" x="5489575" y="4089400"/>
          <p14:tracePt t="31195" x="5489575" y="4098925"/>
          <p14:tracePt t="31212" x="5489575" y="4114800"/>
          <p14:tracePt t="31228" x="5489575" y="4130675"/>
          <p14:tracePt t="31244" x="5489575" y="4140200"/>
          <p14:tracePt t="31261" x="5489575" y="4156075"/>
          <p14:tracePt t="31290" x="5489575" y="4159250"/>
          <p14:tracePt t="31511" x="5483225" y="4159250"/>
          <p14:tracePt t="31625" x="5483225" y="4165600"/>
          <p14:tracePt t="31982" x="5476875" y="4165600"/>
          <p14:tracePt t="32629" x="5476875" y="4175125"/>
          <p14:tracePt t="32643" x="5476875" y="4165600"/>
          <p14:tracePt t="32958" x="5565775" y="4152900"/>
          <p14:tracePt t="32965" x="5670550" y="4124325"/>
          <p14:tracePt t="32978" x="5908675" y="4054475"/>
          <p14:tracePt t="32995" x="6223000" y="3949700"/>
          <p14:tracePt t="33016" x="6699250" y="3800475"/>
          <p14:tracePt t="33032" x="7010400" y="3695700"/>
          <p14:tracePt t="33052" x="7473950" y="3571875"/>
          <p14:tracePt t="33079" x="8093075" y="3435350"/>
          <p14:tracePt t="33113" x="8616950" y="3378200"/>
          <p14:tracePt t="33129" x="8797925" y="3378200"/>
          <p14:tracePt t="33146" x="8950325" y="3400425"/>
          <p14:tracePt t="33161" x="9067800" y="3409950"/>
          <p14:tracePt t="33435" x="9105900" y="3429000"/>
          <p14:tracePt t="33441" x="9048750" y="3505200"/>
          <p14:tracePt t="33448" x="8994775" y="3559175"/>
          <p14:tracePt t="33461" x="8950325" y="3632200"/>
          <p14:tracePt t="33478" x="8813800" y="3832225"/>
          <p14:tracePt t="33495" x="8747125" y="3924300"/>
          <p14:tracePt t="33528" x="8528050" y="4187825"/>
          <p14:tracePt t="33564" x="8277225" y="4483100"/>
          <p14:tracePt t="33581" x="8181975" y="4578350"/>
          <p14:tracePt t="33595" x="8086725" y="4673600"/>
          <p14:tracePt t="33612" x="7972425" y="4772025"/>
          <p14:tracePt t="33628" x="7908925" y="4826000"/>
          <p14:tracePt t="33645" x="7854950" y="4860925"/>
          <p14:tracePt t="33662" x="7747000" y="4914900"/>
          <p14:tracePt t="33678" x="7667625" y="4943475"/>
          <p14:tracePt t="33695" x="7600950" y="4981575"/>
          <p14:tracePt t="33712" x="7502525" y="5035550"/>
          <p14:tracePt t="33728" x="7435850" y="5064125"/>
          <p14:tracePt t="33744" x="7369175" y="5092700"/>
          <p14:tracePt t="33762" x="7289800" y="5143500"/>
          <p14:tracePt t="33778" x="7242175" y="5194300"/>
          <p14:tracePt t="33794" x="7194550" y="5229225"/>
          <p14:tracePt t="33812" x="7124700" y="5273675"/>
          <p14:tracePt t="33829" x="7086600" y="5308600"/>
          <p14:tracePt t="33845" x="7038975" y="5349875"/>
          <p14:tracePt t="33862" x="6988175" y="5394325"/>
          <p14:tracePt t="33878" x="6972300" y="5403850"/>
          <p14:tracePt t="33895" x="6962775" y="5413375"/>
          <p14:tracePt t="33911" x="6950075" y="5429250"/>
          <p14:tracePt t="33928" x="6953250" y="5429250"/>
          <p14:tracePt t="33944" x="6969125" y="5429250"/>
          <p14:tracePt t="33961" x="7016750" y="5429250"/>
          <p14:tracePt t="33978" x="7054850" y="5426075"/>
          <p14:tracePt t="33995" x="7099300" y="5413375"/>
          <p14:tracePt t="34011" x="7169150" y="5400675"/>
          <p14:tracePt t="34027" x="7232650" y="5394325"/>
          <p14:tracePt t="34044" x="7296150" y="5378450"/>
          <p14:tracePt t="34062" x="7388225" y="5349875"/>
          <p14:tracePt t="34078" x="7464425" y="5321300"/>
          <p14:tracePt t="34094" x="7553325" y="5280025"/>
          <p14:tracePt t="34111" x="7664450" y="5210175"/>
          <p14:tracePt t="34128" x="7702550" y="5175250"/>
          <p14:tracePt t="34144" x="7747000" y="5127625"/>
          <p14:tracePt t="34161" x="7800975" y="5067300"/>
          <p14:tracePt t="34178" x="7839075" y="5038725"/>
          <p14:tracePt t="34194" x="7880350" y="5000625"/>
          <p14:tracePt t="34212" x="7950200" y="4927600"/>
          <p14:tracePt t="34228" x="7991475" y="4879975"/>
          <p14:tracePt t="34244" x="8045450" y="4816475"/>
          <p14:tracePt t="34262" x="8099425" y="4749800"/>
          <p14:tracePt t="34278" x="8124825" y="4718050"/>
          <p14:tracePt t="34294" x="8150225" y="4692650"/>
          <p14:tracePt t="34311" x="8178800" y="4657725"/>
          <p14:tracePt t="34328" x="8210550" y="4635500"/>
          <p14:tracePt t="34344" x="8242300" y="4610100"/>
          <p14:tracePt t="34362" x="8286750" y="4565650"/>
          <p14:tracePt t="34378" x="8312150" y="4518025"/>
          <p14:tracePt t="34394" x="8347075" y="4460875"/>
          <p14:tracePt t="34411" x="8382000" y="4394200"/>
          <p14:tracePt t="34428" x="8401050" y="4356100"/>
          <p14:tracePt t="34444" x="8410575" y="4327525"/>
          <p14:tracePt t="34461" x="8429625" y="4292600"/>
          <p14:tracePt t="34478" x="8448675" y="4254500"/>
          <p14:tracePt t="34494" x="8474075" y="4206875"/>
          <p14:tracePt t="34511" x="8512175" y="4114800"/>
          <p14:tracePt t="34528" x="8540750" y="4057650"/>
          <p14:tracePt t="34545" x="8566150" y="3984625"/>
          <p14:tracePt t="34561" x="8578850" y="3937000"/>
          <p14:tracePt t="34578" x="8597900" y="3898900"/>
          <p14:tracePt t="34595" x="8639175" y="3835400"/>
          <p14:tracePt t="34611" x="8651875" y="3787775"/>
          <p14:tracePt t="34627" x="8677275" y="3749675"/>
          <p14:tracePt t="34645" x="8696325" y="3692525"/>
          <p14:tracePt t="34661" x="8709025" y="3657600"/>
          <p14:tracePt t="34678" x="8728075" y="3609975"/>
          <p14:tracePt t="34695" x="8747125" y="3521075"/>
          <p14:tracePt t="34711" x="8753475" y="3476625"/>
          <p14:tracePt t="34728" x="8753475" y="3438525"/>
          <p14:tracePt t="34744" x="8753475" y="3397250"/>
          <p14:tracePt t="34761" x="8753475" y="3375025"/>
          <p14:tracePt t="34778" x="8753475" y="3346450"/>
          <p14:tracePt t="34795" x="8747125" y="3311525"/>
          <p14:tracePt t="34811" x="8734425" y="3267075"/>
          <p14:tracePt t="34828" x="8715375" y="3222625"/>
          <p14:tracePt t="34844" x="8702675" y="3159125"/>
          <p14:tracePt t="34861" x="8696325" y="3136900"/>
          <p14:tracePt t="34878" x="8689975" y="3105150"/>
          <p14:tracePt t="34894" x="8683625" y="3092450"/>
          <p14:tracePt t="34911" x="8674100" y="3082925"/>
          <p14:tracePt t="34928" x="8658225" y="3051175"/>
          <p14:tracePt t="34944" x="8639175" y="3016250"/>
          <p14:tracePt t="34961" x="8626475" y="2987675"/>
          <p14:tracePt t="34978" x="8613775" y="2949575"/>
          <p14:tracePt t="34994" x="8588375" y="2882900"/>
          <p14:tracePt t="35011" x="8575675" y="2854325"/>
          <p14:tracePt t="35029" x="8566150" y="2828925"/>
          <p14:tracePt t="35044" x="8540750" y="2771775"/>
          <p14:tracePt t="35060" x="8521700" y="2743200"/>
          <p14:tracePt t="35077" x="8496300" y="2711450"/>
          <p14:tracePt t="35094" x="8435975" y="2641600"/>
          <p14:tracePt t="35110" x="8378825" y="2571750"/>
          <p14:tracePt t="35127" x="8305800" y="2498725"/>
          <p14:tracePt t="35145" x="8232775" y="2416175"/>
          <p14:tracePt t="35161" x="8188325" y="2365375"/>
          <p14:tracePt t="35178" x="8131175" y="2336800"/>
          <p14:tracePt t="35194" x="8026400" y="2286000"/>
          <p14:tracePt t="35211" x="7969250" y="2257425"/>
          <p14:tracePt t="35228" x="7908925" y="2209800"/>
          <p14:tracePt t="35244" x="7804150" y="2105025"/>
          <p14:tracePt t="35261" x="7721600" y="2032000"/>
          <p14:tracePt t="35278" x="7616825" y="1952625"/>
          <p14:tracePt t="35294" x="7483475" y="1860550"/>
          <p14:tracePt t="35311" x="7391400" y="1803400"/>
          <p14:tracePt t="35332" x="7251700" y="1720850"/>
          <p14:tracePt t="35344" x="7162800" y="1685925"/>
          <p14:tracePt t="35361" x="7096125" y="1657350"/>
          <p14:tracePt t="35378" x="6997700" y="1606550"/>
          <p14:tracePt t="35394" x="6927850" y="1558925"/>
          <p14:tracePt t="35411" x="6851650" y="1527175"/>
          <p14:tracePt t="35428" x="6721475" y="1473200"/>
          <p14:tracePt t="35444" x="6654800" y="1444625"/>
          <p14:tracePt t="35461" x="6597650" y="1406525"/>
          <p14:tracePt t="35478" x="6470650" y="1358900"/>
          <p14:tracePt t="35494" x="6378575" y="1311275"/>
          <p14:tracePt t="35511" x="6289675" y="1279525"/>
          <p14:tracePt t="35528" x="6172200" y="1222375"/>
          <p14:tracePt t="35545" x="6118225" y="1193800"/>
          <p14:tracePt t="35561" x="6048375" y="1158875"/>
          <p14:tracePt t="35578" x="5965825" y="1123950"/>
          <p14:tracePt t="35594" x="5934075" y="1104900"/>
          <p14:tracePt t="35611" x="5905500" y="1092200"/>
          <p14:tracePt t="35628" x="5870575" y="1079500"/>
          <p14:tracePt t="35644" x="5854700" y="1079500"/>
          <p14:tracePt t="35661" x="5845175" y="1076325"/>
          <p14:tracePt t="35678" x="5829300" y="1066800"/>
          <p14:tracePt t="35694" x="5819775" y="1066800"/>
          <p14:tracePt t="35711" x="5803900" y="1054100"/>
          <p14:tracePt t="35728" x="5788025" y="1054100"/>
          <p14:tracePt t="35744" x="5784850" y="1054100"/>
          <p14:tracePt t="35814" x="5791200" y="1054100"/>
          <p14:tracePt t="35820" x="5794375" y="1054100"/>
          <p14:tracePt t="35828" x="5800725" y="1054100"/>
          <p14:tracePt t="35844" x="5822950" y="1047750"/>
          <p14:tracePt t="35861" x="5845175" y="1047750"/>
          <p14:tracePt t="35877" x="5915025" y="1047750"/>
          <p14:tracePt t="35894" x="5975350" y="1050925"/>
          <p14:tracePt t="35911" x="6032500" y="1073150"/>
          <p14:tracePt t="35927" x="6137275" y="1127125"/>
          <p14:tracePt t="35944" x="6229350" y="1184275"/>
          <p14:tracePt t="35962" x="6321425" y="1244600"/>
          <p14:tracePt t="35978" x="6423025" y="1320800"/>
          <p14:tracePt t="35994" x="6502400" y="1368425"/>
          <p14:tracePt t="36010" x="6604000" y="1428750"/>
          <p14:tracePt t="36027" x="6759575" y="1539875"/>
          <p14:tracePt t="36044" x="6845300" y="1625600"/>
          <p14:tracePt t="36061" x="6921500" y="1698625"/>
          <p14:tracePt t="36078" x="7026275" y="1816100"/>
          <p14:tracePt t="36095" x="7112000" y="1901825"/>
          <p14:tracePt t="36111" x="7188200" y="1993900"/>
          <p14:tracePt t="36128" x="7308850" y="2139950"/>
          <p14:tracePt t="36145" x="7391400" y="2266950"/>
          <p14:tracePt t="36162" x="7546975" y="2498725"/>
          <p14:tracePt t="36178" x="7639050" y="2625725"/>
          <p14:tracePt t="36196" x="7727950" y="2749550"/>
          <p14:tracePt t="36210" x="7813675" y="2917825"/>
          <p14:tracePt t="36228" x="7912100" y="3124200"/>
          <p14:tracePt t="36244" x="7994650" y="3282950"/>
          <p14:tracePt t="36262" x="8105775" y="3511550"/>
          <p14:tracePt t="36278" x="8169275" y="3657600"/>
          <p14:tracePt t="36295" x="8223250" y="3813175"/>
          <p14:tracePt t="36312" x="8293100" y="4016375"/>
          <p14:tracePt t="36328" x="8334375" y="4114800"/>
          <p14:tracePt t="36344" x="8362950" y="4257675"/>
          <p14:tracePt t="36360" x="8378825" y="4375150"/>
          <p14:tracePt t="36377" x="8394700" y="4530725"/>
          <p14:tracePt t="36394" x="8404225" y="4635500"/>
          <p14:tracePt t="36411" x="8429625" y="4800600"/>
          <p14:tracePt t="36427" x="8429625" y="4883150"/>
          <p14:tracePt t="36444" x="8429625" y="4953000"/>
          <p14:tracePt t="36461" x="8429625" y="5067300"/>
          <p14:tracePt t="36478" x="8429625" y="5149850"/>
          <p14:tracePt t="36495" x="8426450" y="5222875"/>
          <p14:tracePt t="36511" x="8397875" y="5314950"/>
          <p14:tracePt t="36527" x="8382000" y="5378450"/>
          <p14:tracePt t="36544" x="8369300" y="5441950"/>
          <p14:tracePt t="36561" x="8340725" y="5518150"/>
          <p14:tracePt t="36578" x="8315325" y="5565775"/>
          <p14:tracePt t="36594" x="8289925" y="5588000"/>
          <p14:tracePt t="36611" x="8223250" y="5641975"/>
          <p14:tracePt t="36627" x="8166100" y="5680075"/>
          <p14:tracePt t="36644" x="8099425" y="5708650"/>
          <p14:tracePt t="36661" x="7959725" y="5765800"/>
          <p14:tracePt t="36678" x="7870825" y="5788025"/>
          <p14:tracePt t="36695" x="7788275" y="5803900"/>
          <p14:tracePt t="36711" x="7689850" y="5813425"/>
          <p14:tracePt t="36728" x="7629525" y="5810250"/>
          <p14:tracePt t="36744" x="7566025" y="5794375"/>
          <p14:tracePt t="36761" x="7489825" y="5775325"/>
          <p14:tracePt t="36778" x="7445375" y="5762625"/>
          <p14:tracePt t="36794" x="7419975" y="5743575"/>
          <p14:tracePt t="36811" x="7391400" y="5727700"/>
          <p14:tracePt t="36827" x="7381875" y="5718175"/>
          <p14:tracePt t="36845" x="7372350" y="5711825"/>
          <p14:tracePt t="36861" x="7359650" y="5711825"/>
          <p14:tracePt t="36878" x="7359650" y="5708650"/>
          <p14:tracePt t="36989" x="7346950" y="5708650"/>
          <p14:tracePt t="37082" x="7346950" y="5695950"/>
          <p14:tracePt t="37089" x="7346950" y="5692775"/>
          <p14:tracePt t="37096" x="7356475" y="5686425"/>
          <p14:tracePt t="37110" x="7366000" y="5676900"/>
          <p14:tracePt t="37128" x="7394575" y="5657850"/>
          <p14:tracePt t="37145" x="7461250" y="5610225"/>
          <p14:tracePt t="37160" x="7508875" y="5584825"/>
          <p14:tracePt t="37177" x="7556500" y="5549900"/>
          <p14:tracePt t="37194" x="7604125" y="5518150"/>
          <p14:tracePt t="37211" x="7712075" y="5454650"/>
          <p14:tracePt t="37228" x="7781925" y="5407025"/>
          <p14:tracePt t="37244" x="7870825" y="5334000"/>
          <p14:tracePt t="37260" x="7912100" y="5292725"/>
          <p14:tracePt t="37278" x="7962900" y="5241925"/>
          <p14:tracePt t="37295" x="8054975" y="5165725"/>
          <p14:tracePt t="37311" x="8102600" y="5133975"/>
          <p14:tracePt t="37328" x="8169275" y="5102225"/>
          <p14:tracePt t="37345" x="8235950" y="5064125"/>
          <p14:tracePt t="37361" x="8274050" y="5038725"/>
          <p14:tracePt t="37377" x="8305800" y="5006975"/>
          <p14:tracePt t="37394" x="8350250" y="4946650"/>
          <p14:tracePt t="37411" x="8375650" y="4908550"/>
          <p14:tracePt t="37427" x="8404225" y="4851400"/>
          <p14:tracePt t="37445" x="8451850" y="4775200"/>
          <p14:tracePt t="37461" x="8489950" y="4708525"/>
          <p14:tracePt t="37478" x="8512175" y="4632325"/>
          <p14:tracePt t="37495" x="8534400" y="4530725"/>
          <p14:tracePt t="37511" x="8547100" y="4467225"/>
          <p14:tracePt t="37528" x="8569325" y="4400550"/>
          <p14:tracePt t="37544" x="8585200" y="4257675"/>
          <p14:tracePt t="37560" x="8585200" y="4156075"/>
          <p14:tracePt t="37578" x="8582025" y="4079875"/>
          <p14:tracePt t="37595" x="8553450" y="3990975"/>
          <p14:tracePt t="37611" x="8537575" y="3917950"/>
          <p14:tracePt t="37627" x="8521700" y="3810000"/>
          <p14:tracePt t="37644" x="8499475" y="3708400"/>
          <p14:tracePt t="37660" x="8477250" y="3641725"/>
          <p14:tracePt t="37677" x="8464550" y="3578225"/>
          <p14:tracePt t="37694" x="8442325" y="3479800"/>
          <p14:tracePt t="37710" x="8429625" y="3403600"/>
          <p14:tracePt t="37727" x="8420100" y="3340100"/>
          <p14:tracePt t="37744" x="8420100" y="3279775"/>
          <p14:tracePt t="37761" x="8420100" y="3235325"/>
          <p14:tracePt t="37777" x="8407400" y="3171825"/>
          <p14:tracePt t="37794" x="8394700" y="3060700"/>
          <p14:tracePt t="37811" x="8378825" y="2997200"/>
          <p14:tracePt t="37828" x="8366125" y="2943225"/>
          <p14:tracePt t="37844" x="8340725" y="2876550"/>
          <p14:tracePt t="37861" x="8334375" y="2825750"/>
          <p14:tracePt t="37878" x="8324850" y="2762250"/>
          <p14:tracePt t="37894" x="8305800" y="2673350"/>
          <p14:tracePt t="37910" x="8293100" y="2619375"/>
          <p14:tracePt t="37928" x="8274050" y="2581275"/>
          <p14:tracePt t="37944" x="8245475" y="2508250"/>
          <p14:tracePt t="37961" x="8216900" y="2441575"/>
          <p14:tracePt t="37977" x="8175625" y="2365375"/>
          <p14:tracePt t="37994" x="8124825" y="2257425"/>
          <p14:tracePt t="38010" x="8099425" y="2219325"/>
          <p14:tracePt t="38027" x="8074025" y="2187575"/>
          <p14:tracePt t="38044" x="8029575" y="2149475"/>
          <p14:tracePt t="38060" x="8004175" y="2124075"/>
          <p14:tracePt t="38077" x="7972425" y="2098675"/>
          <p14:tracePt t="38094" x="7905750" y="2054225"/>
          <p14:tracePt t="38110" x="7861300" y="2032000"/>
          <p14:tracePt t="38127" x="7823200" y="2012950"/>
          <p14:tracePt t="38144" x="7756525" y="1974850"/>
          <p14:tracePt t="38161" x="7699375" y="1946275"/>
          <p14:tracePt t="38178" x="7604125" y="1892300"/>
          <p14:tracePt t="38194" x="7524750" y="1854200"/>
          <p14:tracePt t="38211" x="7458075" y="1831975"/>
          <p14:tracePt t="38227" x="7413625" y="1819275"/>
          <p14:tracePt t="38244" x="7350125" y="1800225"/>
          <p14:tracePt t="38261" x="7296150" y="1781175"/>
          <p14:tracePt t="38278" x="7232650" y="1762125"/>
          <p14:tracePt t="38295" x="7194550" y="1749425"/>
          <p14:tracePt t="38311" x="7150100" y="1736725"/>
          <p14:tracePt t="38329" x="7108825" y="1736725"/>
          <p14:tracePt t="38345" x="7086600" y="1736725"/>
          <p14:tracePt t="38361" x="7070725" y="1736725"/>
          <p14:tracePt t="38363" x="7067550" y="1736725"/>
          <p14:tracePt t="38377" x="7045325" y="1736725"/>
          <p14:tracePt t="38394" x="7023100" y="1736725"/>
          <p14:tracePt t="38410" x="6994525" y="1736725"/>
          <p14:tracePt t="38428" x="6959600" y="1736725"/>
          <p14:tracePt t="38444" x="6931025" y="1724025"/>
          <p14:tracePt t="38461" x="6908800" y="1724025"/>
          <p14:tracePt t="38477" x="6854825" y="1724025"/>
          <p14:tracePt t="38493" x="6816725" y="1724025"/>
          <p14:tracePt t="38511" x="6788150" y="1724025"/>
          <p14:tracePt t="38527" x="6724650" y="1717675"/>
          <p14:tracePt t="38545" x="6680200" y="1711325"/>
          <p14:tracePt t="38562" x="6619875" y="1711325"/>
          <p14:tracePt t="38578" x="6534150" y="1711325"/>
          <p14:tracePt t="38595" x="6492875" y="1711325"/>
          <p14:tracePt t="38611" x="6448425" y="1711325"/>
          <p14:tracePt t="38627" x="6384925" y="1711325"/>
          <p14:tracePt t="38644" x="6350000" y="1711325"/>
          <p14:tracePt t="38661" x="6296025" y="1711325"/>
          <p14:tracePt t="38677" x="6210300" y="1714500"/>
          <p14:tracePt t="38694" x="6165850" y="1714500"/>
          <p14:tracePt t="38711" x="6121400" y="1720850"/>
          <p14:tracePt t="38727" x="6057900" y="1733550"/>
          <p14:tracePt t="38744" x="6019800" y="1739900"/>
          <p14:tracePt t="38761" x="5969000" y="1746250"/>
          <p14:tracePt t="38777" x="5889625" y="1752600"/>
          <p14:tracePt t="38795" x="5845175" y="1758950"/>
          <p14:tracePt t="38811" x="5800725" y="1765300"/>
          <p14:tracePt t="38827" x="5743575" y="1778000"/>
          <p14:tracePt t="38844" x="5721350" y="1784350"/>
          <p14:tracePt t="38860" x="5683250" y="1797050"/>
          <p14:tracePt t="38877" x="5648325" y="1816100"/>
          <p14:tracePt t="38894" x="5619750" y="1828800"/>
          <p14:tracePt t="38910" x="5594350" y="1838325"/>
          <p14:tracePt t="38927" x="5553075" y="1863725"/>
          <p14:tracePt t="38944" x="5530850" y="1876425"/>
          <p14:tracePt t="38961" x="5492750" y="1892300"/>
          <p14:tracePt t="38978" x="5480050" y="1901825"/>
          <p14:tracePt t="38994" x="5467350" y="1917700"/>
          <p14:tracePt t="39010" x="5457825" y="1927225"/>
          <p14:tracePt t="39027" x="5438775" y="1943100"/>
          <p14:tracePt t="39044" x="5429250" y="1952625"/>
          <p14:tracePt t="39060" x="5416550" y="1968500"/>
          <p14:tracePt t="39077" x="5397500" y="1984375"/>
          <p14:tracePt t="39094" x="5387975" y="1993900"/>
          <p14:tracePt t="39110" x="5378450" y="1997075"/>
          <p14:tracePt t="39127" x="5362575" y="1997075"/>
          <p14:tracePt t="39144" x="5346700" y="1997075"/>
          <p14:tracePt t="39161" x="5337175" y="1997075"/>
          <p14:tracePt t="40053" x="5340350" y="1997075"/>
          <p14:tracePt t="40060" x="5349875" y="1984375"/>
          <p14:tracePt t="40067" x="5349875" y="1981200"/>
          <p14:tracePt t="40077" x="5356225" y="1974850"/>
          <p14:tracePt t="40094" x="5356225" y="1955800"/>
          <p14:tracePt t="40110" x="5356225" y="1946275"/>
          <p14:tracePt t="40145" x="5356225" y="1927225"/>
          <p14:tracePt t="40202" x="5356225" y="1920875"/>
          <p14:tracePt t="40238" x="5356225" y="1917700"/>
          <p14:tracePt t="40245" x="5356225" y="1908175"/>
          <p14:tracePt t="40252" x="5356225" y="1901825"/>
          <p14:tracePt t="40272" x="5356225" y="1895475"/>
          <p14:tracePt t="40280" x="5359400" y="1895475"/>
          <p14:tracePt t="40294" x="5372100" y="1892300"/>
          <p14:tracePt t="40311" x="5384800" y="1885950"/>
          <p14:tracePt t="40327" x="5416550" y="1879600"/>
          <p14:tracePt t="40344" x="5470525" y="1873250"/>
          <p14:tracePt t="40360" x="5508625" y="1873250"/>
          <p14:tracePt t="40377" x="5553075" y="1873250"/>
          <p14:tracePt t="40394" x="5613400" y="1873250"/>
          <p14:tracePt t="40410" x="5661025" y="1882775"/>
          <p14:tracePt t="40427" x="5695950" y="1882775"/>
          <p14:tracePt t="40444" x="5730875" y="1889125"/>
          <p14:tracePt t="40460" x="5740400" y="1895475"/>
          <p14:tracePt t="40477" x="5746750" y="1895475"/>
          <p14:tracePt t="40494" x="5749925" y="1895475"/>
          <p14:tracePt t="40830" x="5772150" y="1895475"/>
          <p14:tracePt t="40837" x="5807075" y="1895475"/>
          <p14:tracePt t="40844" x="5826125" y="1892300"/>
          <p14:tracePt t="40861" x="5870575" y="1892300"/>
          <p14:tracePt t="40878" x="5905500" y="1892300"/>
          <p14:tracePt t="40894" x="5969000" y="1892300"/>
          <p14:tracePt t="40928" x="6045200" y="1892300"/>
          <p14:tracePt t="40960" x="6111875" y="1892300"/>
          <p14:tracePt t="40976" x="6146800" y="1892300"/>
          <p14:tracePt t="40993" x="6210300" y="1892300"/>
          <p14:tracePt t="41010" x="6238875" y="1892300"/>
          <p14:tracePt t="41028" x="6286500" y="1892300"/>
          <p14:tracePt t="41044" x="6318250" y="1901825"/>
          <p14:tracePt t="41060" x="6356350" y="1911350"/>
          <p14:tracePt t="41077" x="6429375" y="1939925"/>
          <p14:tracePt t="41093" x="6496050" y="1968500"/>
          <p14:tracePt t="41110" x="6584950" y="2000250"/>
          <p14:tracePt t="41127" x="6696075" y="2079625"/>
          <p14:tracePt t="41144" x="6765925" y="2117725"/>
          <p14:tracePt t="41160" x="6823075" y="2146300"/>
          <p14:tracePt t="41177" x="6899275" y="2193925"/>
          <p14:tracePt t="41194" x="6950075" y="2238375"/>
          <p14:tracePt t="41211" x="7000875" y="2279650"/>
          <p14:tracePt t="41227" x="7070725" y="2352675"/>
          <p14:tracePt t="41243" x="7118350" y="2422525"/>
          <p14:tracePt t="41260" x="7169150" y="2473325"/>
          <p14:tracePt t="41277" x="7242175" y="2546350"/>
          <p14:tracePt t="41293" x="7296150" y="2606675"/>
          <p14:tracePt t="41310" x="7340600" y="2667000"/>
          <p14:tracePt t="41327" x="7419975" y="2787650"/>
          <p14:tracePt t="41343" x="7473950" y="2847975"/>
          <p14:tracePt t="41360" x="7512050" y="2889250"/>
          <p14:tracePt t="41377" x="7585075" y="2997200"/>
          <p14:tracePt t="41394" x="7639050" y="3079750"/>
          <p14:tracePt t="41411" x="7708900" y="3171825"/>
          <p14:tracePt t="41427" x="7813675" y="3279775"/>
          <p14:tracePt t="41443" x="7864475" y="3340100"/>
          <p14:tracePt t="41460" x="7912100" y="3409950"/>
          <p14:tracePt t="41477" x="8029575" y="3546475"/>
          <p14:tracePt t="41494" x="8108950" y="3638550"/>
          <p14:tracePt t="41511" x="8172450" y="3721100"/>
          <p14:tracePt t="41527" x="8280400" y="3848100"/>
          <p14:tracePt t="41544" x="8331200" y="3937000"/>
          <p14:tracePt t="41560" x="8385175" y="4019550"/>
          <p14:tracePt t="41578" x="8445500" y="4108450"/>
          <p14:tracePt t="41593" x="8486775" y="4156075"/>
          <p14:tracePt t="41610" x="8531225" y="4200525"/>
          <p14:tracePt t="41627" x="8588375" y="4267200"/>
          <p14:tracePt t="41643" x="8613775" y="4314825"/>
          <p14:tracePt t="41660" x="8639175" y="4362450"/>
          <p14:tracePt t="41677" x="8658225" y="4416425"/>
          <p14:tracePt t="41694" x="8670925" y="4441825"/>
          <p14:tracePt t="41710" x="8683625" y="4470400"/>
          <p14:tracePt t="41727" x="8686800" y="4505325"/>
          <p14:tracePt t="41744" x="8686800" y="4533900"/>
          <p14:tracePt t="41760" x="8686800" y="4549775"/>
          <p14:tracePt t="41777" x="8686800" y="4572000"/>
          <p14:tracePt t="41794" x="8686800" y="4600575"/>
          <p14:tracePt t="41811" x="8686800" y="4625975"/>
          <p14:tracePt t="41827" x="8686800" y="4654550"/>
          <p14:tracePt t="41843" x="8674100" y="4679950"/>
          <p14:tracePt t="41860" x="8661400" y="4708525"/>
          <p14:tracePt t="41877" x="8645525" y="4746625"/>
          <p14:tracePt t="41894" x="8626475" y="4775200"/>
          <p14:tracePt t="41911" x="8607425" y="4810125"/>
          <p14:tracePt t="41927" x="8594725" y="4841875"/>
          <p14:tracePt t="41944" x="8585200" y="4864100"/>
          <p14:tracePt t="41961" x="8540750" y="4914900"/>
          <p14:tracePt t="41977" x="8505825" y="4956175"/>
          <p14:tracePt t="41994" x="8480425" y="4994275"/>
          <p14:tracePt t="42011" x="8426450" y="5064125"/>
          <p14:tracePt t="42028" x="8369300" y="5105400"/>
          <p14:tracePt t="42044" x="8308975" y="5149850"/>
          <p14:tracePt t="42061" x="8201025" y="5203825"/>
          <p14:tracePt t="42078" x="8134350" y="5232400"/>
          <p14:tracePt t="42094" x="8077200" y="5260975"/>
          <p14:tracePt t="42110" x="7972425" y="5314950"/>
          <p14:tracePt t="42127" x="7905750" y="5346700"/>
          <p14:tracePt t="42144" x="7864475" y="5372100"/>
          <p14:tracePt t="42160" x="7800975" y="5397500"/>
          <p14:tracePt t="42178" x="7747000" y="5410200"/>
          <p14:tracePt t="42194" x="7686675" y="5422900"/>
          <p14:tracePt t="42211" x="7610475" y="5451475"/>
          <p14:tracePt t="42227" x="7566025" y="5464175"/>
          <p14:tracePt t="42244" x="7543800" y="5473700"/>
          <p14:tracePt t="42260" x="7502525" y="5486400"/>
          <p14:tracePt t="42276" x="7480300" y="5499100"/>
          <p14:tracePt t="42293" x="7442200" y="5505450"/>
          <p14:tracePt t="42310" x="7369175" y="5518150"/>
          <p14:tracePt t="42326" x="7315200" y="5518150"/>
          <p14:tracePt t="42344" x="7258050" y="5518150"/>
          <p14:tracePt t="42360" x="7194550" y="5518150"/>
          <p14:tracePt t="42377" x="7165975" y="5518150"/>
          <p14:tracePt t="42394" x="7137400" y="5518150"/>
          <p14:tracePt t="42396" x="7124700" y="5518150"/>
          <p14:tracePt t="42411" x="7096125" y="5518150"/>
          <p14:tracePt t="42427" x="7051675" y="5518150"/>
          <p14:tracePt t="42444" x="7007225" y="5518150"/>
          <p14:tracePt t="42461" x="6937375" y="5518150"/>
          <p14:tracePt t="42478" x="6902450" y="5518150"/>
          <p14:tracePt t="42494" x="6870700" y="5518150"/>
          <p14:tracePt t="42510" x="6845300" y="5518150"/>
          <p14:tracePt t="42526" x="6829425" y="5518150"/>
          <p14:tracePt t="42544" x="6819900" y="5518150"/>
          <p14:tracePt t="42561" x="6807200" y="5518150"/>
          <p14:tracePt t="42578" x="6800850" y="5518150"/>
          <p14:tracePt t="42680" x="6804025" y="5511800"/>
          <p14:tracePt t="42689" x="6807200" y="5508625"/>
          <p14:tracePt t="42696" x="6813550" y="5495925"/>
          <p14:tracePt t="42711" x="6823075" y="5486400"/>
          <p14:tracePt t="42727" x="6832600" y="5476875"/>
          <p14:tracePt t="42743" x="6861175" y="5464175"/>
          <p14:tracePt t="42760" x="6918325" y="5438775"/>
          <p14:tracePt t="42777" x="6972300" y="5438775"/>
          <p14:tracePt t="42795" x="7058025" y="5438775"/>
          <p14:tracePt t="42811" x="7137400" y="5438775"/>
          <p14:tracePt t="42828" x="7219950" y="5438775"/>
          <p14:tracePt t="42845" x="7340600" y="5432425"/>
          <p14:tracePt t="42861" x="7400925" y="5426075"/>
          <p14:tracePt t="42878" x="7454900" y="5413375"/>
          <p14:tracePt t="42893" x="7578725" y="5362575"/>
          <p14:tracePt t="42910" x="7658100" y="5334000"/>
          <p14:tracePt t="42927" x="7721600" y="5311775"/>
          <p14:tracePt t="42944" x="7816850" y="5273675"/>
          <p14:tracePt t="42960" x="7880350" y="5251450"/>
          <p14:tracePt t="42977" x="7950200" y="5222875"/>
          <p14:tracePt t="42994" x="8029575" y="5149850"/>
          <p14:tracePt t="43010" x="8096250" y="5067300"/>
          <p14:tracePt t="43027" x="8140700" y="5006975"/>
          <p14:tracePt t="43045" x="8220075" y="4895850"/>
          <p14:tracePt t="43060" x="8277225" y="4813300"/>
          <p14:tracePt t="43077" x="8334375" y="4721225"/>
          <p14:tracePt t="43093" x="8407400" y="4600575"/>
          <p14:tracePt t="43110" x="8435975" y="4533900"/>
          <p14:tracePt t="43127" x="8467725" y="4457700"/>
          <p14:tracePt t="43144" x="8499475" y="4289425"/>
          <p14:tracePt t="43160" x="8499475" y="4175125"/>
          <p14:tracePt t="43177" x="8499475" y="4124325"/>
          <p14:tracePt t="43193" x="8499475" y="4029075"/>
          <p14:tracePt t="43210" x="8489950" y="3965575"/>
          <p14:tracePt t="43227" x="8467725" y="3889375"/>
          <p14:tracePt t="43243" x="8445500" y="3787775"/>
          <p14:tracePt t="43260" x="8416925" y="3721100"/>
          <p14:tracePt t="43277" x="8362950" y="3609975"/>
          <p14:tracePt t="43293" x="8283575" y="3425825"/>
          <p14:tracePt t="43310" x="8245475" y="3346450"/>
          <p14:tracePt t="43326" x="8210550" y="3289300"/>
          <p14:tracePt t="43344" x="8169275" y="3222625"/>
          <p14:tracePt t="43360" x="8143875" y="3168650"/>
          <p14:tracePt t="43377" x="8112125" y="3101975"/>
          <p14:tracePt t="43393" x="8051800" y="3003550"/>
          <p14:tracePt t="43410" x="8007350" y="2943225"/>
          <p14:tracePt t="43426" x="7962900" y="2882900"/>
          <p14:tracePt t="43444" x="7886700" y="2790825"/>
          <p14:tracePt t="43460" x="7832725" y="2720975"/>
          <p14:tracePt t="43477" x="7778750" y="2657475"/>
          <p14:tracePt t="43494" x="7715250" y="2578100"/>
          <p14:tracePt t="43510" x="7664450" y="2536825"/>
          <p14:tracePt t="43527" x="7616825" y="2495550"/>
          <p14:tracePt t="43544" x="7534275" y="2413000"/>
          <p14:tracePt t="43560" x="7461250" y="2339975"/>
          <p14:tracePt t="43577" x="7391400" y="2276475"/>
          <p14:tracePt t="43594" x="7289800" y="2190750"/>
          <p14:tracePt t="43610" x="7239000" y="2155825"/>
          <p14:tracePt t="43626" x="7200900" y="2124075"/>
          <p14:tracePt t="43643" x="7140575" y="2085975"/>
          <p14:tracePt t="43660" x="7092950" y="2044700"/>
          <p14:tracePt t="43678" x="6994525" y="1974850"/>
          <p14:tracePt t="43693" x="6924675" y="1927225"/>
          <p14:tracePt t="43710" x="6854825" y="1873250"/>
          <p14:tracePt t="43726" x="6784975" y="1835150"/>
          <p14:tracePt t="43743" x="6721475" y="1809750"/>
          <p14:tracePt t="43760" x="6677025" y="1797050"/>
          <p14:tracePt t="43777" x="6594475" y="1768475"/>
          <p14:tracePt t="43794" x="6550025" y="1762125"/>
          <p14:tracePt t="43810" x="6505575" y="1755775"/>
          <p14:tracePt t="43827" x="6419850" y="1749425"/>
          <p14:tracePt t="43844" x="6334125" y="1743075"/>
          <p14:tracePt t="43860" x="6251575" y="1743075"/>
          <p14:tracePt t="43877" x="6124575" y="1743075"/>
          <p14:tracePt t="43893" x="6042025" y="1743075"/>
          <p14:tracePt t="43910" x="5959475" y="1746250"/>
          <p14:tracePt t="43927" x="5835650" y="1768475"/>
          <p14:tracePt t="43944" x="5749925" y="1793875"/>
          <p14:tracePt t="43960" x="5686425" y="1806575"/>
          <p14:tracePt t="43977" x="5562600" y="1828800"/>
          <p14:tracePt t="43993" x="5499100" y="1844675"/>
          <p14:tracePt t="44010" x="5461000" y="1863725"/>
          <p14:tracePt t="44027" x="5422900" y="1863725"/>
          <p14:tracePt t="44044" x="5413375" y="1863725"/>
          <p14:tracePt t="44061" x="5403850" y="1866900"/>
          <p14:tracePt t="44077" x="5381625" y="1866900"/>
          <p14:tracePt t="44094" x="5372100" y="1873250"/>
          <p14:tracePt t="44110" x="5362575" y="1873250"/>
          <p14:tracePt t="44127" x="5343525" y="1876425"/>
          <p14:tracePt t="44143" x="5334000" y="1876425"/>
          <p14:tracePt t="44160" x="5327650" y="1876425"/>
          <p14:tracePt t="45367" x="5216525" y="1936750"/>
          <p14:tracePt t="45373" x="5060950" y="2022475"/>
          <p14:tracePt t="45380" x="4921250" y="2114550"/>
          <p14:tracePt t="45393" x="4730750" y="2251075"/>
          <p14:tracePt t="45410" x="4295775" y="2644775"/>
          <p14:tracePt t="45434" x="3844925" y="3165475"/>
          <p14:tracePt t="45462" x="3314700" y="3883025"/>
          <p14:tracePt t="45499" x="2720975" y="4810125"/>
          <p14:tracePt t="45512" x="2498725" y="5178425"/>
          <p14:tracePt t="45528" x="2324100" y="5454650"/>
          <p14:tracePt t="45544" x="2089150" y="5848350"/>
          <p14:tracePt t="45562" x="1949450" y="6054725"/>
          <p14:tracePt t="45578" x="1825625" y="6248400"/>
          <p14:tracePt t="45594" x="1695450" y="6477000"/>
          <p14:tracePt t="45612" x="1603375" y="6635750"/>
          <p14:tracePt t="45922" x="374650" y="6438900"/>
          <p14:tracePt t="45931" x="365125" y="6400800"/>
          <p14:tracePt t="45944" x="358775" y="6337300"/>
          <p14:tracePt t="45959" x="342900" y="6273800"/>
          <p14:tracePt t="45976" x="342900" y="6223000"/>
          <p14:tracePt t="46009" x="336550" y="6092825"/>
          <p14:tracePt t="46043" x="336550" y="6000750"/>
          <p14:tracePt t="46060" x="339725" y="5956300"/>
          <p14:tracePt t="46077" x="355600" y="5902325"/>
          <p14:tracePt t="46093" x="374650" y="5800725"/>
          <p14:tracePt t="46110" x="390525" y="5737225"/>
          <p14:tracePt t="46126" x="409575" y="5683250"/>
          <p14:tracePt t="46143" x="428625" y="5616575"/>
          <p14:tracePt t="46160" x="441325" y="5581650"/>
          <p14:tracePt t="46176" x="454025" y="5534025"/>
          <p14:tracePt t="46193" x="504825" y="5438775"/>
          <p14:tracePt t="46209" x="539750" y="5391150"/>
          <p14:tracePt t="46227" x="565150" y="5346700"/>
          <p14:tracePt t="46244" x="590550" y="5308600"/>
          <p14:tracePt t="46260" x="609600" y="5280025"/>
          <p14:tracePt t="46279" x="625475" y="5251450"/>
          <p14:tracePt t="46294" x="635000" y="5235575"/>
          <p14:tracePt t="46310" x="644525" y="5226050"/>
          <p14:tracePt t="46326" x="660400" y="5216525"/>
          <p14:tracePt t="46343" x="676275" y="5200650"/>
          <p14:tracePt t="46360" x="685800" y="5184775"/>
          <p14:tracePt t="46376" x="695325" y="5175250"/>
          <p14:tracePt t="46394" x="714375" y="5165725"/>
          <p14:tracePt t="46410" x="723900" y="5156200"/>
          <p14:tracePt t="46428" x="758825" y="5149850"/>
          <p14:tracePt t="46444" x="781050" y="5143500"/>
          <p14:tracePt t="46460" x="806450" y="5130800"/>
          <p14:tracePt t="46463" x="822325" y="5130800"/>
          <p14:tracePt t="46477" x="844550" y="5127625"/>
          <p14:tracePt t="46493" x="876300" y="5127625"/>
          <p14:tracePt t="46510" x="898525" y="5127625"/>
          <p14:tracePt t="46527" x="936625" y="5127625"/>
          <p14:tracePt t="46543" x="965200" y="5127625"/>
          <p14:tracePt t="46560" x="1003300" y="5127625"/>
          <p14:tracePt t="46577" x="1035050" y="5127625"/>
          <p14:tracePt t="46593" x="1054100" y="5127625"/>
          <p14:tracePt t="46610" x="1063625" y="5140325"/>
          <p14:tracePt t="46627" x="1076325" y="5153025"/>
          <p14:tracePt t="46643" x="1085850" y="5165725"/>
          <p14:tracePt t="46660" x="1101725" y="5175250"/>
          <p14:tracePt t="46677" x="1117600" y="5200650"/>
          <p14:tracePt t="46693" x="1130300" y="5232400"/>
          <p14:tracePt t="46709" x="1162050" y="5308600"/>
          <p14:tracePt t="46727" x="1184275" y="5441950"/>
          <p14:tracePt t="46743" x="1200150" y="5527675"/>
          <p14:tracePt t="46760" x="1219200" y="5632450"/>
          <p14:tracePt t="46776" x="1270000" y="5803900"/>
          <p14:tracePt t="46793" x="1298575" y="5880100"/>
          <p14:tracePt t="46810" x="1336675" y="5949950"/>
          <p14:tracePt t="46826" x="1355725" y="6007100"/>
          <p14:tracePt t="46843" x="1368425" y="6035675"/>
          <p14:tracePt t="46860" x="1374775" y="6045200"/>
          <p14:tracePt t="46876" x="1374775" y="6054725"/>
          <p14:tracePt t="46921" x="1374775" y="6048375"/>
          <p14:tracePt t="46928" x="1384300" y="6038850"/>
          <p14:tracePt t="46943" x="1397000" y="5984875"/>
          <p14:tracePt t="46960" x="1412875" y="5911850"/>
          <p14:tracePt t="46977" x="1435100" y="5788025"/>
          <p14:tracePt t="46994" x="1457325" y="5711825"/>
          <p14:tracePt t="47011" x="1476375" y="5594350"/>
          <p14:tracePt t="47027" x="1501775" y="5397500"/>
          <p14:tracePt t="47043" x="1501775" y="5302250"/>
          <p14:tracePt t="47060" x="1517650" y="5207000"/>
          <p14:tracePt t="47076" x="1524000" y="5045075"/>
          <p14:tracePt t="47093" x="1549400" y="4968875"/>
          <p14:tracePt t="47110" x="1555750" y="4905375"/>
          <p14:tracePt t="47126" x="1568450" y="4816475"/>
          <p14:tracePt t="47143" x="1568450" y="4724400"/>
          <p14:tracePt t="47159" x="1568450" y="4632325"/>
          <p14:tracePt t="47177" x="1568450" y="4524375"/>
          <p14:tracePt t="47193" x="1568450" y="4464050"/>
          <p14:tracePt t="47210" x="1568450" y="4371975"/>
          <p14:tracePt t="47227" x="1593850" y="4216400"/>
          <p14:tracePt t="47244" x="1616075" y="4140200"/>
          <p14:tracePt t="47261" x="1641475" y="3952875"/>
          <p14:tracePt t="47276" x="1657350" y="3803650"/>
          <p14:tracePt t="47293" x="1666875" y="3686175"/>
          <p14:tracePt t="47309" x="1676400" y="3568700"/>
          <p14:tracePt t="47326" x="1708150" y="3400425"/>
          <p14:tracePt t="47343" x="1717675" y="3340100"/>
          <p14:tracePt t="47359" x="1730375" y="3286125"/>
          <p14:tracePt t="47376" x="1749425" y="3219450"/>
          <p14:tracePt t="47392" x="1771650" y="3155950"/>
          <p14:tracePt t="47409" x="1778000" y="3095625"/>
          <p14:tracePt t="47427" x="1778000" y="3025775"/>
          <p14:tracePt t="47443" x="1778000" y="3003550"/>
          <p14:tracePt t="47460" x="1778000" y="2987675"/>
          <p14:tracePt t="47490" x="1778000" y="2990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ar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8213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208713" y="5608638"/>
            <a:ext cx="2871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Cynara cardunculus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(cardon)</a:t>
            </a:r>
          </a:p>
        </p:txBody>
      </p:sp>
      <p:pic>
        <p:nvPicPr>
          <p:cNvPr id="16388" name="Picture 6" descr="http://img.over-blog.com/240x300/3/39/41/27/que-faire-avec--/cardon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071688"/>
            <a:ext cx="2571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http://commons.hortipedia.com/images/d/d2/Cynara_cardunculus_flower_photo_file_PDB_156K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447"/>
    </mc:Choice>
    <mc:Fallback>
      <p:transition spd="slow" advTm="4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144" x="1863725" y="3095625"/>
          <p14:tracePt t="3150" x="2076450" y="3336925"/>
          <p14:tracePt t="3157" x="2292350" y="3600450"/>
          <p14:tracePt t="3178" x="2981325" y="4416425"/>
          <p14:tracePt t="3195" x="3349625" y="4873625"/>
          <p14:tracePt t="3207" x="3698875" y="5327650"/>
          <p14:tracePt t="3241" x="4130675" y="5956300"/>
          <p14:tracePt t="3275" x="4270375" y="6194425"/>
          <p14:tracePt t="3290" x="4298950" y="6251575"/>
          <p14:tracePt t="3306" x="4324350" y="6315075"/>
          <p14:tracePt t="3322" x="4337050" y="6346825"/>
          <p14:tracePt t="3339" x="4349750" y="6369050"/>
          <p14:tracePt t="3356" x="4387850" y="6413500"/>
          <p14:tracePt t="3373" x="4413250" y="6438900"/>
          <p14:tracePt t="3389" x="4422775" y="6461125"/>
          <p14:tracePt t="3406" x="4448175" y="6477000"/>
          <p14:tracePt t="3422" x="4457700" y="6477000"/>
          <p14:tracePt t="3440" x="4498975" y="6426200"/>
          <p14:tracePt t="3456" x="4619625" y="6219825"/>
          <p14:tracePt t="3473" x="4775200" y="5949950"/>
          <p14:tracePt t="3491" x="5045075" y="5511800"/>
          <p14:tracePt t="3507" x="5260975" y="5165725"/>
          <p14:tracePt t="3525" x="5410200" y="4978400"/>
          <p14:tracePt t="3541" x="5629275" y="4667250"/>
          <p14:tracePt t="3558" x="5730875" y="4530725"/>
          <p14:tracePt t="3574" x="5816600" y="4422775"/>
          <p14:tracePt t="3590" x="5924550" y="4248150"/>
          <p14:tracePt t="3606" x="5965825" y="4149725"/>
          <p14:tracePt t="3623" x="5981700" y="4064000"/>
          <p14:tracePt t="3639" x="5975350" y="3978275"/>
          <p14:tracePt t="3656" x="5902325" y="3860800"/>
          <p14:tracePt t="3673" x="5848350" y="3797300"/>
          <p14:tracePt t="3690" x="5778500" y="3724275"/>
          <p14:tracePt t="3707" x="5711825" y="3695700"/>
          <p14:tracePt t="3723" x="5654675" y="3667125"/>
          <p14:tracePt t="3740" x="5549900" y="3622675"/>
          <p14:tracePt t="3756" x="5473700" y="3606800"/>
          <p14:tracePt t="3773" x="5387975" y="3590925"/>
          <p14:tracePt t="3790" x="5219700" y="3540125"/>
          <p14:tracePt t="3806" x="5054600" y="3495675"/>
          <p14:tracePt t="3823" x="4876800" y="3429000"/>
          <p14:tracePt t="3840" x="4594225" y="3333750"/>
          <p14:tracePt t="3857" x="4464050" y="3289300"/>
          <p14:tracePt t="3873" x="4318000" y="3235325"/>
          <p14:tracePt t="3890" x="4184650" y="3203575"/>
          <p14:tracePt t="3905" x="4127500" y="3184525"/>
          <p14:tracePt t="3922" x="4083050" y="3184525"/>
          <p14:tracePt t="3940" x="4051300" y="3184525"/>
          <p14:tracePt t="3955" x="4035425" y="3197225"/>
          <p14:tracePt t="3973" x="4022725" y="3206750"/>
          <p14:tracePt t="3989" x="4006850" y="3251200"/>
          <p14:tracePt t="4006" x="3994150" y="3295650"/>
          <p14:tracePt t="4023" x="3971925" y="3359150"/>
          <p14:tracePt t="4039" x="3946525" y="3536950"/>
          <p14:tracePt t="4055" x="3940175" y="3663950"/>
          <p14:tracePt t="4073" x="3940175" y="3803650"/>
          <p14:tracePt t="4090" x="3940175" y="4041775"/>
          <p14:tracePt t="4106" x="3943350" y="4181475"/>
          <p14:tracePt t="4125" x="3968750" y="4368800"/>
          <p14:tracePt t="4139" x="3997325" y="4511675"/>
          <p14:tracePt t="4156" x="4013200" y="4629150"/>
          <p14:tracePt t="4173" x="4038600" y="4781550"/>
          <p14:tracePt t="4190" x="4102100" y="5003800"/>
          <p14:tracePt t="4206" x="4140200" y="5146675"/>
          <p14:tracePt t="4223" x="4210050" y="5292725"/>
          <p14:tracePt t="4239" x="4330700" y="5502275"/>
          <p14:tracePt t="4256" x="4400550" y="5616575"/>
          <p14:tracePt t="4273" x="4476750" y="5708650"/>
          <p14:tracePt t="4289" x="4597400" y="5854700"/>
          <p14:tracePt t="4306" x="4670425" y="5930900"/>
          <p14:tracePt t="4323" x="4740275" y="5975350"/>
          <p14:tracePt t="4339" x="4819650" y="6035675"/>
          <p14:tracePt t="4356" x="4883150" y="6048375"/>
          <p14:tracePt t="4373" x="4968875" y="6057900"/>
          <p14:tracePt t="4390" x="5105400" y="6057900"/>
          <p14:tracePt t="4406" x="5184775" y="6038850"/>
          <p14:tracePt t="4424" x="5314950" y="5962650"/>
          <p14:tracePt t="4439" x="5397500" y="5889625"/>
          <p14:tracePt t="4456" x="5461000" y="5816600"/>
          <p14:tracePt t="4473" x="5584825" y="5626100"/>
          <p14:tracePt t="4489" x="5638800" y="5483225"/>
          <p14:tracePt t="4506" x="5683250" y="5349875"/>
          <p14:tracePt t="4523" x="5746750" y="5102225"/>
          <p14:tracePt t="4539" x="5781675" y="4981575"/>
          <p14:tracePt t="4556" x="5797550" y="4899025"/>
          <p14:tracePt t="4573" x="5813425" y="4699000"/>
          <p14:tracePt t="4589" x="5810250" y="4572000"/>
          <p14:tracePt t="4606" x="5775325" y="4464050"/>
          <p14:tracePt t="4623" x="5613400" y="4206875"/>
          <p14:tracePt t="4639" x="5454650" y="4035425"/>
          <p14:tracePt t="4658" x="5280025" y="3863975"/>
          <p14:tracePt t="4674" x="5054600" y="3657600"/>
          <p14:tracePt t="4690" x="4972050" y="3581400"/>
          <p14:tracePt t="4708" x="4940300" y="3549650"/>
          <p14:tracePt t="4723" x="4911725" y="3533775"/>
          <p14:tracePt t="4740" x="4902200" y="3517900"/>
          <p14:tracePt t="4756" x="4892675" y="3517900"/>
          <p14:tracePt t="4773" x="4876800" y="3508375"/>
          <p14:tracePt t="4789" x="4848225" y="3495675"/>
          <p14:tracePt t="4806" x="4810125" y="3476625"/>
          <p14:tracePt t="4823" x="4679950" y="3419475"/>
          <p14:tracePt t="4839" x="4606925" y="3406775"/>
          <p14:tracePt t="4855" x="4568825" y="3400425"/>
          <p14:tracePt t="4873" x="4537075" y="3400425"/>
          <p14:tracePt t="4889" x="4527550" y="3400425"/>
          <p14:tracePt t="4906" x="4511675" y="3406775"/>
          <p14:tracePt t="4923" x="4495800" y="3422650"/>
          <p14:tracePt t="4940" x="4486275" y="3432175"/>
          <p14:tracePt t="4956" x="4464050" y="3448050"/>
          <p14:tracePt t="4972" x="4441825" y="3476625"/>
          <p14:tracePt t="4990" x="4429125" y="3514725"/>
          <p14:tracePt t="5006" x="4416425" y="3559175"/>
          <p14:tracePt t="5023" x="4416425" y="3644900"/>
          <p14:tracePt t="5039" x="4416425" y="3705225"/>
          <p14:tracePt t="5056" x="4416425" y="3784600"/>
          <p14:tracePt t="5072" x="4416425" y="3924300"/>
          <p14:tracePt t="5089" x="4400550" y="4000500"/>
          <p14:tracePt t="5106" x="4387850" y="4064000"/>
          <p14:tracePt t="5122" x="4365625" y="4197350"/>
          <p14:tracePt t="5139" x="4346575" y="4314825"/>
          <p14:tracePt t="5156" x="4340225" y="4410075"/>
          <p14:tracePt t="5172" x="4324350" y="4584700"/>
          <p14:tracePt t="5189" x="4324350" y="4733925"/>
          <p14:tracePt t="5205" x="4337050" y="4851400"/>
          <p14:tracePt t="5223" x="4362450" y="5038725"/>
          <p14:tracePt t="5239" x="4387850" y="5159375"/>
          <p14:tracePt t="5256" x="4429125" y="5257800"/>
          <p14:tracePt t="5273" x="4470400" y="5384800"/>
          <p14:tracePt t="5290" x="4511675" y="5483225"/>
          <p14:tracePt t="5307" x="4556125" y="5600700"/>
          <p14:tracePt t="5323" x="4603750" y="5670550"/>
          <p14:tracePt t="5339" x="4657725" y="5740400"/>
          <p14:tracePt t="5357" x="4718050" y="5829300"/>
          <p14:tracePt t="5372" x="4752975" y="5889625"/>
          <p14:tracePt t="5389" x="4778375" y="5943600"/>
          <p14:tracePt t="5407" x="4826000" y="6010275"/>
          <p14:tracePt t="5423" x="4838700" y="6032500"/>
          <p14:tracePt t="5439" x="4848225" y="6057900"/>
          <p14:tracePt t="5456" x="4860925" y="6070600"/>
          <p14:tracePt t="5736" x="4991100" y="6096000"/>
          <p14:tracePt t="5743" x="5156200" y="6143625"/>
          <p14:tracePt t="5757" x="5619750" y="6267450"/>
          <p14:tracePt t="5773" x="5994400" y="6378575"/>
          <p14:tracePt t="5791" x="6384925" y="6534150"/>
          <p14:tracePt t="5807" x="6762750" y="6740525"/>
          <p14:tracePt t="5824" x="6956425" y="6838950"/>
          <p14:tracePt t="5840" x="7115175" y="6854825"/>
          <p14:tracePt t="5856" x="7296150" y="6854825"/>
          <p14:tracePt t="5872" x="7407275" y="6854825"/>
          <p14:tracePt t="5889" x="7518400" y="6854825"/>
          <p14:tracePt t="5906" x="7623175" y="6854825"/>
          <p14:tracePt t="5922" x="7667625" y="6854825"/>
          <p14:tracePt t="5940" x="7696200" y="6854825"/>
          <p14:tracePt t="5956" x="7724775" y="6854825"/>
          <p14:tracePt t="5972" x="7734300" y="6842125"/>
          <p14:tracePt t="5989" x="7740650" y="6829425"/>
          <p14:tracePt t="6005" x="7740650" y="6788150"/>
          <p14:tracePt t="6022" x="7731125" y="6762750"/>
          <p14:tracePt t="6039" x="7718425" y="6734175"/>
          <p14:tracePt t="6055" x="7696200" y="6711950"/>
          <p14:tracePt t="6072" x="7686675" y="6696075"/>
          <p14:tracePt t="6089" x="7677150" y="6673850"/>
          <p14:tracePt t="6105" x="7632700" y="6638925"/>
          <p14:tracePt t="6122" x="7600950" y="6604000"/>
          <p14:tracePt t="6139" x="7543800" y="6578600"/>
          <p14:tracePt t="6155" x="7416800" y="6521450"/>
          <p14:tracePt t="6172" x="7327900" y="6489700"/>
          <p14:tracePt t="6189" x="7242175" y="6464300"/>
          <p14:tracePt t="6205" x="7143750" y="6464300"/>
          <p14:tracePt t="6222" x="7083425" y="6477000"/>
          <p14:tracePt t="6239" x="7045325" y="6489700"/>
          <p14:tracePt t="6256" x="7010400" y="6505575"/>
          <p14:tracePt t="6272" x="6985000" y="6518275"/>
          <p14:tracePt t="6289" x="6975475" y="6534150"/>
          <p14:tracePt t="6306" x="6959600" y="6546850"/>
          <p14:tracePt t="6322" x="6943725" y="6559550"/>
          <p14:tracePt t="6339" x="6934200" y="6569075"/>
          <p14:tracePt t="6356" x="6915150" y="6594475"/>
          <p14:tracePt t="6372" x="6905625" y="6604000"/>
          <p14:tracePt t="6389" x="6889750" y="6613525"/>
          <p14:tracePt t="6406" x="6873875" y="6635750"/>
          <p14:tracePt t="6423" x="6851650" y="6648450"/>
          <p14:tracePt t="6439" x="6819900" y="6651625"/>
          <p14:tracePt t="6456" x="6765925" y="6651625"/>
          <p14:tracePt t="6472" x="6727825" y="6651625"/>
          <p14:tracePt t="6489" x="6699250" y="6645275"/>
          <p14:tracePt t="6506" x="6654800" y="6619875"/>
          <p14:tracePt t="6523" x="6632575" y="6607175"/>
          <p14:tracePt t="6539" x="6588125" y="6584950"/>
          <p14:tracePt t="6555" x="6565900" y="6565900"/>
          <p14:tracePt t="6572" x="6556375" y="6556375"/>
          <p14:tracePt t="6589" x="6534150" y="6540500"/>
          <p14:tracePt t="6605" x="6524625" y="6540500"/>
          <p14:tracePt t="6623" x="6515100" y="6540500"/>
          <p14:tracePt t="6639" x="6511925" y="6540500"/>
          <p14:tracePt t="6704" x="6518275" y="6540500"/>
          <p14:tracePt t="6711" x="6527800" y="6543675"/>
          <p14:tracePt t="6722" x="6540500" y="6550025"/>
          <p14:tracePt t="6739" x="6619875" y="6569075"/>
          <p14:tracePt t="6755" x="6718300" y="6591300"/>
          <p14:tracePt t="6772" x="6813550" y="6600825"/>
          <p14:tracePt t="6789" x="6940550" y="6610350"/>
          <p14:tracePt t="6805" x="7023100" y="6610350"/>
          <p14:tracePt t="6822" x="7115175" y="6610350"/>
          <p14:tracePt t="6839" x="7232650" y="6610350"/>
          <p14:tracePt t="6855" x="7283450" y="6610350"/>
          <p14:tracePt t="6872" x="7327900" y="6607175"/>
          <p14:tracePt t="6889" x="7378700" y="6594475"/>
          <p14:tracePt t="6905" x="7400925" y="6575425"/>
          <p14:tracePt t="6922" x="7429500" y="6575425"/>
          <p14:tracePt t="6939" x="7445375" y="6575425"/>
          <p14:tracePt t="6955" x="7451725" y="6575425"/>
          <p14:tracePt t="7630" x="7429500" y="6562725"/>
          <p14:tracePt t="7637" x="7410450" y="6543675"/>
          <p14:tracePt t="7644" x="7378700" y="6521450"/>
          <p14:tracePt t="7656" x="7359650" y="6502400"/>
          <p14:tracePt t="7673" x="7277100" y="6426200"/>
          <p14:tracePt t="7689" x="7223125" y="6400800"/>
          <p14:tracePt t="7722" x="7112000" y="6340475"/>
          <p14:tracePt t="7756" x="7035800" y="6315075"/>
          <p14:tracePt t="7772" x="7004050" y="6315075"/>
          <p14:tracePt t="7789" x="6972300" y="6315075"/>
          <p14:tracePt t="7806" x="6962775" y="6315075"/>
          <p14:tracePt t="7822" x="6943725" y="6315075"/>
          <p14:tracePt t="7839" x="6915150" y="6315075"/>
          <p14:tracePt t="7856" x="6883400" y="6302375"/>
          <p14:tracePt t="7872" x="6819900" y="6283325"/>
          <p14:tracePt t="7890" x="6781800" y="6270625"/>
          <p14:tracePt t="7906" x="6759575" y="6261100"/>
          <p14:tracePt t="7922" x="6721475" y="6235700"/>
          <p14:tracePt t="7939" x="6711950" y="6219825"/>
          <p14:tracePt t="7955" x="6702425" y="6210300"/>
          <p14:tracePt t="7972" x="6680200" y="6184900"/>
          <p14:tracePt t="7989" x="6670675" y="6169025"/>
          <p14:tracePt t="8005" x="6661150" y="6159500"/>
          <p14:tracePt t="8022" x="6638925" y="6130925"/>
          <p14:tracePt t="8039" x="6635750" y="6115050"/>
          <p14:tracePt t="8055" x="6635750" y="6096000"/>
          <p14:tracePt t="8073" x="6635750" y="6061075"/>
          <p14:tracePt t="8089" x="6651625" y="6045200"/>
          <p14:tracePt t="8106" x="6651625" y="6022975"/>
          <p14:tracePt t="8997" x="6705600" y="6029325"/>
          <p14:tracePt t="9004" x="6788150" y="6035675"/>
          <p14:tracePt t="9012" x="6867525" y="6045200"/>
          <p14:tracePt t="9022" x="6959600" y="6045200"/>
          <p14:tracePt t="9039" x="7118350" y="6045200"/>
          <p14:tracePt t="9056" x="7270750" y="6045200"/>
          <p14:tracePt t="9089" x="7448550" y="6032500"/>
          <p14:tracePt t="9122" x="7610475" y="6032500"/>
          <p14:tracePt t="9139" x="7664450" y="6035675"/>
          <p14:tracePt t="9155" x="7696200" y="6048375"/>
          <p14:tracePt t="9172" x="7712075" y="6048375"/>
          <p14:tracePt t="9189" x="7724775" y="6048375"/>
          <p14:tracePt t="9205" x="7731125" y="6048375"/>
          <p14:tracePt t="9575" x="7737475" y="6048375"/>
          <p14:tracePt t="9581" x="7740650" y="6048375"/>
          <p14:tracePt t="9589" x="7747000" y="6048375"/>
          <p14:tracePt t="9622" x="7769225" y="6048375"/>
          <p14:tracePt t="9655" x="7813675" y="6048375"/>
          <p14:tracePt t="9672" x="7829550" y="6057900"/>
          <p14:tracePt t="9689" x="7870825" y="6083300"/>
          <p14:tracePt t="9705" x="7902575" y="6096000"/>
          <p14:tracePt t="9722" x="7947025" y="6108700"/>
          <p14:tracePt t="9739" x="8010525" y="6127750"/>
          <p14:tracePt t="9755" x="8058150" y="6146800"/>
          <p14:tracePt t="9773" x="8102600" y="6159500"/>
          <p14:tracePt t="9789" x="8175625" y="6178550"/>
          <p14:tracePt t="9805" x="8229600" y="6194425"/>
          <p14:tracePt t="9822" x="8283575" y="6194425"/>
          <p14:tracePt t="9839" x="8378825" y="6200775"/>
          <p14:tracePt t="9855" x="8483600" y="6200775"/>
          <p14:tracePt t="9872" x="8578850" y="6216650"/>
          <p14:tracePt t="9889" x="8664575" y="6216650"/>
          <p14:tracePt t="9905" x="8709025" y="6216650"/>
          <p14:tracePt t="9922" x="8769350" y="6216650"/>
          <p14:tracePt t="9939" x="8858250" y="6197600"/>
          <p14:tracePt t="9955" x="8912225" y="6184900"/>
          <p14:tracePt t="9974" x="8975725" y="6165850"/>
          <p14:tracePt t="9989" x="9007475" y="6159500"/>
          <p14:tracePt t="10005" x="9036050" y="6143625"/>
          <p14:tracePt t="10023" x="9064625" y="6130925"/>
          <p14:tracePt t="10038" x="9080500" y="6121400"/>
          <p14:tracePt t="10055" x="9090025" y="6121400"/>
          <p14:tracePt t="10073" x="9099550" y="6111875"/>
          <p14:tracePt t="10088" x="9099550" y="6105525"/>
          <p14:tracePt t="10105" x="9099550" y="6102350"/>
          <p14:tracePt t="11285" x="9105900" y="6064250"/>
          <p14:tracePt t="11291" x="9115425" y="6003925"/>
          <p14:tracePt t="11305" x="9131300" y="5895975"/>
          <p14:tracePt t="11583" x="9134475" y="2543175"/>
          <p14:tracePt t="11591" x="9128125" y="2517775"/>
          <p14:tracePt t="11610" x="9115425" y="2454275"/>
          <p14:tracePt t="11626" x="9109075" y="2355850"/>
          <p14:tracePt t="11642" x="9099550" y="2286000"/>
          <p14:tracePt t="11662" x="9093200" y="2155825"/>
          <p14:tracePt t="11689" x="9070975" y="2044700"/>
          <p14:tracePt t="11722" x="9020175" y="1771650"/>
          <p14:tracePt t="11738" x="8997950" y="1695450"/>
          <p14:tracePt t="11755" x="8950325" y="1546225"/>
          <p14:tracePt t="11772" x="8915400" y="1435100"/>
          <p14:tracePt t="11788" x="8858250" y="1333500"/>
          <p14:tracePt t="11805" x="8756650" y="1209675"/>
          <p14:tracePt t="11822" x="8680450" y="1123950"/>
          <p14:tracePt t="11838" x="8597900" y="1041400"/>
          <p14:tracePt t="11855" x="8505825" y="955675"/>
          <p14:tracePt t="11872" x="8474075" y="936625"/>
          <p14:tracePt t="11889" x="8458200" y="920750"/>
          <p14:tracePt t="11905" x="8448675" y="920750"/>
          <p14:tracePt t="11922" x="8448675" y="930275"/>
          <p14:tracePt t="11939" x="8448675" y="949325"/>
          <p14:tracePt t="11955" x="8448675" y="971550"/>
          <p14:tracePt t="11972" x="8458200" y="1003300"/>
          <p14:tracePt t="11989" x="8477250" y="1073150"/>
          <p14:tracePt t="12005" x="8515350" y="1152525"/>
          <p14:tracePt t="12021" x="8547100" y="1241425"/>
          <p14:tracePt t="12038" x="8601075" y="1336675"/>
          <p14:tracePt t="12059" x="8651875" y="1400175"/>
          <p14:tracePt t="12072" x="8696325" y="1450975"/>
          <p14:tracePt t="12089" x="8750300" y="1511300"/>
          <p14:tracePt t="12105" x="8769350" y="1536700"/>
          <p14:tracePt t="12121" x="8785225" y="1546225"/>
          <p14:tracePt t="12139" x="8785225" y="1562100"/>
          <p14:tracePt t="12198" x="8785225" y="1549400"/>
          <p14:tracePt t="12205" x="8785225" y="1546225"/>
          <p14:tracePt t="12211" x="8785225" y="1539875"/>
          <p14:tracePt t="12222" x="8785225" y="1536700"/>
          <p14:tracePt t="12238" x="8772525" y="1524000"/>
          <p14:tracePt t="12255" x="8763000" y="1520825"/>
          <p14:tracePt t="12272" x="8747125" y="1514475"/>
          <p14:tracePt t="12289" x="8709025" y="1514475"/>
          <p14:tracePt t="12305" x="8693150" y="1514475"/>
          <p14:tracePt t="12322" x="8670925" y="1514475"/>
          <p14:tracePt t="12339" x="8636000" y="1514475"/>
          <p14:tracePt t="12355" x="8601075" y="1514475"/>
          <p14:tracePt t="12372" x="8562975" y="1514475"/>
          <p14:tracePt t="12388" x="8470900" y="1514475"/>
          <p14:tracePt t="12405" x="8420100" y="1514475"/>
          <p14:tracePt t="12422" x="8375650" y="1517650"/>
          <p14:tracePt t="12438" x="8283575" y="1539875"/>
          <p14:tracePt t="12456" x="8239125" y="1552575"/>
          <p14:tracePt t="12472" x="8181975" y="1571625"/>
          <p14:tracePt t="12489" x="8105775" y="1612900"/>
          <p14:tracePt t="12506" x="8058150" y="1647825"/>
          <p14:tracePt t="12522" x="8020050" y="1673225"/>
          <p14:tracePt t="12523" x="8001000" y="1679575"/>
          <p14:tracePt t="12539" x="7978775" y="1711325"/>
          <p14:tracePt t="12555" x="7947025" y="1724025"/>
          <p14:tracePt t="12572" x="7937500" y="1736725"/>
          <p14:tracePt t="12589" x="7918450" y="1774825"/>
          <p14:tracePt t="12605" x="7908925" y="1787525"/>
          <p14:tracePt t="12622" x="7883525" y="1819275"/>
          <p14:tracePt t="12638" x="7845425" y="1857375"/>
          <p14:tracePt t="12655" x="7813675" y="1889125"/>
          <p14:tracePt t="12672" x="7791450" y="1914525"/>
          <p14:tracePt t="12689" x="7756525" y="1971675"/>
          <p14:tracePt t="12705" x="7747000" y="1993900"/>
          <p14:tracePt t="12723" x="7740650" y="2035175"/>
          <p14:tracePt t="12738" x="7740650" y="2057400"/>
          <p14:tracePt t="12755" x="7740650" y="2085975"/>
          <p14:tracePt t="12773" x="7740650" y="2133600"/>
          <p14:tracePt t="12788" x="7740650" y="2155825"/>
          <p14:tracePt t="12805" x="7740650" y="2200275"/>
          <p14:tracePt t="12822" x="7740650" y="2263775"/>
          <p14:tracePt t="12838" x="7740650" y="2286000"/>
          <p14:tracePt t="12855" x="7740650" y="2314575"/>
          <p14:tracePt t="12872" x="7747000" y="2349500"/>
          <p14:tracePt t="12889" x="7759700" y="2378075"/>
          <p14:tracePt t="12906" x="7772400" y="2403475"/>
          <p14:tracePt t="12922" x="7791450" y="2444750"/>
          <p14:tracePt t="12938" x="7800975" y="2466975"/>
          <p14:tracePt t="12955" x="7813675" y="2498725"/>
          <p14:tracePt t="12972" x="7858125" y="2536825"/>
          <p14:tracePt t="12988" x="7883525" y="2568575"/>
          <p14:tracePt t="13005" x="7915275" y="2593975"/>
          <p14:tracePt t="13022" x="7966075" y="2638425"/>
          <p14:tracePt t="13039" x="7997825" y="2660650"/>
          <p14:tracePt t="13059" x="8042275" y="2705100"/>
          <p14:tracePt t="13072" x="8064500" y="2717800"/>
          <p14:tracePt t="13088" x="8096250" y="2730500"/>
          <p14:tracePt t="13106" x="8124825" y="2749550"/>
          <p14:tracePt t="13122" x="8169275" y="2765425"/>
          <p14:tracePt t="13139" x="8191500" y="2778125"/>
          <p14:tracePt t="13156" x="8229600" y="2790825"/>
          <p14:tracePt t="13173" x="8286750" y="2816225"/>
          <p14:tracePt t="13189" x="8324850" y="2828925"/>
          <p14:tracePt t="13205" x="8362950" y="2841625"/>
          <p14:tracePt t="13222" x="8420100" y="2867025"/>
          <p14:tracePt t="13238" x="8448675" y="2879725"/>
          <p14:tracePt t="13255" x="8480425" y="2889250"/>
          <p14:tracePt t="13271" x="8521700" y="2908300"/>
          <p14:tracePt t="13288" x="8531225" y="2914650"/>
          <p14:tracePt t="13305" x="8543925" y="2914650"/>
          <p14:tracePt t="13321" x="8556625" y="2914650"/>
          <p14:tracePt t="13338" x="8572500" y="2914650"/>
          <p14:tracePt t="13355" x="8582025" y="2914650"/>
          <p14:tracePt t="13371" x="8597900" y="2914650"/>
          <p14:tracePt t="13388" x="8607425" y="2914650"/>
          <p14:tracePt t="13405" x="8623300" y="2911475"/>
          <p14:tracePt t="13422" x="8642350" y="2895600"/>
          <p14:tracePt t="13438" x="8651875" y="2886075"/>
          <p14:tracePt t="13455" x="8661400" y="2876550"/>
          <p14:tracePt t="13471" x="8683625" y="2857500"/>
          <p14:tracePt t="13488" x="8699500" y="2844800"/>
          <p14:tracePt t="13505" x="8715375" y="2835275"/>
          <p14:tracePt t="13522" x="8743950" y="2813050"/>
          <p14:tracePt t="13539" x="8759825" y="2794000"/>
          <p14:tracePt t="13555" x="8791575" y="2771775"/>
          <p14:tracePt t="13572" x="8829675" y="2714625"/>
          <p14:tracePt t="13588" x="8848725" y="2667000"/>
          <p14:tracePt t="13606" x="8867775" y="2603500"/>
          <p14:tracePt t="13622" x="8880475" y="2574925"/>
          <p14:tracePt t="13638" x="8893175" y="2543175"/>
          <p14:tracePt t="13656" x="8915400" y="2498725"/>
          <p14:tracePt t="13672" x="8928100" y="2482850"/>
          <p14:tracePt t="13688" x="8937625" y="2460625"/>
          <p14:tracePt t="13705" x="8950325" y="2432050"/>
          <p14:tracePt t="13721" x="8969375" y="2397125"/>
          <p14:tracePt t="13739" x="8978900" y="2359025"/>
          <p14:tracePt t="13755" x="8985250" y="2320925"/>
          <p14:tracePt t="13772" x="8985250" y="2279650"/>
          <p14:tracePt t="13788" x="8985250" y="2251075"/>
          <p14:tracePt t="13805" x="8985250" y="2225675"/>
          <p14:tracePt t="13822" x="8985250" y="2197100"/>
          <p14:tracePt t="13839" x="8985250" y="2181225"/>
          <p14:tracePt t="13856" x="8985250" y="2139950"/>
          <p14:tracePt t="13872" x="8985250" y="2105025"/>
          <p14:tracePt t="13888" x="8985250" y="2060575"/>
          <p14:tracePt t="13905" x="8985250" y="2009775"/>
          <p14:tracePt t="13921" x="8978900" y="1987550"/>
          <p14:tracePt t="13938" x="8966200" y="1958975"/>
          <p14:tracePt t="13955" x="8953500" y="1924050"/>
          <p14:tracePt t="13971" x="8950325" y="1914525"/>
          <p14:tracePt t="13988" x="8937625" y="1892300"/>
          <p14:tracePt t="14005" x="8921750" y="1863725"/>
          <p14:tracePt t="14021" x="8918575" y="1841500"/>
          <p14:tracePt t="14038" x="8918575" y="1825625"/>
          <p14:tracePt t="14055" x="8905875" y="1809750"/>
          <p14:tracePt t="14071" x="8905875" y="1793875"/>
          <p14:tracePt t="14104" x="8896350" y="1793875"/>
          <p14:tracePt t="14122" x="8886825" y="1793875"/>
          <p14:tracePt t="14138" x="8877300" y="1793875"/>
          <p14:tracePt t="14155" x="8858250" y="1793875"/>
          <p14:tracePt t="14171" x="8848725" y="1793875"/>
          <p14:tracePt t="14188" x="8826500" y="1793875"/>
          <p14:tracePt t="14205" x="8778875" y="1793875"/>
          <p14:tracePt t="14222" x="8734425" y="1812925"/>
          <p14:tracePt t="14238" x="8696325" y="1825625"/>
          <p14:tracePt t="14255" x="8639175" y="1835150"/>
          <p14:tracePt t="14272" x="8601075" y="1847850"/>
          <p14:tracePt t="14288" x="8562975" y="1866900"/>
          <p14:tracePt t="14305" x="8499475" y="1885950"/>
          <p14:tracePt t="14321" x="8461375" y="1898650"/>
          <p14:tracePt t="14338" x="8423275" y="1917700"/>
          <p14:tracePt t="14355" x="8385175" y="1955800"/>
          <p14:tracePt t="14372" x="8356600" y="1974850"/>
          <p14:tracePt t="14388" x="8331200" y="2000250"/>
          <p14:tracePt t="14406" x="8312150" y="2035175"/>
          <p14:tracePt t="14422" x="8296275" y="2063750"/>
          <p14:tracePt t="14439" x="8283575" y="2089150"/>
          <p14:tracePt t="14455" x="8267700" y="2124075"/>
          <p14:tracePt t="14472" x="8255000" y="2146300"/>
          <p14:tracePt t="14488" x="8235950" y="2178050"/>
          <p14:tracePt t="14505" x="8223250" y="2212975"/>
          <p14:tracePt t="14522" x="8223250" y="2247900"/>
          <p14:tracePt t="14538" x="8216900" y="2286000"/>
          <p14:tracePt t="14554" x="8210550" y="2349500"/>
          <p14:tracePt t="14572" x="8204200" y="2393950"/>
          <p14:tracePt t="14589" x="8191500" y="2457450"/>
          <p14:tracePt t="14605" x="8178800" y="2501900"/>
          <p14:tracePt t="14622" x="8172450" y="2540000"/>
          <p14:tracePt t="14638" x="8172450" y="2574925"/>
          <p14:tracePt t="14655" x="8169275" y="2616200"/>
          <p14:tracePt t="14672" x="8169275" y="2638425"/>
          <p14:tracePt t="14689" x="8162925" y="2654300"/>
          <p14:tracePt t="14705" x="8162925" y="2667000"/>
          <p14:tracePt t="14722" x="8162925" y="2676525"/>
          <p14:tracePt t="14739" x="8162925" y="2692400"/>
          <p14:tracePt t="14755" x="8162925" y="2698750"/>
          <p14:tracePt t="14960" x="8166100" y="2698750"/>
          <p14:tracePt t="14968" x="8175625" y="2698750"/>
          <p14:tracePt t="14974" x="8178800" y="2698750"/>
          <p14:tracePt t="14988" x="8188325" y="2698750"/>
          <p14:tracePt t="15005" x="8197850" y="2698750"/>
          <p14:tracePt t="15022" x="8213725" y="2698750"/>
          <p14:tracePt t="15038" x="8248650" y="2698750"/>
          <p14:tracePt t="15054" x="8258175" y="2698750"/>
          <p14:tracePt t="15071" x="8280400" y="2689225"/>
          <p14:tracePt t="15074" x="8283575" y="2682875"/>
          <p14:tracePt t="15088" x="8302625" y="2667000"/>
          <p14:tracePt t="15106" x="8318500" y="2651125"/>
          <p14:tracePt t="15122" x="8350250" y="2625725"/>
          <p14:tracePt t="15138" x="8372475" y="2593975"/>
          <p14:tracePt t="15155" x="8382000" y="2584450"/>
          <p14:tracePt t="15171" x="8397875" y="2571750"/>
          <p14:tracePt t="15188" x="8410575" y="2552700"/>
          <p14:tracePt t="15205" x="8420100" y="2543175"/>
          <p14:tracePt t="15222" x="8420100" y="2536825"/>
          <p14:tracePt t="15324" x="8420100" y="2533650"/>
          <p14:tracePt t="16956" x="8445500" y="2520950"/>
          <p14:tracePt t="16963" x="8464550" y="2508250"/>
          <p14:tracePt t="16972" x="8493125" y="2486025"/>
          <p14:tracePt t="16992" x="8562975" y="2378075"/>
          <p14:tracePt t="17008" x="8601075" y="2308225"/>
          <p14:tracePt t="17028" x="8645525" y="2225675"/>
          <p14:tracePt t="17054" x="8677275" y="2133600"/>
          <p14:tracePt t="17088" x="8712200" y="2016125"/>
          <p14:tracePt t="17092" x="8712200" y="1990725"/>
          <p14:tracePt t="17105" x="8712200" y="1946275"/>
          <p14:tracePt t="17126" x="8712200" y="1889125"/>
          <p14:tracePt t="17138" x="8709025" y="1879600"/>
          <p14:tracePt t="17154" x="8683625" y="1835150"/>
          <p14:tracePt t="17171" x="8674100" y="1812925"/>
          <p14:tracePt t="17188" x="8661400" y="1774825"/>
          <p14:tracePt t="17205" x="8623300" y="1724025"/>
          <p14:tracePt t="17222" x="8597900" y="1692275"/>
          <p14:tracePt t="17238" x="8556625" y="1657350"/>
          <p14:tracePt t="17254" x="8496300" y="1619250"/>
          <p14:tracePt t="17272" x="8474075" y="1587500"/>
          <p14:tracePt t="17288" x="8448675" y="1565275"/>
          <p14:tracePt t="17304" x="8413750" y="1546225"/>
          <p14:tracePt t="17322" x="8382000" y="1527175"/>
          <p14:tracePt t="17338" x="8359775" y="1527175"/>
          <p14:tracePt t="17355" x="8318500" y="1527175"/>
          <p14:tracePt t="17371" x="8299450" y="1527175"/>
          <p14:tracePt t="17388" x="8267700" y="1527175"/>
          <p14:tracePt t="17404" x="8235950" y="1527175"/>
          <p14:tracePt t="17421" x="8204200" y="1543050"/>
          <p14:tracePt t="17439" x="8169275" y="1562100"/>
          <p14:tracePt t="17455" x="8140700" y="1574800"/>
          <p14:tracePt t="17471" x="8128000" y="1584325"/>
          <p14:tracePt t="17488" x="8115300" y="1603375"/>
          <p14:tracePt t="17505" x="8099425" y="1612900"/>
          <p14:tracePt t="17521" x="8089900" y="1622425"/>
          <p14:tracePt t="17538" x="8074025" y="1638300"/>
          <p14:tracePt t="17555" x="8064500" y="1654175"/>
          <p14:tracePt t="17572" x="8048625" y="1654175"/>
          <p14:tracePt t="17588" x="8048625" y="1663700"/>
          <p14:tracePt t="17622" x="8051800" y="1663700"/>
          <p14:tracePt t="17638" x="8070850" y="1663700"/>
          <p14:tracePt t="17654" x="8080375" y="1663700"/>
          <p14:tracePt t="17671" x="8089900" y="1663700"/>
          <p14:tracePt t="17688" x="8108950" y="1663700"/>
          <p14:tracePt t="17705" x="8121650" y="1663700"/>
          <p14:tracePt t="17722" x="8121650" y="1660525"/>
          <p14:tracePt t="17754" x="8121650" y="1657350"/>
          <p14:tracePt t="17771" x="8121650" y="1641475"/>
          <p14:tracePt t="17788" x="8102600" y="1625600"/>
          <p14:tracePt t="17804" x="8080375" y="1616075"/>
          <p14:tracePt t="17821" x="8054975" y="1603375"/>
          <p14:tracePt t="17837" x="7975600" y="1574800"/>
          <p14:tracePt t="17854" x="7937500" y="1568450"/>
          <p14:tracePt t="17871" x="7883525" y="1568450"/>
          <p14:tracePt t="17888" x="7816850" y="1568450"/>
          <p14:tracePt t="17905" x="7762875" y="1574800"/>
          <p14:tracePt t="17921" x="7696200" y="1593850"/>
          <p14:tracePt t="17938" x="7607300" y="1616075"/>
          <p14:tracePt t="17954" x="7553325" y="1628775"/>
          <p14:tracePt t="17972" x="7531100" y="1635125"/>
          <p14:tracePt t="17988" x="7502525" y="1635125"/>
          <p14:tracePt t="18005" x="7499350" y="1635125"/>
          <p14:tracePt t="18037" x="7521575" y="1628775"/>
          <p14:tracePt t="18054" x="7546975" y="1603375"/>
          <p14:tracePt t="18071" x="7578725" y="1565275"/>
          <p14:tracePt t="18074" x="7591425" y="1546225"/>
          <p14:tracePt t="18089" x="7616825" y="1498600"/>
          <p14:tracePt t="18109" x="7712075" y="1317625"/>
          <p14:tracePt t="18122" x="7756525" y="1241425"/>
          <p14:tracePt t="18138" x="7854950" y="1066800"/>
          <p14:tracePt t="18154" x="7947025" y="930275"/>
          <p14:tracePt t="18171" x="8026400" y="784225"/>
          <p14:tracePt t="18188" x="8099425" y="673100"/>
          <p14:tracePt t="18204" x="8124825" y="628650"/>
          <p14:tracePt t="18221" x="8137525" y="581025"/>
          <p14:tracePt t="18238" x="8150225" y="546100"/>
          <p14:tracePt t="18255" x="8150225" y="517525"/>
          <p14:tracePt t="18272" x="8147050" y="495300"/>
          <p14:tracePt t="18288" x="8128000" y="454025"/>
          <p14:tracePt t="18304" x="8118475" y="438150"/>
          <p14:tracePt t="18321" x="8089900" y="425450"/>
          <p14:tracePt t="18338" x="8013700" y="384175"/>
          <p14:tracePt t="18354" x="7927975" y="361950"/>
          <p14:tracePt t="18372" x="7759700" y="327025"/>
          <p14:tracePt t="18389" x="7600950" y="327025"/>
          <p14:tracePt t="18404" x="7483475" y="327025"/>
          <p14:tracePt t="18422" x="7312025" y="327025"/>
          <p14:tracePt t="18438" x="7185025" y="327025"/>
          <p14:tracePt t="18455" x="7070725" y="327025"/>
          <p14:tracePt t="18471" x="6896100" y="327025"/>
          <p14:tracePt t="18488" x="6791325" y="339725"/>
          <p14:tracePt t="18504" x="6683375" y="358775"/>
          <p14:tracePt t="18522" x="6588125" y="393700"/>
          <p14:tracePt t="18538" x="6540500" y="425450"/>
          <p14:tracePt t="18555" x="6502400" y="454025"/>
          <p14:tracePt t="18572" x="6435725" y="498475"/>
          <p14:tracePt t="18589" x="6388100" y="523875"/>
          <p14:tracePt t="18605" x="6340475" y="558800"/>
          <p14:tracePt t="18621" x="6302375" y="596900"/>
          <p14:tracePt t="18638" x="6270625" y="644525"/>
          <p14:tracePt t="18654" x="6248400" y="704850"/>
          <p14:tracePt t="18671" x="6248400" y="790575"/>
          <p14:tracePt t="18687" x="6251575" y="844550"/>
          <p14:tracePt t="18704" x="6267450" y="908050"/>
          <p14:tracePt t="18721" x="6324600" y="1066800"/>
          <p14:tracePt t="18738" x="6356350" y="1155700"/>
          <p14:tracePt t="18755" x="6394450" y="1222375"/>
          <p14:tracePt t="18772" x="6467475" y="1343025"/>
          <p14:tracePt t="18788" x="6543675" y="1438275"/>
          <p14:tracePt t="18805" x="6632575" y="1543050"/>
          <p14:tracePt t="18821" x="6765925" y="1660525"/>
          <p14:tracePt t="18838" x="6838950" y="1717675"/>
          <p14:tracePt t="18855" x="6927850" y="1755775"/>
          <p14:tracePt t="18872" x="7064375" y="1797050"/>
          <p14:tracePt t="18888" x="7146925" y="1803400"/>
          <p14:tracePt t="18905" x="7207250" y="1803400"/>
          <p14:tracePt t="18921" x="7315200" y="1800225"/>
          <p14:tracePt t="18938" x="7410450" y="1774825"/>
          <p14:tracePt t="18954" x="7496175" y="1762125"/>
          <p14:tracePt t="18971" x="7600950" y="1724025"/>
          <p14:tracePt t="18988" x="7680325" y="1676400"/>
          <p14:tracePt t="19004" x="7772400" y="1625600"/>
          <p14:tracePt t="19021" x="7912100" y="1552575"/>
          <p14:tracePt t="19038" x="7985125" y="1495425"/>
          <p14:tracePt t="19054" x="8032750" y="1463675"/>
          <p14:tracePt t="19071" x="8093075" y="1409700"/>
          <p14:tracePt t="19087" x="8131175" y="1349375"/>
          <p14:tracePt t="19104" x="8150225" y="1301750"/>
          <p14:tracePt t="19106" x="8156575" y="1276350"/>
          <p14:tracePt t="19121" x="8169275" y="1219200"/>
          <p14:tracePt t="19138" x="8169275" y="1177925"/>
          <p14:tracePt t="19154" x="8169275" y="1146175"/>
          <p14:tracePt t="19171" x="8147050" y="1082675"/>
          <p14:tracePt t="19187" x="8099425" y="996950"/>
          <p14:tracePt t="19204" x="8035925" y="914400"/>
          <p14:tracePt t="19221" x="7886700" y="784225"/>
          <p14:tracePt t="19238" x="7753350" y="701675"/>
          <p14:tracePt t="19255" x="7546975" y="622300"/>
          <p14:tracePt t="19271" x="7448550" y="590550"/>
          <p14:tracePt t="19287" x="7372350" y="574675"/>
          <p14:tracePt t="19304" x="7308850" y="561975"/>
          <p14:tracePt t="19321" x="7223125" y="561975"/>
          <p14:tracePt t="19338" x="7165975" y="561975"/>
          <p14:tracePt t="19355" x="7086600" y="565150"/>
          <p14:tracePt t="19371" x="7038975" y="577850"/>
          <p14:tracePt t="19388" x="6994525" y="590550"/>
          <p14:tracePt t="19404" x="6956425" y="603250"/>
          <p14:tracePt t="19422" x="6892925" y="635000"/>
          <p14:tracePt t="19439" x="6861175" y="654050"/>
          <p14:tracePt t="19456" x="6826250" y="692150"/>
          <p14:tracePt t="19472" x="6807200" y="708025"/>
          <p14:tracePt t="19489" x="6797675" y="723900"/>
          <p14:tracePt t="19505" x="6781800" y="746125"/>
          <p14:tracePt t="19521" x="6772275" y="755650"/>
          <p14:tracePt t="19537" x="6756400" y="765175"/>
          <p14:tracePt t="19555" x="6750050" y="781050"/>
          <p14:tracePt t="19571" x="6750050" y="793750"/>
          <p14:tracePt t="19587" x="6750050" y="800100"/>
          <p14:tracePt t="20338" x="6737350" y="831850"/>
          <p14:tracePt t="20345" x="6721475" y="879475"/>
          <p14:tracePt t="20358" x="6696075" y="952500"/>
          <p14:tracePt t="20375" x="6578600" y="1139825"/>
          <p14:tracePt t="20391" x="6457950" y="1374775"/>
          <p14:tracePt t="20408" x="6334125" y="1577975"/>
          <p14:tracePt t="20429" x="6057900" y="1997075"/>
          <p14:tracePt t="20455" x="5610225" y="2524125"/>
          <p14:tracePt t="20489" x="5073650" y="3025775"/>
          <p14:tracePt t="20505" x="4848225" y="3206750"/>
          <p14:tracePt t="20522" x="4660900" y="3346450"/>
          <p14:tracePt t="20539" x="4359275" y="3540125"/>
          <p14:tracePt t="20557" x="4165600" y="3676650"/>
          <p14:tracePt t="20572" x="3984625" y="3800475"/>
          <p14:tracePt t="20587" x="3721100" y="3940175"/>
          <p14:tracePt t="20604" x="3603625" y="4029075"/>
          <p14:tracePt t="20930" x="3552825" y="3997325"/>
          <p14:tracePt t="20937" x="3489325" y="3943350"/>
          <p14:tracePt t="20945" x="3403600" y="3886200"/>
          <p14:tracePt t="20954" x="3330575" y="3841750"/>
          <p14:tracePt t="20971" x="3216275" y="3762375"/>
          <p14:tracePt t="20987" x="3006725" y="3644900"/>
          <p14:tracePt t="21004" x="2851150" y="3571875"/>
          <p14:tracePt t="21022" x="2632075" y="3451225"/>
          <p14:tracePt t="21038" x="2463800" y="3346450"/>
          <p14:tracePt t="21055" x="2327275" y="3267075"/>
          <p14:tracePt t="21071" x="2212975" y="3197225"/>
          <p14:tracePt t="21087" x="2060575" y="3111500"/>
          <p14:tracePt t="21104" x="1968500" y="3063875"/>
          <p14:tracePt t="21121" x="1898650" y="3006725"/>
          <p14:tracePt t="21123" x="1866900" y="2965450"/>
          <p14:tracePt t="21138" x="1809750" y="2886075"/>
          <p14:tracePt t="21154" x="1771650" y="2825750"/>
          <p14:tracePt t="21171" x="1730375" y="2759075"/>
          <p14:tracePt t="21188" x="1717675" y="2727325"/>
          <p14:tracePt t="21204" x="1708150" y="2705100"/>
          <p14:tracePt t="21221" x="1689100" y="2676525"/>
          <p14:tracePt t="21237" x="1689100" y="2667000"/>
          <p14:tracePt t="21254" x="1689100" y="2660650"/>
          <p14:tracePt t="21271" x="1682750" y="2657475"/>
          <p14:tracePt t="21287" x="1682750" y="2651125"/>
          <p14:tracePt t="21400" x="1682750" y="2654300"/>
          <p14:tracePt t="21407" x="1682750" y="2657475"/>
          <p14:tracePt t="21421" x="1682750" y="2667000"/>
          <p14:tracePt t="21437" x="1685925" y="2676525"/>
          <p14:tracePt t="21454" x="1695450" y="2692400"/>
          <p14:tracePt t="21471" x="1714500" y="2727325"/>
          <p14:tracePt t="21488" x="1727200" y="2765425"/>
          <p14:tracePt t="21504" x="1758950" y="2813050"/>
          <p14:tracePt t="21521" x="1809750" y="2889250"/>
          <p14:tracePt t="21537" x="1857375" y="2930525"/>
          <p14:tracePt t="21554" x="1901825" y="2981325"/>
          <p14:tracePt t="21571" x="1939925" y="3048000"/>
          <p14:tracePt t="21587" x="1978025" y="3105150"/>
          <p14:tracePt t="21604" x="2003425" y="3152775"/>
          <p14:tracePt t="21621" x="2051050" y="3219450"/>
          <p14:tracePt t="21637" x="2070100" y="3263900"/>
          <p14:tracePt t="21654" x="2101850" y="3302000"/>
          <p14:tracePt t="21671" x="2139950" y="3340100"/>
          <p14:tracePt t="21688" x="2171700" y="3371850"/>
          <p14:tracePt t="21705" x="2184400" y="3394075"/>
          <p14:tracePt t="21722" x="2200275" y="3438525"/>
          <p14:tracePt t="21737" x="2212975" y="3460750"/>
          <p14:tracePt t="21754" x="2232025" y="3492500"/>
          <p14:tracePt t="21771" x="2247900" y="3527425"/>
          <p14:tracePt t="21787" x="2260600" y="3556000"/>
          <p14:tracePt t="21804" x="2273300" y="3581400"/>
          <p14:tracePt t="21821" x="2295525" y="3616325"/>
          <p14:tracePt t="21837" x="2295525" y="3625850"/>
          <p14:tracePt t="21854" x="2295525" y="3635375"/>
          <p14:tracePt t="21871" x="2295525" y="3657600"/>
          <p14:tracePt t="21887" x="2295525" y="3660775"/>
          <p14:tracePt t="21942" x="2301875" y="3660775"/>
          <p14:tracePt t="21949" x="2301875" y="3667125"/>
          <p14:tracePt t="21955" x="2305050" y="3670300"/>
          <p14:tracePt t="21970" x="2320925" y="3679825"/>
          <p14:tracePt t="21987" x="2378075" y="3717925"/>
          <p14:tracePt t="22005" x="2587625" y="3844925"/>
          <p14:tracePt t="22021" x="2736850" y="3956050"/>
          <p14:tracePt t="22037" x="2921000" y="4102100"/>
          <p14:tracePt t="22055" x="3228975" y="4359275"/>
          <p14:tracePt t="22072" x="3517900" y="4575175"/>
          <p14:tracePt t="22090" x="3889375" y="4867275"/>
          <p14:tracePt t="22107" x="4203700" y="5105400"/>
          <p14:tracePt t="22124" x="4419600" y="5260975"/>
          <p14:tracePt t="22126" x="4546600" y="5362575"/>
          <p14:tracePt t="22139" x="4733925" y="5495925"/>
          <p14:tracePt t="22161" x="5156200" y="5778500"/>
          <p14:tracePt t="22171" x="5518150" y="5984875"/>
          <p14:tracePt t="22189" x="5781675" y="6165850"/>
          <p14:tracePt t="22205" x="6191250" y="6394450"/>
          <p14:tracePt t="22221" x="6378575" y="6467475"/>
          <p14:tracePt t="22238" x="6569075" y="6553200"/>
          <p14:tracePt t="22254" x="6765925" y="6670675"/>
          <p14:tracePt t="22271" x="6889750" y="6734175"/>
          <p14:tracePt t="22287" x="7004050" y="6804025"/>
          <p14:tracePt t="22304" x="7165975" y="6854825"/>
          <p14:tracePt t="22321" x="7245350" y="6854825"/>
          <p14:tracePt t="22337" x="7321550" y="6854825"/>
          <p14:tracePt t="22354" x="7423150" y="6854825"/>
          <p14:tracePt t="22370" x="7467600" y="6854825"/>
          <p14:tracePt t="22387" x="7512050" y="6854825"/>
          <p14:tracePt t="22404" x="7540625" y="6854825"/>
          <p14:tracePt t="22421" x="7550150" y="6854825"/>
          <p14:tracePt t="22437" x="7566025" y="6854825"/>
          <p14:tracePt t="22454" x="7575550" y="6854825"/>
          <p14:tracePt t="22505" x="7575550" y="6848475"/>
          <p14:tracePt t="22512" x="7575550" y="6838950"/>
          <p14:tracePt t="22521" x="7575550" y="6832600"/>
          <p14:tracePt t="22537" x="7556500" y="6804025"/>
          <p14:tracePt t="22554" x="7537450" y="6746875"/>
          <p14:tracePt t="22570" x="7524750" y="6708775"/>
          <p14:tracePt t="22587" x="7493000" y="6677025"/>
          <p14:tracePt t="22604" x="7454900" y="6626225"/>
          <p14:tracePt t="22621" x="7423150" y="6600825"/>
          <p14:tracePt t="22637" x="7397750" y="6581775"/>
          <p14:tracePt t="22640" x="7394575" y="6578600"/>
          <p14:tracePt t="22654" x="7385050" y="6569075"/>
          <p14:tracePt t="22671" x="7369175" y="6562725"/>
          <p14:tracePt t="22687" x="7359650" y="6556375"/>
          <p14:tracePt t="22704" x="7353300" y="6556375"/>
          <p14:tracePt t="22721" x="7350125" y="6556375"/>
          <p14:tracePt t="23452" x="7350125" y="6565900"/>
          <p14:tracePt t="23459" x="7350125" y="6591300"/>
          <p14:tracePt t="23471" x="7350125" y="6607175"/>
          <p14:tracePt t="23488" x="7350125" y="6670675"/>
          <p14:tracePt t="23504" x="7350125" y="6715125"/>
          <p14:tracePt t="23521" x="7350125" y="6750050"/>
          <p14:tracePt t="23537" x="7350125" y="6819900"/>
          <p14:tracePt t="23571" x="7318375" y="6854825"/>
          <p14:tracePt t="23604" x="7261225" y="6854825"/>
          <p14:tracePt t="23621" x="7216775" y="6851650"/>
          <p14:tracePt t="23637" x="7108825" y="6804025"/>
          <p14:tracePt t="23654" x="7032625" y="6765925"/>
          <p14:tracePt t="23671" x="6918325" y="6705600"/>
          <p14:tracePt t="23688" x="6731000" y="6581775"/>
          <p14:tracePt t="23704" x="6610350" y="6461125"/>
          <p14:tracePt t="23721" x="6483350" y="6343650"/>
          <p14:tracePt t="23737" x="6311900" y="6181725"/>
          <p14:tracePt t="23754" x="6213475" y="6064250"/>
          <p14:tracePt t="23771" x="6127750" y="5969000"/>
          <p14:tracePt t="23787" x="6026150" y="5867400"/>
          <p14:tracePt t="23805" x="5953125" y="5803900"/>
          <p14:tracePt t="23822" x="5848350" y="5695950"/>
          <p14:tracePt t="23837" x="5775325" y="5622925"/>
          <p14:tracePt t="23854" x="5711825" y="5562600"/>
          <p14:tracePt t="23871" x="5638800" y="5480050"/>
          <p14:tracePt t="23887" x="5613400" y="5448300"/>
          <p14:tracePt t="23904" x="5581650" y="5435600"/>
          <p14:tracePt t="23921" x="5540375" y="5426075"/>
          <p14:tracePt t="23937" x="5524500" y="5426075"/>
          <p14:tracePt t="23954" x="5514975" y="5426075"/>
          <p14:tracePt t="23971" x="5502275" y="5426075"/>
          <p14:tracePt t="23988" x="5486400" y="5432425"/>
          <p14:tracePt t="24004" x="5480050" y="5448300"/>
          <p14:tracePt t="24021" x="5480050" y="5530850"/>
          <p14:tracePt t="24037" x="5483225" y="5578475"/>
          <p14:tracePt t="24054" x="5505450" y="5632450"/>
          <p14:tracePt t="24071" x="5505450" y="5711825"/>
          <p14:tracePt t="24087" x="5505450" y="5756275"/>
          <p14:tracePt t="24104" x="5505450" y="5784850"/>
          <p14:tracePt t="24121" x="5505450" y="5803900"/>
          <p14:tracePt t="24137" x="5505450" y="5813425"/>
          <p14:tracePt t="24154" x="5505450" y="5819775"/>
          <p14:tracePt t="24178" x="5505450" y="5816600"/>
          <p14:tracePt t="24187" x="5505450" y="5807075"/>
          <p14:tracePt t="24204" x="5505450" y="5762625"/>
          <p14:tracePt t="24220" x="5505450" y="5692775"/>
          <p14:tracePt t="24237" x="5492750" y="5607050"/>
          <p14:tracePt t="24254" x="5483225" y="5534025"/>
          <p14:tracePt t="24271" x="5464175" y="5451475"/>
          <p14:tracePt t="24287" x="5451475" y="5407025"/>
          <p14:tracePt t="24304" x="5445125" y="5372100"/>
          <p14:tracePt t="24320" x="5416550" y="5257800"/>
          <p14:tracePt t="24337" x="5397500" y="5153025"/>
          <p14:tracePt t="24354" x="5384800" y="5076825"/>
          <p14:tracePt t="24370" x="5378450" y="4981575"/>
          <p14:tracePt t="24387" x="5378450" y="4908550"/>
          <p14:tracePt t="24404" x="5378450" y="4857750"/>
          <p14:tracePt t="24421" x="5378450" y="4765675"/>
          <p14:tracePt t="24437" x="5378450" y="4721225"/>
          <p14:tracePt t="24454" x="5372100" y="4676775"/>
          <p14:tracePt t="24470" x="5362575" y="4572000"/>
          <p14:tracePt t="24487" x="5346700" y="4464050"/>
          <p14:tracePt t="24504" x="5346700" y="4371975"/>
          <p14:tracePt t="24520" x="5340350" y="4283075"/>
          <p14:tracePt t="24537" x="5340350" y="4225925"/>
          <p14:tracePt t="24554" x="5340350" y="4133850"/>
          <p14:tracePt t="24570" x="5334000" y="3990975"/>
          <p14:tracePt t="24587" x="5324475" y="3895725"/>
          <p14:tracePt t="24604" x="5318125" y="3800475"/>
          <p14:tracePt t="24620" x="5299075" y="3625850"/>
          <p14:tracePt t="24637" x="5299075" y="3543300"/>
          <p14:tracePt t="24654" x="5299075" y="3486150"/>
          <p14:tracePt t="24656" x="5299075" y="3457575"/>
          <p14:tracePt t="24671" x="5299075" y="3390900"/>
          <p14:tracePt t="24687" x="5299075" y="3286125"/>
          <p14:tracePt t="24704" x="5299075" y="3203575"/>
          <p14:tracePt t="24721" x="5299075" y="3127375"/>
          <p14:tracePt t="24737" x="5299075" y="3089275"/>
          <p14:tracePt t="24754" x="5292725" y="3044825"/>
          <p14:tracePt t="24771" x="5292725" y="2959100"/>
          <p14:tracePt t="24788" x="5292725" y="2908300"/>
          <p14:tracePt t="24806" x="5295900" y="2828925"/>
          <p14:tracePt t="24821" x="5308600" y="2784475"/>
          <p14:tracePt t="24837" x="5314950" y="2740025"/>
          <p14:tracePt t="24855" x="5324475" y="2654300"/>
          <p14:tracePt t="24871" x="5324475" y="2600325"/>
          <p14:tracePt t="24887" x="5324475" y="2549525"/>
          <p14:tracePt t="24904" x="5327650" y="2501900"/>
          <p14:tracePt t="24920" x="5346700" y="2470150"/>
          <p14:tracePt t="24938" x="5359400" y="2447925"/>
          <p14:tracePt t="24954" x="5375275" y="2413000"/>
          <p14:tracePt t="24970" x="5387975" y="2390775"/>
          <p14:tracePt t="24987" x="5394325" y="2362200"/>
          <p14:tracePt t="25004" x="5394325" y="2339975"/>
          <p14:tracePt t="25020" x="5394325" y="2330450"/>
          <p14:tracePt t="25037" x="5394325" y="2320925"/>
          <p14:tracePt t="25071" x="5394325" y="2333625"/>
          <p14:tracePt t="25087" x="5394325" y="2346325"/>
          <p14:tracePt t="25104" x="5422900" y="2470150"/>
          <p14:tracePt t="25120" x="5429250" y="2574925"/>
          <p14:tracePt t="25137" x="5426075" y="2660650"/>
          <p14:tracePt t="25154" x="5356225" y="2819400"/>
          <p14:tracePt t="25170" x="5289550" y="2924175"/>
          <p14:tracePt t="25187" x="5172075" y="3032125"/>
          <p14:tracePt t="25204" x="4873625" y="3165475"/>
          <p14:tracePt t="25220" x="4568825" y="3219450"/>
          <p14:tracePt t="25238" x="4314825" y="3228975"/>
          <p14:tracePt t="25254" x="3841750" y="3190875"/>
          <p14:tracePt t="25271" x="3492500" y="3092450"/>
          <p14:tracePt t="25288" x="3244850" y="3000375"/>
          <p14:tracePt t="25305" x="2847975" y="2873375"/>
          <p14:tracePt t="25322" x="2682875" y="2806700"/>
          <p14:tracePt t="25338" x="2540000" y="2752725"/>
          <p14:tracePt t="25354" x="2365375" y="2686050"/>
          <p14:tracePt t="25370" x="2295525" y="2638425"/>
          <p14:tracePt t="25387" x="2247900" y="2597150"/>
          <p14:tracePt t="25404" x="2193925" y="2533650"/>
          <p14:tracePt t="25420" x="2181225" y="2501900"/>
          <p14:tracePt t="25437" x="2171700" y="2492375"/>
          <p14:tracePt t="25454" x="2171700" y="2479675"/>
          <p14:tracePt t="25470" x="2171700" y="2470150"/>
          <p14:tracePt t="25487" x="2171700" y="2454275"/>
          <p14:tracePt t="25504" x="2178050" y="2444750"/>
          <p14:tracePt t="25521" x="2206625" y="2432050"/>
          <p14:tracePt t="25537" x="2244725" y="2419350"/>
          <p14:tracePt t="25554" x="2330450" y="2378075"/>
          <p14:tracePt t="25570" x="2384425" y="2355850"/>
          <p14:tracePt t="25587" x="2428875" y="2343150"/>
          <p14:tracePt t="25604" x="2479675" y="2317750"/>
          <p14:tracePt t="25620" x="2495550" y="2308225"/>
          <p14:tracePt t="25637" x="2505075" y="2298700"/>
          <p14:tracePt t="25654" x="2517775" y="2257425"/>
          <p14:tracePt t="25670" x="2517775" y="2228850"/>
          <p14:tracePt t="25687" x="2514600" y="2190750"/>
          <p14:tracePt t="25704" x="2495550" y="2149475"/>
          <p14:tracePt t="25720" x="2473325" y="2136775"/>
          <p14:tracePt t="25738" x="2359025" y="2108200"/>
          <p14:tracePt t="25754" x="2273300" y="2082800"/>
          <p14:tracePt t="25770" x="2212975" y="2082800"/>
          <p14:tracePt t="25787" x="2143125" y="2082800"/>
          <p14:tracePt t="25804" x="2035175" y="2082800"/>
          <p14:tracePt t="25820" x="1978025" y="2082800"/>
          <p14:tracePt t="25837" x="1939925" y="2082800"/>
          <p14:tracePt t="25854" x="1924050" y="2082800"/>
          <p14:tracePt t="25871" x="1914525" y="2082800"/>
          <p14:tracePt t="25888" x="1870075" y="2082800"/>
          <p14:tracePt t="25904" x="1841500" y="2076450"/>
          <p14:tracePt t="25920" x="1828800" y="2070100"/>
          <p14:tracePt t="26173" x="1841500" y="2114550"/>
          <p14:tracePt t="26180" x="1857375" y="2193925"/>
          <p14:tracePt t="26187" x="1885950" y="2279650"/>
          <p14:tracePt t="26204" x="1939925" y="2444750"/>
          <p14:tracePt t="26220" x="1974850" y="2565400"/>
          <p14:tracePt t="26237" x="2022475" y="2809875"/>
          <p14:tracePt t="26254" x="2047875" y="2927350"/>
          <p14:tracePt t="26270" x="2073275" y="3057525"/>
          <p14:tracePt t="26287" x="2133600" y="3251200"/>
          <p14:tracePt t="26304" x="2174875" y="3349625"/>
          <p14:tracePt t="26321" x="2206625" y="3416300"/>
          <p14:tracePt t="26337" x="2225675" y="3498850"/>
          <p14:tracePt t="26354" x="2247900" y="3556000"/>
          <p14:tracePt t="26371" x="2260600" y="3609975"/>
          <p14:tracePt t="26387" x="2279650" y="3673475"/>
          <p14:tracePt t="26403" x="2292350" y="3711575"/>
          <p14:tracePt t="26420" x="2298700" y="3740150"/>
          <p14:tracePt t="26437" x="2298700" y="3768725"/>
          <p14:tracePt t="26454" x="2298700" y="3781425"/>
          <p14:tracePt t="26470" x="2311400" y="3794125"/>
          <p14:tracePt t="26487" x="2311400" y="3806825"/>
          <p14:tracePt t="26504" x="2311400" y="3819525"/>
          <p14:tracePt t="26520" x="2314575" y="3832225"/>
          <p14:tracePt t="26537" x="2324100" y="3841750"/>
          <p14:tracePt t="26554" x="2330450" y="3841750"/>
          <p14:tracePt t="26570" x="2333625" y="3848100"/>
          <p14:tracePt t="26587" x="2333625" y="3854450"/>
          <p14:tracePt t="26604" x="2339975" y="3854450"/>
          <p14:tracePt t="26657" x="2339975" y="3857625"/>
          <p14:tracePt t="26713" x="2339975" y="3863975"/>
          <p14:tracePt t="26764" x="2343150" y="3863975"/>
          <p14:tracePt t="27043" x="2416175" y="3898900"/>
          <p14:tracePt t="27050" x="2530475" y="3981450"/>
          <p14:tracePt t="27057" x="2679700" y="4105275"/>
          <p14:tracePt t="27071" x="2936875" y="4340225"/>
          <p14:tracePt t="27094" x="3406775" y="4733925"/>
          <p14:tracePt t="27109" x="3660775" y="4953000"/>
          <p14:tracePt t="27127" x="4064000" y="5226050"/>
          <p14:tracePt t="27154" x="4435475" y="5518150"/>
          <p14:tracePt t="27189" x="4857750" y="5816600"/>
          <p14:tracePt t="27192" x="4921250" y="5861050"/>
          <p14:tracePt t="27206" x="5016500" y="5956300"/>
          <p14:tracePt t="27222" x="5080000" y="6029325"/>
          <p14:tracePt t="27237" x="5114925" y="6070600"/>
          <p14:tracePt t="27254" x="5133975" y="6096000"/>
          <p14:tracePt t="27270" x="5156200" y="6118225"/>
          <p14:tracePt t="27287" x="5165725" y="6121400"/>
          <p14:tracePt t="27320" x="5172075" y="6115050"/>
          <p14:tracePt t="27336" x="5175250" y="6089650"/>
          <p14:tracePt t="27354" x="5175250" y="6045200"/>
          <p14:tracePt t="27371" x="5175250" y="5981700"/>
          <p14:tracePt t="27387" x="5175250" y="5953125"/>
          <p14:tracePt t="27404" x="5175250" y="5899150"/>
          <p14:tracePt t="27420" x="5175250" y="5749925"/>
          <p14:tracePt t="27436" x="5175250" y="5657850"/>
          <p14:tracePt t="27453" x="5175250" y="5597525"/>
          <p14:tracePt t="27470" x="5175250" y="5511800"/>
          <p14:tracePt t="27487" x="5175250" y="5451475"/>
          <p14:tracePt t="27504" x="5175250" y="5407025"/>
          <p14:tracePt t="27520" x="5175250" y="5346700"/>
          <p14:tracePt t="27537" x="5175250" y="5308600"/>
          <p14:tracePt t="27553" x="5175250" y="5280025"/>
          <p14:tracePt t="27570" x="5175250" y="5245100"/>
          <p14:tracePt t="27587" x="5175250" y="5222875"/>
          <p14:tracePt t="27604" x="5175250" y="5191125"/>
          <p14:tracePt t="27620" x="5175250" y="5146675"/>
          <p14:tracePt t="27636" x="5175250" y="5102225"/>
          <p14:tracePt t="27654" x="5175250" y="5016500"/>
          <p14:tracePt t="27670" x="5175250" y="4975225"/>
          <p14:tracePt t="27686" x="5175250" y="4937125"/>
          <p14:tracePt t="27704" x="5175250" y="4873625"/>
          <p14:tracePt t="27720" x="5172075" y="4822825"/>
          <p14:tracePt t="27737" x="5172075" y="4768850"/>
          <p14:tracePt t="27754" x="5172075" y="4708525"/>
          <p14:tracePt t="27770" x="5172075" y="4664075"/>
          <p14:tracePt t="27786" x="5172075" y="4625975"/>
          <p14:tracePt t="27804" x="5165725" y="4546600"/>
          <p14:tracePt t="27820" x="5153025" y="4473575"/>
          <p14:tracePt t="27836" x="5137150" y="4375150"/>
          <p14:tracePt t="27854" x="5121275" y="4276725"/>
          <p14:tracePt t="27870" x="5121275" y="4232275"/>
          <p14:tracePt t="27887" x="5121275" y="4187825"/>
          <p14:tracePt t="27903" x="5121275" y="4127500"/>
          <p14:tracePt t="27920" x="5121275" y="4076700"/>
          <p14:tracePt t="27937" x="5111750" y="3984625"/>
          <p14:tracePt t="27954" x="5092700" y="3892550"/>
          <p14:tracePt t="27970" x="5080000" y="3857625"/>
          <p14:tracePt t="27987" x="5073650" y="3810000"/>
          <p14:tracePt t="28004" x="5073650" y="3749675"/>
          <p14:tracePt t="28020" x="5073650" y="3721100"/>
          <p14:tracePt t="28037" x="5080000" y="3689350"/>
          <p14:tracePt t="28053" x="5092700" y="3641725"/>
          <p14:tracePt t="28070" x="5092700" y="3609975"/>
          <p14:tracePt t="28086" x="5092700" y="3565525"/>
          <p14:tracePt t="28104" x="5092700" y="3505200"/>
          <p14:tracePt t="28121" x="5092700" y="3444875"/>
          <p14:tracePt t="28136" x="5092700" y="3384550"/>
          <p14:tracePt t="28153" x="5111750" y="3302000"/>
          <p14:tracePt t="28170" x="5133975" y="3257550"/>
          <p14:tracePt t="28187" x="5143500" y="3225800"/>
          <p14:tracePt t="28203" x="5149850" y="3171825"/>
          <p14:tracePt t="28220" x="5149850" y="3117850"/>
          <p14:tracePt t="28237" x="5149850" y="3067050"/>
          <p14:tracePt t="28254" x="5149850" y="2997200"/>
          <p14:tracePt t="28271" x="5156200" y="2959100"/>
          <p14:tracePt t="28286" x="5168900" y="2930525"/>
          <p14:tracePt t="28303" x="5194300" y="2886075"/>
          <p14:tracePt t="28320" x="5200650" y="2863850"/>
          <p14:tracePt t="28336" x="5200650" y="2828925"/>
          <p14:tracePt t="28353" x="5200650" y="2755900"/>
          <p14:tracePt t="28370" x="5200650" y="2698750"/>
          <p14:tracePt t="28387" x="5200650" y="2654300"/>
          <p14:tracePt t="28403" x="5200650" y="2606675"/>
          <p14:tracePt t="28420" x="5200650" y="2578100"/>
          <p14:tracePt t="28436" x="5200650" y="2565400"/>
          <p14:tracePt t="28453" x="5210175" y="2540000"/>
          <p14:tracePt t="28470" x="5216525" y="2517775"/>
          <p14:tracePt t="28487" x="5216525" y="2501900"/>
          <p14:tracePt t="28504" x="5229225" y="2470150"/>
          <p14:tracePt t="28520" x="5232400" y="2454275"/>
          <p14:tracePt t="28538" x="5254625" y="2432050"/>
          <p14:tracePt t="28553" x="5264150" y="2416175"/>
          <p14:tracePt t="28571" x="5280025" y="2406650"/>
          <p14:tracePt t="28587" x="5314950" y="2390775"/>
          <p14:tracePt t="28603" x="5330825" y="2378075"/>
          <p14:tracePt t="28620" x="5340350" y="2365375"/>
          <p14:tracePt t="28637" x="5362575" y="2349500"/>
          <p14:tracePt t="28653" x="5372100" y="2339975"/>
          <p14:tracePt t="28670" x="5381625" y="2330450"/>
          <p14:tracePt t="28687" x="5391150" y="2317750"/>
          <p14:tracePt t="28703" x="5400675" y="2317750"/>
          <p14:tracePt t="28720" x="5407025" y="2317750"/>
          <p14:tracePt t="28973" x="5403850" y="2327275"/>
          <p14:tracePt t="28980" x="5397500" y="2339975"/>
          <p14:tracePt t="28987" x="5391150" y="2349500"/>
          <p14:tracePt t="29003" x="5375275" y="2381250"/>
          <p14:tracePt t="29036" x="5330825" y="2447925"/>
          <p14:tracePt t="29070" x="5273675" y="2511425"/>
          <p14:tracePt t="29086" x="5229225" y="2578100"/>
          <p14:tracePt t="29103" x="5210175" y="2616200"/>
          <p14:tracePt t="29120" x="5187950" y="2663825"/>
          <p14:tracePt t="29136" x="5172075" y="2705100"/>
          <p14:tracePt t="29154" x="5165725" y="2727325"/>
          <p14:tracePt t="29170" x="5153025" y="2759075"/>
          <p14:tracePt t="29186" x="5140325" y="2790825"/>
          <p14:tracePt t="29203" x="5127625" y="2828925"/>
          <p14:tracePt t="29220" x="5127625" y="2882900"/>
          <p14:tracePt t="29222" x="5127625" y="2908300"/>
          <p14:tracePt t="29236" x="5127625" y="2959100"/>
          <p14:tracePt t="29254" x="5127625" y="3003550"/>
          <p14:tracePt t="29271" x="5127625" y="3032125"/>
          <p14:tracePt t="29286" x="5137150" y="3089275"/>
          <p14:tracePt t="29303" x="5143500" y="3127375"/>
          <p14:tracePt t="29320" x="5143500" y="3149600"/>
          <p14:tracePt t="29337" x="5143500" y="3209925"/>
          <p14:tracePt t="29353" x="5149850" y="3254375"/>
          <p14:tracePt t="29370" x="5156200" y="3292475"/>
          <p14:tracePt t="29387" x="5168900" y="3340100"/>
          <p14:tracePt t="29403" x="5181600" y="3371850"/>
          <p14:tracePt t="29420" x="5200650" y="3403600"/>
          <p14:tracePt t="29436" x="5207000" y="3467100"/>
          <p14:tracePt t="29453" x="5207000" y="3508375"/>
          <p14:tracePt t="29471" x="5207000" y="3571875"/>
          <p14:tracePt t="29486" x="5213350" y="3609975"/>
          <p14:tracePt t="29503" x="5219700" y="3654425"/>
          <p14:tracePt t="29520" x="5232400" y="3717925"/>
          <p14:tracePt t="29536" x="5245100" y="3781425"/>
          <p14:tracePt t="29553" x="5245100" y="3841750"/>
          <p14:tracePt t="29570" x="5245100" y="3927475"/>
          <p14:tracePt t="29586" x="5245100" y="3968750"/>
          <p14:tracePt t="29604" x="5241925" y="4006850"/>
          <p14:tracePt t="29621" x="5241925" y="4070350"/>
          <p14:tracePt t="29636" x="5241925" y="4130675"/>
          <p14:tracePt t="29653" x="5241925" y="4206875"/>
          <p14:tracePt t="29671" x="5248275" y="4327525"/>
          <p14:tracePt t="29687" x="5254625" y="4378325"/>
          <p14:tracePt t="29703" x="5254625" y="4438650"/>
          <p14:tracePt t="29720" x="5267325" y="4527550"/>
          <p14:tracePt t="29736" x="5267325" y="4610100"/>
          <p14:tracePt t="29753" x="5267325" y="4667250"/>
          <p14:tracePt t="29770" x="5267325" y="4737100"/>
          <p14:tracePt t="29786" x="5267325" y="4797425"/>
          <p14:tracePt t="29804" x="5267325" y="4876800"/>
          <p14:tracePt t="29820" x="5267325" y="4981575"/>
          <p14:tracePt t="29836" x="5267325" y="5035550"/>
          <p14:tracePt t="29853" x="5267325" y="5076825"/>
          <p14:tracePt t="29870" x="5251450" y="5143500"/>
          <p14:tracePt t="29886" x="5245100" y="5203825"/>
          <p14:tracePt t="29904" x="5229225" y="5267325"/>
          <p14:tracePt t="29920" x="5216525" y="5356225"/>
          <p14:tracePt t="29936" x="5216525" y="5400675"/>
          <p14:tracePt t="29953" x="5210175" y="5451475"/>
          <p14:tracePt t="29970" x="5203825" y="5540375"/>
          <p14:tracePt t="29986" x="5203825" y="5622925"/>
          <p14:tracePt t="30003" x="5181600" y="5686425"/>
          <p14:tracePt t="30020" x="5168900" y="5759450"/>
          <p14:tracePt t="30036" x="5162550" y="5794375"/>
          <p14:tracePt t="30053" x="5156200" y="5816600"/>
          <p14:tracePt t="30070" x="5149850" y="5857875"/>
          <p14:tracePt t="30086" x="5149850" y="5867400"/>
          <p14:tracePt t="30104" x="5149850" y="5876925"/>
          <p14:tracePt t="30120" x="5149850" y="5892800"/>
          <p14:tracePt t="30136" x="5149850" y="5902325"/>
          <p14:tracePt t="30170" x="5146675" y="5902325"/>
          <p14:tracePt t="30186" x="5146675" y="5895975"/>
          <p14:tracePt t="30203" x="5146675" y="5886450"/>
          <p14:tracePt t="30220" x="5146675" y="5851525"/>
          <p14:tracePt t="30236" x="5146675" y="5810250"/>
          <p14:tracePt t="30254" x="5146675" y="5749925"/>
          <p14:tracePt t="30255" x="5146675" y="5724525"/>
          <p14:tracePt t="30270" x="5140325" y="5670550"/>
          <p14:tracePt t="30286" x="5127625" y="5626100"/>
          <p14:tracePt t="30304" x="5108575" y="5568950"/>
          <p14:tracePt t="30321" x="5108575" y="5530850"/>
          <p14:tracePt t="30338" x="5102225" y="5495925"/>
          <p14:tracePt t="30355" x="5102225" y="5438775"/>
          <p14:tracePt t="30370" x="5095875" y="5394325"/>
          <p14:tracePt t="30387" x="5089525" y="5359400"/>
          <p14:tracePt t="30404" x="5064125" y="5292725"/>
          <p14:tracePt t="30420" x="5048250" y="5232400"/>
          <p14:tracePt t="30436" x="5019675" y="5153025"/>
          <p14:tracePt t="30454" x="4987925" y="5029200"/>
          <p14:tracePt t="30470" x="4975225" y="4984750"/>
          <p14:tracePt t="30486" x="4968875" y="4946650"/>
          <p14:tracePt t="30504" x="4968875" y="4914900"/>
          <p14:tracePt t="30520" x="4968875" y="4876800"/>
          <p14:tracePt t="30536" x="4968875" y="4826000"/>
          <p14:tracePt t="30554" x="4953000" y="4714875"/>
          <p14:tracePt t="30570" x="4940300" y="4664075"/>
          <p14:tracePt t="30586" x="4940300" y="4619625"/>
          <p14:tracePt t="30604" x="4940300" y="4584700"/>
          <p14:tracePt t="30620" x="4940300" y="4575175"/>
          <p14:tracePt t="30636" x="4940300" y="4565650"/>
          <p14:tracePt t="30654" x="4940300" y="4552950"/>
          <p14:tracePt t="30670" x="4943475" y="4537075"/>
          <p14:tracePt t="30686" x="4946650" y="4527550"/>
          <p14:tracePt t="30703" x="4962525" y="4505325"/>
          <p14:tracePt t="30720" x="4975225" y="4483100"/>
          <p14:tracePt t="30736" x="4991100" y="4464050"/>
          <p14:tracePt t="30753" x="5010150" y="4422775"/>
          <p14:tracePt t="30770" x="5019675" y="4406900"/>
          <p14:tracePt t="30787" x="5029200" y="4391025"/>
          <p14:tracePt t="30804" x="5073650" y="4349750"/>
          <p14:tracePt t="30820" x="5083175" y="4333875"/>
          <p14:tracePt t="30837" x="5102225" y="4308475"/>
          <p14:tracePt t="30853" x="5114925" y="4289425"/>
          <p14:tracePt t="30871" x="5124450" y="4279900"/>
          <p14:tracePt t="30887" x="5133975" y="4270375"/>
          <p14:tracePt t="30903" x="5159375" y="4229100"/>
          <p14:tracePt t="30920" x="5172075" y="4197350"/>
          <p14:tracePt t="30936" x="5184775" y="4168775"/>
          <p14:tracePt t="30953" x="5200650" y="4111625"/>
          <p14:tracePt t="30970" x="5213350" y="4067175"/>
          <p14:tracePt t="30987" x="5213350" y="4044950"/>
          <p14:tracePt t="31003" x="5213350" y="4010025"/>
          <p14:tracePt t="31020" x="5213350" y="4000500"/>
          <p14:tracePt t="31036" x="5213350" y="3990975"/>
          <p14:tracePt t="31053" x="5226050" y="3978275"/>
          <p14:tracePt t="31070" x="5235575" y="3962400"/>
          <p14:tracePt t="31086" x="5235575" y="3940175"/>
          <p14:tracePt t="31104" x="5235575" y="3892550"/>
          <p14:tracePt t="31120" x="5235575" y="3854450"/>
          <p14:tracePt t="31136" x="5235575" y="3810000"/>
          <p14:tracePt t="31153" x="5235575" y="3762375"/>
          <p14:tracePt t="31170" x="5235575" y="3743325"/>
          <p14:tracePt t="31187" x="5235575" y="3711575"/>
          <p14:tracePt t="31203" x="5235575" y="3679825"/>
          <p14:tracePt t="31220" x="5235575" y="3651250"/>
          <p14:tracePt t="31236" x="5226050" y="3619500"/>
          <p14:tracePt t="31253" x="5213350" y="3556000"/>
          <p14:tracePt t="31270" x="5200650" y="3517900"/>
          <p14:tracePt t="31286" x="5200650" y="3489325"/>
          <p14:tracePt t="31303" x="5200650" y="3448050"/>
          <p14:tracePt t="31320" x="5200650" y="3419475"/>
          <p14:tracePt t="31336" x="5200650" y="3403600"/>
          <p14:tracePt t="31354" x="5200650" y="3365500"/>
          <p14:tracePt t="31370" x="5200650" y="3349625"/>
          <p14:tracePt t="31386" x="5200650" y="3327400"/>
          <p14:tracePt t="31403" x="5200650" y="3279775"/>
          <p14:tracePt t="31420" x="5200650" y="3235325"/>
          <p14:tracePt t="31437" x="5200650" y="3181350"/>
          <p14:tracePt t="31453" x="5200650" y="3143250"/>
          <p14:tracePt t="31470" x="5210175" y="3105150"/>
          <p14:tracePt t="31487" x="5222875" y="3063875"/>
          <p14:tracePt t="31504" x="5232400" y="3041650"/>
          <p14:tracePt t="31520" x="5232400" y="3025775"/>
          <p14:tracePt t="31537" x="5232400" y="3000375"/>
          <p14:tracePt t="31553" x="5232400" y="2978150"/>
          <p14:tracePt t="31570" x="5232400" y="2968625"/>
          <p14:tracePt t="31587" x="5232400" y="2930525"/>
          <p14:tracePt t="31603" x="5232400" y="2921000"/>
          <p14:tracePt t="31620" x="5232400" y="2892425"/>
          <p14:tracePt t="31637" x="5232400" y="2867025"/>
          <p14:tracePt t="31653" x="5232400" y="2851150"/>
          <p14:tracePt t="31670" x="5232400" y="2841625"/>
          <p14:tracePt t="31687" x="5232400" y="2822575"/>
          <p14:tracePt t="31704" x="5232400" y="2813050"/>
          <p14:tracePt t="31720" x="5219700" y="2797175"/>
          <p14:tracePt t="31738" x="5200650" y="2781300"/>
          <p14:tracePt t="31754" x="5200650" y="2771775"/>
          <p14:tracePt t="31771" x="5194300" y="2762250"/>
          <p14:tracePt t="31772" x="5194300" y="2752725"/>
          <p14:tracePt t="31786" x="5194300" y="2746375"/>
          <p14:tracePt t="31803" x="5194300" y="2736850"/>
          <p14:tracePt t="31820" x="5194300" y="2727325"/>
          <p14:tracePt t="31837" x="5191125" y="2711450"/>
          <p14:tracePt t="31853" x="5184775" y="2695575"/>
          <p14:tracePt t="31870" x="5184775" y="2686050"/>
          <p14:tracePt t="31886" x="5184775" y="2673350"/>
          <p14:tracePt t="31920" x="5184775" y="2667000"/>
          <p14:tracePt t="31936" x="5184775" y="2651125"/>
          <p14:tracePt t="31953" x="5184775" y="2647950"/>
          <p14:tracePt t="31970" x="5184775" y="2638425"/>
          <p14:tracePt t="31986" x="5184775" y="2622550"/>
          <p14:tracePt t="32003" x="5184775" y="2613025"/>
          <p14:tracePt t="32020" x="5187950" y="2597150"/>
          <p14:tracePt t="32036" x="5191125" y="2584450"/>
          <p14:tracePt t="32054" x="5203825" y="2574925"/>
          <p14:tracePt t="32071" x="5222875" y="2568575"/>
          <p14:tracePt t="32086" x="5232400" y="2568575"/>
          <p14:tracePt t="32103" x="5241925" y="2568575"/>
          <p14:tracePt t="32121" x="5260975" y="2559050"/>
          <p14:tracePt t="32136" x="5273675" y="2546350"/>
          <p14:tracePt t="32153" x="5283200" y="2546350"/>
          <p14:tracePt t="32170" x="5299075" y="2543175"/>
          <p14:tracePt t="32187" x="5311775" y="2543175"/>
          <p14:tracePt t="32203" x="5321300" y="2543175"/>
          <p14:tracePt t="32220" x="5337175" y="2543175"/>
          <p14:tracePt t="32237" x="5343525" y="2536825"/>
          <p14:tracePt t="32253" x="5343525" y="2533650"/>
          <p14:tracePt t="32270" x="5343525" y="2524125"/>
          <p14:tracePt t="32313" x="5343525" y="2511425"/>
          <p14:tracePt t="32358" x="5343525" y="2508250"/>
          <p14:tracePt t="32378" x="5346700" y="2495550"/>
          <p14:tracePt t="32385" x="5346700" y="2492375"/>
          <p14:tracePt t="32399" x="5346700" y="2486025"/>
          <p14:tracePt t="32406" x="5346700" y="2482850"/>
          <p14:tracePt t="32442" x="5346700" y="2476500"/>
          <p14:tracePt t="32499" x="5346700" y="2473325"/>
          <p14:tracePt t="32506" x="5346700" y="2466975"/>
          <p14:tracePt t="32521" x="5346700" y="2473325"/>
          <p14:tracePt t="33047" x="5340350" y="2492375"/>
          <p14:tracePt t="33054" x="5327650" y="2511425"/>
          <p14:tracePt t="33062" x="5311775" y="2536825"/>
          <p14:tracePt t="33070" x="5299075" y="2565400"/>
          <p14:tracePt t="33086" x="5273675" y="2613025"/>
          <p14:tracePt t="33103" x="5251450" y="2676525"/>
          <p14:tracePt t="33136" x="5210175" y="2794000"/>
          <p14:tracePt t="33170" x="5181600" y="2876550"/>
          <p14:tracePt t="33186" x="5168900" y="2898775"/>
          <p14:tracePt t="33204" x="5146675" y="2927350"/>
          <p14:tracePt t="33219" x="5143500" y="2936875"/>
          <p14:tracePt t="33236" x="5143500" y="2946400"/>
          <p14:tracePt t="33253" x="5143500" y="2962275"/>
          <p14:tracePt t="33270" x="5143500" y="2965450"/>
          <p14:tracePt t="33290" x="5137150" y="2965450"/>
          <p14:tracePt t="33311" x="5133975" y="2965450"/>
          <p14:tracePt t="33319" x="5133975" y="2959100"/>
          <p14:tracePt t="33336" x="5127625" y="2936875"/>
          <p14:tracePt t="33353" x="5114925" y="2895600"/>
          <p14:tracePt t="33370" x="5095875" y="2851150"/>
          <p14:tracePt t="33386" x="5083175" y="2813050"/>
          <p14:tracePt t="33404" x="5064125" y="2740025"/>
          <p14:tracePt t="33420" x="5051425" y="2695575"/>
          <p14:tracePt t="33436" x="5032375" y="2651125"/>
          <p14:tracePt t="33453" x="5026025" y="2581275"/>
          <p14:tracePt t="33469" x="5026025" y="2527300"/>
          <p14:tracePt t="33487" x="5026025" y="2492375"/>
          <p14:tracePt t="33503" x="5026025" y="2444750"/>
          <p14:tracePt t="33520" x="5026025" y="2406650"/>
          <p14:tracePt t="33536" x="5026025" y="2384425"/>
          <p14:tracePt t="33553" x="5051425" y="2343150"/>
          <p14:tracePt t="33570" x="5057775" y="2320925"/>
          <p14:tracePt t="33586" x="5057775" y="2311400"/>
          <p14:tracePt t="33603" x="5057775" y="2289175"/>
          <p14:tracePt t="33810" x="5054600" y="2292350"/>
          <p14:tracePt t="33817" x="5051425" y="2295525"/>
          <p14:tracePt t="33824" x="5045075" y="2314575"/>
          <p14:tracePt t="33836" x="5038725" y="2324100"/>
          <p14:tracePt t="33853" x="5026025" y="2381250"/>
          <p14:tracePt t="33870" x="5019675" y="2419350"/>
          <p14:tracePt t="33887" x="5003800" y="2460625"/>
          <p14:tracePt t="33903" x="5003800" y="2489200"/>
          <p14:tracePt t="33919" x="4997450" y="2520950"/>
          <p14:tracePt t="33936" x="4991100" y="2565400"/>
          <p14:tracePt t="33954" x="4991100" y="2625725"/>
          <p14:tracePt t="33970" x="4984750" y="2657475"/>
          <p14:tracePt t="33986" x="4984750" y="2692400"/>
          <p14:tracePt t="34003" x="4978400" y="2733675"/>
          <p14:tracePt t="34020" x="4978400" y="2755900"/>
          <p14:tracePt t="34037" x="4978400" y="2778125"/>
          <p14:tracePt t="34053" x="4978400" y="2790825"/>
          <p14:tracePt t="34070" x="4978400" y="2800350"/>
          <p14:tracePt t="34087" x="4978400" y="2825750"/>
          <p14:tracePt t="34103" x="4978400" y="2857500"/>
          <p14:tracePt t="34119" x="4978400" y="2879725"/>
          <p14:tracePt t="34137" x="4978400" y="2917825"/>
          <p14:tracePt t="34153" x="4978400" y="2940050"/>
          <p14:tracePt t="34170" x="4978400" y="2968625"/>
          <p14:tracePt t="34187" x="4978400" y="3009900"/>
          <p14:tracePt t="34203" x="4978400" y="3032125"/>
          <p14:tracePt t="34220" x="4978400" y="3054350"/>
          <p14:tracePt t="34237" x="4978400" y="3095625"/>
          <p14:tracePt t="34253" x="4978400" y="3130550"/>
          <p14:tracePt t="34270" x="4978400" y="3168650"/>
          <p14:tracePt t="34287" x="4978400" y="3254375"/>
          <p14:tracePt t="34303" x="4978400" y="3289300"/>
          <p14:tracePt t="34319" x="4972050" y="3327400"/>
          <p14:tracePt t="34336" x="4959350" y="3362325"/>
          <p14:tracePt t="34353" x="4946650" y="3390900"/>
          <p14:tracePt t="34370" x="4946650" y="3413125"/>
          <p14:tracePt t="34387" x="4946650" y="3432175"/>
          <p14:tracePt t="34403" x="4946650" y="3441700"/>
          <p14:tracePt t="34420" x="4946650" y="3454400"/>
          <p14:tracePt t="34436" x="4946650" y="3467100"/>
          <p14:tracePt t="34453" x="4946650" y="3473450"/>
          <p14:tracePt t="34522" x="4946650" y="3482975"/>
          <p14:tracePt t="34737" x="4946650" y="3508375"/>
          <p14:tracePt t="34744" x="4946650" y="3533775"/>
          <p14:tracePt t="34754" x="4946650" y="3578225"/>
          <p14:tracePt t="34770" x="4946650" y="3648075"/>
          <p14:tracePt t="34787" x="4953000" y="3778250"/>
          <p14:tracePt t="34803" x="4978400" y="3908425"/>
          <p14:tracePt t="34820" x="4984750" y="4003675"/>
          <p14:tracePt t="34837" x="5006975" y="4092575"/>
          <p14:tracePt t="34853" x="5019675" y="4156075"/>
          <p14:tracePt t="34870" x="5035550" y="4219575"/>
          <p14:tracePt t="34887" x="5064125" y="4333875"/>
          <p14:tracePt t="34903" x="5076825" y="4387850"/>
          <p14:tracePt t="34919" x="5092700" y="4432300"/>
          <p14:tracePt t="34938" x="5130800" y="4489450"/>
          <p14:tracePt t="34953" x="5140325" y="4511675"/>
          <p14:tracePt t="34970" x="5159375" y="4556125"/>
          <p14:tracePt t="34987" x="5178425" y="4584700"/>
          <p14:tracePt t="35003" x="5178425" y="4597400"/>
          <p14:tracePt t="35020" x="5178425" y="4610100"/>
          <p14:tracePt t="35036" x="5178425" y="4619625"/>
          <p14:tracePt t="35053" x="5178425" y="4635500"/>
          <p14:tracePt t="35070" x="5178425" y="4641850"/>
          <p14:tracePt t="35171" x="5178425" y="4638675"/>
          <p14:tracePt t="35177" x="5178425" y="4629150"/>
          <p14:tracePt t="35186" x="5178425" y="4622800"/>
          <p14:tracePt t="35203" x="5178425" y="4613275"/>
          <p14:tracePt t="35220" x="5178425" y="4600575"/>
          <p14:tracePt t="35236" x="5181600" y="4587875"/>
          <p14:tracePt t="35253" x="5181600" y="4568825"/>
          <p14:tracePt t="35270" x="5187950" y="4533900"/>
          <p14:tracePt t="35286" x="5194300" y="4505325"/>
          <p14:tracePt t="35303" x="5200650" y="4483100"/>
          <p14:tracePt t="35320" x="5207000" y="4435475"/>
          <p14:tracePt t="35336" x="5207000" y="4397375"/>
          <p14:tracePt t="35353" x="5207000" y="4368800"/>
          <p14:tracePt t="35370" x="5207000" y="4327525"/>
          <p14:tracePt t="35386" x="5207000" y="4311650"/>
          <p14:tracePt t="35403" x="5207000" y="4302125"/>
          <p14:tracePt t="35420" x="5207000" y="4283075"/>
          <p14:tracePt t="35436" x="5207000" y="4273550"/>
          <p14:tracePt t="35453" x="5207000" y="4264025"/>
          <p14:tracePt t="35469" x="5207000" y="4229100"/>
          <p14:tracePt t="35486" x="5207000" y="4216400"/>
          <p14:tracePt t="35503" x="5207000" y="4184650"/>
          <p14:tracePt t="35520" x="5207000" y="4152900"/>
          <p14:tracePt t="35536" x="5207000" y="4124325"/>
          <p14:tracePt t="35553" x="5207000" y="4108450"/>
          <p14:tracePt t="35569" x="5203825" y="4067175"/>
          <p14:tracePt t="35586" x="5194300" y="4044950"/>
          <p14:tracePt t="35603" x="5181600" y="4013200"/>
          <p14:tracePt t="35620" x="5156200" y="3971925"/>
          <p14:tracePt t="35636" x="5143500" y="3924300"/>
          <p14:tracePt t="35653" x="5130800" y="3879850"/>
          <p14:tracePt t="35670" x="5118100" y="3825875"/>
          <p14:tracePt t="35687" x="5118100" y="3803650"/>
          <p14:tracePt t="35703" x="5118100" y="3781425"/>
          <p14:tracePt t="35720" x="5118100" y="3740150"/>
          <p14:tracePt t="35736" x="5118100" y="3717925"/>
          <p14:tracePt t="35753" x="5099050" y="3689350"/>
          <p14:tracePt t="35770" x="5080000" y="3622675"/>
          <p14:tracePt t="35786" x="5073650" y="3578225"/>
          <p14:tracePt t="35803" x="5073650" y="3543300"/>
          <p14:tracePt t="35819" x="5073650" y="3502025"/>
          <p14:tracePt t="35836" x="5073650" y="3479800"/>
          <p14:tracePt t="35853" x="5083175" y="3451225"/>
          <p14:tracePt t="35869" x="5099050" y="3416300"/>
          <p14:tracePt t="35886" x="5111750" y="3394075"/>
          <p14:tracePt t="35903" x="5121275" y="3371850"/>
          <p14:tracePt t="35919" x="5130800" y="3355975"/>
          <p14:tracePt t="35936" x="5143500" y="3336925"/>
          <p14:tracePt t="35952" x="5153025" y="3321050"/>
          <p14:tracePt t="35970" x="5175250" y="3279775"/>
          <p14:tracePt t="35986" x="5187950" y="3254375"/>
          <p14:tracePt t="36003" x="5226050" y="3197225"/>
          <p14:tracePt t="36019" x="5238750" y="3159125"/>
          <p14:tracePt t="36036" x="5251450" y="3133725"/>
          <p14:tracePt t="36054" x="5260975" y="3092450"/>
          <p14:tracePt t="36069" x="5267325" y="3082925"/>
          <p14:tracePt t="36086" x="5283200" y="3073400"/>
          <p14:tracePt t="36103" x="5299075" y="3054350"/>
          <p14:tracePt t="36119" x="5308600" y="3035300"/>
          <p14:tracePt t="36136" x="5314950" y="3013075"/>
          <p14:tracePt t="36153" x="5314950" y="2952750"/>
          <p14:tracePt t="36169" x="5314950" y="2914650"/>
          <p14:tracePt t="36186" x="5314950" y="2886075"/>
          <p14:tracePt t="36203" x="5314950" y="2857500"/>
          <p14:tracePt t="36219" x="5324475" y="2847975"/>
          <p14:tracePt t="36236" x="5340350" y="2838450"/>
          <p14:tracePt t="36253" x="5356225" y="2819400"/>
          <p14:tracePt t="36269" x="5365750" y="2806700"/>
          <p14:tracePt t="36286" x="5365750" y="2797175"/>
          <p14:tracePt t="36302" x="5365750" y="2771775"/>
          <p14:tracePt t="36320" x="5365750" y="2762250"/>
          <p14:tracePt t="36336" x="5365750" y="2752725"/>
          <p14:tracePt t="36353" x="5365750" y="2749550"/>
          <p14:tracePt t="36370" x="5365750" y="2743200"/>
          <p14:tracePt t="36410" x="5365750" y="2740025"/>
          <p14:tracePt t="36419" x="5365750" y="2733675"/>
          <p14:tracePt t="36436" x="5365750" y="2717800"/>
          <p14:tracePt t="36452" x="5365750" y="2705100"/>
          <p14:tracePt t="36469" x="5365750" y="2695575"/>
          <p14:tracePt t="36486" x="5365750" y="2682875"/>
          <p14:tracePt t="36502" x="5365750" y="2663825"/>
          <p14:tracePt t="36519" x="5368925" y="2654300"/>
          <p14:tracePt t="36536" x="5375275" y="2638425"/>
          <p14:tracePt t="36553" x="5375275" y="2613025"/>
          <p14:tracePt t="36569" x="5375275" y="2590800"/>
          <p14:tracePt t="36586" x="5375275" y="2568575"/>
          <p14:tracePt t="36603" x="5375275" y="2540000"/>
          <p14:tracePt t="36620" x="5375275" y="2530475"/>
          <p14:tracePt t="36636" x="5375275" y="2517775"/>
          <p14:tracePt t="36653" x="5375275" y="2501900"/>
          <p14:tracePt t="36669" x="5375275" y="2492375"/>
          <p14:tracePt t="36686" x="5384800" y="2482850"/>
          <p14:tracePt t="36703" x="5400675" y="2460625"/>
          <p14:tracePt t="36719" x="5400675" y="2447925"/>
          <p14:tracePt t="36737" x="5400675" y="2419350"/>
          <p14:tracePt t="36752" x="5400675" y="2409825"/>
          <p14:tracePt t="36770" x="5400675" y="2400300"/>
          <p14:tracePt t="36787" x="5400675" y="2397125"/>
          <p14:tracePt t="36819" x="5400675" y="2387600"/>
          <p14:tracePt t="36837" x="5400675" y="2371725"/>
          <p14:tracePt t="36853" x="5400675" y="2362200"/>
          <p14:tracePt t="36869" x="5400675" y="2352675"/>
          <p14:tracePt t="36886" x="5400675" y="2346325"/>
          <p14:tracePt t="37187" x="5400675" y="2349500"/>
          <p14:tracePt t="37194" x="5400675" y="2352675"/>
          <p14:tracePt t="37202" x="5400675" y="2359025"/>
          <p14:tracePt t="37219" x="5400675" y="2362200"/>
          <p14:tracePt t="37236" x="5400675" y="2374900"/>
          <p14:tracePt t="37252" x="5400675" y="2384425"/>
          <p14:tracePt t="37269" x="5400675" y="2387600"/>
          <p14:tracePt t="37286" x="5400675" y="2403475"/>
          <p14:tracePt t="37302" x="5400675" y="2413000"/>
          <p14:tracePt t="37319" x="5400675" y="2428875"/>
          <p14:tracePt t="37336" x="5400675" y="2441575"/>
          <p14:tracePt t="37352" x="5400675" y="2451100"/>
          <p14:tracePt t="37369" x="5397500" y="2463800"/>
          <p14:tracePt t="37386" x="5381625" y="2501900"/>
          <p14:tracePt t="37402" x="5368925" y="2533650"/>
          <p14:tracePt t="37419" x="5356225" y="2571750"/>
          <p14:tracePt t="37436" x="5343525" y="2625725"/>
          <p14:tracePt t="37453" x="5337175" y="2679700"/>
          <p14:tracePt t="37469" x="5337175" y="2746375"/>
          <p14:tracePt t="37486" x="5327650" y="2876550"/>
          <p14:tracePt t="37502" x="5321300" y="2949575"/>
          <p14:tracePt t="37520" x="5299075" y="3016250"/>
          <p14:tracePt t="37537" x="5280025" y="3089275"/>
          <p14:tracePt t="37553" x="5257800" y="3152775"/>
          <p14:tracePt t="37569" x="5222875" y="3213100"/>
          <p14:tracePt t="37586" x="5200650" y="3302000"/>
          <p14:tracePt t="37602" x="5187950" y="3340100"/>
          <p14:tracePt t="37620" x="5162550" y="3409950"/>
          <p14:tracePt t="37636" x="5156200" y="3473450"/>
          <p14:tracePt t="37653" x="5156200" y="3543300"/>
          <p14:tracePt t="37669" x="5156200" y="3616325"/>
          <p14:tracePt t="37686" x="5156200" y="3692525"/>
          <p14:tracePt t="37703" x="5156200" y="3736975"/>
          <p14:tracePt t="37720" x="5156200" y="3806825"/>
          <p14:tracePt t="37736" x="5156200" y="3867150"/>
          <p14:tracePt t="37753" x="5159375" y="3927475"/>
          <p14:tracePt t="37770" x="5159375" y="3997325"/>
          <p14:tracePt t="37786" x="5159375" y="4041775"/>
          <p14:tracePt t="37802" x="5159375" y="4070350"/>
          <p14:tracePt t="37820" x="5159375" y="4133850"/>
          <p14:tracePt t="37837" x="5156200" y="4178300"/>
          <p14:tracePt t="37853" x="5149850" y="4222750"/>
          <p14:tracePt t="37870" x="5149850" y="4298950"/>
          <p14:tracePt t="37886" x="5149850" y="4337050"/>
          <p14:tracePt t="37903" x="5149850" y="4378325"/>
          <p14:tracePt t="37920" x="5159375" y="4460875"/>
          <p14:tracePt t="37936" x="5181600" y="4537075"/>
          <p14:tracePt t="37952" x="5181600" y="4616450"/>
          <p14:tracePt t="37970" x="5181600" y="4711700"/>
          <p14:tracePt t="37985" x="5181600" y="4765675"/>
          <p14:tracePt t="38002" x="5181600" y="4816475"/>
          <p14:tracePt t="38019" x="5197475" y="4911725"/>
          <p14:tracePt t="38035" x="5203825" y="4975225"/>
          <p14:tracePt t="38053" x="5210175" y="5010150"/>
          <p14:tracePt t="38069" x="5210175" y="5051425"/>
          <p14:tracePt t="38086" x="5210175" y="5060950"/>
          <p14:tracePt t="38102" x="5210175" y="5070475"/>
          <p14:tracePt t="38120" x="5210175" y="5083175"/>
          <p14:tracePt t="38153" x="5219700" y="5067300"/>
          <p14:tracePt t="38169" x="5245100" y="5026025"/>
          <p14:tracePt t="38185" x="5257800" y="4981575"/>
          <p14:tracePt t="38202" x="5270500" y="4937125"/>
          <p14:tracePt t="38220" x="5270500" y="4864100"/>
          <p14:tracePt t="38237" x="5270500" y="4797425"/>
          <p14:tracePt t="38252" x="5270500" y="4737100"/>
          <p14:tracePt t="38269" x="5267325" y="4657725"/>
          <p14:tracePt t="38285" x="5267325" y="4606925"/>
          <p14:tracePt t="38302" x="5267325" y="4575175"/>
          <p14:tracePt t="38319" x="5267325" y="4505325"/>
          <p14:tracePt t="38336" x="5267325" y="4413250"/>
          <p14:tracePt t="38353" x="5267325" y="4298950"/>
          <p14:tracePt t="38370" x="5251450" y="4178300"/>
          <p14:tracePt t="38386" x="5229225" y="4092575"/>
          <p14:tracePt t="38402" x="5219700" y="4006850"/>
          <p14:tracePt t="38420" x="5219700" y="3930650"/>
          <p14:tracePt t="38435" x="5219700" y="3902075"/>
          <p14:tracePt t="38453" x="5219700" y="3870325"/>
          <p14:tracePt t="38469" x="5219700" y="3832225"/>
          <p14:tracePt t="38486" x="5235575" y="3800475"/>
          <p14:tracePt t="38502" x="5241925" y="3746500"/>
          <p14:tracePt t="38520" x="5241925" y="3641725"/>
          <p14:tracePt t="38536" x="5241925" y="3578225"/>
          <p14:tracePt t="38552" x="5241925" y="3543300"/>
          <p14:tracePt t="38569" x="5241925" y="3521075"/>
          <p14:tracePt t="38585" x="5241925" y="3511550"/>
          <p14:tracePt t="38604" x="5241925" y="3492500"/>
          <p14:tracePt t="38619" x="5241925" y="3482975"/>
          <p14:tracePt t="38636" x="5241925" y="3476625"/>
          <p14:tracePt t="38740" x="5241925" y="3479800"/>
          <p14:tracePt t="38747" x="5241925" y="3482975"/>
          <p14:tracePt t="38753" x="5241925" y="3489325"/>
          <p14:tracePt t="38769" x="5229225" y="3511550"/>
          <p14:tracePt t="38785" x="5219700" y="3533775"/>
          <p14:tracePt t="38803" x="5200650" y="3597275"/>
          <p14:tracePt t="38819" x="5187950" y="3622675"/>
          <p14:tracePt t="38836" x="5181600" y="3651250"/>
          <p14:tracePt t="38853" x="5162550" y="3708400"/>
          <p14:tracePt t="38869" x="5149850" y="3752850"/>
          <p14:tracePt t="38887" x="5137150" y="3816350"/>
          <p14:tracePt t="38904" x="5114925" y="3927475"/>
          <p14:tracePt t="38919" x="5092700" y="3975100"/>
          <p14:tracePt t="38936" x="5080000" y="4019550"/>
          <p14:tracePt t="38952" x="5060950" y="4076700"/>
          <p14:tracePt t="38969" x="5060950" y="4121150"/>
          <p14:tracePt t="38986" x="5060950" y="4159250"/>
          <p14:tracePt t="39003" x="5060950" y="4213225"/>
          <p14:tracePt t="39019" x="5060950" y="4241800"/>
          <p14:tracePt t="39036" x="5060950" y="4264025"/>
          <p14:tracePt t="39052" x="5060950" y="4289425"/>
          <p14:tracePt t="39069" x="5060950" y="4298950"/>
          <p14:tracePt t="39086" x="5060950" y="4311650"/>
          <p14:tracePt t="39102" x="5060950" y="4324350"/>
          <p14:tracePt t="39119" x="5060950" y="4340225"/>
          <p14:tracePt t="39136" x="5060950" y="4349750"/>
          <p14:tracePt t="39152" x="5060950" y="4365625"/>
          <p14:tracePt t="39170" x="5060950" y="4375150"/>
          <p14:tracePt t="39187" x="5060950" y="4387850"/>
          <p14:tracePt t="39203" x="5060950" y="4403725"/>
          <p14:tracePt t="39236" x="5060950" y="4410075"/>
          <p14:tracePt t="39281" x="5060950" y="4413250"/>
          <p14:tracePt t="39879" x="5060950" y="4419600"/>
          <p14:tracePt t="39886" x="5060950" y="4422775"/>
          <p14:tracePt t="39893" x="5060950" y="4429125"/>
          <p14:tracePt t="39902" x="5060950" y="4432300"/>
          <p14:tracePt t="39919" x="5060950" y="4441825"/>
          <p14:tracePt t="39952" x="5070475" y="4518025"/>
          <p14:tracePt t="39986" x="5108575" y="4584700"/>
          <p14:tracePt t="40002" x="5118100" y="4594225"/>
          <p14:tracePt t="40019" x="5127625" y="4603750"/>
          <p14:tracePt t="40036" x="5127625" y="4610100"/>
          <p14:tracePt t="40070" x="5127625" y="4606925"/>
          <p14:tracePt t="40086" x="5127625" y="4594225"/>
          <p14:tracePt t="40102" x="5127625" y="4584700"/>
          <p14:tracePt t="40119" x="5127625" y="4568825"/>
          <p14:tracePt t="40135" x="5127625" y="4552950"/>
          <p14:tracePt t="40152" x="5127625" y="4543425"/>
          <p14:tracePt t="40169" x="5127625" y="4514850"/>
          <p14:tracePt t="40186" x="5127625" y="4476750"/>
          <p14:tracePt t="40202" x="5118100" y="4438650"/>
          <p14:tracePt t="40219" x="5118100" y="4416425"/>
          <p14:tracePt t="40236" x="5118100" y="4368800"/>
          <p14:tracePt t="40252" x="5118100" y="4340225"/>
          <p14:tracePt t="40269" x="5118100" y="4302125"/>
          <p14:tracePt t="40286" x="5118100" y="4248150"/>
          <p14:tracePt t="40303" x="5118100" y="4197350"/>
          <p14:tracePt t="40319" x="5118100" y="4152900"/>
          <p14:tracePt t="40336" x="5118100" y="4089400"/>
          <p14:tracePt t="40353" x="5118100" y="4029075"/>
          <p14:tracePt t="40369" x="5118100" y="3978275"/>
          <p14:tracePt t="40386" x="5118100" y="3917950"/>
          <p14:tracePt t="40403" x="5118100" y="3873500"/>
          <p14:tracePt t="40419" x="5121275" y="3851275"/>
          <p14:tracePt t="40435" x="5130800" y="3806825"/>
          <p14:tracePt t="40452" x="5130800" y="3778250"/>
          <p14:tracePt t="40470" x="5137150" y="3752850"/>
          <p14:tracePt t="40486" x="5143500" y="3724275"/>
          <p14:tracePt t="40502" x="5149850" y="3698875"/>
          <p14:tracePt t="40520" x="5165725" y="3657600"/>
          <p14:tracePt t="40536" x="5178425" y="3629025"/>
          <p14:tracePt t="40552" x="5191125" y="3597275"/>
          <p14:tracePt t="40569" x="5203825" y="3556000"/>
          <p14:tracePt t="40587" x="5210175" y="3517900"/>
          <p14:tracePt t="40603" x="5222875" y="3495675"/>
          <p14:tracePt t="40619" x="5222875" y="3467100"/>
          <p14:tracePt t="40635" x="5222875" y="3457575"/>
          <p14:tracePt t="40652" x="5222875" y="3448050"/>
          <p14:tracePt t="40670" x="5222875" y="3438525"/>
          <p14:tracePt t="40876" x="5219700" y="3444875"/>
          <p14:tracePt t="40884" x="5213350" y="3463925"/>
          <p14:tracePt t="40890" x="5207000" y="3476625"/>
          <p14:tracePt t="40902" x="5200650" y="3486150"/>
          <p14:tracePt t="40919" x="5191125" y="3527425"/>
          <p14:tracePt t="40936" x="5184775" y="3559175"/>
          <p14:tracePt t="40969" x="5178425" y="3667125"/>
          <p14:tracePt t="41002" x="5178425" y="3756025"/>
          <p14:tracePt t="41019" x="5162550" y="3803650"/>
          <p14:tracePt t="41035" x="5159375" y="3825875"/>
          <p14:tracePt t="41052" x="5159375" y="3857625"/>
          <p14:tracePt t="41069" x="5159375" y="3895725"/>
          <p14:tracePt t="41085" x="5159375" y="3933825"/>
          <p14:tracePt t="41103" x="5159375" y="3978275"/>
          <p14:tracePt t="41119" x="5159375" y="4048125"/>
          <p14:tracePt t="41136" x="5159375" y="4083050"/>
          <p14:tracePt t="41152" x="5159375" y="4111625"/>
          <p14:tracePt t="41169" x="5159375" y="4152900"/>
          <p14:tracePt t="41186" x="5159375" y="4175125"/>
          <p14:tracePt t="41202" x="5159375" y="4203700"/>
          <p14:tracePt t="41219" x="5159375" y="4238625"/>
          <p14:tracePt t="41235" x="5172075" y="4267200"/>
          <p14:tracePt t="41252" x="5178425" y="4289425"/>
          <p14:tracePt t="41269" x="5178425" y="4352925"/>
          <p14:tracePt t="41285" x="5178425" y="4387850"/>
          <p14:tracePt t="41302" x="5178425" y="4419600"/>
          <p14:tracePt t="41319" x="5178425" y="4457700"/>
          <p14:tracePt t="41335" x="5178425" y="4479925"/>
          <p14:tracePt t="41352" x="5178425" y="4511675"/>
          <p14:tracePt t="41353" x="5178425" y="4521200"/>
          <p14:tracePt t="41369" x="5178425" y="4537075"/>
          <p14:tracePt t="41385" x="5178425" y="4552950"/>
          <p14:tracePt t="41403" x="5178425" y="4565650"/>
          <p14:tracePt t="41419" x="5178425" y="4575175"/>
          <p14:tracePt t="41435" x="5178425" y="4587875"/>
          <p14:tracePt t="41453" x="5178425" y="4606925"/>
          <p14:tracePt t="41470" x="5178425" y="4616450"/>
          <p14:tracePt t="41486" x="5178425" y="4625975"/>
          <p14:tracePt t="41503" x="5178425" y="4651375"/>
          <p14:tracePt t="43585" x="5235575" y="4683125"/>
          <p14:tracePt t="43592" x="5308600" y="4740275"/>
          <p14:tracePt t="43603" x="5394325" y="4797425"/>
          <p14:tracePt t="43619" x="5616575" y="4962525"/>
          <p14:tracePt t="43635" x="5743575" y="5045075"/>
          <p14:tracePt t="43660" x="5876925" y="5143500"/>
          <p14:tracePt t="43685" x="5997575" y="5235575"/>
          <p14:tracePt t="43719" x="6070600" y="5299075"/>
          <p14:tracePt t="43735" x="6102350" y="5330825"/>
          <p14:tracePt t="43752" x="6134100" y="5346700"/>
          <p14:tracePt t="43768" x="6175375" y="5365750"/>
          <p14:tracePt t="43785" x="6200775" y="5378450"/>
          <p14:tracePt t="43802" x="6216650" y="5394325"/>
          <p14:tracePt t="43818" x="6226175" y="5410200"/>
          <p14:tracePt t="43835" x="6226175" y="5419725"/>
          <p14:tracePt t="43852" x="6226175" y="5429250"/>
          <p14:tracePt t="43869" x="6226175" y="5448300"/>
          <p14:tracePt t="43885" x="6226175" y="5464175"/>
          <p14:tracePt t="43902" x="6226175" y="5480050"/>
          <p14:tracePt t="43919" x="6226175" y="5502275"/>
          <p14:tracePt t="43935" x="6226175" y="5511800"/>
          <p14:tracePt t="43952" x="6226175" y="5521325"/>
          <p14:tracePt t="43969" x="6226175" y="5524500"/>
          <p14:tracePt t="44054" x="6219825" y="5524500"/>
          <p14:tracePt t="44061" x="6210300" y="5524500"/>
          <p14:tracePt t="44068" x="6203950" y="5524500"/>
          <p14:tracePt t="44085" x="6194425" y="5524500"/>
          <p14:tracePt t="44102" x="6184900" y="5518150"/>
          <p14:tracePt t="44118" x="6172200" y="5505450"/>
          <p14:tracePt t="44135" x="6156325" y="5492750"/>
          <p14:tracePt t="44152" x="6146800" y="5476875"/>
          <p14:tracePt t="44169" x="6146800" y="5473700"/>
          <p14:tracePt t="44203" x="6146800" y="5467350"/>
          <p14:tracePt t="44219" x="6146800" y="5457825"/>
          <p14:tracePt t="44235" x="6140450" y="5448300"/>
          <p14:tracePt t="44252" x="6134100" y="5429250"/>
          <p14:tracePt t="44268" x="6134100" y="5419725"/>
          <p14:tracePt t="44285" x="6134100" y="5410200"/>
          <p14:tracePt t="44353" x="6134100" y="5416550"/>
          <p14:tracePt t="44360" x="6134100" y="5419725"/>
          <p14:tracePt t="44368" x="6134100" y="5426075"/>
          <p14:tracePt t="44385" x="6134100" y="5441950"/>
          <p14:tracePt t="44402" x="6143625" y="5461000"/>
          <p14:tracePt t="44418" x="6153150" y="5483225"/>
          <p14:tracePt t="44435" x="6172200" y="5514975"/>
          <p14:tracePt t="44452" x="6191250" y="5556250"/>
          <p14:tracePt t="44468" x="6207125" y="5581650"/>
          <p14:tracePt t="44485" x="6219825" y="5597525"/>
          <p14:tracePt t="44501" x="6242050" y="5619750"/>
          <p14:tracePt t="44518" x="6245225" y="5629275"/>
          <p14:tracePt t="44535" x="6251575" y="5629275"/>
          <p14:tracePt t="44568" x="6251575" y="5622925"/>
          <p14:tracePt t="44585" x="6254750" y="5607050"/>
          <p14:tracePt t="44602" x="6254750" y="5594350"/>
          <p14:tracePt t="44619" x="6254750" y="5584825"/>
          <p14:tracePt t="44635" x="6254750" y="5572125"/>
          <p14:tracePt t="44652" x="6254750" y="5553075"/>
          <p14:tracePt t="44668" x="6254750" y="5549900"/>
          <p14:tracePt t="44702" x="6254750" y="5543550"/>
          <p14:tracePt t="44774" x="6254750" y="5540375"/>
          <p14:tracePt t="44781" x="6254750" y="5534025"/>
          <p14:tracePt t="44788" x="6254750" y="5527675"/>
          <p14:tracePt t="44802" x="6254750" y="5524500"/>
          <p14:tracePt t="44818" x="6254750" y="5518150"/>
          <p14:tracePt t="44835" x="6254750" y="5508625"/>
          <p14:tracePt t="44852" x="6254750" y="5499100"/>
          <p14:tracePt t="44868" x="6254750" y="5492750"/>
          <p14:tracePt t="44885" x="6254750" y="5489575"/>
          <p14:tracePt t="44902" x="6248400" y="5489575"/>
          <p14:tracePt t="44919" x="6238875" y="5489575"/>
          <p14:tracePt t="44935" x="6235700" y="5489575"/>
          <p14:tracePt t="44951" x="6219825" y="5489575"/>
          <p14:tracePt t="44969" x="6210300" y="5489575"/>
          <p14:tracePt t="45002" x="6200775" y="5489575"/>
          <p14:tracePt t="45019" x="6194425" y="5489575"/>
          <p14:tracePt t="45035" x="6191250" y="5489575"/>
          <p14:tracePt t="45051" x="6175375" y="5489575"/>
          <p14:tracePt t="45069" x="6169025" y="5489575"/>
          <p14:tracePt t="45085" x="6165850" y="5495925"/>
          <p14:tracePt t="45103" x="6159500" y="55022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619250" y="6237288"/>
            <a:ext cx="5240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Helianthus</a:t>
            </a:r>
            <a:r>
              <a:rPr lang="fr-FR" altLang="fr-FR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tuberosus</a:t>
            </a:r>
            <a:r>
              <a:rPr lang="fr-FR" altLang="fr-FR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topinambour « btata kesbia »</a:t>
            </a:r>
          </a:p>
        </p:txBody>
      </p:sp>
      <p:pic>
        <p:nvPicPr>
          <p:cNvPr id="17411" name="Picture 6" descr="Helianthus tuberosus  UK: Jerusalem artichoke DK: Jordskok FI: Maa-artisokka FR: Hélianthe tubéreux Topinambour NL: Aardpeer topinamboer IT: Girasole del Canada Topinambur HU: Csicsóka DE: Knollen-Sonnenblume Topinambur PL: Topinambur SK: slnečnica hľuznatá  jeruzalemský artičok topinambur ES: Tupinambo alcachofa de Jerusalén SE: Jordärtskoc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8577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Heliant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0350"/>
            <a:ext cx="39243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375"/>
    </mc:Choice>
    <mc:Fallback>
      <p:transition spd="slow" advTm="2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995" x="6111875" y="5543550"/>
          <p14:tracePt t="4002" x="6035675" y="5629275"/>
          <p14:tracePt t="4008" x="5918200" y="5778500"/>
          <p14:tracePt t="4021" x="5791200" y="6007100"/>
          <p14:tracePt t="4042" x="5499100" y="6607175"/>
          <p14:tracePt t="4055" x="5384800" y="6854825"/>
          <p14:tracePt t="4078" x="5330825" y="6854825"/>
          <p14:tracePt t="4104" x="5362575" y="6854825"/>
          <p14:tracePt t="4137" x="5543550" y="6854825"/>
          <p14:tracePt t="4154" x="5613400" y="6854825"/>
          <p14:tracePt t="4171" x="5692775" y="6854825"/>
          <p14:tracePt t="4187" x="5797550" y="6854825"/>
          <p14:tracePt t="4204" x="5832475" y="6854825"/>
          <p14:tracePt t="4221" x="5851525" y="6854825"/>
          <p14:tracePt t="4238" x="5867400" y="6854825"/>
          <p14:tracePt t="4270" x="5867400" y="6848475"/>
          <p14:tracePt t="4288" x="5870575" y="6816725"/>
          <p14:tracePt t="4304" x="5870575" y="6784975"/>
          <p14:tracePt t="4321" x="5835650" y="6737350"/>
          <p14:tracePt t="4338" x="5721350" y="6651625"/>
          <p14:tracePt t="4355" x="5534025" y="6565900"/>
          <p14:tracePt t="4372" x="5238750" y="6442075"/>
          <p14:tracePt t="4389" x="4997450" y="6353175"/>
          <p14:tracePt t="4405" x="4819650" y="6267450"/>
          <p14:tracePt t="4422" x="4556125" y="6146800"/>
          <p14:tracePt t="4439" x="4400550" y="6083300"/>
          <p14:tracePt t="4455" x="4254500" y="6029325"/>
          <p14:tracePt t="4471" x="4067175" y="5994400"/>
          <p14:tracePt t="4487" x="3975100" y="5994400"/>
          <p14:tracePt t="4504" x="3911600" y="6003925"/>
          <p14:tracePt t="4521" x="3854450" y="6022975"/>
          <p14:tracePt t="4537" x="3829050" y="6042025"/>
          <p14:tracePt t="4554" x="3800475" y="6054725"/>
          <p14:tracePt t="4571" x="3778250" y="6070600"/>
          <p14:tracePt t="4587" x="3746500" y="6080125"/>
          <p14:tracePt t="4604" x="3724275" y="6099175"/>
          <p14:tracePt t="4622" x="3702050" y="6115050"/>
          <p14:tracePt t="4637" x="3686175" y="6121400"/>
          <p14:tracePt t="4654" x="3676650" y="6130925"/>
          <p14:tracePt t="4671" x="3673475" y="6143625"/>
          <p14:tracePt t="4687" x="3673475" y="6149975"/>
          <p14:tracePt t="4971" x="3717925" y="6169025"/>
          <p14:tracePt t="4978" x="3787775" y="6197600"/>
          <p14:tracePt t="4987" x="3863975" y="6242050"/>
          <p14:tracePt t="5004" x="4000500" y="6343650"/>
          <p14:tracePt t="5021" x="4191000" y="6499225"/>
          <p14:tracePt t="5037" x="4305300" y="6578600"/>
          <p14:tracePt t="5054" x="4410075" y="6654800"/>
          <p14:tracePt t="5087" x="4676775" y="6819900"/>
          <p14:tracePt t="5121" x="4813300" y="6854825"/>
          <p14:tracePt t="5138" x="4838700" y="6854825"/>
          <p14:tracePt t="5154" x="4860925" y="6854825"/>
          <p14:tracePt t="5171" x="4876800" y="6854825"/>
          <p14:tracePt t="5187" x="4886325" y="6854825"/>
          <p14:tracePt t="5204" x="4895850" y="6848475"/>
          <p14:tracePt t="5221" x="4918075" y="6832600"/>
          <p14:tracePt t="5237" x="4927600" y="6816725"/>
          <p14:tracePt t="5254" x="4937125" y="6807200"/>
          <p14:tracePt t="5271" x="4940300" y="6794500"/>
          <p14:tracePt t="5304" x="4940300" y="6788150"/>
          <p14:tracePt t="5355" x="4940300" y="6784975"/>
          <p14:tracePt t="5376" x="4940300" y="6778625"/>
          <p14:tracePt t="5405" x="4940300" y="6769100"/>
          <p14:tracePt t="5412" x="4933950" y="6769100"/>
          <p14:tracePt t="5421" x="4930775" y="6769100"/>
          <p14:tracePt t="5437" x="4921250" y="6769100"/>
          <p14:tracePt t="5454" x="4899025" y="6769100"/>
          <p14:tracePt t="5471" x="4889500" y="6769100"/>
          <p14:tracePt t="5487" x="4867275" y="6769100"/>
          <p14:tracePt t="5505" x="4841875" y="6781800"/>
          <p14:tracePt t="5521" x="4832350" y="6784975"/>
          <p14:tracePt t="5537" x="4822825" y="6784975"/>
          <p14:tracePt t="5554" x="4806950" y="6784975"/>
          <p14:tracePt t="5570" x="4791075" y="6784975"/>
          <p14:tracePt t="5587" x="4781550" y="6784975"/>
          <p14:tracePt t="5705" x="4784725" y="6784975"/>
          <p14:tracePt t="5712" x="4787900" y="6784975"/>
          <p14:tracePt t="5720" x="4794250" y="6784975"/>
          <p14:tracePt t="5737" x="4816475" y="6784975"/>
          <p14:tracePt t="5754" x="4857750" y="6775450"/>
          <p14:tracePt t="5770" x="4902200" y="6762750"/>
          <p14:tracePt t="5787" x="4946650" y="6756400"/>
          <p14:tracePt t="5804" x="5010150" y="6746875"/>
          <p14:tracePt t="5820" x="5038725" y="6740525"/>
          <p14:tracePt t="5837" x="5083175" y="6740525"/>
          <p14:tracePt t="5854" x="5146675" y="6727825"/>
          <p14:tracePt t="5870" x="5200650" y="6718300"/>
          <p14:tracePt t="5887" x="5260975" y="6718300"/>
          <p14:tracePt t="5904" x="5334000" y="6699250"/>
          <p14:tracePt t="5920" x="5368925" y="6692900"/>
          <p14:tracePt t="5937" x="5413375" y="6686550"/>
          <p14:tracePt t="5955" x="5476875" y="6686550"/>
          <p14:tracePt t="5971" x="5514975" y="6680200"/>
          <p14:tracePt t="5987" x="5537200" y="6673850"/>
          <p14:tracePt t="6004" x="5578475" y="6673850"/>
          <p14:tracePt t="6020" x="5594350" y="6673850"/>
          <p14:tracePt t="6037" x="5603875" y="6673850"/>
          <p14:tracePt t="6054" x="5622925" y="6673850"/>
          <p14:tracePt t="6070" x="5632450" y="6673850"/>
          <p14:tracePt t="6088" x="5641975" y="6673850"/>
          <p14:tracePt t="6702" x="5654675" y="6657975"/>
          <p14:tracePt t="6709" x="5661025" y="6638925"/>
          <p14:tracePt t="6721" x="5673725" y="6626225"/>
          <p14:tracePt t="6737" x="5711825" y="6575425"/>
          <p14:tracePt t="6754" x="5737225" y="6527800"/>
          <p14:tracePt t="6770" x="5772150" y="6480175"/>
          <p14:tracePt t="6787" x="5810250" y="6413500"/>
          <p14:tracePt t="6820" x="5886450" y="6324600"/>
          <p14:tracePt t="6854" x="6029325" y="6232525"/>
          <p14:tracePt t="6871" x="6076950" y="6203950"/>
          <p14:tracePt t="6888" x="6105525" y="6194425"/>
          <p14:tracePt t="6904" x="6121400" y="6194425"/>
          <p14:tracePt t="6921" x="6130925" y="6194425"/>
          <p14:tracePt t="6937" x="6172200" y="6194425"/>
          <p14:tracePt t="6953" x="6194425" y="6200775"/>
          <p14:tracePt t="6970" x="6219825" y="6226175"/>
          <p14:tracePt t="6988" x="6280150" y="6280150"/>
          <p14:tracePt t="7003" x="6340475" y="6334125"/>
          <p14:tracePt t="7021" x="6413500" y="6397625"/>
          <p14:tracePt t="7037" x="6515100" y="6477000"/>
          <p14:tracePt t="7054" x="6607175" y="6534150"/>
          <p14:tracePt t="7071" x="6727825" y="6578600"/>
          <p14:tracePt t="7087" x="6883400" y="6610350"/>
          <p14:tracePt t="7104" x="6965950" y="6610350"/>
          <p14:tracePt t="7120" x="7080250" y="6607175"/>
          <p14:tracePt t="7138" x="7261225" y="6553200"/>
          <p14:tracePt t="7154" x="7381875" y="6521450"/>
          <p14:tracePt t="7170" x="7527925" y="6448425"/>
          <p14:tracePt t="7187" x="7753350" y="6270625"/>
          <p14:tracePt t="7204" x="7889875" y="6149975"/>
          <p14:tracePt t="7221" x="8143875" y="5889625"/>
          <p14:tracePt t="7238" x="8255000" y="5727700"/>
          <p14:tracePt t="7256" x="8356600" y="5581650"/>
          <p14:tracePt t="7271" x="8480425" y="5305425"/>
          <p14:tracePt t="7287" x="8534400" y="5172075"/>
          <p14:tracePt t="7304" x="8572500" y="4987925"/>
          <p14:tracePt t="7322" x="8575675" y="4743450"/>
          <p14:tracePt t="7337" x="8543925" y="4508500"/>
          <p14:tracePt t="7357" x="8439150" y="4168775"/>
          <p14:tracePt t="7371" x="8286750" y="3800475"/>
          <p14:tracePt t="7388" x="8140700" y="3565525"/>
          <p14:tracePt t="7405" x="7985125" y="3314700"/>
          <p14:tracePt t="7422" x="7829550" y="3101975"/>
          <p14:tracePt t="7439" x="7734300" y="3016250"/>
          <p14:tracePt t="7454" x="7661275" y="2943225"/>
          <p14:tracePt t="7471" x="7578725" y="2851150"/>
          <p14:tracePt t="7487" x="7527925" y="2800350"/>
          <p14:tracePt t="7504" x="7486650" y="2759075"/>
          <p14:tracePt t="7521" x="7404100" y="2692400"/>
          <p14:tracePt t="7537" x="7359650" y="2667000"/>
          <p14:tracePt t="7554" x="7312025" y="2632075"/>
          <p14:tracePt t="7570" x="7267575" y="2606675"/>
          <p14:tracePt t="7587" x="7251700" y="2590800"/>
          <p14:tracePt t="7604" x="7242175" y="2590800"/>
          <p14:tracePt t="7621" x="7226300" y="2590800"/>
          <p14:tracePt t="7637" x="7197725" y="2590800"/>
          <p14:tracePt t="7654" x="7118350" y="2590800"/>
          <p14:tracePt t="7671" x="6800850" y="2590800"/>
          <p14:tracePt t="7687" x="6400800" y="2590800"/>
          <p14:tracePt t="7704" x="5940425" y="2625725"/>
          <p14:tracePt t="7721" x="5232400" y="2651125"/>
          <p14:tracePt t="7739" x="4832350" y="2651125"/>
          <p14:tracePt t="7755" x="4435475" y="2651125"/>
          <p14:tracePt t="7770" x="3937000" y="2644775"/>
          <p14:tracePt t="7788" x="3695700" y="2625725"/>
          <p14:tracePt t="7803" x="3479800" y="2606675"/>
          <p14:tracePt t="7820" x="3270250" y="2581275"/>
          <p14:tracePt t="7837" x="3232150" y="2581275"/>
          <p14:tracePt t="7854" x="3222625" y="2581275"/>
          <p14:tracePt t="8099" x="3244850" y="2565400"/>
          <p14:tracePt t="8106" x="3276600" y="2543175"/>
          <p14:tracePt t="8121" x="3381375" y="2447925"/>
          <p14:tracePt t="8137" x="3514725" y="2276475"/>
          <p14:tracePt t="8154" x="3743325" y="1974850"/>
          <p14:tracePt t="8172" x="3883025" y="1727200"/>
          <p14:tracePt t="8188" x="3959225" y="1549400"/>
          <p14:tracePt t="8204" x="4054475" y="1244600"/>
          <p14:tracePt t="8221" x="4089400" y="1092200"/>
          <p14:tracePt t="8237" x="4108450" y="952500"/>
          <p14:tracePt t="8254" x="4108450" y="768350"/>
          <p14:tracePt t="8270" x="4108450" y="698500"/>
          <p14:tracePt t="8287" x="4108450" y="660400"/>
          <p14:tracePt t="8304" x="4108450" y="612775"/>
          <p14:tracePt t="8320" x="4098925" y="574675"/>
          <p14:tracePt t="8337" x="4073525" y="552450"/>
          <p14:tracePt t="8354" x="4035425" y="508000"/>
          <p14:tracePt t="8371" x="3997325" y="495300"/>
          <p14:tracePt t="8388" x="3933825" y="473075"/>
          <p14:tracePt t="8405" x="3819525" y="444500"/>
          <p14:tracePt t="8421" x="3759200" y="444500"/>
          <p14:tracePt t="8438" x="3698875" y="444500"/>
          <p14:tracePt t="8454" x="3565525" y="473075"/>
          <p14:tracePt t="8470" x="3444875" y="488950"/>
          <p14:tracePt t="8487" x="3317875" y="504825"/>
          <p14:tracePt t="8504" x="3082925" y="552450"/>
          <p14:tracePt t="8520" x="2930525" y="587375"/>
          <p14:tracePt t="8537" x="2800350" y="622300"/>
          <p14:tracePt t="8554" x="2647950" y="698500"/>
          <p14:tracePt t="8570" x="2555875" y="755650"/>
          <p14:tracePt t="8587" x="2482850" y="831850"/>
          <p14:tracePt t="8603" x="2403475" y="930275"/>
          <p14:tracePt t="8620" x="2346325" y="1022350"/>
          <p14:tracePt t="8637" x="2286000" y="1123950"/>
          <p14:tracePt t="8654" x="2238375" y="1273175"/>
          <p14:tracePt t="8670" x="2216150" y="1339850"/>
          <p14:tracePt t="8687" x="2209800" y="1400175"/>
          <p14:tracePt t="8703" x="2209800" y="1485900"/>
          <p14:tracePt t="8720" x="2228850" y="1568450"/>
          <p14:tracePt t="8737" x="2244725" y="1644650"/>
          <p14:tracePt t="8754" x="2279650" y="1749425"/>
          <p14:tracePt t="8771" x="2327275" y="1819275"/>
          <p14:tracePt t="8787" x="2393950" y="1898650"/>
          <p14:tracePt t="8804" x="2498725" y="2012950"/>
          <p14:tracePt t="8821" x="2593975" y="2092325"/>
          <p14:tracePt t="8837" x="2695575" y="2159000"/>
          <p14:tracePt t="8855" x="2889250" y="2222500"/>
          <p14:tracePt t="8871" x="2987675" y="2254250"/>
          <p14:tracePt t="8887" x="3082925" y="2260600"/>
          <p14:tracePt t="8904" x="3232150" y="2260600"/>
          <p14:tracePt t="8921" x="3314700" y="2260600"/>
          <p14:tracePt t="8937" x="3365500" y="2260600"/>
          <p14:tracePt t="8954" x="3463925" y="2251075"/>
          <p14:tracePt t="8970" x="3562350" y="2225675"/>
          <p14:tracePt t="8987" x="3657600" y="2200275"/>
          <p14:tracePt t="9004" x="3778250" y="2146300"/>
          <p14:tracePt t="9020" x="3844925" y="2117725"/>
          <p14:tracePt t="9038" x="3940175" y="2066925"/>
          <p14:tracePt t="9055" x="4006850" y="2035175"/>
          <p14:tracePt t="9071" x="4067175" y="2000250"/>
          <p14:tracePt t="9089" x="4130675" y="1981200"/>
          <p14:tracePt t="9105" x="4175125" y="1968500"/>
          <p14:tracePt t="9120" x="4203700" y="1955800"/>
          <p14:tracePt t="9137" x="4248150" y="1930400"/>
          <p14:tracePt t="9154" x="4264025" y="1920875"/>
          <p14:tracePt t="9171" x="4276725" y="1898650"/>
          <p14:tracePt t="9187" x="4295775" y="1866900"/>
          <p14:tracePt t="9204" x="4305300" y="1838325"/>
          <p14:tracePt t="9221" x="4305300" y="1822450"/>
          <p14:tracePt t="9237" x="4305300" y="1819275"/>
          <p14:tracePt t="9310" x="4305300" y="1828800"/>
          <p14:tracePt t="11568" x="4416425" y="1847850"/>
          <p14:tracePt t="11575" x="4572000" y="1870075"/>
          <p14:tracePt t="11587" x="4730750" y="1905000"/>
          <p14:tracePt t="11603" x="5235575" y="2019300"/>
          <p14:tracePt t="11625" x="5797550" y="2181225"/>
          <p14:tracePt t="11645" x="6362700" y="2359025"/>
          <p14:tracePt t="11672" x="6797675" y="2501900"/>
          <p14:tracePt t="11706" x="7324725" y="2657475"/>
          <p14:tracePt t="11723" x="7489825" y="2695575"/>
          <p14:tracePt t="11742" x="7661275" y="2765425"/>
          <p14:tracePt t="11753" x="7737475" y="2797175"/>
          <p14:tracePt t="11770" x="7816850" y="2835275"/>
          <p14:tracePt t="11788" x="7880350" y="2847975"/>
          <p14:tracePt t="11804" x="7943850" y="2854325"/>
          <p14:tracePt t="11820" x="7978775" y="2854325"/>
          <p14:tracePt t="11836" x="8016875" y="2844800"/>
          <p14:tracePt t="11854" x="8061325" y="2828925"/>
          <p14:tracePt t="11870" x="8099425" y="2809875"/>
          <p14:tracePt t="11887" x="8143875" y="2790825"/>
          <p14:tracePt t="11904" x="8216900" y="2762250"/>
          <p14:tracePt t="11920" x="8274050" y="2743200"/>
          <p14:tracePt t="11936" x="8318500" y="2730500"/>
          <p14:tracePt t="11953" x="8359775" y="2717800"/>
          <p14:tracePt t="11970" x="8391525" y="2705100"/>
          <p14:tracePt t="11986" x="8413750" y="2698750"/>
          <p14:tracePt t="12003" x="8448675" y="2676525"/>
          <p14:tracePt t="12020" x="8458200" y="2667000"/>
          <p14:tracePt t="12037" x="8493125" y="2641600"/>
          <p14:tracePt t="12055" x="8505825" y="2613025"/>
          <p14:tracePt t="12071" x="8518525" y="2587625"/>
          <p14:tracePt t="12087" x="8537575" y="2540000"/>
          <p14:tracePt t="12103" x="8543925" y="2508250"/>
          <p14:tracePt t="12120" x="8543925" y="2479675"/>
          <p14:tracePt t="12137" x="8540750" y="2438400"/>
          <p14:tracePt t="12153" x="8528050" y="2409825"/>
          <p14:tracePt t="12170" x="8509000" y="2368550"/>
          <p14:tracePt t="12187" x="8464550" y="2324100"/>
          <p14:tracePt t="12203" x="8439150" y="2295525"/>
          <p14:tracePt t="12220" x="8407400" y="2270125"/>
          <p14:tracePt t="12236" x="8356600" y="2238375"/>
          <p14:tracePt t="12253" x="8308975" y="2209800"/>
          <p14:tracePt t="12270" x="8242300" y="2181225"/>
          <p14:tracePt t="12287" x="8178800" y="2162175"/>
          <p14:tracePt t="12303" x="8134350" y="2149475"/>
          <p14:tracePt t="12320" x="8086725" y="2127250"/>
          <p14:tracePt t="12336" x="8054975" y="2127250"/>
          <p14:tracePt t="12353" x="8026400" y="2127250"/>
          <p14:tracePt t="12370" x="8004175" y="2127250"/>
          <p14:tracePt t="12386" x="7947025" y="2120900"/>
          <p14:tracePt t="12403" x="7912100" y="2114550"/>
          <p14:tracePt t="12420" x="7889875" y="2114550"/>
          <p14:tracePt t="12436" x="7848600" y="2111375"/>
          <p14:tracePt t="12453" x="7826375" y="2111375"/>
          <p14:tracePt t="12470" x="7797800" y="2111375"/>
          <p14:tracePt t="12486" x="7762875" y="2111375"/>
          <p14:tracePt t="12503" x="7718425" y="2111375"/>
          <p14:tracePt t="12520" x="7677150" y="2111375"/>
          <p14:tracePt t="12536" x="7626350" y="2117725"/>
          <p14:tracePt t="12553" x="7597775" y="2124075"/>
          <p14:tracePt t="12570" x="7572375" y="2136775"/>
          <p14:tracePt t="12586" x="7531100" y="2155825"/>
          <p14:tracePt t="12603" x="7508875" y="2165350"/>
          <p14:tracePt t="12620" x="7464425" y="2181225"/>
          <p14:tracePt t="12636" x="7388225" y="2228850"/>
          <p14:tracePt t="12653" x="7331075" y="2257425"/>
          <p14:tracePt t="12670" x="7283450" y="2282825"/>
          <p14:tracePt t="12686" x="7216775" y="2330450"/>
          <p14:tracePt t="12703" x="7194550" y="2346325"/>
          <p14:tracePt t="12721" x="7150100" y="2371725"/>
          <p14:tracePt t="12736" x="7124700" y="2397125"/>
          <p14:tracePt t="12753" x="7096125" y="2422525"/>
          <p14:tracePt t="12770" x="7070725" y="2454275"/>
          <p14:tracePt t="12786" x="7010400" y="2492375"/>
          <p14:tracePt t="12803" x="6962775" y="2524125"/>
          <p14:tracePt t="12821" x="6924675" y="2562225"/>
          <p14:tracePt t="12836" x="6892925" y="2593975"/>
          <p14:tracePt t="12853" x="6870700" y="2619375"/>
          <p14:tracePt t="12870" x="6845300" y="2644775"/>
          <p14:tracePt t="12886" x="6816725" y="2667000"/>
          <p14:tracePt t="12903" x="6784975" y="2692400"/>
          <p14:tracePt t="12920" x="6715125" y="2746375"/>
          <p14:tracePt t="12936" x="6654800" y="2800350"/>
          <p14:tracePt t="12953" x="6584950" y="2854325"/>
          <p14:tracePt t="12970" x="6473825" y="2924175"/>
          <p14:tracePt t="12986" x="6413500" y="2968625"/>
          <p14:tracePt t="13003" x="6346825" y="3000375"/>
          <p14:tracePt t="13020" x="6280150" y="3048000"/>
          <p14:tracePt t="13037" x="6242050" y="3060700"/>
          <p14:tracePt t="13053" x="6216650" y="3076575"/>
          <p14:tracePt t="13070" x="6181725" y="3095625"/>
          <p14:tracePt t="13086" x="6172200" y="3111500"/>
          <p14:tracePt t="13103" x="6159500" y="3140075"/>
          <p14:tracePt t="13120" x="6153150" y="3197225"/>
          <p14:tracePt t="13137" x="6162675" y="3241675"/>
          <p14:tracePt t="13153" x="6194425" y="3308350"/>
          <p14:tracePt t="13170" x="6261100" y="3397250"/>
          <p14:tracePt t="13186" x="6318250" y="3479800"/>
          <p14:tracePt t="13203" x="6365875" y="3559175"/>
          <p14:tracePt t="13205" x="6410325" y="3613150"/>
          <p14:tracePt t="13220" x="6473825" y="3683000"/>
          <p14:tracePt t="13236" x="6546850" y="3756025"/>
          <p14:tracePt t="13253" x="6607175" y="3800475"/>
          <p14:tracePt t="13270" x="6718300" y="3879850"/>
          <p14:tracePt t="13286" x="6769100" y="3930650"/>
          <p14:tracePt t="13304" x="6842125" y="4003675"/>
          <p14:tracePt t="13320" x="6953250" y="4083050"/>
          <p14:tracePt t="13337" x="7004050" y="4137025"/>
          <p14:tracePt t="13353" x="7054850" y="4171950"/>
          <p14:tracePt t="13370" x="7105650" y="4216400"/>
          <p14:tracePt t="13386" x="7115175" y="4225925"/>
          <p14:tracePt t="13403" x="7124700" y="4232275"/>
          <p14:tracePt t="13420" x="7143750" y="4222750"/>
          <p14:tracePt t="13436" x="7150100" y="4219575"/>
          <p14:tracePt t="13798" x="7140575" y="4232275"/>
          <p14:tracePt t="13805" x="7134225" y="4257675"/>
          <p14:tracePt t="13819" x="7118350" y="4333875"/>
          <p14:tracePt t="13837" x="7118350" y="4425950"/>
          <p14:tracePt t="13854" x="7134225" y="4622800"/>
          <p14:tracePt t="13886" x="7191375" y="4841875"/>
          <p14:tracePt t="13920" x="7346950" y="5118100"/>
          <p14:tracePt t="13937" x="7426325" y="5222875"/>
          <p14:tracePt t="13955" x="7546975" y="5368925"/>
          <p14:tracePt t="13971" x="7623175" y="5454650"/>
          <p14:tracePt t="13987" x="7677150" y="5518150"/>
          <p14:tracePt t="14004" x="7721600" y="5578475"/>
          <p14:tracePt t="14020" x="7747000" y="5600700"/>
          <p14:tracePt t="14037" x="7759700" y="5626100"/>
          <p14:tracePt t="14054" x="7759700" y="5638800"/>
          <p14:tracePt t="14069" x="7759700" y="5648325"/>
          <p14:tracePt t="14086" x="7756525" y="5664200"/>
          <p14:tracePt t="14103" x="7734300" y="5680075"/>
          <p14:tracePt t="14120" x="7721600" y="5680075"/>
          <p14:tracePt t="14136" x="7689850" y="5680075"/>
          <p14:tracePt t="14153" x="7594600" y="5670550"/>
          <p14:tracePt t="14170" x="7527925" y="5648325"/>
          <p14:tracePt t="14186" x="7473950" y="5635625"/>
          <p14:tracePt t="14203" x="7375525" y="5613400"/>
          <p14:tracePt t="14219" x="7305675" y="5575300"/>
          <p14:tracePt t="14236" x="7239000" y="5543550"/>
          <p14:tracePt t="14253" x="7153275" y="5495925"/>
          <p14:tracePt t="14269" x="7105650" y="5476875"/>
          <p14:tracePt t="14286" x="7083425" y="5464175"/>
          <p14:tracePt t="14303" x="7038975" y="5438775"/>
          <p14:tracePt t="14319" x="7029450" y="5429250"/>
          <p14:tracePt t="14337" x="7019925" y="5426075"/>
          <p14:tracePt t="14354" x="7000875" y="5419725"/>
          <p14:tracePt t="14370" x="6991350" y="5416550"/>
          <p14:tracePt t="14387" x="6981825" y="5416550"/>
          <p14:tracePt t="14403" x="6965950" y="5407025"/>
          <p14:tracePt t="14420" x="6950075" y="5407025"/>
          <p14:tracePt t="14436" x="6946900" y="5407025"/>
          <p14:tracePt t="14475" x="6959600" y="5407025"/>
          <p14:tracePt t="14486" x="6962775" y="5407025"/>
          <p14:tracePt t="14503" x="6985000" y="5407025"/>
          <p14:tracePt t="14520" x="7013575" y="5407025"/>
          <p14:tracePt t="14537" x="7035800" y="5407025"/>
          <p14:tracePt t="14553" x="7077075" y="5413375"/>
          <p14:tracePt t="14570" x="7112000" y="5419725"/>
          <p14:tracePt t="14586" x="7150100" y="5426075"/>
          <p14:tracePt t="14603" x="7207250" y="5426075"/>
          <p14:tracePt t="14619" x="7226300" y="5426075"/>
          <p14:tracePt t="14637" x="7261225" y="5426075"/>
          <p14:tracePt t="14654" x="7277100" y="5426075"/>
          <p14:tracePt t="14670" x="7302500" y="5426075"/>
          <p14:tracePt t="14687" x="7337425" y="5426075"/>
          <p14:tracePt t="14704" x="7381875" y="5426075"/>
          <p14:tracePt t="14720" x="7426325" y="5422900"/>
          <p14:tracePt t="14736" x="7454900" y="5422900"/>
          <p14:tracePt t="14753" x="7496175" y="5422900"/>
          <p14:tracePt t="14770" x="7512050" y="5422900"/>
          <p14:tracePt t="14786" x="7521575" y="5422900"/>
          <p14:tracePt t="14803" x="7540625" y="5422900"/>
          <p14:tracePt t="15045" x="7534275" y="5416550"/>
          <p14:tracePt t="15052" x="7515225" y="5410200"/>
          <p14:tracePt t="15059" x="7502525" y="5407025"/>
          <p14:tracePt t="15071" x="7483475" y="5394325"/>
          <p14:tracePt t="15087" x="7372350" y="5362575"/>
          <p14:tracePt t="15120" x="7162800" y="5286375"/>
          <p14:tracePt t="15153" x="6918325" y="5222875"/>
          <p14:tracePt t="15170" x="6842125" y="5207000"/>
          <p14:tracePt t="15186" x="6762750" y="5187950"/>
          <p14:tracePt t="15203" x="6731000" y="5181600"/>
          <p14:tracePt t="15220" x="6702425" y="5181600"/>
          <p14:tracePt t="15222" x="6689725" y="5181600"/>
          <p14:tracePt t="15236" x="6673850" y="5181600"/>
          <p14:tracePt t="15253" x="6664325" y="5181600"/>
          <p14:tracePt t="15269" x="6651625" y="5181600"/>
          <p14:tracePt t="15286" x="6635750" y="5181600"/>
          <p14:tracePt t="15303" x="6629400" y="5181600"/>
          <p14:tracePt t="15336" x="6619875" y="5181600"/>
          <p14:tracePt t="15353" x="6616700" y="5181600"/>
          <p14:tracePt t="15370" x="6610350" y="5175250"/>
          <p14:tracePt t="15386" x="6600825" y="5165725"/>
          <p14:tracePt t="15403" x="6600825" y="5159375"/>
          <p14:tracePt t="15457" x="6607175" y="5159375"/>
          <p14:tracePt t="15464" x="6613525" y="5156200"/>
          <p14:tracePt t="15471" x="6629400" y="5149850"/>
          <p14:tracePt t="15486" x="6711950" y="5143500"/>
          <p14:tracePt t="15503" x="6816725" y="5143500"/>
          <p14:tracePt t="15520" x="6911975" y="5149850"/>
          <p14:tracePt t="15536" x="7073900" y="5156200"/>
          <p14:tracePt t="15553" x="7156450" y="5156200"/>
          <p14:tracePt t="15571" x="7235825" y="5156200"/>
          <p14:tracePt t="15587" x="7258050" y="5156200"/>
          <p14:tracePt t="15604" x="7273925" y="5156200"/>
          <p14:tracePt t="15621" x="7286625" y="5156200"/>
          <p14:tracePt t="15637" x="7296150" y="5156200"/>
          <p14:tracePt t="15736" x="7289800" y="5156200"/>
          <p14:tracePt t="15742" x="7280275" y="5156200"/>
          <p14:tracePt t="15754" x="7261225" y="5156200"/>
          <p14:tracePt t="15770" x="7175500" y="5156200"/>
          <p14:tracePt t="15786" x="7092950" y="5156200"/>
          <p14:tracePt t="15803" x="7010400" y="5156200"/>
          <p14:tracePt t="15820" x="6883400" y="5156200"/>
          <p14:tracePt t="15836" x="6823075" y="5156200"/>
          <p14:tracePt t="15853" x="6778625" y="5153025"/>
          <p14:tracePt t="15870" x="6721475" y="5140325"/>
          <p14:tracePt t="15886" x="6677025" y="5127625"/>
          <p14:tracePt t="15903" x="6638925" y="5108575"/>
          <p14:tracePt t="15920" x="6591300" y="5102225"/>
          <p14:tracePt t="15936" x="6553200" y="5095875"/>
          <p14:tracePt t="15953" x="6530975" y="5095875"/>
          <p14:tracePt t="15970" x="6489700" y="5095875"/>
          <p14:tracePt t="15986" x="6461125" y="5095875"/>
          <p14:tracePt t="16003" x="6451600" y="5092700"/>
          <p14:tracePt t="16019" x="6435725" y="5092700"/>
          <p14:tracePt t="16036" x="6426200" y="5086350"/>
          <p14:tracePt t="16053" x="6413500" y="5086350"/>
          <p14:tracePt t="16069" x="6397625" y="5086350"/>
          <p14:tracePt t="16086" x="6388100" y="5086350"/>
          <p14:tracePt t="16104" x="6378575" y="5086350"/>
          <p14:tracePt t="16226" x="6391275" y="5080000"/>
          <p14:tracePt t="16234" x="6416675" y="5080000"/>
          <p14:tracePt t="16240" x="6461125" y="5073650"/>
          <p14:tracePt t="16253" x="6505575" y="5073650"/>
          <p14:tracePt t="16269" x="6613525" y="5073650"/>
          <p14:tracePt t="16286" x="6673850" y="5076825"/>
          <p14:tracePt t="16303" x="6737350" y="5083175"/>
          <p14:tracePt t="16320" x="6800850" y="5089525"/>
          <p14:tracePt t="16336" x="6816725" y="5089525"/>
          <p14:tracePt t="16353" x="6826250" y="5089525"/>
          <p14:tracePt t="16369" x="6842125" y="5089525"/>
          <p14:tracePt t="16412" x="6838950" y="5089525"/>
          <p14:tracePt t="16419" x="6829425" y="5089525"/>
          <p14:tracePt t="16436" x="6819900" y="5083175"/>
          <p14:tracePt t="16453" x="6797675" y="5073650"/>
          <p14:tracePt t="16470" x="6753225" y="5048250"/>
          <p14:tracePt t="16486" x="6724650" y="5035550"/>
          <p14:tracePt t="16504" x="6661150" y="5022850"/>
          <p14:tracePt t="16520" x="6597650" y="5016500"/>
          <p14:tracePt t="16536" x="6556375" y="5016500"/>
          <p14:tracePt t="16552" x="6511925" y="5010150"/>
          <p14:tracePt t="16570" x="6454775" y="5003800"/>
          <p14:tracePt t="16586" x="6432550" y="4991100"/>
          <p14:tracePt t="16603" x="6391275" y="4978400"/>
          <p14:tracePt t="16619" x="6369050" y="4975225"/>
          <p14:tracePt t="16636" x="6337300" y="4975225"/>
          <p14:tracePt t="16653" x="6318250" y="4975225"/>
          <p14:tracePt t="16670" x="6308725" y="4975225"/>
          <p14:tracePt t="16686" x="6299200" y="4975225"/>
          <p14:tracePt t="16703" x="6276975" y="4975225"/>
          <p14:tracePt t="16719" x="6267450" y="4975225"/>
          <p14:tracePt t="16736" x="6264275" y="4975225"/>
          <p14:tracePt t="17381" x="6276975" y="4968875"/>
          <p14:tracePt t="17388" x="6296025" y="4962525"/>
          <p14:tracePt t="17403" x="6356350" y="4949825"/>
          <p14:tracePt t="17420" x="6448425" y="4899025"/>
          <p14:tracePt t="17437" x="6600825" y="4806950"/>
          <p14:tracePt t="17453" x="6727825" y="4724400"/>
          <p14:tracePt t="17470" x="6861175" y="4651375"/>
          <p14:tracePt t="17503" x="7112000" y="4371975"/>
          <p14:tracePt t="17538" x="7267575" y="3978275"/>
          <p14:tracePt t="17555" x="7305675" y="3803650"/>
          <p14:tracePt t="17570" x="7321550" y="3632200"/>
          <p14:tracePt t="17586" x="7340600" y="3409950"/>
          <p14:tracePt t="17603" x="7340600" y="3340100"/>
          <p14:tracePt t="17619" x="7340600" y="3286125"/>
          <p14:tracePt t="17636" x="7340600" y="3232150"/>
          <p14:tracePt t="17652" x="7340600" y="3216275"/>
          <p14:tracePt t="17669" x="7340600" y="3200400"/>
          <p14:tracePt t="17686" x="7340600" y="3190875"/>
          <p14:tracePt t="17702" x="7340600" y="3187700"/>
          <p14:tracePt t="17765" x="7340600" y="31813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857375" y="6072188"/>
            <a:ext cx="623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Tragopogon</a:t>
            </a:r>
            <a:r>
              <a:rPr lang="fr-FR" altLang="fr-F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pratensis</a:t>
            </a:r>
            <a:r>
              <a:rPr lang="fr-FR" altLang="fr-F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salsifis « left mahfour » </a:t>
            </a:r>
          </a:p>
        </p:txBody>
      </p:sp>
      <p:pic>
        <p:nvPicPr>
          <p:cNvPr id="18435" name="Picture 6" descr="salsifi des pr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64343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6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88913"/>
            <a:ext cx="4322762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186"/>
    </mc:Choice>
    <mc:Fallback>
      <p:transition spd="slow" advTm="5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835" x="7312025" y="3190875"/>
          <p14:tracePt t="1843" x="7242175" y="3209925"/>
          <p14:tracePt t="1849" x="7169150" y="3225800"/>
          <p14:tracePt t="1860" x="7108825" y="3244850"/>
          <p14:tracePt t="1878" x="6886575" y="3305175"/>
          <p14:tracePt t="1894" x="6696075" y="3371850"/>
          <p14:tracePt t="1911" x="6508750" y="3429000"/>
          <p14:tracePt t="1944" x="6016625" y="3619500"/>
          <p14:tracePt t="1978" x="5588000" y="3784600"/>
          <p14:tracePt t="1995" x="5454650" y="3848100"/>
          <p14:tracePt t="2011" x="5340350" y="3908425"/>
          <p14:tracePt t="2013" x="5280025" y="3937000"/>
          <p14:tracePt t="2027" x="5178425" y="3994150"/>
          <p14:tracePt t="2044" x="5095875" y="4041775"/>
          <p14:tracePt t="2061" x="5026025" y="4098925"/>
          <p14:tracePt t="2077" x="4959350" y="4152900"/>
          <p14:tracePt t="2093" x="4918075" y="4178300"/>
          <p14:tracePt t="2110" x="4895850" y="4187825"/>
          <p14:tracePt t="2391" x="4797425" y="4165600"/>
          <p14:tracePt t="2398" x="4632325" y="4133850"/>
          <p14:tracePt t="2410" x="4432300" y="4108450"/>
          <p14:tracePt t="2427" x="3825875" y="4108450"/>
          <p14:tracePt t="2444" x="3457575" y="4146550"/>
          <p14:tracePt t="2462" x="3022600" y="4241800"/>
          <p14:tracePt t="2478" x="2803525" y="4311650"/>
          <p14:tracePt t="2494" x="2625725" y="4375150"/>
          <p14:tracePt t="2511" x="2489200" y="4457700"/>
          <p14:tracePt t="2527" x="2298700" y="4600575"/>
          <p14:tracePt t="2544" x="2203450" y="4689475"/>
          <p14:tracePt t="2560" x="2117725" y="4781550"/>
          <p14:tracePt t="2577" x="2016125" y="4937125"/>
          <p14:tracePt t="2594" x="1955800" y="5029200"/>
          <p14:tracePt t="2611" x="1911350" y="5146675"/>
          <p14:tracePt t="2627" x="1873250" y="5213350"/>
          <p14:tracePt t="2644" x="1844675" y="5280025"/>
          <p14:tracePt t="2660" x="1806575" y="5337175"/>
          <p14:tracePt t="2677" x="1768475" y="5410200"/>
          <p14:tracePt t="2693" x="1730375" y="5480050"/>
          <p14:tracePt t="2711" x="1692275" y="5572125"/>
          <p14:tracePt t="2727" x="1679575" y="5648325"/>
          <p14:tracePt t="2744" x="1670050" y="5743575"/>
          <p14:tracePt t="2761" x="1682750" y="5873750"/>
          <p14:tracePt t="2777" x="1695450" y="5911850"/>
          <p14:tracePt t="2793" x="1701800" y="5924550"/>
          <p14:tracePt t="3253" x="1695450" y="5978525"/>
          <p14:tracePt t="3260" x="1695450" y="6045200"/>
          <p14:tracePt t="3268" x="1701800" y="6115050"/>
          <p14:tracePt t="3277" x="1711325" y="6197600"/>
          <p14:tracePt t="3294" x="1736725" y="6337300"/>
          <p14:tracePt t="3310" x="1771650" y="6527800"/>
          <p14:tracePt t="3730" x="1866900" y="6477000"/>
          <p14:tracePt t="3744" x="1835150" y="6445250"/>
          <p14:tracePt t="3761" x="1812925" y="6423025"/>
          <p14:tracePt t="3777" x="1781175" y="6410325"/>
          <p14:tracePt t="3793" x="1755775" y="6384925"/>
          <p14:tracePt t="3810" x="1736725" y="6362700"/>
          <p14:tracePt t="3843" x="1714500" y="6330950"/>
          <p14:tracePt t="3877" x="1711325" y="6308725"/>
          <p14:tracePt t="3893" x="1704975" y="6292850"/>
          <p14:tracePt t="3930" x="1708150" y="6292850"/>
          <p14:tracePt t="3944" x="1724025" y="6292850"/>
          <p14:tracePt t="3960" x="1758950" y="6292850"/>
          <p14:tracePt t="3977" x="1812925" y="6302375"/>
          <p14:tracePt t="3993" x="1905000" y="6324600"/>
          <p14:tracePt t="4010" x="1965325" y="6330950"/>
          <p14:tracePt t="4027" x="2038350" y="6337300"/>
          <p14:tracePt t="4029" x="2057400" y="6343650"/>
          <p14:tracePt t="4044" x="2101850" y="6350000"/>
          <p14:tracePt t="4060" x="2149475" y="6372225"/>
          <p14:tracePt t="4077" x="2171700" y="6378575"/>
          <p14:tracePt t="4093" x="2212975" y="6388100"/>
          <p14:tracePt t="4110" x="2222500" y="6394450"/>
          <p14:tracePt t="4127" x="2232025" y="6394450"/>
          <p14:tracePt t="4143" x="2238375" y="6394450"/>
          <p14:tracePt t="4160" x="2238375" y="6397625"/>
          <p14:tracePt t="4193" x="2238375" y="6407150"/>
          <p14:tracePt t="4210" x="2247900" y="6423025"/>
          <p14:tracePt t="4227" x="2263775" y="6435725"/>
          <p14:tracePt t="4243" x="2298700" y="6451600"/>
          <p14:tracePt t="4260" x="2355850" y="6486525"/>
          <p14:tracePt t="4277" x="2422525" y="6518275"/>
          <p14:tracePt t="4294" x="2593975" y="6575425"/>
          <p14:tracePt t="4310" x="2711450" y="6604000"/>
          <p14:tracePt t="4327" x="2819400" y="6619875"/>
          <p14:tracePt t="4344" x="2952750" y="6651625"/>
          <p14:tracePt t="4360" x="3082925" y="6667500"/>
          <p14:tracePt t="4377" x="3187700" y="6667500"/>
          <p14:tracePt t="4394" x="3305175" y="6667500"/>
          <p14:tracePt t="4410" x="3365500" y="6667500"/>
          <p14:tracePt t="4426" x="3400425" y="6667500"/>
          <p14:tracePt t="4444" x="3448050" y="6667500"/>
          <p14:tracePt t="4461" x="3457575" y="6667500"/>
          <p14:tracePt t="4477" x="3467100" y="6667500"/>
          <p14:tracePt t="4494" x="3482975" y="6667500"/>
          <p14:tracePt t="4743" x="3489325" y="6667500"/>
          <p14:tracePt t="4764" x="3492500" y="6667500"/>
          <p14:tracePt t="7030" x="3562350" y="6664325"/>
          <p14:tracePt t="7037" x="3632200" y="6654800"/>
          <p14:tracePt t="7044" x="3714750" y="6645275"/>
          <p14:tracePt t="7059" x="3867150" y="6629400"/>
          <p14:tracePt t="7077" x="4029075" y="6610350"/>
          <p14:tracePt t="7093" x="4200525" y="6600825"/>
          <p14:tracePt t="7127" x="4343400" y="6600825"/>
          <p14:tracePt t="7128" x="4368800" y="6600825"/>
          <p14:tracePt t="7160" x="4464050" y="6600825"/>
          <p14:tracePt t="7178" x="4498975" y="6600825"/>
          <p14:tracePt t="7193" x="4514850" y="6600825"/>
          <p14:tracePt t="7210" x="4524375" y="6600825"/>
          <p14:tracePt t="7227" x="4527550" y="6600825"/>
          <p14:tracePt t="7328" x="4533900" y="6600825"/>
          <p14:tracePt t="7335" x="4537075" y="6600825"/>
          <p14:tracePt t="7343" x="4543425" y="6600825"/>
          <p14:tracePt t="7360" x="4559300" y="6591300"/>
          <p14:tracePt t="7377" x="4575175" y="6584950"/>
          <p14:tracePt t="7393" x="4584700" y="6581775"/>
          <p14:tracePt t="7410" x="4613275" y="6575425"/>
          <p14:tracePt t="7427" x="4673600" y="6575425"/>
          <p14:tracePt t="7443" x="4711700" y="6575425"/>
          <p14:tracePt t="7460" x="4772025" y="6575425"/>
          <p14:tracePt t="7477" x="4832350" y="6575425"/>
          <p14:tracePt t="7493" x="4870450" y="6575425"/>
          <p14:tracePt t="7510" x="4899025" y="6575425"/>
          <p14:tracePt t="7527" x="4940300" y="6575425"/>
          <p14:tracePt t="7543" x="4968875" y="6575425"/>
          <p14:tracePt t="7560" x="5013325" y="6575425"/>
          <p14:tracePt t="7577" x="5070475" y="6562725"/>
          <p14:tracePt t="7593" x="5092700" y="6556375"/>
          <p14:tracePt t="7610" x="5121275" y="6543675"/>
          <p14:tracePt t="7626" x="5156200" y="6543675"/>
          <p14:tracePt t="7643" x="5172075" y="6543675"/>
          <p14:tracePt t="7660" x="5187950" y="6543675"/>
          <p14:tracePt t="7676" x="5200650" y="6543675"/>
          <p14:tracePt t="7693" x="5216525" y="6543675"/>
          <p14:tracePt t="7710" x="5226050" y="6543675"/>
          <p14:tracePt t="8511" x="5213350" y="6527800"/>
          <p14:tracePt t="8518" x="5200650" y="6521450"/>
          <p14:tracePt t="8526" x="5172075" y="6508750"/>
          <p14:tracePt t="8543" x="5133975" y="6483350"/>
          <p14:tracePt t="8559" x="5057775" y="6419850"/>
          <p14:tracePt t="8577" x="4943475" y="6350000"/>
          <p14:tracePt t="8610" x="4679950" y="6229350"/>
          <p14:tracePt t="8644" x="4603750" y="6203950"/>
          <p14:tracePt t="8646" x="4594225" y="6203950"/>
          <p14:tracePt t="8659" x="4584700" y="6203950"/>
          <p14:tracePt t="8677" x="4572000" y="6203950"/>
          <p14:tracePt t="8693" x="4559300" y="6203950"/>
          <p14:tracePt t="8709" x="4552950" y="6203950"/>
          <p14:tracePt t="8753" x="4556125" y="6203950"/>
          <p14:tracePt t="8760" x="4559300" y="6203950"/>
          <p14:tracePt t="8776" x="4581525" y="6207125"/>
          <p14:tracePt t="8792" x="4613275" y="6226175"/>
          <p14:tracePt t="8810" x="4714875" y="6245225"/>
          <p14:tracePt t="8827" x="4800600" y="6261100"/>
          <p14:tracePt t="8843" x="4886325" y="6286500"/>
          <p14:tracePt t="8860" x="5057775" y="6343650"/>
          <p14:tracePt t="8876" x="5165725" y="6378575"/>
          <p14:tracePt t="8893" x="5264150" y="6403975"/>
          <p14:tracePt t="8910" x="5410200" y="6435725"/>
          <p14:tracePt t="8927" x="5514975" y="6451600"/>
          <p14:tracePt t="8943" x="5626100" y="6477000"/>
          <p14:tracePt t="8960" x="5715000" y="6496050"/>
          <p14:tracePt t="8976" x="5765800" y="6505575"/>
          <p14:tracePt t="8993" x="5803900" y="6505575"/>
          <p14:tracePt t="9010" x="5873750" y="6505575"/>
          <p14:tracePt t="9026" x="5918200" y="6505575"/>
          <p14:tracePt t="9043" x="5962650" y="6505575"/>
          <p14:tracePt t="9060" x="6010275" y="6505575"/>
          <p14:tracePt t="9076" x="6045200" y="6505575"/>
          <p14:tracePt t="9094" x="6108700" y="6505575"/>
          <p14:tracePt t="9109" x="6153150" y="6505575"/>
          <p14:tracePt t="9126" x="6213475" y="6505575"/>
          <p14:tracePt t="9144" x="6308725" y="6505575"/>
          <p14:tracePt t="9160" x="6369050" y="6505575"/>
          <p14:tracePt t="9176" x="6448425" y="6505575"/>
          <p14:tracePt t="9193" x="6543675" y="6505575"/>
          <p14:tracePt t="9209" x="6594475" y="6505575"/>
          <p14:tracePt t="9226" x="6645275" y="6505575"/>
          <p14:tracePt t="9243" x="6708775" y="6505575"/>
          <p14:tracePt t="9260" x="6746875" y="6505575"/>
          <p14:tracePt t="9276" x="6775450" y="6505575"/>
          <p14:tracePt t="9293" x="6829425" y="6508750"/>
          <p14:tracePt t="9310" x="6867525" y="6515100"/>
          <p14:tracePt t="9326" x="6889750" y="6521450"/>
          <p14:tracePt t="9344" x="6931025" y="6527800"/>
          <p14:tracePt t="9359" x="6946900" y="6527800"/>
          <p14:tracePt t="9376" x="6956425" y="6527800"/>
          <p14:tracePt t="9393" x="6975475" y="6527800"/>
          <p14:tracePt t="9410" x="6988175" y="6527800"/>
          <p14:tracePt t="9426" x="6997700" y="6527800"/>
          <p14:tracePt t="9443" x="7007225" y="6527800"/>
          <p14:tracePt t="10241" x="7007225" y="6477000"/>
          <p14:tracePt t="10248" x="7000875" y="6384925"/>
          <p14:tracePt t="10260" x="6991350" y="6292850"/>
          <p14:tracePt t="10277" x="6962775" y="6029325"/>
          <p14:tracePt t="10293" x="6934200" y="5788025"/>
          <p14:tracePt t="10310" x="6886575" y="5537200"/>
          <p14:tracePt t="10326" x="6810375" y="5105400"/>
          <p14:tracePt t="10361" x="6711950" y="4622800"/>
          <p14:tracePt t="10394" x="6623050" y="4213225"/>
          <p14:tracePt t="10412" x="6597650" y="4048125"/>
          <p14:tracePt t="10427" x="6578600" y="3917950"/>
          <p14:tracePt t="10442" x="6572250" y="3768725"/>
          <p14:tracePt t="10460" x="6572250" y="3654425"/>
          <p14:tracePt t="10477" x="6553200" y="3422650"/>
          <p14:tracePt t="10494" x="6553200" y="3286125"/>
          <p14:tracePt t="10511" x="6537325" y="3190875"/>
          <p14:tracePt t="10527" x="6518275" y="3025775"/>
          <p14:tracePt t="10543" x="6511925" y="2908300"/>
          <p14:tracePt t="10560" x="6496050" y="2822575"/>
          <p14:tracePt t="10576" x="6489700" y="2727325"/>
          <p14:tracePt t="10593" x="6473825" y="2641600"/>
          <p14:tracePt t="10610" x="6454775" y="2533650"/>
          <p14:tracePt t="10626" x="6454775" y="2438400"/>
          <p14:tracePt t="10643" x="6454775" y="2393950"/>
          <p14:tracePt t="10660" x="6454775" y="2371725"/>
          <p14:tracePt t="10662" x="6454775" y="2362200"/>
          <p14:tracePt t="10676" x="6454775" y="2339975"/>
          <p14:tracePt t="10693" x="6454775" y="2330450"/>
          <p14:tracePt t="10710" x="6454775" y="2314575"/>
          <p14:tracePt t="10726" x="6454775" y="2289175"/>
          <p14:tracePt t="10743" x="6445250" y="2273300"/>
          <p14:tracePt t="10761" x="6429375" y="2251075"/>
          <p14:tracePt t="10776" x="6400800" y="2232025"/>
          <p14:tracePt t="10794" x="6353175" y="2206625"/>
          <p14:tracePt t="10810" x="6235700" y="2152650"/>
          <p14:tracePt t="10826" x="6169025" y="2120900"/>
          <p14:tracePt t="10843" x="6124575" y="2108200"/>
          <p14:tracePt t="10861" x="6048375" y="2082800"/>
          <p14:tracePt t="10877" x="6003925" y="2070100"/>
          <p14:tracePt t="10893" x="5959475" y="2057400"/>
          <p14:tracePt t="10910" x="5911850" y="2038350"/>
          <p14:tracePt t="10926" x="5889625" y="2038350"/>
          <p14:tracePt t="10943" x="5880100" y="2038350"/>
          <p14:tracePt t="10960" x="5857875" y="2038350"/>
          <p14:tracePt t="10977" x="5848350" y="2038350"/>
          <p14:tracePt t="10994" x="5838825" y="2038350"/>
          <p14:tracePt t="11011" x="5835650" y="2038350"/>
          <p14:tracePt t="11203" x="5842000" y="2060575"/>
          <p14:tracePt t="11210" x="5848350" y="2070100"/>
          <p14:tracePt t="11217" x="5854700" y="2082800"/>
          <p14:tracePt t="11226" x="5854700" y="2101850"/>
          <p14:tracePt t="11243" x="5861050" y="2130425"/>
          <p14:tracePt t="11260" x="5880100" y="2203450"/>
          <p14:tracePt t="11276" x="5895975" y="2266950"/>
          <p14:tracePt t="11293" x="5895975" y="2349500"/>
          <p14:tracePt t="11310" x="5895975" y="2428875"/>
          <p14:tracePt t="11326" x="5895975" y="2473325"/>
          <p14:tracePt t="11343" x="5908675" y="2508250"/>
          <p14:tracePt t="11359" x="5915025" y="2578100"/>
          <p14:tracePt t="11376" x="5927725" y="2632075"/>
          <p14:tracePt t="11393" x="5934075" y="2695575"/>
          <p14:tracePt t="11409" x="5940425" y="2755900"/>
          <p14:tracePt t="11426" x="5940425" y="2800350"/>
          <p14:tracePt t="11443" x="5946775" y="2838450"/>
          <p14:tracePt t="11459" x="5946775" y="2892425"/>
          <p14:tracePt t="11475" x="5946775" y="2943225"/>
          <p14:tracePt t="11493" x="5946775" y="2994025"/>
          <p14:tracePt t="11509" x="5946775" y="3057525"/>
          <p14:tracePt t="11526" x="5946775" y="3086100"/>
          <p14:tracePt t="11543" x="5946775" y="3124200"/>
          <p14:tracePt t="11559" x="5937250" y="3181350"/>
          <p14:tracePt t="11576" x="5921375" y="3244850"/>
          <p14:tracePt t="11593" x="5921375" y="3302000"/>
          <p14:tracePt t="11610" x="5921375" y="3409950"/>
          <p14:tracePt t="11626" x="5921375" y="3470275"/>
          <p14:tracePt t="11643" x="5921375" y="3540125"/>
          <p14:tracePt t="11659" x="5921375" y="3635375"/>
          <p14:tracePt t="11676" x="5921375" y="3702050"/>
          <p14:tracePt t="11693" x="5921375" y="3762375"/>
          <p14:tracePt t="11709" x="5921375" y="3848100"/>
          <p14:tracePt t="11726" x="5921375" y="3898900"/>
          <p14:tracePt t="11743" x="5921375" y="3952875"/>
          <p14:tracePt t="11760" x="5921375" y="4013200"/>
          <p14:tracePt t="11776" x="5921375" y="4051300"/>
          <p14:tracePt t="11792" x="5921375" y="4073525"/>
          <p14:tracePt t="11810" x="5921375" y="4086225"/>
          <p14:tracePt t="11827" x="5921375" y="4102100"/>
          <p14:tracePt t="11843" x="5921375" y="4108450"/>
          <p14:tracePt t="11859" x="5921375" y="4105275"/>
          <p14:tracePt t="11876" x="5921375" y="4076700"/>
          <p14:tracePt t="11893" x="5921375" y="4000500"/>
          <p14:tracePt t="11910" x="5927725" y="3937000"/>
          <p14:tracePt t="11926" x="5934075" y="3844925"/>
          <p14:tracePt t="11943" x="5934075" y="3683000"/>
          <p14:tracePt t="11959" x="5934075" y="3587750"/>
          <p14:tracePt t="11976" x="5934075" y="3460750"/>
          <p14:tracePt t="11993" x="5934075" y="3276600"/>
          <p14:tracePt t="12009" x="5930900" y="3184525"/>
          <p14:tracePt t="12026" x="5921375" y="3076575"/>
          <p14:tracePt t="12043" x="5911850" y="2882900"/>
          <p14:tracePt t="12059" x="5905500" y="2797175"/>
          <p14:tracePt t="12076" x="5905500" y="2746375"/>
          <p14:tracePt t="12093" x="5886450" y="2682875"/>
          <p14:tracePt t="12110" x="5880100" y="2644775"/>
          <p14:tracePt t="12125" x="5873750" y="2600325"/>
          <p14:tracePt t="12143" x="5861050" y="2536825"/>
          <p14:tracePt t="12159" x="5848350" y="2492375"/>
          <p14:tracePt t="12176" x="5842000" y="2470150"/>
          <p14:tracePt t="12193" x="5829300" y="2447925"/>
          <p14:tracePt t="12209" x="5829300" y="2432050"/>
          <p14:tracePt t="12226" x="5829300" y="2422525"/>
          <p14:tracePt t="12264" x="5822950" y="2422525"/>
          <p14:tracePt t="12286" x="5819775" y="2422525"/>
          <p14:tracePt t="12307" x="5813425" y="2422525"/>
          <p14:tracePt t="12322" x="5813425" y="2425700"/>
          <p14:tracePt t="12328" x="5813425" y="2428875"/>
          <p14:tracePt t="12342" x="5813425" y="2444750"/>
          <p14:tracePt t="12359" x="5810250" y="2451100"/>
          <p14:tracePt t="12376" x="5803900" y="2460625"/>
          <p14:tracePt t="12392" x="5800725" y="2470150"/>
          <p14:tracePt t="12410" x="5800725" y="2479675"/>
          <p14:tracePt t="12427" x="5794375" y="2495550"/>
          <p14:tracePt t="12443" x="5794375" y="2508250"/>
          <p14:tracePt t="12459" x="5788025" y="2517775"/>
          <p14:tracePt t="12476" x="5788025" y="2527300"/>
          <p14:tracePt t="12492" x="5778500" y="2549525"/>
          <p14:tracePt t="12509" x="5778500" y="2559050"/>
          <p14:tracePt t="12526" x="5778500" y="2574925"/>
          <p14:tracePt t="12542" x="5772150" y="2606675"/>
          <p14:tracePt t="12559" x="5772150" y="2628900"/>
          <p14:tracePt t="12576" x="5772150" y="2663825"/>
          <p14:tracePt t="12592" x="5772150" y="2727325"/>
          <p14:tracePt t="12609" x="5765800" y="2765425"/>
          <p14:tracePt t="12626" x="5753100" y="2819400"/>
          <p14:tracePt t="12643" x="5740400" y="2876550"/>
          <p14:tracePt t="12660" x="5734050" y="2905125"/>
          <p14:tracePt t="12676" x="5730875" y="2927350"/>
          <p14:tracePt t="12677" x="5730875" y="2940050"/>
          <p14:tracePt t="12693" x="5730875" y="2968625"/>
          <p14:tracePt t="12710" x="5718175" y="2984500"/>
          <p14:tracePt t="12726" x="5718175" y="3000375"/>
          <p14:tracePt t="12742" x="5718175" y="3016250"/>
          <p14:tracePt t="12759" x="5718175" y="3025775"/>
          <p14:tracePt t="12776" x="5718175" y="3028950"/>
          <p14:tracePt t="12793" x="5718175" y="3035300"/>
          <p14:tracePt t="12834" x="5718175" y="3038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0" y="5715000"/>
            <a:ext cx="328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Helianthus annuus,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tournesol</a:t>
            </a:r>
          </a:p>
        </p:txBody>
      </p:sp>
      <p:pic>
        <p:nvPicPr>
          <p:cNvPr id="19459" name="Picture 6" descr="Helianthus annuus - Common Sun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75" t="46581" r="32031" b="8115"/>
          <a:stretch>
            <a:fillRect/>
          </a:stretch>
        </p:blipFill>
        <p:spPr bwMode="auto">
          <a:xfrm>
            <a:off x="0" y="0"/>
            <a:ext cx="35004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Heliant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-4763"/>
            <a:ext cx="5500687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elianthus annuus (słonecznik zwyczajny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402138"/>
            <a:ext cx="2890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http://www.snv.jussieu.fr/bmedia/Fruits/image/tournesol-de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500563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 descr="sunfl3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84" t="39726" r="4109" b="4111"/>
          <a:stretch>
            <a:fillRect/>
          </a:stretch>
        </p:blipFill>
        <p:spPr bwMode="auto">
          <a:xfrm>
            <a:off x="357188" y="3429000"/>
            <a:ext cx="307181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827"/>
    </mc:Choice>
    <mc:Fallback>
      <p:transition spd="slow" advTm="4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759" x="5670550" y="3051175"/>
          <p14:tracePt t="3765" x="5588000" y="3070225"/>
          <p14:tracePt t="3772" x="5505450" y="3089275"/>
          <p14:tracePt t="3786" x="5340350" y="3143250"/>
          <p14:tracePt t="3802" x="5114925" y="3232150"/>
          <p14:tracePt t="3818" x="4870450" y="3324225"/>
          <p14:tracePt t="3851" x="4086225" y="3749675"/>
          <p14:tracePt t="3886" x="3549650" y="4168775"/>
          <p14:tracePt t="3903" x="3419475" y="4298950"/>
          <p14:tracePt t="3919" x="3276600" y="4460875"/>
          <p14:tracePt t="3935" x="3114675" y="4641850"/>
          <p14:tracePt t="3951" x="3028950" y="4737100"/>
          <p14:tracePt t="4285" x="2914650" y="4746625"/>
          <p14:tracePt t="4292" x="2768600" y="4765675"/>
          <p14:tracePt t="4301" x="2584450" y="4816475"/>
          <p14:tracePt t="4318" x="2308225" y="4924425"/>
          <p14:tracePt t="4335" x="1841500" y="5162550"/>
          <p14:tracePt t="4359" x="1520825" y="5413375"/>
          <p14:tracePt t="4387" x="1219200" y="5664200"/>
          <p14:tracePt t="4421" x="952500" y="5930900"/>
          <p14:tracePt t="4437" x="879475" y="6003925"/>
          <p14:tracePt t="4453" x="819150" y="6057900"/>
          <p14:tracePt t="4468" x="768350" y="6099175"/>
          <p14:tracePt t="4485" x="727075" y="6165850"/>
          <p14:tracePt t="4502" x="695325" y="6207125"/>
          <p14:tracePt t="4519" x="669925" y="6229350"/>
          <p14:tracePt t="4535" x="625475" y="6273800"/>
          <p14:tracePt t="4552" x="603250" y="6305550"/>
          <p14:tracePt t="4569" x="571500" y="6330950"/>
          <p14:tracePt t="4585" x="533400" y="6356350"/>
          <p14:tracePt t="4602" x="488950" y="6388100"/>
          <p14:tracePt t="4619" x="447675" y="6413500"/>
          <p14:tracePt t="4635" x="409575" y="6457950"/>
          <p14:tracePt t="4652" x="381000" y="6477000"/>
          <p14:tracePt t="4668" x="368300" y="6492875"/>
          <p14:tracePt t="4685" x="355600" y="6508750"/>
          <p14:tracePt t="4752" x="323850" y="6461125"/>
          <p14:tracePt t="4769" x="323850" y="6442075"/>
          <p14:tracePt t="4785" x="323850" y="6407150"/>
          <p14:tracePt t="4802" x="323850" y="6397625"/>
          <p14:tracePt t="4818" x="323850" y="6375400"/>
          <p14:tracePt t="4834" x="327025" y="6359525"/>
          <p14:tracePt t="4852" x="327025" y="6350000"/>
          <p14:tracePt t="4868" x="327025" y="6340475"/>
          <p14:tracePt t="4885" x="327025" y="6324600"/>
          <p14:tracePt t="4918" x="327025" y="6321425"/>
          <p14:tracePt t="4941" x="327025" y="6315075"/>
          <p14:tracePt t="5007" x="327025" y="6311900"/>
          <p14:tracePt t="5034" x="330200" y="6305550"/>
          <p14:tracePt t="5041" x="349250" y="6302375"/>
          <p14:tracePt t="5051" x="368300" y="6296025"/>
          <p14:tracePt t="5069" x="431800" y="6267450"/>
          <p14:tracePt t="5085" x="485775" y="6254750"/>
          <p14:tracePt t="5102" x="523875" y="6242050"/>
          <p14:tracePt t="5119" x="625475" y="6197600"/>
          <p14:tracePt t="5135" x="727075" y="6165850"/>
          <p14:tracePt t="5151" x="923925" y="6127750"/>
          <p14:tracePt t="5169" x="1200150" y="6089650"/>
          <p14:tracePt t="5185" x="1371600" y="6080125"/>
          <p14:tracePt t="5202" x="1476375" y="6080125"/>
          <p14:tracePt t="5219" x="1562100" y="6080125"/>
          <p14:tracePt t="5235" x="1616075" y="6080125"/>
          <p14:tracePt t="5251" x="1673225" y="6080125"/>
          <p14:tracePt t="5269" x="1793875" y="6067425"/>
          <p14:tracePt t="5285" x="1876425" y="6067425"/>
          <p14:tracePt t="5302" x="1955800" y="6067425"/>
          <p14:tracePt t="5319" x="2054225" y="6067425"/>
          <p14:tracePt t="5335" x="2114550" y="6067425"/>
          <p14:tracePt t="5351" x="2155825" y="6067425"/>
          <p14:tracePt t="5369" x="2219325" y="6067425"/>
          <p14:tracePt t="5385" x="2247900" y="6067425"/>
          <p14:tracePt t="5402" x="2292350" y="6067425"/>
          <p14:tracePt t="5418" x="2362200" y="6067425"/>
          <p14:tracePt t="5435" x="2406650" y="6070600"/>
          <p14:tracePt t="5451" x="2451100" y="6076950"/>
          <p14:tracePt t="5468" x="2486025" y="6086475"/>
          <p14:tracePt t="5485" x="2508250" y="6086475"/>
          <p14:tracePt t="5501" x="2524125" y="6086475"/>
          <p14:tracePt t="5518" x="2555875" y="6086475"/>
          <p14:tracePt t="5535" x="2571750" y="6086475"/>
          <p14:tracePt t="5551" x="2581275" y="6086475"/>
          <p14:tracePt t="5568" x="2597150" y="6086475"/>
          <p14:tracePt t="5585" x="2606675" y="6086475"/>
          <p14:tracePt t="5618" x="2613025" y="6086475"/>
          <p14:tracePt t="6466" x="2667000" y="6054725"/>
          <p14:tracePt t="6473" x="2740025" y="6010275"/>
          <p14:tracePt t="6485" x="2825750" y="5943600"/>
          <p14:tracePt t="6502" x="3092450" y="5762625"/>
          <p14:tracePt t="6518" x="3254375" y="5629275"/>
          <p14:tracePt t="6539" x="3448050" y="5426075"/>
          <p14:tracePt t="6552" x="3543300" y="5330825"/>
          <p14:tracePt t="6587" x="3705225" y="5146675"/>
          <p14:tracePt t="6618" x="3775075" y="5057775"/>
          <p14:tracePt t="6635" x="3794125" y="5010150"/>
          <p14:tracePt t="6652" x="3794125" y="4984750"/>
          <p14:tracePt t="7008" x="3790950" y="4895850"/>
          <p14:tracePt t="7015" x="3771900" y="4791075"/>
          <p14:tracePt t="7022" x="3740150" y="4660900"/>
          <p14:tracePt t="7036" x="3616325" y="4298950"/>
          <p14:tracePt t="7056" x="3451225" y="4044950"/>
          <p14:tracePt t="7075" x="3184525" y="3625850"/>
          <p14:tracePt t="7102" x="2860675" y="3330575"/>
          <p14:tracePt t="7137" x="2565400" y="3079750"/>
          <p14:tracePt t="7154" x="2492375" y="3013075"/>
          <p14:tracePt t="7169" x="2428875" y="2933700"/>
          <p14:tracePt t="7184" x="2365375" y="2809875"/>
          <p14:tracePt t="7201" x="2311400" y="2692400"/>
          <p14:tracePt t="7217" x="2289175" y="2625725"/>
          <p14:tracePt t="7236" x="2266950" y="2543175"/>
          <p14:tracePt t="7251" x="2241550" y="2486025"/>
          <p14:tracePt t="7268" x="2219325" y="2441575"/>
          <p14:tracePt t="7285" x="2200275" y="2378075"/>
          <p14:tracePt t="7302" x="2181225" y="2339975"/>
          <p14:tracePt t="7317" x="2168525" y="2295525"/>
          <p14:tracePt t="7335" x="2149475" y="2228850"/>
          <p14:tracePt t="7351" x="2136775" y="2184400"/>
          <p14:tracePt t="7368" x="2117725" y="2130425"/>
          <p14:tracePt t="7385" x="2098675" y="2066925"/>
          <p14:tracePt t="7401" x="2085975" y="2041525"/>
          <p14:tracePt t="7418" x="2076450" y="2032000"/>
          <p14:tracePt t="7435" x="2070100" y="2028825"/>
          <p14:tracePt t="7750" x="2095500" y="1949450"/>
          <p14:tracePt t="7757" x="2136775" y="1812925"/>
          <p14:tracePt t="7769" x="2193925" y="1666875"/>
          <p14:tracePt t="7785" x="2292350" y="1327150"/>
          <p14:tracePt t="7802" x="2330450" y="1120775"/>
          <p14:tracePt t="7818" x="2355850" y="968375"/>
          <p14:tracePt t="7835" x="2339975" y="749300"/>
          <p14:tracePt t="7868" x="2286000" y="549275"/>
          <p14:tracePt t="7901" x="2206625" y="406400"/>
          <p14:tracePt t="7918" x="2174875" y="374650"/>
          <p14:tracePt t="7936" x="2146300" y="349250"/>
          <p14:tracePt t="7951" x="2124075" y="333375"/>
          <p14:tracePt t="7968" x="2098675" y="320675"/>
          <p14:tracePt t="7985" x="2035175" y="301625"/>
          <p14:tracePt t="8002" x="1974850" y="288925"/>
          <p14:tracePt t="8018" x="1908175" y="266700"/>
          <p14:tracePt t="8035" x="1771650" y="219075"/>
          <p14:tracePt t="8051" x="1660525" y="174625"/>
          <p14:tracePt t="8068" x="1574800" y="152400"/>
          <p14:tracePt t="8084" x="1498600" y="130175"/>
          <p14:tracePt t="8101" x="1454150" y="111125"/>
          <p14:tracePt t="8119" x="1390650" y="104775"/>
          <p14:tracePt t="8135" x="1330325" y="104775"/>
          <p14:tracePt t="8151" x="1270000" y="111125"/>
          <p14:tracePt t="8168" x="1203325" y="130175"/>
          <p14:tracePt t="8184" x="1108075" y="174625"/>
          <p14:tracePt t="8201" x="1050925" y="212725"/>
          <p14:tracePt t="8218" x="974725" y="254000"/>
          <p14:tracePt t="8235" x="908050" y="298450"/>
          <p14:tracePt t="8252" x="869950" y="323850"/>
          <p14:tracePt t="8269" x="784225" y="371475"/>
          <p14:tracePt t="8285" x="736600" y="412750"/>
          <p14:tracePt t="8301" x="676275" y="466725"/>
          <p14:tracePt t="8319" x="584200" y="600075"/>
          <p14:tracePt t="8334" x="530225" y="669925"/>
          <p14:tracePt t="8352" x="482600" y="739775"/>
          <p14:tracePt t="8368" x="428625" y="847725"/>
          <p14:tracePt t="8385" x="387350" y="946150"/>
          <p14:tracePt t="8402" x="352425" y="1066800"/>
          <p14:tracePt t="8418" x="295275" y="1238250"/>
          <p14:tracePt t="8434" x="257175" y="1403350"/>
          <p14:tracePt t="8451" x="238125" y="1552575"/>
          <p14:tracePt t="8468" x="212725" y="1797050"/>
          <p14:tracePt t="8485" x="212725" y="1911350"/>
          <p14:tracePt t="8501" x="212725" y="2006600"/>
          <p14:tracePt t="8518" x="212725" y="2120900"/>
          <p14:tracePt t="8534" x="212725" y="2238375"/>
          <p14:tracePt t="8551" x="225425" y="2343150"/>
          <p14:tracePt t="8568" x="250825" y="2520950"/>
          <p14:tracePt t="8585" x="266700" y="2628900"/>
          <p14:tracePt t="8601" x="276225" y="2711450"/>
          <p14:tracePt t="8618" x="282575" y="2784475"/>
          <p14:tracePt t="8634" x="282575" y="2816225"/>
          <p14:tracePt t="8651" x="282575" y="2832100"/>
          <p14:tracePt t="8668" x="282575" y="2844800"/>
          <p14:tracePt t="8685" x="298450" y="2863850"/>
          <p14:tracePt t="8701" x="311150" y="2876550"/>
          <p14:tracePt t="8718" x="361950" y="2924175"/>
          <p14:tracePt t="8734" x="387350" y="2940050"/>
          <p14:tracePt t="8751" x="409575" y="2952750"/>
          <p14:tracePt t="8768" x="454025" y="2978150"/>
          <p14:tracePt t="8784" x="463550" y="2978150"/>
          <p14:tracePt t="8802" x="482600" y="2978150"/>
          <p14:tracePt t="8804" x="495300" y="2978150"/>
          <p14:tracePt t="8818" x="517525" y="2962275"/>
          <p14:tracePt t="8835" x="571500" y="2949575"/>
          <p14:tracePt t="8851" x="679450" y="2924175"/>
          <p14:tracePt t="8868" x="857250" y="2889250"/>
          <p14:tracePt t="8885" x="917575" y="2889250"/>
          <p14:tracePt t="8901" x="977900" y="2889250"/>
          <p14:tracePt t="8918" x="1082675" y="2889250"/>
          <p14:tracePt t="8934" x="1184275" y="2889250"/>
          <p14:tracePt t="8951" x="1311275" y="2889250"/>
          <p14:tracePt t="8968" x="1631950" y="2905125"/>
          <p14:tracePt t="8984" x="1825625" y="2924175"/>
          <p14:tracePt t="9001" x="2092325" y="2943225"/>
          <p14:tracePt t="9018" x="2359025" y="2971800"/>
          <p14:tracePt t="9035" x="2555875" y="3000375"/>
          <p14:tracePt t="9052" x="2714625" y="3000375"/>
          <p14:tracePt t="9068" x="3013075" y="2974975"/>
          <p14:tracePt t="9085" x="3184525" y="2955925"/>
          <p14:tracePt t="9102" x="3467100" y="2870200"/>
          <p14:tracePt t="9118" x="3613150" y="2787650"/>
          <p14:tracePt t="9135" x="3717925" y="2711450"/>
          <p14:tracePt t="9151" x="3822700" y="2641600"/>
          <p14:tracePt t="9168" x="3927475" y="2527300"/>
          <p14:tracePt t="9184" x="3987800" y="2425700"/>
          <p14:tracePt t="9201" x="4038600" y="2235200"/>
          <p14:tracePt t="9218" x="4048125" y="2117725"/>
          <p14:tracePt t="9235" x="4022725" y="1943100"/>
          <p14:tracePt t="9254" x="3971925" y="1743075"/>
          <p14:tracePt t="9268" x="3952875" y="1622425"/>
          <p14:tracePt t="9284" x="3927475" y="1473200"/>
          <p14:tracePt t="9302" x="3902075" y="1295400"/>
          <p14:tracePt t="9318" x="3876675" y="1187450"/>
          <p14:tracePt t="9335" x="3851275" y="1044575"/>
          <p14:tracePt t="9352" x="3771900" y="873125"/>
          <p14:tracePt t="9368" x="3714750" y="790575"/>
          <p14:tracePt t="9385" x="3651250" y="708025"/>
          <p14:tracePt t="9402" x="3533775" y="590550"/>
          <p14:tracePt t="9418" x="3460750" y="517525"/>
          <p14:tracePt t="9435" x="3413125" y="447675"/>
          <p14:tracePt t="9451" x="3302000" y="368300"/>
          <p14:tracePt t="9468" x="3209925" y="311150"/>
          <p14:tracePt t="9484" x="3124200" y="279400"/>
          <p14:tracePt t="9501" x="2952750" y="228600"/>
          <p14:tracePt t="9517" x="2822575" y="209550"/>
          <p14:tracePt t="9535" x="2686050" y="209550"/>
          <p14:tracePt t="9551" x="2492375" y="209550"/>
          <p14:tracePt t="9567" x="2352675" y="209550"/>
          <p14:tracePt t="9584" x="2251075" y="209550"/>
          <p14:tracePt t="9601" x="2111375" y="209550"/>
          <p14:tracePt t="9617" x="2016125" y="215900"/>
          <p14:tracePt t="9634" x="1930400" y="222250"/>
          <p14:tracePt t="9651" x="1822450" y="238125"/>
          <p14:tracePt t="9667" x="1778000" y="244475"/>
          <p14:tracePt t="9684" x="1739900" y="257175"/>
          <p14:tracePt t="9702" x="1685925" y="257175"/>
          <p14:tracePt t="9717" x="1657350" y="257175"/>
          <p14:tracePt t="9734" x="1635125" y="257175"/>
          <p14:tracePt t="9751" x="1593850" y="257175"/>
          <p14:tracePt t="9768" x="1571625" y="257175"/>
          <p14:tracePt t="9784" x="1562100" y="257175"/>
          <p14:tracePt t="9801" x="1536700" y="266700"/>
          <p14:tracePt t="9818" x="1520825" y="266700"/>
          <p14:tracePt t="9837" x="1501775" y="276225"/>
          <p14:tracePt t="9851" x="1482725" y="282575"/>
          <p14:tracePt t="9868" x="1473200" y="282575"/>
          <p14:tracePt t="9884" x="1463675" y="292100"/>
          <p14:tracePt t="9901" x="1450975" y="298450"/>
          <p14:tracePt t="9918" x="1435100" y="301625"/>
          <p14:tracePt t="9935" x="1425575" y="307975"/>
          <p14:tracePt t="9951" x="1384300" y="320675"/>
          <p14:tracePt t="9968" x="1362075" y="323850"/>
          <p14:tracePt t="9985" x="1336675" y="336550"/>
          <p14:tracePt t="10001" x="1295400" y="361950"/>
          <p14:tracePt t="10018" x="1263650" y="374650"/>
          <p14:tracePt t="10034" x="1241425" y="384175"/>
          <p14:tracePt t="10051" x="1206500" y="403225"/>
          <p14:tracePt t="10068" x="1193800" y="419100"/>
          <p14:tracePt t="10085" x="1177925" y="447675"/>
          <p14:tracePt t="10101" x="1168400" y="476250"/>
          <p14:tracePt t="10118" x="1149350" y="501650"/>
          <p14:tracePt t="10135" x="1130300" y="542925"/>
          <p14:tracePt t="10152" x="1117600" y="568325"/>
          <p14:tracePt t="10169" x="1104900" y="612775"/>
          <p14:tracePt t="10185" x="1079500" y="704850"/>
          <p14:tracePt t="10201" x="1079500" y="765175"/>
          <p14:tracePt t="10218" x="1079500" y="825500"/>
          <p14:tracePt t="10235" x="1089025" y="933450"/>
          <p14:tracePt t="10251" x="1108075" y="1028700"/>
          <p14:tracePt t="10268" x="1120775" y="1082675"/>
          <p14:tracePt t="10285" x="1133475" y="1171575"/>
          <p14:tracePt t="10301" x="1146175" y="1216025"/>
          <p14:tracePt t="10318" x="1168400" y="1270000"/>
          <p14:tracePt t="10335" x="1222375" y="1377950"/>
          <p14:tracePt t="10352" x="1292225" y="1441450"/>
          <p14:tracePt t="10368" x="1343025" y="1482725"/>
          <p14:tracePt t="10385" x="1397000" y="1546225"/>
          <p14:tracePt t="10401" x="1422400" y="1577975"/>
          <p14:tracePt t="10418" x="1441450" y="1600200"/>
          <p14:tracePt t="10434" x="1476375" y="1625600"/>
          <p14:tracePt t="10451" x="1514475" y="1644650"/>
          <p14:tracePt t="10467" x="1568450" y="1657350"/>
          <p14:tracePt t="10484" x="1666875" y="1679575"/>
          <p14:tracePt t="10501" x="1714500" y="1685925"/>
          <p14:tracePt t="10518" x="1749425" y="1685925"/>
          <p14:tracePt t="10534" x="1781175" y="1685925"/>
          <p14:tracePt t="10551" x="1793875" y="1685925"/>
          <p14:tracePt t="10568" x="1797050" y="1685925"/>
          <p14:tracePt t="10606" x="1803400" y="1685925"/>
          <p14:tracePt t="10617" x="1806575" y="1685925"/>
          <p14:tracePt t="10634" x="1851025" y="1704975"/>
          <p14:tracePt t="10651" x="1924050" y="1717675"/>
          <p14:tracePt t="10668" x="2032000" y="1743075"/>
          <p14:tracePt t="10684" x="2238375" y="1825625"/>
          <p14:tracePt t="10701" x="2393950" y="1889125"/>
          <p14:tracePt t="10718" x="2549525" y="1943100"/>
          <p14:tracePt t="10734" x="2765425" y="2025650"/>
          <p14:tracePt t="10751" x="2974975" y="2082800"/>
          <p14:tracePt t="10768" x="3200400" y="2139950"/>
          <p14:tracePt t="10785" x="3660775" y="2251075"/>
          <p14:tracePt t="10801" x="3978275" y="2320925"/>
          <p14:tracePt t="10819" x="4194175" y="2349500"/>
          <p14:tracePt t="10835" x="4483100" y="2368550"/>
          <p14:tracePt t="10852" x="4587875" y="2374900"/>
          <p14:tracePt t="10869" x="4648200" y="2374900"/>
          <p14:tracePt t="10885" x="4702175" y="2374900"/>
          <p14:tracePt t="10901" x="4718050" y="2374900"/>
          <p14:tracePt t="10918" x="4733925" y="2374900"/>
          <p14:tracePt t="10934" x="4749800" y="2374900"/>
          <p14:tracePt t="10951" x="4752975" y="2374900"/>
          <p14:tracePt t="11020" x="4746625" y="2374900"/>
          <p14:tracePt t="11027" x="4743450" y="2374900"/>
          <p14:tracePt t="11034" x="4737100" y="2374900"/>
          <p14:tracePt t="11051" x="4721225" y="2387600"/>
          <p14:tracePt t="11067" x="4705350" y="2397125"/>
          <p14:tracePt t="11084" x="4648200" y="2409825"/>
          <p14:tracePt t="11100" x="4597400" y="2416175"/>
          <p14:tracePt t="11118" x="4498975" y="2422525"/>
          <p14:tracePt t="11135" x="4413250" y="2428875"/>
          <p14:tracePt t="11152" x="4327525" y="2454275"/>
          <p14:tracePt t="11168" x="4216400" y="2476500"/>
          <p14:tracePt t="11184" x="4171950" y="2489200"/>
          <p14:tracePt t="11201" x="4124325" y="2508250"/>
          <p14:tracePt t="11218" x="4051300" y="2549525"/>
          <p14:tracePt t="11235" x="3984625" y="2578100"/>
          <p14:tracePt t="11251" x="3914775" y="2616200"/>
          <p14:tracePt t="11268" x="3806825" y="2676525"/>
          <p14:tracePt t="11284" x="3740150" y="2708275"/>
          <p14:tracePt t="11301" x="3692525" y="2743200"/>
          <p14:tracePt t="11318" x="3663950" y="2765425"/>
          <p14:tracePt t="11334" x="3648075" y="2774950"/>
          <p14:tracePt t="11351" x="3638550" y="2784475"/>
          <p14:tracePt t="11368" x="3632200" y="2806700"/>
          <p14:tracePt t="11384" x="3632200" y="2816225"/>
          <p14:tracePt t="11432" x="3635375" y="2813050"/>
          <p14:tracePt t="11440" x="3638550" y="2809875"/>
          <p14:tracePt t="11451" x="3654425" y="2803525"/>
          <p14:tracePt t="11468" x="3733800" y="2740025"/>
          <p14:tracePt t="11484" x="3784600" y="2689225"/>
          <p14:tracePt t="11501" x="3848100" y="2635250"/>
          <p14:tracePt t="11518" x="3908425" y="2587625"/>
          <p14:tracePt t="11534" x="3940175" y="2555875"/>
          <p14:tracePt t="11551" x="3965575" y="2536825"/>
          <p14:tracePt t="11567" x="4010025" y="2498725"/>
          <p14:tracePt t="11584" x="4048125" y="2473325"/>
          <p14:tracePt t="11601" x="4105275" y="2438400"/>
          <p14:tracePt t="11618" x="4197350" y="2403475"/>
          <p14:tracePt t="11634" x="4267200" y="2365375"/>
          <p14:tracePt t="11652" x="4333875" y="2333625"/>
          <p14:tracePt t="11669" x="4495800" y="2257425"/>
          <p14:tracePt t="11685" x="4616450" y="2212975"/>
          <p14:tracePt t="11701" x="4727575" y="2162175"/>
          <p14:tracePt t="11718" x="4911725" y="2082800"/>
          <p14:tracePt t="11735" x="5035550" y="2028825"/>
          <p14:tracePt t="11750" x="5137150" y="1971675"/>
          <p14:tracePt t="11768" x="5280025" y="1885950"/>
          <p14:tracePt t="11784" x="5368925" y="1854200"/>
          <p14:tracePt t="11801" x="5448300" y="1816100"/>
          <p14:tracePt t="11819" x="5537200" y="1787525"/>
          <p14:tracePt t="11835" x="5603875" y="1765300"/>
          <p14:tracePt t="11839" x="5641975" y="1758950"/>
          <p14:tracePt t="11851" x="5676900" y="1749425"/>
          <p14:tracePt t="11868" x="5800725" y="1727200"/>
          <p14:tracePt t="11884" x="5864225" y="1714500"/>
          <p14:tracePt t="11901" x="5924550" y="1714500"/>
          <p14:tracePt t="11918" x="6010275" y="1714500"/>
          <p14:tracePt t="11934" x="6070600" y="1714500"/>
          <p14:tracePt t="11951" x="6130925" y="1714500"/>
          <p14:tracePt t="11967" x="6216650" y="1714500"/>
          <p14:tracePt t="11984" x="6283325" y="1714500"/>
          <p14:tracePt t="12001" x="6356350" y="1714500"/>
          <p14:tracePt t="12017" x="6499225" y="1727200"/>
          <p14:tracePt t="12035" x="6584950" y="1739900"/>
          <p14:tracePt t="12051" x="6705600" y="1765300"/>
          <p14:tracePt t="12068" x="6794500" y="1787525"/>
          <p14:tracePt t="12084" x="6902450" y="1812925"/>
          <p14:tracePt t="12101" x="6988175" y="1844675"/>
          <p14:tracePt t="12117" x="7096125" y="1898650"/>
          <p14:tracePt t="12134" x="7175500" y="1946275"/>
          <p14:tracePt t="12151" x="7245350" y="1993900"/>
          <p14:tracePt t="12167" x="7356475" y="2054225"/>
          <p14:tracePt t="12184" x="7400925" y="2082800"/>
          <p14:tracePt t="12201" x="7461250" y="2120900"/>
          <p14:tracePt t="12217" x="7486650" y="2133600"/>
          <p14:tracePt t="12234" x="7496175" y="2143125"/>
          <p14:tracePt t="12252" x="7508875" y="2162175"/>
          <p14:tracePt t="12267" x="7531100" y="2174875"/>
          <p14:tracePt t="12284" x="7546975" y="2184400"/>
          <p14:tracePt t="12301" x="7562850" y="2206625"/>
          <p14:tracePt t="12317" x="7572375" y="2216150"/>
          <p14:tracePt t="12914" x="7566025" y="2216150"/>
          <p14:tracePt t="12922" x="7546975" y="2216150"/>
          <p14:tracePt t="12934" x="7521575" y="2216150"/>
          <p14:tracePt t="12950" x="7435850" y="2222500"/>
          <p14:tracePt t="12984" x="7277100" y="2251075"/>
          <p14:tracePt t="13018" x="6807200" y="2260600"/>
          <p14:tracePt t="13035" x="6397625" y="2289175"/>
          <p14:tracePt t="13051" x="6111875" y="2320925"/>
          <p14:tracePt t="13068" x="5937250" y="2359025"/>
          <p14:tracePt t="13085" x="5702300" y="2422525"/>
          <p14:tracePt t="13101" x="5559425" y="2476500"/>
          <p14:tracePt t="13117" x="5435600" y="2527300"/>
          <p14:tracePt t="13134" x="5207000" y="2628900"/>
          <p14:tracePt t="13151" x="5073650" y="2701925"/>
          <p14:tracePt t="13167" x="4949825" y="2762250"/>
          <p14:tracePt t="13185" x="4752975" y="2870200"/>
          <p14:tracePt t="13201" x="4638675" y="2940050"/>
          <p14:tracePt t="13218" x="4546600" y="2990850"/>
          <p14:tracePt t="13234" x="4391025" y="3101975"/>
          <p14:tracePt t="13250" x="4292600" y="3152775"/>
          <p14:tracePt t="13267" x="4168775" y="3216275"/>
          <p14:tracePt t="13284" x="4029075" y="3270250"/>
          <p14:tracePt t="13300" x="3952875" y="3286125"/>
          <p14:tracePt t="13317" x="3889375" y="3298825"/>
          <p14:tracePt t="13334" x="3841750" y="3305175"/>
          <p14:tracePt t="13351" x="3832225" y="3305175"/>
          <p14:tracePt t="13367" x="3816350" y="3305175"/>
          <p14:tracePt t="13384" x="3803650" y="3305175"/>
          <p14:tracePt t="13401" x="3794125" y="3311525"/>
          <p14:tracePt t="13417" x="3781425" y="3311525"/>
          <p14:tracePt t="13434" x="3749675" y="3327400"/>
          <p14:tracePt t="13451" x="3733800" y="3327400"/>
          <p14:tracePt t="13468" x="3711575" y="3327400"/>
          <p14:tracePt t="13484" x="3698875" y="3327400"/>
          <p14:tracePt t="13500" x="3689350" y="3327400"/>
          <p14:tracePt t="13517" x="3683000" y="3327400"/>
          <p14:tracePt t="13550" x="3686175" y="3314700"/>
          <p14:tracePt t="13567" x="3702050" y="3298825"/>
          <p14:tracePt t="13584" x="3765550" y="3254375"/>
          <p14:tracePt t="13600" x="3806825" y="3235325"/>
          <p14:tracePt t="13617" x="3838575" y="3222625"/>
          <p14:tracePt t="13634" x="3879850" y="3190875"/>
          <p14:tracePt t="13650" x="3905250" y="3165475"/>
          <p14:tracePt t="13667" x="3937000" y="3152775"/>
          <p14:tracePt t="13684" x="3978275" y="3121025"/>
          <p14:tracePt t="13700" x="4010025" y="3105150"/>
          <p14:tracePt t="13717" x="4057650" y="3070225"/>
          <p14:tracePt t="13734" x="4130675" y="3041650"/>
          <p14:tracePt t="13751" x="4162425" y="3032125"/>
          <p14:tracePt t="13769" x="4191000" y="3019425"/>
          <p14:tracePt t="13785" x="4213225" y="3000375"/>
          <p14:tracePt t="13801" x="4222750" y="2997200"/>
          <p14:tracePt t="13818" x="4238625" y="2990850"/>
          <p14:tracePt t="13834" x="4244975" y="2987675"/>
          <p14:tracePt t="13851" x="4244975" y="2981325"/>
          <p14:tracePt t="13867" x="4244975" y="2978150"/>
          <p14:tracePt t="13905" x="4248150" y="2978150"/>
          <p14:tracePt t="13948" x="4248150" y="2971800"/>
          <p14:tracePt t="13954" x="4248150" y="2968625"/>
          <p14:tracePt t="13968" x="4248150" y="2952750"/>
          <p14:tracePt t="13984" x="4248150" y="2946400"/>
          <p14:tracePt t="14000" x="4248150" y="2936875"/>
          <p14:tracePt t="14018" x="4248150" y="2921000"/>
          <p14:tracePt t="14034" x="4248150" y="2898775"/>
          <p14:tracePt t="14051" x="4248150" y="2889250"/>
          <p14:tracePt t="14068" x="4248150" y="2873375"/>
          <p14:tracePt t="14111" x="4241800" y="2873375"/>
          <p14:tracePt t="14118" x="4238625" y="2873375"/>
          <p14:tracePt t="14134" x="4216400" y="2873375"/>
          <p14:tracePt t="14150" x="4194175" y="2873375"/>
          <p14:tracePt t="14167" x="4159250" y="2873375"/>
          <p14:tracePt t="14184" x="4149725" y="2873375"/>
          <p14:tracePt t="14201" x="4140200" y="2863850"/>
          <p14:tracePt t="14217" x="4130675" y="2844800"/>
          <p14:tracePt t="14234" x="4130675" y="2835275"/>
          <p14:tracePt t="14251" x="4137025" y="2825750"/>
          <p14:tracePt t="14267" x="4213225" y="2768600"/>
          <p14:tracePt t="14284" x="4283075" y="2714625"/>
          <p14:tracePt t="14301" x="4384675" y="2663825"/>
          <p14:tracePt t="14318" x="4581525" y="2574925"/>
          <p14:tracePt t="14334" x="4660900" y="2536825"/>
          <p14:tracePt t="14351" x="4727575" y="2505075"/>
          <p14:tracePt t="14367" x="4867275" y="2451100"/>
          <p14:tracePt t="14384" x="4940300" y="2425700"/>
          <p14:tracePt t="14401" x="5029200" y="2403475"/>
          <p14:tracePt t="14417" x="5165725" y="2362200"/>
          <p14:tracePt t="14434" x="5283200" y="2336800"/>
          <p14:tracePt t="14450" x="5426075" y="2292350"/>
          <p14:tracePt t="14467" x="5616575" y="2247900"/>
          <p14:tracePt t="14484" x="5762625" y="2193925"/>
          <p14:tracePt t="14501" x="5895975" y="2143125"/>
          <p14:tracePt t="14517" x="6057900" y="2066925"/>
          <p14:tracePt t="14534" x="6181725" y="2003425"/>
          <p14:tracePt t="14550" x="6321425" y="1968500"/>
          <p14:tracePt t="14567" x="6515100" y="1908175"/>
          <p14:tracePt t="14584" x="6689725" y="1879600"/>
          <p14:tracePt t="14601" x="6864350" y="1854200"/>
          <p14:tracePt t="14617" x="7083425" y="1825625"/>
          <p14:tracePt t="14634" x="7223125" y="1809750"/>
          <p14:tracePt t="14650" x="7331075" y="1793875"/>
          <p14:tracePt t="14667" x="7467600" y="1762125"/>
          <p14:tracePt t="14684" x="7562850" y="1746250"/>
          <p14:tracePt t="14701" x="7658100" y="1730375"/>
          <p14:tracePt t="14717" x="7781925" y="1704975"/>
          <p14:tracePt t="14734" x="7848600" y="1685925"/>
          <p14:tracePt t="14750" x="7931150" y="1670050"/>
          <p14:tracePt t="14767" x="8029575" y="1670050"/>
          <p14:tracePt t="14784" x="8080375" y="1670050"/>
          <p14:tracePt t="14800" x="8112125" y="1663700"/>
          <p14:tracePt t="14817" x="8150225" y="1663700"/>
          <p14:tracePt t="14834" x="8159750" y="1663700"/>
          <p14:tracePt t="14851" x="8181975" y="1663700"/>
          <p14:tracePt t="14867" x="8191500" y="1663700"/>
          <p14:tracePt t="14917" x="8194675" y="1663700"/>
          <p14:tracePt t="15230" x="8128000" y="1673225"/>
          <p14:tracePt t="15237" x="8023225" y="1692275"/>
          <p14:tracePt t="15251" x="7826375" y="1739900"/>
          <p14:tracePt t="15267" x="7581900" y="1778000"/>
          <p14:tracePt t="15284" x="7337425" y="1809750"/>
          <p14:tracePt t="15301" x="6965950" y="1857375"/>
          <p14:tracePt t="15335" x="6518275" y="1914525"/>
          <p14:tracePt t="15368" x="5969000" y="1971675"/>
          <p14:tracePt t="15386" x="5638800" y="2000250"/>
          <p14:tracePt t="15401" x="5419725" y="2028825"/>
          <p14:tracePt t="15417" x="5232400" y="2066925"/>
          <p14:tracePt t="15434" x="5048250" y="2092325"/>
          <p14:tracePt t="15450" x="4857750" y="2136775"/>
          <p14:tracePt t="15467" x="4772025" y="2162175"/>
          <p14:tracePt t="15484" x="4695825" y="2184400"/>
          <p14:tracePt t="15501" x="4591050" y="2228850"/>
          <p14:tracePt t="15517" x="4537075" y="2251075"/>
          <p14:tracePt t="15534" x="4479925" y="2263775"/>
          <p14:tracePt t="15550" x="4403725" y="2311400"/>
          <p14:tracePt t="15567" x="4333875" y="2359025"/>
          <p14:tracePt t="15584" x="4264025" y="2403475"/>
          <p14:tracePt t="15601" x="4194175" y="2476500"/>
          <p14:tracePt t="15618" x="4140200" y="2540000"/>
          <p14:tracePt t="15634" x="4114800" y="2578100"/>
          <p14:tracePt t="15650" x="4076700" y="2613025"/>
          <p14:tracePt t="15667" x="4064000" y="2644775"/>
          <p14:tracePt t="15684" x="4051300" y="2667000"/>
          <p14:tracePt t="15701" x="4038600" y="2682875"/>
          <p14:tracePt t="15717" x="4016375" y="2698750"/>
          <p14:tracePt t="15734" x="4006850" y="2708275"/>
          <p14:tracePt t="15751" x="3990975" y="2724150"/>
          <p14:tracePt t="15767" x="3975100" y="2733675"/>
          <p14:tracePt t="15784" x="3971925" y="2746375"/>
          <p14:tracePt t="15842" x="3971925" y="2736850"/>
          <p14:tracePt t="15849" x="3971925" y="2733675"/>
          <p14:tracePt t="15857" x="3981450" y="2727325"/>
          <p14:tracePt t="15867" x="3987800" y="2720975"/>
          <p14:tracePt t="15884" x="4016375" y="2698750"/>
          <p14:tracePt t="15901" x="4108450" y="2625725"/>
          <p14:tracePt t="15917" x="4191000" y="2549525"/>
          <p14:tracePt t="15933" x="4273550" y="2473325"/>
          <p14:tracePt t="15936" x="4314825" y="2432050"/>
          <p14:tracePt t="15950" x="4397375" y="2374900"/>
          <p14:tracePt t="15967" x="4467225" y="2320925"/>
          <p14:tracePt t="15985" x="4565650" y="2260600"/>
          <p14:tracePt t="16001" x="4622800" y="2232025"/>
          <p14:tracePt t="16017" x="4679950" y="2197100"/>
          <p14:tracePt t="16034" x="4772025" y="2168525"/>
          <p14:tracePt t="16051" x="4857750" y="2143125"/>
          <p14:tracePt t="16067" x="4946650" y="2111375"/>
          <p14:tracePt t="16084" x="5060950" y="2073275"/>
          <p14:tracePt t="16100" x="5140325" y="2035175"/>
          <p14:tracePt t="16117" x="5248275" y="2000250"/>
          <p14:tracePt t="16134" x="5438775" y="1968500"/>
          <p14:tracePt t="16150" x="5568950" y="1939925"/>
          <p14:tracePt t="16167" x="5730875" y="1924050"/>
          <p14:tracePt t="16184" x="5975350" y="1895475"/>
          <p14:tracePt t="16200" x="6137275" y="1879600"/>
          <p14:tracePt t="16217" x="6308725" y="1851025"/>
          <p14:tracePt t="16234" x="6499225" y="1825625"/>
          <p14:tracePt t="16251" x="6638925" y="1806575"/>
          <p14:tracePt t="16267" x="6769100" y="1771650"/>
          <p14:tracePt t="16283" x="6946900" y="1746250"/>
          <p14:tracePt t="16300" x="7086600" y="1730375"/>
          <p14:tracePt t="16317" x="7216775" y="1714500"/>
          <p14:tracePt t="16334" x="7359650" y="1689100"/>
          <p14:tracePt t="16350" x="7432675" y="1682750"/>
          <p14:tracePt t="16367" x="7505700" y="1682750"/>
          <p14:tracePt t="16384" x="7597775" y="1682750"/>
          <p14:tracePt t="16401" x="7651750" y="1682750"/>
          <p14:tracePt t="16417" x="7696200" y="1682750"/>
          <p14:tracePt t="16434" x="7766050" y="1682750"/>
          <p14:tracePt t="16450" x="7816850" y="1682750"/>
          <p14:tracePt t="16467" x="7854950" y="1676400"/>
          <p14:tracePt t="16483" x="7896225" y="1676400"/>
          <p14:tracePt t="16501" x="7905750" y="1676400"/>
          <p14:tracePt t="16517" x="7915275" y="1676400"/>
          <p14:tracePt t="16534" x="7924800" y="1676400"/>
          <p14:tracePt t="17004" x="7874000" y="1720850"/>
          <p14:tracePt t="17011" x="7788275" y="1797050"/>
          <p14:tracePt t="17018" x="7712075" y="1863725"/>
          <p14:tracePt t="17033" x="7550150" y="2016125"/>
          <p14:tracePt t="17050" x="7324725" y="2263775"/>
          <p14:tracePt t="17075" x="6946900" y="2784475"/>
          <p14:tracePt t="17101" x="6696075" y="3254375"/>
          <p14:tracePt t="17135" x="6276975" y="4178300"/>
          <p14:tracePt t="17153" x="5981700" y="4721225"/>
          <p14:tracePt t="17168" x="5803900" y="5019675"/>
          <p14:tracePt t="17185" x="5616575" y="5299075"/>
          <p14:tracePt t="17202" x="5461000" y="5514975"/>
          <p14:tracePt t="17218" x="5248275" y="5788025"/>
          <p14:tracePt t="17235" x="5127625" y="5937250"/>
          <p14:tracePt t="17252" x="4987925" y="6096000"/>
          <p14:tracePt t="17267" x="4892675" y="6191250"/>
          <p14:tracePt t="17284" x="4775200" y="6280150"/>
          <p14:tracePt t="17300" x="4660900" y="6378575"/>
          <p14:tracePt t="17317" x="4448175" y="6524625"/>
          <p14:tracePt t="17334" x="4333875" y="6604000"/>
          <p14:tracePt t="17350" x="4241800" y="6661150"/>
          <p14:tracePt t="17367" x="4130675" y="6740525"/>
          <p14:tracePt t="17384" x="4060825" y="6788150"/>
          <p14:tracePt t="17400" x="4006850" y="6848475"/>
          <p14:tracePt t="17417" x="3946525" y="6854825"/>
          <p14:tracePt t="17433" x="3921125" y="6854825"/>
          <p14:tracePt t="17450" x="3895725" y="6854825"/>
          <p14:tracePt t="17467" x="3848100" y="6854825"/>
          <p14:tracePt t="17484" x="3813175" y="6854825"/>
          <p14:tracePt t="17500" x="3790950" y="6854825"/>
          <p14:tracePt t="17502" x="3778250" y="6854825"/>
          <p14:tracePt t="17518" x="3752850" y="6854825"/>
          <p14:tracePt t="17534" x="3743325" y="6854825"/>
          <p14:tracePt t="17550" x="3733800" y="6854825"/>
          <p14:tracePt t="17567" x="3727450" y="6851650"/>
          <p14:tracePt t="17584" x="3727450" y="6842125"/>
          <p14:tracePt t="17601" x="3727450" y="6832600"/>
          <p14:tracePt t="17617" x="3727450" y="6813550"/>
          <p14:tracePt t="17634" x="3727450" y="6804025"/>
          <p14:tracePt t="17650" x="3727450" y="6794500"/>
          <p14:tracePt t="17667" x="3733800" y="6778625"/>
          <p14:tracePt t="17684" x="3746500" y="6762750"/>
          <p14:tracePt t="17700" x="3762375" y="6740525"/>
          <p14:tracePt t="17717" x="3781425" y="6696075"/>
          <p14:tracePt t="17734" x="3794125" y="6673850"/>
          <p14:tracePt t="17750" x="3813175" y="6642100"/>
          <p14:tracePt t="17767" x="3870325" y="6604000"/>
          <p14:tracePt t="17784" x="3908425" y="6591300"/>
          <p14:tracePt t="17801" x="3965575" y="6565900"/>
          <p14:tracePt t="17817" x="3987800" y="6559550"/>
          <p14:tracePt t="17834" x="4016375" y="6559550"/>
          <p14:tracePt t="17851" x="4051300" y="6553200"/>
          <p14:tracePt t="17867" x="4079875" y="6553200"/>
          <p14:tracePt t="17884" x="4102100" y="6553200"/>
          <p14:tracePt t="17901" x="4140200" y="6553200"/>
          <p14:tracePt t="17917" x="4162425" y="6553200"/>
          <p14:tracePt t="17934" x="4191000" y="6553200"/>
          <p14:tracePt t="17951" x="4229100" y="6569075"/>
          <p14:tracePt t="17967" x="4251325" y="6588125"/>
          <p14:tracePt t="17984" x="4260850" y="6591300"/>
          <p14:tracePt t="18000" x="4276725" y="6597650"/>
          <p14:tracePt t="18017" x="4276725" y="6600825"/>
          <p14:tracePt t="18034" x="4276725" y="6607175"/>
          <p14:tracePt t="18050" x="4276725" y="6619875"/>
          <p14:tracePt t="18084" x="4276725" y="6626225"/>
          <p14:tracePt t="18122" x="4273550" y="6626225"/>
          <p14:tracePt t="18129" x="4270375" y="6626225"/>
          <p14:tracePt t="18136" x="4264025" y="6623050"/>
          <p14:tracePt t="18150" x="4248150" y="6607175"/>
          <p14:tracePt t="18167" x="4216400" y="6584950"/>
          <p14:tracePt t="18184" x="4191000" y="6543675"/>
          <p14:tracePt t="18200" x="4146550" y="6499225"/>
          <p14:tracePt t="18217" x="4124325" y="6486525"/>
          <p14:tracePt t="18233" x="4108450" y="6477000"/>
          <p14:tracePt t="18250" x="4092575" y="6464300"/>
          <p14:tracePt t="18267" x="4083050" y="6448425"/>
          <p14:tracePt t="18284" x="4073525" y="6438900"/>
          <p14:tracePt t="18300" x="4054475" y="6432550"/>
          <p14:tracePt t="18316" x="4041775" y="6432550"/>
          <p14:tracePt t="18333" x="4032250" y="6432550"/>
          <p14:tracePt t="18413" x="4035425" y="6432550"/>
          <p14:tracePt t="18420" x="4038600" y="6438900"/>
          <p14:tracePt t="18433" x="4044950" y="6445250"/>
          <p14:tracePt t="18449" x="4067175" y="6464300"/>
          <p14:tracePt t="18466" x="4070350" y="6473825"/>
          <p14:tracePt t="18483" x="4076700" y="6483350"/>
          <p14:tracePt t="18500" x="4086225" y="6499225"/>
          <p14:tracePt t="18516" x="4098925" y="6521450"/>
          <p14:tracePt t="18533" x="4108450" y="6553200"/>
          <p14:tracePt t="18550" x="4137025" y="6616700"/>
          <p14:tracePt t="18567" x="4156075" y="6654800"/>
          <p14:tracePt t="18583" x="4216400" y="6708775"/>
          <p14:tracePt t="18599" x="4318000" y="6794500"/>
          <p14:tracePt t="18617" x="4378325" y="6832600"/>
          <p14:tracePt t="18634" x="4441825" y="6854825"/>
          <p14:tracePt t="18650" x="4486275" y="6854825"/>
          <p14:tracePt t="18667" x="4524375" y="6854825"/>
          <p14:tracePt t="18683" x="4552950" y="6845300"/>
          <p14:tracePt t="18700" x="4591050" y="6823075"/>
          <p14:tracePt t="18717" x="4619625" y="6810375"/>
          <p14:tracePt t="18734" x="4641850" y="6794500"/>
          <p14:tracePt t="18750" x="4657725" y="6778625"/>
          <p14:tracePt t="18767" x="4676775" y="6753225"/>
          <p14:tracePt t="18783" x="4702175" y="6708775"/>
          <p14:tracePt t="18800" x="4733925" y="6648450"/>
          <p14:tracePt t="18817" x="4746625" y="6626225"/>
          <p14:tracePt t="18834" x="4762500" y="6604000"/>
          <p14:tracePt t="18850" x="4778375" y="6588125"/>
          <p14:tracePt t="18867" x="4794250" y="6584950"/>
          <p14:tracePt t="18884" x="4848225" y="6584950"/>
          <p14:tracePt t="18900" x="4902200" y="6584950"/>
          <p14:tracePt t="18917" x="4937125" y="6584950"/>
          <p14:tracePt t="18935" x="4994275" y="6584950"/>
          <p14:tracePt t="18950" x="5016500" y="6584950"/>
          <p14:tracePt t="18967" x="5045075" y="6584950"/>
          <p14:tracePt t="18984" x="5070475" y="6584950"/>
          <p14:tracePt t="19000" x="5099050" y="6584950"/>
          <p14:tracePt t="19017" x="5121275" y="6578600"/>
          <p14:tracePt t="19034" x="5153025" y="6565900"/>
          <p14:tracePt t="19050" x="5172075" y="6556375"/>
          <p14:tracePt t="19067" x="5181600" y="6540500"/>
          <p14:tracePt t="19084" x="5203825" y="6524625"/>
          <p14:tracePt t="19100" x="5213350" y="6521450"/>
          <p14:tracePt t="19117" x="5213350" y="6511925"/>
          <p14:tracePt t="19133" x="5216525" y="6505575"/>
          <p14:tracePt t="19150" x="5226050" y="6499225"/>
          <p14:tracePt t="19167" x="5226050" y="6489700"/>
          <p14:tracePt t="19219" x="5226050" y="6486525"/>
          <p14:tracePt t="19448" x="5219700" y="6492875"/>
          <p14:tracePt t="19455" x="5216525" y="6496050"/>
          <p14:tracePt t="19467" x="5210175" y="6502400"/>
          <p14:tracePt t="19500" x="5178425" y="6546850"/>
          <p14:tracePt t="19533" x="5146675" y="6619875"/>
          <p14:tracePt t="19550" x="5130800" y="6645275"/>
          <p14:tracePt t="19567" x="5118100" y="6673850"/>
          <p14:tracePt t="19584" x="5102225" y="6702425"/>
          <p14:tracePt t="19600" x="5070475" y="6734175"/>
          <p14:tracePt t="19618" x="5032375" y="6765925"/>
          <p14:tracePt t="19634" x="5000625" y="6797675"/>
          <p14:tracePt t="19650" x="4968875" y="6823075"/>
          <p14:tracePt t="19667" x="4927600" y="6854825"/>
          <p14:tracePt t="19683" x="4902200" y="6854825"/>
          <p14:tracePt t="19700" x="4892675" y="6854825"/>
          <p14:tracePt t="19717" x="4873625" y="6854825"/>
          <p14:tracePt t="19734" x="4860925" y="6854825"/>
          <p14:tracePt t="19750" x="4851400" y="6854825"/>
          <p14:tracePt t="19768" x="4832350" y="6826250"/>
          <p14:tracePt t="19783" x="4819650" y="6804025"/>
          <p14:tracePt t="19800" x="4810125" y="6781800"/>
          <p14:tracePt t="19817" x="4810125" y="6762750"/>
          <p14:tracePt t="19833" x="4810125" y="6746875"/>
          <p14:tracePt t="19850" x="4810125" y="6724650"/>
          <p14:tracePt t="19867" x="4810125" y="6692900"/>
          <p14:tracePt t="19883" x="4810125" y="6661150"/>
          <p14:tracePt t="19900" x="4810125" y="6638925"/>
          <p14:tracePt t="19917" x="4810125" y="6600825"/>
          <p14:tracePt t="19933" x="4810125" y="6584950"/>
          <p14:tracePt t="19950" x="4810125" y="6569075"/>
          <p14:tracePt t="19967" x="4816475" y="6553200"/>
          <p14:tracePt t="19983" x="4816475" y="6543675"/>
          <p14:tracePt t="20000" x="4819650" y="6534150"/>
          <p14:tracePt t="20017" x="4826000" y="6515100"/>
          <p14:tracePt t="20034" x="4835525" y="6505575"/>
          <p14:tracePt t="20050" x="4841875" y="6496050"/>
          <p14:tracePt t="20067" x="4854575" y="6480175"/>
          <p14:tracePt t="20083" x="4860925" y="6451600"/>
          <p14:tracePt t="20101" x="4860925" y="6429375"/>
          <p14:tracePt t="20117" x="4879975" y="6381750"/>
          <p14:tracePt t="20133" x="4899025" y="6343650"/>
          <p14:tracePt t="20150" x="4911725" y="6311900"/>
          <p14:tracePt t="20167" x="4927600" y="6270625"/>
          <p14:tracePt t="20183" x="4927600" y="6261100"/>
          <p14:tracePt t="20200" x="4927600" y="6248400"/>
          <p14:tracePt t="20217" x="4927600" y="6235700"/>
          <p14:tracePt t="20309" x="4927600" y="6242050"/>
          <p14:tracePt t="20317" x="4927600" y="6248400"/>
          <p14:tracePt t="20324" x="4921250" y="6251575"/>
          <p14:tracePt t="20333" x="4918075" y="6257925"/>
          <p14:tracePt t="20350" x="4908550" y="6267450"/>
          <p14:tracePt t="20367" x="4883150" y="6308725"/>
          <p14:tracePt t="20383" x="4867275" y="6330950"/>
          <p14:tracePt t="20400" x="4848225" y="6362700"/>
          <p14:tracePt t="20417" x="4822825" y="6397625"/>
          <p14:tracePt t="20433" x="4813300" y="6413500"/>
          <p14:tracePt t="20450" x="4800600" y="6438900"/>
          <p14:tracePt t="20467" x="4784725" y="6480175"/>
          <p14:tracePt t="20483" x="4765675" y="6505575"/>
          <p14:tracePt t="20500" x="4752975" y="6534150"/>
          <p14:tracePt t="20517" x="4737100" y="6562725"/>
          <p14:tracePt t="20533" x="4727575" y="6572250"/>
          <p14:tracePt t="20549" x="4711700" y="6591300"/>
          <p14:tracePt t="20567" x="4699000" y="6604000"/>
          <p14:tracePt t="20583" x="4699000" y="6613525"/>
          <p14:tracePt t="20600" x="4699000" y="6623050"/>
          <p14:tracePt t="20617" x="4695825" y="6645275"/>
          <p14:tracePt t="20633" x="4695825" y="6648450"/>
          <p14:tracePt t="20709" x="4695825" y="6642100"/>
          <p14:tracePt t="20716" x="4699000" y="6632575"/>
          <p14:tracePt t="20723" x="4702175" y="6619875"/>
          <p14:tracePt t="20733" x="4708525" y="6607175"/>
          <p14:tracePt t="20750" x="4733925" y="6556375"/>
          <p14:tracePt t="20766" x="4746625" y="6534150"/>
          <p14:tracePt t="20784" x="4752975" y="6505575"/>
          <p14:tracePt t="20800" x="4762500" y="6477000"/>
          <p14:tracePt t="20817" x="4775200" y="6454775"/>
          <p14:tracePt t="20833" x="4787900" y="6435725"/>
          <p14:tracePt t="20850" x="4797425" y="6423025"/>
          <p14:tracePt t="20866" x="4797425" y="6400800"/>
          <p14:tracePt t="20883" x="4797425" y="6391275"/>
          <p14:tracePt t="20900" x="4797425" y="6381750"/>
          <p14:tracePt t="20916" x="4797425" y="6375400"/>
          <p14:tracePt t="21165" x="4797425" y="6378575"/>
          <p14:tracePt t="21172" x="4797425" y="6381750"/>
          <p14:tracePt t="21183" x="4794250" y="6388100"/>
          <p14:tracePt t="21200" x="4778375" y="6407150"/>
          <p14:tracePt t="21217" x="4768850" y="6432550"/>
          <p14:tracePt t="21249" x="4762500" y="6508750"/>
          <p14:tracePt t="21283" x="4749800" y="6559550"/>
          <p14:tracePt t="21299" x="4746625" y="6588125"/>
          <p14:tracePt t="21316" x="4740275" y="6597650"/>
          <p14:tracePt t="21334" x="4737100" y="6607175"/>
          <p14:tracePt t="21349" x="4737100" y="6629400"/>
          <p14:tracePt t="21367" x="4737100" y="6638925"/>
          <p14:tracePt t="21383" x="4737100" y="6642100"/>
          <p14:tracePt t="21417" x="4737100" y="6648450"/>
          <p14:tracePt t="22468" x="4772025" y="6638925"/>
          <p14:tracePt t="22475" x="4832350" y="6619875"/>
          <p14:tracePt t="22484" x="4892675" y="6594475"/>
          <p14:tracePt t="22499" x="5070475" y="6530975"/>
          <p14:tracePt t="22518" x="5330825" y="6435725"/>
          <p14:tracePt t="22539" x="5667375" y="6350000"/>
          <p14:tracePt t="22551" x="5759450" y="6330950"/>
          <p14:tracePt t="22583" x="6245225" y="6238875"/>
          <p14:tracePt t="22617" x="6626225" y="6130925"/>
          <p14:tracePt t="22634" x="6746875" y="6086475"/>
          <p14:tracePt t="22650" x="6835775" y="6054725"/>
          <p14:tracePt t="22667" x="6950075" y="6007100"/>
          <p14:tracePt t="22683" x="7048500" y="5991225"/>
          <p14:tracePt t="22700" x="7099300" y="5978525"/>
          <p14:tracePt t="22717" x="7156450" y="5953125"/>
          <p14:tracePt t="22733" x="7188200" y="5946775"/>
          <p14:tracePt t="22749" x="7210425" y="5940425"/>
          <p14:tracePt t="22767" x="7251700" y="5927725"/>
          <p14:tracePt t="22783" x="7273925" y="5921375"/>
          <p14:tracePt t="22799" x="7305675" y="5911850"/>
          <p14:tracePt t="22817" x="7340600" y="5892800"/>
          <p14:tracePt t="22833" x="7369175" y="5880100"/>
          <p14:tracePt t="22849" x="7378700" y="5870575"/>
          <p14:tracePt t="22866" x="7394575" y="5861050"/>
          <p14:tracePt t="22883" x="7410450" y="5845175"/>
          <p14:tracePt t="22899" x="7419975" y="5832475"/>
          <p14:tracePt t="22917" x="7435850" y="5819775"/>
          <p14:tracePt t="22933" x="7445375" y="5810250"/>
          <p14:tracePt t="22949" x="7445375" y="5794375"/>
          <p14:tracePt t="22966" x="7445375" y="5778500"/>
          <p14:tracePt t="22983" x="7445375" y="5759450"/>
          <p14:tracePt t="22999" x="7445375" y="5734050"/>
          <p14:tracePt t="23017" x="7432675" y="5721350"/>
          <p14:tracePt t="23033" x="7423150" y="5711825"/>
          <p14:tracePt t="23049" x="7413625" y="5702300"/>
          <p14:tracePt t="23051" x="7410450" y="5689600"/>
          <p14:tracePt t="23068" x="7391400" y="5680075"/>
          <p14:tracePt t="23084" x="7369175" y="5667375"/>
          <p14:tracePt t="23101" x="7340600" y="5654675"/>
          <p14:tracePt t="23116" x="7302500" y="5626100"/>
          <p14:tracePt t="23133" x="7270750" y="5600700"/>
          <p14:tracePt t="23149" x="7248525" y="5581650"/>
          <p14:tracePt t="23167" x="7229475" y="5540375"/>
          <p14:tracePt t="23183" x="7210425" y="5508625"/>
          <p14:tracePt t="23199" x="7200900" y="5486400"/>
          <p14:tracePt t="23216" x="7181850" y="5441950"/>
          <p14:tracePt t="23233" x="7156450" y="5419725"/>
          <p14:tracePt t="23250" x="7143750" y="5394325"/>
          <p14:tracePt t="23267" x="7127875" y="5372100"/>
          <p14:tracePt t="23283" x="7118350" y="5362575"/>
          <p14:tracePt t="23299" x="7102475" y="5353050"/>
          <p14:tracePt t="23344" x="7102475" y="5349875"/>
          <p14:tracePt t="23366" x="7102475" y="5343525"/>
          <p14:tracePt t="23380" x="7102475" y="5334000"/>
          <p14:tracePt t="23387" x="7102475" y="5327650"/>
          <p14:tracePt t="23423" x="7102475" y="5324475"/>
          <p14:tracePt t="23429" x="7102475" y="5318125"/>
          <p14:tracePt t="23444" x="7102475" y="5314950"/>
          <p14:tracePt t="23451" x="7102475" y="5308600"/>
          <p14:tracePt t="23466" x="7102475" y="5299075"/>
          <p14:tracePt t="23483" x="7102475" y="5283200"/>
          <p14:tracePt t="23500" x="7102475" y="5257800"/>
          <p14:tracePt t="23517" x="7102475" y="5248275"/>
          <p14:tracePt t="23533" x="7102475" y="5232400"/>
          <p14:tracePt t="23550" x="7118350" y="5216525"/>
          <p14:tracePt t="23567" x="7127875" y="5213350"/>
          <p14:tracePt t="23583" x="7137400" y="5213350"/>
          <p14:tracePt t="23600" x="7150100" y="5213350"/>
          <p14:tracePt t="23616" x="7165975" y="5213350"/>
          <p14:tracePt t="23633" x="7181850" y="5207000"/>
          <p14:tracePt t="23650" x="7216775" y="5207000"/>
          <p14:tracePt t="23666" x="7235825" y="5207000"/>
          <p14:tracePt t="23683" x="7273925" y="5207000"/>
          <p14:tracePt t="23700" x="7337425" y="5210175"/>
          <p14:tracePt t="23717" x="7375525" y="5222875"/>
          <p14:tracePt t="23733" x="7404100" y="5229225"/>
          <p14:tracePt t="23749" x="7435850" y="5229225"/>
          <p14:tracePt t="23766" x="7467600" y="5229225"/>
          <p14:tracePt t="23784" x="7477125" y="5229225"/>
          <p14:tracePt t="23800" x="7502525" y="5229225"/>
          <p14:tracePt t="23817" x="7524750" y="5229225"/>
          <p14:tracePt t="23833" x="7546975" y="5229225"/>
          <p14:tracePt t="23850" x="7588250" y="5235575"/>
          <p14:tracePt t="23867" x="7610475" y="5248275"/>
          <p14:tracePt t="23883" x="7639050" y="5248275"/>
          <p14:tracePt t="23899" x="7673975" y="5254625"/>
          <p14:tracePt t="23916" x="7702550" y="5254625"/>
          <p14:tracePt t="23933" x="7718425" y="5257800"/>
          <p14:tracePt t="23949" x="7743825" y="5264150"/>
          <p14:tracePt t="23966" x="7753350" y="5273675"/>
          <p14:tracePt t="23983" x="7762875" y="5283200"/>
          <p14:tracePt t="24000" x="7797800" y="5305425"/>
          <p14:tracePt t="24016" x="7823200" y="5321300"/>
          <p14:tracePt t="24033" x="7854950" y="5362575"/>
          <p14:tracePt t="24049" x="7896225" y="5429250"/>
          <p14:tracePt t="24067" x="7927975" y="5467350"/>
          <p14:tracePt t="24083" x="7953375" y="5514975"/>
          <p14:tracePt t="24099" x="8007350" y="5565775"/>
          <p14:tracePt t="24116" x="8016875" y="5591175"/>
          <p14:tracePt t="24133" x="8026400" y="5600700"/>
          <p14:tracePt t="24149" x="8039100" y="5619750"/>
          <p14:tracePt t="24166" x="8039100" y="5629275"/>
          <p14:tracePt t="24183" x="8039100" y="5635625"/>
          <p14:tracePt t="24199" x="8039100" y="5638800"/>
          <p14:tracePt t="24227" x="8035925" y="5638800"/>
          <p14:tracePt t="24234" x="8029575" y="5638800"/>
          <p14:tracePt t="24250" x="8020050" y="5638800"/>
          <p14:tracePt t="24266" x="8010525" y="5638800"/>
          <p14:tracePt t="24283" x="7991475" y="5638800"/>
          <p14:tracePt t="24677" x="8007350" y="5645150"/>
          <p14:tracePt t="24684" x="8023225" y="5651500"/>
          <p14:tracePt t="24699" x="8061325" y="5657850"/>
          <p14:tracePt t="24716" x="8099425" y="5657850"/>
          <p14:tracePt t="24733" x="8178800" y="5641975"/>
          <p14:tracePt t="24766" x="8261350" y="5610225"/>
          <p14:tracePt t="24799" x="8343900" y="5565775"/>
          <p14:tracePt t="24816" x="8359775" y="5553075"/>
          <p14:tracePt t="24833" x="8382000" y="5540375"/>
          <p14:tracePt t="24849" x="8391525" y="5524500"/>
          <p14:tracePt t="24866" x="8401050" y="5518150"/>
          <p14:tracePt t="24883" x="8420100" y="5518150"/>
          <p14:tracePt t="24899" x="8429625" y="5514975"/>
          <p14:tracePt t="24917" x="8439150" y="5508625"/>
          <p14:tracePt t="24934" x="8445500" y="5508625"/>
          <p14:tracePt t="25132" x="8416925" y="5502275"/>
          <p14:tracePt t="25139" x="8369300" y="5486400"/>
          <p14:tracePt t="25149" x="8328025" y="5470525"/>
          <p14:tracePt t="25166" x="8239125" y="5429250"/>
          <p14:tracePt t="25183" x="8102600" y="5381625"/>
          <p14:tracePt t="25199" x="8032750" y="5343525"/>
          <p14:tracePt t="25217" x="7959725" y="5308600"/>
          <p14:tracePt t="25233" x="7918450" y="5283200"/>
          <p14:tracePt t="25249" x="7889875" y="5264150"/>
          <p14:tracePt t="25266" x="7858125" y="5251450"/>
          <p14:tracePt t="25283" x="7829550" y="5229225"/>
          <p14:tracePt t="25299" x="7820025" y="5229225"/>
          <p14:tracePt t="25316" x="7804150" y="5222875"/>
          <p14:tracePt t="25333" x="7788275" y="5222875"/>
          <p14:tracePt t="25349" x="7785100" y="5222875"/>
          <p14:tracePt t="25567" x="7778750" y="5238750"/>
          <p14:tracePt t="25574" x="7766050" y="5264150"/>
          <p14:tracePt t="25582" x="7734300" y="5295900"/>
          <p14:tracePt t="25599" x="7648575" y="5381625"/>
          <p14:tracePt t="25616" x="7413625" y="5581650"/>
          <p14:tracePt t="25633" x="7127875" y="5734050"/>
          <p14:tracePt t="25651" x="6651625" y="5899150"/>
          <p14:tracePt t="25667" x="5943600" y="6048375"/>
          <p14:tracePt t="25684" x="5461000" y="6089650"/>
          <p14:tracePt t="25702" x="4546600" y="6089650"/>
          <p14:tracePt t="25719" x="3883025" y="6045200"/>
          <p14:tracePt t="25735" x="3136900" y="5934075"/>
          <p14:tracePt t="25751" x="2441575" y="5842000"/>
          <p14:tracePt t="25768" x="1482725" y="5641975"/>
          <p14:tracePt t="25784" x="993775" y="5521325"/>
          <p14:tracePt t="25801" x="488950" y="5403850"/>
          <p14:tracePt t="25818" x="314325" y="5368925"/>
          <p14:tracePt t="25834" x="203200" y="5324475"/>
          <p14:tracePt t="25849" x="152400" y="5311775"/>
          <p14:tracePt t="25866" x="130175" y="5295900"/>
          <p14:tracePt t="25883" x="133350" y="5267325"/>
          <p14:tracePt t="25899" x="146050" y="5235575"/>
          <p14:tracePt t="25917" x="177800" y="5194300"/>
          <p14:tracePt t="25933" x="187325" y="5178425"/>
          <p14:tracePt t="25949" x="200025" y="5146675"/>
          <p14:tracePt t="25966" x="215900" y="5105400"/>
          <p14:tracePt t="25983" x="231775" y="5060950"/>
          <p14:tracePt t="25999" x="231775" y="5016500"/>
          <p14:tracePt t="26016" x="212725" y="4905375"/>
          <p14:tracePt t="26033" x="184150" y="4765675"/>
          <p14:tracePt t="26049" x="142875" y="4641850"/>
          <p14:tracePt t="26067" x="22225" y="4435475"/>
          <p14:tracePt t="26159" x="31750" y="4222750"/>
          <p14:tracePt t="26166" x="76200" y="4222750"/>
          <p14:tracePt t="26172" x="158750" y="4229100"/>
          <p14:tracePt t="26183" x="241300" y="4248150"/>
          <p14:tracePt t="26199" x="415925" y="4292600"/>
          <p14:tracePt t="26216" x="606425" y="4346575"/>
          <p14:tracePt t="26233" x="717550" y="4387850"/>
          <p14:tracePt t="26250" x="844550" y="4425950"/>
          <p14:tracePt t="26266" x="889000" y="4438650"/>
          <p14:tracePt t="26282" x="923925" y="4438650"/>
          <p14:tracePt t="26299" x="955675" y="4438650"/>
          <p14:tracePt t="26316" x="1009650" y="4429125"/>
          <p14:tracePt t="26333" x="1041400" y="4419600"/>
          <p14:tracePt t="26350" x="1085850" y="4381500"/>
          <p14:tracePt t="26366" x="1111250" y="4343400"/>
          <p14:tracePt t="26383" x="1123950" y="4295775"/>
          <p14:tracePt t="26400" x="1136650" y="4232275"/>
          <p14:tracePt t="26416" x="1120775" y="4187825"/>
          <p14:tracePt t="26436" x="1082675" y="4095750"/>
          <p14:tracePt t="26450" x="1044575" y="4025900"/>
          <p14:tracePt t="26466" x="1016000" y="3959225"/>
          <p14:tracePt t="26483" x="996950" y="3921125"/>
          <p14:tracePt t="26500" x="949325" y="3860800"/>
          <p14:tracePt t="26516" x="917575" y="3822700"/>
          <p14:tracePt t="26533" x="892175" y="3797300"/>
          <p14:tracePt t="26549" x="876300" y="3762375"/>
          <p14:tracePt t="26566" x="860425" y="3749675"/>
          <p14:tracePt t="26583" x="850900" y="3740150"/>
          <p14:tracePt t="26599" x="841375" y="3740150"/>
          <p14:tracePt t="26637" x="835025" y="3740150"/>
          <p14:tracePt t="26651" x="831850" y="3740150"/>
          <p14:tracePt t="26666" x="831850" y="3743325"/>
          <p14:tracePt t="26672" x="825500" y="3746500"/>
          <p14:tracePt t="26684" x="822325" y="3752850"/>
          <p14:tracePt t="26700" x="803275" y="3787775"/>
          <p14:tracePt t="26717" x="790575" y="3860800"/>
          <p14:tracePt t="26733" x="774700" y="3946525"/>
          <p14:tracePt t="26749" x="752475" y="4070350"/>
          <p14:tracePt t="26766" x="727075" y="4168775"/>
          <p14:tracePt t="26783" x="720725" y="4264025"/>
          <p14:tracePt t="26799" x="701675" y="4416425"/>
          <p14:tracePt t="26816" x="688975" y="4502150"/>
          <p14:tracePt t="26833" x="673100" y="4597400"/>
          <p14:tracePt t="26849" x="638175" y="4765675"/>
          <p14:tracePt t="26866" x="622300" y="4851400"/>
          <p14:tracePt t="26883" x="622300" y="4921250"/>
          <p14:tracePt t="26899" x="622300" y="5016500"/>
          <p14:tracePt t="26916" x="622300" y="5070475"/>
          <p14:tracePt t="26933" x="622300" y="5114925"/>
          <p14:tracePt t="26950" x="638175" y="5178425"/>
          <p14:tracePt t="26966" x="657225" y="5200650"/>
          <p14:tracePt t="26983" x="676275" y="5232400"/>
          <p14:tracePt t="26999" x="727075" y="5270500"/>
          <p14:tracePt t="27016" x="758825" y="5302250"/>
          <p14:tracePt t="27033" x="790575" y="5321300"/>
          <p14:tracePt t="27050" x="825500" y="5337175"/>
          <p14:tracePt t="27066" x="850900" y="5356225"/>
          <p14:tracePt t="27083" x="860425" y="5356225"/>
          <p14:tracePt t="27100" x="873125" y="5356225"/>
          <p14:tracePt t="27117" x="882650" y="5356225"/>
          <p14:tracePt t="27133" x="898525" y="5353050"/>
          <p14:tracePt t="27150" x="930275" y="5311775"/>
          <p14:tracePt t="27167" x="968375" y="5235575"/>
          <p14:tracePt t="27183" x="1009650" y="5089525"/>
          <p14:tracePt t="27199" x="1025525" y="4994275"/>
          <p14:tracePt t="27216" x="1060450" y="4851400"/>
          <p14:tracePt t="27232" x="1076325" y="4733925"/>
          <p14:tracePt t="27250" x="1076325" y="4641850"/>
          <p14:tracePt t="27266" x="1076325" y="4597400"/>
          <p14:tracePt t="27283" x="1076325" y="4527550"/>
          <p14:tracePt t="27299" x="1076325" y="4486275"/>
          <p14:tracePt t="27316" x="1076325" y="4464050"/>
          <p14:tracePt t="27333" x="1076325" y="4422775"/>
          <p14:tracePt t="27349" x="1076325" y="4400550"/>
          <p14:tracePt t="27365" x="1076325" y="4371975"/>
          <p14:tracePt t="27383" x="1076325" y="4356100"/>
          <p14:tracePt t="27399" x="1076325" y="4346575"/>
          <p14:tracePt t="27416" x="1076325" y="4337050"/>
          <p14:tracePt t="27433" x="1076325" y="4318000"/>
          <p14:tracePt t="27449" x="1076325" y="4308475"/>
          <p14:tracePt t="27466" x="1076325" y="4298950"/>
          <p14:tracePt t="27499" x="1076325" y="4292600"/>
          <p14:tracePt t="27599" x="1076325" y="4295775"/>
          <p14:tracePt t="27605" x="1076325" y="4298950"/>
          <p14:tracePt t="27617" x="1076325" y="4305300"/>
          <p14:tracePt t="27633" x="1076325" y="4337050"/>
          <p14:tracePt t="27649" x="1076325" y="4365625"/>
          <p14:tracePt t="27666" x="1076325" y="4410075"/>
          <p14:tracePt t="27682" x="1076325" y="4467225"/>
          <p14:tracePt t="27699" x="1076325" y="4489450"/>
          <p14:tracePt t="27716" x="1076325" y="4508500"/>
          <p14:tracePt t="27732" x="1076325" y="4549775"/>
          <p14:tracePt t="27749" x="1076325" y="4565650"/>
          <p14:tracePt t="27766" x="1076325" y="4587875"/>
          <p14:tracePt t="27783" x="1076325" y="4600575"/>
          <p14:tracePt t="27799" x="1076325" y="4616450"/>
          <p14:tracePt t="27816" x="1076325" y="4632325"/>
          <p14:tracePt t="27832" x="1076325" y="4648200"/>
          <p14:tracePt t="27849" x="1076325" y="4657725"/>
          <p14:tracePt t="27866" x="1076325" y="4667250"/>
          <p14:tracePt t="27882" x="1076325" y="4686300"/>
          <p14:tracePt t="27899" x="1076325" y="4695825"/>
          <p14:tracePt t="27933" x="1076325" y="4702175"/>
          <p14:tracePt t="27954" x="1076325" y="4705350"/>
          <p14:tracePt t="28160" x="1076325" y="4699000"/>
          <p14:tracePt t="28167" x="1082675" y="4689475"/>
          <p14:tracePt t="28175" x="1082675" y="4676775"/>
          <p14:tracePt t="28182" x="1082675" y="4673600"/>
          <p14:tracePt t="28199" x="1082675" y="4657725"/>
          <p14:tracePt t="28216" x="1082675" y="4641850"/>
          <p14:tracePt t="28232" x="1082675" y="4632325"/>
          <p14:tracePt t="28249" x="1082675" y="4622800"/>
          <p14:tracePt t="28266" x="1082675" y="4613275"/>
          <p14:tracePt t="28310" x="1082675" y="4606925"/>
          <p14:tracePt t="28323" x="1082675" y="4603750"/>
          <p14:tracePt t="28332" x="1082675" y="4597400"/>
          <p14:tracePt t="28349" x="1082675" y="4587875"/>
          <p14:tracePt t="28366" x="1082675" y="4572000"/>
          <p14:tracePt t="28382" x="1082675" y="4562475"/>
          <p14:tracePt t="28916" x="1082675" y="4565650"/>
          <p14:tracePt t="28923" x="1082675" y="4568825"/>
          <p14:tracePt t="28933" x="1082675" y="4575175"/>
          <p14:tracePt t="28951" x="1082675" y="4587875"/>
          <p14:tracePt t="28965" x="1089025" y="4625975"/>
          <p14:tracePt t="28982" x="1101725" y="4679950"/>
          <p14:tracePt t="29016" x="1130300" y="4826000"/>
          <p14:tracePt t="29050" x="1136650" y="4927600"/>
          <p14:tracePt t="29066" x="1136650" y="4968875"/>
          <p14:tracePt t="29083" x="1136650" y="5013325"/>
          <p14:tracePt t="29099" x="1136650" y="5060950"/>
          <p14:tracePt t="29116" x="1136650" y="5099050"/>
          <p14:tracePt t="29132" x="1136650" y="5121275"/>
          <p14:tracePt t="29150" x="1136650" y="5146675"/>
          <p14:tracePt t="29166" x="1136650" y="5159375"/>
          <p14:tracePt t="29182" x="1136650" y="5168900"/>
          <p14:tracePt t="29199" x="1136650" y="5172075"/>
          <p14:tracePt t="29232" x="1143000" y="5159375"/>
          <p14:tracePt t="29250" x="1155700" y="5105400"/>
          <p14:tracePt t="29266" x="1155700" y="5067300"/>
          <p14:tracePt t="29282" x="1155700" y="5022850"/>
          <p14:tracePt t="29300" x="1155700" y="4968875"/>
          <p14:tracePt t="29315" x="1168400" y="4914900"/>
          <p14:tracePt t="29333" x="1184275" y="4851400"/>
          <p14:tracePt t="29349" x="1200150" y="4721225"/>
          <p14:tracePt t="29365" x="1200150" y="4638675"/>
          <p14:tracePt t="29382" x="1209675" y="4533900"/>
          <p14:tracePt t="29399" x="1216025" y="4381500"/>
          <p14:tracePt t="29415" x="1216025" y="4318000"/>
          <p14:tracePt t="29432" x="1216025" y="4267200"/>
          <p14:tracePt t="29449" x="1216025" y="4219575"/>
          <p14:tracePt t="29466" x="1216025" y="4197350"/>
          <p14:tracePt t="29482" x="1216025" y="4181475"/>
          <p14:tracePt t="29499" x="1216025" y="4165600"/>
          <p14:tracePt t="29516" x="1216025" y="4162425"/>
          <p14:tracePt t="29592" x="1209675" y="4162425"/>
          <p14:tracePt t="29606" x="1200150" y="4162425"/>
          <p14:tracePt t="29620" x="1193800" y="4162425"/>
          <p14:tracePt t="29628" x="1190625" y="4162425"/>
          <p14:tracePt t="29641" x="1184275" y="4162425"/>
          <p14:tracePt t="29649" x="1181100" y="4162425"/>
          <p14:tracePt t="29666" x="1171575" y="4171950"/>
          <p14:tracePt t="29683" x="1165225" y="4184650"/>
          <p14:tracePt t="29699" x="1149350" y="4225925"/>
          <p14:tracePt t="29716" x="1149350" y="4283075"/>
          <p14:tracePt t="29732" x="1143000" y="4352925"/>
          <p14:tracePt t="29749" x="1143000" y="4438650"/>
          <p14:tracePt t="29766" x="1143000" y="4518025"/>
          <p14:tracePt t="29782" x="1143000" y="4591050"/>
          <p14:tracePt t="29800" x="1143000" y="4692650"/>
          <p14:tracePt t="29816" x="1143000" y="4730750"/>
          <p14:tracePt t="29833" x="1143000" y="4765675"/>
          <p14:tracePt t="29849" x="1136650" y="4816475"/>
          <p14:tracePt t="29866" x="1130300" y="4851400"/>
          <p14:tracePt t="29883" x="1117600" y="4908550"/>
          <p14:tracePt t="29899" x="1111250" y="4937125"/>
          <p14:tracePt t="29916" x="1111250" y="4959350"/>
          <p14:tracePt t="29933" x="1104900" y="5000625"/>
          <p14:tracePt t="29949" x="1104900" y="5010150"/>
          <p14:tracePt t="29966" x="1104900" y="5019675"/>
          <p14:tracePt t="29983" x="1104900" y="5041900"/>
          <p14:tracePt t="29999" x="1104900" y="5051425"/>
          <p14:tracePt t="30016" x="1098550" y="5060950"/>
          <p14:tracePt t="30033" x="1098550" y="5073650"/>
          <p14:tracePt t="30049" x="1098550" y="5089525"/>
          <p14:tracePt t="30066" x="1098550" y="5099050"/>
          <p14:tracePt t="30083" x="1098550" y="5108575"/>
          <p14:tracePt t="30176" x="1098550" y="5102225"/>
          <p14:tracePt t="30183" x="1098550" y="5092700"/>
          <p14:tracePt t="30190" x="1098550" y="5067300"/>
          <p14:tracePt t="30200" x="1098550" y="5041900"/>
          <p14:tracePt t="30217" x="1098550" y="4981575"/>
          <p14:tracePt t="30234" x="1104900" y="4867275"/>
          <p14:tracePt t="30249" x="1111250" y="4752975"/>
          <p14:tracePt t="30266" x="1111250" y="4625975"/>
          <p14:tracePt t="30283" x="1108075" y="4537075"/>
          <p14:tracePt t="30299" x="1108075" y="4508500"/>
          <p14:tracePt t="30316" x="1104900" y="4492625"/>
          <p14:tracePt t="30332" x="1104900" y="4479925"/>
          <p14:tracePt t="30668" x="1104900" y="4486275"/>
          <p14:tracePt t="30675" x="1104900" y="4495800"/>
          <p14:tracePt t="30682" x="1104900" y="4514850"/>
          <p14:tracePt t="30699" x="1104900" y="4537075"/>
          <p14:tracePt t="30717" x="1104900" y="4578350"/>
          <p14:tracePt t="30732" x="1104900" y="4591050"/>
          <p14:tracePt t="30766" x="1104900" y="4635500"/>
          <p14:tracePt t="30800" x="1104900" y="4699000"/>
          <p14:tracePt t="30817" x="1104900" y="4737100"/>
          <p14:tracePt t="30832" x="1104900" y="4759325"/>
          <p14:tracePt t="30849" x="1104900" y="4781550"/>
          <p14:tracePt t="30866" x="1104900" y="4816475"/>
          <p14:tracePt t="30882" x="1111250" y="4826000"/>
          <p14:tracePt t="30899" x="1111250" y="4835525"/>
          <p14:tracePt t="30917" x="1111250" y="4857750"/>
          <p14:tracePt t="30932" x="1111250" y="4867275"/>
          <p14:tracePt t="30949" x="1111250" y="4870450"/>
          <p14:tracePt t="32826" x="1158875" y="4854575"/>
          <p14:tracePt t="32833" x="1241425" y="4835525"/>
          <p14:tracePt t="32840" x="1311275" y="4816475"/>
          <p14:tracePt t="32849" x="1371600" y="4791075"/>
          <p14:tracePt t="32866" x="1470025" y="4768850"/>
          <p14:tracePt t="32882" x="1546225" y="4752975"/>
          <p14:tracePt t="32899" x="1666875" y="4730750"/>
          <p14:tracePt t="32933" x="1873250" y="4699000"/>
          <p14:tracePt t="32965" x="2127250" y="4702175"/>
          <p14:tracePt t="32982" x="2305050" y="4737100"/>
          <p14:tracePt t="32999" x="2435225" y="4772025"/>
          <p14:tracePt t="33015" x="2590800" y="4816475"/>
          <p14:tracePt t="33033" x="2803525" y="4870450"/>
          <p14:tracePt t="33048" x="3000375" y="4918075"/>
          <p14:tracePt t="33066" x="3200400" y="4965700"/>
          <p14:tracePt t="33082" x="3502025" y="5051425"/>
          <p14:tracePt t="33101" x="3676650" y="5095875"/>
          <p14:tracePt t="33116" x="3841750" y="5143500"/>
          <p14:tracePt t="33132" x="4079875" y="5232400"/>
          <p14:tracePt t="33148" x="4194175" y="5305425"/>
          <p14:tracePt t="33166" x="4276725" y="5368925"/>
          <p14:tracePt t="33182" x="4356100" y="5435600"/>
          <p14:tracePt t="33199" x="4375150" y="5454650"/>
          <p14:tracePt t="33215" x="4378325" y="5464175"/>
          <p14:tracePt t="33232" x="4378325" y="5467350"/>
          <p14:tracePt t="33439" x="4330700" y="5451475"/>
          <p14:tracePt t="33445" x="4257675" y="5422900"/>
          <p14:tracePt t="33453" x="4197350" y="5387975"/>
          <p14:tracePt t="33466" x="4146550" y="5362575"/>
          <p14:tracePt t="33482" x="4044950" y="5286375"/>
          <p14:tracePt t="33499" x="4025900" y="5254625"/>
          <p14:tracePt t="33515" x="4029075" y="5226050"/>
          <p14:tracePt t="33532" x="4225925" y="5121275"/>
          <p14:tracePt t="33549" x="4479925" y="5038725"/>
          <p14:tracePt t="33567" x="5035550" y="4956175"/>
          <p14:tracePt t="33584" x="5416550" y="4946650"/>
          <p14:tracePt t="33600" x="5740400" y="4978400"/>
          <p14:tracePt t="33616" x="6203950" y="5035550"/>
          <p14:tracePt t="33633" x="6492875" y="5089525"/>
          <p14:tracePt t="33649" x="6689725" y="5124450"/>
          <p14:tracePt t="33666" x="6969125" y="5191125"/>
          <p14:tracePt t="33682" x="7143750" y="5229225"/>
          <p14:tracePt t="33699" x="7267575" y="5280025"/>
          <p14:tracePt t="33716" x="7451725" y="5368925"/>
          <p14:tracePt t="33732" x="7550150" y="5400675"/>
          <p14:tracePt t="33749" x="7616825" y="5422900"/>
          <p14:tracePt t="33766" x="7673975" y="5454650"/>
          <p14:tracePt t="33782" x="7696200" y="5467350"/>
          <p14:tracePt t="33799" x="7727950" y="5473700"/>
          <p14:tracePt t="33816" x="7766050" y="5473700"/>
          <p14:tracePt t="33832" x="7788275" y="5473700"/>
          <p14:tracePt t="33849" x="7810500" y="5473700"/>
          <p14:tracePt t="33866" x="7851775" y="5473700"/>
          <p14:tracePt t="33882" x="7880350" y="5464175"/>
          <p14:tracePt t="33899" x="7899400" y="5454650"/>
          <p14:tracePt t="33916" x="7921625" y="5419725"/>
          <p14:tracePt t="33932" x="7937500" y="5397500"/>
          <p14:tracePt t="33949" x="7950200" y="5365750"/>
          <p14:tracePt t="33966" x="7966075" y="5337175"/>
          <p14:tracePt t="33982" x="7966075" y="5308600"/>
          <p14:tracePt t="33999" x="7966075" y="5299075"/>
          <p14:tracePt t="34016" x="7966075" y="5280025"/>
          <p14:tracePt t="34032" x="7966075" y="5254625"/>
          <p14:tracePt t="34049" x="7966075" y="5235575"/>
          <p14:tracePt t="34066" x="7962900" y="5194300"/>
          <p14:tracePt t="34082" x="7962900" y="5178425"/>
          <p14:tracePt t="34099" x="7959725" y="5168900"/>
          <p14:tracePt t="34116" x="7943850" y="5140325"/>
          <p14:tracePt t="34132" x="7924800" y="5130800"/>
          <p14:tracePt t="34149" x="7915275" y="5114925"/>
          <p14:tracePt t="34153" x="7908925" y="5099050"/>
          <p14:tracePt t="34166" x="7899400" y="5083175"/>
          <p14:tracePt t="34183" x="7899400" y="5073650"/>
          <p14:tracePt t="34199" x="7899400" y="5060950"/>
          <p14:tracePt t="34215" x="7899400" y="5041900"/>
          <p14:tracePt t="34232" x="7889875" y="5032375"/>
          <p14:tracePt t="34249" x="7874000" y="5022850"/>
          <p14:tracePt t="34265" x="7858125" y="5006975"/>
          <p14:tracePt t="34282" x="7848600" y="4991100"/>
          <p14:tracePt t="34299" x="7839075" y="4981575"/>
          <p14:tracePt t="34315" x="7820025" y="4965700"/>
          <p14:tracePt t="34331" x="7810500" y="4956175"/>
          <p14:tracePt t="34349" x="7797800" y="4940300"/>
          <p14:tracePt t="34365" x="7756525" y="4924425"/>
          <p14:tracePt t="34382" x="7734300" y="4911725"/>
          <p14:tracePt t="34399" x="7680325" y="4899025"/>
          <p14:tracePt t="34415" x="7604125" y="4870450"/>
          <p14:tracePt t="34431" x="7566025" y="4857750"/>
          <p14:tracePt t="34448" x="7543800" y="4857750"/>
          <p14:tracePt t="34465" x="7524750" y="4857750"/>
          <p14:tracePt t="34482" x="7515225" y="4857750"/>
          <p14:tracePt t="34499" x="7505700" y="4857750"/>
          <p14:tracePt t="34516" x="7489825" y="4864100"/>
          <p14:tracePt t="34532" x="7473950" y="4876800"/>
          <p14:tracePt t="34548" x="7464425" y="4892675"/>
          <p14:tracePt t="34565" x="7461250" y="4905375"/>
          <p14:tracePt t="34582" x="7461250" y="4918075"/>
          <p14:tracePt t="34599" x="7461250" y="4949825"/>
          <p14:tracePt t="34616" x="7467600" y="4972050"/>
          <p14:tracePt t="34632" x="7486650" y="5003800"/>
          <p14:tracePt t="34648" x="7486650" y="5019675"/>
          <p14:tracePt t="34666" x="7486650" y="5032375"/>
          <p14:tracePt t="34682" x="7486650" y="5048250"/>
          <p14:tracePt t="34699" x="7496175" y="5064125"/>
          <p14:tracePt t="34715" x="7505700" y="5073650"/>
          <p14:tracePt t="34732" x="7518400" y="5089525"/>
          <p14:tracePt t="34749" x="7543800" y="5118100"/>
          <p14:tracePt t="34765" x="7553325" y="5127625"/>
          <p14:tracePt t="34782" x="7562850" y="5137150"/>
          <p14:tracePt t="34799" x="7591425" y="5159375"/>
          <p14:tracePt t="34816" x="7613650" y="5172075"/>
          <p14:tracePt t="34833" x="7639050" y="5178425"/>
          <p14:tracePt t="34850" x="7677150" y="5178425"/>
          <p14:tracePt t="34866" x="7708900" y="5181600"/>
          <p14:tracePt t="34882" x="7737475" y="5181600"/>
          <p14:tracePt t="34899" x="7778750" y="5181600"/>
          <p14:tracePt t="34915" x="7800975" y="5181600"/>
          <p14:tracePt t="34932" x="7820025" y="5181600"/>
          <p14:tracePt t="34949" x="7848600" y="5181600"/>
          <p14:tracePt t="34965" x="7877175" y="5181600"/>
          <p14:tracePt t="34982" x="7899400" y="5181600"/>
          <p14:tracePt t="34998" x="7940675" y="5181600"/>
          <p14:tracePt t="35015" x="7956550" y="5175250"/>
          <p14:tracePt t="35032" x="7966075" y="5165725"/>
          <p14:tracePt t="35048" x="7988300" y="5143500"/>
          <p14:tracePt t="35065" x="7997825" y="5133975"/>
          <p14:tracePt t="35082" x="8007350" y="5124450"/>
          <p14:tracePt t="35098" x="8007350" y="5108575"/>
          <p14:tracePt t="35115" x="8007350" y="5099050"/>
          <p14:tracePt t="35149" x="8007350" y="5095875"/>
          <p14:tracePt t="35165" x="8007350" y="5086350"/>
          <p14:tracePt t="35182" x="8007350" y="5076825"/>
          <p14:tracePt t="35198" x="7994650" y="5060950"/>
          <p14:tracePt t="35215" x="7966075" y="5045075"/>
          <p14:tracePt t="35232" x="7927975" y="5026025"/>
          <p14:tracePt t="35248" x="7848600" y="4997450"/>
          <p14:tracePt t="35265" x="7810500" y="4978400"/>
          <p14:tracePt t="35282" x="7772400" y="4965700"/>
          <p14:tracePt t="35298" x="7708900" y="4946650"/>
          <p14:tracePt t="35315" x="7651750" y="4918075"/>
          <p14:tracePt t="35332" x="7607300" y="4905375"/>
          <p14:tracePt t="35348" x="7550150" y="4886325"/>
          <p14:tracePt t="35365" x="7518400" y="4886325"/>
          <p14:tracePt t="35382" x="7502525" y="4886325"/>
          <p14:tracePt t="35398" x="7489825" y="4886325"/>
          <p14:tracePt t="35415" x="7473950" y="4886325"/>
          <p14:tracePt t="35432" x="7464425" y="4892675"/>
          <p14:tracePt t="35448" x="7448550" y="4908550"/>
          <p14:tracePt t="35465" x="7445375" y="4924425"/>
          <p14:tracePt t="35482" x="7439025" y="4933950"/>
          <p14:tracePt t="35498" x="7439025" y="4953000"/>
          <p14:tracePt t="35515" x="7439025" y="4981575"/>
          <p14:tracePt t="35533" x="7439025" y="5016500"/>
          <p14:tracePt t="35548" x="7442200" y="5051425"/>
          <p14:tracePt t="35565" x="7454900" y="5076825"/>
          <p14:tracePt t="35582" x="7461250" y="5111750"/>
          <p14:tracePt t="35598" x="7470775" y="5121275"/>
          <p14:tracePt t="35615" x="7473950" y="5130800"/>
          <p14:tracePt t="35632" x="7489825" y="5149850"/>
          <p14:tracePt t="35648" x="7496175" y="5162550"/>
          <p14:tracePt t="36054" x="7499350" y="5162550"/>
          <p14:tracePt t="36061" x="7505700" y="5162550"/>
          <p14:tracePt t="36081" x="7496175" y="5162550"/>
          <p14:tracePt t="36873" x="7442200" y="5210175"/>
          <p14:tracePt t="36880" x="7340600" y="5302250"/>
          <p14:tracePt t="36886" x="7188200" y="5441950"/>
          <p14:tracePt t="36898" x="7070725" y="5572125"/>
          <p14:tracePt t="36915" x="6664325" y="5988050"/>
          <p14:tracePt t="36936" x="6292850" y="6353175"/>
          <p14:tracePt t="36957" x="5994400" y="6610350"/>
          <p14:tracePt t="36984" x="5800725" y="6804025"/>
          <p14:tracePt t="37016" x="5505450" y="6854825"/>
          <p14:tracePt t="37032" x="5422900" y="6854825"/>
          <p14:tracePt t="37049" x="5353050" y="6854825"/>
          <p14:tracePt t="37065" x="5254625" y="6854825"/>
          <p14:tracePt t="37081" x="5207000" y="6854825"/>
          <p14:tracePt t="37098" x="5168900" y="6854825"/>
          <p14:tracePt t="37115" x="5140325" y="6854825"/>
          <p14:tracePt t="37131" x="5130800" y="6854825"/>
          <p14:tracePt t="37148" x="5114925" y="6854825"/>
          <p14:tracePt t="37165" x="5099050" y="6848475"/>
          <p14:tracePt t="37181" x="5076825" y="6819900"/>
          <p14:tracePt t="37198" x="5041900" y="6753225"/>
          <p14:tracePt t="37215" x="4984750" y="6635750"/>
          <p14:tracePt t="37232" x="4933950" y="6524625"/>
          <p14:tracePt t="37248" x="4873625" y="6413500"/>
          <p14:tracePt t="37265" x="4791075" y="6270625"/>
          <p14:tracePt t="37281" x="4721225" y="6178550"/>
          <p14:tracePt t="37298" x="4676775" y="6108700"/>
          <p14:tracePt t="37315" x="4603750" y="6032500"/>
          <p14:tracePt t="37332" x="4572000" y="6013450"/>
          <p14:tracePt t="37348" x="4540250" y="6003925"/>
          <p14:tracePt t="37366" x="4498975" y="5984875"/>
          <p14:tracePt t="37381" x="4483100" y="5984875"/>
          <p14:tracePt t="37399" x="4464050" y="5984875"/>
          <p14:tracePt t="37416" x="4454525" y="5984875"/>
          <p14:tracePt t="37432" x="4445000" y="5991225"/>
          <p14:tracePt t="37450" x="4429125" y="6007100"/>
          <p14:tracePt t="37465" x="4413250" y="6016625"/>
          <p14:tracePt t="37481" x="4410075" y="6026150"/>
          <p14:tracePt t="37498" x="4410075" y="6042025"/>
          <p14:tracePt t="37516" x="4410075" y="6061075"/>
          <p14:tracePt t="37532" x="4435475" y="6086475"/>
          <p14:tracePt t="37550" x="4473575" y="6130925"/>
          <p14:tracePt t="37565" x="4505325" y="6149975"/>
          <p14:tracePt t="37582" x="4527550" y="6165850"/>
          <p14:tracePt t="37599" x="4568825" y="6184900"/>
          <p14:tracePt t="37615" x="4584700" y="6194425"/>
          <p14:tracePt t="37632" x="4606925" y="6207125"/>
          <p14:tracePt t="37649" x="4629150" y="6235700"/>
          <p14:tracePt t="37665" x="4638675" y="6245225"/>
          <p14:tracePt t="37683" x="4651375" y="6261100"/>
          <p14:tracePt t="37687" x="4660900" y="6264275"/>
          <p14:tracePt t="37699" x="4670425" y="6283325"/>
          <p14:tracePt t="37715" x="4683125" y="6292850"/>
          <p14:tracePt t="37732" x="4686300" y="6302375"/>
          <p14:tracePt t="37748" x="4692650" y="6311900"/>
          <p14:tracePt t="37765" x="4702175" y="6311900"/>
          <p14:tracePt t="37782" x="4711700" y="6311900"/>
          <p14:tracePt t="37798" x="4727575" y="6305550"/>
          <p14:tracePt t="37815" x="4737100" y="6283325"/>
          <p14:tracePt t="37832" x="4749800" y="6245225"/>
          <p14:tracePt t="37848" x="4775200" y="6188075"/>
          <p14:tracePt t="37865" x="4787900" y="6162675"/>
          <p14:tracePt t="37881" x="4791075" y="6134100"/>
          <p14:tracePt t="37899" x="4797425" y="6118225"/>
          <p14:tracePt t="37915" x="4797425" y="6108700"/>
          <p14:tracePt t="37991" x="4797425" y="6111875"/>
          <p14:tracePt t="37998" x="4797425" y="6115050"/>
          <p14:tracePt t="38005" x="4797425" y="6121400"/>
          <p14:tracePt t="38015" x="4797425" y="6124575"/>
          <p14:tracePt t="38032" x="4797425" y="6140450"/>
          <p14:tracePt t="38049" x="4797425" y="6175375"/>
          <p14:tracePt t="38065" x="4797425" y="6203950"/>
          <p14:tracePt t="38082" x="4797425" y="6226175"/>
          <p14:tracePt t="38098" x="4797425" y="6238875"/>
          <p14:tracePt t="38115" x="4797425" y="6254750"/>
          <p14:tracePt t="38132" x="4797425" y="6264275"/>
          <p14:tracePt t="38148" x="4797425" y="6273800"/>
          <p14:tracePt t="38248" x="4797425" y="6267450"/>
          <p14:tracePt t="38255" x="4797425" y="6264275"/>
          <p14:tracePt t="38266" x="4797425" y="6257925"/>
          <p14:tracePt t="38283" x="4797425" y="6226175"/>
          <p14:tracePt t="38298" x="4797425" y="6210300"/>
          <p14:tracePt t="38315" x="4797425" y="6188075"/>
          <p14:tracePt t="38332" x="4797425" y="6175375"/>
          <p14:tracePt t="38348" x="4797425" y="6165850"/>
          <p14:tracePt t="38365" x="4797425" y="6153150"/>
          <p14:tracePt t="38382" x="4797425" y="6140450"/>
          <p14:tracePt t="38575" x="4794250" y="6140450"/>
          <p14:tracePt t="38582" x="4791075" y="6140450"/>
          <p14:tracePt t="38597" x="4791075" y="6146800"/>
          <p14:tracePt t="38831" x="4791075" y="6143625"/>
          <p14:tracePt t="38839" x="4803775" y="6143625"/>
          <p14:tracePt t="38848" x="4806950" y="6140450"/>
          <p14:tracePt t="38865" x="4813300" y="6130925"/>
          <p14:tracePt t="38881" x="4829175" y="6108700"/>
          <p14:tracePt t="38898" x="4838700" y="6099175"/>
          <p14:tracePt t="38915" x="4854575" y="6089650"/>
          <p14:tracePt t="38932" x="4873625" y="6073775"/>
          <p14:tracePt t="38948" x="4899025" y="6054725"/>
          <p14:tracePt t="38965" x="4927600" y="6045200"/>
          <p14:tracePt t="38982" x="4968875" y="6026150"/>
          <p14:tracePt t="38998" x="4994275" y="6013450"/>
          <p14:tracePt t="39015" x="5010150" y="5997575"/>
          <p14:tracePt t="39032" x="5038725" y="5981700"/>
          <p14:tracePt t="39048" x="5048250" y="5972175"/>
          <p14:tracePt t="39065" x="5057775" y="5965825"/>
          <p14:tracePt t="39082" x="5076825" y="5959475"/>
          <p14:tracePt t="39098" x="5089525" y="5949950"/>
          <p14:tracePt t="39115" x="5092700" y="5949950"/>
          <p14:tracePt t="39132" x="5092700" y="5946775"/>
          <p14:tracePt t="39148" x="5092700" y="5940425"/>
          <p14:tracePt t="39164" x="5092700" y="5934075"/>
          <p14:tracePt t="39181" x="5092700" y="5924550"/>
          <p14:tracePt t="39198" x="5092700" y="5921375"/>
          <p14:tracePt t="39215" x="5092700" y="5915025"/>
          <p14:tracePt t="39430" x="5089525" y="5930900"/>
          <p14:tracePt t="39437" x="5086350" y="5934075"/>
          <p14:tracePt t="39448" x="5080000" y="5943600"/>
          <p14:tracePt t="39465" x="5060950" y="5959475"/>
          <p14:tracePt t="39481" x="5051425" y="5969000"/>
          <p14:tracePt t="39498" x="5041900" y="5984875"/>
          <p14:tracePt t="39515" x="5013325" y="6000750"/>
          <p14:tracePt t="39531" x="4997450" y="6013450"/>
          <p14:tracePt t="39548" x="4975225" y="6022975"/>
          <p14:tracePt t="39565" x="4937125" y="6048375"/>
          <p14:tracePt t="39581" x="4914900" y="6051550"/>
          <p14:tracePt t="39598" x="4886325" y="6051550"/>
          <p14:tracePt t="39615" x="4860925" y="6051550"/>
          <p14:tracePt t="39632" x="4838700" y="6051550"/>
          <p14:tracePt t="39649" x="4829175" y="6051550"/>
          <p14:tracePt t="39665" x="4813300" y="6051550"/>
          <p14:tracePt t="39681" x="4803775" y="6051550"/>
          <p14:tracePt t="39698" x="4791075" y="6051550"/>
          <p14:tracePt t="39715" x="4775200" y="6051550"/>
          <p14:tracePt t="39732" x="4765675" y="6051550"/>
          <p14:tracePt t="39748" x="4756150" y="6051550"/>
          <p14:tracePt t="39765" x="4733925" y="6051550"/>
          <p14:tracePt t="39781" x="4730750" y="6051550"/>
          <p14:tracePt t="39798" x="4724400" y="6051550"/>
          <p14:tracePt t="39815" x="4724400" y="6057900"/>
          <p14:tracePt t="39914" x="4727575" y="6057900"/>
          <p14:tracePt t="39921" x="4730750" y="6057900"/>
          <p14:tracePt t="39931" x="4737100" y="6057900"/>
          <p14:tracePt t="39948" x="4759325" y="6054725"/>
          <p14:tracePt t="39965" x="4794250" y="6038850"/>
          <p14:tracePt t="39981" x="4826000" y="6019800"/>
          <p14:tracePt t="39998" x="4841875" y="6010275"/>
          <p14:tracePt t="40015" x="4867275" y="5991225"/>
          <p14:tracePt t="40031" x="4883150" y="5981700"/>
          <p14:tracePt t="40048" x="4895850" y="5965825"/>
          <p14:tracePt t="40065" x="4921250" y="5943600"/>
          <p14:tracePt t="40081" x="4930775" y="5927725"/>
          <p14:tracePt t="40099" x="4946650" y="5908675"/>
          <p14:tracePt t="40115" x="4956175" y="5899150"/>
          <p14:tracePt t="40131" x="4972050" y="5886450"/>
          <p14:tracePt t="40148" x="4981575" y="5876925"/>
          <p14:tracePt t="40165" x="4997450" y="5861050"/>
          <p14:tracePt t="40181" x="4997450" y="5857875"/>
          <p14:tracePt t="40198" x="5003800" y="5848350"/>
          <p14:tracePt t="40484" x="5000625" y="5854700"/>
          <p14:tracePt t="40491" x="4994275" y="5867400"/>
          <p14:tracePt t="40498" x="4987925" y="5880100"/>
          <p14:tracePt t="40515" x="4975225" y="5908675"/>
          <p14:tracePt t="40531" x="4959350" y="5934075"/>
          <p14:tracePt t="40548" x="4927600" y="5969000"/>
          <p14:tracePt t="40564" x="4899025" y="5981700"/>
          <p14:tracePt t="40581" x="4883150" y="5991225"/>
          <p14:tracePt t="40598" x="4860925" y="6013450"/>
          <p14:tracePt t="40615" x="4845050" y="6026150"/>
          <p14:tracePt t="40631" x="4835525" y="6026150"/>
          <p14:tracePt t="40648" x="4819650" y="6026150"/>
          <p14:tracePt t="40664" x="4810125" y="6026150"/>
          <p14:tracePt t="40681" x="4794250" y="6026150"/>
          <p14:tracePt t="40698" x="4778375" y="6026150"/>
          <p14:tracePt t="40715" x="4768850" y="6026150"/>
          <p14:tracePt t="40731" x="4759325" y="6026150"/>
          <p14:tracePt t="41119" x="4768850" y="6016625"/>
          <p14:tracePt t="41127" x="4781550" y="6003925"/>
          <p14:tracePt t="41133" x="4800600" y="5997575"/>
          <p14:tracePt t="41149" x="4822825" y="5965825"/>
          <p14:tracePt t="41165" x="4848225" y="5943600"/>
          <p14:tracePt t="41182" x="4870450" y="5908675"/>
          <p14:tracePt t="41215" x="4889500" y="5889625"/>
          <p14:tracePt t="41249" x="4918075" y="5857875"/>
          <p14:tracePt t="41264" x="4918075" y="5851525"/>
          <p14:tracePt t="41753" x="4918075" y="5861050"/>
          <p14:tracePt t="41758" x="4918075" y="5870575"/>
          <p14:tracePt t="41766" x="4918075" y="5889625"/>
          <p14:tracePt t="41782" x="4918075" y="5911850"/>
          <p14:tracePt t="41798" x="4918075" y="5927725"/>
          <p14:tracePt t="41816" x="4918075" y="5953125"/>
          <p14:tracePt t="41848" x="4914900" y="5978525"/>
          <p14:tracePt t="41881" x="4895850" y="6010275"/>
          <p14:tracePt t="41898" x="4889500" y="6019800"/>
          <p14:tracePt t="41915" x="4879975" y="6032500"/>
          <p14:tracePt t="41932" x="4870450" y="6045200"/>
          <p14:tracePt t="41948" x="4864100" y="6045200"/>
          <p14:tracePt t="41965" x="4845050" y="6045200"/>
          <p14:tracePt t="41981" x="4835525" y="6045200"/>
          <p14:tracePt t="41998" x="4826000" y="6045200"/>
          <p14:tracePt t="42015" x="4816475" y="6045200"/>
          <p14:tracePt t="42032" x="4803775" y="6045200"/>
          <p14:tracePt t="42048" x="4794250" y="6045200"/>
          <p14:tracePt t="42065" x="4781550" y="6045200"/>
          <p14:tracePt t="42081" x="4772025" y="6035675"/>
          <p14:tracePt t="42098" x="4756150" y="6032500"/>
          <p14:tracePt t="42115" x="4746625" y="60325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857375" y="6072188"/>
            <a:ext cx="201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Lactuca sativa</a:t>
            </a:r>
          </a:p>
        </p:txBody>
      </p:sp>
      <p:pic>
        <p:nvPicPr>
          <p:cNvPr id="20483" name="Picture 6" descr="http://www.gemuese.ch/Ressourcen/Bilder/Gemusearten/Gemuesesorten_250x187_Latt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73"/>
          <a:stretch>
            <a:fillRect/>
          </a:stretch>
        </p:blipFill>
        <p:spPr bwMode="auto">
          <a:xfrm>
            <a:off x="2786063" y="1214438"/>
            <a:ext cx="2390775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http://www.vente-legumes-direct.fr/image/cache/data/k6161599-6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8" t="6557" b="9836"/>
          <a:stretch>
            <a:fillRect/>
          </a:stretch>
        </p:blipFill>
        <p:spPr bwMode="auto">
          <a:xfrm>
            <a:off x="0" y="3214688"/>
            <a:ext cx="29241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http://www.labonnegraine.com/2292-thickbox/laitue-flor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010808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0" r="22437" b="18407"/>
          <a:stretch>
            <a:fillRect/>
          </a:stretch>
        </p:blipFill>
        <p:spPr bwMode="auto">
          <a:xfrm>
            <a:off x="5214938" y="0"/>
            <a:ext cx="3929062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817"/>
    </mc:Choice>
    <mc:Fallback>
      <p:transition spd="slow" advTm="3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822" x="4718050" y="6061075"/>
          <p14:tracePt t="2829" x="4686300" y="6111875"/>
          <p14:tracePt t="2837" x="4638675" y="6175375"/>
          <p14:tracePt t="2853" x="4559300" y="6432550"/>
          <p14:tracePt t="2870" x="4524375" y="6804025"/>
          <p14:tracePt t="2887" x="4610100" y="6854825"/>
          <p14:tracePt t="2904" x="4714875" y="6854825"/>
          <p14:tracePt t="2936" x="4937125" y="6854825"/>
          <p14:tracePt t="3243" x="4889500" y="6670675"/>
          <p14:tracePt t="3250" x="4810125" y="6477000"/>
          <p14:tracePt t="3256" x="4749800" y="6365875"/>
          <p14:tracePt t="3271" x="4549775" y="6080125"/>
          <p14:tracePt t="3289" x="4403725" y="5886450"/>
          <p14:tracePt t="3306" x="4162425" y="5727700"/>
          <p14:tracePt t="3337" x="3841750" y="5635625"/>
          <p14:tracePt t="3370" x="3546475" y="5683250"/>
          <p14:tracePt t="3386" x="3432175" y="5753100"/>
          <p14:tracePt t="3403" x="3286125" y="5835650"/>
          <p14:tracePt t="3421" x="3121025" y="5946775"/>
          <p14:tracePt t="3437" x="3003550" y="6035675"/>
          <p14:tracePt t="3453" x="2889250" y="6134100"/>
          <p14:tracePt t="3470" x="2698750" y="6280150"/>
          <p14:tracePt t="3486" x="2581275" y="6369050"/>
          <p14:tracePt t="3504" x="2486025" y="6464300"/>
          <p14:tracePt t="3520" x="2339975" y="6584950"/>
          <p14:tracePt t="3536" x="2260600" y="6632575"/>
          <p14:tracePt t="3553" x="2203450" y="6661150"/>
          <p14:tracePt t="3571" x="2143125" y="6699250"/>
          <p14:tracePt t="3926" x="2203450" y="6661150"/>
          <p14:tracePt t="3937" x="2222500" y="6654800"/>
          <p14:tracePt t="3954" x="2286000" y="6635750"/>
          <p14:tracePt t="3970" x="2336800" y="6635750"/>
          <p14:tracePt t="3987" x="2406650" y="6635750"/>
          <p14:tracePt t="4004" x="2524125" y="6635750"/>
          <p14:tracePt t="4036" x="2613025" y="6638925"/>
          <p14:tracePt t="4070" x="2781300" y="6578600"/>
          <p14:tracePt t="4086" x="2860675" y="6530975"/>
          <p14:tracePt t="4104" x="2946400" y="6480175"/>
          <p14:tracePt t="4120" x="2971800" y="6470650"/>
          <p14:tracePt t="4137" x="2987675" y="6457950"/>
          <p14:tracePt t="4154" x="3009900" y="6442075"/>
          <p14:tracePt t="4170" x="3013075" y="6442075"/>
          <p14:tracePt t="4211" x="3019425" y="6442075"/>
          <p14:tracePt t="4233" x="3022600" y="6442075"/>
          <p14:tracePt t="4247" x="3028950" y="6442075"/>
          <p14:tracePt t="4261" x="3032125" y="6442075"/>
          <p14:tracePt t="4298" x="3032125" y="6445250"/>
          <p14:tracePt t="4304" x="3032125" y="6454775"/>
          <p14:tracePt t="4320" x="3032125" y="6464300"/>
          <p14:tracePt t="4337" x="3032125" y="6473825"/>
          <p14:tracePt t="4354" x="3032125" y="6489700"/>
          <p14:tracePt t="4370" x="3032125" y="6505575"/>
          <p14:tracePt t="4386" x="3032125" y="6515100"/>
          <p14:tracePt t="4403" x="3032125" y="6524625"/>
          <p14:tracePt t="5902" x="3041650" y="6454775"/>
          <p14:tracePt t="5906" x="3060700" y="6327775"/>
          <p14:tracePt t="5920" x="3101975" y="6064250"/>
          <p14:tracePt t="5936" x="3152775" y="5667375"/>
          <p14:tracePt t="5954" x="3162300" y="5419725"/>
          <p14:tracePt t="5972" x="3146425" y="4994275"/>
          <p14:tracePt t="6003" x="3003550" y="4492625"/>
          <p14:tracePt t="6037" x="2711450" y="3898900"/>
          <p14:tracePt t="6056" x="2549525" y="3635375"/>
          <p14:tracePt t="6075" x="2476500" y="3479800"/>
          <p14:tracePt t="6088" x="2425700" y="3378200"/>
          <p14:tracePt t="6103" x="2393950" y="3279775"/>
          <p14:tracePt t="6120" x="2352675" y="3152775"/>
          <p14:tracePt t="6136" x="2336800" y="3067050"/>
          <p14:tracePt t="6153" x="2324100" y="3003550"/>
          <p14:tracePt t="6170" x="2305050" y="2946400"/>
          <p14:tracePt t="6187" x="2273300" y="2924175"/>
          <p14:tracePt t="6203" x="2241550" y="2889250"/>
          <p14:tracePt t="6219" x="2174875" y="2835275"/>
          <p14:tracePt t="6236" x="2114550" y="2790825"/>
          <p14:tracePt t="6254" x="2038350" y="2708275"/>
          <p14:tracePt t="6271" x="1901825" y="2578100"/>
          <p14:tracePt t="6287" x="1793875" y="2473325"/>
          <p14:tracePt t="6304" x="1673225" y="2311400"/>
          <p14:tracePt t="6320" x="1508125" y="2111375"/>
          <p14:tracePt t="6336" x="1409700" y="2006600"/>
          <p14:tracePt t="6353" x="1298575" y="1844675"/>
          <p14:tracePt t="6371" x="1162050" y="1647825"/>
          <p14:tracePt t="6386" x="1111250" y="1546225"/>
          <p14:tracePt t="6404" x="1057275" y="1412875"/>
          <p14:tracePt t="6420" x="1025525" y="1244600"/>
          <p14:tracePt t="6436" x="1025525" y="1193800"/>
          <p14:tracePt t="6454" x="1025525" y="1139825"/>
          <p14:tracePt t="6470" x="1031875" y="1092200"/>
          <p14:tracePt t="6486" x="1044575" y="1069975"/>
          <p14:tracePt t="6504" x="1057275" y="1038225"/>
          <p14:tracePt t="6520" x="1066800" y="1022350"/>
          <p14:tracePt t="6536" x="1066800" y="1012825"/>
          <p14:tracePt t="6553" x="1066800" y="996950"/>
          <p14:tracePt t="6571" x="1066800" y="981075"/>
          <p14:tracePt t="6587" x="1066800" y="971550"/>
          <p14:tracePt t="6605" x="1066800" y="968375"/>
          <p14:tracePt t="6684" x="1066800" y="974725"/>
          <p14:tracePt t="6691" x="1066800" y="977900"/>
          <p14:tracePt t="6703" x="1066800" y="984250"/>
          <p14:tracePt t="6720" x="1066800" y="1000125"/>
          <p14:tracePt t="6736" x="1066800" y="1019175"/>
          <p14:tracePt t="6754" x="1085850" y="1054100"/>
          <p14:tracePt t="6770" x="1111250" y="1101725"/>
          <p14:tracePt t="6786" x="1155700" y="1168400"/>
          <p14:tracePt t="6804" x="1225550" y="1266825"/>
          <p14:tracePt t="6820" x="1250950" y="1314450"/>
          <p14:tracePt t="6836" x="1270000" y="1346200"/>
          <p14:tracePt t="6854" x="1295400" y="1381125"/>
          <p14:tracePt t="6869" x="1304925" y="1393825"/>
          <p14:tracePt t="6887" x="1304925" y="1403350"/>
          <p14:tracePt t="6903" x="1304925" y="1422400"/>
          <p14:tracePt t="6919" x="1308100" y="1422400"/>
          <p14:tracePt t="7253" x="1390650" y="1476375"/>
          <p14:tracePt t="7260" x="1504950" y="1549400"/>
          <p14:tracePt t="7270" x="1600200" y="1616075"/>
          <p14:tracePt t="7286" x="1816100" y="1724025"/>
          <p14:tracePt t="7320" x="2270125" y="1962150"/>
          <p14:tracePt t="7354" x="2711450" y="2178050"/>
          <p14:tracePt t="7371" x="2955925" y="2260600"/>
          <p14:tracePt t="7387" x="3165475" y="2327275"/>
          <p14:tracePt t="7404" x="3482975" y="2413000"/>
          <p14:tracePt t="7420" x="3644900" y="2447925"/>
          <p14:tracePt t="7437" x="3787775" y="2495550"/>
          <p14:tracePt t="7453" x="3924300" y="2533650"/>
          <p14:tracePt t="7470" x="3981450" y="2549525"/>
          <p14:tracePt t="7486" x="4025900" y="2568575"/>
          <p14:tracePt t="7503" x="4083050" y="2587625"/>
          <p14:tracePt t="7519" x="4105275" y="2597150"/>
          <p14:tracePt t="7536" x="4137025" y="2609850"/>
          <p14:tracePt t="7554" x="4159250" y="2609850"/>
          <p14:tracePt t="7570" x="4168775" y="2609850"/>
          <p14:tracePt t="7645" x="4165600" y="2609850"/>
          <p14:tracePt t="7652" x="4162425" y="2609850"/>
          <p14:tracePt t="7659" x="4156075" y="2609850"/>
          <p14:tracePt t="7669" x="4149725" y="2609850"/>
          <p14:tracePt t="7686" x="4146550" y="2609850"/>
          <p14:tracePt t="7703" x="4130675" y="2609850"/>
          <p14:tracePt t="7720" x="4127500" y="2609850"/>
          <p14:tracePt t="7753" x="4111625" y="2609850"/>
          <p14:tracePt t="7770" x="4102100" y="2609850"/>
          <p14:tracePt t="7786" x="4092575" y="2609850"/>
          <p14:tracePt t="7803" x="4070350" y="2632075"/>
          <p14:tracePt t="7820" x="4060825" y="2641600"/>
          <p14:tracePt t="7837" x="4041775" y="2654300"/>
          <p14:tracePt t="7853" x="4010025" y="2686050"/>
          <p14:tracePt t="7871" x="3978275" y="2720975"/>
          <p14:tracePt t="7887" x="3895725" y="2851150"/>
          <p14:tracePt t="7903" x="3835400" y="2952750"/>
          <p14:tracePt t="7920" x="3756025" y="3067050"/>
          <p14:tracePt t="7937" x="3629025" y="3289300"/>
          <p14:tracePt t="7953" x="3536950" y="3413125"/>
          <p14:tracePt t="7970" x="3451225" y="3517900"/>
          <p14:tracePt t="7986" x="3311525" y="3667125"/>
          <p14:tracePt t="8003" x="3203575" y="3765550"/>
          <p14:tracePt t="8020" x="3079750" y="3854450"/>
          <p14:tracePt t="8037" x="2955925" y="3952875"/>
          <p14:tracePt t="8053" x="2863850" y="4013200"/>
          <p14:tracePt t="8070" x="2740025" y="4073525"/>
          <p14:tracePt t="8086" x="2597150" y="4159250"/>
          <p14:tracePt t="8107" x="2447925" y="4206875"/>
          <p14:tracePt t="8120" x="2387600" y="4232275"/>
          <p14:tracePt t="8136" x="2263775" y="4264025"/>
          <p14:tracePt t="8153" x="2206625" y="4276725"/>
          <p14:tracePt t="8170" x="2171700" y="4289425"/>
          <p14:tracePt t="8186" x="2133600" y="4314825"/>
          <p14:tracePt t="8203" x="2105025" y="4327525"/>
          <p14:tracePt t="8220" x="2066925" y="4340225"/>
          <p14:tracePt t="8237" x="1968500" y="4359275"/>
          <p14:tracePt t="8253" x="1889125" y="4400550"/>
          <p14:tracePt t="8270" x="1822450" y="4422775"/>
          <p14:tracePt t="8286" x="1749425" y="4448175"/>
          <p14:tracePt t="8303" x="1727200" y="4460875"/>
          <p14:tracePt t="8320" x="1704975" y="4470400"/>
          <p14:tracePt t="8337" x="1689100" y="4486275"/>
          <p14:tracePt t="8353" x="1679575" y="4502150"/>
          <p14:tracePt t="8370" x="1670050" y="4505325"/>
          <p14:tracePt t="8386" x="1647825" y="4505325"/>
          <p14:tracePt t="8403" x="1638300" y="4505325"/>
          <p14:tracePt t="8486" x="1635125" y="4505325"/>
          <p14:tracePt t="8493" x="1628775" y="4505325"/>
          <p14:tracePt t="8503" x="1625600" y="4505325"/>
          <p14:tracePt t="8520" x="1609725" y="4492625"/>
          <p14:tracePt t="8537" x="1609725" y="4464050"/>
          <p14:tracePt t="8553" x="1609725" y="4362450"/>
          <p14:tracePt t="8569" x="1631950" y="4200525"/>
          <p14:tracePt t="8586" x="1673225" y="3825875"/>
          <p14:tracePt t="8603" x="1727200" y="3517900"/>
          <p14:tracePt t="8620" x="1771650" y="3092450"/>
          <p14:tracePt t="8638" x="1790700" y="2841625"/>
          <p14:tracePt t="8654" x="1800225" y="2644775"/>
          <p14:tracePt t="8669" x="1809750" y="2428875"/>
          <p14:tracePt t="8686" x="1838325" y="2143125"/>
          <p14:tracePt t="8703" x="1854200" y="1968500"/>
          <p14:tracePt t="8720" x="1882775" y="1736725"/>
          <p14:tracePt t="8736" x="1895475" y="1651000"/>
          <p14:tracePt t="8753" x="1901825" y="1590675"/>
          <p14:tracePt t="8770" x="1908175" y="1527175"/>
          <p14:tracePt t="8786" x="1908175" y="1498600"/>
          <p14:tracePt t="8803" x="1908175" y="1482725"/>
          <p14:tracePt t="8820" x="1908175" y="1460500"/>
          <p14:tracePt t="8836" x="1889125" y="1444625"/>
          <p14:tracePt t="8853" x="1879600" y="1428750"/>
          <p14:tracePt t="8870" x="1854200" y="1384300"/>
          <p14:tracePt t="8886" x="1831975" y="1368425"/>
          <p14:tracePt t="8903" x="1806575" y="1349375"/>
          <p14:tracePt t="8920" x="1743075" y="1323975"/>
          <p14:tracePt t="8936" x="1679575" y="1308100"/>
          <p14:tracePt t="8953" x="1625600" y="1308100"/>
          <p14:tracePt t="8970" x="1565275" y="1320800"/>
          <p14:tracePt t="8986" x="1517650" y="1346200"/>
          <p14:tracePt t="9003" x="1460500" y="1374775"/>
          <p14:tracePt t="9020" x="1362075" y="1435100"/>
          <p14:tracePt t="9036" x="1295400" y="1463675"/>
          <p14:tracePt t="9053" x="1238250" y="1501775"/>
          <p14:tracePt t="9070" x="1177925" y="1539875"/>
          <p14:tracePt t="9086" x="1143000" y="1587500"/>
          <p14:tracePt t="9103" x="1136650" y="1660525"/>
          <p14:tracePt t="9105" x="1136650" y="1708150"/>
          <p14:tracePt t="9119" x="1136650" y="1800225"/>
          <p14:tracePt t="9140" x="1143000" y="2019300"/>
          <p14:tracePt t="9153" x="1158875" y="2089150"/>
          <p14:tracePt t="9169" x="1270000" y="2317750"/>
          <p14:tracePt t="9187" x="1374775" y="2489200"/>
          <p14:tracePt t="9203" x="1476375" y="2670175"/>
          <p14:tracePt t="9220" x="1619250" y="2911475"/>
          <p14:tracePt t="9236" x="1736725" y="3038475"/>
          <p14:tracePt t="9254" x="1885950" y="3190875"/>
          <p14:tracePt t="9270" x="1968500" y="3254375"/>
          <p14:tracePt t="9286" x="2047875" y="3295650"/>
          <p14:tracePt t="9303" x="2117725" y="3333750"/>
          <p14:tracePt t="9320" x="2238375" y="3346450"/>
          <p14:tracePt t="9336" x="2333625" y="3355975"/>
          <p14:tracePt t="9353" x="2435225" y="3355975"/>
          <p14:tracePt t="9370" x="2597150" y="3355975"/>
          <p14:tracePt t="9386" x="2670175" y="3355975"/>
          <p14:tracePt t="9403" x="2705100" y="3352800"/>
          <p14:tracePt t="9724" x="2593975" y="3359150"/>
          <p14:tracePt t="9732" x="2492375" y="3368675"/>
          <p14:tracePt t="9740" x="2387600" y="3384550"/>
          <p14:tracePt t="9753" x="2152650" y="3444875"/>
          <p14:tracePt t="9769" x="1920875" y="3514725"/>
          <p14:tracePt t="9786" x="1765300" y="3606800"/>
          <p14:tracePt t="9803" x="1552575" y="3762375"/>
          <p14:tracePt t="9819" x="1457325" y="3860800"/>
          <p14:tracePt t="9836" x="1355725" y="3997325"/>
          <p14:tracePt t="9853" x="1247775" y="4184650"/>
          <p14:tracePt t="9869" x="1187450" y="4318000"/>
          <p14:tracePt t="9886" x="1168400" y="4425950"/>
          <p14:tracePt t="9903" x="1174750" y="4578350"/>
          <p14:tracePt t="9919" x="1190625" y="4664075"/>
          <p14:tracePt t="9936" x="1238250" y="4752975"/>
          <p14:tracePt t="9953" x="1314450" y="4854575"/>
          <p14:tracePt t="9969" x="1365250" y="4895850"/>
          <p14:tracePt t="9986" x="1397000" y="4927600"/>
          <p14:tracePt t="10003" x="1425575" y="4949825"/>
          <p14:tracePt t="10020" x="1435100" y="4962525"/>
          <p14:tracePt t="10036" x="1441450" y="4975225"/>
          <p14:tracePt t="10053" x="1441450" y="4981575"/>
          <p14:tracePt t="10245" x="1463675" y="4914900"/>
          <p14:tracePt t="10252" x="1482725" y="4819650"/>
          <p14:tracePt t="10259" x="1501775" y="4718050"/>
          <p14:tracePt t="10269" x="1520825" y="4613275"/>
          <p14:tracePt t="10287" x="1520825" y="4235450"/>
          <p14:tracePt t="10303" x="1479550" y="3952875"/>
          <p14:tracePt t="10319" x="1428750" y="3686175"/>
          <p14:tracePt t="10336" x="1355725" y="3438525"/>
          <p14:tracePt t="10353" x="1292225" y="3168650"/>
          <p14:tracePt t="10369" x="1257300" y="3025775"/>
          <p14:tracePt t="10387" x="1206500" y="2879725"/>
          <p14:tracePt t="10403" x="1193800" y="2822575"/>
          <p14:tracePt t="10419" x="1181100" y="2800350"/>
          <p14:tracePt t="10436" x="1171575" y="2784475"/>
          <p14:tracePt t="10452" x="1152525" y="2768600"/>
          <p14:tracePt t="10470" x="1146175" y="2759075"/>
          <p14:tracePt t="10486" x="1143000" y="2743200"/>
          <p14:tracePt t="10503" x="1143000" y="2727325"/>
          <p14:tracePt t="10519" x="1143000" y="2717800"/>
          <p14:tracePt t="10537" x="1143000" y="2705100"/>
          <p14:tracePt t="10553" x="1143000" y="2695575"/>
          <p14:tracePt t="10569" x="1143000" y="2679700"/>
          <p14:tracePt t="10586" x="1143000" y="2673350"/>
          <p14:tracePt t="10603" x="1165225" y="2676525"/>
          <p14:tracePt t="11948" x="1203325" y="2651125"/>
          <p14:tracePt t="11955" x="1254125" y="2616200"/>
          <p14:tracePt t="11970" x="1358900" y="2536825"/>
          <p14:tracePt t="11986" x="1473200" y="2447925"/>
          <p14:tracePt t="12003" x="1581150" y="2333625"/>
          <p14:tracePt t="12020" x="1758950" y="2098675"/>
          <p14:tracePt t="12036" x="1835150" y="1908175"/>
          <p14:tracePt t="12071" x="1908175" y="1479550"/>
          <p14:tracePt t="12104" x="1847850" y="1082675"/>
          <p14:tracePt t="12121" x="1803400" y="908050"/>
          <p14:tracePt t="12137" x="1758950" y="774700"/>
          <p14:tracePt t="12154" x="1685925" y="539750"/>
          <p14:tracePt t="12169" x="1651000" y="428625"/>
          <p14:tracePt t="12186" x="1622425" y="361950"/>
          <p14:tracePt t="12203" x="1593850" y="301625"/>
          <p14:tracePt t="12219" x="1565275" y="238125"/>
          <p14:tracePt t="12236" x="1552575" y="193675"/>
          <p14:tracePt t="12253" x="1533525" y="155575"/>
          <p14:tracePt t="12269" x="1520825" y="92075"/>
          <p14:tracePt t="12286" x="1520825" y="60325"/>
          <p14:tracePt t="12303" x="1514475" y="28575"/>
          <p14:tracePt t="12320" x="1504950" y="0"/>
          <p14:tracePt t="12336" x="1498600" y="0"/>
          <p14:tracePt t="12354" x="1479550" y="0"/>
          <p14:tracePt t="12369" x="1466850" y="0"/>
          <p14:tracePt t="12386" x="1454150" y="0"/>
          <p14:tracePt t="12403" x="1412875" y="9525"/>
          <p14:tracePt t="12419" x="1365250" y="41275"/>
          <p14:tracePt t="12436" x="1308100" y="114300"/>
          <p14:tracePt t="12453" x="1181100" y="231775"/>
          <p14:tracePt t="12469" x="1089025" y="317500"/>
          <p14:tracePt t="12485" x="1003300" y="393700"/>
          <p14:tracePt t="12503" x="895350" y="527050"/>
          <p14:tracePt t="12519" x="838200" y="600075"/>
          <p14:tracePt t="12536" x="781050" y="679450"/>
          <p14:tracePt t="12553" x="733425" y="819150"/>
          <p14:tracePt t="12569" x="692150" y="917575"/>
          <p14:tracePt t="12586" x="676275" y="1003300"/>
          <p14:tracePt t="12603" x="676275" y="1117600"/>
          <p14:tracePt t="12619" x="676275" y="1177925"/>
          <p14:tracePt t="12636" x="685800" y="1231900"/>
          <p14:tracePt t="12653" x="708025" y="1333500"/>
          <p14:tracePt t="12669" x="746125" y="1400175"/>
          <p14:tracePt t="12686" x="774700" y="1457325"/>
          <p14:tracePt t="12688" x="796925" y="1498600"/>
          <p14:tracePt t="12703" x="835025" y="1565275"/>
          <p14:tracePt t="12719" x="892175" y="1638300"/>
          <p14:tracePt t="12736" x="933450" y="1685925"/>
          <p14:tracePt t="12752" x="1003300" y="1755775"/>
          <p14:tracePt t="12769" x="1054100" y="1800225"/>
          <p14:tracePt t="12786" x="1085850" y="1825625"/>
          <p14:tracePt t="12802" x="1120775" y="1857375"/>
          <p14:tracePt t="12819" x="1130300" y="1866900"/>
          <p14:tracePt t="12836" x="1146175" y="1876425"/>
          <p14:tracePt t="12852" x="1155700" y="1885950"/>
          <p14:tracePt t="12917" x="1162050" y="1885950"/>
          <p14:tracePt t="12945" x="1165225" y="1885950"/>
          <p14:tracePt t="13074" x="1165225" y="1879600"/>
          <p14:tracePt t="13080" x="1165225" y="1870075"/>
          <p14:tracePt t="13087" x="1165225" y="1857375"/>
          <p14:tracePt t="13103" x="1165225" y="1831975"/>
          <p14:tracePt t="13366" x="1174750" y="1911350"/>
          <p14:tracePt t="13373" x="1184275" y="2003425"/>
          <p14:tracePt t="13387" x="1184275" y="2162175"/>
          <p14:tracePt t="13403" x="1184275" y="2368550"/>
          <p14:tracePt t="13419" x="1184275" y="2571750"/>
          <p14:tracePt t="13436" x="1177925" y="2844800"/>
          <p14:tracePt t="13452" x="1158875" y="3019425"/>
          <p14:tracePt t="13469" x="1143000" y="3149600"/>
          <p14:tracePt t="13486" x="1117600" y="3336925"/>
          <p14:tracePt t="13502" x="1101725" y="3422650"/>
          <p14:tracePt t="13519" x="1069975" y="3508375"/>
          <p14:tracePt t="13535" x="1022350" y="3648075"/>
          <p14:tracePt t="13552" x="984250" y="3714750"/>
          <p14:tracePt t="13569" x="952500" y="3781425"/>
          <p14:tracePt t="13585" x="904875" y="3857625"/>
          <p14:tracePt t="13602" x="879475" y="3905250"/>
          <p14:tracePt t="13619" x="844550" y="3952875"/>
          <p14:tracePt t="13635" x="815975" y="4044950"/>
          <p14:tracePt t="13652" x="803275" y="4083050"/>
          <p14:tracePt t="13669" x="790575" y="4121150"/>
          <p14:tracePt t="13686" x="790575" y="4175125"/>
          <p14:tracePt t="13703" x="800100" y="4206875"/>
          <p14:tracePt t="13720" x="812800" y="4251325"/>
          <p14:tracePt t="13737" x="841375" y="4333875"/>
          <p14:tracePt t="13753" x="898525" y="4425950"/>
          <p14:tracePt t="13769" x="936625" y="4495800"/>
          <p14:tracePt t="13786" x="1044575" y="4610100"/>
          <p14:tracePt t="13803" x="1133475" y="4651375"/>
          <p14:tracePt t="13819" x="1187450" y="4670425"/>
          <p14:tracePt t="13835" x="1279525" y="4699000"/>
          <p14:tracePt t="13853" x="1339850" y="4699000"/>
          <p14:tracePt t="13870" x="1400175" y="4695825"/>
          <p14:tracePt t="13887" x="1514475" y="4657725"/>
          <p14:tracePt t="13903" x="1647825" y="4603750"/>
          <p14:tracePt t="13919" x="1828800" y="4508500"/>
          <p14:tracePt t="13936" x="2184400" y="4321175"/>
          <p14:tracePt t="13954" x="2422525" y="4159250"/>
          <p14:tracePt t="13970" x="2771775" y="3914775"/>
          <p14:tracePt t="13987" x="2955925" y="3733800"/>
          <p14:tracePt t="14004" x="3127375" y="3533775"/>
          <p14:tracePt t="14021" x="3362325" y="3213100"/>
          <p14:tracePt t="14038" x="3508375" y="3025775"/>
          <p14:tracePt t="14055" x="3609975" y="2889250"/>
          <p14:tracePt t="14070" x="3730625" y="2740025"/>
          <p14:tracePt t="14087" x="3883025" y="2571750"/>
          <p14:tracePt t="14103" x="3946525" y="2508250"/>
          <p14:tracePt t="14121" x="4016375" y="2438400"/>
          <p14:tracePt t="14136" x="4041775" y="2406650"/>
          <p14:tracePt t="14152" x="4060825" y="2381250"/>
          <p14:tracePt t="14170" x="4083050" y="2352675"/>
          <p14:tracePt t="14186" x="4089400" y="2346325"/>
          <p14:tracePt t="14249" x="4089400" y="2349500"/>
          <p14:tracePt t="14255" x="4086225" y="2355850"/>
          <p14:tracePt t="14269" x="4079875" y="2359025"/>
          <p14:tracePt t="14285" x="4038600" y="2387600"/>
          <p14:tracePt t="14302" x="3952875" y="2419350"/>
          <p14:tracePt t="14319" x="3803650" y="2495550"/>
          <p14:tracePt t="14335" x="3635375" y="2578100"/>
          <p14:tracePt t="14353" x="3422650" y="2667000"/>
          <p14:tracePt t="14369" x="3044825" y="2822575"/>
          <p14:tracePt t="14387" x="2813050" y="2914650"/>
          <p14:tracePt t="14404" x="2609850" y="3019425"/>
          <p14:tracePt t="14420" x="2368550" y="3149600"/>
          <p14:tracePt t="14437" x="2244725" y="3203575"/>
          <p14:tracePt t="14453" x="2143125" y="3270250"/>
          <p14:tracePt t="14470" x="1987550" y="3375025"/>
          <p14:tracePt t="14486" x="1905000" y="3441700"/>
          <p14:tracePt t="14502" x="1835150" y="3495675"/>
          <p14:tracePt t="14519" x="1733550" y="3575050"/>
          <p14:tracePt t="14536" x="1685925" y="3600450"/>
          <p14:tracePt t="14553" x="1647825" y="3632200"/>
          <p14:tracePt t="14569" x="1597025" y="3670300"/>
          <p14:tracePt t="14585" x="1565275" y="3695700"/>
          <p14:tracePt t="14602" x="1546225" y="3714750"/>
          <p14:tracePt t="14620" x="1530350" y="3756025"/>
          <p14:tracePt t="14635" x="1517650" y="3778250"/>
          <p14:tracePt t="14652" x="1498600" y="3810000"/>
          <p14:tracePt t="14669" x="1482725" y="3844925"/>
          <p14:tracePt t="14685" x="1470025" y="3870325"/>
          <p14:tracePt t="14704" x="1460500" y="3879850"/>
          <p14:tracePt t="14720" x="1444625" y="3892550"/>
          <p14:tracePt t="14736" x="1444625" y="3905250"/>
          <p14:tracePt t="15759" x="1489075" y="3892550"/>
          <p14:tracePt t="15765" x="1581150" y="3883025"/>
          <p14:tracePt t="15773" x="1704975" y="3873500"/>
          <p14:tracePt t="15786" x="1831975" y="3863975"/>
          <p14:tracePt t="15803" x="2371725" y="3841750"/>
          <p14:tracePt t="15826" x="3152775" y="3800475"/>
          <p14:tracePt t="15854" x="4254500" y="3784600"/>
          <p14:tracePt t="15887" x="5368925" y="3819525"/>
          <p14:tracePt t="15904" x="5715000" y="3854450"/>
          <p14:tracePt t="15920" x="5956300" y="3873500"/>
          <p14:tracePt t="15936" x="6251575" y="3905250"/>
          <p14:tracePt t="15952" x="6664325" y="3937000"/>
          <p14:tracePt t="15970" x="6972300" y="3959225"/>
          <p14:tracePt t="15986" x="7213600" y="3978275"/>
          <p14:tracePt t="16003" x="7527925" y="4016375"/>
          <p14:tracePt t="16020" x="7677150" y="4022725"/>
          <p14:tracePt t="16037" x="7896225" y="4022725"/>
          <p14:tracePt t="16053" x="7981950" y="4010025"/>
          <p14:tracePt t="16070" x="8058150" y="3990975"/>
          <p14:tracePt t="16086" x="8213725" y="3946525"/>
          <p14:tracePt t="16102" x="8328025" y="3895725"/>
          <p14:tracePt t="16119" x="8439150" y="3825875"/>
          <p14:tracePt t="16136" x="8651875" y="3679825"/>
          <p14:tracePt t="16152" x="8797925" y="3587750"/>
          <p14:tracePt t="16169" x="8902700" y="3508375"/>
          <p14:tracePt t="16186" x="9064625" y="3336925"/>
          <p14:tracePt t="16337" x="9118600" y="2422525"/>
          <p14:tracePt t="16343" x="9096375" y="2381250"/>
          <p14:tracePt t="16353" x="9064625" y="2349500"/>
          <p14:tracePt t="16369" x="8988425" y="2276475"/>
          <p14:tracePt t="16386" x="8880475" y="2139950"/>
          <p14:tracePt t="16402" x="8826500" y="2070100"/>
          <p14:tracePt t="16418" x="8782050" y="2019300"/>
          <p14:tracePt t="16436" x="8712200" y="1949450"/>
          <p14:tracePt t="16452" x="8667750" y="1905000"/>
          <p14:tracePt t="16469" x="8636000" y="1866900"/>
          <p14:tracePt t="16486" x="8559800" y="1774825"/>
          <p14:tracePt t="16502" x="8499475" y="1670050"/>
          <p14:tracePt t="16519" x="8467725" y="1584325"/>
          <p14:tracePt t="16535" x="8401050" y="1431925"/>
          <p14:tracePt t="16552" x="8356600" y="1301750"/>
          <p14:tracePt t="16569" x="8312150" y="1158875"/>
          <p14:tracePt t="16585" x="8258175" y="1038225"/>
          <p14:tracePt t="16602" x="8226425" y="971550"/>
          <p14:tracePt t="16619" x="8172450" y="901700"/>
          <p14:tracePt t="16635" x="8115300" y="831850"/>
          <p14:tracePt t="16653" x="8089900" y="800100"/>
          <p14:tracePt t="16669" x="8051800" y="781050"/>
          <p14:tracePt t="16686" x="8010525" y="755650"/>
          <p14:tracePt t="16702" x="7972425" y="736600"/>
          <p14:tracePt t="16719" x="7927975" y="723900"/>
          <p14:tracePt t="16722" x="7908925" y="717550"/>
          <p14:tracePt t="16736" x="7854950" y="711200"/>
          <p14:tracePt t="16752" x="7785100" y="711200"/>
          <p14:tracePt t="16770" x="7702550" y="711200"/>
          <p14:tracePt t="16786" x="7550150" y="727075"/>
          <p14:tracePt t="16802" x="7432675" y="742950"/>
          <p14:tracePt t="16819" x="7302500" y="777875"/>
          <p14:tracePt t="16836" x="7134225" y="812800"/>
          <p14:tracePt t="16852" x="7026275" y="828675"/>
          <p14:tracePt t="16869" x="6886575" y="854075"/>
          <p14:tracePt t="16886" x="6718300" y="889000"/>
          <p14:tracePt t="16902" x="6588125" y="904875"/>
          <p14:tracePt t="16918" x="6435725" y="942975"/>
          <p14:tracePt t="16935" x="6254750" y="993775"/>
          <p14:tracePt t="16952" x="6124575" y="1038225"/>
          <p14:tracePt t="16969" x="5915025" y="1136650"/>
          <p14:tracePt t="16986" x="5822950" y="1212850"/>
          <p14:tracePt t="17002" x="5730875" y="1270000"/>
          <p14:tracePt t="17019" x="5661025" y="1327150"/>
          <p14:tracePt t="17035" x="5559425" y="1412875"/>
          <p14:tracePt t="17052" x="5480050" y="1504950"/>
          <p14:tracePt t="17070" x="5387975" y="1651000"/>
          <p14:tracePt t="17086" x="5356225" y="1736725"/>
          <p14:tracePt t="17102" x="5318125" y="1816100"/>
          <p14:tracePt t="17119" x="5257800" y="1978025"/>
          <p14:tracePt t="17135" x="5226050" y="2076450"/>
          <p14:tracePt t="17152" x="5194300" y="2165350"/>
          <p14:tracePt t="17169" x="5137150" y="2301875"/>
          <p14:tracePt t="17185" x="5111750" y="2400300"/>
          <p14:tracePt t="17202" x="5086350" y="2498725"/>
          <p14:tracePt t="17219" x="5064125" y="2619375"/>
          <p14:tracePt t="17235" x="5064125" y="2701925"/>
          <p14:tracePt t="17252" x="5064125" y="2784475"/>
          <p14:tracePt t="17269" x="5057775" y="2924175"/>
          <p14:tracePt t="17285" x="5051425" y="2997200"/>
          <p14:tracePt t="17302" x="5041900" y="3070225"/>
          <p14:tracePt t="17319" x="5041900" y="3187700"/>
          <p14:tracePt t="17336" x="5041900" y="3279775"/>
          <p14:tracePt t="17353" x="5054600" y="3343275"/>
          <p14:tracePt t="17369" x="5076825" y="3467100"/>
          <p14:tracePt t="17385" x="5111750" y="3575050"/>
          <p14:tracePt t="17402" x="5137150" y="3705225"/>
          <p14:tracePt t="17419" x="5159375" y="3829050"/>
          <p14:tracePt t="17435" x="5200650" y="3917950"/>
          <p14:tracePt t="17452" x="5232400" y="4006850"/>
          <p14:tracePt t="17469" x="5289550" y="4133850"/>
          <p14:tracePt t="17486" x="5318125" y="4213225"/>
          <p14:tracePt t="17503" x="5378450" y="4314825"/>
          <p14:tracePt t="17519" x="5480050" y="4448175"/>
          <p14:tracePt t="17536" x="5546725" y="4540250"/>
          <p14:tracePt t="17552" x="5594350" y="4622800"/>
          <p14:tracePt t="17568" x="5670550" y="4711700"/>
          <p14:tracePt t="17585" x="5730875" y="4775200"/>
          <p14:tracePt t="17602" x="5781675" y="4826000"/>
          <p14:tracePt t="17620" x="5842000" y="4886325"/>
          <p14:tracePt t="17636" x="5867400" y="4911725"/>
          <p14:tracePt t="17652" x="5908675" y="4943475"/>
          <p14:tracePt t="17669" x="5943600" y="4981575"/>
          <p14:tracePt t="17685" x="5962650" y="5010150"/>
          <p14:tracePt t="17702" x="5975350" y="5035550"/>
          <p14:tracePt t="17718" x="5991225" y="5060950"/>
          <p14:tracePt t="17735" x="6000750" y="5070475"/>
          <p14:tracePt t="17752" x="6016625" y="5083175"/>
          <p14:tracePt t="17769" x="6029325" y="5095875"/>
          <p14:tracePt t="17785" x="6067425" y="5114925"/>
          <p14:tracePt t="17801" x="6105525" y="5133975"/>
          <p14:tracePt t="17819" x="6191250" y="5181600"/>
          <p14:tracePt t="17835" x="6248400" y="5210175"/>
          <p14:tracePt t="17851" x="6302375" y="5238750"/>
          <p14:tracePt t="17869" x="6381750" y="5286375"/>
          <p14:tracePt t="17885" x="6435725" y="5299075"/>
          <p14:tracePt t="17902" x="6499225" y="5321300"/>
          <p14:tracePt t="17918" x="6565900" y="5340350"/>
          <p14:tracePt t="17935" x="6616700" y="5349875"/>
          <p14:tracePt t="17951" x="6661150" y="5349875"/>
          <p14:tracePt t="17969" x="6756400" y="5349875"/>
          <p14:tracePt t="17985" x="6816725" y="5349875"/>
          <p14:tracePt t="18002" x="6861175" y="5349875"/>
          <p14:tracePt t="18018" x="6908800" y="5346700"/>
          <p14:tracePt t="18035" x="6924675" y="5334000"/>
          <p14:tracePt t="18052" x="6946900" y="5311775"/>
          <p14:tracePt t="18069" x="6965950" y="5273675"/>
          <p14:tracePt t="18085" x="6978650" y="5245100"/>
          <p14:tracePt t="18102" x="7000875" y="5222875"/>
          <p14:tracePt t="18118" x="7010400" y="5200650"/>
          <p14:tracePt t="18135" x="7019925" y="5191125"/>
          <p14:tracePt t="18152" x="7038975" y="5156200"/>
          <p14:tracePt t="18168" x="7058025" y="5118100"/>
          <p14:tracePt t="18186" x="7070725" y="5073650"/>
          <p14:tracePt t="18203" x="7089775" y="5016500"/>
          <p14:tracePt t="18218" x="7102475" y="4994275"/>
          <p14:tracePt t="18235" x="7131050" y="4968875"/>
          <p14:tracePt t="18252" x="7162800" y="4924425"/>
          <p14:tracePt t="18268" x="7188200" y="4899025"/>
          <p14:tracePt t="18286" x="7213600" y="4867275"/>
          <p14:tracePt t="18302" x="7251700" y="4810125"/>
          <p14:tracePt t="18319" x="7264400" y="4772025"/>
          <p14:tracePt t="18335" x="7283450" y="4724400"/>
          <p14:tracePt t="18352" x="7312025" y="4660900"/>
          <p14:tracePt t="18369" x="7321550" y="4629150"/>
          <p14:tracePt t="18385" x="7334250" y="4606925"/>
          <p14:tracePt t="18402" x="7353300" y="4565650"/>
          <p14:tracePt t="18418" x="7369175" y="4540250"/>
          <p14:tracePt t="18435" x="7381875" y="4518025"/>
          <p14:tracePt t="18452" x="7400925" y="4454525"/>
          <p14:tracePt t="18468" x="7413625" y="4416425"/>
          <p14:tracePt t="18485" x="7432675" y="4378325"/>
          <p14:tracePt t="18502" x="7451725" y="4333875"/>
          <p14:tracePt t="18519" x="7464425" y="4305300"/>
          <p14:tracePt t="18535" x="7473950" y="4279900"/>
          <p14:tracePt t="18552" x="7493000" y="4251325"/>
          <p14:tracePt t="18569" x="7493000" y="4241800"/>
          <p14:tracePt t="18585" x="7493000" y="4232275"/>
          <p14:tracePt t="18815" x="7483475" y="4241800"/>
          <p14:tracePt t="18822" x="7473950" y="4251325"/>
          <p14:tracePt t="18835" x="7461250" y="4264025"/>
          <p14:tracePt t="18852" x="7400925" y="4327525"/>
          <p14:tracePt t="18868" x="7337425" y="4387850"/>
          <p14:tracePt t="18886" x="7232650" y="4492625"/>
          <p14:tracePt t="18902" x="7169150" y="4565650"/>
          <p14:tracePt t="18919" x="7096125" y="4638675"/>
          <p14:tracePt t="18936" x="6975475" y="4718050"/>
          <p14:tracePt t="18952" x="6870700" y="4787900"/>
          <p14:tracePt t="18968" x="6791325" y="4835525"/>
          <p14:tracePt t="18986" x="6692900" y="4895850"/>
          <p14:tracePt t="19002" x="6623050" y="4933950"/>
          <p14:tracePt t="19018" x="6556375" y="4962525"/>
          <p14:tracePt t="19036" x="6461125" y="5013325"/>
          <p14:tracePt t="19052" x="6397625" y="5029200"/>
          <p14:tracePt t="19068" x="6343650" y="5041900"/>
          <p14:tracePt t="19086" x="6280150" y="5060950"/>
          <p14:tracePt t="19101" x="6254750" y="5080000"/>
          <p14:tracePt t="19118" x="6226175" y="5086350"/>
          <p14:tracePt t="19135" x="6191250" y="5086350"/>
          <p14:tracePt t="19151" x="6169025" y="5089525"/>
          <p14:tracePt t="19168" x="6146800" y="5089525"/>
          <p14:tracePt t="19185" x="6115050" y="5089525"/>
          <p14:tracePt t="19201" x="6105525" y="5089525"/>
          <p14:tracePt t="19219" x="6096000" y="5089525"/>
          <p14:tracePt t="19236" x="6080125" y="5089525"/>
          <p14:tracePt t="19252" x="6064250" y="5089525"/>
          <p14:tracePt t="19268" x="6054725" y="5089525"/>
          <p14:tracePt t="19285" x="6042025" y="5073650"/>
          <p14:tracePt t="19301" x="6026150" y="5057775"/>
          <p14:tracePt t="19318" x="5994400" y="5032375"/>
          <p14:tracePt t="19335" x="5962650" y="4991100"/>
          <p14:tracePt t="19351" x="5946775" y="4972050"/>
          <p14:tracePt t="19368" x="5937250" y="4962525"/>
          <p14:tracePt t="19385" x="5924550" y="4946650"/>
          <p14:tracePt t="19402" x="5921375" y="4946650"/>
          <p14:tracePt t="19436" x="5915025" y="4946650"/>
          <p14:tracePt t="19451" x="5911850" y="4946650"/>
          <p14:tracePt t="19565" x="5899150" y="4949825"/>
          <p14:tracePt t="19571" x="5899150" y="4959350"/>
          <p14:tracePt t="19585" x="5889625" y="4968875"/>
          <p14:tracePt t="19602" x="5886450" y="4978400"/>
          <p14:tracePt t="19619" x="5880100" y="4991100"/>
          <p14:tracePt t="19636" x="5876925" y="5010150"/>
          <p14:tracePt t="19652" x="5876925" y="5019675"/>
          <p14:tracePt t="19669" x="5876925" y="5035550"/>
          <p14:tracePt t="19685" x="5876925" y="5045075"/>
          <p14:tracePt t="19702" x="5883275" y="5054600"/>
          <p14:tracePt t="19719" x="5899150" y="5070475"/>
          <p14:tracePt t="19736" x="5956300" y="5089525"/>
          <p14:tracePt t="19753" x="6057900" y="5099050"/>
          <p14:tracePt t="19770" x="6245225" y="5114925"/>
          <p14:tracePt t="19786" x="6327775" y="5114925"/>
          <p14:tracePt t="19803" x="6388100" y="5114925"/>
          <p14:tracePt t="19820" x="6457950" y="5114925"/>
          <p14:tracePt t="19835" x="6486525" y="5114925"/>
          <p14:tracePt t="19851" x="6515100" y="5114925"/>
          <p14:tracePt t="19869" x="6537325" y="5114925"/>
          <p14:tracePt t="19885" x="6550025" y="5114925"/>
          <p14:tracePt t="19902" x="6559550" y="5114925"/>
          <p14:tracePt t="19977" x="6553200" y="5114925"/>
          <p14:tracePt t="19984" x="6543675" y="5114925"/>
          <p14:tracePt t="20019" x="6540500" y="5114925"/>
          <p14:tracePt t="20040" x="6534150" y="5114925"/>
          <p14:tracePt t="20055" x="6527800" y="5118100"/>
          <p14:tracePt t="20062" x="6524625" y="5118100"/>
          <p14:tracePt t="20069" x="6518275" y="5118100"/>
          <p14:tracePt t="20085" x="6508750" y="5118100"/>
          <p14:tracePt t="20102" x="6496050" y="5118100"/>
          <p14:tracePt t="20118" x="6480175" y="5118100"/>
          <p14:tracePt t="20135" x="6464300" y="5111750"/>
          <p14:tracePt t="20152" x="6438900" y="5086350"/>
          <p14:tracePt t="20168" x="6419850" y="5010150"/>
          <p14:tracePt t="20185" x="6407150" y="4953000"/>
          <p14:tracePt t="20202" x="6394450" y="4899025"/>
          <p14:tracePt t="20218" x="6372225" y="4826000"/>
          <p14:tracePt t="20235" x="6365875" y="4781550"/>
          <p14:tracePt t="20252" x="6365875" y="4746625"/>
          <p14:tracePt t="20254" x="6359525" y="4727575"/>
          <p14:tracePt t="20268" x="6359525" y="4705350"/>
          <p14:tracePt t="20285" x="6359525" y="4683125"/>
          <p14:tracePt t="20302" x="6359525" y="4660900"/>
          <p14:tracePt t="20318" x="6359525" y="4648200"/>
          <p14:tracePt t="20335" x="6359525" y="4638675"/>
          <p14:tracePt t="20352" x="6359525" y="4625975"/>
          <p14:tracePt t="20611" x="6356350" y="4625975"/>
          <p14:tracePt t="20631" x="6356350" y="4616450"/>
          <p14:tracePt t="20639" x="6356350" y="4613275"/>
          <p14:tracePt t="20652" x="6356350" y="4606925"/>
          <p14:tracePt t="20668" x="6356350" y="4594225"/>
          <p14:tracePt t="20685" x="6365875" y="4562475"/>
          <p14:tracePt t="20703" x="6381750" y="4527550"/>
          <p14:tracePt t="20718" x="6394450" y="4489450"/>
          <p14:tracePt t="20735" x="6413500" y="4457700"/>
          <p14:tracePt t="20752" x="6451600" y="4400550"/>
          <p14:tracePt t="20768" x="6486525" y="4359275"/>
          <p14:tracePt t="20785" x="6508750" y="4333875"/>
          <p14:tracePt t="20802" x="6553200" y="4292600"/>
          <p14:tracePt t="20818" x="6578600" y="4267200"/>
          <p14:tracePt t="20835" x="6610350" y="4235450"/>
          <p14:tracePt t="20852" x="6638925" y="4206875"/>
          <p14:tracePt t="20868" x="6654800" y="4181475"/>
          <p14:tracePt t="20885" x="6667500" y="4159250"/>
          <p14:tracePt t="20902" x="6686550" y="4111625"/>
          <p14:tracePt t="20918" x="6699250" y="4079875"/>
          <p14:tracePt t="20935" x="6699250" y="4057650"/>
          <p14:tracePt t="20952" x="6699250" y="4025900"/>
          <p14:tracePt t="20968" x="6702425" y="4016375"/>
          <p14:tracePt t="20985" x="6702425" y="4006850"/>
          <p14:tracePt t="21002" x="6702425" y="3990975"/>
          <p14:tracePt t="21018" x="6702425" y="3975100"/>
          <p14:tracePt t="21035" x="6702425" y="3965575"/>
          <p14:tracePt t="21052" x="6702425" y="3949700"/>
          <p14:tracePt t="21069" x="6702425" y="3940175"/>
          <p14:tracePt t="21085" x="6702425" y="3937000"/>
          <p14:tracePt t="21153" x="6696075" y="3937000"/>
          <p14:tracePt t="21159" x="6692900" y="3937000"/>
          <p14:tracePt t="21169" x="6686550" y="3943350"/>
          <p14:tracePt t="21185" x="6677025" y="3952875"/>
          <p14:tracePt t="21202" x="6635750" y="3990975"/>
          <p14:tracePt t="21218" x="6610350" y="4013200"/>
          <p14:tracePt t="21235" x="6559550" y="4064000"/>
          <p14:tracePt t="21251" x="6515100" y="4108450"/>
          <p14:tracePt t="21269" x="6483350" y="4143375"/>
          <p14:tracePt t="21285" x="6435725" y="4168775"/>
          <p14:tracePt t="21287" x="6407150" y="4197350"/>
          <p14:tracePt t="21302" x="6350000" y="4225925"/>
          <p14:tracePt t="21318" x="6283325" y="4254500"/>
          <p14:tracePt t="21335" x="6238875" y="4283075"/>
          <p14:tracePt t="21352" x="6194425" y="4311650"/>
          <p14:tracePt t="21368" x="6162675" y="4324350"/>
          <p14:tracePt t="21385" x="6153150" y="4333875"/>
          <p14:tracePt t="21402" x="6140450" y="4340225"/>
          <p14:tracePt t="21418" x="6124575" y="4340225"/>
          <p14:tracePt t="21435" x="6115050" y="4343400"/>
          <p14:tracePt t="21452" x="6105525" y="4343400"/>
          <p14:tracePt t="21557" x="6105525" y="4337050"/>
          <p14:tracePt t="21565" x="6105525" y="4333875"/>
          <p14:tracePt t="21573" x="6105525" y="4327525"/>
          <p14:tracePt t="21585" x="6105525" y="4324350"/>
          <p14:tracePt t="21602" x="6105525" y="4289425"/>
          <p14:tracePt t="21618" x="6105525" y="4267200"/>
          <p14:tracePt t="21636" x="6092825" y="4232275"/>
          <p14:tracePt t="21652" x="6086475" y="4216400"/>
          <p14:tracePt t="21668" x="6076950" y="4200525"/>
          <p14:tracePt t="21686" x="6061075" y="4187825"/>
          <p14:tracePt t="21702" x="6054725" y="4178300"/>
          <p14:tracePt t="21718" x="6051550" y="4171950"/>
          <p14:tracePt t="21786" x="6045200" y="4171950"/>
          <p14:tracePt t="21901" x="6045200" y="4168775"/>
          <p14:tracePt t="21908" x="6045200" y="4156075"/>
          <p14:tracePt t="21919" x="6048375" y="4152900"/>
          <p14:tracePt t="21935" x="6064250" y="4130675"/>
          <p14:tracePt t="21951" x="6073775" y="4102100"/>
          <p14:tracePt t="21969" x="6092825" y="4076700"/>
          <p14:tracePt t="21985" x="6099175" y="4029075"/>
          <p14:tracePt t="22001" x="6099175" y="3990975"/>
          <p14:tracePt t="22018" x="6099175" y="3940175"/>
          <p14:tracePt t="22034" x="6096000" y="3867150"/>
          <p14:tracePt t="22051" x="6076950" y="3822700"/>
          <p14:tracePt t="22068" x="6064250" y="3790950"/>
          <p14:tracePt t="22085" x="6045200" y="3749675"/>
          <p14:tracePt t="22101" x="6029325" y="3733800"/>
          <p14:tracePt t="22118" x="6007100" y="3711575"/>
          <p14:tracePt t="22135" x="5978525" y="3683000"/>
          <p14:tracePt t="22151" x="5949950" y="3654425"/>
          <p14:tracePt t="22169" x="5924550" y="3629025"/>
          <p14:tracePt t="22185" x="5892800" y="3578225"/>
          <p14:tracePt t="22203" x="5883275" y="3556000"/>
          <p14:tracePt t="22218" x="5870575" y="3517900"/>
          <p14:tracePt t="22236" x="5851525" y="3467100"/>
          <p14:tracePt t="22251" x="5832475" y="3444875"/>
          <p14:tracePt t="22269" x="5819775" y="3397250"/>
          <p14:tracePt t="22285" x="5807075" y="3343275"/>
          <p14:tracePt t="22302" x="5807075" y="3305175"/>
          <p14:tracePt t="22319" x="5807075" y="3276600"/>
          <p14:tracePt t="22335" x="5807075" y="3254375"/>
          <p14:tracePt t="22351" x="5807075" y="3244850"/>
          <p14:tracePt t="22368" x="5807075" y="3232150"/>
          <p14:tracePt t="22385" x="5819775" y="3232150"/>
          <p14:tracePt t="22402" x="5829300" y="3232150"/>
          <p14:tracePt t="22418" x="5845175" y="3232150"/>
          <p14:tracePt t="22435" x="5857875" y="3232150"/>
          <p14:tracePt t="22451" x="5873750" y="3232150"/>
          <p14:tracePt t="22468" x="5902325" y="3232150"/>
          <p14:tracePt t="22486" x="5937250" y="3244850"/>
          <p14:tracePt t="22503" x="5965825" y="3257550"/>
          <p14:tracePt t="22520" x="6010275" y="3289300"/>
          <p14:tracePt t="22536" x="6035675" y="3321050"/>
          <p14:tracePt t="22553" x="6061075" y="3343275"/>
          <p14:tracePt t="22569" x="6105525" y="3403600"/>
          <p14:tracePt t="22585" x="6140450" y="3451225"/>
          <p14:tracePt t="22602" x="6172200" y="3482975"/>
          <p14:tracePt t="22619" x="6223000" y="3527425"/>
          <p14:tracePt t="22635" x="6248400" y="3546475"/>
          <p14:tracePt t="22652" x="6264275" y="3556000"/>
          <p14:tracePt t="22669" x="6276975" y="3571875"/>
          <p14:tracePt t="22685" x="6289675" y="3571875"/>
          <p14:tracePt t="22701" x="6299200" y="3571875"/>
          <p14:tracePt t="22718" x="6311900" y="3571875"/>
          <p14:tracePt t="22752" x="6318250" y="3571875"/>
          <p14:tracePt t="22841" x="6324600" y="3571875"/>
          <p14:tracePt t="24137" x="6340475" y="3578225"/>
          <p14:tracePt t="24144" x="6362700" y="3606800"/>
          <p14:tracePt t="24151" x="6381750" y="3619500"/>
          <p14:tracePt t="24168" x="6445250" y="3657600"/>
          <p14:tracePt t="24188" x="6543675" y="3708400"/>
          <p14:tracePt t="24201" x="6607175" y="3724275"/>
          <p14:tracePt t="24218" x="6670675" y="3736975"/>
          <p14:tracePt t="24252" x="6842125" y="3736975"/>
          <p14:tracePt t="24284" x="6956425" y="3721100"/>
          <p14:tracePt t="24287" x="6985000" y="3714750"/>
          <p14:tracePt t="24302" x="7023100" y="3689350"/>
          <p14:tracePt t="24318" x="7070725" y="3654425"/>
          <p14:tracePt t="24336" x="7140575" y="3590925"/>
          <p14:tracePt t="24351" x="7194550" y="3508375"/>
          <p14:tracePt t="24368" x="7242175" y="3429000"/>
          <p14:tracePt t="24385" x="7289800" y="3359150"/>
          <p14:tracePt t="24401" x="7343775" y="3289300"/>
          <p14:tracePt t="24418" x="7369175" y="3257550"/>
          <p14:tracePt t="24435" x="7423150" y="3200400"/>
          <p14:tracePt t="24451" x="7448550" y="3159125"/>
          <p14:tracePt t="24468" x="7483475" y="3127375"/>
          <p14:tracePt t="24485" x="7527925" y="3067050"/>
          <p14:tracePt t="24501" x="7556500" y="3013075"/>
          <p14:tracePt t="24518" x="7569200" y="2974975"/>
          <p14:tracePt t="24535" x="7581900" y="2886075"/>
          <p14:tracePt t="24552" x="7581900" y="2794000"/>
          <p14:tracePt t="24568" x="7581900" y="2689225"/>
          <p14:tracePt t="24585" x="7581900" y="2559050"/>
          <p14:tracePt t="24601" x="7578725" y="2466975"/>
          <p14:tracePt t="24618" x="7569200" y="2359025"/>
          <p14:tracePt t="24635" x="7569200" y="2197100"/>
          <p14:tracePt t="24651" x="7569200" y="2136775"/>
          <p14:tracePt t="24668" x="7569200" y="2076450"/>
          <p14:tracePt t="24684" x="7569200" y="1965325"/>
          <p14:tracePt t="24701" x="7569200" y="1895475"/>
          <p14:tracePt t="24718" x="7569200" y="1835150"/>
          <p14:tracePt t="24734" x="7569200" y="1755775"/>
          <p14:tracePt t="24751" x="7569200" y="1695450"/>
          <p14:tracePt t="24768" x="7569200" y="1628775"/>
          <p14:tracePt t="24785" x="7572375" y="1539875"/>
          <p14:tracePt t="24801" x="7591425" y="1495425"/>
          <p14:tracePt t="24818" x="7597775" y="1463675"/>
          <p14:tracePt t="24834" x="7610475" y="1416050"/>
          <p14:tracePt t="24851" x="7616825" y="1371600"/>
          <p14:tracePt t="24868" x="7623175" y="1333500"/>
          <p14:tracePt t="24884" x="7629525" y="1273175"/>
          <p14:tracePt t="24901" x="7635875" y="1228725"/>
          <p14:tracePt t="24918" x="7635875" y="1206500"/>
          <p14:tracePt t="24935" x="7642225" y="1177925"/>
          <p14:tracePt t="24951" x="7651750" y="1168400"/>
          <p14:tracePt t="24968" x="7651750" y="1155700"/>
          <p14:tracePt t="24984" x="7658100" y="1136650"/>
          <p14:tracePt t="25001" x="7658100" y="1127125"/>
          <p14:tracePt t="25056" x="7658100" y="1123950"/>
          <p14:tracePt t="25091" x="7658100" y="1117600"/>
          <p14:tracePt t="25105" x="7658100" y="1111250"/>
          <p14:tracePt t="25141" x="7661275" y="1108075"/>
          <p14:tracePt t="25155" x="7661275" y="1101725"/>
          <p14:tracePt t="25163" x="7667625" y="1101725"/>
          <p14:tracePt t="25170" x="7667625" y="1098550"/>
          <p14:tracePt t="25184" x="7667625" y="1089025"/>
          <p14:tracePt t="25201" x="7667625" y="1082675"/>
          <p14:tracePt t="25218" x="7667625" y="1073150"/>
          <p14:tracePt t="25234" x="7667625" y="1063625"/>
          <p14:tracePt t="25251" x="7661275" y="1054100"/>
          <p14:tracePt t="25269" x="7639050" y="1035050"/>
          <p14:tracePt t="25285" x="7629525" y="1025525"/>
          <p14:tracePt t="25301" x="7620000" y="1016000"/>
          <p14:tracePt t="25319" x="7604125" y="1003300"/>
          <p14:tracePt t="25335" x="7588250" y="984250"/>
          <p14:tracePt t="25351" x="7566025" y="968375"/>
          <p14:tracePt t="25368" x="7527925" y="936625"/>
          <p14:tracePt t="25384" x="7512050" y="920750"/>
          <p14:tracePt t="25401" x="7502525" y="911225"/>
          <p14:tracePt t="25418" x="7480300" y="895350"/>
          <p14:tracePt t="25435" x="7470775" y="895350"/>
          <p14:tracePt t="25451" x="7461250" y="895350"/>
          <p14:tracePt t="25468" x="7445375" y="895350"/>
          <p14:tracePt t="25484" x="7442200" y="895350"/>
          <p14:tracePt t="25718" x="7442200" y="892175"/>
          <p14:tracePt t="25725" x="7448550" y="885825"/>
          <p14:tracePt t="25734" x="7448550" y="882650"/>
          <p14:tracePt t="25752" x="7451725" y="882650"/>
          <p14:tracePt t="25847" x="7451725" y="889000"/>
          <p14:tracePt t="25854" x="7451725" y="892175"/>
          <p14:tracePt t="25867" x="7451725" y="901700"/>
          <p14:tracePt t="25884" x="7458075" y="917575"/>
          <p14:tracePt t="25901" x="7458075" y="927100"/>
          <p14:tracePt t="25918" x="7458075" y="942975"/>
          <p14:tracePt t="25934" x="7458075" y="952500"/>
          <p14:tracePt t="25952" x="7458075" y="968375"/>
          <p14:tracePt t="25968" x="7458075" y="971550"/>
          <p14:tracePt t="26010" x="7464425" y="971550"/>
          <p14:tracePt t="26054" x="7467600" y="971550"/>
          <p14:tracePt t="26061" x="7477125" y="971550"/>
          <p14:tracePt t="26068" x="7483475" y="971550"/>
          <p14:tracePt t="26085" x="7505700" y="977900"/>
          <p14:tracePt t="26102" x="7531100" y="987425"/>
          <p14:tracePt t="26119" x="7553325" y="993775"/>
          <p14:tracePt t="26136" x="7562850" y="1000125"/>
          <p14:tracePt t="26153" x="7591425" y="1000125"/>
          <p14:tracePt t="26169" x="7600950" y="1003300"/>
          <p14:tracePt t="26186" x="7610475" y="1003300"/>
          <p14:tracePt t="26202" x="7613650" y="1003300"/>
          <p14:tracePt t="26218" x="7620000" y="1012825"/>
          <p14:tracePt t="26234" x="7642225" y="1019175"/>
          <p14:tracePt t="26252" x="7667625" y="1035050"/>
          <p14:tracePt t="26268" x="7699375" y="1047750"/>
          <p14:tracePt t="26284" x="7715250" y="1057275"/>
          <p14:tracePt t="26302" x="7756525" y="1082675"/>
          <p14:tracePt t="26318" x="7766050" y="1092200"/>
          <p14:tracePt t="26335" x="7775575" y="1095375"/>
          <p14:tracePt t="26351" x="7791450" y="1101725"/>
          <p14:tracePt t="26368" x="7807325" y="1101725"/>
          <p14:tracePt t="26402" x="7810500" y="1101725"/>
          <p14:tracePt t="26638" x="7810500" y="1098550"/>
          <p14:tracePt t="26645" x="7810500" y="1095375"/>
          <p14:tracePt t="26653" x="7804150" y="1089025"/>
          <p14:tracePt t="26669" x="7788275" y="1079500"/>
          <p14:tracePt t="26685" x="7766050" y="1054100"/>
          <p14:tracePt t="26701" x="7721600" y="1025525"/>
          <p14:tracePt t="26718" x="7699375" y="1000125"/>
          <p14:tracePt t="26734" x="7667625" y="981075"/>
          <p14:tracePt t="26751" x="7632700" y="965200"/>
          <p14:tracePt t="26768" x="7600950" y="952500"/>
          <p14:tracePt t="26785" x="7578725" y="933450"/>
          <p14:tracePt t="26802" x="7534275" y="914400"/>
          <p14:tracePt t="26818" x="7512050" y="904875"/>
          <p14:tracePt t="26834" x="7502525" y="895350"/>
          <p14:tracePt t="26836" x="7489825" y="882650"/>
          <p14:tracePt t="26851" x="7480300" y="879475"/>
          <p14:tracePt t="26868" x="7470775" y="879475"/>
          <p14:tracePt t="26885" x="7467600" y="873125"/>
          <p14:tracePt t="26979" x="7473950" y="873125"/>
          <p14:tracePt t="26986" x="7477125" y="873125"/>
          <p14:tracePt t="27001" x="7486650" y="869950"/>
          <p14:tracePt t="27018" x="7515225" y="869950"/>
          <p14:tracePt t="27034" x="7531100" y="869950"/>
          <p14:tracePt t="27051" x="7572375" y="869950"/>
          <p14:tracePt t="27068" x="7594600" y="876300"/>
          <p14:tracePt t="27085" x="7645400" y="901700"/>
          <p14:tracePt t="27101" x="7667625" y="914400"/>
          <p14:tracePt t="27117" x="7699375" y="933450"/>
          <p14:tracePt t="27135" x="7743825" y="974725"/>
          <p14:tracePt t="27151" x="7766050" y="987425"/>
          <p14:tracePt t="27168" x="7781925" y="996950"/>
          <p14:tracePt t="27185" x="7804150" y="1019175"/>
          <p14:tracePt t="27201" x="7813675" y="1028700"/>
          <p14:tracePt t="27218" x="7823200" y="1038225"/>
          <p14:tracePt t="27235" x="7835900" y="1044575"/>
          <p14:tracePt t="27251" x="7851775" y="1044575"/>
          <p14:tracePt t="27268" x="7851775" y="1047750"/>
          <p14:tracePt t="27285" x="7858125" y="1047750"/>
          <p14:tracePt t="27335" x="7858125" y="1054100"/>
          <p14:tracePt t="27342" x="7861300" y="1054100"/>
          <p14:tracePt t="27350" x="7861300" y="1063625"/>
          <p14:tracePt t="27406" x="7867650" y="1063625"/>
          <p14:tracePt t="27499" x="7870825" y="1066800"/>
          <p14:tracePt t="27506" x="7877175" y="1066800"/>
          <p14:tracePt t="27517" x="7880350" y="1066800"/>
          <p14:tracePt t="27620" x="7874000" y="1066800"/>
          <p14:tracePt t="27627" x="7870825" y="1066800"/>
          <p14:tracePt t="27635" x="7864475" y="1066800"/>
          <p14:tracePt t="27651" x="7854950" y="1066800"/>
          <p14:tracePt t="27667" x="7839075" y="1050925"/>
          <p14:tracePt t="27684" x="7823200" y="1035050"/>
          <p14:tracePt t="27701" x="7800975" y="1019175"/>
          <p14:tracePt t="27717" x="7769225" y="987425"/>
          <p14:tracePt t="27734" x="7734300" y="955675"/>
          <p14:tracePt t="27751" x="7702550" y="936625"/>
          <p14:tracePt t="27768" x="7677150" y="920750"/>
          <p14:tracePt t="27785" x="7629525" y="901700"/>
          <p14:tracePt t="27802" x="7585075" y="889000"/>
          <p14:tracePt t="27818" x="7546975" y="869950"/>
          <p14:tracePt t="27834" x="7489825" y="850900"/>
          <p14:tracePt t="27851" x="7458075" y="838200"/>
          <p14:tracePt t="27869" x="7429500" y="815975"/>
          <p14:tracePt t="27885" x="7419975" y="806450"/>
          <p14:tracePt t="27901" x="7404100" y="793750"/>
          <p14:tracePt t="27918" x="7394575" y="790575"/>
          <p14:tracePt t="27934" x="7378700" y="784225"/>
          <p14:tracePt t="27951" x="7375525" y="784225"/>
          <p14:tracePt t="27997" x="7381875" y="784225"/>
          <p14:tracePt t="28005" x="7385050" y="784225"/>
          <p14:tracePt t="28018" x="7394575" y="784225"/>
          <p14:tracePt t="28034" x="7423150" y="784225"/>
          <p14:tracePt t="28051" x="7439025" y="784225"/>
          <p14:tracePt t="28067" x="7454900" y="784225"/>
          <p14:tracePt t="28085" x="7480300" y="784225"/>
          <p14:tracePt t="28102" x="7496175" y="787400"/>
          <p14:tracePt t="28118" x="7531100" y="796925"/>
          <p14:tracePt t="28134" x="7546975" y="809625"/>
          <p14:tracePt t="28151" x="7562850" y="825500"/>
          <p14:tracePt t="28168" x="7585075" y="835025"/>
          <p14:tracePt t="28184" x="7594600" y="844550"/>
          <p14:tracePt t="28201" x="7604125" y="857250"/>
          <p14:tracePt t="28218" x="7620000" y="876300"/>
          <p14:tracePt t="28234" x="7635875" y="885825"/>
          <p14:tracePt t="28250" x="7645400" y="895350"/>
          <p14:tracePt t="28268" x="7658100" y="911225"/>
          <p14:tracePt t="28284" x="7670800" y="927100"/>
          <p14:tracePt t="28301" x="7683500" y="936625"/>
          <p14:tracePt t="28318" x="7696200" y="946150"/>
          <p14:tracePt t="28334" x="7699375" y="955675"/>
          <p14:tracePt t="28351" x="7708900" y="962025"/>
          <p14:tracePt t="28367" x="7724775" y="981075"/>
          <p14:tracePt t="28384" x="7740650" y="990600"/>
          <p14:tracePt t="28401" x="7762875" y="1003300"/>
          <p14:tracePt t="28417" x="7797800" y="1012825"/>
          <p14:tracePt t="28434" x="7813675" y="1012825"/>
          <p14:tracePt t="28452" x="7823200" y="1028700"/>
          <p14:tracePt t="28467" x="7851775" y="1041400"/>
          <p14:tracePt t="28484" x="7861300" y="1044575"/>
          <p14:tracePt t="28502" x="7870825" y="1050925"/>
          <p14:tracePt t="28517" x="7883525" y="1060450"/>
          <p14:tracePt t="28534" x="7899400" y="1063625"/>
          <p14:tracePt t="28551" x="7908925" y="1069975"/>
          <p14:tracePt t="28567" x="7924800" y="1085850"/>
          <p14:tracePt t="28601" x="7924800" y="1095375"/>
          <p14:tracePt t="28618" x="7931150" y="1095375"/>
          <p14:tracePt t="29081" x="7921625" y="1066800"/>
          <p14:tracePt t="29087" x="7899400" y="1038225"/>
          <p14:tracePt t="29102" x="7845425" y="984250"/>
          <p14:tracePt t="29134" x="7750175" y="917575"/>
          <p14:tracePt t="29168" x="7540625" y="812800"/>
          <p14:tracePt t="29184" x="7470775" y="774700"/>
          <p14:tracePt t="29201" x="7388225" y="739775"/>
          <p14:tracePt t="29218" x="7334250" y="720725"/>
          <p14:tracePt t="29234" x="7280275" y="698500"/>
          <p14:tracePt t="29251" x="7153275" y="660400"/>
          <p14:tracePt t="29268" x="7067550" y="635000"/>
          <p14:tracePt t="29284" x="6981825" y="619125"/>
          <p14:tracePt t="29301" x="6845300" y="581025"/>
          <p14:tracePt t="29317" x="6759575" y="555625"/>
          <p14:tracePt t="29334" x="6696075" y="542925"/>
          <p14:tracePt t="29351" x="6613525" y="520700"/>
          <p14:tracePt t="29368" x="6559550" y="508000"/>
          <p14:tracePt t="29384" x="6483350" y="495300"/>
          <p14:tracePt t="29400" x="6353175" y="479425"/>
          <p14:tracePt t="29418" x="6283325" y="479425"/>
          <p14:tracePt t="29434" x="6238875" y="479425"/>
          <p14:tracePt t="29451" x="6175375" y="479425"/>
          <p14:tracePt t="29467" x="6130925" y="479425"/>
          <p14:tracePt t="29484" x="6086475" y="482600"/>
          <p14:tracePt t="29501" x="6022975" y="501650"/>
          <p14:tracePt t="29517" x="5978525" y="514350"/>
          <p14:tracePt t="29534" x="5930900" y="539750"/>
          <p14:tracePt t="29551" x="5864225" y="587375"/>
          <p14:tracePt t="29567" x="5803900" y="641350"/>
          <p14:tracePt t="29584" x="5753100" y="682625"/>
          <p14:tracePt t="29601" x="5683250" y="755650"/>
          <p14:tracePt t="29617" x="5638800" y="812800"/>
          <p14:tracePt t="29634" x="5578475" y="904875"/>
          <p14:tracePt t="29651" x="5495925" y="1047750"/>
          <p14:tracePt t="29667" x="5464175" y="1123950"/>
          <p14:tracePt t="29684" x="5422900" y="1235075"/>
          <p14:tracePt t="29701" x="5372100" y="1428750"/>
          <p14:tracePt t="29717" x="5337175" y="1536700"/>
          <p14:tracePt t="29734" x="5321300" y="1644650"/>
          <p14:tracePt t="29751" x="5302250" y="1851025"/>
          <p14:tracePt t="29767" x="5302250" y="1946275"/>
          <p14:tracePt t="29785" x="5292725" y="2152650"/>
          <p14:tracePt t="29801" x="5286375" y="2279650"/>
          <p14:tracePt t="29817" x="5270500" y="2378075"/>
          <p14:tracePt t="29835" x="5270500" y="2527300"/>
          <p14:tracePt t="29851" x="5270500" y="2654300"/>
          <p14:tracePt t="29867" x="5270500" y="2759075"/>
          <p14:tracePt t="29884" x="5270500" y="2886075"/>
          <p14:tracePt t="29901" x="5283200" y="2981325"/>
          <p14:tracePt t="29917" x="5302250" y="3101975"/>
          <p14:tracePt t="29935" x="5324475" y="3235325"/>
          <p14:tracePt t="29951" x="5340350" y="3317875"/>
          <p14:tracePt t="29967" x="5365750" y="3438525"/>
          <p14:tracePt t="29984" x="5407025" y="3584575"/>
          <p14:tracePt t="30001" x="5448300" y="3695700"/>
          <p14:tracePt t="30017" x="5480050" y="3794125"/>
          <p14:tracePt t="30035" x="5559425" y="3968750"/>
          <p14:tracePt t="30050" x="5600700" y="4057650"/>
          <p14:tracePt t="30067" x="5641975" y="4146550"/>
          <p14:tracePt t="30085" x="5699125" y="4286250"/>
          <p14:tracePt t="30100" x="5737225" y="4375150"/>
          <p14:tracePt t="30117" x="5778500" y="4454525"/>
          <p14:tracePt t="30134" x="5829300" y="4549775"/>
          <p14:tracePt t="30150" x="5886450" y="4622800"/>
          <p14:tracePt t="30168" x="5940425" y="4692650"/>
          <p14:tracePt t="30184" x="6010275" y="4791075"/>
          <p14:tracePt t="30201" x="6045200" y="4851400"/>
          <p14:tracePt t="30217" x="6086475" y="4902200"/>
          <p14:tracePt t="30234" x="6149975" y="4968875"/>
          <p14:tracePt t="30251" x="6188075" y="5010150"/>
          <p14:tracePt t="30268" x="6238875" y="5051425"/>
          <p14:tracePt t="30285" x="6340475" y="5127625"/>
          <p14:tracePt t="30302" x="6410325" y="5175250"/>
          <p14:tracePt t="30318" x="6477000" y="5213350"/>
          <p14:tracePt t="30335" x="6619875" y="5276850"/>
          <p14:tracePt t="30352" x="6727825" y="5311775"/>
          <p14:tracePt t="30368" x="6829425" y="5353050"/>
          <p14:tracePt t="30372" x="6877050" y="5362575"/>
          <p14:tracePt t="30384" x="6972300" y="5378450"/>
          <p14:tracePt t="30400" x="7080250" y="5394325"/>
          <p14:tracePt t="30417" x="7194550" y="5400675"/>
          <p14:tracePt t="30434" x="7315200" y="5419725"/>
          <p14:tracePt t="30451" x="7397750" y="5419725"/>
          <p14:tracePt t="30467" x="7512050" y="5419725"/>
          <p14:tracePt t="30484" x="7635875" y="5391150"/>
          <p14:tracePt t="30501" x="7721600" y="5375275"/>
          <p14:tracePt t="30517" x="7820025" y="5343525"/>
          <p14:tracePt t="30534" x="7962900" y="5257800"/>
          <p14:tracePt t="30551" x="8054975" y="5200650"/>
          <p14:tracePt t="30568" x="8128000" y="5133975"/>
          <p14:tracePt t="30584" x="8239125" y="5048250"/>
          <p14:tracePt t="30600" x="8331200" y="4987925"/>
          <p14:tracePt t="30618" x="8435975" y="4883150"/>
          <p14:tracePt t="30634" x="8499475" y="4813300"/>
          <p14:tracePt t="30651" x="8547100" y="4743450"/>
          <p14:tracePt t="30667" x="8604250" y="4651375"/>
          <p14:tracePt t="30684" x="8683625" y="4476750"/>
          <p14:tracePt t="30700" x="8715375" y="4378325"/>
          <p14:tracePt t="30718" x="8778875" y="4270375"/>
          <p14:tracePt t="30734" x="8836025" y="4178300"/>
          <p14:tracePt t="30751" x="8877300" y="4067175"/>
          <p14:tracePt t="30767" x="8940800" y="3943350"/>
          <p14:tracePt t="30784" x="8997950" y="3794125"/>
          <p14:tracePt t="30801" x="9032875" y="3641725"/>
          <p14:tracePt t="30817" x="9077325" y="3498850"/>
          <p14:tracePt t="30834" x="9121775" y="3340100"/>
          <p14:tracePt t="31154" x="9140825" y="1460500"/>
          <p14:tracePt t="31160" x="9124950" y="1422400"/>
          <p14:tracePt t="31171" x="9112250" y="1393825"/>
          <p14:tracePt t="31184" x="9070975" y="1346200"/>
          <p14:tracePt t="31200" x="9026525" y="1295400"/>
          <p14:tracePt t="31217" x="8982075" y="1190625"/>
          <p14:tracePt t="31235" x="8947150" y="1133475"/>
          <p14:tracePt t="31267" x="8877300" y="1028700"/>
          <p14:tracePt t="31300" x="8813800" y="933450"/>
          <p14:tracePt t="31317" x="8737600" y="835025"/>
          <p14:tracePt t="31334" x="8712200" y="787400"/>
          <p14:tracePt t="31351" x="8677275" y="749300"/>
          <p14:tracePt t="31367" x="8661400" y="704850"/>
          <p14:tracePt t="31385" x="8648700" y="688975"/>
          <p14:tracePt t="31401" x="8648700" y="679450"/>
          <p14:tracePt t="31417" x="8636000" y="660400"/>
          <p14:tracePt t="31434" x="8620125" y="660400"/>
          <p14:tracePt t="31451" x="8597900" y="654050"/>
          <p14:tracePt t="31467" x="8518525" y="654050"/>
          <p14:tracePt t="31484" x="8439150" y="654050"/>
          <p14:tracePt t="31501" x="8359775" y="654050"/>
          <p14:tracePt t="31518" x="8216900" y="638175"/>
          <p14:tracePt t="31535" x="8131175" y="628650"/>
          <p14:tracePt t="31552" x="7931150" y="593725"/>
          <p14:tracePt t="31568" x="7804150" y="587375"/>
          <p14:tracePt t="31584" x="7686675" y="577850"/>
          <p14:tracePt t="31601" x="7423150" y="568325"/>
          <p14:tracePt t="31617" x="7286625" y="568325"/>
          <p14:tracePt t="31634" x="7137400" y="568325"/>
          <p14:tracePt t="31651" x="6931025" y="568325"/>
          <p14:tracePt t="31668" x="6848475" y="568325"/>
          <p14:tracePt t="31684" x="6743700" y="574675"/>
          <p14:tracePt t="31701" x="6559550" y="574675"/>
          <p14:tracePt t="31717" x="6467475" y="574675"/>
          <p14:tracePt t="31734" x="6362700" y="574675"/>
          <p14:tracePt t="31751" x="6178550" y="574675"/>
          <p14:tracePt t="31767" x="6073775" y="574675"/>
          <p14:tracePt t="31784" x="6022975" y="574675"/>
          <p14:tracePt t="31801" x="5930900" y="574675"/>
          <p14:tracePt t="31817" x="5870575" y="574675"/>
          <p14:tracePt t="31834" x="5797550" y="574675"/>
          <p14:tracePt t="31852" x="5715000" y="574675"/>
          <p14:tracePt t="31867" x="5661025" y="587375"/>
          <p14:tracePt t="31884" x="5629275" y="606425"/>
          <p14:tracePt t="31901" x="5588000" y="638175"/>
          <p14:tracePt t="31917" x="5559425" y="685800"/>
          <p14:tracePt t="31934" x="5521325" y="752475"/>
          <p14:tracePt t="31951" x="5461000" y="850900"/>
          <p14:tracePt t="31967" x="5419725" y="952500"/>
          <p14:tracePt t="31984" x="5375275" y="1082675"/>
          <p14:tracePt t="32001" x="5334000" y="1241425"/>
          <p14:tracePt t="32017" x="5318125" y="1371600"/>
          <p14:tracePt t="32034" x="5308600" y="1530350"/>
          <p14:tracePt t="32051" x="5308600" y="1736725"/>
          <p14:tracePt t="32067" x="5321300" y="1911350"/>
          <p14:tracePt t="32086" x="5321300" y="2149475"/>
          <p14:tracePt t="32100" x="5340350" y="2346325"/>
          <p14:tracePt t="32118" x="5359400" y="2530475"/>
          <p14:tracePt t="32134" x="5378450" y="2714625"/>
          <p14:tracePt t="32151" x="5435600" y="3016250"/>
          <p14:tracePt t="32167" x="5464175" y="3209925"/>
          <p14:tracePt t="32184" x="5508625" y="3406775"/>
          <p14:tracePt t="32201" x="5546725" y="3686175"/>
          <p14:tracePt t="32217" x="5565775" y="3848100"/>
          <p14:tracePt t="32236" x="5600700" y="4070350"/>
          <p14:tracePt t="32252" x="5616575" y="4197350"/>
          <p14:tracePt t="32268" x="5635625" y="4327525"/>
          <p14:tracePt t="32284" x="5651500" y="4422775"/>
          <p14:tracePt t="32301" x="5680075" y="4537075"/>
          <p14:tracePt t="32317" x="5695950" y="4600575"/>
          <p14:tracePt t="32334" x="5708650" y="4657725"/>
          <p14:tracePt t="32351" x="5727700" y="4711700"/>
          <p14:tracePt t="32367" x="5746750" y="4737100"/>
          <p14:tracePt t="32385" x="5762625" y="4765675"/>
          <p14:tracePt t="32401" x="5784850" y="4775200"/>
          <p14:tracePt t="32417" x="5816600" y="4787900"/>
          <p14:tracePt t="32433" x="5845175" y="4794250"/>
          <p14:tracePt t="32451" x="5902325" y="4806950"/>
          <p14:tracePt t="32467" x="5946775" y="4813300"/>
          <p14:tracePt t="32485" x="6010275" y="4826000"/>
          <p14:tracePt t="32501" x="6061075" y="4826000"/>
          <p14:tracePt t="32517" x="6111875" y="4826000"/>
          <p14:tracePt t="32535" x="6197600" y="4826000"/>
          <p14:tracePt t="32551" x="6270625" y="4813300"/>
          <p14:tracePt t="32568" x="6375400" y="4797425"/>
          <p14:tracePt t="32584" x="6530975" y="4775200"/>
          <p14:tracePt t="32600" x="6607175" y="4759325"/>
          <p14:tracePt t="32617" x="6683375" y="4718050"/>
          <p14:tracePt t="32634" x="6810375" y="4670425"/>
          <p14:tracePt t="32650" x="6902450" y="4632325"/>
          <p14:tracePt t="32667" x="6969125" y="4600575"/>
          <p14:tracePt t="32684" x="7089775" y="4521200"/>
          <p14:tracePt t="32701" x="7191375" y="4460875"/>
          <p14:tracePt t="32717" x="7292975" y="4400550"/>
          <p14:tracePt t="32734" x="7394575" y="4314825"/>
          <p14:tracePt t="32750" x="7458075" y="4260850"/>
          <p14:tracePt t="32767" x="7527925" y="4197350"/>
          <p14:tracePt t="32784" x="7639050" y="4064000"/>
          <p14:tracePt t="32800" x="7715250" y="3968750"/>
          <p14:tracePt t="32816" x="7762875" y="3889375"/>
          <p14:tracePt t="32834" x="7823200" y="3800475"/>
          <p14:tracePt t="32850" x="7861300" y="3721100"/>
          <p14:tracePt t="32867" x="7902575" y="3622675"/>
          <p14:tracePt t="32883" x="7962900" y="3451225"/>
          <p14:tracePt t="32900" x="7994650" y="3352800"/>
          <p14:tracePt t="32917" x="8048625" y="3219450"/>
          <p14:tracePt t="32934" x="8137525" y="3035300"/>
          <p14:tracePt t="32953" x="8166100" y="2955925"/>
          <p14:tracePt t="32967" x="8226425" y="2854325"/>
          <p14:tracePt t="32983" x="8289925" y="2641600"/>
          <p14:tracePt t="33000" x="8315325" y="2543175"/>
          <p14:tracePt t="33017" x="8328025" y="2457450"/>
          <p14:tracePt t="33033" x="8353425" y="2333625"/>
          <p14:tracePt t="33050" x="8375650" y="2270125"/>
          <p14:tracePt t="33066" x="8388350" y="2212975"/>
          <p14:tracePt t="33083" x="8407400" y="2155825"/>
          <p14:tracePt t="33100" x="8420100" y="2111375"/>
          <p14:tracePt t="33118" x="8439150" y="2073275"/>
          <p14:tracePt t="33134" x="8461375" y="1952625"/>
          <p14:tracePt t="33151" x="8467725" y="1870075"/>
          <p14:tracePt t="33167" x="8467725" y="1809750"/>
          <p14:tracePt t="33185" x="8458200" y="1739900"/>
          <p14:tracePt t="33201" x="8445500" y="1695450"/>
          <p14:tracePt t="33218" x="8426450" y="1657350"/>
          <p14:tracePt t="33235" x="8391525" y="1571625"/>
          <p14:tracePt t="33251" x="8359775" y="1524000"/>
          <p14:tracePt t="33267" x="8331200" y="1485900"/>
          <p14:tracePt t="33284" x="8308975" y="1457325"/>
          <p14:tracePt t="33301" x="8293100" y="1447800"/>
          <p14:tracePt t="33317" x="8283575" y="1435100"/>
          <p14:tracePt t="33334" x="8280400" y="1435100"/>
          <p14:tracePt t="33351" x="8274050" y="1435100"/>
          <p14:tracePt t="33383" x="8267700" y="1435100"/>
          <p14:tracePt t="33390" x="8264525" y="1435100"/>
          <p14:tracePt t="33400" x="8258175" y="1435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CH" alt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fr-CH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fr-CH" alt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Compositae</a:t>
            </a:r>
            <a:r>
              <a:rPr lang="fr-CH" alt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</a:t>
            </a:r>
            <a:r>
              <a:rPr lang="fr-CH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Synantheraceae</a:t>
            </a:r>
            <a:endParaRPr lang="fr-CH" altLang="fr-FR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altLang="fr-F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*Il s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agit de la famille la plus vaste dans toutes les flores du monde.</a:t>
            </a: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*A l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chelle de notre plan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te, la </a:t>
            </a:r>
            <a:r>
              <a:rPr lang="fr-CH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occupe le premier rang </a:t>
            </a: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avec 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20 000 esp</a:t>
            </a:r>
            <a:r>
              <a:rPr lang="fr-CH" altLang="fr-F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 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place qu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dispute 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fr-CH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la plus myst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rieuse parmi les plantes 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fleurs: les 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Orchid</a:t>
            </a:r>
            <a:r>
              <a:rPr lang="fr-CH" altLang="fr-F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*Au Maroc, la </a:t>
            </a:r>
            <a:r>
              <a:rPr lang="fr-CH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fr-CH" altLang="fr-F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compte 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 500 esp</a:t>
            </a:r>
            <a:r>
              <a:rPr lang="fr-CH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 et occupe donc la premi</a:t>
            </a:r>
            <a:r>
              <a:rPr lang="fr-CH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 plac</a:t>
            </a:r>
            <a:r>
              <a:rPr lang="fr-CH" alt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parmi la flore vasculaire marocaine. </a:t>
            </a: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 premier genre est </a:t>
            </a:r>
            <a:r>
              <a:rPr lang="fr-CH" altLang="fr-F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Centaurea</a:t>
            </a:r>
            <a:r>
              <a:rPr lang="fr-CH" altLang="fr-F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(50 esp.), viennent ensuite plusieurs genres : </a:t>
            </a:r>
            <a:r>
              <a:rPr lang="fr-CH" altLang="fr-F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Artemisia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Carduus</a:t>
            </a:r>
            <a:r>
              <a:rPr lang="fr-CH" altLang="fr-F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CH" altLang="fr-F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Leontodon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 comptent entre 10 et 20 esp.  Mais, environ 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genres sont </a:t>
            </a:r>
            <a:r>
              <a:rPr lang="fr-CH" altLang="fr-FR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monosp</a:t>
            </a:r>
            <a:r>
              <a:rPr lang="fr-CH" altLang="fr-FR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cifiques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altLang="fr-F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*Cette </a:t>
            </a:r>
            <a:r>
              <a:rPr lang="fr-CH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naturelle a 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r-CH" altLang="fr-F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ussi le pari de 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CH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adapter </a:t>
            </a:r>
            <a:r>
              <a:rPr lang="fr-CH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toutes les conditions du milieu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depuis les r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gions d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sertiques jusqu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aux r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gions polaires. On y rencontre </a:t>
            </a:r>
            <a:r>
              <a:rPr lang="fr-CH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tous les types biologiques</a:t>
            </a:r>
            <a:r>
              <a:rPr lang="fr-CH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(except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grands arbres), mais les types herbac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pr</a:t>
            </a:r>
            <a:r>
              <a:rPr lang="fr-CH" alt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dominent.</a:t>
            </a:r>
            <a:endParaRPr lang="fr-FR" altLang="fr-F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091"/>
    </mc:Choice>
    <mc:Fallback>
      <p:transition spd="slow" advTm="10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3A86A75C-4F4B-4683-9AE1-C65F6400EC91}">
      <p14:laserTraceLst xmlns:p14="http://schemas.microsoft.com/office/powerpoint/2010/main" xmlns="">
        <p14:tracePtLst>
          <p14:tracePt t="1832" x="5730875" y="4641850"/>
          <p14:tracePt t="1839" x="5746750" y="4581525"/>
          <p14:tracePt t="1850" x="5765800" y="4521200"/>
          <p14:tracePt t="1868" x="5813425" y="4384675"/>
          <p14:tracePt t="1883" x="5829300" y="4254500"/>
          <p14:tracePt t="1899" x="5829300" y="4152900"/>
          <p14:tracePt t="1917" x="5826125" y="4010025"/>
          <p14:tracePt t="1950" x="5743575" y="3724275"/>
          <p14:tracePt t="1983" x="5549900" y="3340100"/>
          <p14:tracePt t="2001" x="5448300" y="3181350"/>
          <p14:tracePt t="2018" x="5270500" y="2946400"/>
          <p14:tracePt t="2033" x="5146675" y="2765425"/>
          <p14:tracePt t="2052" x="5083175" y="2619375"/>
          <p14:tracePt t="2067" x="4994275" y="2413000"/>
          <p14:tracePt t="2083" x="4930775" y="2279650"/>
          <p14:tracePt t="2100" x="4876800" y="2219325"/>
          <p14:tracePt t="2116" x="4794250" y="2143125"/>
          <p14:tracePt t="2132" x="4724400" y="2095500"/>
          <p14:tracePt t="2149" x="4695825" y="2082800"/>
          <p14:tracePt t="2566" x="4651375" y="2028825"/>
          <p14:tracePt t="2574" x="4606925" y="1955800"/>
          <p14:tracePt t="2583" x="4568825" y="1882775"/>
          <p14:tracePt t="2600" x="4498975" y="1771650"/>
          <p14:tracePt t="2617" x="4381500" y="1549400"/>
          <p14:tracePt t="2633" x="4298950" y="1416050"/>
          <p14:tracePt t="2650" x="4222750" y="1311275"/>
          <p14:tracePt t="2683" x="4060825" y="1073150"/>
          <p14:tracePt t="2716" x="3981450" y="971550"/>
          <p14:tracePt t="2734" x="3971925" y="955675"/>
          <p14:tracePt t="2749" x="3962400" y="946150"/>
          <p14:tracePt t="2766" x="3933825" y="936625"/>
          <p14:tracePt t="2783" x="3911600" y="923925"/>
          <p14:tracePt t="2799" x="3873500" y="917575"/>
          <p14:tracePt t="2816" x="3813175" y="917575"/>
          <p14:tracePt t="2833" x="3781425" y="917575"/>
          <p14:tracePt t="2851" x="3752850" y="917575"/>
          <p14:tracePt t="2867" x="3711575" y="920750"/>
          <p14:tracePt t="2883" x="3689350" y="933450"/>
          <p14:tracePt t="2900" x="3667125" y="946150"/>
          <p14:tracePt t="2916" x="3600450" y="971550"/>
          <p14:tracePt t="2933" x="3556000" y="984250"/>
          <p14:tracePt t="2950" x="3517900" y="996950"/>
          <p14:tracePt t="2967" x="3473450" y="1041400"/>
          <p14:tracePt t="2984" x="3444875" y="1057275"/>
          <p14:tracePt t="3000" x="3432175" y="1073150"/>
          <p14:tracePt t="3016" x="3416300" y="1101725"/>
          <p14:tracePt t="3033" x="3400425" y="1114425"/>
          <p14:tracePt t="3050" x="3390900" y="1123950"/>
          <p14:tracePt t="3066" x="3375025" y="1143000"/>
          <p14:tracePt t="3083" x="3371850" y="1152525"/>
          <p14:tracePt t="3099" x="3371850" y="1162050"/>
          <p14:tracePt t="3116" x="3365500" y="1177925"/>
          <p14:tracePt t="3133" x="3365500" y="1193800"/>
          <p14:tracePt t="3149" x="3365500" y="1203325"/>
          <p14:tracePt t="3166" x="3365500" y="1216025"/>
          <p14:tracePt t="3199" x="3365500" y="1222375"/>
          <p14:tracePt t="3244" x="3365500" y="1225550"/>
          <p14:tracePt t="3258" x="3365500" y="1231900"/>
          <p14:tracePt t="3294" x="3365500" y="1241425"/>
          <p14:tracePt t="3844" x="3368675" y="1235075"/>
          <p14:tracePt t="3858" x="3368675" y="1231900"/>
          <p14:tracePt t="3866" x="3371850" y="1231900"/>
          <p14:tracePt t="3884" x="3371850" y="1219200"/>
          <p14:tracePt t="3900" x="3371850" y="1216025"/>
          <p14:tracePt t="3916" x="3371850" y="1209675"/>
          <p14:tracePt t="3950" x="3371850" y="1200150"/>
          <p14:tracePt t="4393" x="3419475" y="1193800"/>
          <p14:tracePt t="4400" x="3489325" y="1193800"/>
          <p14:tracePt t="4407" x="3556000" y="1193800"/>
          <p14:tracePt t="4416" x="3616325" y="1193800"/>
          <p14:tracePt t="4433" x="3797300" y="1193800"/>
          <p14:tracePt t="4450" x="4038600" y="1209675"/>
          <p14:tracePt t="4466" x="4191000" y="1225550"/>
          <p14:tracePt t="4499" x="4629150" y="1292225"/>
          <p14:tracePt t="4534" x="5060950" y="1397000"/>
          <p14:tracePt t="4552" x="5340350" y="1450975"/>
          <p14:tracePt t="4567" x="5461000" y="1485900"/>
          <p14:tracePt t="4582" x="5534025" y="1501775"/>
          <p14:tracePt t="4600" x="5641975" y="1508125"/>
          <p14:tracePt t="4617" x="5705475" y="1508125"/>
          <p14:tracePt t="4633" x="5762625" y="1508125"/>
          <p14:tracePt t="4649" x="5848350" y="1508125"/>
          <p14:tracePt t="4666" x="5918200" y="1508125"/>
          <p14:tracePt t="4683" x="6003925" y="1517650"/>
          <p14:tracePt t="4699" x="6121400" y="1524000"/>
          <p14:tracePt t="4716" x="6181725" y="1530350"/>
          <p14:tracePt t="4734" x="6219825" y="1530350"/>
          <p14:tracePt t="4750" x="6280150" y="1530350"/>
          <p14:tracePt t="4766" x="6343650" y="1552575"/>
          <p14:tracePt t="4783" x="6407150" y="1558925"/>
          <p14:tracePt t="4800" x="6489700" y="1581150"/>
          <p14:tracePt t="4816" x="6534150" y="1593850"/>
          <p14:tracePt t="4833" x="6578600" y="1606550"/>
          <p14:tracePt t="4849" x="6645275" y="1631950"/>
          <p14:tracePt t="4866" x="6680200" y="1644650"/>
          <p14:tracePt t="4883" x="6721475" y="1670050"/>
          <p14:tracePt t="4899" x="6778625" y="1714500"/>
          <p14:tracePt t="5449" x="6797675" y="1704975"/>
          <p14:tracePt t="5456" x="6826250" y="1692275"/>
          <p14:tracePt t="5466" x="6854825" y="1676400"/>
          <p14:tracePt t="5483" x="6918325" y="1644650"/>
          <p14:tracePt t="5500" x="6956425" y="1631950"/>
          <p14:tracePt t="5516" x="7000875" y="1619250"/>
          <p14:tracePt t="5549" x="7102475" y="1581150"/>
          <p14:tracePt t="5583" x="7213600" y="1549400"/>
          <p14:tracePt t="5599" x="7280275" y="1520825"/>
          <p14:tracePt t="5616" x="7343775" y="1498600"/>
          <p14:tracePt t="5633" x="7416800" y="1479550"/>
          <p14:tracePt t="5649" x="7461250" y="1466850"/>
          <p14:tracePt t="5666" x="7515225" y="1444625"/>
          <p14:tracePt t="5683" x="7597775" y="1425575"/>
          <p14:tracePt t="5699" x="7632700" y="1412875"/>
          <p14:tracePt t="5716" x="7686675" y="1400175"/>
          <p14:tracePt t="5733" x="7753350" y="1371600"/>
          <p14:tracePt t="5749" x="7797800" y="1365250"/>
          <p14:tracePt t="5766" x="7826375" y="1358900"/>
          <p14:tracePt t="5782" x="7870825" y="1349375"/>
          <p14:tracePt t="5799" x="7893050" y="1336675"/>
          <p14:tracePt t="5816" x="7924800" y="1317625"/>
          <p14:tracePt t="5833" x="7937500" y="1308100"/>
          <p14:tracePt t="5849" x="7947025" y="1304925"/>
          <p14:tracePt t="5865" x="7962900" y="1304925"/>
          <p14:tracePt t="5883" x="7978775" y="1304925"/>
          <p14:tracePt t="5915" x="7981950" y="1298575"/>
          <p14:tracePt t="5933" x="7988300" y="1295400"/>
          <p14:tracePt t="5949" x="7988300" y="1289050"/>
          <p14:tracePt t="6025" x="7988300" y="1282700"/>
          <p14:tracePt t="7189" x="7937500" y="1282700"/>
          <p14:tracePt t="7196" x="7858125" y="1282700"/>
          <p14:tracePt t="7206" x="7778750" y="1282700"/>
          <p14:tracePt t="7232" x="7346950" y="1282700"/>
          <p14:tracePt t="7265" x="6969125" y="1298575"/>
          <p14:tracePt t="7283" x="6746875" y="1327150"/>
          <p14:tracePt t="7299" x="6575425" y="1333500"/>
          <p14:tracePt t="7316" x="6321425" y="1352550"/>
          <p14:tracePt t="7333" x="6149975" y="1381125"/>
          <p14:tracePt t="7349" x="5988050" y="1397000"/>
          <p14:tracePt t="7366" x="5845175" y="1416050"/>
          <p14:tracePt t="7383" x="5746750" y="1431925"/>
          <p14:tracePt t="7399" x="5676900" y="1438275"/>
          <p14:tracePt t="7416" x="5578475" y="1460500"/>
          <p14:tracePt t="7432" x="5502275" y="1473200"/>
          <p14:tracePt t="7450" x="5438775" y="1489075"/>
          <p14:tracePt t="7466" x="5340350" y="1511300"/>
          <p14:tracePt t="7483" x="5273675" y="1539875"/>
          <p14:tracePt t="7499" x="5226050" y="1552575"/>
          <p14:tracePt t="7516" x="5178425" y="1571625"/>
          <p14:tracePt t="7532" x="5146675" y="1584325"/>
          <p14:tracePt t="7549" x="5108575" y="1603375"/>
          <p14:tracePt t="7567" x="5035550" y="1622425"/>
          <p14:tracePt t="7582" x="4975225" y="1628775"/>
          <p14:tracePt t="7600" x="4889500" y="1644650"/>
          <p14:tracePt t="7616" x="4810125" y="1651000"/>
          <p14:tracePt t="7632" x="4765675" y="1670050"/>
          <p14:tracePt t="7649" x="4727575" y="1670050"/>
          <p14:tracePt t="7669" x="4673600" y="1676400"/>
          <p14:tracePt t="7682" x="4629150" y="1676400"/>
          <p14:tracePt t="7699" x="4565650" y="1682750"/>
          <p14:tracePt t="7716" x="4479925" y="1692275"/>
          <p14:tracePt t="7732" x="4425950" y="1698625"/>
          <p14:tracePt t="7749" x="4381500" y="1698625"/>
          <p14:tracePt t="7766" x="4321175" y="1698625"/>
          <p14:tracePt t="7782" x="4283075" y="1698625"/>
          <p14:tracePt t="7799" x="4222750" y="1698625"/>
          <p14:tracePt t="7815" x="4152900" y="1698625"/>
          <p14:tracePt t="7832" x="4108450" y="1698625"/>
          <p14:tracePt t="7849" x="4073525" y="1698625"/>
          <p14:tracePt t="7865" x="4010025" y="1698625"/>
          <p14:tracePt t="7882" x="3965575" y="1698625"/>
          <p14:tracePt t="7899" x="3924300" y="1698625"/>
          <p14:tracePt t="7915" x="3860800" y="1698625"/>
          <p14:tracePt t="7932" x="3832225" y="1698625"/>
          <p14:tracePt t="7949" x="3803650" y="1698625"/>
          <p14:tracePt t="7965" x="3768725" y="1698625"/>
          <p14:tracePt t="7982" x="3740150" y="1698625"/>
          <p14:tracePt t="7999" x="3717925" y="1698625"/>
          <p14:tracePt t="8015" x="3683000" y="1698625"/>
          <p14:tracePt t="8032" x="3673475" y="1698625"/>
          <p14:tracePt t="8049" x="3663950" y="1698625"/>
          <p14:tracePt t="8065" x="3644900" y="1698625"/>
          <p14:tracePt t="8082" x="3635375" y="1698625"/>
          <p14:tracePt t="8099" x="3625850" y="1698625"/>
          <p14:tracePt t="8116" x="3609975" y="1698625"/>
          <p14:tracePt t="8132" x="3594100" y="1698625"/>
          <p14:tracePt t="8149" x="3584575" y="1698625"/>
          <p14:tracePt t="8165" x="3571875" y="1698625"/>
          <p14:tracePt t="8182" x="3565525" y="1698625"/>
          <p14:tracePt t="9764" x="3594100" y="1704975"/>
          <p14:tracePt t="9771" x="3641725" y="1711325"/>
          <p14:tracePt t="9783" x="3679825" y="1720850"/>
          <p14:tracePt t="9799" x="3813175" y="1743075"/>
          <p14:tracePt t="9816" x="3917950" y="1736725"/>
          <p14:tracePt t="9832" x="4070350" y="1711325"/>
          <p14:tracePt t="9865" x="4524375" y="1600200"/>
          <p14:tracePt t="9900" x="4867275" y="1539875"/>
          <p14:tracePt t="9916" x="4918075" y="1539875"/>
          <p14:tracePt t="9932" x="4968875" y="1539875"/>
          <p14:tracePt t="9949" x="5080000" y="1508125"/>
          <p14:tracePt t="9965" x="5162550" y="1501775"/>
          <p14:tracePt t="9982" x="5245100" y="1501775"/>
          <p14:tracePt t="9999" x="5365750" y="1492250"/>
          <p14:tracePt t="10016" x="5426075" y="1492250"/>
          <p14:tracePt t="10033" x="5486400" y="1492250"/>
          <p14:tracePt t="10049" x="5546725" y="1492250"/>
          <p14:tracePt t="10065" x="5591175" y="1492250"/>
          <p14:tracePt t="10082" x="5635625" y="1492250"/>
          <p14:tracePt t="10099" x="5740400" y="1492250"/>
          <p14:tracePt t="10115" x="5842000" y="1492250"/>
          <p14:tracePt t="10132" x="5915025" y="1492250"/>
          <p14:tracePt t="10149" x="5994400" y="1492250"/>
          <p14:tracePt t="10165" x="6022975" y="1492250"/>
          <p14:tracePt t="10182" x="6038850" y="1492250"/>
          <p14:tracePt t="10199" x="6057900" y="1492250"/>
          <p14:tracePt t="10216" x="6073775" y="1492250"/>
          <p14:tracePt t="10232" x="6102350" y="1492250"/>
          <p14:tracePt t="10249" x="6137275" y="1495425"/>
          <p14:tracePt t="10265" x="6165850" y="1501775"/>
          <p14:tracePt t="10282" x="6181725" y="1501775"/>
          <p14:tracePt t="10299" x="6197600" y="1501775"/>
          <p14:tracePt t="10333" x="6203950" y="1501775"/>
          <p14:tracePt t="10349" x="6213475" y="1501775"/>
          <p14:tracePt t="10365" x="6223000" y="1504950"/>
          <p14:tracePt t="10383" x="6232525" y="1517650"/>
          <p14:tracePt t="10399" x="6248400" y="1520825"/>
          <p14:tracePt t="10415" x="6264275" y="1527175"/>
          <p14:tracePt t="10432" x="6267450" y="1527175"/>
          <p14:tracePt t="10465" x="6273800" y="1530350"/>
          <p14:tracePt t="10482" x="6276975" y="1543050"/>
          <p14:tracePt t="10499" x="6292850" y="1555750"/>
          <p14:tracePt t="10515" x="6296025" y="1571625"/>
          <p14:tracePt t="10532" x="6311900" y="1581150"/>
          <p14:tracePt t="10549" x="6311900" y="1597025"/>
          <p14:tracePt t="10565" x="6318250" y="1606550"/>
          <p14:tracePt t="10582" x="6318250" y="1616075"/>
          <p14:tracePt t="10599" x="6330950" y="1631950"/>
          <p14:tracePt t="10615" x="6343650" y="1647825"/>
          <p14:tracePt t="10633" x="6388100" y="1692275"/>
          <p14:tracePt t="10649" x="6445250" y="1727200"/>
          <p14:tracePt t="10665" x="6521450" y="1749425"/>
          <p14:tracePt t="10682" x="6584950" y="1762125"/>
          <p14:tracePt t="10685" x="6610350" y="1768475"/>
          <p14:tracePt t="10699" x="6683375" y="1784350"/>
          <p14:tracePt t="10716" x="6753225" y="1784350"/>
          <p14:tracePt t="10733" x="6838950" y="1784350"/>
          <p14:tracePt t="10749" x="6899275" y="1784350"/>
          <p14:tracePt t="10766" x="6953250" y="1781175"/>
          <p14:tracePt t="10784" x="7016750" y="1768475"/>
          <p14:tracePt t="10799" x="7038975" y="1762125"/>
          <p14:tracePt t="10815" x="7077075" y="1755775"/>
          <p14:tracePt t="10833" x="7115175" y="1749425"/>
          <p14:tracePt t="10849" x="7134225" y="1743075"/>
          <p14:tracePt t="10866" x="7143750" y="1743075"/>
          <p14:tracePt t="10883" x="7162800" y="1743075"/>
          <p14:tracePt t="14079" x="7083425" y="1711325"/>
          <p14:tracePt t="14086" x="6959600" y="1647825"/>
          <p14:tracePt t="14098" x="6743700" y="1568450"/>
          <p14:tracePt t="14116" x="5899150" y="1301750"/>
          <p14:tracePt t="14134" x="5257800" y="1165225"/>
          <p14:tracePt t="14154" x="4337050" y="1031875"/>
          <p14:tracePt t="14167" x="3841750" y="1019175"/>
          <p14:tracePt t="14201" x="2597150" y="1162050"/>
          <p14:tracePt t="14233" x="1857375" y="1343025"/>
          <p14:tracePt t="14250" x="1438275" y="1473200"/>
          <p14:tracePt t="14266" x="1231900" y="1520825"/>
          <p14:tracePt t="14283" x="1035050" y="1568450"/>
          <p14:tracePt t="14299" x="879475" y="1603375"/>
          <p14:tracePt t="14315" x="660400" y="1631950"/>
          <p14:tracePt t="14332" x="520700" y="1647825"/>
          <p14:tracePt t="14348" x="412750" y="1663700"/>
          <p14:tracePt t="14366" x="260350" y="1673225"/>
          <p14:tracePt t="14383" x="177800" y="1679575"/>
          <p14:tracePt t="14399" x="104775" y="1679575"/>
          <p14:tracePt t="14416" x="41275" y="1692275"/>
          <p14:tracePt t="14432" x="12700" y="1698625"/>
          <p14:tracePt t="14643" x="12700" y="1835150"/>
          <p14:tracePt t="14650" x="47625" y="1841500"/>
          <p14:tracePt t="14665" x="101600" y="1860550"/>
          <p14:tracePt t="14682" x="177800" y="1876425"/>
          <p14:tracePt t="14699" x="311150" y="1898650"/>
          <p14:tracePt t="14732" x="466725" y="1920875"/>
          <p14:tracePt t="14764" x="593725" y="1933575"/>
          <p14:tracePt t="14782" x="638175" y="1939925"/>
          <p14:tracePt t="14799" x="723900" y="1939925"/>
          <p14:tracePt t="14815" x="765175" y="1939925"/>
          <p14:tracePt t="14832" x="796925" y="1939925"/>
          <p14:tracePt t="14849" x="835025" y="1939925"/>
          <p14:tracePt t="14865" x="844550" y="1939925"/>
          <p14:tracePt t="14882" x="860425" y="1939925"/>
          <p14:tracePt t="14899" x="889000" y="1939925"/>
          <p14:tracePt t="14915" x="901700" y="1939925"/>
          <p14:tracePt t="14932" x="923925" y="1939925"/>
          <p14:tracePt t="14949" x="946150" y="1939925"/>
          <p14:tracePt t="14965" x="955675" y="1939925"/>
          <p14:tracePt t="14982" x="965200" y="1939925"/>
          <p14:tracePt t="15056" x="974725" y="1939925"/>
          <p14:tracePt t="15064" x="981075" y="1939925"/>
          <p14:tracePt t="15070" x="984250" y="1939925"/>
          <p14:tracePt t="15082" x="990600" y="1939925"/>
          <p14:tracePt t="15114" x="993775" y="1939925"/>
          <p14:tracePt t="15185" x="1000125" y="1939925"/>
          <p14:tracePt t="15191" x="1003300" y="1939925"/>
          <p14:tracePt t="15198" x="1009650" y="1939925"/>
          <p14:tracePt t="15214" x="1025525" y="1939925"/>
          <p14:tracePt t="15231" x="1028700" y="1939925"/>
          <p14:tracePt t="15277" x="1035050" y="1939925"/>
          <p14:tracePt t="15327" x="1038225" y="1939925"/>
          <p14:tracePt t="15335" x="1044575" y="1939925"/>
          <p14:tracePt t="15349" x="1054100" y="1939925"/>
          <p14:tracePt t="15365" x="1063625" y="1939925"/>
          <p14:tracePt t="15382" x="1079500" y="1927225"/>
          <p14:tracePt t="15398" x="1095375" y="1927225"/>
          <p14:tracePt t="15415" x="1104900" y="1927225"/>
          <p14:tracePt t="15464" x="1108075" y="1927225"/>
          <p14:tracePt t="15471" x="1114425" y="1927225"/>
          <p14:tracePt t="15481" x="1123950" y="1927225"/>
          <p14:tracePt t="15499" x="1139825" y="1917700"/>
          <p14:tracePt t="15515" x="1149350" y="1908175"/>
          <p14:tracePt t="15532" x="1165225" y="1901825"/>
          <p14:tracePt t="15549" x="1184275" y="1892300"/>
          <p14:tracePt t="15566" x="1193800" y="1892300"/>
          <p14:tracePt t="15583" x="1203325" y="1892300"/>
          <p14:tracePt t="15598" x="1212850" y="1892300"/>
          <p14:tracePt t="15631" x="1231900" y="1876425"/>
          <p14:tracePt t="15648" x="1241425" y="1876425"/>
          <p14:tracePt t="15665" x="1244600" y="1876425"/>
          <p14:tracePt t="15682" x="1250950" y="1876425"/>
          <p14:tracePt t="15698" x="1254125" y="1876425"/>
          <p14:tracePt t="15785" x="1260475" y="1876425"/>
          <p14:tracePt t="15803" x="1276350" y="1876425"/>
          <p14:tracePt t="15816" x="1285875" y="1876425"/>
          <p14:tracePt t="15832" x="1289050" y="1876425"/>
          <p14:tracePt t="15848" x="1295400" y="1876425"/>
          <p14:tracePt t="15927" x="1298575" y="1876425"/>
          <p14:tracePt t="15941" x="1308100" y="1876425"/>
          <p14:tracePt t="15949" x="1314450" y="1876425"/>
          <p14:tracePt t="15965" x="1330325" y="1876425"/>
          <p14:tracePt t="15982" x="1339850" y="1876425"/>
          <p14:tracePt t="15998" x="1349375" y="1876425"/>
          <p14:tracePt t="16084" x="1352550" y="1876425"/>
          <p14:tracePt t="16090" x="1358900" y="1876425"/>
          <p14:tracePt t="16098" x="1362075" y="1876425"/>
          <p14:tracePt t="16115" x="1377950" y="1876425"/>
          <p14:tracePt t="16132" x="1390650" y="1882775"/>
          <p14:tracePt t="16148" x="1403350" y="1885950"/>
          <p14:tracePt t="16165" x="1409700" y="1885950"/>
          <p14:tracePt t="16255" x="1412875" y="1885950"/>
          <p14:tracePt t="16262" x="1412875" y="1892300"/>
          <p14:tracePt t="16269" x="1422400" y="1892300"/>
          <p14:tracePt t="17097" x="1460500" y="1914525"/>
          <p14:tracePt t="17108" x="1520825" y="1939925"/>
          <p14:tracePt t="17115" x="1606550" y="1978025"/>
          <p14:tracePt t="17132" x="1851025" y="2032000"/>
          <p14:tracePt t="17149" x="2057400" y="2051050"/>
          <p14:tracePt t="17166" x="2276475" y="2070100"/>
          <p14:tracePt t="17198" x="2730500" y="2070100"/>
          <p14:tracePt t="17231" x="3101975" y="2019300"/>
          <p14:tracePt t="17249" x="3222625" y="2003425"/>
          <p14:tracePt t="17266" x="3305175" y="1987550"/>
          <p14:tracePt t="17282" x="3463925" y="1955800"/>
          <p14:tracePt t="17298" x="3568700" y="1946275"/>
          <p14:tracePt t="17315" x="3619500" y="1939925"/>
          <p14:tracePt t="17332" x="3714750" y="1933575"/>
          <p14:tracePt t="17348" x="3768725" y="1927225"/>
          <p14:tracePt t="17365" x="3822700" y="1914525"/>
          <p14:tracePt t="17381" x="3952875" y="1898650"/>
          <p14:tracePt t="17398" x="4016375" y="1892300"/>
          <p14:tracePt t="17415" x="4076700" y="1882775"/>
          <p14:tracePt t="17431" x="4187825" y="1860550"/>
          <p14:tracePt t="17448" x="4286250" y="1838325"/>
          <p14:tracePt t="17464" x="4359275" y="1822450"/>
          <p14:tracePt t="17481" x="4441825" y="1793875"/>
          <p14:tracePt t="17498" x="4479925" y="1768475"/>
          <p14:tracePt t="17515" x="4546600" y="1746250"/>
          <p14:tracePt t="17531" x="4645025" y="1724025"/>
          <p14:tracePt t="17547" x="4708525" y="1711325"/>
          <p14:tracePt t="17565" x="4752975" y="1698625"/>
          <p14:tracePt t="17581" x="4826000" y="1692275"/>
          <p14:tracePt t="17598" x="4886325" y="1685925"/>
          <p14:tracePt t="17615" x="4946650" y="1685925"/>
          <p14:tracePt t="17631" x="5041900" y="1679575"/>
          <p14:tracePt t="17648" x="5076825" y="1679575"/>
          <p14:tracePt t="17665" x="5121275" y="1679575"/>
          <p14:tracePt t="17681" x="5178425" y="1679575"/>
          <p14:tracePt t="17698" x="5207000" y="1679575"/>
          <p14:tracePt t="17715" x="5251450" y="1682750"/>
          <p14:tracePt t="17731" x="5302250" y="1708150"/>
          <p14:tracePt t="17748" x="5324475" y="1717675"/>
          <p14:tracePt t="17765" x="5356225" y="1730375"/>
          <p14:tracePt t="17782" x="5391150" y="1749425"/>
          <p14:tracePt t="17798" x="5413375" y="1765300"/>
          <p14:tracePt t="17815" x="5422900" y="1774825"/>
          <p14:tracePt t="17832" x="5438775" y="1790700"/>
          <p14:tracePt t="17848" x="5448300" y="1800225"/>
          <p14:tracePt t="17864" x="5470525" y="1816100"/>
          <p14:tracePt t="17881" x="5486400" y="1831975"/>
          <p14:tracePt t="17898" x="5495925" y="1841500"/>
          <p14:tracePt t="17915" x="5505450" y="1851025"/>
          <p14:tracePt t="17932" x="5524500" y="1866900"/>
          <p14:tracePt t="17949" x="5534025" y="1870075"/>
          <p14:tracePt t="17966" x="5549900" y="1870075"/>
          <p14:tracePt t="17982" x="5565775" y="1876425"/>
          <p14:tracePt t="17998" x="5575300" y="1879600"/>
          <p14:tracePt t="18016" x="5578475" y="1879600"/>
          <p14:tracePt t="18088" x="5584825" y="1879600"/>
          <p14:tracePt t="18102" x="5588000" y="1879600"/>
          <p14:tracePt t="18124" x="5594350" y="1879600"/>
          <p14:tracePt t="18188" x="5594350" y="1885950"/>
          <p14:tracePt t="18195" x="5594350" y="1889125"/>
          <p14:tracePt t="18209" x="5594350" y="1895475"/>
          <p14:tracePt t="18680" x="5632450" y="1895475"/>
          <p14:tracePt t="18687" x="5702300" y="1889125"/>
          <p14:tracePt t="18699" x="5781675" y="1879600"/>
          <p14:tracePt t="18715" x="5991225" y="1854200"/>
          <p14:tracePt t="18731" x="6121400" y="1838325"/>
          <p14:tracePt t="18748" x="6238875" y="1828800"/>
          <p14:tracePt t="18764" x="6388100" y="1828800"/>
          <p14:tracePt t="18798" x="6597650" y="1828800"/>
          <p14:tracePt t="18831" x="6858000" y="1866900"/>
          <p14:tracePt t="18848" x="6943725" y="1882775"/>
          <p14:tracePt t="18850" x="6991350" y="1889125"/>
          <p14:tracePt t="18864" x="7067550" y="1905000"/>
          <p14:tracePt t="18881" x="7118350" y="1911350"/>
          <p14:tracePt t="18899" x="7156450" y="1911350"/>
          <p14:tracePt t="18915" x="7197725" y="1917700"/>
          <p14:tracePt t="18931" x="7207250" y="1920875"/>
          <p14:tracePt t="18948" x="7216775" y="1927225"/>
          <p14:tracePt t="18965" x="7229475" y="1936750"/>
          <p14:tracePt t="18982" x="7248525" y="1952625"/>
          <p14:tracePt t="18998" x="7258050" y="1958975"/>
          <p14:tracePt t="19015" x="7270750" y="1958975"/>
          <p14:tracePt t="19579" x="7283450" y="1958975"/>
          <p14:tracePt t="19585" x="7292975" y="1958975"/>
          <p14:tracePt t="19598" x="7305675" y="1958975"/>
          <p14:tracePt t="19618" x="7366000" y="1958975"/>
          <p14:tracePt t="19631" x="7416800" y="1958975"/>
          <p14:tracePt t="19648" x="7499350" y="1958975"/>
          <p14:tracePt t="19665" x="7715250" y="1958975"/>
          <p14:tracePt t="19698" x="7934325" y="1958975"/>
          <p14:tracePt t="19731" x="8213725" y="1952625"/>
          <p14:tracePt t="19748" x="8318500" y="1952625"/>
          <p14:tracePt t="19765" x="8505825" y="1974850"/>
          <p14:tracePt t="19781" x="8636000" y="1993900"/>
          <p14:tracePt t="19798" x="8734425" y="2025650"/>
          <p14:tracePt t="19815" x="8845550" y="2047875"/>
          <p14:tracePt t="19832" x="8902700" y="2060575"/>
          <p14:tracePt t="19850" x="8950325" y="2060575"/>
          <p14:tracePt t="19865" x="8959850" y="2060575"/>
          <p14:tracePt t="19882" x="8969375" y="2060575"/>
          <p14:tracePt t="19956" x="8969375" y="2066925"/>
          <p14:tracePt t="21148" x="8924925" y="2057400"/>
          <p14:tracePt t="21156" x="8832850" y="2028825"/>
          <p14:tracePt t="21164" x="8737600" y="2000250"/>
          <p14:tracePt t="21181" x="8467725" y="1930400"/>
          <p14:tracePt t="21198" x="7874000" y="1803400"/>
          <p14:tracePt t="21215" x="7400925" y="1724025"/>
          <p14:tracePt t="21249" x="6032500" y="1666875"/>
          <p14:tracePt t="21282" x="4889500" y="1781175"/>
          <p14:tracePt t="21299" x="4603750" y="1812925"/>
          <p14:tracePt t="21315" x="4349750" y="1841500"/>
          <p14:tracePt t="21331" x="4140200" y="1870075"/>
          <p14:tracePt t="21348" x="3854450" y="1889125"/>
          <p14:tracePt t="21364" x="3683000" y="1889125"/>
          <p14:tracePt t="21381" x="3568700" y="1889125"/>
          <p14:tracePt t="21398" x="3419475" y="1889125"/>
          <p14:tracePt t="21415" x="3336925" y="1889125"/>
          <p14:tracePt t="21432" x="3219450" y="1889125"/>
          <p14:tracePt t="21448" x="3159125" y="1889125"/>
          <p14:tracePt t="21464" x="3098800" y="1885950"/>
          <p14:tracePt t="21482" x="3006725" y="1857375"/>
          <p14:tracePt t="21498" x="2943225" y="1841500"/>
          <p14:tracePt t="21514" x="2882900" y="1835150"/>
          <p14:tracePt t="21532" x="2819400" y="1822450"/>
          <p14:tracePt t="21547" x="2774950" y="1822450"/>
          <p14:tracePt t="21564" x="2714625" y="1816100"/>
          <p14:tracePt t="21582" x="2606675" y="1819275"/>
          <p14:tracePt t="21598" x="2543175" y="1835150"/>
          <p14:tracePt t="21614" x="2498725" y="1847850"/>
          <p14:tracePt t="21632" x="2441575" y="1873250"/>
          <p14:tracePt t="21648" x="2409825" y="1882775"/>
          <p14:tracePt t="21664" x="2387600" y="1895475"/>
          <p14:tracePt t="21681" x="2349500" y="1914525"/>
          <p14:tracePt t="21698" x="2311400" y="1946275"/>
          <p14:tracePt t="21714" x="2279650" y="1971675"/>
          <p14:tracePt t="21731" x="2244725" y="2006600"/>
          <p14:tracePt t="21747" x="2212975" y="2032000"/>
          <p14:tracePt t="21764" x="2187575" y="2063750"/>
          <p14:tracePt t="21781" x="2165350" y="2085975"/>
          <p14:tracePt t="21797" x="2155825" y="2101850"/>
          <p14:tracePt t="21814" x="2146300" y="2111375"/>
          <p14:tracePt t="21832" x="2139950" y="2127250"/>
          <p14:tracePt t="21847" x="2136775" y="2136775"/>
          <p14:tracePt t="21864" x="2136775" y="2152650"/>
          <p14:tracePt t="21881" x="2136775" y="2165350"/>
          <p14:tracePt t="21898" x="2136775" y="2174875"/>
          <p14:tracePt t="21914" x="2136775" y="2181225"/>
          <p14:tracePt t="22232" x="2143125" y="2181225"/>
          <p14:tracePt t="22239" x="2152650" y="2181225"/>
          <p14:tracePt t="22247" x="2171700" y="2181225"/>
          <p14:tracePt t="22264" x="2193925" y="2181225"/>
          <p14:tracePt t="22281" x="2247900" y="2178050"/>
          <p14:tracePt t="22298" x="2301875" y="2178050"/>
          <p14:tracePt t="22314" x="2362200" y="2178050"/>
          <p14:tracePt t="22331" x="2425700" y="2171700"/>
          <p14:tracePt t="22348" x="2444750" y="2171700"/>
          <p14:tracePt t="22364" x="2460625" y="2171700"/>
          <p14:tracePt t="22381" x="2482850" y="2171700"/>
          <p14:tracePt t="22398" x="2492375" y="2171700"/>
          <p14:tracePt t="22414" x="2501900" y="2171700"/>
          <p14:tracePt t="22431" x="2540000" y="2171700"/>
          <p14:tracePt t="22447" x="2565400" y="2174875"/>
          <p14:tracePt t="22464" x="2600325" y="2178050"/>
          <p14:tracePt t="22481" x="2628900" y="2184400"/>
          <p14:tracePt t="22497" x="2644775" y="2184400"/>
          <p14:tracePt t="22514" x="2654300" y="2190750"/>
          <p14:tracePt t="22531" x="2667000" y="2190750"/>
          <p14:tracePt t="22547" x="2682875" y="2190750"/>
          <p14:tracePt t="22565" x="2714625" y="2203450"/>
          <p14:tracePt t="22581" x="2755900" y="2203450"/>
          <p14:tracePt t="22598" x="2778125" y="2209800"/>
          <p14:tracePt t="22614" x="2787650" y="2209800"/>
          <p14:tracePt t="22631" x="2806700" y="2209800"/>
          <p14:tracePt t="22688" x="2813050" y="2209800"/>
          <p14:tracePt t="22768" x="2813050" y="2212975"/>
          <p14:tracePt t="22874" x="2816225" y="2212975"/>
          <p14:tracePt t="22909" x="2822575" y="2212975"/>
          <p14:tracePt t="22917" x="2825750" y="2212975"/>
          <p14:tracePt t="22931" x="2835275" y="2212975"/>
          <p14:tracePt t="22948" x="2844800" y="2212975"/>
          <p14:tracePt t="22964" x="2879725" y="2212975"/>
          <p14:tracePt t="22981" x="2997200" y="2212975"/>
          <p14:tracePt t="22998" x="3111500" y="2212975"/>
          <p14:tracePt t="23014" x="3282950" y="2212975"/>
          <p14:tracePt t="23031" x="3559175" y="2232025"/>
          <p14:tracePt t="23047" x="3743325" y="2251075"/>
          <p14:tracePt t="23065" x="4003675" y="2260600"/>
          <p14:tracePt t="23081" x="4146550" y="2286000"/>
          <p14:tracePt t="23098" x="4308475" y="2305050"/>
          <p14:tracePt t="23115" x="4492625" y="2311400"/>
          <p14:tracePt t="23131" x="4575175" y="2311400"/>
          <p14:tracePt t="23147" x="4679950" y="2311400"/>
          <p14:tracePt t="23164" x="4749800" y="2311400"/>
          <p14:tracePt t="23181" x="4835525" y="2311400"/>
          <p14:tracePt t="23197" x="4879975" y="2311400"/>
          <p14:tracePt t="23215" x="4943475" y="2295525"/>
          <p14:tracePt t="23231" x="4987925" y="2282825"/>
          <p14:tracePt t="23247" x="5048250" y="2282825"/>
          <p14:tracePt t="23264" x="5102225" y="2276475"/>
          <p14:tracePt t="23280" x="5156200" y="2276475"/>
          <p14:tracePt t="23297" x="5165725" y="2266950"/>
          <p14:tracePt t="23315" x="5187950" y="2257425"/>
          <p14:tracePt t="23331" x="5197475" y="2247900"/>
          <p14:tracePt t="23347" x="5197475" y="2232025"/>
          <p14:tracePt t="23364" x="5197475" y="2222500"/>
          <p14:tracePt t="23380" x="5197475" y="2209800"/>
          <p14:tracePt t="23397" x="5197475" y="2178050"/>
          <p14:tracePt t="23415" x="5187950" y="2136775"/>
          <p14:tracePt t="23431" x="5165725" y="2092325"/>
          <p14:tracePt t="23447" x="5146675" y="2054225"/>
          <p14:tracePt t="23465" x="5111750" y="2016125"/>
          <p14:tracePt t="23481" x="5086350" y="1990725"/>
          <p14:tracePt t="23497" x="5064125" y="1974850"/>
          <p14:tracePt t="23515" x="5019675" y="1955800"/>
          <p14:tracePt t="23531" x="4991100" y="1936750"/>
          <p14:tracePt t="23548" x="4953000" y="1924050"/>
          <p14:tracePt t="23565" x="4873625" y="1905000"/>
          <p14:tracePt t="23581" x="4810125" y="1889125"/>
          <p14:tracePt t="23597" x="4762500" y="1870075"/>
          <p14:tracePt t="23615" x="4683125" y="1851025"/>
          <p14:tracePt t="23631" x="4610100" y="1835150"/>
          <p14:tracePt t="23647" x="4524375" y="1812925"/>
          <p14:tracePt t="23665" x="4397375" y="1771650"/>
          <p14:tracePt t="23681" x="4346575" y="1765300"/>
          <p14:tracePt t="23698" x="4308475" y="1765300"/>
          <p14:tracePt t="23715" x="4260850" y="1765300"/>
          <p14:tracePt t="23731" x="4216400" y="1765300"/>
          <p14:tracePt t="23748" x="4181475" y="1765300"/>
          <p14:tracePt t="23765" x="4117975" y="1765300"/>
          <p14:tracePt t="23781" x="4073525" y="1765300"/>
          <p14:tracePt t="23798" x="4029075" y="1768475"/>
          <p14:tracePt t="23815" x="3997325" y="1781175"/>
          <p14:tracePt t="23831" x="3965575" y="1787525"/>
          <p14:tracePt t="23848" x="3933825" y="1806575"/>
          <p14:tracePt t="23865" x="3879850" y="1819275"/>
          <p14:tracePt t="23881" x="3841750" y="1822450"/>
          <p14:tracePt t="23898" x="3797300" y="1828800"/>
          <p14:tracePt t="23914" x="3756025" y="1841500"/>
          <p14:tracePt t="23930" x="3724275" y="1860550"/>
          <p14:tracePt t="23947" x="3702050" y="1873250"/>
          <p14:tracePt t="23964" x="3679825" y="1889125"/>
          <p14:tracePt t="23981" x="3670300" y="1898650"/>
          <p14:tracePt t="23997" x="3660775" y="1914525"/>
          <p14:tracePt t="24014" x="3644900" y="1927225"/>
          <p14:tracePt t="24031" x="3632200" y="1936750"/>
          <p14:tracePt t="24048" x="3619500" y="1946275"/>
          <p14:tracePt t="24064" x="3606800" y="1962150"/>
          <p14:tracePt t="24081" x="3597275" y="1971675"/>
          <p14:tracePt t="24097" x="3590925" y="1981200"/>
          <p14:tracePt t="24114" x="3590925" y="1997075"/>
          <p14:tracePt t="24131" x="3590925" y="2012950"/>
          <p14:tracePt t="24148" x="3590925" y="2022475"/>
          <p14:tracePt t="24164" x="3590925" y="2035175"/>
          <p14:tracePt t="24181" x="3590925" y="2044700"/>
          <p14:tracePt t="24198" x="3594100" y="2060575"/>
          <p14:tracePt t="24214" x="3606800" y="2076450"/>
          <p14:tracePt t="24230" x="3660775" y="2101850"/>
          <p14:tracePt t="24248" x="3759200" y="2133600"/>
          <p14:tracePt t="24264" x="3892550" y="2159000"/>
          <p14:tracePt t="24280" x="3940175" y="2171700"/>
          <p14:tracePt t="24298" x="3978275" y="2187575"/>
          <p14:tracePt t="24314" x="4019550" y="2206625"/>
          <p14:tracePt t="24331" x="4041775" y="2212975"/>
          <p14:tracePt t="24347" x="4079875" y="2219325"/>
          <p14:tracePt t="24364" x="4162425" y="2238375"/>
          <p14:tracePt t="24381" x="4225925" y="2260600"/>
          <p14:tracePt t="24397" x="4289425" y="2276475"/>
          <p14:tracePt t="24414" x="4356100" y="2295525"/>
          <p14:tracePt t="24431" x="4378325" y="2305050"/>
          <p14:tracePt t="24447" x="4394200" y="2311400"/>
          <p14:tracePt t="24465" x="4416425" y="2324100"/>
          <p14:tracePt t="24481" x="4438650" y="2327275"/>
          <p14:tracePt t="24498" x="4483100" y="2333625"/>
          <p14:tracePt t="24514" x="4559300" y="2343150"/>
          <p14:tracePt t="24531" x="4619625" y="2343150"/>
          <p14:tracePt t="24547" x="4679950" y="2343150"/>
          <p14:tracePt t="24565" x="4749800" y="2343150"/>
          <p14:tracePt t="24581" x="4794250" y="2343150"/>
          <p14:tracePt t="24598" x="4832350" y="2333625"/>
          <p14:tracePt t="24614" x="4895850" y="2298700"/>
          <p14:tracePt t="24631" x="4953000" y="2273300"/>
          <p14:tracePt t="24647" x="5019675" y="2235200"/>
          <p14:tracePt t="24665" x="5118100" y="2181225"/>
          <p14:tracePt t="24681" x="5184775" y="2143125"/>
          <p14:tracePt t="24697" x="5245100" y="2114550"/>
          <p14:tracePt t="24714" x="5295900" y="2063750"/>
          <p14:tracePt t="24731" x="5321300" y="2016125"/>
          <p14:tracePt t="24748" x="5346700" y="1978025"/>
          <p14:tracePt t="24764" x="5365750" y="1936750"/>
          <p14:tracePt t="24781" x="5365750" y="1927225"/>
          <p14:tracePt t="24798" x="5365750" y="1917700"/>
          <p14:tracePt t="24814" x="5365750" y="1911350"/>
          <p14:tracePt t="24831" x="5365750" y="1901825"/>
          <p14:tracePt t="24847" x="5359400" y="1898650"/>
          <p14:tracePt t="24864" x="5337175" y="1882775"/>
          <p14:tracePt t="24881" x="5314950" y="1870075"/>
          <p14:tracePt t="24897" x="5276850" y="1854200"/>
          <p14:tracePt t="24914" x="5213350" y="1835150"/>
          <p14:tracePt t="24931" x="5175250" y="1822450"/>
          <p14:tracePt t="24947" x="5130800" y="1812925"/>
          <p14:tracePt t="24964" x="5029200" y="1784350"/>
          <p14:tracePt t="24982" x="4933950" y="1778000"/>
          <p14:tracePt t="24986" x="4895850" y="1768475"/>
          <p14:tracePt t="24998" x="4835525" y="1768475"/>
          <p14:tracePt t="25015" x="4775200" y="1768475"/>
          <p14:tracePt t="25031" x="4718050" y="1768475"/>
          <p14:tracePt t="25048" x="4597400" y="1762125"/>
          <p14:tracePt t="25064" x="4492625" y="1762125"/>
          <p14:tracePt t="25081" x="4400550" y="1762125"/>
          <p14:tracePt t="25098" x="4216400" y="1762125"/>
          <p14:tracePt t="25114" x="4089400" y="1762125"/>
          <p14:tracePt t="25130" x="4006850" y="1762125"/>
          <p14:tracePt t="25148" x="3898900" y="1765300"/>
          <p14:tracePt t="25164" x="3835400" y="1771650"/>
          <p14:tracePt t="25181" x="3775075" y="1787525"/>
          <p14:tracePt t="25198" x="3695700" y="1787525"/>
          <p14:tracePt t="25214" x="3651250" y="1806575"/>
          <p14:tracePt t="25230" x="3606800" y="1812925"/>
          <p14:tracePt t="25248" x="3565525" y="1819275"/>
          <p14:tracePt t="25264" x="3536950" y="1825625"/>
          <p14:tracePt t="25280" x="3511550" y="1831975"/>
          <p14:tracePt t="25298" x="3486150" y="1831975"/>
          <p14:tracePt t="25314" x="3476625" y="1831975"/>
          <p14:tracePt t="25330" x="3467100" y="1831975"/>
          <p14:tracePt t="25348" x="3451225" y="1835150"/>
          <p14:tracePt t="25364" x="3435350" y="1847850"/>
          <p14:tracePt t="25381" x="3432175" y="1860550"/>
          <p14:tracePt t="25398" x="3432175" y="1876425"/>
          <p14:tracePt t="25414" x="3432175" y="1892300"/>
          <p14:tracePt t="25430" x="3432175" y="1908175"/>
          <p14:tracePt t="25448" x="3463925" y="1943100"/>
          <p14:tracePt t="25464" x="3489325" y="1974850"/>
          <p14:tracePt t="25481" x="3521075" y="2000250"/>
          <p14:tracePt t="25498" x="3549650" y="2044700"/>
          <p14:tracePt t="25514" x="3562350" y="2066925"/>
          <p14:tracePt t="25530" x="3587750" y="2098675"/>
          <p14:tracePt t="25547" x="3625850" y="2133600"/>
          <p14:tracePt t="25563" x="3663950" y="2168525"/>
          <p14:tracePt t="25581" x="3708400" y="2193925"/>
          <p14:tracePt t="25597" x="3752850" y="2238375"/>
          <p14:tracePt t="25614" x="3784600" y="2251075"/>
          <p14:tracePt t="25630" x="3800475" y="2260600"/>
          <p14:tracePt t="25648" x="3822700" y="2282825"/>
          <p14:tracePt t="25664" x="3832225" y="2292350"/>
          <p14:tracePt t="25681" x="3841750" y="2295525"/>
          <p14:tracePt t="25697" x="3876675" y="2308225"/>
          <p14:tracePt t="25714" x="3898900" y="2308225"/>
          <p14:tracePt t="25730" x="3933825" y="2308225"/>
          <p14:tracePt t="25748" x="3962400" y="2308225"/>
          <p14:tracePt t="25764" x="3971925" y="2308225"/>
          <p14:tracePt t="25781" x="3984625" y="2308225"/>
          <p14:tracePt t="25797" x="3990975" y="2311400"/>
          <p14:tracePt t="25814" x="4000500" y="2311400"/>
          <p14:tracePt t="25831" x="4022725" y="2311400"/>
          <p14:tracePt t="25847" x="4064000" y="2308225"/>
          <p14:tracePt t="25864" x="4086225" y="2298700"/>
          <p14:tracePt t="25881" x="4117975" y="2292350"/>
          <p14:tracePt t="25897" x="4130675" y="2292350"/>
          <p14:tracePt t="25914" x="4137025" y="2292350"/>
          <p14:tracePt t="25931" x="4140200" y="2292350"/>
          <p14:tracePt t="25947" x="4156075" y="2286000"/>
          <p14:tracePt t="25964" x="4165600" y="2276475"/>
          <p14:tracePt t="25981" x="4187825" y="2260600"/>
          <p14:tracePt t="25997" x="4229100" y="2254250"/>
          <p14:tracePt t="26014" x="4244975" y="2254250"/>
          <p14:tracePt t="26031" x="4260850" y="2254250"/>
          <p14:tracePt t="26047" x="4279900" y="2254250"/>
          <p14:tracePt t="26063" x="4295775" y="2254250"/>
          <p14:tracePt t="26081" x="4324350" y="2247900"/>
          <p14:tracePt t="26097" x="4391025" y="2228850"/>
          <p14:tracePt t="26114" x="4454525" y="2216150"/>
          <p14:tracePt t="26131" x="4540250" y="2190750"/>
          <p14:tracePt t="26147" x="4641850" y="2168525"/>
          <p14:tracePt t="26164" x="4695825" y="2168525"/>
          <p14:tracePt t="26181" x="4718050" y="2168525"/>
          <p14:tracePt t="26197" x="4756150" y="2168525"/>
          <p14:tracePt t="26214" x="4787900" y="2162175"/>
          <p14:tracePt t="26231" x="4822825" y="2152650"/>
          <p14:tracePt t="26247" x="4895850" y="2124075"/>
          <p14:tracePt t="26265" x="4949825" y="2117725"/>
          <p14:tracePt t="26281" x="4987925" y="2111375"/>
          <p14:tracePt t="26297" x="5013325" y="2111375"/>
          <p14:tracePt t="26314" x="5022850" y="2111375"/>
          <p14:tracePt t="26331" x="5038725" y="2111375"/>
          <p14:tracePt t="26347" x="5054600" y="2111375"/>
          <p14:tracePt t="26364" x="5064125" y="2111375"/>
          <p14:tracePt t="26381" x="5073650" y="2111375"/>
          <p14:tracePt t="26397" x="5083175" y="2111375"/>
          <p14:tracePt t="26761" x="5060950" y="2105025"/>
          <p14:tracePt t="26767" x="5048250" y="2098675"/>
          <p14:tracePt t="26780" x="5035550" y="2092325"/>
          <p14:tracePt t="26797" x="4994275" y="2082800"/>
          <p14:tracePt t="26814" x="4972050" y="2076450"/>
          <p14:tracePt t="26847" x="4870450" y="2044700"/>
          <p14:tracePt t="26881" x="4759325" y="2012950"/>
          <p14:tracePt t="26897" x="4737100" y="2012950"/>
          <p14:tracePt t="26914" x="4727575" y="2012950"/>
          <p14:tracePt t="26931" x="4705350" y="2012950"/>
          <p14:tracePt t="26947" x="4695825" y="2012950"/>
          <p14:tracePt t="26964" x="4686300" y="2012950"/>
          <p14:tracePt t="28822" x="4657725" y="2016125"/>
          <p14:tracePt t="28829" x="4597400" y="2022475"/>
          <p14:tracePt t="28836" x="4518025" y="2032000"/>
          <p14:tracePt t="28847" x="4413250" y="2041525"/>
          <p14:tracePt t="28863" x="4073525" y="2079625"/>
          <p14:tracePt t="28880" x="3778250" y="2127250"/>
          <p14:tracePt t="28897" x="3546475" y="2165350"/>
          <p14:tracePt t="28930" x="2990850" y="2241550"/>
          <p14:tracePt t="28964" x="2562225" y="2295525"/>
          <p14:tracePt t="28981" x="2422525" y="2320925"/>
          <p14:tracePt t="28998" x="2301875" y="2355850"/>
          <p14:tracePt t="29014" x="2174875" y="2397125"/>
          <p14:tracePt t="29030" x="2089150" y="2419350"/>
          <p14:tracePt t="29047" x="2022475" y="2447925"/>
          <p14:tracePt t="29064" x="1905000" y="2495550"/>
          <p14:tracePt t="29080" x="1841500" y="2508250"/>
          <p14:tracePt t="29097" x="1797050" y="2520950"/>
          <p14:tracePt t="29114" x="1730375" y="2549525"/>
          <p14:tracePt t="29130" x="1695450" y="2562225"/>
          <p14:tracePt t="29148" x="1670050" y="2571750"/>
          <p14:tracePt t="29164" x="1628775" y="2584450"/>
          <p14:tracePt t="29181" x="1597025" y="2597150"/>
          <p14:tracePt t="29198" x="1581150" y="2597150"/>
          <p14:tracePt t="29214" x="1562100" y="2597150"/>
          <p14:tracePt t="29231" x="1546225" y="2603500"/>
          <p14:tracePt t="29247" x="1536700" y="2603500"/>
          <p14:tracePt t="29264" x="1524000" y="2603500"/>
          <p14:tracePt t="29280" x="1511300" y="2603500"/>
          <p14:tracePt t="29297" x="1508125" y="2603500"/>
          <p14:tracePt t="29314" x="1498600" y="2603500"/>
          <p14:tracePt t="29330" x="1492250" y="2606675"/>
          <p14:tracePt t="29347" x="1489075" y="2606675"/>
          <p14:tracePt t="30112" x="1546225" y="2613025"/>
          <p14:tracePt t="30119" x="1606550" y="2622550"/>
          <p14:tracePt t="30130" x="1666875" y="2638425"/>
          <p14:tracePt t="30148" x="1797050" y="2647950"/>
          <p14:tracePt t="30164" x="1863725" y="2647950"/>
          <p14:tracePt t="30197" x="2120900" y="2647950"/>
          <p14:tracePt t="30230" x="2305050" y="2647950"/>
          <p14:tracePt t="30247" x="2413000" y="2647950"/>
          <p14:tracePt t="30264" x="2463800" y="2647950"/>
          <p14:tracePt t="30280" x="2492375" y="2647950"/>
          <p14:tracePt t="30297" x="2527300" y="2647950"/>
          <p14:tracePt t="30314" x="2543175" y="2647950"/>
          <p14:tracePt t="30330" x="2562225" y="2647950"/>
          <p14:tracePt t="30346" x="2600325" y="2647950"/>
          <p14:tracePt t="30363" x="2670175" y="2647950"/>
          <p14:tracePt t="30380" x="2730500" y="2647950"/>
          <p14:tracePt t="30398" x="2790825" y="2647950"/>
          <p14:tracePt t="30413" x="2813050" y="2647950"/>
          <p14:tracePt t="30431" x="2841625" y="2647950"/>
          <p14:tracePt t="30447" x="2898775" y="2647950"/>
          <p14:tracePt t="30463" x="2933700" y="2644775"/>
          <p14:tracePt t="30480" x="2997200" y="2622550"/>
          <p14:tracePt t="30497" x="3127375" y="2616200"/>
          <p14:tracePt t="30513" x="3187700" y="2616200"/>
          <p14:tracePt t="30530" x="3248025" y="2616200"/>
          <p14:tracePt t="30547" x="3324225" y="2616200"/>
          <p14:tracePt t="30563" x="3387725" y="2625725"/>
          <p14:tracePt t="30580" x="3454400" y="2647950"/>
          <p14:tracePt t="30597" x="3492500" y="2673350"/>
          <p14:tracePt t="32117" x="3536950" y="2670175"/>
          <p14:tracePt t="32124" x="3597275" y="2660650"/>
          <p14:tracePt t="32134" x="3632200" y="2660650"/>
          <p14:tracePt t="32147" x="3727450" y="2644775"/>
          <p14:tracePt t="32163" x="3832225" y="2644775"/>
          <p14:tracePt t="32181" x="4029075" y="2635250"/>
          <p14:tracePt t="32213" x="4225925" y="2635250"/>
          <p14:tracePt t="32246" x="4425950" y="2641600"/>
          <p14:tracePt t="32263" x="4498975" y="2641600"/>
          <p14:tracePt t="32281" x="4591050" y="2641600"/>
          <p14:tracePt t="32297" x="4660900" y="2641600"/>
          <p14:tracePt t="32313" x="4752975" y="2641600"/>
          <p14:tracePt t="32330" x="4870450" y="2641600"/>
          <p14:tracePt t="32346" x="4921250" y="2641600"/>
          <p14:tracePt t="32363" x="4984750" y="2647950"/>
          <p14:tracePt t="32380" x="5076825" y="2647950"/>
          <p14:tracePt t="32396" x="5146675" y="2647950"/>
          <p14:tracePt t="32413" x="5197475" y="2644775"/>
          <p14:tracePt t="32430" x="5292725" y="2638425"/>
          <p14:tracePt t="32446" x="5353050" y="2638425"/>
          <p14:tracePt t="32463" x="5429250" y="2622550"/>
          <p14:tracePt t="32480" x="5524500" y="2622550"/>
          <p14:tracePt t="32497" x="5584825" y="2616200"/>
          <p14:tracePt t="32513" x="5629275" y="2616200"/>
          <p14:tracePt t="32530" x="5670550" y="2603500"/>
          <p14:tracePt t="32546" x="5699125" y="2603500"/>
          <p14:tracePt t="32563" x="5737225" y="2603500"/>
          <p14:tracePt t="32580" x="5791200" y="2603500"/>
          <p14:tracePt t="32596" x="5829300" y="2603500"/>
          <p14:tracePt t="32613" x="5851525" y="2603500"/>
          <p14:tracePt t="32630" x="5899150" y="2603500"/>
          <p14:tracePt t="32646" x="5934075" y="2603500"/>
          <p14:tracePt t="32663" x="5962650" y="2603500"/>
          <p14:tracePt t="32680" x="6019800" y="2603500"/>
          <p14:tracePt t="32696" x="6064250" y="2597150"/>
          <p14:tracePt t="32713" x="6115050" y="2597150"/>
          <p14:tracePt t="32730" x="6178550" y="2590800"/>
          <p14:tracePt t="32746" x="6213475" y="2590800"/>
          <p14:tracePt t="32763" x="6251575" y="2590800"/>
          <p14:tracePt t="32780" x="6311900" y="2590800"/>
          <p14:tracePt t="32796" x="6350000" y="2584450"/>
          <p14:tracePt t="32814" x="6400800" y="2578100"/>
          <p14:tracePt t="32830" x="6464300" y="2578100"/>
          <p14:tracePt t="32846" x="6508750" y="2565400"/>
          <p14:tracePt t="32863" x="6540500" y="2559050"/>
          <p14:tracePt t="32880" x="6588125" y="2536825"/>
          <p14:tracePt t="32897" x="6626225" y="2524125"/>
          <p14:tracePt t="32913" x="6651625" y="2511425"/>
          <p14:tracePt t="32930" x="6686550" y="2495550"/>
          <p14:tracePt t="32947" x="6702425" y="2479675"/>
          <p14:tracePt t="32963" x="6718300" y="2479675"/>
          <p14:tracePt t="32980" x="6743700" y="2473325"/>
          <p14:tracePt t="32996" x="6759575" y="2473325"/>
          <p14:tracePt t="33014" x="6781800" y="2466975"/>
          <p14:tracePt t="33030" x="6813550" y="2466975"/>
          <p14:tracePt t="33046" x="6842125" y="2466975"/>
          <p14:tracePt t="33063" x="6864350" y="2466975"/>
          <p14:tracePt t="33080" x="6905625" y="2466975"/>
          <p14:tracePt t="33096" x="6927850" y="2466975"/>
          <p14:tracePt t="33113" x="6956425" y="2466975"/>
          <p14:tracePt t="33130" x="6988175" y="2466975"/>
          <p14:tracePt t="33146" x="7026275" y="2466975"/>
          <p14:tracePt t="33163" x="7070725" y="2466975"/>
          <p14:tracePt t="33181" x="7108825" y="2466975"/>
          <p14:tracePt t="33197" x="7140575" y="2466975"/>
          <p14:tracePt t="33213" x="7156450" y="2466975"/>
          <p14:tracePt t="33230" x="7169150" y="2470150"/>
          <p14:tracePt t="33246" x="7185025" y="2470150"/>
          <p14:tracePt t="33263" x="7194550" y="2473325"/>
          <p14:tracePt t="33280" x="7210425" y="2489200"/>
          <p14:tracePt t="33296" x="7219950" y="2498725"/>
          <p14:tracePt t="33313" x="7235825" y="2511425"/>
          <p14:tracePt t="33329" x="7254875" y="2520950"/>
          <p14:tracePt t="33346" x="7270750" y="2527300"/>
          <p14:tracePt t="33363" x="7286625" y="2530475"/>
          <p14:tracePt t="33380" x="7308850" y="2530475"/>
          <p14:tracePt t="33396" x="7318375" y="2530475"/>
          <p14:tracePt t="33413" x="7331075" y="2530475"/>
          <p14:tracePt t="33430" x="7343775" y="2543175"/>
          <p14:tracePt t="33446" x="7346950" y="2543175"/>
          <p14:tracePt t="33463" x="7356475" y="2546350"/>
          <p14:tracePt t="33480" x="7362825" y="2552700"/>
          <p14:tracePt t="33496" x="7366000" y="2552700"/>
          <p14:tracePt t="33544" x="7372350" y="2552700"/>
          <p14:tracePt t="35868" x="7334250" y="2536825"/>
          <p14:tracePt t="35875" x="7273925" y="2508250"/>
          <p14:tracePt t="35882" x="7200900" y="2473325"/>
          <p14:tracePt t="35896" x="7026275" y="2425700"/>
          <p14:tracePt t="35912" x="6829425" y="2378075"/>
          <p14:tracePt t="35930" x="6550025" y="2339975"/>
          <p14:tracePt t="35963" x="5826125" y="2317750"/>
          <p14:tracePt t="35997" x="5238750" y="2362200"/>
          <p14:tracePt t="36014" x="5006975" y="2390775"/>
          <p14:tracePt t="36030" x="4822825" y="2409825"/>
          <p14:tracePt t="36046" x="4514850" y="2438400"/>
          <p14:tracePt t="36063" x="4352925" y="2457450"/>
          <p14:tracePt t="36079" x="4178300" y="2482850"/>
          <p14:tracePt t="36096" x="3978275" y="2508250"/>
          <p14:tracePt t="36113" x="3883025" y="2524125"/>
          <p14:tracePt t="36130" x="3743325" y="2543175"/>
          <p14:tracePt t="36146" x="3521075" y="2568575"/>
          <p14:tracePt t="36163" x="3381375" y="2587625"/>
          <p14:tracePt t="36179" x="3254375" y="2603500"/>
          <p14:tracePt t="36197" x="3082925" y="2644775"/>
          <p14:tracePt t="36213" x="3000375" y="2660650"/>
          <p14:tracePt t="36230" x="2901950" y="2686050"/>
          <p14:tracePt t="36246" x="2778125" y="2717800"/>
          <p14:tracePt t="36263" x="2686050" y="2717800"/>
          <p14:tracePt t="36280" x="2590800" y="2717800"/>
          <p14:tracePt t="36296" x="2482850" y="2717800"/>
          <p14:tracePt t="36313" x="2425700" y="2717800"/>
          <p14:tracePt t="36330" x="2365375" y="2717800"/>
          <p14:tracePt t="36346" x="2286000" y="2717800"/>
          <p14:tracePt t="36363" x="2235200" y="2717800"/>
          <p14:tracePt t="36379" x="2181225" y="2717800"/>
          <p14:tracePt t="36397" x="2105025" y="2717800"/>
          <p14:tracePt t="36412" x="2054225" y="2717800"/>
          <p14:tracePt t="36430" x="2016125" y="2717800"/>
          <p14:tracePt t="36446" x="1968500" y="2724150"/>
          <p14:tracePt t="36462" x="1946275" y="2733675"/>
          <p14:tracePt t="36480" x="1914525" y="2740025"/>
          <p14:tracePt t="36496" x="1901825" y="2746375"/>
          <p14:tracePt t="36512" x="1879600" y="2749550"/>
          <p14:tracePt t="36530" x="1870075" y="2755900"/>
          <p14:tracePt t="36546" x="1854200" y="2771775"/>
          <p14:tracePt t="36562" x="1844675" y="2774950"/>
          <p14:tracePt t="36580" x="1828800" y="2781300"/>
          <p14:tracePt t="36596" x="1816100" y="2790825"/>
          <p14:tracePt t="36612" x="1806575" y="2794000"/>
          <p14:tracePt t="36630" x="1797050" y="2800350"/>
          <p14:tracePt t="36646" x="1774825" y="2816225"/>
          <p14:tracePt t="36662" x="1765300" y="2832100"/>
          <p14:tracePt t="36680" x="1755775" y="2841625"/>
          <p14:tracePt t="36696" x="1739900" y="2854325"/>
          <p14:tracePt t="36713" x="1739900" y="2860675"/>
          <p14:tracePt t="36729" x="1739900" y="2863850"/>
          <p14:tracePt t="36746" x="1739900" y="2876550"/>
          <p14:tracePt t="36762" x="1730375" y="2876550"/>
          <p14:tracePt t="36779" x="1724025" y="2876550"/>
          <p14:tracePt t="36796" x="1724025" y="2879725"/>
          <p14:tracePt t="37067" x="1724025" y="2886075"/>
          <p14:tracePt t="37074" x="1724025" y="2889250"/>
          <p14:tracePt t="37082" x="1727200" y="2889250"/>
          <p14:tracePt t="37096" x="1749425" y="2901950"/>
          <p14:tracePt t="37113" x="1803400" y="2914650"/>
          <p14:tracePt t="37130" x="1971675" y="2946400"/>
          <p14:tracePt t="37147" x="2076450" y="2965450"/>
          <p14:tracePt t="37163" x="2149475" y="2971800"/>
          <p14:tracePt t="37179" x="2228850" y="2978150"/>
          <p14:tracePt t="37196" x="2273300" y="2978150"/>
          <p14:tracePt t="37213" x="2324100" y="2978150"/>
          <p14:tracePt t="37230" x="2428875" y="2978150"/>
          <p14:tracePt t="37246" x="2524125" y="2978150"/>
          <p14:tracePt t="37262" x="2603500" y="2978150"/>
          <p14:tracePt t="37279" x="2711450" y="2978150"/>
          <p14:tracePt t="37296" x="2749550" y="2984500"/>
          <p14:tracePt t="37313" x="2778125" y="2984500"/>
          <p14:tracePt t="37330" x="2797175" y="2984500"/>
          <p14:tracePt t="37346" x="2813050" y="2984500"/>
          <p14:tracePt t="37363" x="2835275" y="2984500"/>
          <p14:tracePt t="37379" x="2882900" y="2984500"/>
          <p14:tracePt t="37396" x="2921000" y="2984500"/>
          <p14:tracePt t="37412" x="2955925" y="2984500"/>
          <p14:tracePt t="37430" x="2997200" y="2984500"/>
          <p14:tracePt t="37446" x="3013075" y="2984500"/>
          <p14:tracePt t="37463" x="3022600" y="2984500"/>
          <p14:tracePt t="37479" x="3054350" y="2984500"/>
          <p14:tracePt t="37496" x="3076575" y="2984500"/>
          <p14:tracePt t="37512" x="3114675" y="2981325"/>
          <p14:tracePt t="37530" x="3175000" y="2974975"/>
          <p14:tracePt t="37546" x="3213100" y="2974975"/>
          <p14:tracePt t="37563" x="3257550" y="2974975"/>
          <p14:tracePt t="37580" x="3321050" y="2962275"/>
          <p14:tracePt t="37596" x="3365500" y="2949575"/>
          <p14:tracePt t="37613" x="3403600" y="2930525"/>
          <p14:tracePt t="37629" x="3467100" y="2911475"/>
          <p14:tracePt t="37646" x="3505200" y="2898775"/>
          <p14:tracePt t="37663" x="3527425" y="2886075"/>
          <p14:tracePt t="37680" x="3571875" y="2863850"/>
          <p14:tracePt t="37697" x="3587750" y="2851150"/>
          <p14:tracePt t="37713" x="3616325" y="2841625"/>
          <p14:tracePt t="37730" x="3635375" y="2825750"/>
          <p14:tracePt t="37746" x="3660775" y="2806700"/>
          <p14:tracePt t="37762" x="3670300" y="2797175"/>
          <p14:tracePt t="37780" x="3686175" y="2784475"/>
          <p14:tracePt t="37796" x="3695700" y="2774950"/>
          <p14:tracePt t="37812" x="3711575" y="2759075"/>
          <p14:tracePt t="37829" x="3714750" y="2749550"/>
          <p14:tracePt t="37902" x="3714750" y="2743200"/>
          <p14:tracePt t="37951" x="3714750" y="2740025"/>
          <p14:tracePt t="37958" x="3714750" y="2733675"/>
          <p14:tracePt t="37965" x="3714750" y="2727325"/>
          <p14:tracePt t="37979" x="3698875" y="2724150"/>
          <p14:tracePt t="37996" x="3689350" y="2708275"/>
          <p14:tracePt t="38013" x="3663950" y="2695575"/>
          <p14:tracePt t="38029" x="3565525" y="2676525"/>
          <p14:tracePt t="38046" x="3467100" y="2660650"/>
          <p14:tracePt t="38063" x="3359150" y="2635250"/>
          <p14:tracePt t="38079" x="3209925" y="2635250"/>
          <p14:tracePt t="38096" x="3070225" y="2635250"/>
          <p14:tracePt t="38112" x="2946400" y="2635250"/>
          <p14:tracePt t="38130" x="2784475" y="2635250"/>
          <p14:tracePt t="38146" x="2679700" y="2635250"/>
          <p14:tracePt t="38163" x="2584450" y="2647950"/>
          <p14:tracePt t="38179" x="2473325" y="2663825"/>
          <p14:tracePt t="38196" x="2400300" y="2676525"/>
          <p14:tracePt t="38212" x="2314575" y="2692400"/>
          <p14:tracePt t="38230" x="2174875" y="2749550"/>
          <p14:tracePt t="38246" x="2098675" y="2781300"/>
          <p14:tracePt t="38263" x="2028825" y="2809875"/>
          <p14:tracePt t="38279" x="1965325" y="2835275"/>
          <p14:tracePt t="38296" x="1936750" y="2847975"/>
          <p14:tracePt t="38313" x="1905000" y="2860675"/>
          <p14:tracePt t="38329" x="1876425" y="2882900"/>
          <p14:tracePt t="38346" x="1866900" y="2892425"/>
          <p14:tracePt t="38363" x="1851025" y="2905125"/>
          <p14:tracePt t="38379" x="1835150" y="2924175"/>
          <p14:tracePt t="38396" x="1831975" y="2933700"/>
          <p14:tracePt t="38412" x="1831975" y="2943225"/>
          <p14:tracePt t="38429" x="1831975" y="2959100"/>
          <p14:tracePt t="38446" x="1831975" y="2974975"/>
          <p14:tracePt t="38463" x="1831975" y="2984500"/>
          <p14:tracePt t="38479" x="1831975" y="2997200"/>
          <p14:tracePt t="38513" x="1838325" y="3006725"/>
          <p14:tracePt t="38529" x="1851025" y="3013075"/>
          <p14:tracePt t="38546" x="1866900" y="3022600"/>
          <p14:tracePt t="38563" x="1882775" y="3022600"/>
          <p14:tracePt t="38579" x="1898650" y="3028950"/>
          <p14:tracePt t="38596" x="1933575" y="3028950"/>
          <p14:tracePt t="38612" x="1997075" y="3041650"/>
          <p14:tracePt t="38629" x="2120900" y="3067050"/>
          <p14:tracePt t="38646" x="2193925" y="3079750"/>
          <p14:tracePt t="38663" x="2260600" y="3108325"/>
          <p14:tracePt t="38679" x="2292350" y="3117850"/>
          <p14:tracePt t="38696" x="2301875" y="3127375"/>
          <p14:tracePt t="38713" x="2339975" y="3127375"/>
          <p14:tracePt t="38729" x="2378075" y="3127375"/>
          <p14:tracePt t="38746" x="2438400" y="3127375"/>
          <p14:tracePt t="38764" x="2540000" y="3127375"/>
          <p14:tracePt t="38779" x="2600325" y="3136900"/>
          <p14:tracePt t="38796" x="2644775" y="3143250"/>
          <p14:tracePt t="38813" x="2695575" y="3162300"/>
          <p14:tracePt t="38829" x="2711450" y="3162300"/>
          <p14:tracePt t="38846" x="2733675" y="3162300"/>
          <p14:tracePt t="38863" x="2765425" y="3162300"/>
          <p14:tracePt t="38879" x="2794000" y="3162300"/>
          <p14:tracePt t="38896" x="2825750" y="3162300"/>
          <p14:tracePt t="38913" x="2863850" y="3162300"/>
          <p14:tracePt t="38929" x="2886075" y="3162300"/>
          <p14:tracePt t="38946" x="2901950" y="3162300"/>
          <p14:tracePt t="38963" x="2917825" y="3162300"/>
          <p14:tracePt t="38979" x="2933700" y="3162300"/>
          <p14:tracePt t="38996" x="2962275" y="3152775"/>
          <p14:tracePt t="39013" x="3013075" y="3133725"/>
          <p14:tracePt t="39029" x="3051175" y="3121025"/>
          <p14:tracePt t="39046" x="3089275" y="3108325"/>
          <p14:tracePt t="39063" x="3124200" y="3086100"/>
          <p14:tracePt t="39079" x="3140075" y="3086100"/>
          <p14:tracePt t="39096" x="3149600" y="3086100"/>
          <p14:tracePt t="39113" x="3162300" y="3086100"/>
          <p14:tracePt t="39129" x="3171825" y="3079750"/>
          <p14:tracePt t="39146" x="3187700" y="3070225"/>
          <p14:tracePt t="39163" x="3222625" y="3051175"/>
          <p14:tracePt t="39180" x="3254375" y="3041650"/>
          <p14:tracePt t="39196" x="3286125" y="3022600"/>
          <p14:tracePt t="39213" x="3324225" y="3016250"/>
          <p14:tracePt t="39229" x="3340100" y="3016250"/>
          <p14:tracePt t="39246" x="3355975" y="3016250"/>
          <p14:tracePt t="39263" x="3371850" y="3009900"/>
          <p14:tracePt t="39279" x="3387725" y="3006725"/>
          <p14:tracePt t="39296" x="3416300" y="3000375"/>
          <p14:tracePt t="39313" x="3451225" y="2987675"/>
          <p14:tracePt t="39329" x="3479800" y="2981325"/>
          <p14:tracePt t="39346" x="3505200" y="2962275"/>
          <p14:tracePt t="39363" x="3546475" y="2959100"/>
          <p14:tracePt t="39380" x="3556000" y="2959100"/>
          <p14:tracePt t="39396" x="3565525" y="2959100"/>
          <p14:tracePt t="39412" x="3581400" y="2959100"/>
          <p14:tracePt t="39449" x="3584575" y="2959100"/>
          <p14:tracePt t="39463" x="3590925" y="2959100"/>
          <p14:tracePt t="39914" x="3594100" y="2952750"/>
          <p14:tracePt t="39926" x="3606800" y="2952750"/>
          <p14:tracePt t="39936" x="3609975" y="2952750"/>
          <p14:tracePt t="39976" x="3616325" y="2952750"/>
          <p14:tracePt t="39996" x="3629025" y="2946400"/>
          <p14:tracePt t="40029" x="3667125" y="2936875"/>
          <p14:tracePt t="40046" x="3695700" y="2936875"/>
          <p14:tracePt t="40063" x="3736975" y="2930525"/>
          <p14:tracePt t="40079" x="3759200" y="2924175"/>
          <p14:tracePt t="40096" x="3781425" y="2924175"/>
          <p14:tracePt t="40112" x="3838575" y="2905125"/>
          <p14:tracePt t="40129" x="3889375" y="2905125"/>
          <p14:tracePt t="40145" x="3949700" y="2898775"/>
          <p14:tracePt t="40162" x="4035425" y="2898775"/>
          <p14:tracePt t="40179" x="4089400" y="2892425"/>
          <p14:tracePt t="40196" x="4146550" y="2892425"/>
          <p14:tracePt t="40212" x="4248150" y="2873375"/>
          <p14:tracePt t="40229" x="4311650" y="2857500"/>
          <p14:tracePt t="40245" x="4359275" y="2844800"/>
          <p14:tracePt t="40262" x="4400550" y="2838450"/>
          <p14:tracePt t="40279" x="4422775" y="2838450"/>
          <p14:tracePt t="40296" x="4432300" y="2838450"/>
          <p14:tracePt t="40313" x="4457700" y="2838450"/>
          <p14:tracePt t="40329" x="4473575" y="2838450"/>
          <p14:tracePt t="40345" x="4489450" y="2838450"/>
          <p14:tracePt t="40363" x="4508500" y="2838450"/>
          <p14:tracePt t="40379" x="4514850" y="2838450"/>
          <p14:tracePt t="40412" x="4524375" y="2838450"/>
          <p14:tracePt t="40429" x="4533900" y="2838450"/>
          <p14:tracePt t="40446" x="4568825" y="2851150"/>
          <p14:tracePt t="40463" x="4591050" y="2863850"/>
          <p14:tracePt t="40480" x="4622800" y="2876550"/>
          <p14:tracePt t="40497" x="4641850" y="2892425"/>
          <p14:tracePt t="40513" x="4648200" y="2895600"/>
          <p14:tracePt t="40882" x="4686300" y="2917825"/>
          <p14:tracePt t="40889" x="4746625" y="2933700"/>
          <p14:tracePt t="40896" x="4806950" y="2949575"/>
          <p14:tracePt t="40912" x="4949825" y="2994025"/>
          <p14:tracePt t="40929" x="5102225" y="3013075"/>
          <p14:tracePt t="40946" x="5276850" y="3022600"/>
          <p14:tracePt t="40962" x="5394325" y="3028950"/>
          <p14:tracePt t="40995" x="5626100" y="3038475"/>
          <p14:tracePt t="41029" x="5819775" y="3060700"/>
          <p14:tracePt t="41045" x="5927725" y="3076575"/>
          <p14:tracePt t="41062" x="5988050" y="3076575"/>
          <p14:tracePt t="41079" x="6038850" y="3076575"/>
          <p14:tracePt t="41096" x="6118225" y="3082925"/>
          <p14:tracePt t="41112" x="6169025" y="3082925"/>
          <p14:tracePt t="41129" x="6229350" y="3082925"/>
          <p14:tracePt t="41145" x="6299200" y="3082925"/>
          <p14:tracePt t="41162" x="6350000" y="3082925"/>
          <p14:tracePt t="41179" x="6394450" y="3082925"/>
          <p14:tracePt t="41196" x="6489700" y="3082925"/>
          <p14:tracePt t="41212" x="6534150" y="3082925"/>
          <p14:tracePt t="41229" x="6575425" y="3082925"/>
          <p14:tracePt t="41245" x="6632575" y="3082925"/>
          <p14:tracePt t="41262" x="6654800" y="3082925"/>
          <p14:tracePt t="41279" x="6683375" y="3082925"/>
          <p14:tracePt t="41296" x="6724650" y="3079750"/>
          <p14:tracePt t="41312" x="6753225" y="3079750"/>
          <p14:tracePt t="41329" x="6781800" y="3079750"/>
          <p14:tracePt t="41345" x="6823075" y="3079750"/>
          <p14:tracePt t="41362" x="6851650" y="3079750"/>
          <p14:tracePt t="41379" x="6861175" y="3079750"/>
          <p14:tracePt t="41395" x="6877050" y="3079750"/>
          <p14:tracePt t="41412" x="6880225" y="3079750"/>
          <p14:tracePt t="41430" x="6892925" y="3079750"/>
          <p14:tracePt t="41445" x="6896100" y="3079750"/>
          <p14:tracePt t="41463" x="6905625" y="3079750"/>
          <p14:tracePt t="41479" x="6911975" y="3079750"/>
          <p14:tracePt t="42010" x="6911975" y="3082925"/>
          <p14:tracePt t="42053" x="6915150" y="3086100"/>
          <p14:tracePt t="42062" x="6921500" y="3092450"/>
          <p14:tracePt t="42080" x="6924675" y="3108325"/>
          <p14:tracePt t="42112" x="6931025" y="3117850"/>
          <p14:tracePt t="45504" x="6889750" y="3117850"/>
          <p14:tracePt t="45511" x="6823075" y="3117850"/>
          <p14:tracePt t="45518" x="6753225" y="3117850"/>
          <p14:tracePt t="45529" x="6683375" y="3117850"/>
          <p14:tracePt t="45545" x="6556375" y="3133725"/>
          <p14:tracePt t="45562" x="6375400" y="3178175"/>
          <p14:tracePt t="45579" x="6245225" y="3222625"/>
          <p14:tracePt t="45612" x="5988050" y="3295650"/>
          <p14:tracePt t="45645" x="5702300" y="3378200"/>
          <p14:tracePt t="45662" x="5499100" y="3448050"/>
          <p14:tracePt t="45679" x="5330825" y="3511550"/>
          <p14:tracePt t="45696" x="5156200" y="3600450"/>
          <p14:tracePt t="45712" x="5067300" y="3657600"/>
          <p14:tracePt t="45729" x="4975225" y="3708400"/>
          <p14:tracePt t="45745" x="4883150" y="3756025"/>
          <p14:tracePt t="45762" x="4759325" y="3797300"/>
          <p14:tracePt t="45779" x="4692650" y="3816350"/>
          <p14:tracePt t="45796" x="4572000" y="3841750"/>
          <p14:tracePt t="45812" x="4495800" y="3854450"/>
          <p14:tracePt t="45829" x="4432300" y="3870325"/>
          <p14:tracePt t="45847" x="4356100" y="3895725"/>
          <p14:tracePt t="45863" x="4318000" y="3908425"/>
          <p14:tracePt t="45880" x="4295775" y="3908425"/>
          <p14:tracePt t="45896" x="4248150" y="3908425"/>
          <p14:tracePt t="45912" x="4213225" y="3905250"/>
          <p14:tracePt t="45929" x="4175125" y="3892550"/>
          <p14:tracePt t="45945" x="4127500" y="3873500"/>
          <p14:tracePt t="45962" x="4111625" y="3873500"/>
          <p14:tracePt t="46346" x="4083050" y="3860800"/>
          <p14:tracePt t="46354" x="4054475" y="3848100"/>
          <p14:tracePt t="46362" x="4006850" y="3829050"/>
          <p14:tracePt t="46379" x="3914775" y="3781425"/>
          <p14:tracePt t="46395" x="3797300" y="3727450"/>
          <p14:tracePt t="46412" x="3740150" y="3689350"/>
          <p14:tracePt t="46429" x="3673475" y="3660775"/>
          <p14:tracePt t="46461" x="3482975" y="3616325"/>
          <p14:tracePt t="46495" x="3336925" y="3581400"/>
          <p14:tracePt t="46512" x="3295650" y="3581400"/>
          <p14:tracePt t="46529" x="3273425" y="3581400"/>
          <p14:tracePt t="46545" x="3238500" y="3568700"/>
          <p14:tracePt t="46562" x="3228975" y="3568700"/>
          <p14:tracePt t="46578" x="3219450" y="3562350"/>
          <p14:tracePt t="46595" x="3203575" y="3559175"/>
          <p14:tracePt t="46612" x="3187700" y="3559175"/>
          <p14:tracePt t="46629" x="3178175" y="3559175"/>
          <p14:tracePt t="46645" x="3165475" y="3543300"/>
          <p14:tracePt t="46662" x="3155950" y="3533775"/>
          <p14:tracePt t="46679" x="3124200" y="3517900"/>
          <p14:tracePt t="46695" x="3089275" y="3498850"/>
          <p14:tracePt t="46712" x="3060700" y="3486150"/>
          <p14:tracePt t="46729" x="3051175" y="3476625"/>
          <p14:tracePt t="46745" x="3035300" y="3467100"/>
          <p14:tracePt t="46762" x="3019425" y="3454400"/>
          <p14:tracePt t="46779" x="3009900" y="3451225"/>
          <p14:tracePt t="46795" x="3003550" y="3451225"/>
          <p14:tracePt t="46852" x="3000375" y="3451225"/>
          <p14:tracePt t="46966" x="2994025" y="3451225"/>
          <p14:tracePt t="47587" x="2997200" y="3451225"/>
          <p14:tracePt t="47594" x="3000375" y="3451225"/>
          <p14:tracePt t="47601" x="3006725" y="3444875"/>
          <p14:tracePt t="47612" x="3009900" y="3441700"/>
          <p14:tracePt t="47629" x="3051175" y="3435350"/>
          <p14:tracePt t="47645" x="3095625" y="3429000"/>
          <p14:tracePt t="47679" x="3165475" y="3416300"/>
          <p14:tracePt t="47712" x="3232150" y="3403600"/>
          <p14:tracePt t="47729" x="3289300" y="3390900"/>
          <p14:tracePt t="47745" x="3327400" y="3384550"/>
          <p14:tracePt t="47762" x="3371850" y="3384550"/>
          <p14:tracePt t="47779" x="3419475" y="3384550"/>
          <p14:tracePt t="47795" x="3441700" y="3384550"/>
          <p14:tracePt t="47812" x="3460750" y="3384550"/>
          <p14:tracePt t="47829" x="3476625" y="3384550"/>
          <p14:tracePt t="47845" x="3492500" y="3384550"/>
          <p14:tracePt t="47862" x="3521075" y="3384550"/>
          <p14:tracePt t="47879" x="3556000" y="3378200"/>
          <p14:tracePt t="47895" x="3584575" y="3378200"/>
          <p14:tracePt t="47912" x="3606800" y="3378200"/>
          <p14:tracePt t="47929" x="3635375" y="3378200"/>
          <p14:tracePt t="47944" x="3648075" y="3378200"/>
          <p14:tracePt t="47962" x="3663950" y="3378200"/>
          <p14:tracePt t="47979" x="3698875" y="3378200"/>
          <p14:tracePt t="47995" x="3733800" y="3378200"/>
          <p14:tracePt t="48011" x="3756025" y="3378200"/>
          <p14:tracePt t="48028" x="3803650" y="3378200"/>
          <p14:tracePt t="48045" x="3825875" y="3381375"/>
          <p14:tracePt t="48062" x="3848100" y="3381375"/>
          <p14:tracePt t="48079" x="3870325" y="3384550"/>
          <p14:tracePt t="48095" x="3879850" y="3384550"/>
          <p14:tracePt t="48111" x="3889375" y="3384550"/>
          <p14:tracePt t="48128" x="3921125" y="3390900"/>
          <p14:tracePt t="48145" x="3943350" y="3397250"/>
          <p14:tracePt t="48162" x="3965575" y="3397250"/>
          <p14:tracePt t="48178" x="4006850" y="3403600"/>
          <p14:tracePt t="48195" x="4029075" y="3403600"/>
          <p14:tracePt t="48211" x="4060825" y="3422650"/>
          <p14:tracePt t="48228" x="4102100" y="3438525"/>
          <p14:tracePt t="48245" x="4140200" y="3451225"/>
          <p14:tracePt t="49427" x="4159250" y="3448050"/>
          <p14:tracePt t="49435" x="4178300" y="3441700"/>
          <p14:tracePt t="49445" x="4203700" y="3435350"/>
          <p14:tracePt t="49462" x="4238625" y="3419475"/>
          <p14:tracePt t="49478" x="4254500" y="3406775"/>
          <p14:tracePt t="49495" x="4270375" y="3390900"/>
          <p14:tracePt t="49512" x="4286250" y="3381375"/>
          <p14:tracePt t="49544" x="4305300" y="3362325"/>
          <p14:tracePt t="49578" x="4330700" y="3359150"/>
          <p14:tracePt t="49648" x="4330700" y="3346450"/>
          <p14:tracePt t="50049" x="4340225" y="3346450"/>
          <p14:tracePt t="50062" x="4356100" y="3346450"/>
          <p14:tracePt t="50078" x="4384675" y="3346450"/>
          <p14:tracePt t="50095" x="4445000" y="3346450"/>
          <p14:tracePt t="50111" x="4556125" y="3365500"/>
          <p14:tracePt t="50128" x="4619625" y="3378200"/>
          <p14:tracePt t="50161" x="4772025" y="3413125"/>
          <p14:tracePt t="50195" x="4864100" y="3435350"/>
          <p14:tracePt t="50211" x="4924425" y="3435350"/>
          <p14:tracePt t="50228" x="4968875" y="3435350"/>
          <p14:tracePt t="50244" x="5013325" y="3435350"/>
          <p14:tracePt t="50261" x="5054600" y="3435350"/>
          <p14:tracePt t="50278" x="5083175" y="3435350"/>
          <p14:tracePt t="50294" x="5105400" y="3435350"/>
          <p14:tracePt t="50311" x="5130800" y="3435350"/>
          <p14:tracePt t="50328" x="5146675" y="3435350"/>
          <p14:tracePt t="50344" x="5162550" y="3432175"/>
          <p14:tracePt t="50362" x="5203825" y="3419475"/>
          <p14:tracePt t="50378" x="5226050" y="3419475"/>
          <p14:tracePt t="50395" x="5254625" y="3409950"/>
          <p14:tracePt t="50411" x="5305425" y="3390900"/>
          <p14:tracePt t="50429" x="5334000" y="3378200"/>
          <p14:tracePt t="50444" x="5365750" y="3359150"/>
          <p14:tracePt t="50462" x="5400675" y="3343275"/>
          <p14:tracePt t="50478" x="5422900" y="3330575"/>
          <p14:tracePt t="50494" x="5438775" y="3321050"/>
          <p14:tracePt t="50511" x="5454650" y="3302000"/>
          <p14:tracePt t="50528" x="5476875" y="3289300"/>
          <p14:tracePt t="50544" x="5486400" y="3273425"/>
          <p14:tracePt t="50562" x="5502275" y="3232150"/>
          <p14:tracePt t="50578" x="5508625" y="3209925"/>
          <p14:tracePt t="50595" x="5508625" y="3187700"/>
          <p14:tracePt t="50611" x="5508625" y="3165475"/>
          <p14:tracePt t="50628" x="5508625" y="3155950"/>
          <p14:tracePt t="50644" x="5499100" y="3140075"/>
          <p14:tracePt t="50661" x="5483225" y="3127375"/>
          <p14:tracePt t="50678" x="5467350" y="3117850"/>
          <p14:tracePt t="50695" x="5457825" y="3105150"/>
          <p14:tracePt t="50712" x="5429250" y="3086100"/>
          <p14:tracePt t="50728" x="5400675" y="3073400"/>
          <p14:tracePt t="50744" x="5375275" y="3060700"/>
          <p14:tracePt t="50761" x="5330825" y="3022600"/>
          <p14:tracePt t="50779" x="5308600" y="3006725"/>
          <p14:tracePt t="50794" x="5276850" y="2994025"/>
          <p14:tracePt t="50811" x="5241925" y="2968625"/>
          <p14:tracePt t="50828" x="5210175" y="2955925"/>
          <p14:tracePt t="50845" x="5187950" y="2946400"/>
          <p14:tracePt t="50862" x="5146675" y="2946400"/>
          <p14:tracePt t="50878" x="5127625" y="2946400"/>
          <p14:tracePt t="50894" x="5095875" y="2946400"/>
          <p14:tracePt t="50912" x="5057775" y="2946400"/>
          <p14:tracePt t="50928" x="5035550" y="2946400"/>
          <p14:tracePt t="50944" x="5013325" y="2946400"/>
          <p14:tracePt t="50961" x="4978400" y="2949575"/>
          <p14:tracePt t="50978" x="4962525" y="2949575"/>
          <p14:tracePt t="50995" x="4940300" y="2949575"/>
          <p14:tracePt t="51011" x="4921250" y="2949575"/>
          <p14:tracePt t="51028" x="4911725" y="2952750"/>
          <p14:tracePt t="51045" x="4892675" y="2962275"/>
          <p14:tracePt t="51062" x="4879975" y="2978150"/>
          <p14:tracePt t="51078" x="4870450" y="2984500"/>
          <p14:tracePt t="51095" x="4857750" y="2987675"/>
          <p14:tracePt t="51111" x="4841875" y="2997200"/>
          <p14:tracePt t="51128" x="4832350" y="3003550"/>
          <p14:tracePt t="51145" x="4816475" y="3013075"/>
          <p14:tracePt t="51161" x="4806950" y="3022600"/>
          <p14:tracePt t="51178" x="4791075" y="3028950"/>
          <p14:tracePt t="51195" x="4775200" y="3038475"/>
          <p14:tracePt t="51211" x="4765675" y="3044825"/>
          <p14:tracePt t="51228" x="4756150" y="3044825"/>
          <p14:tracePt t="51245" x="4752975" y="3054350"/>
          <p14:tracePt t="51261" x="4740275" y="3057525"/>
          <p14:tracePt t="51278" x="4740275" y="3063875"/>
          <p14:tracePt t="51295" x="4740275" y="3079750"/>
          <p14:tracePt t="51311" x="4740275" y="3089275"/>
          <p14:tracePt t="51328" x="4737100" y="3098800"/>
          <p14:tracePt t="51345" x="4737100" y="3108325"/>
          <p14:tracePt t="51362" x="4737100" y="3124200"/>
          <p14:tracePt t="51378" x="4737100" y="3133725"/>
          <p14:tracePt t="51395" x="4737100" y="3146425"/>
          <p14:tracePt t="51411" x="4737100" y="3155950"/>
          <p14:tracePt t="51428" x="4737100" y="3162300"/>
          <p14:tracePt t="51445" x="4737100" y="3181350"/>
          <p14:tracePt t="51462" x="4737100" y="3190875"/>
          <p14:tracePt t="51478" x="4737100" y="3200400"/>
          <p14:tracePt t="51495" x="4737100" y="3222625"/>
          <p14:tracePt t="51511" x="4737100" y="3232150"/>
          <p14:tracePt t="51528" x="4737100" y="3241675"/>
          <p14:tracePt t="51545" x="4737100" y="3257550"/>
          <p14:tracePt t="51562" x="4752975" y="3260725"/>
          <p14:tracePt t="51578" x="4762500" y="3273425"/>
          <p14:tracePt t="51595" x="4778375" y="3276600"/>
          <p14:tracePt t="51611" x="4784725" y="3282950"/>
          <p14:tracePt t="51628" x="4794250" y="3286125"/>
          <p14:tracePt t="51645" x="4806950" y="3292475"/>
          <p14:tracePt t="51662" x="4813300" y="3292475"/>
          <p14:tracePt t="51695" x="4829175" y="3295650"/>
          <p14:tracePt t="51711" x="4838700" y="3295650"/>
          <p14:tracePt t="51728" x="4851400" y="3302000"/>
          <p14:tracePt t="51744" x="4879975" y="3308350"/>
          <p14:tracePt t="51762" x="4889500" y="3308350"/>
          <p14:tracePt t="51778" x="4905375" y="3308350"/>
          <p14:tracePt t="51794" x="4918075" y="3308350"/>
          <p14:tracePt t="51811" x="4927600" y="3311525"/>
          <p14:tracePt t="51828" x="4943475" y="3311525"/>
          <p14:tracePt t="51845" x="4975225" y="3311525"/>
          <p14:tracePt t="51862" x="4991100" y="3311525"/>
          <p14:tracePt t="51878" x="5016500" y="3311525"/>
          <p14:tracePt t="51895" x="5029200" y="3311525"/>
          <p14:tracePt t="51912" x="5038725" y="3311525"/>
          <p14:tracePt t="51929" x="5048250" y="3311525"/>
          <p14:tracePt t="51946" x="5070475" y="3311525"/>
          <p14:tracePt t="51961" x="5080000" y="3311525"/>
          <p14:tracePt t="51979" x="5089525" y="3311525"/>
          <p14:tracePt t="51995" x="5121275" y="3311525"/>
          <p14:tracePt t="52012" x="5137150" y="3311525"/>
          <p14:tracePt t="52028" x="5146675" y="3311525"/>
          <p14:tracePt t="52044" x="5165725" y="3311525"/>
          <p14:tracePt t="52061" x="5175250" y="3311525"/>
          <p14:tracePt t="52094" x="5181600" y="3311525"/>
          <p14:tracePt t="52111" x="5191125" y="3311525"/>
          <p14:tracePt t="52128" x="5200650" y="3311525"/>
          <p14:tracePt t="52144" x="5216525" y="3311525"/>
          <p14:tracePt t="52161" x="5219700" y="3311525"/>
          <p14:tracePt t="52178" x="5226050" y="3311525"/>
          <p14:tracePt t="52267" x="5232400" y="3311525"/>
          <p14:tracePt t="54634" x="5254625" y="3317875"/>
          <p14:tracePt t="54643" x="5280025" y="3324225"/>
          <p14:tracePt t="54652" x="5318125" y="3330575"/>
          <p14:tracePt t="54662" x="5400675" y="3330575"/>
          <p14:tracePt t="54677" x="5514975" y="3327400"/>
          <p14:tracePt t="54695" x="5689600" y="3308350"/>
          <p14:tracePt t="54727" x="6096000" y="3254375"/>
          <p14:tracePt t="54763" x="6403975" y="3203575"/>
          <p14:tracePt t="54778" x="6553200" y="3175000"/>
          <p14:tracePt t="54794" x="6696075" y="3149600"/>
          <p14:tracePt t="54812" x="6864350" y="3114675"/>
          <p14:tracePt t="54828" x="6969125" y="3098800"/>
          <p14:tracePt t="54844" x="7067550" y="3073400"/>
          <p14:tracePt t="54861" x="7181850" y="3044825"/>
          <p14:tracePt t="54878" x="7267575" y="3028950"/>
          <p14:tracePt t="54894" x="7385050" y="3013075"/>
          <p14:tracePt t="54912" x="7550150" y="2987675"/>
          <p14:tracePt t="54927" x="7635875" y="2971800"/>
          <p14:tracePt t="54944" x="7718425" y="2962275"/>
          <p14:tracePt t="54962" x="7848600" y="2955925"/>
          <p14:tracePt t="54978" x="7918450" y="2955925"/>
          <p14:tracePt t="54994" x="7978775" y="2955925"/>
          <p14:tracePt t="55011" x="8048625" y="2955925"/>
          <p14:tracePt t="55027" x="8108950" y="2955925"/>
          <p14:tracePt t="55044" x="8159750" y="2955925"/>
          <p14:tracePt t="55061" x="8223250" y="2955925"/>
          <p14:tracePt t="55078" x="8261350" y="2955925"/>
          <p14:tracePt t="55094" x="8289925" y="2955925"/>
          <p14:tracePt t="55111" x="8302625" y="2955925"/>
          <p14:tracePt t="55127" x="8312150" y="2955925"/>
          <p14:tracePt t="55144" x="8324850" y="2955925"/>
          <p14:tracePt t="55161" x="8343900" y="2955925"/>
          <p14:tracePt t="55178" x="8353425" y="2955925"/>
          <p14:tracePt t="55194" x="8356600" y="2955925"/>
          <p14:tracePt t="55211" x="8362950" y="2955925"/>
          <p14:tracePt t="55326" x="8369300" y="2955925"/>
          <p14:tracePt t="55561" x="8353425" y="2955925"/>
          <p14:tracePt t="55568" x="8321675" y="2955925"/>
          <p14:tracePt t="55577" x="8283575" y="2955925"/>
          <p14:tracePt t="55594" x="8169275" y="2946400"/>
          <p14:tracePt t="55628" x="7810500" y="2921000"/>
          <p14:tracePt t="55661" x="7477125" y="2921000"/>
          <p14:tracePt t="55678" x="7350125" y="2911475"/>
          <p14:tracePt t="55694" x="7235825" y="2911475"/>
          <p14:tracePt t="55710" x="7038975" y="2911475"/>
          <p14:tracePt t="55728" x="6911975" y="2911475"/>
          <p14:tracePt t="55744" x="6797675" y="2911475"/>
          <p14:tracePt t="55761" x="6578600" y="2911475"/>
          <p14:tracePt t="55777" x="6432550" y="2911475"/>
          <p14:tracePt t="55795" x="6191250" y="2911475"/>
          <p14:tracePt t="55811" x="6007100" y="2917825"/>
          <p14:tracePt t="55829" x="5822950" y="2946400"/>
          <p14:tracePt t="55844" x="5603875" y="2974975"/>
          <p14:tracePt t="55861" x="5295900" y="3009900"/>
          <p14:tracePt t="55878" x="5086350" y="3057525"/>
          <p14:tracePt t="55895" x="4772025" y="3124200"/>
          <p14:tracePt t="55911" x="4565650" y="3162300"/>
          <p14:tracePt t="55928" x="4391025" y="3200400"/>
          <p14:tracePt t="55946" x="4143375" y="3273425"/>
          <p14:tracePt t="55961" x="4044950" y="3305175"/>
          <p14:tracePt t="55978" x="3968750" y="3327400"/>
          <p14:tracePt t="55995" x="3917950" y="3346450"/>
          <p14:tracePt t="56011" x="3908425" y="3359150"/>
          <p14:tracePt t="56027" x="3898900" y="3359150"/>
          <p14:tracePt t="56309" x="3867150" y="3359150"/>
          <p14:tracePt t="56317" x="3822700" y="3359150"/>
          <p14:tracePt t="56327" x="3797300" y="3359150"/>
          <p14:tracePt t="56345" x="3679825" y="3359150"/>
          <p14:tracePt t="56361" x="3597275" y="3365500"/>
          <p14:tracePt t="56378" x="3514725" y="3375025"/>
          <p14:tracePt t="56395" x="3400425" y="3397250"/>
          <p14:tracePt t="56428" x="3219450" y="3438525"/>
          <p14:tracePt t="56461" x="2987675" y="3482975"/>
          <p14:tracePt t="56478" x="2949575" y="3495675"/>
          <p14:tracePt t="56494" x="2898775" y="3521075"/>
          <p14:tracePt t="56512" x="2870200" y="3533775"/>
          <p14:tracePt t="56528" x="2822575" y="3546475"/>
          <p14:tracePt t="56545" x="2730500" y="3590925"/>
          <p14:tracePt t="56561" x="2667000" y="3603625"/>
          <p14:tracePt t="56577" x="2603500" y="3616325"/>
          <p14:tracePt t="56595" x="2520950" y="3644900"/>
          <p14:tracePt t="56611" x="2457450" y="3657600"/>
          <p14:tracePt t="56628" x="2397125" y="3657600"/>
          <p14:tracePt t="56645" x="2336800" y="3657600"/>
          <p14:tracePt t="56662" x="2292350" y="3657600"/>
          <p14:tracePt t="56678" x="2254250" y="3657600"/>
          <p14:tracePt t="56694" x="2193925" y="3657600"/>
          <p14:tracePt t="56710" x="2149475" y="3657600"/>
          <p14:tracePt t="56727" x="2111375" y="3663950"/>
          <p14:tracePt t="56744" x="2076450" y="3676650"/>
          <p14:tracePt t="56761" x="2047875" y="3683000"/>
          <p14:tracePt t="56777" x="2025650" y="3683000"/>
          <p14:tracePt t="56794" x="1984375" y="3683000"/>
          <p14:tracePt t="56811" x="1968500" y="3683000"/>
          <p14:tracePt t="56827" x="1958975" y="3683000"/>
          <p14:tracePt t="56844" x="1939925" y="3683000"/>
          <p14:tracePt t="56861" x="1930400" y="3683000"/>
          <p14:tracePt t="56878" x="1920875" y="3683000"/>
          <p14:tracePt t="56911" x="1914525" y="3683000"/>
          <p14:tracePt t="56928" x="1911350" y="3683000"/>
          <p14:tracePt t="56945" x="1898650" y="3683000"/>
          <p14:tracePt t="58144" x="1914525" y="3683000"/>
          <p14:tracePt t="58154" x="1933575" y="3683000"/>
          <p14:tracePt t="58166" x="1993900" y="3683000"/>
          <p14:tracePt t="58178" x="2063750" y="3683000"/>
          <p14:tracePt t="58194" x="2146300" y="3689350"/>
          <p14:tracePt t="58211" x="2238375" y="3689350"/>
          <p14:tracePt t="58244" x="2355850" y="3702050"/>
          <p14:tracePt t="58278" x="2470150" y="3711575"/>
          <p14:tracePt t="58294" x="2562225" y="3717925"/>
          <p14:tracePt t="58311" x="2682875" y="3733800"/>
          <p14:tracePt t="58327" x="2803525" y="3749675"/>
          <p14:tracePt t="58343" x="2863850" y="3765550"/>
          <p14:tracePt t="58361" x="2908300" y="3765550"/>
          <p14:tracePt t="58377" x="2955925" y="3765550"/>
          <p14:tracePt t="58394" x="2978150" y="3765550"/>
          <p14:tracePt t="58411" x="3000375" y="3765550"/>
          <p14:tracePt t="58427" x="3048000" y="3765550"/>
          <p14:tracePt t="58444" x="3092450" y="3765550"/>
          <p14:tracePt t="58461" x="3121025" y="3765550"/>
          <p14:tracePt t="58478" x="3162300" y="3765550"/>
          <p14:tracePt t="58494" x="3190875" y="3765550"/>
          <p14:tracePt t="58511" x="3200400" y="3765550"/>
          <p14:tracePt t="58513" x="3209925" y="3765550"/>
          <p14:tracePt t="58527" x="3219450" y="3765550"/>
          <p14:tracePt t="58544" x="3228975" y="3765550"/>
          <p14:tracePt t="58560" x="3244850" y="3765550"/>
          <p14:tracePt t="58577" x="3267075" y="3765550"/>
          <p14:tracePt t="58594" x="3276600" y="3765550"/>
          <p14:tracePt t="58610" x="3295650" y="3765550"/>
          <p14:tracePt t="58627" x="3311525" y="3765550"/>
          <p14:tracePt t="58644" x="3321050" y="3765550"/>
          <p14:tracePt t="58692" x="3327400" y="3765550"/>
          <p14:tracePt t="58699" x="3330575" y="3765550"/>
          <p14:tracePt t="58711" x="3340100" y="3765550"/>
          <p14:tracePt t="58727" x="3346450" y="3765550"/>
          <p14:tracePt t="58744" x="3349625" y="3765550"/>
          <p14:tracePt t="58761" x="3355975" y="3765550"/>
          <p14:tracePt t="58849" x="3355975" y="3775075"/>
          <p14:tracePt t="58856" x="3355975" y="3778250"/>
          <p14:tracePt t="58862" x="3355975" y="3784600"/>
          <p14:tracePt t="58878" x="3355975" y="3790950"/>
          <p14:tracePt t="58898" x="3359150" y="3790950"/>
          <p14:tracePt t="59947" x="3384550" y="3794125"/>
          <p14:tracePt t="59954" x="3403600" y="3800475"/>
          <p14:tracePt t="59961" x="3429000" y="3800475"/>
          <p14:tracePt t="59977" x="3463925" y="3806825"/>
          <p14:tracePt t="59994" x="3508375" y="3806825"/>
          <p14:tracePt t="60011" x="3565525" y="3806825"/>
          <p14:tracePt t="60044" x="3654425" y="3825875"/>
          <p14:tracePt t="60077" x="3765550" y="3860800"/>
          <p14:tracePt t="60095" x="3787775" y="3860800"/>
          <p14:tracePt t="60111" x="3829050" y="3860800"/>
          <p14:tracePt t="60127" x="3851275" y="3860800"/>
          <p14:tracePt t="60144" x="3879850" y="3860800"/>
          <p14:tracePt t="60160" x="3949700" y="3860800"/>
          <p14:tracePt t="60177" x="4013200" y="3873500"/>
          <p14:tracePt t="60194" x="4073525" y="3873500"/>
          <p14:tracePt t="60210" x="4149725" y="3873500"/>
          <p14:tracePt t="60227" x="4194175" y="3873500"/>
          <p14:tracePt t="60244" x="4222750" y="3873500"/>
          <p14:tracePt t="60261" x="4267200" y="3857625"/>
          <p14:tracePt t="60277" x="4295775" y="3838575"/>
          <p14:tracePt t="60294" x="4343400" y="3832225"/>
          <p14:tracePt t="60310" x="4403725" y="3825875"/>
          <p14:tracePt t="60327" x="4448175" y="3825875"/>
          <p14:tracePt t="60343" x="4486275" y="3825875"/>
          <p14:tracePt t="60361" x="4533900" y="3825875"/>
          <p14:tracePt t="60377" x="4549775" y="3825875"/>
          <p14:tracePt t="60394" x="4568825" y="3822700"/>
          <p14:tracePt t="60410" x="4591050" y="3806825"/>
          <p14:tracePt t="60427" x="4619625" y="3800475"/>
          <p14:tracePt t="60444" x="4645025" y="3787775"/>
          <p14:tracePt t="60460" x="4708525" y="3775075"/>
          <p14:tracePt t="60477" x="4752975" y="3775075"/>
          <p14:tracePt t="60493" x="4787900" y="3775075"/>
          <p14:tracePt t="60511" x="4822825" y="3775075"/>
          <p14:tracePt t="60527" x="4832350" y="3775075"/>
          <p14:tracePt t="60544" x="4841875" y="3775075"/>
          <p14:tracePt t="60546" x="4851400" y="3775075"/>
          <p14:tracePt t="60561" x="4857750" y="3775075"/>
          <p14:tracePt t="60577" x="4867275" y="3775075"/>
          <p14:tracePt t="60593" x="4876800" y="3775075"/>
          <p14:tracePt t="60611" x="4886325" y="3775075"/>
          <p14:tracePt t="60628" x="4892675" y="3775075"/>
          <p14:tracePt t="60660" x="4902200" y="3775075"/>
          <p14:tracePt t="61759" x="4937125" y="3781425"/>
          <p14:tracePt t="61766" x="4994275" y="3781425"/>
          <p14:tracePt t="61777" x="5029200" y="3781425"/>
          <p14:tracePt t="61797" x="5181600" y="3787775"/>
          <p14:tracePt t="61810" x="5308600" y="3787775"/>
          <p14:tracePt t="61831" x="5480050" y="3787775"/>
          <p14:tracePt t="61844" x="5584825" y="3787775"/>
          <p14:tracePt t="61877" x="5816600" y="3787775"/>
          <p14:tracePt t="61910" x="6016625" y="3787775"/>
          <p14:tracePt t="61927" x="6083300" y="3787775"/>
          <p14:tracePt t="61944" x="6178550" y="3787775"/>
          <p14:tracePt t="61960" x="6248400" y="3787775"/>
          <p14:tracePt t="61977" x="6308725" y="3787775"/>
          <p14:tracePt t="61994" x="6403975" y="3787775"/>
          <p14:tracePt t="62011" x="6470650" y="3787775"/>
          <p14:tracePt t="62027" x="6530975" y="3794125"/>
          <p14:tracePt t="62043" x="6619875" y="3800475"/>
          <p14:tracePt t="62060" x="6664325" y="3800475"/>
          <p14:tracePt t="62077" x="6708775" y="3800475"/>
          <p14:tracePt t="62094" x="6784975" y="3800475"/>
          <p14:tracePt t="62110" x="6845300" y="3800475"/>
          <p14:tracePt t="62127" x="6905625" y="3797300"/>
          <p14:tracePt t="62143" x="6975475" y="3778250"/>
          <p14:tracePt t="62160" x="7013575" y="3765550"/>
          <p14:tracePt t="62177" x="7058025" y="3759200"/>
          <p14:tracePt t="62193" x="7115175" y="3752850"/>
          <p14:tracePt t="62211" x="7150100" y="3752850"/>
          <p14:tracePt t="62228" x="7181850" y="3746500"/>
          <p14:tracePt t="62243" x="7229475" y="3740150"/>
          <p14:tracePt t="62260" x="7258050" y="3733800"/>
          <p14:tracePt t="62277" x="7289800" y="3733800"/>
          <p14:tracePt t="62294" x="7337425" y="3733800"/>
          <p14:tracePt t="62310" x="7366000" y="3727450"/>
          <p14:tracePt t="62327" x="7410450" y="3727450"/>
          <p14:tracePt t="62344" x="7473950" y="3714750"/>
          <p14:tracePt t="62360" x="7524750" y="3714750"/>
          <p14:tracePt t="62376" x="7562850" y="3708400"/>
          <p14:tracePt t="62394" x="7616825" y="3708400"/>
          <p14:tracePt t="62410" x="7645400" y="3708400"/>
          <p14:tracePt t="62427" x="7667625" y="3708400"/>
          <p14:tracePt t="62444" x="7708900" y="3708400"/>
          <p14:tracePt t="62460" x="7740650" y="3724275"/>
          <p14:tracePt t="62477" x="7769225" y="3730625"/>
          <p14:tracePt t="62494" x="7804150" y="3736975"/>
          <p14:tracePt t="62511" x="7826375" y="3740150"/>
          <p14:tracePt t="62527" x="7842250" y="3740150"/>
          <p14:tracePt t="62544" x="7858125" y="3746500"/>
          <p14:tracePt t="62561" x="7870825" y="3746500"/>
          <p14:tracePt t="62577" x="7877175" y="3746500"/>
          <p14:tracePt t="62594" x="7880350" y="3746500"/>
          <p14:tracePt t="62679" x="7886700" y="3746500"/>
          <p14:tracePt t="62779" x="7893050" y="3746500"/>
          <p14:tracePt t="62836" x="7896225" y="3746500"/>
          <p14:tracePt t="62843" x="7902575" y="3746500"/>
          <p14:tracePt t="62850" x="7905750" y="3746500"/>
          <p14:tracePt t="62860" x="7915275" y="3746500"/>
          <p14:tracePt t="62877" x="7927975" y="3746500"/>
          <p14:tracePt t="62894" x="7940675" y="3746500"/>
          <p14:tracePt t="62910" x="7950200" y="3749675"/>
          <p14:tracePt t="62928" x="7972425" y="3749675"/>
          <p14:tracePt t="62944" x="7985125" y="3749675"/>
          <p14:tracePt t="62960" x="8007350" y="3749675"/>
          <p14:tracePt t="62977" x="8064500" y="3768725"/>
          <p14:tracePt t="62993" x="8108950" y="3775075"/>
          <p14:tracePt t="63010" x="8153400" y="3781425"/>
          <p14:tracePt t="63027" x="8191500" y="3781425"/>
          <p14:tracePt t="63043" x="8239125" y="3781425"/>
          <p14:tracePt t="63060" x="8267700" y="3781425"/>
          <p14:tracePt t="63077" x="8299450" y="3781425"/>
          <p14:tracePt t="63093" x="8321675" y="3781425"/>
          <p14:tracePt t="63110" x="8337550" y="3781425"/>
          <p14:tracePt t="63127" x="8353425" y="3771900"/>
          <p14:tracePt t="63143" x="8362950" y="3765550"/>
          <p14:tracePt t="63161" x="8378825" y="3762375"/>
          <p14:tracePt t="63178" x="8391525" y="3762375"/>
          <p14:tracePt t="63193" x="8401050" y="3762375"/>
          <p14:tracePt t="63210" x="8410575" y="3762375"/>
          <p14:tracePt t="63227" x="8432800" y="3762375"/>
          <p14:tracePt t="63244" x="8442325" y="3762375"/>
          <p14:tracePt t="63260" x="8451850" y="3762375"/>
          <p14:tracePt t="63277" x="8461375" y="3762375"/>
          <p14:tracePt t="63293" x="8470900" y="3762375"/>
          <p14:tracePt t="63310" x="8477250" y="3762375"/>
          <p14:tracePt t="63327" x="8486775" y="3762375"/>
          <p14:tracePt t="63343" x="8489950" y="3762375"/>
          <p14:tracePt t="63361" x="8496300" y="3762375"/>
          <p14:tracePt t="63377" x="8505825" y="3762375"/>
          <p14:tracePt t="63394" x="8521700" y="3762375"/>
          <p14:tracePt t="63410" x="8524875" y="3762375"/>
          <p14:tracePt t="63427" x="8531225" y="3762375"/>
          <p14:tracePt t="63443" x="8540750" y="3762375"/>
          <p14:tracePt t="63460" x="8550275" y="3762375"/>
          <p14:tracePt t="63477" x="8559800" y="3762375"/>
          <p14:tracePt t="63494" x="8569325" y="3762375"/>
          <p14:tracePt t="63510" x="8578850" y="3771900"/>
          <p14:tracePt t="63527" x="8585200" y="3781425"/>
          <p14:tracePt t="65112" x="8524875" y="3778250"/>
          <p14:tracePt t="65118" x="8410575" y="3768725"/>
          <p14:tracePt t="65126" x="8296275" y="3759200"/>
          <p14:tracePt t="65144" x="8058150" y="3749675"/>
          <p14:tracePt t="65160" x="7775575" y="3749675"/>
          <p14:tracePt t="65176" x="7600950" y="3765550"/>
          <p14:tracePt t="65196" x="7378700" y="3790950"/>
          <p14:tracePt t="65226" x="7026275" y="3800475"/>
          <p14:tracePt t="65260" x="6457950" y="3794125"/>
          <p14:tracePt t="65278" x="6232525" y="3794125"/>
          <p14:tracePt t="65294" x="6038850" y="3794125"/>
          <p14:tracePt t="65311" x="5784850" y="3819525"/>
          <p14:tracePt t="65328" x="5635625" y="3829050"/>
          <p14:tracePt t="65343" x="5518150" y="3829050"/>
          <p14:tracePt t="65360" x="5324475" y="3829050"/>
          <p14:tracePt t="65376" x="5175250" y="3829050"/>
          <p14:tracePt t="65393" x="5026025" y="3822700"/>
          <p14:tracePt t="65410" x="4772025" y="3803650"/>
          <p14:tracePt t="65426" x="4632325" y="3794125"/>
          <p14:tracePt t="65443" x="4473575" y="3794125"/>
          <p14:tracePt t="65460" x="4257675" y="3794125"/>
          <p14:tracePt t="65476" x="4073525" y="3800475"/>
          <p14:tracePt t="65495" x="3775075" y="3829050"/>
          <p14:tracePt t="65510" x="3524250" y="3848100"/>
          <p14:tracePt t="65527" x="3295650" y="3876675"/>
          <p14:tracePt t="65544" x="3089275" y="3895725"/>
          <p14:tracePt t="65560" x="2857500" y="3914775"/>
          <p14:tracePt t="65577" x="2740025" y="3930650"/>
          <p14:tracePt t="65593" x="2654300" y="3946525"/>
          <p14:tracePt t="65610" x="2552700" y="3975100"/>
          <p14:tracePt t="65626" x="2489200" y="3990975"/>
          <p14:tracePt t="65643" x="2444750" y="4003675"/>
          <p14:tracePt t="65645" x="2425700" y="4010025"/>
          <p14:tracePt t="65660" x="2400300" y="4025900"/>
          <p14:tracePt t="65677" x="2371725" y="4038600"/>
          <p14:tracePt t="65694" x="2346325" y="4051300"/>
          <p14:tracePt t="65710" x="2305050" y="4067175"/>
          <p14:tracePt t="65727" x="2279650" y="4086225"/>
          <p14:tracePt t="65743" x="2251075" y="4098925"/>
          <p14:tracePt t="65760" x="2228850" y="4114800"/>
          <p14:tracePt t="65777" x="2212975" y="4124325"/>
          <p14:tracePt t="65793" x="2203450" y="4133850"/>
          <p14:tracePt t="65810" x="2187575" y="4152900"/>
          <p14:tracePt t="65827" x="2178050" y="4165600"/>
          <p14:tracePt t="65843" x="2165350" y="4165600"/>
          <p14:tracePt t="65860" x="2149475" y="4165600"/>
          <p14:tracePt t="65877" x="2139950" y="4165600"/>
          <p14:tracePt t="65893" x="2130425" y="4165600"/>
          <p14:tracePt t="65910" x="2124075" y="4165600"/>
          <p14:tracePt t="66095" x="2139950" y="4165600"/>
          <p14:tracePt t="66103" x="2149475" y="4165600"/>
          <p14:tracePt t="66111" x="2159000" y="4165600"/>
          <p14:tracePt t="66127" x="2190750" y="4165600"/>
          <p14:tracePt t="66144" x="2222500" y="4165600"/>
          <p14:tracePt t="66160" x="2251075" y="4165600"/>
          <p14:tracePt t="66177" x="2273300" y="4165600"/>
          <p14:tracePt t="66193" x="2305050" y="4162425"/>
          <p14:tracePt t="66210" x="2336800" y="4162425"/>
          <p14:tracePt t="66226" x="2359025" y="4162425"/>
          <p14:tracePt t="66244" x="2371725" y="4162425"/>
          <p14:tracePt t="66260" x="2381250" y="4162425"/>
          <p14:tracePt t="66276" x="2390775" y="4162425"/>
          <p14:tracePt t="66294" x="2425700" y="4162425"/>
          <p14:tracePt t="66310" x="2444750" y="4162425"/>
          <p14:tracePt t="66326" x="2489200" y="4162425"/>
          <p14:tracePt t="66344" x="2546350" y="4162425"/>
          <p14:tracePt t="66361" x="2587625" y="4162425"/>
          <p14:tracePt t="66376" x="2625725" y="4162425"/>
          <p14:tracePt t="66393" x="2670175" y="4162425"/>
          <p14:tracePt t="66410" x="2730500" y="4162425"/>
          <p14:tracePt t="66427" x="2784475" y="4162425"/>
          <p14:tracePt t="66444" x="2870200" y="4162425"/>
          <p14:tracePt t="66460" x="2930525" y="4162425"/>
          <p14:tracePt t="66477" x="2974975" y="4162425"/>
          <p14:tracePt t="66494" x="3022600" y="4156075"/>
          <p14:tracePt t="66510" x="3051175" y="4143375"/>
          <p14:tracePt t="66527" x="3070225" y="4130675"/>
          <p14:tracePt t="66544" x="3098800" y="4114800"/>
          <p14:tracePt t="66559" x="3108325" y="4108450"/>
          <p14:tracePt t="66576" x="3117850" y="4105275"/>
          <p14:tracePt t="66593" x="3127375" y="4098925"/>
          <p14:tracePt t="66610" x="3130550" y="4089400"/>
          <p14:tracePt t="66627" x="3130550" y="4073525"/>
          <p14:tracePt t="66643" x="3130550" y="4054475"/>
          <p14:tracePt t="66661" x="3130550" y="4032250"/>
          <p14:tracePt t="66681" x="3117850" y="3990975"/>
          <p14:tracePt t="66694" x="3105150" y="3959225"/>
          <p14:tracePt t="66710" x="3086100" y="3937000"/>
          <p14:tracePt t="66726" x="3054350" y="3911600"/>
          <p14:tracePt t="66744" x="2987675" y="3863975"/>
          <p14:tracePt t="66760" x="2940050" y="3838575"/>
          <p14:tracePt t="66777" x="2895600" y="3816350"/>
          <p14:tracePt t="66794" x="2819400" y="3790950"/>
          <p14:tracePt t="66811" x="2765425" y="3768725"/>
          <p14:tracePt t="66826" x="2714625" y="3756025"/>
          <p14:tracePt t="66843" x="2651125" y="3736975"/>
          <p14:tracePt t="66859" x="2613025" y="3730625"/>
          <p14:tracePt t="66876" x="2590800" y="3724275"/>
          <p14:tracePt t="66893" x="2549525" y="3724275"/>
          <p14:tracePt t="66910" x="2533650" y="3724275"/>
          <p14:tracePt t="66926" x="2524125" y="3724275"/>
          <p14:tracePt t="66943" x="2498725" y="3724275"/>
          <p14:tracePt t="66959" x="2489200" y="3724275"/>
          <p14:tracePt t="66977" x="2479675" y="3724275"/>
          <p14:tracePt t="66993" x="2463800" y="3724275"/>
          <p14:tracePt t="67009" x="2447925" y="3724275"/>
          <p14:tracePt t="67026" x="2438400" y="3724275"/>
          <p14:tracePt t="67043" x="2428875" y="3724275"/>
          <p14:tracePt t="67060" x="2428875" y="3727450"/>
          <p14:tracePt t="67077" x="2428875" y="3730625"/>
          <p14:tracePt t="67093" x="2428875" y="3746500"/>
          <p14:tracePt t="67110" x="2428875" y="3756025"/>
          <p14:tracePt t="67127" x="2428875" y="3771900"/>
          <p14:tracePt t="67143" x="2435225" y="3787775"/>
          <p14:tracePt t="67160" x="2451100" y="3797300"/>
          <p14:tracePt t="67176" x="2489200" y="3816350"/>
          <p14:tracePt t="67194" x="2555875" y="3854450"/>
          <p14:tracePt t="67209" x="2613025" y="3892550"/>
          <p14:tracePt t="67226" x="2644775" y="3914775"/>
          <p14:tracePt t="67244" x="2686050" y="3946525"/>
          <p14:tracePt t="67260" x="2695575" y="3956050"/>
          <p14:tracePt t="67276" x="2717800" y="3968750"/>
          <p14:tracePt t="67293" x="2746375" y="3984625"/>
          <p14:tracePt t="67309" x="2778125" y="4000500"/>
          <p14:tracePt t="67327" x="2800350" y="4013200"/>
          <p14:tracePt t="67343" x="2851150" y="4038600"/>
          <p14:tracePt t="67360" x="2873375" y="4051300"/>
          <p14:tracePt t="67377" x="2898775" y="4067175"/>
          <p14:tracePt t="67393" x="2911475" y="4083050"/>
          <p14:tracePt t="67410" x="2921000" y="4092575"/>
          <p14:tracePt t="67426" x="2930525" y="4092575"/>
          <p14:tracePt t="67443" x="2971800" y="4098925"/>
          <p14:tracePt t="67460" x="2994025" y="4105275"/>
          <p14:tracePt t="67476" x="3022600" y="4111625"/>
          <p14:tracePt t="67493" x="3044825" y="4121150"/>
          <p14:tracePt t="67510" x="3060700" y="4121150"/>
          <p14:tracePt t="67526" x="3070225" y="4121150"/>
          <p14:tracePt t="67544" x="3082925" y="4121150"/>
          <p14:tracePt t="67560" x="3092450" y="4121150"/>
          <p14:tracePt t="67577" x="3108325" y="4121150"/>
          <p14:tracePt t="67593" x="3127375" y="4121150"/>
          <p14:tracePt t="67610" x="3143250" y="4121150"/>
          <p14:tracePt t="67627" x="3165475" y="4121150"/>
          <p14:tracePt t="67643" x="3181350" y="4127500"/>
          <p14:tracePt t="67659" x="3190875" y="4127500"/>
          <p14:tracePt t="67693" x="3194050" y="4127500"/>
          <p14:tracePt t="67710" x="3209925" y="4127500"/>
          <p14:tracePt t="67728" x="3225800" y="4127500"/>
          <p14:tracePt t="67744" x="3235325" y="4127500"/>
          <p14:tracePt t="67760" x="3244850" y="4127500"/>
          <p14:tracePt t="67776" x="3260725" y="4127500"/>
          <p14:tracePt t="67793" x="3270250" y="4127500"/>
          <p14:tracePt t="67857" x="3273425" y="4127500"/>
          <p14:tracePt t="67864" x="3279775" y="4127500"/>
          <p14:tracePt t="67878" x="3282950" y="4127500"/>
          <p14:tracePt t="67893" x="3295650" y="4127500"/>
          <p14:tracePt t="67910" x="3298825" y="4127500"/>
          <p14:tracePt t="68698" x="3321050" y="4124325"/>
          <p14:tracePt t="68705" x="3349625" y="4117975"/>
          <p14:tracePt t="68712" x="3387725" y="4102100"/>
          <p14:tracePt t="68727" x="3473450" y="4076700"/>
          <p14:tracePt t="68760" x="3695700" y="4060825"/>
          <p14:tracePt t="68793" x="4041775" y="4054475"/>
          <p14:tracePt t="68809" x="4168775" y="4054475"/>
          <p14:tracePt t="68826" x="4286250" y="4054475"/>
          <p14:tracePt t="68843" x="4349750" y="4064000"/>
          <p14:tracePt t="68860" x="4410075" y="4070350"/>
          <p14:tracePt t="68876" x="4540250" y="4092575"/>
          <p14:tracePt t="68893" x="4645025" y="4102100"/>
          <p14:tracePt t="68910" x="4727575" y="4102100"/>
          <p14:tracePt t="68926" x="4854575" y="4102100"/>
          <p14:tracePt t="68943" x="4959350" y="4102100"/>
          <p14:tracePt t="68960" x="5076825" y="4102100"/>
          <p14:tracePt t="68976" x="5191125" y="4102100"/>
          <p14:tracePt t="68993" x="5295900" y="4102100"/>
          <p14:tracePt t="69010" x="5413375" y="4102100"/>
          <p14:tracePt t="69026" x="5575300" y="4102100"/>
          <p14:tracePt t="69043" x="5676900" y="4102100"/>
          <p14:tracePt t="69060" x="5816600" y="4111625"/>
          <p14:tracePt t="69076" x="5969000" y="4127500"/>
          <p14:tracePt t="69093" x="6051550" y="4127500"/>
          <p14:tracePt t="69110" x="6134100" y="4127500"/>
          <p14:tracePt t="69126" x="6251575" y="4127500"/>
          <p14:tracePt t="69143" x="6302375" y="4127500"/>
          <p14:tracePt t="69160" x="6356350" y="4127500"/>
          <p14:tracePt t="69176" x="6416675" y="4127500"/>
          <p14:tracePt t="69193" x="6461125" y="4124325"/>
          <p14:tracePt t="69210" x="6505575" y="4117975"/>
          <p14:tracePt t="69226" x="6546850" y="4117975"/>
          <p14:tracePt t="69243" x="6575425" y="4111625"/>
          <p14:tracePt t="69260" x="6584950" y="4111625"/>
          <p14:tracePt t="69277" x="6600825" y="4111625"/>
          <p14:tracePt t="69483" x="6594475" y="4111625"/>
          <p14:tracePt t="69490" x="6575425" y="4111625"/>
          <p14:tracePt t="69497" x="6565900" y="4111625"/>
          <p14:tracePt t="69509" x="6553200" y="4105275"/>
          <p14:tracePt t="69526" x="6489700" y="4098925"/>
          <p14:tracePt t="69543" x="6445250" y="4083050"/>
          <p14:tracePt t="69560" x="6397625" y="4070350"/>
          <p14:tracePt t="69577" x="6308725" y="4051300"/>
          <p14:tracePt t="69593" x="6264275" y="4044950"/>
          <p14:tracePt t="69610" x="6188075" y="4038600"/>
          <p14:tracePt t="69627" x="6149975" y="4038600"/>
          <p14:tracePt t="69643" x="6105525" y="4038600"/>
          <p14:tracePt t="69659" x="6061075" y="4038600"/>
          <p14:tracePt t="69676" x="6013450" y="4038600"/>
          <p14:tracePt t="69693" x="5969000" y="4032250"/>
          <p14:tracePt t="69710" x="5905500" y="4013200"/>
          <p14:tracePt t="69727" x="5845175" y="4006850"/>
          <p14:tracePt t="69743" x="5784850" y="4006850"/>
          <p14:tracePt t="69759" x="5734050" y="4006850"/>
          <p14:tracePt t="69776" x="5673725" y="4006850"/>
          <p14:tracePt t="69793" x="5635625" y="4006850"/>
          <p14:tracePt t="69810" x="5572125" y="4006850"/>
          <p14:tracePt t="69826" x="5514975" y="4006850"/>
          <p14:tracePt t="69843" x="5454650" y="4006850"/>
          <p14:tracePt t="69860" x="5368925" y="4006850"/>
          <p14:tracePt t="69876" x="5308600" y="4006850"/>
          <p14:tracePt t="69893" x="5248275" y="4006850"/>
          <p14:tracePt t="69910" x="5149850" y="4016375"/>
          <p14:tracePt t="69926" x="5095875" y="4029075"/>
          <p14:tracePt t="69943" x="5006975" y="4029075"/>
          <p14:tracePt t="69960" x="4889500" y="4038600"/>
          <p14:tracePt t="69976" x="4806950" y="4038600"/>
          <p14:tracePt t="69993" x="4733925" y="4038600"/>
          <p14:tracePt t="70010" x="4638675" y="4038600"/>
          <p14:tracePt t="70026" x="4603750" y="4038600"/>
          <p14:tracePt t="70043" x="4565650" y="4038600"/>
          <p14:tracePt t="70060" x="4518025" y="4038600"/>
          <p14:tracePt t="70076" x="4489450" y="4038600"/>
          <p14:tracePt t="70093" x="4445000" y="4038600"/>
          <p14:tracePt t="70110" x="4384675" y="4038600"/>
          <p14:tracePt t="70126" x="4346575" y="4038600"/>
          <p14:tracePt t="70143" x="4302125" y="4038600"/>
          <p14:tracePt t="70160" x="4264025" y="4038600"/>
          <p14:tracePt t="70176" x="4241800" y="4038600"/>
          <p14:tracePt t="70193" x="4219575" y="4038600"/>
          <p14:tracePt t="70210" x="4203700" y="4038600"/>
          <p14:tracePt t="70226" x="4194175" y="4038600"/>
          <p14:tracePt t="70243" x="4184650" y="4038600"/>
          <p14:tracePt t="70260" x="4165600" y="4038600"/>
          <p14:tracePt t="70276" x="4156075" y="4038600"/>
          <p14:tracePt t="70293" x="4146550" y="4038600"/>
          <p14:tracePt t="70310" x="4133850" y="4038600"/>
          <p14:tracePt t="70403" x="4137025" y="4038600"/>
          <p14:tracePt t="70410" x="4143375" y="4038600"/>
          <p14:tracePt t="70426" x="4162425" y="4038600"/>
          <p14:tracePt t="70443" x="4216400" y="4035425"/>
          <p14:tracePt t="70460" x="4333875" y="4035425"/>
          <p14:tracePt t="70476" x="4403725" y="4035425"/>
          <p14:tracePt t="70493" x="4464050" y="4035425"/>
          <p14:tracePt t="70509" x="4549775" y="4035425"/>
          <p14:tracePt t="70526" x="4629150" y="4035425"/>
          <p14:tracePt t="70543" x="4711700" y="4035425"/>
          <p14:tracePt t="70559" x="4806950" y="4035425"/>
          <p14:tracePt t="70576" x="4867275" y="4035425"/>
          <p14:tracePt t="70593" x="4927600" y="4035425"/>
          <p14:tracePt t="70609" x="4987925" y="4035425"/>
          <p14:tracePt t="70626" x="5032375" y="4035425"/>
          <p14:tracePt t="70643" x="5076825" y="4035425"/>
          <p14:tracePt t="70659" x="5124450" y="4035425"/>
          <p14:tracePt t="70676" x="5159375" y="4035425"/>
          <p14:tracePt t="70693" x="5181600" y="4035425"/>
          <p14:tracePt t="70710" x="5238750" y="4035425"/>
          <p14:tracePt t="70726" x="5273675" y="4035425"/>
          <p14:tracePt t="70743" x="5302250" y="4035425"/>
          <p14:tracePt t="70759" x="5359400" y="4035425"/>
          <p14:tracePt t="70776" x="5394325" y="4035425"/>
          <p14:tracePt t="70793" x="5416550" y="4035425"/>
          <p14:tracePt t="70809" x="5480050" y="4035425"/>
          <p14:tracePt t="70826" x="5524500" y="4035425"/>
          <p14:tracePt t="70843" x="5565775" y="4035425"/>
          <p14:tracePt t="70859" x="5635625" y="4035425"/>
          <p14:tracePt t="70876" x="5673725" y="4022725"/>
          <p14:tracePt t="70893" x="5711825" y="4022725"/>
          <p14:tracePt t="70910" x="5749925" y="4022725"/>
          <p14:tracePt t="70926" x="5772150" y="4022725"/>
          <p14:tracePt t="70943" x="5803900" y="4022725"/>
          <p14:tracePt t="70959" x="5851525" y="4022725"/>
          <p14:tracePt t="70976" x="5886450" y="4022725"/>
          <p14:tracePt t="70993" x="5908675" y="4022725"/>
          <p14:tracePt t="71010" x="5949950" y="4022725"/>
          <p14:tracePt t="71026" x="5959475" y="4022725"/>
          <p14:tracePt t="71043" x="5975350" y="4022725"/>
          <p14:tracePt t="71060" x="5988050" y="4022725"/>
          <p14:tracePt t="71076" x="5997575" y="4022725"/>
          <p14:tracePt t="71093" x="6003925" y="4022725"/>
          <p14:tracePt t="71109" x="6007100" y="4022725"/>
          <p14:tracePt t="71203" x="6000750" y="4022725"/>
          <p14:tracePt t="71217" x="5991225" y="4022725"/>
          <p14:tracePt t="71226" x="5988050" y="4022725"/>
          <p14:tracePt t="71243" x="5965825" y="4022725"/>
          <p14:tracePt t="71259" x="5956300" y="4022725"/>
          <p14:tracePt t="71276" x="5946775" y="4022725"/>
          <p14:tracePt t="71293" x="5937250" y="4022725"/>
          <p14:tracePt t="71310" x="5918200" y="4022725"/>
          <p14:tracePt t="71326" x="5908675" y="4022725"/>
          <p14:tracePt t="71343" x="5892800" y="4022725"/>
          <p14:tracePt t="71360" x="5883275" y="4022725"/>
          <p14:tracePt t="71376" x="5867400" y="4022725"/>
          <p14:tracePt t="71393" x="5854700" y="4022725"/>
          <p14:tracePt t="71410" x="5842000" y="4022725"/>
          <p14:tracePt t="71426" x="5832475" y="4022725"/>
          <p14:tracePt t="71443" x="5807075" y="4022725"/>
          <p14:tracePt t="71460" x="5791200" y="4022725"/>
          <p14:tracePt t="71476" x="5781675" y="4022725"/>
          <p14:tracePt t="71493" x="5762625" y="4022725"/>
          <p14:tracePt t="71509" x="5753100" y="4022725"/>
          <p14:tracePt t="71526" x="5743575" y="4022725"/>
          <p14:tracePt t="71543" x="5727700" y="4022725"/>
          <p14:tracePt t="71560" x="5711825" y="4022725"/>
          <p14:tracePt t="71576" x="5702300" y="4022725"/>
          <p14:tracePt t="71593" x="5689600" y="4022725"/>
          <p14:tracePt t="71610" x="5680075" y="4022725"/>
          <p14:tracePt t="71626" x="5664200" y="4022725"/>
          <p14:tracePt t="71643" x="5648325" y="4022725"/>
          <p14:tracePt t="71659" x="5638800" y="4022725"/>
          <p14:tracePt t="71676" x="5629275" y="4022725"/>
          <p14:tracePt t="71692" x="5603875" y="4022725"/>
          <p14:tracePt t="71709" x="5581650" y="4016375"/>
          <p14:tracePt t="71726" x="5543550" y="4010025"/>
          <p14:tracePt t="71743" x="5480050" y="4003675"/>
          <p14:tracePt t="71759" x="5461000" y="4003675"/>
          <p14:tracePt t="71776" x="5429250" y="4003675"/>
          <p14:tracePt t="71793" x="5397500" y="4003675"/>
          <p14:tracePt t="71809" x="5368925" y="4003675"/>
          <p14:tracePt t="71826" x="5337175" y="4003675"/>
          <p14:tracePt t="71843" x="5276850" y="4003675"/>
          <p14:tracePt t="71859" x="5232400" y="4003675"/>
          <p14:tracePt t="71876" x="5194300" y="4003675"/>
          <p14:tracePt t="71893" x="5162550" y="4003675"/>
          <p14:tracePt t="71909" x="5133975" y="4003675"/>
          <p14:tracePt t="71926" x="5111750" y="4003675"/>
          <p14:tracePt t="71943" x="5070475" y="4003675"/>
          <p14:tracePt t="71959" x="5048250" y="4003675"/>
          <p14:tracePt t="71976" x="5019675" y="4003675"/>
          <p14:tracePt t="71993" x="4959350" y="4003675"/>
          <p14:tracePt t="72009" x="4921250" y="4003675"/>
          <p14:tracePt t="72026" x="4876800" y="4003675"/>
          <p14:tracePt t="72043" x="4800600" y="4003675"/>
          <p14:tracePt t="72059" x="4756150" y="4003675"/>
          <p14:tracePt t="72076" x="4711700" y="4003675"/>
          <p14:tracePt t="72093" x="4648200" y="3997325"/>
          <p14:tracePt t="72109" x="4619625" y="3997325"/>
          <p14:tracePt t="72126" x="4575175" y="3984625"/>
          <p14:tracePt t="72143" x="4518025" y="3971925"/>
          <p14:tracePt t="72159" x="4486275" y="3959225"/>
          <p14:tracePt t="72176" x="4448175" y="3946525"/>
          <p14:tracePt t="72193" x="4416425" y="3946525"/>
          <p14:tracePt t="72209" x="4387850" y="3946525"/>
          <p14:tracePt t="72226" x="4378325" y="3946525"/>
          <p14:tracePt t="72242" x="4362450" y="3946525"/>
          <p14:tracePt t="72259" x="4346575" y="3946525"/>
          <p14:tracePt t="72276" x="4337050" y="3946525"/>
          <p14:tracePt t="72293" x="4327525" y="3946525"/>
          <p14:tracePt t="72493" x="4333875" y="3946525"/>
          <p14:tracePt t="72500" x="4340225" y="3946525"/>
          <p14:tracePt t="72509" x="4356100" y="3946525"/>
          <p14:tracePt t="72526" x="4378325" y="3946525"/>
          <p14:tracePt t="72542" x="4425950" y="3956050"/>
          <p14:tracePt t="72559" x="4473575" y="3968750"/>
          <p14:tracePt t="72576" x="4508500" y="3981450"/>
          <p14:tracePt t="72592" x="4572000" y="3987800"/>
          <p14:tracePt t="72610" x="4603750" y="3994150"/>
          <p14:tracePt t="72627" x="4625975" y="3994150"/>
          <p14:tracePt t="72643" x="4679950" y="3994150"/>
          <p14:tracePt t="72659" x="4724400" y="3994150"/>
          <p14:tracePt t="72675" x="4759325" y="3994150"/>
          <p14:tracePt t="72692" x="4829175" y="3994150"/>
          <p14:tracePt t="72709" x="4889500" y="3994150"/>
          <p14:tracePt t="72725" x="4959350" y="3994150"/>
          <p14:tracePt t="72742" x="5054600" y="3994150"/>
          <p14:tracePt t="72759" x="5089525" y="3994150"/>
          <p14:tracePt t="72776" x="5121275" y="3994150"/>
          <p14:tracePt t="72793" x="5146675" y="3994150"/>
          <p14:tracePt t="72809" x="5168900" y="3994150"/>
          <p14:tracePt t="72826" x="5181600" y="3994150"/>
          <p14:tracePt t="72843" x="5222875" y="3994150"/>
          <p14:tracePt t="72859" x="5245100" y="3990975"/>
          <p14:tracePt t="72876" x="5270500" y="3978275"/>
          <p14:tracePt t="72893" x="5308600" y="3978275"/>
          <p14:tracePt t="72909" x="5324475" y="3978275"/>
          <p14:tracePt t="72926" x="5340350" y="3978275"/>
          <p14:tracePt t="72942" x="5356225" y="3978275"/>
          <p14:tracePt t="72959" x="5365750" y="3978275"/>
          <p14:tracePt t="72977" x="5384800" y="3978275"/>
          <p14:tracePt t="72993" x="5394325" y="3978275"/>
          <p14:tracePt t="73009" x="5403850" y="3978275"/>
          <p14:tracePt t="73026" x="5410200" y="3978275"/>
          <p14:tracePt t="73042" x="5413375" y="3978275"/>
          <p14:tracePt t="74874" x="5378450" y="3978275"/>
          <p14:tracePt t="74881" x="5299075" y="3978275"/>
          <p14:tracePt t="74893" x="5219700" y="3978275"/>
          <p14:tracePt t="74909" x="4978400" y="3984625"/>
          <p14:tracePt t="74925" x="4860925" y="4000500"/>
          <p14:tracePt t="74942" x="4730750" y="4035425"/>
          <p14:tracePt t="74960" x="4591050" y="4095750"/>
          <p14:tracePt t="74992" x="4403725" y="4168775"/>
          <p14:tracePt t="75025" x="4121150" y="4260850"/>
          <p14:tracePt t="75042" x="4035425" y="4276725"/>
          <p14:tracePt t="75060" x="3879850" y="4318000"/>
          <p14:tracePt t="75075" x="3781425" y="4333875"/>
          <p14:tracePt t="75093" x="3708400" y="4349750"/>
          <p14:tracePt t="75110" x="3616325" y="4368800"/>
          <p14:tracePt t="75125" x="3565525" y="4368800"/>
          <p14:tracePt t="75142" x="3514725" y="4368800"/>
          <p14:tracePt t="75159" x="3435350" y="4384675"/>
          <p14:tracePt t="75176" x="3371850" y="4391025"/>
          <p14:tracePt t="75192" x="3311525" y="4397375"/>
          <p14:tracePt t="75210" x="3248025" y="4416425"/>
          <p14:tracePt t="75225" x="3203575" y="4422775"/>
          <p14:tracePt t="75242" x="3165475" y="4435475"/>
          <p14:tracePt t="75259" x="3111500" y="4435475"/>
          <p14:tracePt t="75276" x="3073400" y="4435475"/>
          <p14:tracePt t="75292" x="3051175" y="4435475"/>
          <p14:tracePt t="75309" x="3013075" y="4435475"/>
          <p14:tracePt t="75325" x="2990850" y="4435475"/>
          <p14:tracePt t="75342" x="2959100" y="4435475"/>
          <p14:tracePt t="75359" x="2927350" y="4435475"/>
          <p14:tracePt t="75375" x="2917825" y="4435475"/>
          <p14:tracePt t="75392" x="2901950" y="4435475"/>
          <p14:tracePt t="75409" x="2889250" y="4435475"/>
          <p14:tracePt t="75425" x="2876550" y="4435475"/>
          <p14:tracePt t="75442" x="2867025" y="4435475"/>
          <p14:tracePt t="75459" x="2835275" y="4432300"/>
          <p14:tracePt t="75475" x="2813050" y="4432300"/>
          <p14:tracePt t="75492" x="2797175" y="4425950"/>
          <p14:tracePt t="75509" x="2784475" y="4422775"/>
          <p14:tracePt t="75525" x="2771775" y="4422775"/>
          <p14:tracePt t="75542" x="2762250" y="4422775"/>
          <p14:tracePt t="75559" x="2743200" y="4422775"/>
          <p14:tracePt t="75575" x="2733675" y="4422775"/>
          <p14:tracePt t="75593" x="2724150" y="4422775"/>
          <p14:tracePt t="75609" x="2705100" y="4422775"/>
          <p14:tracePt t="75625" x="2695575" y="4422775"/>
          <p14:tracePt t="75642" x="2689225" y="4422775"/>
          <p14:tracePt t="75659" x="2682875" y="4422775"/>
          <p14:tracePt t="77123" x="2736850" y="4425950"/>
          <p14:tracePt t="77137" x="2863850" y="4441825"/>
          <p14:tracePt t="77148" x="2901950" y="4451350"/>
          <p14:tracePt t="77159" x="2978150" y="4473575"/>
          <p14:tracePt t="77175" x="3063875" y="4495800"/>
          <p14:tracePt t="77192" x="3197225" y="4511675"/>
          <p14:tracePt t="77225" x="3327400" y="4521200"/>
          <p14:tracePt t="77259" x="3457575" y="4521200"/>
          <p14:tracePt t="77275" x="3495675" y="4521200"/>
          <p14:tracePt t="77292" x="3533775" y="4521200"/>
          <p14:tracePt t="77309" x="3578225" y="4521200"/>
          <p14:tracePt t="77325" x="3616325" y="4521200"/>
          <p14:tracePt t="77342" x="3692525" y="4521200"/>
          <p14:tracePt t="77359" x="3765550" y="4508500"/>
          <p14:tracePt t="77375" x="3870325" y="4502150"/>
          <p14:tracePt t="77392" x="4022725" y="4502150"/>
          <p14:tracePt t="77408" x="4102100" y="4502150"/>
          <p14:tracePt t="77425" x="4197350" y="4502150"/>
          <p14:tracePt t="77442" x="4346575" y="4502150"/>
          <p14:tracePt t="77459" x="4429125" y="4502150"/>
          <p14:tracePt t="77475" x="4511675" y="4502150"/>
          <p14:tracePt t="77492" x="4660900" y="4502150"/>
          <p14:tracePt t="77508" x="4743450" y="4502150"/>
          <p14:tracePt t="77525" x="4816475" y="4502150"/>
          <p14:tracePt t="77542" x="4892675" y="4502150"/>
          <p14:tracePt t="77559" x="4937125" y="4502150"/>
          <p14:tracePt t="77575" x="5003800" y="4479925"/>
          <p14:tracePt t="77593" x="5064125" y="4473575"/>
          <p14:tracePt t="77609" x="5102225" y="4460875"/>
          <p14:tracePt t="77625" x="5140325" y="4460875"/>
          <p14:tracePt t="77642" x="5181600" y="4454525"/>
          <p14:tracePt t="77659" x="5197475" y="4454525"/>
          <p14:tracePt t="77676" x="5207000" y="4454525"/>
          <p14:tracePt t="77692" x="5226050" y="4454525"/>
          <p14:tracePt t="77709" x="5235575" y="4454525"/>
          <p14:tracePt t="77742" x="5241925" y="4454525"/>
          <p14:tracePt t="78561" x="5245100" y="4454525"/>
          <p14:tracePt t="78569" x="5254625" y="4454525"/>
          <p14:tracePt t="78575" x="5267325" y="4454525"/>
          <p14:tracePt t="78592" x="5302250" y="4454525"/>
          <p14:tracePt t="78609" x="5340350" y="4454525"/>
          <p14:tracePt t="78625" x="5410200" y="4454525"/>
          <p14:tracePt t="78659" x="5568950" y="4454525"/>
          <p14:tracePt t="78692" x="5683250" y="4448175"/>
          <p14:tracePt t="78708" x="5715000" y="4441825"/>
          <p14:tracePt t="78725" x="5756275" y="4435475"/>
          <p14:tracePt t="78742" x="5778500" y="4429125"/>
          <p14:tracePt t="78758" x="5800725" y="4429125"/>
          <p14:tracePt t="78775" x="5842000" y="4416425"/>
          <p14:tracePt t="78792" x="5870575" y="4416425"/>
          <p14:tracePt t="78808" x="5880100" y="4416425"/>
          <p14:tracePt t="78825" x="5895975" y="4416425"/>
          <p14:tracePt t="78859" x="5895975" y="4406900"/>
          <p14:tracePt t="78875" x="5895975" y="4387850"/>
          <p14:tracePt t="78892" x="5895975" y="4381500"/>
          <p14:tracePt t="78909" x="5895975" y="4371975"/>
          <p14:tracePt t="78925" x="5895975" y="4359275"/>
          <p14:tracePt t="78942" x="5892800" y="4343400"/>
          <p14:tracePt t="78959" x="5883275" y="4333875"/>
          <p14:tracePt t="78975" x="5864225" y="4318000"/>
          <p14:tracePt t="78992" x="5854700" y="4308475"/>
          <p14:tracePt t="79009" x="5842000" y="4292600"/>
          <p14:tracePt t="79025" x="5832475" y="4286250"/>
          <p14:tracePt t="79042" x="5829300" y="4286250"/>
          <p14:tracePt t="79059" x="5813425" y="4283075"/>
          <p14:tracePt t="79075" x="5797550" y="4273550"/>
          <p14:tracePt t="79092" x="5788025" y="4273550"/>
          <p14:tracePt t="79109" x="5778500" y="4273550"/>
          <p14:tracePt t="79125" x="5759450" y="4267200"/>
          <p14:tracePt t="79142" x="5749925" y="4267200"/>
          <p14:tracePt t="79159" x="5743575" y="4267200"/>
          <p14:tracePt t="79175" x="5727700" y="4267200"/>
          <p14:tracePt t="79192" x="5715000" y="4267200"/>
          <p14:tracePt t="79208" x="5699125" y="4267200"/>
          <p14:tracePt t="79225" x="5657850" y="4267200"/>
          <p14:tracePt t="79242" x="5635625" y="4267200"/>
          <p14:tracePt t="79259" x="5626100" y="4267200"/>
          <p14:tracePt t="79276" x="5607050" y="4267200"/>
          <p14:tracePt t="79292" x="5597525" y="4267200"/>
          <p14:tracePt t="79308" x="5588000" y="4267200"/>
          <p14:tracePt t="79325" x="5578475" y="4267200"/>
          <p14:tracePt t="79367" x="5578475" y="4270375"/>
          <p14:tracePt t="79375" x="5578475" y="4273550"/>
          <p14:tracePt t="79393" x="5578475" y="4283075"/>
          <p14:tracePt t="79410" x="5578475" y="4302125"/>
          <p14:tracePt t="79426" x="5584825" y="4314825"/>
          <p14:tracePt t="79442" x="5594350" y="4324350"/>
          <p14:tracePt t="79459" x="5635625" y="4340225"/>
          <p14:tracePt t="79475" x="5667375" y="4359275"/>
          <p14:tracePt t="79492" x="5695950" y="4371975"/>
          <p14:tracePt t="79508" x="5721350" y="4384675"/>
          <p14:tracePt t="79525" x="5759450" y="4387850"/>
          <p14:tracePt t="79542" x="5784850" y="4400550"/>
          <p14:tracePt t="79559" x="5832475" y="4406900"/>
          <p14:tracePt t="79575" x="5861050" y="4406900"/>
          <p14:tracePt t="79592" x="5883275" y="4406900"/>
          <p14:tracePt t="79609" x="5908675" y="4406900"/>
          <p14:tracePt t="79625" x="5918200" y="4406900"/>
          <p14:tracePt t="79642" x="5940425" y="4406900"/>
          <p14:tracePt t="79659" x="5981700" y="4406900"/>
          <p14:tracePt t="79675" x="6010275" y="4406900"/>
          <p14:tracePt t="79692" x="6048375" y="4406900"/>
          <p14:tracePt t="79709" x="6108700" y="4403725"/>
          <p14:tracePt t="79725" x="6162675" y="4397375"/>
          <p14:tracePt t="79742" x="6216650" y="4391025"/>
          <p14:tracePt t="79759" x="6296025" y="4375150"/>
          <p14:tracePt t="79775" x="6334125" y="4365625"/>
          <p14:tracePt t="79792" x="6378575" y="4356100"/>
          <p14:tracePt t="79809" x="6432550" y="4356100"/>
          <p14:tracePt t="79825" x="6470650" y="4356100"/>
          <p14:tracePt t="79842" x="6499225" y="4356100"/>
          <p14:tracePt t="79859" x="6540500" y="4346575"/>
          <p14:tracePt t="79875" x="6569075" y="4346575"/>
          <p14:tracePt t="79892" x="6607175" y="4346575"/>
          <p14:tracePt t="79909" x="6661150" y="4346575"/>
          <p14:tracePt t="79925" x="6689725" y="4346575"/>
          <p14:tracePt t="79942" x="6734175" y="4346575"/>
          <p14:tracePt t="79959" x="6797675" y="4346575"/>
          <p14:tracePt t="79975" x="6848475" y="4346575"/>
          <p14:tracePt t="79992" x="6908800" y="4346575"/>
          <p14:tracePt t="80009" x="6994525" y="4346575"/>
          <p14:tracePt t="80025" x="7045325" y="4346575"/>
          <p14:tracePt t="80042" x="7099300" y="4346575"/>
          <p14:tracePt t="80059" x="7191375" y="4346575"/>
          <p14:tracePt t="80075" x="7251700" y="4346575"/>
          <p14:tracePt t="80092" x="7286625" y="4346575"/>
          <p14:tracePt t="80108" x="7359650" y="4346575"/>
          <p14:tracePt t="80125" x="7404100" y="4340225"/>
          <p14:tracePt t="80142" x="7454900" y="4333875"/>
          <p14:tracePt t="80158" x="7521575" y="4314825"/>
          <p14:tracePt t="80175" x="7550150" y="4302125"/>
          <p14:tracePt t="80192" x="7581900" y="4289425"/>
          <p14:tracePt t="80209" x="7610475" y="4267200"/>
          <p14:tracePt t="80225" x="7626350" y="4257675"/>
          <p14:tracePt t="80242" x="7635875" y="4244975"/>
          <p14:tracePt t="80258" x="7645400" y="4235450"/>
          <p14:tracePt t="80459" x="7642225" y="4235450"/>
          <p14:tracePt t="80466" x="7639050" y="4235450"/>
          <p14:tracePt t="80475" x="7632700" y="4235450"/>
          <p14:tracePt t="80492" x="7620000" y="4235450"/>
          <p14:tracePt t="80508" x="7604125" y="4235450"/>
          <p14:tracePt t="80525" x="7594600" y="4235450"/>
          <p14:tracePt t="80542" x="7585075" y="4235450"/>
          <p14:tracePt t="80558" x="7562850" y="4235450"/>
          <p14:tracePt t="80575" x="7553325" y="4235450"/>
          <p14:tracePt t="80592" x="7543800" y="4235450"/>
          <p14:tracePt t="80609" x="7531100" y="4235450"/>
          <p14:tracePt t="80625" x="7515225" y="4235450"/>
          <p14:tracePt t="80642" x="7505700" y="4235450"/>
          <p14:tracePt t="80658" x="7486650" y="4235450"/>
          <p14:tracePt t="80675" x="7461250" y="4235450"/>
          <p14:tracePt t="80694" x="7442200" y="4235450"/>
          <p14:tracePt t="80708" x="7432675" y="4235450"/>
          <p14:tracePt t="80725" x="7416800" y="4235450"/>
          <p14:tracePt t="80742" x="7407275" y="4235450"/>
          <p14:tracePt t="80758" x="7391400" y="4235450"/>
          <p14:tracePt t="80775" x="7362825" y="4235450"/>
          <p14:tracePt t="80792" x="7318375" y="4235450"/>
          <p14:tracePt t="80808" x="7146925" y="4203700"/>
          <p14:tracePt t="80825" x="7016750" y="4187825"/>
          <p14:tracePt t="80842" x="6924675" y="4187825"/>
          <p14:tracePt t="80858" x="6826250" y="4187825"/>
          <p14:tracePt t="80875" x="6765925" y="4187825"/>
          <p14:tracePt t="80893" x="6635750" y="4165600"/>
          <p14:tracePt t="80908" x="6527800" y="4140200"/>
          <p14:tracePt t="80925" x="6356350" y="4121150"/>
          <p14:tracePt t="80942" x="6194425" y="4102100"/>
          <p14:tracePt t="80959" x="5940425" y="4076700"/>
          <p14:tracePt t="80975" x="5743575" y="4067175"/>
          <p14:tracePt t="80993" x="5470525" y="4067175"/>
          <p14:tracePt t="81008" x="5245100" y="4067175"/>
          <p14:tracePt t="81025" x="4956175" y="4083050"/>
          <p14:tracePt t="81045" x="4502150" y="4105275"/>
          <p14:tracePt t="81059" x="4229100" y="4127500"/>
          <p14:tracePt t="81075" x="4010025" y="4165600"/>
          <p14:tracePt t="81092" x="3663950" y="4213225"/>
          <p14:tracePt t="81108" x="3467100" y="4260850"/>
          <p14:tracePt t="81125" x="3270250" y="4295775"/>
          <p14:tracePt t="81142" x="3022600" y="4378325"/>
          <p14:tracePt t="81158" x="2889250" y="4432300"/>
          <p14:tracePt t="81175" x="2755900" y="4486275"/>
          <p14:tracePt t="81192" x="2635250" y="4559300"/>
          <p14:tracePt t="81208" x="2587625" y="4594225"/>
          <p14:tracePt t="81225" x="2555875" y="4616450"/>
          <p14:tracePt t="81242" x="2524125" y="4641850"/>
          <p14:tracePt t="81564" x="2422525" y="4619625"/>
          <p14:tracePt t="81571" x="2308225" y="4591050"/>
          <p14:tracePt t="81578" x="2174875" y="4549775"/>
          <p14:tracePt t="81592" x="1822450" y="4505325"/>
          <p14:tracePt t="81608" x="1581150" y="4486275"/>
          <p14:tracePt t="81625" x="1355725" y="4476750"/>
          <p14:tracePt t="81641" x="1101725" y="4467225"/>
          <p14:tracePt t="81658" x="920750" y="4467225"/>
          <p14:tracePt t="81675" x="749300" y="4467225"/>
          <p14:tracePt t="81693" x="530225" y="4479925"/>
          <p14:tracePt t="81710" x="377825" y="4498975"/>
          <p14:tracePt t="81725" x="263525" y="4508500"/>
          <p14:tracePt t="81742" x="120650" y="4524375"/>
          <p14:tracePt t="81758" x="34925" y="4530725"/>
          <p14:tracePt t="82256" x="6350" y="4864100"/>
          <p14:tracePt t="82262" x="25400" y="4864100"/>
          <p14:tracePt t="82275" x="38100" y="4870450"/>
          <p14:tracePt t="82292" x="107950" y="4883150"/>
          <p14:tracePt t="82309" x="161925" y="4889500"/>
          <p14:tracePt t="82324" x="200025" y="4895850"/>
          <p14:tracePt t="82342" x="247650" y="4902200"/>
          <p14:tracePt t="82374" x="279400" y="4905375"/>
          <p14:tracePt t="82408" x="342900" y="4911725"/>
          <p14:tracePt t="82425" x="377825" y="4924425"/>
          <p14:tracePt t="82442" x="434975" y="4937125"/>
          <p14:tracePt t="82458" x="466725" y="4949825"/>
          <p14:tracePt t="82475" x="488950" y="4956175"/>
          <p14:tracePt t="82491" x="508000" y="4956175"/>
          <p14:tracePt t="82508" x="530225" y="4962525"/>
          <p14:tracePt t="82525" x="552450" y="4968875"/>
          <p14:tracePt t="82542" x="619125" y="4994275"/>
          <p14:tracePt t="82558" x="673100" y="5006975"/>
          <p14:tracePt t="82575" x="727075" y="5019675"/>
          <p14:tracePt t="82592" x="774700" y="5038725"/>
          <p14:tracePt t="82608" x="793750" y="5051425"/>
          <p14:tracePt t="82624" x="803275" y="5051425"/>
          <p14:tracePt t="82641" x="841375" y="5051425"/>
          <p14:tracePt t="82658" x="863600" y="5051425"/>
          <p14:tracePt t="82675" x="914400" y="5051425"/>
          <p14:tracePt t="82691" x="1003300" y="5070475"/>
          <p14:tracePt t="82708" x="1063625" y="5076825"/>
          <p14:tracePt t="82725" x="1120775" y="5086350"/>
          <p14:tracePt t="82741" x="1152525" y="5086350"/>
          <p14:tracePt t="82758" x="1165225" y="5086350"/>
          <p14:tracePt t="82776" x="1177925" y="5086350"/>
          <p14:tracePt t="82791" x="1200150" y="5086350"/>
          <p14:tracePt t="82808" x="1228725" y="5086350"/>
          <p14:tracePt t="82825" x="1292225" y="5086350"/>
          <p14:tracePt t="82842" x="1327150" y="5086350"/>
          <p14:tracePt t="82859" x="1358900" y="5083175"/>
          <p14:tracePt t="82875" x="1390650" y="5076825"/>
          <p14:tracePt t="82891" x="1406525" y="5073650"/>
          <p14:tracePt t="82908" x="1422400" y="5067300"/>
          <p14:tracePt t="82925" x="1457325" y="5051425"/>
          <p14:tracePt t="82941" x="1479550" y="5038725"/>
          <p14:tracePt t="82959" x="1524000" y="5026025"/>
          <p14:tracePt t="82976" x="1574800" y="5019675"/>
          <p14:tracePt t="82992" x="1597025" y="5019675"/>
          <p14:tracePt t="83008" x="1606550" y="5013325"/>
          <p14:tracePt t="83025" x="1625600" y="5013325"/>
          <p14:tracePt t="83041" x="1635125" y="5010150"/>
          <p14:tracePt t="83058" x="1644650" y="5003800"/>
          <p14:tracePt t="83075" x="1666875" y="4981575"/>
          <p14:tracePt t="83091" x="1689100" y="4978400"/>
          <p14:tracePt t="83108" x="1733550" y="4965700"/>
          <p14:tracePt t="83125" x="1797050" y="4953000"/>
          <p14:tracePt t="83141" x="1825625" y="4953000"/>
          <p14:tracePt t="83158" x="1857375" y="4946650"/>
          <p14:tracePt t="83175" x="1885950" y="4927600"/>
          <p14:tracePt t="83191" x="1898650" y="4921250"/>
          <p14:tracePt t="83208" x="1911350" y="4911725"/>
          <p14:tracePt t="83225" x="1924050" y="4902200"/>
          <p14:tracePt t="83241" x="1933575" y="4892675"/>
          <p14:tracePt t="83259" x="1949450" y="4892675"/>
          <p14:tracePt t="83262" x="1958975" y="4892675"/>
          <p14:tracePt t="83276" x="1984375" y="4879975"/>
          <p14:tracePt t="83292" x="1997075" y="4879975"/>
          <p14:tracePt t="83308" x="2006600" y="4879975"/>
          <p14:tracePt t="83325" x="2022475" y="4879975"/>
          <p14:tracePt t="83390" x="2028825" y="4879975"/>
          <p14:tracePt t="83396" x="2032000" y="4879975"/>
          <p14:tracePt t="83408" x="2038350" y="4879975"/>
          <p14:tracePt t="83425" x="2047875" y="4879975"/>
          <p14:tracePt t="84082" x="2051050" y="4879975"/>
          <p14:tracePt t="84682" x="2082800" y="4883150"/>
          <p14:tracePt t="84692" x="2130425" y="4883150"/>
          <p14:tracePt t="84708" x="2247900" y="4883150"/>
          <p14:tracePt t="84725" x="2330450" y="4883150"/>
          <p14:tracePt t="84741" x="2400300" y="4883150"/>
          <p14:tracePt t="84759" x="2495550" y="4883150"/>
          <p14:tracePt t="84791" x="2638425" y="4892675"/>
          <p14:tracePt t="84824" x="2803525" y="4921250"/>
          <p14:tracePt t="84842" x="2847975" y="4921250"/>
          <p14:tracePt t="84858" x="2895600" y="4921250"/>
          <p14:tracePt t="84874" x="2917825" y="4921250"/>
          <p14:tracePt t="84891" x="2940050" y="4921250"/>
          <p14:tracePt t="84908" x="2987675" y="4921250"/>
          <p14:tracePt t="84924" x="3032125" y="4921250"/>
          <p14:tracePt t="84941" x="3082925" y="4921250"/>
          <p14:tracePt t="84958" x="3146425" y="4921250"/>
          <p14:tracePt t="84974" x="3168650" y="4921250"/>
          <p14:tracePt t="84991" x="3184525" y="4921250"/>
          <p14:tracePt t="85008" x="3222625" y="4921250"/>
          <p14:tracePt t="85025" x="3238500" y="4921250"/>
          <p14:tracePt t="85041" x="3267075" y="4921250"/>
          <p14:tracePt t="85058" x="3330575" y="4918075"/>
          <p14:tracePt t="85074" x="3365500" y="4911725"/>
          <p14:tracePt t="85091" x="3409950" y="4905375"/>
          <p14:tracePt t="85108" x="3473450" y="4905375"/>
          <p14:tracePt t="85125" x="3511550" y="4905375"/>
          <p14:tracePt t="85141" x="3546475" y="4905375"/>
          <p14:tracePt t="85158" x="3603625" y="4899025"/>
          <p14:tracePt t="85174" x="3644900" y="4899025"/>
          <p14:tracePt t="85191" x="3692525" y="4886325"/>
          <p14:tracePt t="85208" x="3746500" y="4867275"/>
          <p14:tracePt t="85224" x="3810000" y="4857750"/>
          <p14:tracePt t="85241" x="3870325" y="4851400"/>
          <p14:tracePt t="85258" x="3965575" y="4851400"/>
          <p14:tracePt t="85274" x="4000500" y="4851400"/>
          <p14:tracePt t="85291" x="4038600" y="4851400"/>
          <p14:tracePt t="85308" x="4070350" y="4851400"/>
          <p14:tracePt t="85325" x="4092575" y="4851400"/>
          <p14:tracePt t="85341" x="4102100" y="4848225"/>
          <p14:tracePt t="85358" x="4143375" y="4841875"/>
          <p14:tracePt t="85374" x="4165600" y="4841875"/>
          <p14:tracePt t="85391" x="4181475" y="4841875"/>
          <p14:tracePt t="85408" x="4206875" y="4841875"/>
          <p14:tracePt t="85425" x="4216400" y="4841875"/>
          <p14:tracePt t="85441" x="4225925" y="4841875"/>
          <p14:tracePt t="85458" x="4244975" y="4841875"/>
          <p14:tracePt t="85474" x="4257675" y="4841875"/>
          <p14:tracePt t="85491" x="4267200" y="4841875"/>
          <p14:tracePt t="85508" x="4279900" y="4841875"/>
          <p14:tracePt t="85525" x="4295775" y="4841875"/>
          <p14:tracePt t="85542" x="4305300" y="4841875"/>
          <p14:tracePt t="85558" x="4324350" y="4841875"/>
          <p14:tracePt t="85575" x="4349750" y="4841875"/>
          <p14:tracePt t="85591" x="4368800" y="4841875"/>
          <p14:tracePt t="85608" x="4403725" y="4841875"/>
          <p14:tracePt t="85624" x="4425950" y="4841875"/>
          <p14:tracePt t="85641" x="4464050" y="4835525"/>
          <p14:tracePt t="85658" x="4527550" y="4816475"/>
          <p14:tracePt t="85674" x="4562475" y="4816475"/>
          <p14:tracePt t="85691" x="4600575" y="4816475"/>
          <p14:tracePt t="85708" x="4641850" y="4816475"/>
          <p14:tracePt t="85724" x="4660900" y="4816475"/>
          <p14:tracePt t="85741" x="4683125" y="4816475"/>
          <p14:tracePt t="85758" x="4724400" y="4816475"/>
          <p14:tracePt t="85774" x="4762500" y="4816475"/>
          <p14:tracePt t="85792" x="4822825" y="4816475"/>
          <p14:tracePt t="85808" x="4860925" y="4816475"/>
          <p14:tracePt t="85825" x="4895850" y="4816475"/>
          <p14:tracePt t="85842" x="4924425" y="4816475"/>
          <p14:tracePt t="85858" x="4937125" y="4816475"/>
          <p14:tracePt t="85874" x="4949825" y="4816475"/>
          <p14:tracePt t="85892" x="4962525" y="4816475"/>
          <p14:tracePt t="85908" x="4972050" y="4816475"/>
          <p14:tracePt t="85924" x="4987925" y="4816475"/>
          <p14:tracePt t="85941" x="4997450" y="4816475"/>
          <p14:tracePt t="85958" x="5013325" y="4816475"/>
          <p14:tracePt t="85974" x="5022850" y="4816475"/>
          <p14:tracePt t="85992" x="5038725" y="4816475"/>
          <p14:tracePt t="86035" x="5038725" y="4819650"/>
          <p14:tracePt t="86050" x="5041900" y="4819650"/>
          <p14:tracePt t="86057" x="5048250" y="4829175"/>
          <p14:tracePt t="86075" x="5051425" y="4829175"/>
          <p14:tracePt t="86092" x="5057775" y="4835525"/>
          <p14:tracePt t="86179" x="5060950" y="4835525"/>
          <p14:tracePt t="86992" x="5041900" y="4832350"/>
          <p14:tracePt t="86999" x="5016500" y="4832350"/>
          <p14:tracePt t="87008" x="4981575" y="4832350"/>
          <p14:tracePt t="87024" x="4937125" y="4826000"/>
          <p14:tracePt t="87041" x="4854575" y="4803775"/>
          <p14:tracePt t="87058" x="4772025" y="4787900"/>
          <p14:tracePt t="87091" x="4495800" y="4740275"/>
          <p14:tracePt t="87124" x="4295775" y="4721225"/>
          <p14:tracePt t="87142" x="4197350" y="4724400"/>
          <p14:tracePt t="87158" x="4152900" y="4730750"/>
          <p14:tracePt t="87174" x="4098925" y="4746625"/>
          <p14:tracePt t="87191" x="4013200" y="4746625"/>
          <p14:tracePt t="87208" x="3917950" y="4752975"/>
          <p14:tracePt t="87224" x="3813175" y="4752975"/>
          <p14:tracePt t="87241" x="3673475" y="4772025"/>
          <p14:tracePt t="87258" x="3587750" y="4778375"/>
          <p14:tracePt t="87274" x="3527425" y="4778375"/>
          <p14:tracePt t="87276" x="3492500" y="4784725"/>
          <p14:tracePt t="87291" x="3454400" y="4784725"/>
          <p14:tracePt t="87308" x="3413125" y="4784725"/>
          <p14:tracePt t="87325" x="3368675" y="4784725"/>
          <p14:tracePt t="87341" x="3282950" y="4784725"/>
          <p14:tracePt t="87358" x="3200400" y="4784725"/>
          <p14:tracePt t="87374" x="3117850" y="4784725"/>
          <p14:tracePt t="87391" x="3019425" y="4784725"/>
          <p14:tracePt t="87408" x="2962275" y="4784725"/>
          <p14:tracePt t="87424" x="2892425" y="4784725"/>
          <p14:tracePt t="87441" x="2740025" y="4784725"/>
          <p14:tracePt t="87457" x="2622550" y="4781550"/>
          <p14:tracePt t="87475" x="2428875" y="4781550"/>
          <p14:tracePt t="87491" x="2270125" y="4781550"/>
          <p14:tracePt t="87508" x="2152650" y="4781550"/>
          <p14:tracePt t="87525" x="1958975" y="4781550"/>
          <p14:tracePt t="87541" x="1831975" y="4784725"/>
          <p14:tracePt t="87557" x="1736725" y="4794250"/>
          <p14:tracePt t="87575" x="1597025" y="4794250"/>
          <p14:tracePt t="87591" x="1492250" y="4794250"/>
          <p14:tracePt t="87608" x="1374775" y="4800600"/>
          <p14:tracePt t="87625" x="1254125" y="4826000"/>
          <p14:tracePt t="87641" x="1155700" y="4841875"/>
          <p14:tracePt t="87657" x="1082675" y="4854575"/>
          <p14:tracePt t="87675" x="1000125" y="4876800"/>
          <p14:tracePt t="87691" x="968375" y="4886325"/>
          <p14:tracePt t="87708" x="930275" y="4905375"/>
          <p14:tracePt t="87725" x="866775" y="4924425"/>
          <p14:tracePt t="87741" x="828675" y="4937125"/>
          <p14:tracePt t="87757" x="784225" y="4949825"/>
          <p14:tracePt t="87775" x="727075" y="4975225"/>
          <p14:tracePt t="87791" x="704850" y="4987925"/>
          <p14:tracePt t="87807" x="673100" y="5000625"/>
          <p14:tracePt t="87825" x="657225" y="5019675"/>
          <p14:tracePt t="87841" x="647700" y="5029200"/>
          <p14:tracePt t="87858" x="638175" y="5038725"/>
          <p14:tracePt t="87875" x="619125" y="5060950"/>
          <p14:tracePt t="87891" x="606425" y="5083175"/>
          <p14:tracePt t="87908" x="596900" y="5092700"/>
          <p14:tracePt t="87925" x="577850" y="5108575"/>
          <p14:tracePt t="87941" x="568325" y="5124450"/>
          <p14:tracePt t="87958" x="561975" y="5133975"/>
          <p14:tracePt t="87975" x="561975" y="5146675"/>
          <p14:tracePt t="87991" x="558800" y="5156200"/>
          <p14:tracePt t="88008" x="552450" y="5172075"/>
          <p14:tracePt t="88025" x="552450" y="5187950"/>
          <p14:tracePt t="88041" x="552450" y="5197475"/>
          <p14:tracePt t="88058" x="552450" y="5207000"/>
          <p14:tracePt t="88075" x="552450" y="5210175"/>
          <p14:tracePt t="89701" x="574675" y="5222875"/>
          <p14:tracePt t="89709" x="600075" y="5238750"/>
          <p14:tracePt t="89725" x="669925" y="5267325"/>
          <p14:tracePt t="89741" x="736600" y="5305425"/>
          <p14:tracePt t="89758" x="838200" y="5334000"/>
          <p14:tracePt t="89774" x="895350" y="5356225"/>
          <p14:tracePt t="89808" x="1168400" y="5413375"/>
          <p14:tracePt t="89840" x="1333500" y="5461000"/>
          <p14:tracePt t="89858" x="1387475" y="5480050"/>
          <p14:tracePt t="89875" x="1409700" y="5480050"/>
          <p14:tracePt t="89891" x="1441450" y="5480050"/>
          <p14:tracePt t="89907" x="1511300" y="5480050"/>
          <p14:tracePt t="89924" x="1571625" y="5480050"/>
          <p14:tracePt t="89940" x="1622425" y="5480050"/>
          <p14:tracePt t="89957" x="1682750" y="5480050"/>
          <p14:tracePt t="89974" x="1727200" y="5480050"/>
          <p14:tracePt t="89991" x="1771650" y="5480050"/>
          <p14:tracePt t="90008" x="1835150" y="5480050"/>
          <p14:tracePt t="90025" x="1870075" y="5480050"/>
          <p14:tracePt t="90041" x="1933575" y="5470525"/>
          <p14:tracePt t="90057" x="2022475" y="5448300"/>
          <p14:tracePt t="90074" x="2082800" y="5413375"/>
          <p14:tracePt t="90091" x="2146300" y="5391150"/>
          <p14:tracePt t="90107" x="2222500" y="5368925"/>
          <p14:tracePt t="90124" x="2254250" y="5353050"/>
          <p14:tracePt t="90141" x="2276475" y="5340350"/>
          <p14:tracePt t="90157" x="2295525" y="5324475"/>
          <p14:tracePt t="90174" x="2308225" y="5314950"/>
          <p14:tracePt t="90191" x="2317750" y="5305425"/>
          <p14:tracePt t="90207" x="2330450" y="5305425"/>
          <p14:tracePt t="90224" x="2346325" y="5305425"/>
          <p14:tracePt t="90286" x="2352675" y="5305425"/>
          <p14:tracePt t="91155" x="2381250" y="5308600"/>
          <p14:tracePt t="91163" x="2441575" y="5314950"/>
          <p14:tracePt t="91174" x="2489200" y="5324475"/>
          <p14:tracePt t="91194" x="2698750" y="5334000"/>
          <p14:tracePt t="91207" x="2825750" y="5340350"/>
          <p14:tracePt t="91224" x="3006725" y="5340350"/>
          <p14:tracePt t="91241" x="3248025" y="5340350"/>
          <p14:tracePt t="91274" x="3568700" y="5368925"/>
          <p14:tracePt t="91307" x="3883025" y="5384800"/>
          <p14:tracePt t="91324" x="4019550" y="5384800"/>
          <p14:tracePt t="91340" x="4181475" y="5384800"/>
          <p14:tracePt t="91357" x="4286250" y="5384800"/>
          <p14:tracePt t="91374" x="4391025" y="5384800"/>
          <p14:tracePt t="91390" x="4508500" y="5384800"/>
          <p14:tracePt t="91407" x="4568825" y="5384800"/>
          <p14:tracePt t="91424" x="4638675" y="5372100"/>
          <p14:tracePt t="91441" x="4756150" y="5365750"/>
          <p14:tracePt t="91457" x="4829175" y="5365750"/>
          <p14:tracePt t="91474" x="4889500" y="5365750"/>
          <p14:tracePt t="91491" x="5003800" y="5359400"/>
          <p14:tracePt t="91508" x="5073650" y="5359400"/>
          <p14:tracePt t="91524" x="5143500" y="5359400"/>
          <p14:tracePt t="91541" x="5222875" y="5359400"/>
          <p14:tracePt t="91557" x="5267325" y="5359400"/>
          <p14:tracePt t="91574" x="5289550" y="5359400"/>
          <p14:tracePt t="91591" x="5327650" y="5359400"/>
          <p14:tracePt t="91608" x="5343525" y="5359400"/>
          <p14:tracePt t="91625" x="5353050" y="5359400"/>
          <p14:tracePt t="91641" x="5375275" y="5359400"/>
          <p14:tracePt t="91657" x="5384800" y="5359400"/>
          <p14:tracePt t="91674" x="5394325" y="5359400"/>
          <p14:tracePt t="91734" x="5397500" y="5359400"/>
          <p14:tracePt t="91790" x="5403850" y="5359400"/>
          <p14:tracePt t="91797" x="5413375" y="5359400"/>
          <p14:tracePt t="91807" x="5419725" y="5359400"/>
          <p14:tracePt t="91824" x="5422900" y="5359400"/>
          <p14:tracePt t="91840" x="5432425" y="5359400"/>
          <p14:tracePt t="91857" x="5438775" y="5359400"/>
          <p14:tracePt t="91874" x="5441950" y="5359400"/>
          <p14:tracePt t="91891" x="5441950" y="5343525"/>
          <p14:tracePt t="91907" x="5441950" y="5334000"/>
          <p14:tracePt t="91924" x="5441950" y="5324475"/>
          <p14:tracePt t="91941" x="5441950" y="5308600"/>
          <p14:tracePt t="91957" x="5441950" y="5299075"/>
          <p14:tracePt t="91974" x="5441950" y="5280025"/>
          <p14:tracePt t="91991" x="5435600" y="5257800"/>
          <p14:tracePt t="92008" x="5435600" y="5248275"/>
          <p14:tracePt t="92024" x="5426075" y="5238750"/>
          <p14:tracePt t="92041" x="5416550" y="5216525"/>
          <p14:tracePt t="92057" x="5400675" y="5207000"/>
          <p14:tracePt t="92074" x="5391150" y="5197475"/>
          <p14:tracePt t="92091" x="5375275" y="5175250"/>
          <p14:tracePt t="92107" x="5365750" y="5165725"/>
          <p14:tracePt t="92124" x="5349875" y="5162550"/>
          <p14:tracePt t="92140" x="5340350" y="5162550"/>
          <p14:tracePt t="92157" x="5330825" y="5156200"/>
          <p14:tracePt t="92174" x="5321300" y="5153025"/>
          <p14:tracePt t="92191" x="5299075" y="5137150"/>
          <p14:tracePt t="92207" x="5289550" y="5127625"/>
          <p14:tracePt t="92224" x="5267325" y="5121275"/>
          <p14:tracePt t="92241" x="5226050" y="5114925"/>
          <p14:tracePt t="92258" x="5216525" y="5114925"/>
          <p14:tracePt t="92275" x="5197475" y="5114925"/>
          <p14:tracePt t="92291" x="5187950" y="5114925"/>
          <p14:tracePt t="92307" x="5178425" y="5114925"/>
          <p14:tracePt t="92324" x="5156200" y="5114925"/>
          <p14:tracePt t="92340" x="5127625" y="5108575"/>
          <p14:tracePt t="92358" x="5105400" y="5108575"/>
          <p14:tracePt t="92374" x="5070475" y="5102225"/>
          <p14:tracePt t="92391" x="5060950" y="5102225"/>
          <p14:tracePt t="92407" x="5051425" y="5102225"/>
          <p14:tracePt t="92425" x="5032375" y="5102225"/>
          <p14:tracePt t="92441" x="5016500" y="5099050"/>
          <p14:tracePt t="92457" x="4994275" y="5086350"/>
          <p14:tracePt t="92474" x="4937125" y="5060950"/>
          <p14:tracePt t="92491" x="4905375" y="5054600"/>
          <p14:tracePt t="92507" x="4883150" y="5048250"/>
          <p14:tracePt t="92525" x="4857750" y="5048250"/>
          <p14:tracePt t="92541" x="4848225" y="5048250"/>
          <p14:tracePt t="92557" x="4838700" y="5048250"/>
          <p14:tracePt t="92574" x="4822825" y="5048250"/>
          <p14:tracePt t="92591" x="4813300" y="5048250"/>
          <p14:tracePt t="92982" x="4806950" y="5048250"/>
          <p14:tracePt t="92988" x="4797425" y="5048250"/>
          <p14:tracePt t="92995" x="4791075" y="5048250"/>
          <p14:tracePt t="93007" x="4781550" y="5048250"/>
          <p14:tracePt t="93025" x="4718050" y="5048250"/>
          <p14:tracePt t="93041" x="4635500" y="5048250"/>
          <p14:tracePt t="93057" x="4556125" y="5048250"/>
          <p14:tracePt t="93090" x="4203700" y="5089525"/>
          <p14:tracePt t="93124" x="3879850" y="5108575"/>
          <p14:tracePt t="93474" x="3832225" y="5102225"/>
          <p14:tracePt t="93488" x="3727450" y="5102225"/>
          <p14:tracePt t="93498" x="3660775" y="5102225"/>
          <p14:tracePt t="93507" x="3603625" y="5102225"/>
          <p14:tracePt t="93524" x="3429000" y="5108575"/>
          <p14:tracePt t="93541" x="3267075" y="5124450"/>
          <p14:tracePt t="93574" x="2863850" y="5245100"/>
          <p14:tracePt t="93608" x="2540000" y="5340350"/>
          <p14:tracePt t="93625" x="2454275" y="5362575"/>
          <p14:tracePt t="93641" x="2346325" y="5387975"/>
          <p14:tracePt t="93657" x="2228850" y="5407025"/>
          <p14:tracePt t="93674" x="2111375" y="5407025"/>
          <p14:tracePt t="93691" x="2038350" y="5407025"/>
          <p14:tracePt t="93708" x="1978025" y="5407025"/>
          <p14:tracePt t="93724" x="1905000" y="5419725"/>
          <p14:tracePt t="93740" x="1860550" y="5426075"/>
          <p14:tracePt t="93757" x="1831975" y="5432425"/>
          <p14:tracePt t="93774" x="1768475" y="5438775"/>
          <p14:tracePt t="93791" x="1724025" y="5438775"/>
          <p14:tracePt t="93807" x="1679575" y="5457825"/>
          <p14:tracePt t="93824" x="1593850" y="5464175"/>
          <p14:tracePt t="93841" x="1530350" y="5480050"/>
          <p14:tracePt t="93857" x="1485900" y="5492750"/>
          <p14:tracePt t="93874" x="1422400" y="5499100"/>
          <p14:tracePt t="93891" x="1400175" y="5502275"/>
          <p14:tracePt t="93908" x="1343025" y="5502275"/>
          <p14:tracePt t="93924" x="1308100" y="5502275"/>
          <p14:tracePt t="93940" x="1276350" y="5514975"/>
          <p14:tracePt t="93958" x="1216025" y="5514975"/>
          <p14:tracePt t="93974" x="1171575" y="5521325"/>
          <p14:tracePt t="93990" x="1139825" y="5521325"/>
          <p14:tracePt t="94008" x="1085850" y="5527675"/>
          <p14:tracePt t="94024" x="1047750" y="5527675"/>
          <p14:tracePt t="94040" x="1012825" y="5527675"/>
          <p14:tracePt t="94058" x="955675" y="5527675"/>
          <p14:tracePt t="94074" x="920750" y="5527675"/>
          <p14:tracePt t="94090" x="898525" y="5527675"/>
          <p14:tracePt t="94107" x="857250" y="5527675"/>
          <p14:tracePt t="94124" x="835025" y="5527675"/>
          <p14:tracePt t="94140" x="806450" y="5534025"/>
          <p14:tracePt t="94158" x="787400" y="5534025"/>
          <p14:tracePt t="94174" x="777875" y="5534025"/>
          <p14:tracePt t="94190" x="762000" y="5534025"/>
          <p14:tracePt t="94207" x="746125" y="5534025"/>
          <p14:tracePt t="94224" x="736600" y="5534025"/>
          <p14:tracePt t="94241" x="727075" y="5534025"/>
          <p14:tracePt t="94258" x="708025" y="5534025"/>
          <p14:tracePt t="94274" x="698500" y="5534025"/>
          <p14:tracePt t="94290" x="688975" y="5540375"/>
          <p14:tracePt t="94308" x="666750" y="5546725"/>
          <p14:tracePt t="94323" x="657225" y="5546725"/>
          <p14:tracePt t="94340" x="654050" y="5546725"/>
          <p14:tracePt t="94358" x="641350" y="5549900"/>
          <p14:tracePt t="94374" x="641350" y="5556250"/>
          <p14:tracePt t="94390" x="638175" y="5559425"/>
          <p14:tracePt t="94407" x="638175" y="5575300"/>
          <p14:tracePt t="94424" x="631825" y="5578475"/>
          <p14:tracePt t="94440" x="628650" y="5591175"/>
          <p14:tracePt t="94457" x="615950" y="5600700"/>
          <p14:tracePt t="94473" x="612775" y="5603875"/>
          <p14:tracePt t="94490" x="612775" y="5610225"/>
          <p14:tracePt t="94508" x="606425" y="5610225"/>
          <p14:tracePt t="94540" x="606425" y="5619750"/>
          <p14:tracePt t="94564" x="606425" y="5626100"/>
          <p14:tracePt t="94573" x="606425" y="5629275"/>
          <p14:tracePt t="95548" x="641350" y="5629275"/>
          <p14:tracePt t="95556" x="701675" y="5638800"/>
          <p14:tracePt t="95563" x="739775" y="5645150"/>
          <p14:tracePt t="95573" x="774700" y="5645150"/>
          <p14:tracePt t="95590" x="825500" y="5645150"/>
          <p14:tracePt t="95607" x="879475" y="5645150"/>
          <p14:tracePt t="95623" x="908050" y="5645150"/>
          <p14:tracePt t="95657" x="987425" y="5645150"/>
          <p14:tracePt t="95690" x="1066800" y="5645150"/>
          <p14:tracePt t="95707" x="1123950" y="5641975"/>
          <p14:tracePt t="95723" x="1152525" y="5641975"/>
          <p14:tracePt t="95740" x="1168400" y="5635625"/>
          <p14:tracePt t="95757" x="1184275" y="5635625"/>
          <p14:tracePt t="95773" x="1196975" y="5635625"/>
          <p14:tracePt t="95790" x="1212850" y="5632450"/>
          <p14:tracePt t="95806" x="1222375" y="5632450"/>
          <p14:tracePt t="95823" x="1231900" y="5632450"/>
          <p14:tracePt t="95840" x="1247775" y="5632450"/>
          <p14:tracePt t="95841" x="1250950" y="5632450"/>
          <p14:tracePt t="95857" x="1263650" y="5626100"/>
          <p14:tracePt t="95874" x="1263650" y="5622925"/>
          <p14:tracePt t="96140" x="1285875" y="5626100"/>
          <p14:tracePt t="96148" x="1323975" y="5632450"/>
          <p14:tracePt t="96157" x="1358900" y="5638800"/>
          <p14:tracePt t="96173" x="1457325" y="5673725"/>
          <p14:tracePt t="96190" x="1628775" y="5724525"/>
          <p14:tracePt t="96207" x="1736725" y="5740400"/>
          <p14:tracePt t="96223" x="1866900" y="5775325"/>
          <p14:tracePt t="96240" x="2089150" y="5800725"/>
          <p14:tracePt t="96257" x="2206625" y="5819775"/>
          <p14:tracePt t="96273" x="2324100" y="5835650"/>
          <p14:tracePt t="96290" x="2511425" y="5861050"/>
          <p14:tracePt t="96307" x="2597150" y="5876925"/>
          <p14:tracePt t="96323" x="2679700" y="5883275"/>
          <p14:tracePt t="96340" x="2790825" y="5899150"/>
          <p14:tracePt t="96357" x="2873375" y="5899150"/>
          <p14:tracePt t="96373" x="2933700" y="5908675"/>
          <p14:tracePt t="96390" x="3013075" y="5915025"/>
          <p14:tracePt t="96407" x="3067050" y="5915025"/>
          <p14:tracePt t="96423" x="3127375" y="5915025"/>
          <p14:tracePt t="96440" x="3209925" y="5915025"/>
          <p14:tracePt t="96457" x="3270250" y="5915025"/>
          <p14:tracePt t="96473" x="3324225" y="5911850"/>
          <p14:tracePt t="96490" x="3403600" y="5899150"/>
          <p14:tracePt t="96506" x="3476625" y="5883275"/>
          <p14:tracePt t="96523" x="3575050" y="5867400"/>
          <p14:tracePt t="96541" x="3673475" y="5851525"/>
          <p14:tracePt t="96557" x="3733800" y="5845175"/>
          <p14:tracePt t="96573" x="3778250" y="5838825"/>
          <p14:tracePt t="96590" x="3844925" y="5819775"/>
          <p14:tracePt t="96607" x="3879850" y="5807075"/>
          <p14:tracePt t="96624" x="3927475" y="5788025"/>
          <p14:tracePt t="96640" x="3984625" y="5768975"/>
          <p14:tracePt t="96657" x="4006850" y="5756275"/>
          <p14:tracePt t="96674" x="4038600" y="5743575"/>
          <p14:tracePt t="96691" x="4051300" y="5724525"/>
          <p14:tracePt t="96707" x="4060825" y="5715000"/>
          <p14:tracePt t="96723" x="4073525" y="5705475"/>
          <p14:tracePt t="96740" x="4073525" y="5689600"/>
          <p14:tracePt t="96757" x="4073525" y="5667375"/>
          <p14:tracePt t="96774" x="4073525" y="5645150"/>
          <p14:tracePt t="96791" x="4057650" y="5619750"/>
          <p14:tracePt t="96808" x="4048125" y="5603875"/>
          <p14:tracePt t="96824" x="4038600" y="5594350"/>
          <p14:tracePt t="96840" x="4019550" y="5578475"/>
          <p14:tracePt t="96856" x="4006850" y="5562600"/>
          <p14:tracePt t="96873" x="3997325" y="5553075"/>
          <p14:tracePt t="96890" x="3956050" y="5530850"/>
          <p14:tracePt t="96907" x="3930650" y="5499100"/>
          <p14:tracePt t="96923" x="3902075" y="5480050"/>
          <p14:tracePt t="96940" x="3863975" y="5448300"/>
          <p14:tracePt t="96957" x="3848100" y="5438775"/>
          <p14:tracePt t="96974" x="3838575" y="5429250"/>
          <p14:tracePt t="96990" x="3813175" y="5413375"/>
          <p14:tracePt t="97007" x="3765550" y="5378450"/>
          <p14:tracePt t="97023" x="3698875" y="5349875"/>
          <p14:tracePt t="97040" x="3590925" y="5295900"/>
          <p14:tracePt t="97057" x="3552825" y="5283200"/>
          <p14:tracePt t="97073" x="3521075" y="5270500"/>
          <p14:tracePt t="97090" x="3495675" y="5267325"/>
          <p14:tracePt t="97107" x="3479800" y="5267325"/>
          <p14:tracePt t="97124" x="3451225" y="5260975"/>
          <p14:tracePt t="97140" x="3384550" y="5238750"/>
          <p14:tracePt t="97157" x="3321050" y="5226050"/>
          <p14:tracePt t="97174" x="3257550" y="5213350"/>
          <p14:tracePt t="97190" x="3235325" y="5213350"/>
          <p14:tracePt t="97207" x="3219450" y="5213350"/>
          <p14:tracePt t="97225" x="3200400" y="5213350"/>
          <p14:tracePt t="97240" x="3190875" y="5213350"/>
          <p14:tracePt t="97257" x="3181350" y="5213350"/>
          <p14:tracePt t="97274" x="3140075" y="5213350"/>
          <p14:tracePt t="97290" x="3117850" y="5216525"/>
          <p14:tracePt t="97306" x="3089275" y="5222875"/>
          <p14:tracePt t="97324" x="3067050" y="5226050"/>
          <p14:tracePt t="97340" x="3057525" y="5232400"/>
          <p14:tracePt t="97356" x="3041650" y="5241925"/>
          <p14:tracePt t="97374" x="3025775" y="5251450"/>
          <p14:tracePt t="97390" x="3016250" y="5257800"/>
          <p14:tracePt t="97407" x="3006725" y="5267325"/>
          <p14:tracePt t="97424" x="2987675" y="5283200"/>
          <p14:tracePt t="97440" x="2978150" y="5295900"/>
          <p14:tracePt t="97457" x="2968625" y="5308600"/>
          <p14:tracePt t="97474" x="2952750" y="5321300"/>
          <p14:tracePt t="97490" x="2936875" y="5330825"/>
          <p14:tracePt t="97507" x="2927350" y="5346700"/>
          <p14:tracePt t="97524" x="2911475" y="5362575"/>
          <p14:tracePt t="97540" x="2901950" y="5372100"/>
          <p14:tracePt t="97557" x="2886075" y="5381625"/>
          <p14:tracePt t="97574" x="2870200" y="5403850"/>
          <p14:tracePt t="97590" x="2860675" y="5413375"/>
          <p14:tracePt t="97607" x="2851150" y="5422900"/>
          <p14:tracePt t="97624" x="2835275" y="5438775"/>
          <p14:tracePt t="97640" x="2835275" y="5451475"/>
          <p14:tracePt t="97724" x="2835275" y="5457825"/>
          <p14:tracePt t="98161" x="2838450" y="5461000"/>
          <p14:tracePt t="98168" x="2841625" y="5461000"/>
          <p14:tracePt t="98173" x="2854325" y="5467350"/>
          <p14:tracePt t="98190" x="2886075" y="5486400"/>
          <p14:tracePt t="98207" x="2940050" y="5499100"/>
          <p14:tracePt t="98223" x="3038475" y="5521325"/>
          <p14:tracePt t="98256" x="3159125" y="5556250"/>
          <p14:tracePt t="98291" x="3292475" y="5588000"/>
          <p14:tracePt t="98307" x="3343275" y="5588000"/>
          <p14:tracePt t="98324" x="3438525" y="5588000"/>
          <p14:tracePt t="98340" x="3498850" y="5588000"/>
          <p14:tracePt t="98357" x="3559175" y="5588000"/>
          <p14:tracePt t="98358" x="3575050" y="5588000"/>
          <p14:tracePt t="98373" x="3635375" y="5588000"/>
          <p14:tracePt t="98390" x="3679825" y="5588000"/>
          <p14:tracePt t="98406" x="3717925" y="5588000"/>
          <p14:tracePt t="98423" x="3778250" y="5588000"/>
          <p14:tracePt t="98440" x="3816350" y="5588000"/>
          <p14:tracePt t="98457" x="3851275" y="5588000"/>
          <p14:tracePt t="98473" x="3937000" y="5588000"/>
          <p14:tracePt t="98490" x="3997325" y="5588000"/>
          <p14:tracePt t="98507" x="4048125" y="5588000"/>
          <p14:tracePt t="98523" x="4105275" y="5588000"/>
          <p14:tracePt t="98540" x="4133850" y="5588000"/>
          <p14:tracePt t="98557" x="4156075" y="5588000"/>
          <p14:tracePt t="98573" x="4181475" y="5594350"/>
          <p14:tracePt t="98590" x="4203700" y="5600700"/>
          <p14:tracePt t="98606" x="4219575" y="5600700"/>
          <p14:tracePt t="98623" x="4251325" y="5600700"/>
          <p14:tracePt t="98640" x="4260850" y="5600700"/>
          <p14:tracePt t="98657" x="4283075" y="5600700"/>
          <p14:tracePt t="98673" x="4286250" y="5600700"/>
          <p14:tracePt t="98706" x="4292600" y="5600700"/>
          <p14:tracePt t="98723" x="4295775" y="5600700"/>
          <p14:tracePt t="98739" x="4302125" y="5610225"/>
          <p14:tracePt t="98757" x="4305300" y="5610225"/>
          <p14:tracePt t="98773" x="4311650" y="5613400"/>
          <p14:tracePt t="98790" x="4318000" y="56134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5000625" y="5286375"/>
            <a:ext cx="255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Cichorium intybus</a:t>
            </a:r>
          </a:p>
        </p:txBody>
      </p:sp>
      <p:pic>
        <p:nvPicPr>
          <p:cNvPr id="21507" name="Picture 5" descr="http://www.delawarewildflowers.org/images/cichorium_intybu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424973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4256AA096F8D1E9DE1000000AC110A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98" r="25029"/>
          <a:stretch>
            <a:fillRect/>
          </a:stretch>
        </p:blipFill>
        <p:spPr bwMode="auto">
          <a:xfrm>
            <a:off x="4611688" y="0"/>
            <a:ext cx="17462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00063" y="6000750"/>
            <a:ext cx="86439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Chicorée, racines torréfiées donnent un « café  sans caféine»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, les jeunes bourgeons donnent un légume  : les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endives</a:t>
            </a:r>
          </a:p>
        </p:txBody>
      </p:sp>
      <p:pic>
        <p:nvPicPr>
          <p:cNvPr id="21510" name="Picture 10" descr="BCichoriumintybusL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713" y="1857375"/>
            <a:ext cx="242728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360"/>
    </mc:Choice>
    <mc:Fallback>
      <p:transition spd="slow" advTm="6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6724" x="8258175" y="1511300"/>
          <p14:tracePt t="6730" x="8258175" y="1612900"/>
          <p14:tracePt t="6738" x="8267700" y="1806575"/>
          <p14:tracePt t="6749" x="8280400" y="2022475"/>
          <p14:tracePt t="6767" x="8404225" y="2765425"/>
          <p14:tracePt t="6791" x="8572500" y="3394075"/>
          <p14:tracePt t="6818" x="8715375" y="3883025"/>
          <p14:tracePt t="6851" x="8785225" y="4203700"/>
          <p14:tracePt t="6866" x="8801100" y="4286250"/>
          <p14:tracePt t="6883" x="8807450" y="4349750"/>
          <p14:tracePt t="6900" x="8826500" y="4403725"/>
          <p14:tracePt t="6916" x="8845550" y="4445000"/>
          <p14:tracePt t="6933" x="8858250" y="4476750"/>
          <p14:tracePt t="7138" x="8874125" y="4391025"/>
          <p14:tracePt t="7145" x="8883650" y="4286250"/>
          <p14:tracePt t="7151" x="8883650" y="4194175"/>
          <p14:tracePt t="7166" x="8861425" y="4054475"/>
          <p14:tracePt t="7183" x="8743950" y="3883025"/>
          <p14:tracePt t="7199" x="8550275" y="3702050"/>
          <p14:tracePt t="7216" x="7772400" y="3349625"/>
          <p14:tracePt t="7233" x="7210425" y="3260725"/>
          <p14:tracePt t="7251" x="6454775" y="3352800"/>
          <p14:tracePt t="7267" x="5988050" y="3565525"/>
          <p14:tracePt t="7284" x="5686425" y="3759200"/>
          <p14:tracePt t="7305" x="5289550" y="4086225"/>
          <p14:tracePt t="7318" x="5124450" y="4238625"/>
          <p14:tracePt t="7333" x="4972050" y="4410075"/>
          <p14:tracePt t="7349" x="4841875" y="4572000"/>
          <p14:tracePt t="7366" x="4692650" y="4781550"/>
          <p14:tracePt t="7383" x="4632325" y="4895850"/>
          <p14:tracePt t="7400" x="4591050" y="5006975"/>
          <p14:tracePt t="7416" x="4575175" y="5137150"/>
          <p14:tracePt t="7432" x="4587875" y="5254625"/>
          <p14:tracePt t="7450" x="4654550" y="5394325"/>
          <p14:tracePt t="7466" x="4683125" y="5473700"/>
          <p14:tracePt t="7482" x="4721225" y="5530850"/>
          <p14:tracePt t="7499" x="4756150" y="5578475"/>
          <p14:tracePt t="7758" x="4883150" y="5600700"/>
          <p14:tracePt t="7765" x="5041900" y="5632450"/>
          <p14:tracePt t="7771" x="5245100" y="5670550"/>
          <p14:tracePt t="7783" x="5381625" y="5702300"/>
          <p14:tracePt t="7800" x="5651500" y="5759450"/>
          <p14:tracePt t="7816" x="5781675" y="5794375"/>
          <p14:tracePt t="7833" x="5835650" y="5807075"/>
          <p14:tracePt t="7849" x="5883275" y="5819775"/>
          <p14:tracePt t="7866" x="5915025" y="5826125"/>
          <p14:tracePt t="7882" x="5924550" y="5829300"/>
          <p14:tracePt t="7899" x="5937250" y="5835650"/>
          <p14:tracePt t="7916" x="5946775" y="5835650"/>
          <p14:tracePt t="7932" x="5962650" y="5835650"/>
          <p14:tracePt t="7986" x="5949950" y="5835650"/>
          <p14:tracePt t="7992" x="5946775" y="5832475"/>
          <p14:tracePt t="8000" x="5940425" y="5829300"/>
          <p14:tracePt t="8017" x="5918200" y="5816600"/>
          <p14:tracePt t="8033" x="5873750" y="5797550"/>
          <p14:tracePt t="8049" x="5788025" y="5756275"/>
          <p14:tracePt t="8066" x="5743575" y="5743575"/>
          <p14:tracePt t="8083" x="5711825" y="5730875"/>
          <p14:tracePt t="8099" x="5670550" y="5711825"/>
          <p14:tracePt t="8116" x="5661025" y="5711825"/>
          <p14:tracePt t="8133" x="5632450" y="5705475"/>
          <p14:tracePt t="8149" x="5588000" y="5692775"/>
          <p14:tracePt t="8166" x="5537200" y="5686425"/>
          <p14:tracePt t="8183" x="5492750" y="5686425"/>
          <p14:tracePt t="8199" x="5445125" y="5686425"/>
          <p14:tracePt t="8216" x="5422900" y="5686425"/>
          <p14:tracePt t="8233" x="5413375" y="5686425"/>
          <p14:tracePt t="8250" x="5394325" y="5692775"/>
          <p14:tracePt t="8266" x="5384800" y="5705475"/>
          <p14:tracePt t="8283" x="5384800" y="5718175"/>
          <p14:tracePt t="8316" x="5384800" y="5724525"/>
          <p14:tracePt t="8341" x="5397500" y="5724525"/>
          <p14:tracePt t="8349" x="5422900" y="5724525"/>
          <p14:tracePt t="8366" x="5480050" y="5724525"/>
          <p14:tracePt t="8383" x="5581650" y="5730875"/>
          <p14:tracePt t="8400" x="5632450" y="5730875"/>
          <p14:tracePt t="8416" x="5676900" y="5730875"/>
          <p14:tracePt t="8433" x="5753100" y="5730875"/>
          <p14:tracePt t="8449" x="5813425" y="5730875"/>
          <p14:tracePt t="8466" x="5876925" y="5727700"/>
          <p14:tracePt t="8483" x="5946775" y="5721350"/>
          <p14:tracePt t="8499" x="5981700" y="5721350"/>
          <p14:tracePt t="8516" x="6032500" y="5721350"/>
          <p14:tracePt t="8534" x="6105525" y="5721350"/>
          <p14:tracePt t="8550" x="6146800" y="5721350"/>
          <p14:tracePt t="8567" x="6178550" y="5721350"/>
          <p14:tracePt t="8584" x="6216650" y="5721350"/>
          <p14:tracePt t="8599" x="6248400" y="5721350"/>
          <p14:tracePt t="8616" x="6276975" y="5721350"/>
          <p14:tracePt t="8632" x="6330950" y="5724525"/>
          <p14:tracePt t="8649" x="6375400" y="5730875"/>
          <p14:tracePt t="8665" x="6413500" y="5730875"/>
          <p14:tracePt t="8683" x="6483350" y="5730875"/>
          <p14:tracePt t="8699" x="6534150" y="5730875"/>
          <p14:tracePt t="8716" x="6578600" y="5730875"/>
          <p14:tracePt t="8733" x="6638925" y="5730875"/>
          <p14:tracePt t="8749" x="6677025" y="5730875"/>
          <p14:tracePt t="8766" x="6727825" y="5730875"/>
          <p14:tracePt t="8782" x="6791325" y="5730875"/>
          <p14:tracePt t="8799" x="6835775" y="5730875"/>
          <p14:tracePt t="8816" x="6870700" y="5730875"/>
          <p14:tracePt t="8833" x="6927850" y="5730875"/>
          <p14:tracePt t="8848" x="6962775" y="5730875"/>
          <p14:tracePt t="8866" x="7007225" y="5730875"/>
          <p14:tracePt t="8882" x="7070725" y="5730875"/>
          <p14:tracePt t="8899" x="7105650" y="5730875"/>
          <p14:tracePt t="8916" x="7143750" y="5730875"/>
          <p14:tracePt t="8932" x="7175500" y="5730875"/>
          <p14:tracePt t="8949" x="7197725" y="5730875"/>
          <p14:tracePt t="8966" x="7207250" y="5730875"/>
          <p14:tracePt t="8983" x="7229475" y="5730875"/>
          <p14:tracePt t="8999" x="7258050" y="5734050"/>
          <p14:tracePt t="9016" x="7270750" y="5740400"/>
          <p14:tracePt t="9033" x="7292975" y="5740400"/>
          <p14:tracePt t="9049" x="7302500" y="5740400"/>
          <p14:tracePt t="9066" x="7312025" y="5740400"/>
          <p14:tracePt t="9083" x="7315200" y="5740400"/>
          <p14:tracePt t="9118" x="7321550" y="5740400"/>
          <p14:tracePt t="9125" x="7324725" y="5740400"/>
          <p14:tracePt t="9132" x="7331075" y="5740400"/>
          <p14:tracePt t="9149" x="7340600" y="5740400"/>
          <p14:tracePt t="9167" x="7350125" y="5740400"/>
          <p14:tracePt t="9182" x="7356475" y="5740400"/>
          <p14:tracePt t="10194" x="7343775" y="5746750"/>
          <p14:tracePt t="10201" x="7315200" y="5759450"/>
          <p14:tracePt t="10216" x="7229475" y="5781675"/>
          <p14:tracePt t="10232" x="7118350" y="5816600"/>
          <p14:tracePt t="10249" x="6997700" y="5861050"/>
          <p14:tracePt t="10266" x="6784975" y="5895975"/>
          <p14:tracePt t="10299" x="6159500" y="5886450"/>
          <p14:tracePt t="10333" x="5165725" y="5845175"/>
          <p14:tracePt t="10351" x="4664075" y="5851525"/>
          <p14:tracePt t="10366" x="4375150" y="5851525"/>
          <p14:tracePt t="10383" x="4149725" y="5851525"/>
          <p14:tracePt t="10399" x="3825875" y="5800725"/>
          <p14:tracePt t="10415" x="3692525" y="5746750"/>
          <p14:tracePt t="10432" x="3578225" y="5667375"/>
          <p14:tracePt t="10449" x="3432175" y="5454650"/>
          <p14:tracePt t="10466" x="3359150" y="5321300"/>
          <p14:tracePt t="10482" x="3333750" y="5168900"/>
          <p14:tracePt t="10499" x="3340100" y="4949825"/>
          <p14:tracePt t="10515" x="3355975" y="4810125"/>
          <p14:tracePt t="10532" x="3384550" y="4657725"/>
          <p14:tracePt t="10549" x="3419475" y="4445000"/>
          <p14:tracePt t="10565" x="3435350" y="4327525"/>
          <p14:tracePt t="10583" x="3454400" y="4143375"/>
          <p14:tracePt t="10599" x="3454400" y="3914775"/>
          <p14:tracePt t="10615" x="3454400" y="3756025"/>
          <p14:tracePt t="10632" x="3438525" y="3581400"/>
          <p14:tracePt t="10648" x="3403600" y="3394075"/>
          <p14:tracePt t="10665" x="3365500" y="3197225"/>
          <p14:tracePt t="10682" x="3349625" y="3035300"/>
          <p14:tracePt t="10698" x="3340100" y="2803525"/>
          <p14:tracePt t="10715" x="3355975" y="2632075"/>
          <p14:tracePt t="10735" x="3381375" y="2454275"/>
          <p14:tracePt t="10748" x="3397250" y="2314575"/>
          <p14:tracePt t="10765" x="3397250" y="2187575"/>
          <p14:tracePt t="10782" x="3394075" y="2092325"/>
          <p14:tracePt t="10799" x="3368675" y="1949450"/>
          <p14:tracePt t="10816" x="3346450" y="1863725"/>
          <p14:tracePt t="10832" x="3330575" y="1787525"/>
          <p14:tracePt t="10848" x="3305175" y="1711325"/>
          <p14:tracePt t="10865" x="3305175" y="1666875"/>
          <p14:tracePt t="10882" x="3298825" y="1638300"/>
          <p14:tracePt t="10899" x="3279775" y="1593850"/>
          <p14:tracePt t="10916" x="3267075" y="1565275"/>
          <p14:tracePt t="10933" x="3248025" y="1539875"/>
          <p14:tracePt t="10949" x="3235325" y="1520825"/>
          <p14:tracePt t="10966" x="3225800" y="1511300"/>
          <p14:tracePt t="10982" x="3216275" y="1501775"/>
          <p14:tracePt t="10999" x="3187700" y="1489075"/>
          <p14:tracePt t="11016" x="3165475" y="1489075"/>
          <p14:tracePt t="11032" x="3136900" y="1489075"/>
          <p14:tracePt t="11049" x="3076575" y="1489075"/>
          <p14:tracePt t="11065" x="3025775" y="1489075"/>
          <p14:tracePt t="11083" x="2943225" y="1508125"/>
          <p14:tracePt t="11100" x="2879725" y="1520825"/>
          <p14:tracePt t="11116" x="2819400" y="1558925"/>
          <p14:tracePt t="11133" x="2705100" y="1603375"/>
          <p14:tracePt t="11150" x="2635250" y="1651000"/>
          <p14:tracePt t="11166" x="2571750" y="1704975"/>
          <p14:tracePt t="11183" x="2498725" y="1793875"/>
          <p14:tracePt t="11199" x="2466975" y="1882775"/>
          <p14:tracePt t="11215" x="2441575" y="1968500"/>
          <p14:tracePt t="11232" x="2416175" y="2111375"/>
          <p14:tracePt t="11248" x="2381250" y="2279650"/>
          <p14:tracePt t="11265" x="2359025" y="2365375"/>
          <p14:tracePt t="11282" x="2301875" y="2505075"/>
          <p14:tracePt t="11298" x="2266950" y="2625725"/>
          <p14:tracePt t="11315" x="2225675" y="2714625"/>
          <p14:tracePt t="11333" x="2187575" y="2828925"/>
          <p14:tracePt t="11349" x="2162175" y="2946400"/>
          <p14:tracePt t="11366" x="2146300" y="3067050"/>
          <p14:tracePt t="11382" x="2146300" y="3216275"/>
          <p14:tracePt t="11399" x="2146300" y="3321050"/>
          <p14:tracePt t="11416" x="2146300" y="3457575"/>
          <p14:tracePt t="11433" x="2146300" y="3609975"/>
          <p14:tracePt t="11448" x="2146300" y="3724275"/>
          <p14:tracePt t="11466" x="2152650" y="3841750"/>
          <p14:tracePt t="11482" x="2184400" y="4006850"/>
          <p14:tracePt t="11499" x="2200275" y="4114800"/>
          <p14:tracePt t="11516" x="2219325" y="4232275"/>
          <p14:tracePt t="11532" x="2241550" y="4387850"/>
          <p14:tracePt t="11549" x="2266950" y="4473575"/>
          <p14:tracePt t="11565" x="2279650" y="4549775"/>
          <p14:tracePt t="11582" x="2305050" y="4613275"/>
          <p14:tracePt t="11860" x="2352675" y="4603750"/>
          <p14:tracePt t="11868" x="2409825" y="4584700"/>
          <p14:tracePt t="11882" x="2498725" y="4552950"/>
          <p14:tracePt t="11898" x="2540000" y="4527550"/>
          <p14:tracePt t="11916" x="2555875" y="4518025"/>
          <p14:tracePt t="11932" x="2565400" y="4495800"/>
          <p14:tracePt t="11948" x="2565400" y="4479925"/>
          <p14:tracePt t="11965" x="2565400" y="4470400"/>
          <p14:tracePt t="11982" x="2571750" y="4460875"/>
          <p14:tracePt t="11998" x="2581275" y="4451350"/>
          <p14:tracePt t="12015" x="2597150" y="4441825"/>
          <p14:tracePt t="12032" x="2609850" y="4419600"/>
          <p14:tracePt t="12049" x="2619375" y="4410075"/>
          <p14:tracePt t="12065" x="2628900" y="4400550"/>
          <p14:tracePt t="12082" x="2641600" y="4381500"/>
          <p14:tracePt t="12099" x="2641600" y="4375150"/>
          <p14:tracePt t="12146" x="2641600" y="4371975"/>
          <p14:tracePt t="12153" x="2641600" y="4365625"/>
          <p14:tracePt t="12168" x="2641600" y="4362450"/>
          <p14:tracePt t="12182" x="2628900" y="4349750"/>
          <p14:tracePt t="12199" x="2600325" y="4340225"/>
          <p14:tracePt t="12216" x="2466975" y="4292600"/>
          <p14:tracePt t="12232" x="2381250" y="4276725"/>
          <p14:tracePt t="12249" x="2286000" y="4260850"/>
          <p14:tracePt t="12266" x="2120900" y="4244975"/>
          <p14:tracePt t="12282" x="2016125" y="4244975"/>
          <p14:tracePt t="12299" x="1917700" y="4267200"/>
          <p14:tracePt t="12316" x="1752600" y="4289425"/>
          <p14:tracePt t="12332" x="1657350" y="4305300"/>
          <p14:tracePt t="12349" x="1593850" y="4321175"/>
          <p14:tracePt t="12366" x="1511300" y="4340225"/>
          <p14:tracePt t="12382" x="1466850" y="4340225"/>
          <p14:tracePt t="12399" x="1431925" y="4346575"/>
          <p14:tracePt t="12416" x="1368425" y="4365625"/>
          <p14:tracePt t="12432" x="1320800" y="4378325"/>
          <p14:tracePt t="12448" x="1282700" y="4400550"/>
          <p14:tracePt t="12465" x="1247775" y="4429125"/>
          <p14:tracePt t="12482" x="1228725" y="4460875"/>
          <p14:tracePt t="12499" x="1216025" y="4483100"/>
          <p14:tracePt t="12515" x="1200150" y="4511675"/>
          <p14:tracePt t="12533" x="1190625" y="4527550"/>
          <p14:tracePt t="12549" x="1190625" y="4549775"/>
          <p14:tracePt t="12565" x="1190625" y="4587875"/>
          <p14:tracePt t="12582" x="1190625" y="4619625"/>
          <p14:tracePt t="12599" x="1190625" y="4670425"/>
          <p14:tracePt t="12615" x="1209675" y="4800600"/>
          <p14:tracePt t="12632" x="1238250" y="4867275"/>
          <p14:tracePt t="12649" x="1276350" y="4924425"/>
          <p14:tracePt t="12665" x="1323975" y="4991100"/>
          <p14:tracePt t="12682" x="1349375" y="5029200"/>
          <p14:tracePt t="12699" x="1374775" y="5060950"/>
          <p14:tracePt t="12715" x="1419225" y="5111750"/>
          <p14:tracePt t="12732" x="1460500" y="5153025"/>
          <p14:tracePt t="12749" x="1520825" y="5207000"/>
          <p14:tracePt t="12765" x="1673225" y="5292725"/>
          <p14:tracePt t="12782" x="1752600" y="5330825"/>
          <p14:tracePt t="12799" x="1822450" y="5368925"/>
          <p14:tracePt t="12815" x="1885950" y="5387975"/>
          <p14:tracePt t="12832" x="1949450" y="5416550"/>
          <p14:tracePt t="12849" x="2089150" y="5464175"/>
          <p14:tracePt t="12865" x="2209800" y="5508625"/>
          <p14:tracePt t="12882" x="2374900" y="5562600"/>
          <p14:tracePt t="12899" x="2552700" y="5629275"/>
          <p14:tracePt t="12916" x="2692400" y="5695950"/>
          <p14:tracePt t="12933" x="2740025" y="5721350"/>
          <p14:tracePt t="12949" x="2790825" y="5753100"/>
          <p14:tracePt t="12965" x="2822575" y="5765800"/>
          <p14:tracePt t="12982" x="2860675" y="5772150"/>
          <p14:tracePt t="12999" x="2955925" y="5772150"/>
          <p14:tracePt t="13016" x="3035300" y="5772150"/>
          <p14:tracePt t="13032" x="3130550" y="5772150"/>
          <p14:tracePt t="13049" x="3248025" y="5772150"/>
          <p14:tracePt t="13066" x="3289300" y="5772150"/>
          <p14:tracePt t="13082" x="3321050" y="5772150"/>
          <p14:tracePt t="13099" x="3340100" y="5772150"/>
          <p14:tracePt t="13115" x="3349625" y="5759450"/>
          <p14:tracePt t="13132" x="3378200" y="5730875"/>
          <p14:tracePt t="13149" x="3419475" y="5664200"/>
          <p14:tracePt t="13165" x="3467100" y="5626100"/>
          <p14:tracePt t="13182" x="3517900" y="5572125"/>
          <p14:tracePt t="13199" x="3590925" y="5492750"/>
          <p14:tracePt t="13215" x="3638550" y="5422900"/>
          <p14:tracePt t="13232" x="3679825" y="5334000"/>
          <p14:tracePt t="13249" x="3708400" y="5219700"/>
          <p14:tracePt t="13265" x="3730625" y="5175250"/>
          <p14:tracePt t="13282" x="3743325" y="5127625"/>
          <p14:tracePt t="13298" x="3787775" y="5003800"/>
          <p14:tracePt t="13315" x="3819525" y="4914900"/>
          <p14:tracePt t="13332" x="3835400" y="4841875"/>
          <p14:tracePt t="13349" x="3854450" y="4759325"/>
          <p14:tracePt t="13365" x="3854450" y="4699000"/>
          <p14:tracePt t="13382" x="3854450" y="4648200"/>
          <p14:tracePt t="13399" x="3854450" y="4578350"/>
          <p14:tracePt t="13415" x="3854450" y="4556125"/>
          <p14:tracePt t="13432" x="3854450" y="4527550"/>
          <p14:tracePt t="13449" x="3838575" y="4505325"/>
          <p14:tracePt t="13465" x="3806825" y="4479925"/>
          <p14:tracePt t="13482" x="3759200" y="4454525"/>
          <p14:tracePt t="13499" x="3622675" y="4397375"/>
          <p14:tracePt t="13515" x="3533775" y="4365625"/>
          <p14:tracePt t="13532" x="3470275" y="4349750"/>
          <p14:tracePt t="13549" x="3403600" y="4324350"/>
          <p14:tracePt t="13565" x="3359150" y="4318000"/>
          <p14:tracePt t="13582" x="3321050" y="4305300"/>
          <p14:tracePt t="13598" x="3251200" y="4292600"/>
          <p14:tracePt t="13615" x="3187700" y="4279900"/>
          <p14:tracePt t="13631" x="3101975" y="4254500"/>
          <p14:tracePt t="13648" x="2955925" y="4232275"/>
          <p14:tracePt t="13665" x="2870200" y="4216400"/>
          <p14:tracePt t="13682" x="2797175" y="4200525"/>
          <p14:tracePt t="13698" x="2641600" y="4168775"/>
          <p14:tracePt t="13715" x="2533650" y="4152900"/>
          <p14:tracePt t="13732" x="2428875" y="4152900"/>
          <p14:tracePt t="13748" x="2311400" y="4152900"/>
          <p14:tracePt t="13765" x="2232025" y="4152900"/>
          <p14:tracePt t="13782" x="2178050" y="4152900"/>
          <p14:tracePt t="13799" x="2117725" y="4152900"/>
          <p14:tracePt t="13815" x="2073275" y="4162425"/>
          <p14:tracePt t="13832" x="2025650" y="4175125"/>
          <p14:tracePt t="13849" x="1952625" y="4200525"/>
          <p14:tracePt t="13865" x="1889125" y="4222750"/>
          <p14:tracePt t="13883" x="1822450" y="4260850"/>
          <p14:tracePt t="13898" x="1784350" y="4273550"/>
          <p14:tracePt t="13915" x="1755775" y="4292600"/>
          <p14:tracePt t="13932" x="1730375" y="4324350"/>
          <p14:tracePt t="13948" x="1692275" y="4352925"/>
          <p14:tracePt t="13965" x="1666875" y="4394200"/>
          <p14:tracePt t="13982" x="1641475" y="4457700"/>
          <p14:tracePt t="13998" x="1628775" y="4486275"/>
          <p14:tracePt t="14015" x="1616075" y="4524375"/>
          <p14:tracePt t="14032" x="1603375" y="4581525"/>
          <p14:tracePt t="14049" x="1603375" y="4619625"/>
          <p14:tracePt t="14065" x="1603375" y="4654550"/>
          <p14:tracePt t="14082" x="1603375" y="4718050"/>
          <p14:tracePt t="14098" x="1603375" y="4762500"/>
          <p14:tracePt t="14115" x="1603375" y="4791075"/>
          <p14:tracePt t="14132" x="1612900" y="4838700"/>
          <p14:tracePt t="14148" x="1625600" y="4876800"/>
          <p14:tracePt t="14165" x="1657350" y="4914900"/>
          <p14:tracePt t="14182" x="1711325" y="4984750"/>
          <p14:tracePt t="14198" x="1762125" y="5035550"/>
          <p14:tracePt t="14215" x="1797050" y="5083175"/>
          <p14:tracePt t="14232" x="1828800" y="5124450"/>
          <p14:tracePt t="14248" x="1841500" y="5156200"/>
          <p14:tracePt t="14265" x="1873250" y="5187950"/>
          <p14:tracePt t="14282" x="1924050" y="5241925"/>
          <p14:tracePt t="14298" x="2028825" y="5318125"/>
          <p14:tracePt t="14315" x="2143125" y="5378450"/>
          <p14:tracePt t="14332" x="2263775" y="5451475"/>
          <p14:tracePt t="14348" x="2295525" y="5476875"/>
          <p14:tracePt t="14365" x="2311400" y="5486400"/>
          <p14:tracePt t="14382" x="2333625" y="5508625"/>
          <p14:tracePt t="14398" x="2343150" y="5511800"/>
          <p14:tracePt t="14415" x="2359025" y="5511800"/>
          <p14:tracePt t="14431" x="2438400" y="5502275"/>
          <p14:tracePt t="14448" x="2546350" y="5476875"/>
          <p14:tracePt t="14465" x="2628900" y="5476875"/>
          <p14:tracePt t="14482" x="2701925" y="5476875"/>
          <p14:tracePt t="14498" x="2724150" y="5476875"/>
          <p14:tracePt t="14515" x="2733675" y="5476875"/>
          <p14:tracePt t="14532" x="2746375" y="5473700"/>
          <p14:tracePt t="14548" x="2755900" y="5464175"/>
          <p14:tracePt t="14565" x="2778125" y="5448300"/>
          <p14:tracePt t="14582" x="2822575" y="5394325"/>
          <p14:tracePt t="14598" x="2873375" y="5353050"/>
          <p14:tracePt t="14615" x="2914650" y="5318125"/>
          <p14:tracePt t="14632" x="2955925" y="5251450"/>
          <p14:tracePt t="14648" x="2974975" y="5207000"/>
          <p14:tracePt t="14665" x="2981325" y="5162550"/>
          <p14:tracePt t="14681" x="2981325" y="5099050"/>
          <p14:tracePt t="14699" x="2981325" y="5064125"/>
          <p14:tracePt t="14717" x="2987675" y="5000625"/>
          <p14:tracePt t="14732" x="3000375" y="4946650"/>
          <p14:tracePt t="14748" x="3013075" y="4902200"/>
          <p14:tracePt t="14765" x="3025775" y="4864100"/>
          <p14:tracePt t="14782" x="3025775" y="4810125"/>
          <p14:tracePt t="14798" x="3025775" y="4781550"/>
          <p14:tracePt t="14816" x="3025775" y="4746625"/>
          <p14:tracePt t="14831" x="3025775" y="4730750"/>
          <p14:tracePt t="14848" x="3025775" y="4718050"/>
          <p14:tracePt t="14865" x="3025775" y="4705350"/>
          <p14:tracePt t="14882" x="3025775" y="4692650"/>
          <p14:tracePt t="14898" x="3025775" y="4683125"/>
          <p14:tracePt t="14916" x="3025775" y="4667250"/>
          <p14:tracePt t="14932" x="3025775" y="4657725"/>
          <p14:tracePt t="14948" x="3025775" y="4641850"/>
          <p14:tracePt t="14966" x="3041650" y="4629150"/>
          <p14:tracePt t="14982" x="3044825" y="4616450"/>
          <p14:tracePt t="14998" x="3044825" y="4606925"/>
          <p14:tracePt t="15015" x="3044825" y="4603750"/>
          <p14:tracePt t="15031" x="3044825" y="4594225"/>
          <p14:tracePt t="15252" x="3038475" y="4594225"/>
          <p14:tracePt t="15259" x="3035300" y="4594225"/>
          <p14:tracePt t="15266" x="3028950" y="4594225"/>
          <p14:tracePt t="15282" x="3019425" y="4594225"/>
          <p14:tracePt t="15315" x="3019425" y="4581525"/>
          <p14:tracePt t="15332" x="3019425" y="4568825"/>
          <p14:tracePt t="15348" x="3019425" y="4559300"/>
          <p14:tracePt t="15365" x="3019425" y="4543425"/>
          <p14:tracePt t="15699" x="3022600" y="4543425"/>
          <p14:tracePt t="15707" x="3025775" y="4543425"/>
          <p14:tracePt t="15714" x="3032125" y="4546600"/>
          <p14:tracePt t="15732" x="3051175" y="4556125"/>
          <p14:tracePt t="15748" x="3076575" y="4568825"/>
          <p14:tracePt t="15766" x="3111500" y="4591050"/>
          <p14:tracePt t="15782" x="3127375" y="4597400"/>
          <p14:tracePt t="15800" x="3140075" y="4606925"/>
          <p14:tracePt t="15815" x="3152775" y="4616450"/>
          <p14:tracePt t="15831" x="3165475" y="4619625"/>
          <p14:tracePt t="15849" x="3181350" y="4635500"/>
          <p14:tracePt t="15865" x="3190875" y="4645025"/>
          <p14:tracePt t="15882" x="3200400" y="4654550"/>
          <p14:tracePt t="15899" x="3222625" y="4654550"/>
          <p14:tracePt t="15915" x="3232150" y="4660900"/>
          <p14:tracePt t="15932" x="3235325" y="4660900"/>
          <p14:tracePt t="15985" x="3235325" y="4664075"/>
          <p14:tracePt t="16014" x="3235325" y="4670425"/>
          <p14:tracePt t="16035" x="3228975" y="4670425"/>
          <p14:tracePt t="16042" x="3225800" y="4670425"/>
          <p14:tracePt t="16049" x="3219450" y="4670425"/>
          <p14:tracePt t="16065" x="3203575" y="4670425"/>
          <p14:tracePt t="16082" x="3194050" y="4670425"/>
          <p14:tracePt t="16098" x="3181350" y="4667250"/>
          <p14:tracePt t="16115" x="3171825" y="4664075"/>
          <p14:tracePt t="16132" x="3155950" y="4664075"/>
          <p14:tracePt t="16148" x="3140075" y="4648200"/>
          <p14:tracePt t="16165" x="3117850" y="4638675"/>
          <p14:tracePt t="16182" x="3086100" y="4619625"/>
          <p14:tracePt t="16198" x="3051175" y="4600575"/>
          <p14:tracePt t="16215" x="3035300" y="4591050"/>
          <p14:tracePt t="16231" x="3025775" y="4584700"/>
          <p14:tracePt t="16248" x="3009900" y="4584700"/>
          <p14:tracePt t="16265" x="3000375" y="4584700"/>
          <p14:tracePt t="16282" x="2984500" y="4581525"/>
          <p14:tracePt t="16298" x="2952750" y="4559300"/>
          <p14:tracePt t="16314" x="2921000" y="4552950"/>
          <p14:tracePt t="16331" x="2911475" y="4546600"/>
          <p14:tracePt t="16348" x="2898775" y="4537075"/>
          <p14:tracePt t="16365" x="2892425" y="4533900"/>
          <p14:tracePt t="16381" x="2892425" y="4527550"/>
          <p14:tracePt t="16441" x="2895600" y="4527550"/>
          <p14:tracePt t="16455" x="2898775" y="4527550"/>
          <p14:tracePt t="16462" x="2905125" y="4527550"/>
          <p14:tracePt t="16468" x="2908300" y="4527550"/>
          <p14:tracePt t="16482" x="2914650" y="4527550"/>
          <p14:tracePt t="16498" x="2924175" y="4527550"/>
          <p14:tracePt t="16515" x="2940050" y="4527550"/>
          <p14:tracePt t="16531" x="2949575" y="4527550"/>
          <p14:tracePt t="16548" x="2962275" y="4530725"/>
          <p14:tracePt t="16565" x="2971800" y="4540250"/>
          <p14:tracePt t="16582" x="2994025" y="4549775"/>
          <p14:tracePt t="16598" x="3016250" y="4565650"/>
          <p14:tracePt t="16615" x="3025775" y="4581525"/>
          <p14:tracePt t="16631" x="3041650" y="4591050"/>
          <p14:tracePt t="16648" x="3051175" y="4600575"/>
          <p14:tracePt t="16697" x="3054350" y="4603750"/>
          <p14:tracePt t="16704" x="3060700" y="4610100"/>
          <p14:tracePt t="16715" x="3063875" y="4610100"/>
          <p14:tracePt t="16732" x="3073400" y="4616450"/>
          <p14:tracePt t="16854" x="3079750" y="4616450"/>
          <p14:tracePt t="16861" x="3079750" y="4625975"/>
          <p14:tracePt t="25731" x="3117850" y="4606925"/>
          <p14:tracePt t="25738" x="3200400" y="4568825"/>
          <p14:tracePt t="25747" x="3295650" y="4521200"/>
          <p14:tracePt t="25764" x="3495675" y="4435475"/>
          <p14:tracePt t="25780" x="3943350" y="4289425"/>
          <p14:tracePt t="25805" x="4384675" y="4168775"/>
          <p14:tracePt t="25832" x="5022850" y="3984625"/>
          <p14:tracePt t="25865" x="5937250" y="3825875"/>
          <p14:tracePt t="25882" x="6210300" y="3806825"/>
          <p14:tracePt t="25898" x="6416675" y="3797300"/>
          <p14:tracePt t="25914" x="6610350" y="3787775"/>
          <p14:tracePt t="25930" x="6807200" y="3787775"/>
          <p14:tracePt t="25947" x="6911975" y="3794125"/>
          <p14:tracePt t="25965" x="6997700" y="3810000"/>
          <p14:tracePt t="25981" x="7099300" y="3832225"/>
          <p14:tracePt t="25997" x="7134225" y="3841750"/>
          <p14:tracePt t="26014" x="7153275" y="3860800"/>
          <p14:tracePt t="26032" x="7162800" y="3870325"/>
          <p14:tracePt t="26337" x="7207250" y="3870325"/>
          <p14:tracePt t="26343" x="7277100" y="3870325"/>
          <p14:tracePt t="26350" x="7337425" y="3863975"/>
          <p14:tracePt t="26365" x="7454900" y="3838575"/>
          <p14:tracePt t="26380" x="7600950" y="3775075"/>
          <p14:tracePt t="26397" x="7737475" y="3695700"/>
          <p14:tracePt t="26414" x="7867650" y="3603625"/>
          <p14:tracePt t="26430" x="7937500" y="3556000"/>
          <p14:tracePt t="26447" x="8020050" y="3498850"/>
          <p14:tracePt t="26464" x="8115300" y="3448050"/>
          <p14:tracePt t="26480" x="8175625" y="3419475"/>
          <p14:tracePt t="26497" x="8223250" y="3378200"/>
          <p14:tracePt t="26514" x="8274050" y="3340100"/>
          <p14:tracePt t="26531" x="8305800" y="3298825"/>
          <p14:tracePt t="26547" x="8331200" y="3273425"/>
          <p14:tracePt t="26564" x="8375650" y="3222625"/>
          <p14:tracePt t="26580" x="8388350" y="3200400"/>
          <p14:tracePt t="26597" x="8401050" y="3162300"/>
          <p14:tracePt t="26613" x="8426450" y="3098800"/>
          <p14:tracePt t="26630" x="8439150" y="3032125"/>
          <p14:tracePt t="26647" x="8455025" y="2968625"/>
          <p14:tracePt t="26664" x="8461375" y="2898775"/>
          <p14:tracePt t="26680" x="8461375" y="2876550"/>
          <p14:tracePt t="26698" x="8461375" y="2857500"/>
          <p14:tracePt t="26714" x="8461375" y="2841625"/>
          <p14:tracePt t="26730" x="8461375" y="2832100"/>
          <p14:tracePt t="26747" x="8455025" y="2822575"/>
          <p14:tracePt t="26764" x="8410575" y="2781300"/>
          <p14:tracePt t="26780" x="8385175" y="2755900"/>
          <p14:tracePt t="26797" x="8347075" y="2724150"/>
          <p14:tracePt t="26815" x="8280400" y="2676525"/>
          <p14:tracePt t="26831" x="8242300" y="2651125"/>
          <p14:tracePt t="26847" x="8175625" y="2622550"/>
          <p14:tracePt t="26864" x="8080375" y="2568575"/>
          <p14:tracePt t="26880" x="7978775" y="2517775"/>
          <p14:tracePt t="26897" x="7854950" y="2466975"/>
          <p14:tracePt t="26914" x="7686675" y="2406650"/>
          <p14:tracePt t="26931" x="7597775" y="2374900"/>
          <p14:tracePt t="26948" x="7502525" y="2330450"/>
          <p14:tracePt t="26964" x="7458075" y="2317750"/>
          <p14:tracePt t="26981" x="7413625" y="2305050"/>
          <p14:tracePt t="26997" x="7375525" y="2286000"/>
          <p14:tracePt t="27014" x="7312025" y="2279650"/>
          <p14:tracePt t="27031" x="7267575" y="2279650"/>
          <p14:tracePt t="27048" x="7213600" y="2279650"/>
          <p14:tracePt t="27065" x="7175500" y="2286000"/>
          <p14:tracePt t="27080" x="7137400" y="2305050"/>
          <p14:tracePt t="27098" x="7086600" y="2324100"/>
          <p14:tracePt t="27114" x="7048500" y="2336800"/>
          <p14:tracePt t="27131" x="7019925" y="2349500"/>
          <p14:tracePt t="27148" x="6975475" y="2374900"/>
          <p14:tracePt t="27164" x="6953250" y="2384425"/>
          <p14:tracePt t="27180" x="6921500" y="2397125"/>
          <p14:tracePt t="27198" x="6905625" y="2419350"/>
          <p14:tracePt t="27213" x="6896100" y="2441575"/>
          <p14:tracePt t="27230" x="6877050" y="2479675"/>
          <p14:tracePt t="27248" x="6858000" y="2543175"/>
          <p14:tracePt t="27264" x="6845300" y="2581275"/>
          <p14:tracePt t="27280" x="6832600" y="2619375"/>
          <p14:tracePt t="27298" x="6807200" y="2670175"/>
          <p14:tracePt t="27314" x="6794500" y="2708275"/>
          <p14:tracePt t="27330" x="6781800" y="2752725"/>
          <p14:tracePt t="27347" x="6775450" y="2816225"/>
          <p14:tracePt t="27363" x="6775450" y="2860675"/>
          <p14:tracePt t="27380" x="6775450" y="2895600"/>
          <p14:tracePt t="27398" x="6775450" y="2952750"/>
          <p14:tracePt t="27414" x="6775450" y="2994025"/>
          <p14:tracePt t="27430" x="6775450" y="3032125"/>
          <p14:tracePt t="27447" x="6775450" y="3101975"/>
          <p14:tracePt t="27464" x="6775450" y="3162300"/>
          <p14:tracePt t="27480" x="6775450" y="3219450"/>
          <p14:tracePt t="27497" x="6775450" y="3282950"/>
          <p14:tracePt t="27513" x="6778625" y="3327400"/>
          <p14:tracePt t="27530" x="6778625" y="3381375"/>
          <p14:tracePt t="27547" x="6778625" y="3441700"/>
          <p14:tracePt t="27564" x="6778625" y="3479800"/>
          <p14:tracePt t="27580" x="6778625" y="3524250"/>
          <p14:tracePt t="27597" x="6778625" y="3584575"/>
          <p14:tracePt t="27614" x="6784975" y="3616325"/>
          <p14:tracePt t="27630" x="6797675" y="3660775"/>
          <p14:tracePt t="27647" x="6823075" y="3724275"/>
          <p14:tracePt t="27664" x="6835775" y="3771900"/>
          <p14:tracePt t="27681" x="6848475" y="3816350"/>
          <p14:tracePt t="27698" x="6854825" y="3857625"/>
          <p14:tracePt t="27714" x="6867525" y="3886200"/>
          <p14:tracePt t="27730" x="6892925" y="3911600"/>
          <p14:tracePt t="27747" x="6962775" y="3981450"/>
          <p14:tracePt t="27764" x="6994525" y="4013200"/>
          <p14:tracePt t="27781" x="7032625" y="4038600"/>
          <p14:tracePt t="27797" x="7070725" y="4083050"/>
          <p14:tracePt t="27814" x="7096125" y="4102100"/>
          <p14:tracePt t="27830" x="7118350" y="4111625"/>
          <p14:tracePt t="27847" x="7159625" y="4137025"/>
          <p14:tracePt t="27864" x="7197725" y="4162425"/>
          <p14:tracePt t="27880" x="7245350" y="4175125"/>
          <p14:tracePt t="27897" x="7308850" y="4200525"/>
          <p14:tracePt t="27914" x="7337425" y="4213225"/>
          <p14:tracePt t="27930" x="7356475" y="4222750"/>
          <p14:tracePt t="27947" x="7369175" y="4229100"/>
          <p14:tracePt t="27964" x="7385050" y="4229100"/>
          <p14:tracePt t="27980" x="7394575" y="4229100"/>
          <p14:tracePt t="27997" x="7435850" y="4229100"/>
          <p14:tracePt t="28015" x="7470775" y="4229100"/>
          <p14:tracePt t="28030" x="7515225" y="4235450"/>
          <p14:tracePt t="28048" x="7597775" y="4254500"/>
          <p14:tracePt t="28065" x="7639050" y="4254500"/>
          <p14:tracePt t="28082" x="7696200" y="4260850"/>
          <p14:tracePt t="28098" x="7724775" y="4267200"/>
          <p14:tracePt t="28114" x="7762875" y="4267200"/>
          <p14:tracePt t="28131" x="7823200" y="4267200"/>
          <p14:tracePt t="28147" x="7877175" y="4267200"/>
          <p14:tracePt t="28164" x="7947025" y="4267200"/>
          <p14:tracePt t="28181" x="8032750" y="4264025"/>
          <p14:tracePt t="28197" x="8077200" y="4257675"/>
          <p14:tracePt t="28214" x="8115300" y="4238625"/>
          <p14:tracePt t="28231" x="8156575" y="4222750"/>
          <p14:tracePt t="28247" x="8188325" y="4210050"/>
          <p14:tracePt t="28264" x="8235950" y="4175125"/>
          <p14:tracePt t="28281" x="8299450" y="4137025"/>
          <p14:tracePt t="28297" x="8347075" y="4108450"/>
          <p14:tracePt t="28314" x="8385175" y="4089400"/>
          <p14:tracePt t="28331" x="8435975" y="4073525"/>
          <p14:tracePt t="28347" x="8464550" y="4060825"/>
          <p14:tracePt t="28364" x="8496300" y="4041775"/>
          <p14:tracePt t="28381" x="8547100" y="4016375"/>
          <p14:tracePt t="28397" x="8578850" y="3984625"/>
          <p14:tracePt t="28414" x="8620125" y="3959225"/>
          <p14:tracePt t="28431" x="8674100" y="3911600"/>
          <p14:tracePt t="28447" x="8699500" y="3873500"/>
          <p14:tracePt t="28464" x="8731250" y="3825875"/>
          <p14:tracePt t="28481" x="8772525" y="3762375"/>
          <p14:tracePt t="28497" x="8804275" y="3711575"/>
          <p14:tracePt t="28514" x="8823325" y="3673475"/>
          <p14:tracePt t="28531" x="8858250" y="3581400"/>
          <p14:tracePt t="28547" x="8874125" y="3517900"/>
          <p14:tracePt t="28564" x="8886825" y="3479800"/>
          <p14:tracePt t="28580" x="8886825" y="3425825"/>
          <p14:tracePt t="28597" x="8886825" y="3397250"/>
          <p14:tracePt t="28614" x="8886825" y="3368675"/>
          <p14:tracePt t="28630" x="8886825" y="3311525"/>
          <p14:tracePt t="28647" x="8886825" y="3267075"/>
          <p14:tracePt t="28664" x="8883650" y="3216275"/>
          <p14:tracePt t="28680" x="8877300" y="3146425"/>
          <p14:tracePt t="28697" x="8864600" y="3108325"/>
          <p14:tracePt t="28714" x="8864600" y="3073400"/>
          <p14:tracePt t="28731" x="8845550" y="3000375"/>
          <p14:tracePt t="28747" x="8832850" y="2946400"/>
          <p14:tracePt t="28764" x="8826500" y="2901950"/>
          <p14:tracePt t="28780" x="8804275" y="2828925"/>
          <p14:tracePt t="28797" x="8785225" y="2784475"/>
          <p14:tracePt t="28814" x="8772525" y="2752725"/>
          <p14:tracePt t="28830" x="8756650" y="2727325"/>
          <p14:tracePt t="28847" x="8740775" y="2695575"/>
          <p14:tracePt t="28864" x="8715375" y="2682875"/>
          <p14:tracePt t="28880" x="8680450" y="2647950"/>
          <p14:tracePt t="28898" x="8648700" y="2628900"/>
          <p14:tracePt t="28914" x="8572500" y="2587625"/>
          <p14:tracePt t="28930" x="8505825" y="2549525"/>
          <p14:tracePt t="28947" x="8416925" y="2517775"/>
          <p14:tracePt t="28965" x="8324850" y="2489200"/>
          <p14:tracePt t="28980" x="8270875" y="2482850"/>
          <p14:tracePt t="28996" x="8216900" y="2482850"/>
          <p14:tracePt t="29015" x="8137525" y="2482850"/>
          <p14:tracePt t="29030" x="8061325" y="2482850"/>
          <p14:tracePt t="29047" x="7978775" y="2482850"/>
          <p14:tracePt t="29064" x="7880350" y="2486025"/>
          <p14:tracePt t="29080" x="7826375" y="2505075"/>
          <p14:tracePt t="29096" x="7772400" y="2514600"/>
          <p14:tracePt t="29115" x="7708900" y="2520950"/>
          <p14:tracePt t="29130" x="7664450" y="2520950"/>
          <p14:tracePt t="29147" x="7620000" y="2520950"/>
          <p14:tracePt t="29164" x="7578725" y="2533650"/>
          <p14:tracePt t="29180" x="7550150" y="2540000"/>
          <p14:tracePt t="29197" x="7524750" y="2549525"/>
          <p14:tracePt t="29214" x="7483475" y="2574925"/>
          <p14:tracePt t="29230" x="7458075" y="2587625"/>
          <p14:tracePt t="29247" x="7429500" y="2597150"/>
          <p14:tracePt t="29264" x="7394575" y="2622550"/>
          <p14:tracePt t="29280" x="7362825" y="2635250"/>
          <p14:tracePt t="29297" x="7318375" y="2647950"/>
          <p14:tracePt t="29314" x="7267575" y="2667000"/>
          <p14:tracePt t="29330" x="7235825" y="2682875"/>
          <p14:tracePt t="29347" x="7213600" y="2695575"/>
          <p14:tracePt t="29363" x="7185025" y="2711450"/>
          <p14:tracePt t="29380" x="7175500" y="2743200"/>
          <p14:tracePt t="29397" x="7143750" y="2768600"/>
          <p14:tracePt t="29413" x="7105650" y="2809875"/>
          <p14:tracePt t="29430" x="7073900" y="2835275"/>
          <p14:tracePt t="29447" x="7042150" y="2860675"/>
          <p14:tracePt t="29464" x="6997700" y="2905125"/>
          <p14:tracePt t="29480" x="6978650" y="2936875"/>
          <p14:tracePt t="29497" x="6962775" y="2959100"/>
          <p14:tracePt t="29514" x="6943725" y="2994025"/>
          <p14:tracePt t="29530" x="6931025" y="3019425"/>
          <p14:tracePt t="29547" x="6931025" y="3041650"/>
          <p14:tracePt t="29564" x="6931025" y="3079750"/>
          <p14:tracePt t="29580" x="6931025" y="3111500"/>
          <p14:tracePt t="29597" x="6931025" y="3130550"/>
          <p14:tracePt t="29599" x="6931025" y="3143250"/>
          <p14:tracePt t="29614" x="6931025" y="3171825"/>
          <p14:tracePt t="29630" x="6931025" y="3194050"/>
          <p14:tracePt t="29647" x="6931025" y="3216275"/>
          <p14:tracePt t="29664" x="6940550" y="3257550"/>
          <p14:tracePt t="29680" x="6953250" y="3289300"/>
          <p14:tracePt t="29697" x="6972300" y="3311525"/>
          <p14:tracePt t="29714" x="6988175" y="3362325"/>
          <p14:tracePt t="29730" x="7000875" y="3394075"/>
          <p14:tracePt t="29748" x="7048500" y="3457575"/>
          <p14:tracePt t="29764" x="7089775" y="3508375"/>
          <p14:tracePt t="29780" x="7153275" y="3578225"/>
          <p14:tracePt t="29798" x="7286625" y="3679825"/>
          <p14:tracePt t="29814" x="7369175" y="3752850"/>
          <p14:tracePt t="29830" x="7432675" y="3806825"/>
          <p14:tracePt t="29848" x="7493000" y="3870325"/>
          <p14:tracePt t="29864" x="7518400" y="3895725"/>
          <p14:tracePt t="29881" x="7550150" y="3927475"/>
          <p14:tracePt t="29898" x="7585075" y="3962400"/>
          <p14:tracePt t="29914" x="7616825" y="3994150"/>
          <p14:tracePt t="29930" x="7642225" y="4019550"/>
          <p14:tracePt t="29947" x="7686675" y="4057650"/>
          <p14:tracePt t="29963" x="7708900" y="4067175"/>
          <p14:tracePt t="29980" x="7718425" y="4076700"/>
          <p14:tracePt t="29997" x="7740650" y="4098925"/>
          <p14:tracePt t="30013" x="7750175" y="4108450"/>
          <p14:tracePt t="30030" x="7759700" y="4117975"/>
          <p14:tracePt t="30048" x="7778750" y="4133850"/>
          <p14:tracePt t="30063" x="7788275" y="4143375"/>
          <p14:tracePt t="30080" x="7800975" y="4159250"/>
          <p14:tracePt t="30097" x="7813675" y="4168775"/>
          <p14:tracePt t="30113" x="7829550" y="4175125"/>
          <p14:tracePt t="30130" x="7839075" y="4175125"/>
          <p14:tracePt t="30164" x="7845425" y="4175125"/>
          <p14:tracePt t="30183" x="7848600" y="4175125"/>
          <p14:tracePt t="30197" x="7858125" y="4175125"/>
          <p14:tracePt t="30213" x="7867650" y="4175125"/>
          <p14:tracePt t="30230" x="7883525" y="4178300"/>
          <p14:tracePt t="30247" x="7899400" y="4184650"/>
          <p14:tracePt t="30263" x="7915275" y="4184650"/>
          <p14:tracePt t="30280" x="7943850" y="4184650"/>
          <p14:tracePt t="30297" x="7991475" y="4184650"/>
          <p14:tracePt t="30313" x="8026400" y="4184650"/>
          <p14:tracePt t="30330" x="8074025" y="4175125"/>
          <p14:tracePt t="30347" x="8137525" y="4133850"/>
          <p14:tracePt t="30364" x="8207375" y="4105275"/>
          <p14:tracePt t="30380" x="8274050" y="4076700"/>
          <p14:tracePt t="30397" x="8359775" y="4025900"/>
          <p14:tracePt t="30414" x="8397875" y="4000500"/>
          <p14:tracePt t="30430" x="8445500" y="3965575"/>
          <p14:tracePt t="30447" x="8515350" y="3908425"/>
          <p14:tracePt t="30463" x="8575675" y="3863975"/>
          <p14:tracePt t="30480" x="8636000" y="3813175"/>
          <p14:tracePt t="30497" x="8709025" y="3740150"/>
          <p14:tracePt t="30513" x="8743950" y="3692525"/>
          <p14:tracePt t="30531" x="8775700" y="3654425"/>
          <p14:tracePt t="30547" x="8813800" y="3584575"/>
          <p14:tracePt t="30564" x="8839200" y="3546475"/>
          <p14:tracePt t="30580" x="8851900" y="3508375"/>
          <p14:tracePt t="30597" x="8870950" y="3473450"/>
          <p14:tracePt t="30614" x="8880475" y="3451225"/>
          <p14:tracePt t="30630" x="8899525" y="3429000"/>
          <p14:tracePt t="30632" x="8905875" y="3416300"/>
          <p14:tracePt t="30648" x="8905875" y="3387725"/>
          <p14:tracePt t="30664" x="8905875" y="3365500"/>
          <p14:tracePt t="30681" x="8905875" y="3302000"/>
          <p14:tracePt t="30697" x="8905875" y="3260725"/>
          <p14:tracePt t="30714" x="8905875" y="3216275"/>
          <p14:tracePt t="30731" x="8905875" y="3175000"/>
          <p14:tracePt t="30748" x="8905875" y="3146425"/>
          <p14:tracePt t="30764" x="8902700" y="3124200"/>
          <p14:tracePt t="30780" x="8896350" y="3092450"/>
          <p14:tracePt t="30797" x="8870950" y="3057525"/>
          <p14:tracePt t="30814" x="8858250" y="3019425"/>
          <p14:tracePt t="30831" x="8813800" y="2952750"/>
          <p14:tracePt t="30847" x="8794750" y="2914650"/>
          <p14:tracePt t="30864" x="8782050" y="2870200"/>
          <p14:tracePt t="30880" x="8756650" y="2813050"/>
          <p14:tracePt t="30897" x="8750300" y="2790825"/>
          <p14:tracePt t="30914" x="8737600" y="2759075"/>
          <p14:tracePt t="30931" x="8728075" y="2730500"/>
          <p14:tracePt t="30947" x="8715375" y="2711450"/>
          <p14:tracePt t="30964" x="8699500" y="2695575"/>
          <p14:tracePt t="30980" x="8680450" y="2679700"/>
          <p14:tracePt t="30997" x="8670925" y="2663825"/>
          <p14:tracePt t="31014" x="8658225" y="2654300"/>
          <p14:tracePt t="31030" x="8639175" y="2647950"/>
          <p14:tracePt t="31047" x="8629650" y="2647950"/>
          <p14:tracePt t="31063" x="8607425" y="2647950"/>
          <p14:tracePt t="31080" x="8566150" y="2641600"/>
          <p14:tracePt t="31097" x="8537575" y="2641600"/>
          <p14:tracePt t="31114" x="8521700" y="2641600"/>
          <p14:tracePt t="31130" x="8505825" y="2641600"/>
          <p14:tracePt t="31146" x="8496300" y="2641600"/>
          <p14:tracePt t="31163" x="8483600" y="2641600"/>
          <p14:tracePt t="31180" x="8474075" y="2641600"/>
          <p14:tracePt t="31929" x="8467725" y="2641600"/>
          <p14:tracePt t="31935" x="8461375" y="2641600"/>
          <p14:tracePt t="31947" x="8458200" y="2641600"/>
          <p14:tracePt t="31964" x="8439150" y="2641600"/>
          <p14:tracePt t="31980" x="8432800" y="2641600"/>
          <p14:tracePt t="32178" x="8423275" y="2641600"/>
          <p14:tracePt t="32185" x="8416925" y="2641600"/>
          <p14:tracePt t="32197" x="8413750" y="2644775"/>
          <p14:tracePt t="32213" x="8397875" y="2660650"/>
          <p14:tracePt t="32230" x="8388350" y="2673350"/>
          <p14:tracePt t="32246" x="8372475" y="2686050"/>
          <p14:tracePt t="32264" x="8356600" y="2698750"/>
          <p14:tracePt t="32280" x="8340725" y="2730500"/>
          <p14:tracePt t="32297" x="8296275" y="2778125"/>
          <p14:tracePt t="32313" x="8220075" y="2879725"/>
          <p14:tracePt t="32330" x="8175625" y="2936875"/>
          <p14:tracePt t="32347" x="8105775" y="3041650"/>
          <p14:tracePt t="32363" x="8004175" y="3197225"/>
          <p14:tracePt t="32380" x="7927975" y="3279775"/>
          <p14:tracePt t="32397" x="7854950" y="3352800"/>
          <p14:tracePt t="32413" x="7743825" y="3451225"/>
          <p14:tracePt t="32430" x="7699375" y="3498850"/>
          <p14:tracePt t="32447" x="7667625" y="3530600"/>
          <p14:tracePt t="32463" x="7645400" y="3568700"/>
          <p14:tracePt t="32480" x="7635875" y="3578225"/>
          <p14:tracePt t="32497" x="7616825" y="3594100"/>
          <p14:tracePt t="32514" x="7604125" y="3606800"/>
          <p14:tracePt t="32530" x="7594600" y="3619500"/>
          <p14:tracePt t="32547" x="7578725" y="3638550"/>
          <p14:tracePt t="32563" x="7562850" y="3648075"/>
          <p14:tracePt t="32579" x="7553325" y="3657600"/>
          <p14:tracePt t="32597" x="7537450" y="3670300"/>
          <p14:tracePt t="32663" x="7537450" y="3667125"/>
          <p14:tracePt t="32670" x="7540625" y="3657600"/>
          <p14:tracePt t="32680" x="7546975" y="3638550"/>
          <p14:tracePt t="32697" x="7591425" y="3571875"/>
          <p14:tracePt t="32713" x="7639050" y="3502025"/>
          <p14:tracePt t="32730" x="7702550" y="3429000"/>
          <p14:tracePt t="32747" x="7813675" y="3295650"/>
          <p14:tracePt t="32763" x="7870825" y="3190875"/>
          <p14:tracePt t="32780" x="7912100" y="3114675"/>
          <p14:tracePt t="32798" x="7940675" y="3022600"/>
          <p14:tracePt t="32813" x="7947025" y="2959100"/>
          <p14:tracePt t="32830" x="7947025" y="2905125"/>
          <p14:tracePt t="32847" x="7947025" y="2879725"/>
          <p14:tracePt t="32863" x="7947025" y="2863850"/>
          <p14:tracePt t="32880" x="7947025" y="2854325"/>
          <p14:tracePt t="32913" x="7940675" y="2844800"/>
          <p14:tracePt t="32930" x="7931150" y="2838450"/>
          <p14:tracePt t="32947" x="7908925" y="2828925"/>
          <p14:tracePt t="32963" x="7899400" y="2825750"/>
          <p14:tracePt t="32980" x="7896225" y="2825750"/>
          <p14:tracePt t="33013" x="7886700" y="2825750"/>
          <p14:tracePt t="33029" x="7877175" y="2825750"/>
          <p14:tracePt t="33047" x="7848600" y="2825750"/>
          <p14:tracePt t="33064" x="7826375" y="2838450"/>
          <p14:tracePt t="33080" x="7794625" y="2851150"/>
          <p14:tracePt t="33097" x="7759700" y="2889250"/>
          <p14:tracePt t="33114" x="7727950" y="2911475"/>
          <p14:tracePt t="33131" x="7702550" y="2952750"/>
          <p14:tracePt t="33147" x="7651750" y="3038475"/>
          <p14:tracePt t="33164" x="7629525" y="3105150"/>
          <p14:tracePt t="33180" x="7610475" y="3149600"/>
          <p14:tracePt t="33196" x="7591425" y="3213100"/>
          <p14:tracePt t="33214" x="7578725" y="3244850"/>
          <p14:tracePt t="33230" x="7569200" y="3267075"/>
          <p14:tracePt t="33247" x="7543800" y="3311525"/>
          <p14:tracePt t="33263" x="7531100" y="3333750"/>
          <p14:tracePt t="33281" x="7531100" y="3381375"/>
          <p14:tracePt t="33297" x="7531100" y="3419475"/>
          <p14:tracePt t="33314" x="7531100" y="3448050"/>
          <p14:tracePt t="33332" x="7531100" y="3495675"/>
          <p14:tracePt t="33346" x="7527925" y="3517900"/>
          <p14:tracePt t="33364" x="7527925" y="3546475"/>
          <p14:tracePt t="33380" x="7527925" y="3568700"/>
          <p14:tracePt t="33397" x="7527925" y="3616325"/>
          <p14:tracePt t="33413" x="7527925" y="3654425"/>
          <p14:tracePt t="33429" x="7527925" y="3683000"/>
          <p14:tracePt t="33447" x="7527925" y="3730625"/>
          <p14:tracePt t="33463" x="7518400" y="3768725"/>
          <p14:tracePt t="33481" x="7518400" y="3800475"/>
          <p14:tracePt t="33496" x="7518400" y="3829050"/>
          <p14:tracePt t="33513" x="7518400" y="3851275"/>
          <p14:tracePt t="33530" x="7518400" y="3892550"/>
          <p14:tracePt t="33546" x="7527925" y="3914775"/>
          <p14:tracePt t="33563" x="7540625" y="3946525"/>
          <p14:tracePt t="33580" x="7566025" y="3987800"/>
          <p14:tracePt t="33596" x="7569200" y="3997325"/>
          <p14:tracePt t="33613" x="7575550" y="4006850"/>
          <p14:tracePt t="33630" x="7585075" y="4022725"/>
          <p14:tracePt t="33646" x="7588250" y="4038600"/>
          <p14:tracePt t="33663" x="7597775" y="4048125"/>
          <p14:tracePt t="33680" x="7620000" y="4067175"/>
          <p14:tracePt t="33696" x="7629525" y="4079875"/>
          <p14:tracePt t="33714" x="7639050" y="4092575"/>
          <p14:tracePt t="33730" x="7645400" y="4108450"/>
          <p14:tracePt t="33747" x="7645400" y="4117975"/>
          <p14:tracePt t="33764" x="7645400" y="4127500"/>
          <p14:tracePt t="33781" x="7645400" y="4149725"/>
          <p14:tracePt t="33797" x="7645400" y="4159250"/>
          <p14:tracePt t="33813" x="7648575" y="4159250"/>
          <p14:tracePt t="33830" x="7664450" y="4159250"/>
          <p14:tracePt t="33846" x="7673975" y="4162425"/>
          <p14:tracePt t="33880" x="7680325" y="4162425"/>
          <p14:tracePt t="33896" x="7683500" y="4162425"/>
          <p14:tracePt t="33930" x="7689850" y="4162425"/>
          <p14:tracePt t="33959" x="7693025" y="4162425"/>
          <p14:tracePt t="33979" x="7699375" y="4162425"/>
          <p14:tracePt t="33995" x="7708900" y="4159250"/>
          <p14:tracePt t="34001" x="7715250" y="4156075"/>
          <p14:tracePt t="34013" x="7718425" y="4149725"/>
          <p14:tracePt t="34030" x="7724775" y="4111625"/>
          <p14:tracePt t="34046" x="7731125" y="4089400"/>
          <p14:tracePt t="34063" x="7731125" y="4060825"/>
          <p14:tracePt t="34080" x="7731125" y="4038600"/>
          <p14:tracePt t="34097" x="7731125" y="4029075"/>
          <p14:tracePt t="34113" x="7731125" y="4013200"/>
          <p14:tracePt t="34130" x="7731125" y="3994150"/>
          <p14:tracePt t="34147" x="7743825" y="3956050"/>
          <p14:tracePt t="34163" x="7743825" y="3921125"/>
          <p14:tracePt t="34180" x="7750175" y="3813175"/>
          <p14:tracePt t="34196" x="7750175" y="3730625"/>
          <p14:tracePt t="34213" x="7750175" y="3670300"/>
          <p14:tracePt t="34229" x="7750175" y="3584575"/>
          <p14:tracePt t="34246" x="7750175" y="3533775"/>
          <p14:tracePt t="34263" x="7750175" y="3473450"/>
          <p14:tracePt t="34280" x="7756525" y="3387725"/>
          <p14:tracePt t="34297" x="7778750" y="3324225"/>
          <p14:tracePt t="34314" x="7794625" y="3190875"/>
          <p14:tracePt t="34330" x="7794625" y="3098800"/>
          <p14:tracePt t="34346" x="7794625" y="3025775"/>
          <p14:tracePt t="34363" x="7794625" y="2974975"/>
          <p14:tracePt t="34380" x="7791450" y="2940050"/>
          <p14:tracePt t="34397" x="7785100" y="2924175"/>
          <p14:tracePt t="34414" x="7785100" y="2911475"/>
          <p14:tracePt t="34429" x="7785100" y="2905125"/>
          <p14:tracePt t="34447" x="7781925" y="2905125"/>
          <p14:tracePt t="34507" x="7769225" y="2905125"/>
          <p14:tracePt t="34514" x="7766050" y="2905125"/>
          <p14:tracePt t="34520" x="7759700" y="2905125"/>
          <p14:tracePt t="34530" x="7756525" y="2905125"/>
          <p14:tracePt t="34547" x="7747000" y="2905125"/>
          <p14:tracePt t="34563" x="7740650" y="2905125"/>
          <p14:tracePt t="34579" x="7737475" y="2911475"/>
          <p14:tracePt t="34596" x="7731125" y="2921000"/>
          <p14:tracePt t="34613" x="7721600" y="2952750"/>
          <p14:tracePt t="34629" x="7715250" y="2984500"/>
          <p14:tracePt t="34646" x="7699375" y="3035300"/>
          <p14:tracePt t="34663" x="7680325" y="3108325"/>
          <p14:tracePt t="34680" x="7667625" y="3165475"/>
          <p14:tracePt t="34696" x="7654925" y="3209925"/>
          <p14:tracePt t="34713" x="7648575" y="3263900"/>
          <p14:tracePt t="34729" x="7642225" y="3289300"/>
          <p14:tracePt t="34747" x="7642225" y="3311525"/>
          <p14:tracePt t="34763" x="7635875" y="3330575"/>
          <p14:tracePt t="34780" x="7635875" y="3340100"/>
          <p14:tracePt t="34796" x="7632700" y="3349625"/>
          <p14:tracePt t="34813" x="7632700" y="3371850"/>
          <p14:tracePt t="34829" x="7632700" y="3387725"/>
          <p14:tracePt t="34846" x="7632700" y="3400425"/>
          <p14:tracePt t="34863" x="7632700" y="3422650"/>
          <p14:tracePt t="34880" x="7632700" y="3432175"/>
          <p14:tracePt t="34896" x="7632700" y="3441700"/>
          <p14:tracePt t="34914" x="7632700" y="3454400"/>
          <p14:tracePt t="34930" x="7632700" y="3467100"/>
          <p14:tracePt t="34946" x="7632700" y="3476625"/>
          <p14:tracePt t="34963" x="7632700" y="3489325"/>
          <p14:tracePt t="34980" x="7632700" y="3498850"/>
          <p14:tracePt t="34997" x="7632700" y="3514725"/>
          <p14:tracePt t="35013" x="7632700" y="3530600"/>
          <p14:tracePt t="35030" x="7632700" y="3540125"/>
          <p14:tracePt t="35046" x="7632700" y="3549650"/>
          <p14:tracePt t="35064" x="7632700" y="3568700"/>
          <p14:tracePt t="35080" x="7632700" y="3578225"/>
          <p14:tracePt t="35098" x="7632700" y="3600450"/>
          <p14:tracePt t="35114" x="7632700" y="3629025"/>
          <p14:tracePt t="35130" x="7639050" y="3651250"/>
          <p14:tracePt t="35147" x="7645400" y="3683000"/>
          <p14:tracePt t="35163" x="7645400" y="3702050"/>
          <p14:tracePt t="35180" x="7645400" y="3711575"/>
          <p14:tracePt t="35196" x="7645400" y="3727450"/>
          <p14:tracePt t="35213" x="7645400" y="3743325"/>
          <p14:tracePt t="35230" x="7645400" y="3752850"/>
          <p14:tracePt t="35247" x="7645400" y="3771900"/>
          <p14:tracePt t="35263" x="7645400" y="3781425"/>
          <p14:tracePt t="35280" x="7645400" y="3790950"/>
          <p14:tracePt t="35297" x="7651750" y="3806825"/>
          <p14:tracePt t="35314" x="7651750" y="3822700"/>
          <p14:tracePt t="35330" x="7651750" y="3832225"/>
          <p14:tracePt t="35347" x="7651750" y="3841750"/>
          <p14:tracePt t="36566" x="7635875" y="3825875"/>
          <p14:tracePt t="36572" x="7613650" y="3797300"/>
          <p14:tracePt t="36580" x="7581900" y="3756025"/>
          <p14:tracePt t="36596" x="7534275" y="3686175"/>
          <p14:tracePt t="36613" x="7477125" y="3594100"/>
          <p14:tracePt t="36630" x="7429500" y="3508375"/>
          <p14:tracePt t="36663" x="7400925" y="3406775"/>
          <p14:tracePt t="36696" x="7381875" y="3248025"/>
          <p14:tracePt t="36713" x="7381875" y="3203575"/>
          <p14:tracePt t="36729" x="7381875" y="3149600"/>
          <p14:tracePt t="36747" x="7381875" y="3121025"/>
          <p14:tracePt t="36763" x="7381875" y="3082925"/>
          <p14:tracePt t="36780" x="7381875" y="3028950"/>
          <p14:tracePt t="36796" x="7385050" y="2997200"/>
          <p14:tracePt t="36813" x="7385050" y="2974975"/>
          <p14:tracePt t="36829" x="7385050" y="2943225"/>
          <p14:tracePt t="36846" x="7385050" y="2933700"/>
          <p14:tracePt t="36863" x="7385050" y="2924175"/>
          <p14:tracePt t="36897" x="7385050" y="2917825"/>
          <p14:tracePt t="37435" x="7385050" y="2921000"/>
          <p14:tracePt t="37442" x="7385050" y="2924175"/>
          <p14:tracePt t="37449" x="7385050" y="2930525"/>
          <p14:tracePt t="37463" x="7385050" y="2943225"/>
          <p14:tracePt t="37479" x="7385050" y="2955925"/>
          <p14:tracePt t="37496" x="7385050" y="2965450"/>
          <p14:tracePt t="37529" x="7385050" y="3041650"/>
          <p14:tracePt t="37562" x="7385050" y="3162300"/>
          <p14:tracePt t="37579" x="7385050" y="3197225"/>
          <p14:tracePt t="37596" x="7385050" y="3219450"/>
          <p14:tracePt t="37613" x="7385050" y="3260725"/>
          <p14:tracePt t="37630" x="7385050" y="3282950"/>
          <p14:tracePt t="37647" x="7385050" y="3317875"/>
          <p14:tracePt t="37664" x="7391400" y="3397250"/>
          <p14:tracePt t="37680" x="7404100" y="3451225"/>
          <p14:tracePt t="37697" x="7416800" y="3489325"/>
          <p14:tracePt t="37713" x="7442200" y="3552825"/>
          <p14:tracePt t="37730" x="7454900" y="3584575"/>
          <p14:tracePt t="37746" x="7464425" y="3606800"/>
          <p14:tracePt t="37763" x="7483475" y="3641725"/>
          <p14:tracePt t="37780" x="7499350" y="3654425"/>
          <p14:tracePt t="37796" x="7508875" y="3663950"/>
          <p14:tracePt t="37812" x="7518400" y="3676650"/>
          <p14:tracePt t="37830" x="7527925" y="3686175"/>
          <p14:tracePt t="37846" x="7543800" y="3698875"/>
          <p14:tracePt t="37863" x="7559675" y="3717925"/>
          <p14:tracePt t="37879" x="7562850" y="3727450"/>
          <p14:tracePt t="37896" x="7569200" y="3736975"/>
          <p14:tracePt t="37912" x="7569200" y="3752850"/>
          <p14:tracePt t="38012" x="7569200" y="3756025"/>
          <p14:tracePt t="38077" x="7569200" y="3768725"/>
          <p14:tracePt t="38083" x="7569200" y="3771900"/>
          <p14:tracePt t="38097" x="7569200" y="3781425"/>
          <p14:tracePt t="38113" x="7569200" y="3790950"/>
          <p14:tracePt t="38130" x="7569200" y="3800475"/>
          <p14:tracePt t="38147" x="7569200" y="3822700"/>
          <p14:tracePt t="38162" x="7569200" y="3832225"/>
          <p14:tracePt t="38179" x="7569200" y="3835400"/>
          <p14:tracePt t="38233" x="7569200" y="3841750"/>
          <p14:tracePt t="38240" x="7569200" y="3844925"/>
          <p14:tracePt t="38247" x="7569200" y="3851275"/>
          <p14:tracePt t="38262" x="7569200" y="3857625"/>
          <p14:tracePt t="38279" x="7569200" y="3870325"/>
          <p14:tracePt t="38297" x="7569200" y="3876675"/>
          <p14:tracePt t="38582" x="7569200" y="3879850"/>
          <p14:tracePt t="38595" x="7569200" y="3892550"/>
          <p14:tracePt t="38618" x="7569200" y="3895725"/>
          <p14:tracePt t="38631" x="7566025" y="3902075"/>
          <p14:tracePt t="38646" x="7566025" y="3905250"/>
          <p14:tracePt t="38653" x="7566025" y="3911600"/>
          <p14:tracePt t="38662" x="7562850" y="3914775"/>
          <p14:tracePt t="38679" x="7556500" y="3924300"/>
          <p14:tracePt t="38696" x="7546975" y="3946525"/>
          <p14:tracePt t="38713" x="7534275" y="3956050"/>
          <p14:tracePt t="38729" x="7534275" y="3978275"/>
          <p14:tracePt t="38746" x="7518400" y="4019550"/>
          <p14:tracePt t="38763" x="7512050" y="4035425"/>
          <p14:tracePt t="38779" x="7512050" y="4051300"/>
          <p14:tracePt t="38796" x="7508875" y="4073525"/>
          <p14:tracePt t="38813" x="7508875" y="4092575"/>
          <p14:tracePt t="38829" x="7502525" y="4117975"/>
          <p14:tracePt t="38846" x="7502525" y="4149725"/>
          <p14:tracePt t="38863" x="7502525" y="4171950"/>
          <p14:tracePt t="38881" x="7502525" y="4187825"/>
          <p14:tracePt t="38895" x="7502525" y="4197350"/>
          <p14:tracePt t="38913" x="7502525" y="4213225"/>
          <p14:tracePt t="38930" x="7502525" y="4216400"/>
          <p14:tracePt t="39515" x="7496175" y="4264025"/>
          <p14:tracePt t="39522" x="7486650" y="4321175"/>
          <p14:tracePt t="39530" x="7477125" y="4381500"/>
          <p14:tracePt t="39546" x="7454900" y="4489450"/>
          <p14:tracePt t="39563" x="7407275" y="4667250"/>
          <p14:tracePt t="39579" x="7372350" y="4876800"/>
          <p14:tracePt t="39597" x="7353300" y="5029200"/>
          <p14:tracePt t="39629" x="7302500" y="5346700"/>
          <p14:tracePt t="39663" x="7296150" y="5568950"/>
          <p14:tracePt t="39679" x="7296150" y="5730875"/>
          <p14:tracePt t="39696" x="7296150" y="5845175"/>
          <p14:tracePt t="39713" x="7296150" y="5959475"/>
          <p14:tracePt t="39730" x="7296150" y="6111875"/>
          <p14:tracePt t="39746" x="7296150" y="6191250"/>
          <p14:tracePt t="39763" x="7296150" y="6264275"/>
          <p14:tracePt t="39780" x="7296150" y="6350000"/>
          <p14:tracePt t="39796" x="7296150" y="6400800"/>
          <p14:tracePt t="39814" x="7299325" y="6464300"/>
          <p14:tracePt t="39830" x="7299325" y="6508750"/>
          <p14:tracePt t="39847" x="7312025" y="6546850"/>
          <p14:tracePt t="39864" x="7331075" y="6610350"/>
          <p14:tracePt t="39880" x="7343775" y="6648450"/>
          <p14:tracePt t="39897" x="7350125" y="6683375"/>
          <p14:tracePt t="39912" x="7356475" y="6708775"/>
          <p14:tracePt t="39929" x="7359650" y="6727825"/>
          <p14:tracePt t="39946" x="7366000" y="6743700"/>
          <p14:tracePt t="39963" x="7375525" y="6756400"/>
          <p14:tracePt t="39980" x="7375525" y="6769100"/>
          <p14:tracePt t="39997" x="7385050" y="6778625"/>
          <p14:tracePt t="40013" x="7385050" y="6797675"/>
          <p14:tracePt t="40029" x="7385050" y="6804025"/>
          <p14:tracePt t="40071" x="7378700" y="6804025"/>
          <p14:tracePt t="40079" x="7372350" y="6804025"/>
          <p14:tracePt t="40096" x="7362825" y="6797675"/>
          <p14:tracePt t="40113" x="7346950" y="6775450"/>
          <p14:tracePt t="40129" x="7337425" y="6765925"/>
          <p14:tracePt t="40147" x="7318375" y="6756400"/>
          <p14:tracePt t="40163" x="7302500" y="6740525"/>
          <p14:tracePt t="40179" x="7292975" y="6731000"/>
          <p14:tracePt t="40196" x="7270750" y="6724650"/>
          <p14:tracePt t="40213" x="7251700" y="6721475"/>
          <p14:tracePt t="40229" x="7242175" y="6715125"/>
          <p14:tracePt t="40246" x="7226300" y="6715125"/>
          <p14:tracePt t="40263" x="7210425" y="6715125"/>
          <p14:tracePt t="40279" x="7200900" y="6715125"/>
          <p14:tracePt t="40296" x="7191375" y="6715125"/>
          <p14:tracePt t="40312" x="7172325" y="6715125"/>
          <p14:tracePt t="40329" x="7162800" y="6715125"/>
          <p14:tracePt t="40346" x="7153275" y="6715125"/>
          <p14:tracePt t="40362" x="7137400" y="6715125"/>
          <p14:tracePt t="40379" x="7121525" y="6715125"/>
          <p14:tracePt t="40396" x="7112000" y="6715125"/>
          <p14:tracePt t="40413" x="7096125" y="6715125"/>
          <p14:tracePt t="40429" x="7067550" y="6702425"/>
          <p14:tracePt t="40446" x="7023100" y="6689725"/>
          <p14:tracePt t="40462" x="6899275" y="6661150"/>
          <p14:tracePt t="40479" x="6835775" y="6645275"/>
          <p14:tracePt t="40495" x="6772275" y="6632575"/>
          <p14:tracePt t="40512" x="6645275" y="6584950"/>
          <p14:tracePt t="40529" x="6559550" y="6559550"/>
          <p14:tracePt t="40545" x="6496050" y="6546850"/>
          <p14:tracePt t="40563" x="6391275" y="6508750"/>
          <p14:tracePt t="40580" x="6353175" y="6496050"/>
          <p14:tracePt t="40596" x="6308725" y="6483350"/>
          <p14:tracePt t="40613" x="6245225" y="6477000"/>
          <p14:tracePt t="40629" x="6200775" y="6477000"/>
          <p14:tracePt t="40646" x="6172200" y="6477000"/>
          <p14:tracePt t="40663" x="6130925" y="6470650"/>
          <p14:tracePt t="40679" x="6105525" y="6451600"/>
          <p14:tracePt t="40696" x="6076950" y="6448425"/>
          <p14:tracePt t="40713" x="6042025" y="6435725"/>
          <p14:tracePt t="40729" x="6013450" y="6429375"/>
          <p14:tracePt t="40746" x="5991225" y="6423025"/>
          <p14:tracePt t="40763" x="5946775" y="6410325"/>
          <p14:tracePt t="41068" x="5911850" y="6423025"/>
          <p14:tracePt t="41075" x="5864225" y="6438900"/>
          <p14:tracePt t="41082" x="5826125" y="6445250"/>
          <p14:tracePt t="41096" x="5749925" y="6470650"/>
          <p14:tracePt t="41112" x="5683250" y="6499225"/>
          <p14:tracePt t="41129" x="5638800" y="6511925"/>
          <p14:tracePt t="41146" x="5581650" y="6530975"/>
          <p14:tracePt t="41162" x="5556250" y="6550025"/>
          <p14:tracePt t="41179" x="5518150" y="6562725"/>
          <p14:tracePt t="41196" x="5483225" y="6591300"/>
          <p14:tracePt t="41212" x="5451475" y="6610350"/>
          <p14:tracePt t="41229" x="5435600" y="6623050"/>
          <p14:tracePt t="41246" x="5419725" y="6635750"/>
          <p14:tracePt t="41262" x="5407025" y="6645275"/>
          <p14:tracePt t="41279" x="5394325" y="6661150"/>
          <p14:tracePt t="41296" x="5394325" y="6677025"/>
          <p14:tracePt t="41312" x="5394325" y="6686550"/>
          <p14:tracePt t="41329" x="5394325" y="6696075"/>
          <p14:tracePt t="41331" x="5394325" y="6702425"/>
          <p14:tracePt t="41346" x="5394325" y="6715125"/>
          <p14:tracePt t="41362" x="5400675" y="6727825"/>
          <p14:tracePt t="41379" x="5429250" y="6737350"/>
          <p14:tracePt t="41396" x="5492750" y="6756400"/>
          <p14:tracePt t="41412" x="5530850" y="6775450"/>
          <p14:tracePt t="41429" x="5578475" y="6788150"/>
          <p14:tracePt t="41446" x="5641975" y="6807200"/>
          <p14:tracePt t="41462" x="5670550" y="6819900"/>
          <p14:tracePt t="41479" x="5695950" y="6832600"/>
          <p14:tracePt t="41496" x="5749925" y="6838950"/>
          <p14:tracePt t="41513" x="5794375" y="6845300"/>
          <p14:tracePt t="41529" x="5832475" y="6854825"/>
          <p14:tracePt t="41546" x="5911850" y="6854825"/>
          <p14:tracePt t="41563" x="5946775" y="6854825"/>
          <p14:tracePt t="41580" x="5984875" y="6854825"/>
          <p14:tracePt t="41596" x="6019800" y="6854825"/>
          <p14:tracePt t="41613" x="6048375" y="6854825"/>
          <p14:tracePt t="41629" x="6070600" y="6854825"/>
          <p14:tracePt t="41646" x="6127750" y="6854825"/>
          <p14:tracePt t="41662" x="6172200" y="6854825"/>
          <p14:tracePt t="41679" x="6216650" y="6854825"/>
          <p14:tracePt t="41696" x="6264275" y="6854825"/>
          <p14:tracePt t="41712" x="6292850" y="6854825"/>
          <p14:tracePt t="41729" x="6315075" y="6854825"/>
          <p14:tracePt t="41746" x="6356350" y="6854825"/>
          <p14:tracePt t="41763" x="6391275" y="6854825"/>
          <p14:tracePt t="41780" x="6457950" y="6838950"/>
          <p14:tracePt t="41796" x="6508750" y="6826250"/>
          <p14:tracePt t="41813" x="6575425" y="6804025"/>
          <p14:tracePt t="41830" x="6686550" y="6781800"/>
          <p14:tracePt t="41846" x="6724650" y="6769100"/>
          <p14:tracePt t="41863" x="6762750" y="6762750"/>
          <p14:tracePt t="41880" x="6804025" y="6756400"/>
          <p14:tracePt t="41896" x="6813550" y="6740525"/>
          <p14:tracePt t="41913" x="6835775" y="6734175"/>
          <p14:tracePt t="41930" x="6877050" y="6721475"/>
          <p14:tracePt t="41946" x="6899275" y="6721475"/>
          <p14:tracePt t="41962" x="6927850" y="6721475"/>
          <p14:tracePt t="41980" x="6943725" y="6718300"/>
          <p14:tracePt t="41995" x="6953250" y="6718300"/>
          <p14:tracePt t="42012" x="6956425" y="6718300"/>
          <p14:tracePt t="42237" x="6956425" y="6711950"/>
          <p14:tracePt t="42244" x="6950075" y="6711950"/>
          <p14:tracePt t="42251" x="6946900" y="6711950"/>
          <p14:tracePt t="42262" x="6940550" y="6702425"/>
          <p14:tracePt t="42279" x="6924675" y="6702425"/>
          <p14:tracePt t="42295" x="6908800" y="6696075"/>
          <p14:tracePt t="42312" x="6899275" y="6696075"/>
          <p14:tracePt t="42329" x="6886575" y="6686550"/>
          <p14:tracePt t="42346" x="6870700" y="6686550"/>
          <p14:tracePt t="42362" x="6838950" y="6673850"/>
          <p14:tracePt t="42379" x="6797675" y="6661150"/>
          <p14:tracePt t="42396" x="6775450" y="6661150"/>
          <p14:tracePt t="42412" x="6759575" y="6661150"/>
          <p14:tracePt t="42429" x="6740525" y="6661150"/>
          <p14:tracePt t="42446" x="6731000" y="6661150"/>
          <p14:tracePt t="42462" x="6721475" y="6661150"/>
          <p14:tracePt t="42479" x="6705600" y="6661150"/>
          <p14:tracePt t="42496" x="6692900" y="6661150"/>
          <p14:tracePt t="42512" x="6680200" y="6661150"/>
          <p14:tracePt t="42529" x="6654800" y="6661150"/>
          <p14:tracePt t="42546" x="6626225" y="6661150"/>
          <p14:tracePt t="42562" x="6600825" y="6645275"/>
          <p14:tracePt t="42579" x="6540500" y="6645275"/>
          <p14:tracePt t="42596" x="6496050" y="6645275"/>
          <p14:tracePt t="42613" x="6448425" y="6638925"/>
          <p14:tracePt t="42628" x="6426200" y="6638925"/>
          <p14:tracePt t="42646" x="6397625" y="6638925"/>
          <p14:tracePt t="42663" x="6362700" y="6638925"/>
          <p14:tracePt t="42679" x="6327775" y="6638925"/>
          <p14:tracePt t="42696" x="6305550" y="6638925"/>
          <p14:tracePt t="42713" x="6264275" y="6638925"/>
          <p14:tracePt t="42728" x="6242050" y="6638925"/>
          <p14:tracePt t="42746" x="6213475" y="6638925"/>
          <p14:tracePt t="42763" x="6178550" y="6642100"/>
          <p14:tracePt t="42779" x="6149975" y="6642100"/>
          <p14:tracePt t="42796" x="6140450" y="6651625"/>
          <p14:tracePt t="42813" x="6124575" y="6651625"/>
          <p14:tracePt t="42828" x="6108700" y="6651625"/>
          <p14:tracePt t="42846" x="6099175" y="6651625"/>
          <p14:tracePt t="42863" x="6089650" y="6651625"/>
          <p14:tracePt t="42897" x="6086475" y="6651625"/>
          <p14:tracePt t="43498" x="6086475" y="6657975"/>
          <p14:tracePt t="43889" x="6115050" y="6648450"/>
          <p14:tracePt t="43896" x="6175375" y="6613525"/>
          <p14:tracePt t="43904" x="6229350" y="6569075"/>
          <p14:tracePt t="43912" x="6289675" y="6534150"/>
          <p14:tracePt t="43929" x="6407150" y="6445250"/>
          <p14:tracePt t="43946" x="6607175" y="6308725"/>
          <p14:tracePt t="43979" x="6889750" y="6124575"/>
          <p14:tracePt t="44013" x="7134225" y="5981700"/>
          <p14:tracePt t="44030" x="7216775" y="5924550"/>
          <p14:tracePt t="44046" x="7337425" y="5845175"/>
          <p14:tracePt t="44062" x="7416800" y="5788025"/>
          <p14:tracePt t="44079" x="7486650" y="5740400"/>
          <p14:tracePt t="44096" x="7575550" y="5680075"/>
          <p14:tracePt t="44112" x="7623175" y="5648325"/>
          <p14:tracePt t="44129" x="7661275" y="5622925"/>
          <p14:tracePt t="44146" x="7705725" y="5578475"/>
          <p14:tracePt t="44162" x="7740650" y="5546725"/>
          <p14:tracePt t="44179" x="7753350" y="5499100"/>
          <p14:tracePt t="44196" x="7772400" y="5435600"/>
          <p14:tracePt t="44212" x="7781925" y="5407025"/>
          <p14:tracePt t="44229" x="7800975" y="5375275"/>
          <p14:tracePt t="44245" x="7820025" y="5318125"/>
          <p14:tracePt t="44262" x="7839075" y="5280025"/>
          <p14:tracePt t="44279" x="7867650" y="5213350"/>
          <p14:tracePt t="44295" x="7899400" y="5102225"/>
          <p14:tracePt t="44312" x="7912100" y="5048250"/>
          <p14:tracePt t="44329" x="7924800" y="4991100"/>
          <p14:tracePt t="44345" x="7953375" y="4892675"/>
          <p14:tracePt t="44362" x="7975600" y="4816475"/>
          <p14:tracePt t="44379" x="8001000" y="4730750"/>
          <p14:tracePt t="44396" x="8029575" y="4645025"/>
          <p14:tracePt t="44412" x="8042275" y="4591050"/>
          <p14:tracePt t="44429" x="8054975" y="4527550"/>
          <p14:tracePt t="44446" x="8061325" y="4451350"/>
          <p14:tracePt t="44462" x="8061325" y="4419600"/>
          <p14:tracePt t="44479" x="8061325" y="4406900"/>
          <p14:tracePt t="44496" x="8061325" y="4391025"/>
          <p14:tracePt t="44530" x="8051800" y="4391025"/>
          <p14:tracePt t="44545" x="8042275" y="4391025"/>
          <p14:tracePt t="44562" x="8020050" y="4391025"/>
          <p14:tracePt t="44579" x="7997825" y="4391025"/>
          <p14:tracePt t="44595" x="7956550" y="4391025"/>
          <p14:tracePt t="44612" x="7934325" y="4394200"/>
          <p14:tracePt t="44629" x="7893050" y="4416425"/>
          <p14:tracePt t="44646" x="7867650" y="4429125"/>
          <p14:tracePt t="44663" x="7845425" y="4441825"/>
          <p14:tracePt t="44679" x="7829550" y="4454525"/>
          <p14:tracePt t="44695" x="7820025" y="4454525"/>
          <p14:tracePt t="44712" x="7810500" y="4454525"/>
          <p14:tracePt t="44729" x="7791450" y="4454525"/>
          <p14:tracePt t="44745" x="7785100" y="4460875"/>
          <p14:tracePt t="44762" x="7781925" y="4470400"/>
          <p14:tracePt t="44780" x="7781925" y="4476750"/>
          <p14:tracePt t="44812" x="7781925" y="4479925"/>
          <p14:tracePt t="44930" x="7788275" y="4479925"/>
          <p14:tracePt t="44937" x="7794625" y="4473575"/>
          <p14:tracePt t="44946" x="7794625" y="4464050"/>
          <p14:tracePt t="44962" x="7794625" y="4454525"/>
          <p14:tracePt t="44979" x="7813675" y="4438650"/>
          <p14:tracePt t="44995" x="7813675" y="4422775"/>
          <p14:tracePt t="45012" x="7813675" y="4400550"/>
          <p14:tracePt t="45029" x="7813675" y="4381500"/>
          <p14:tracePt t="45045" x="7813675" y="4371975"/>
          <p14:tracePt t="45062" x="7813675" y="4359275"/>
          <p14:tracePt t="45151" x="7810500" y="4359275"/>
          <p14:tracePt t="45158" x="7807325" y="4359275"/>
          <p14:tracePt t="45166" x="7797800" y="4359275"/>
          <p14:tracePt t="45180" x="7788275" y="4359275"/>
          <p14:tracePt t="45196" x="7775575" y="4359275"/>
          <p14:tracePt t="45212" x="7766050" y="4359275"/>
          <p14:tracePt t="45229" x="7747000" y="4378325"/>
          <p14:tracePt t="45245" x="7737475" y="4381500"/>
          <p14:tracePt t="45262" x="7731125" y="4387850"/>
          <p14:tracePt t="45321" x="7734300" y="4387850"/>
          <p14:tracePt t="45328" x="7737475" y="4387850"/>
          <p14:tracePt t="45337" x="7743825" y="4387850"/>
          <p14:tracePt t="45345" x="7753350" y="4387850"/>
          <p14:tracePt t="45362" x="7769225" y="4387850"/>
          <p14:tracePt t="45378" x="7781925" y="4387850"/>
          <p14:tracePt t="45395" x="7794625" y="4387850"/>
          <p14:tracePt t="45412" x="7807325" y="4387850"/>
          <p14:tracePt t="45485" x="7807325" y="4394200"/>
          <p14:tracePt t="45492" x="7807325" y="4397375"/>
          <p14:tracePt t="45499" x="7794625" y="4403725"/>
          <p14:tracePt t="45512" x="7785100" y="4410075"/>
          <p14:tracePt t="45529" x="7477125" y="4464050"/>
          <p14:tracePt t="45545" x="6937375" y="4549775"/>
          <p14:tracePt t="45563" x="6035675" y="4702175"/>
          <p14:tracePt t="45580" x="5553075" y="4810125"/>
          <p14:tracePt t="45597" x="5086350" y="4949825"/>
          <p14:tracePt t="45614" x="4524375" y="5111750"/>
          <p14:tracePt t="45631" x="4314825" y="5168900"/>
          <p14:tracePt t="45646" x="4095750" y="5216525"/>
          <p14:tracePt t="45663" x="3917950" y="5248275"/>
          <p14:tracePt t="45679" x="3832225" y="5264150"/>
          <p14:tracePt t="45696" x="3746500" y="5289550"/>
          <p14:tracePt t="45712" x="3657600" y="5295900"/>
          <p14:tracePt t="45729" x="3613150" y="5295900"/>
          <p14:tracePt t="45745" x="3584575" y="5295900"/>
          <p14:tracePt t="45763" x="3543300" y="5295900"/>
          <p14:tracePt t="45778" x="3527425" y="5295900"/>
          <p14:tracePt t="45795" x="3517900" y="5295900"/>
          <p14:tracePt t="46005" x="3463925" y="5273675"/>
          <p14:tracePt t="46012" x="3390900" y="5238750"/>
          <p14:tracePt t="46019" x="3327400" y="5184775"/>
          <p14:tracePt t="46028" x="3251200" y="5099050"/>
          <p14:tracePt t="46046" x="3114675" y="4924425"/>
          <p14:tracePt t="46062" x="2873375" y="4511675"/>
          <p14:tracePt t="46080" x="2759075" y="4254500"/>
          <p14:tracePt t="46096" x="2663825" y="4000500"/>
          <p14:tracePt t="46113" x="2527300" y="3689350"/>
          <p14:tracePt t="46131" x="2403475" y="3460750"/>
          <p14:tracePt t="46147" x="2282825" y="3232150"/>
          <p14:tracePt t="46162" x="2200275" y="3073400"/>
          <p14:tracePt t="46178" x="2146300" y="2940050"/>
          <p14:tracePt t="46195" x="2098675" y="2851150"/>
          <p14:tracePt t="46212" x="2032000" y="2711450"/>
          <p14:tracePt t="46228" x="2000250" y="2622550"/>
          <p14:tracePt t="46245" x="1962150" y="2555875"/>
          <p14:tracePt t="46262" x="1920875" y="2479675"/>
          <p14:tracePt t="46278" x="1889125" y="2454275"/>
          <p14:tracePt t="46295" x="1863725" y="2422525"/>
          <p14:tracePt t="46312" x="1822450" y="2397125"/>
          <p14:tracePt t="46328" x="1800225" y="2387600"/>
          <p14:tracePt t="46345" x="1787525" y="2365375"/>
          <p14:tracePt t="46347" x="1778000" y="2359025"/>
          <p14:tracePt t="46363" x="1768475" y="2349500"/>
          <p14:tracePt t="46379" x="1762125" y="2339975"/>
          <p14:tracePt t="46396" x="1762125" y="2333625"/>
          <p14:tracePt t="46428" x="1768475" y="2333625"/>
          <p14:tracePt t="46446" x="1822450" y="2343150"/>
          <p14:tracePt t="46462" x="1863725" y="2371725"/>
          <p14:tracePt t="46479" x="1882775" y="2409825"/>
          <p14:tracePt t="46496" x="1917700" y="2520950"/>
          <p14:tracePt t="46511" x="1917700" y="2625725"/>
          <p14:tracePt t="46529" x="1905000" y="2743200"/>
          <p14:tracePt t="46546" x="1879600" y="2965450"/>
          <p14:tracePt t="46562" x="1860550" y="3082925"/>
          <p14:tracePt t="46579" x="1844675" y="3178175"/>
          <p14:tracePt t="46596" x="1844675" y="3397250"/>
          <p14:tracePt t="46612" x="1844675" y="3502025"/>
          <p14:tracePt t="46629" x="1838325" y="3584575"/>
          <p14:tracePt t="46645" x="1812925" y="3749675"/>
          <p14:tracePt t="46662" x="1803400" y="3854450"/>
          <p14:tracePt t="46678" x="1803400" y="3937000"/>
          <p14:tracePt t="46695" x="1803400" y="4054475"/>
          <p14:tracePt t="46712" x="1797050" y="4137025"/>
          <p14:tracePt t="46728" x="1797050" y="4197350"/>
          <p14:tracePt t="46745" x="1797050" y="4260850"/>
          <p14:tracePt t="46762" x="1790700" y="4283075"/>
          <p14:tracePt t="46779" x="1790700" y="4305300"/>
          <p14:tracePt t="46795" x="1784350" y="4321175"/>
          <p14:tracePt t="46812" x="1781175" y="4330700"/>
          <p14:tracePt t="46829" x="1774825" y="4340225"/>
          <p14:tracePt t="46845" x="1774825" y="4359275"/>
          <p14:tracePt t="46862" x="1774825" y="4368800"/>
          <p14:tracePt t="46879" x="1774825" y="4378325"/>
          <p14:tracePt t="46895" x="1774825" y="4384675"/>
          <p14:tracePt t="46947" x="1774825" y="4391025"/>
          <p14:tracePt t="47694" x="1812925" y="4416425"/>
          <p14:tracePt t="47701" x="1873250" y="4451350"/>
          <p14:tracePt t="47711" x="1936750" y="4495800"/>
          <p14:tracePt t="47729" x="2070100" y="4597400"/>
          <p14:tracePt t="47745" x="2143125" y="4651375"/>
          <p14:tracePt t="47762" x="2222500" y="4702175"/>
          <p14:tracePt t="47795" x="2638425" y="4867275"/>
          <p14:tracePt t="47829" x="3203575" y="5124450"/>
          <p14:tracePt t="47847" x="3403600" y="5200650"/>
          <p14:tracePt t="47862" x="3559175" y="5264150"/>
          <p14:tracePt t="47878" x="3743325" y="5353050"/>
          <p14:tracePt t="47895" x="3879850" y="5413375"/>
          <p14:tracePt t="47912" x="3987800" y="5448300"/>
          <p14:tracePt t="47929" x="4137025" y="5505450"/>
          <p14:tracePt t="47945" x="4222750" y="5530850"/>
          <p14:tracePt t="47963" x="4302125" y="5568950"/>
          <p14:tracePt t="47979" x="4375150" y="5588000"/>
          <p14:tracePt t="47995" x="4397375" y="5600700"/>
          <p14:tracePt t="48012" x="4406900" y="5610225"/>
          <p14:tracePt t="48028" x="4429125" y="5632450"/>
          <p14:tracePt t="48045" x="4451350" y="5641975"/>
          <p14:tracePt t="48061" x="4473575" y="5641975"/>
          <p14:tracePt t="48078" x="4511675" y="5648325"/>
          <p14:tracePt t="48095" x="4556125" y="5648325"/>
          <p14:tracePt t="48111" x="4600575" y="5648325"/>
          <p14:tracePt t="48129" x="4670425" y="5648325"/>
          <p14:tracePt t="48145" x="4708525" y="5648325"/>
          <p14:tracePt t="48161" x="4752975" y="5645150"/>
          <p14:tracePt t="48179" x="4822825" y="5626100"/>
          <p14:tracePt t="48196" x="4892675" y="5588000"/>
          <p14:tracePt t="48213" x="5006975" y="5549900"/>
          <p14:tracePt t="48228" x="5064125" y="5521325"/>
          <p14:tracePt t="48245" x="5102225" y="5508625"/>
          <p14:tracePt t="48262" x="5124450" y="5495925"/>
          <p14:tracePt t="48278" x="5146675" y="5492750"/>
          <p14:tracePt t="48295" x="5149850" y="5486400"/>
          <p14:tracePt t="48311" x="5156200" y="5473700"/>
          <p14:tracePt t="48328" x="5156200" y="5461000"/>
          <p14:tracePt t="48370" x="5156200" y="5457825"/>
          <p14:tracePt t="48491" x="5153025" y="5457825"/>
          <p14:tracePt t="48819" x="5184775" y="5400675"/>
          <p14:tracePt t="48826" x="5251450" y="5305425"/>
          <p14:tracePt t="48832" x="5299075" y="5210175"/>
          <p14:tracePt t="48845" x="5356225" y="5114925"/>
          <p14:tracePt t="48861" x="5505450" y="4787900"/>
          <p14:tracePt t="48878" x="5594350" y="4556125"/>
          <p14:tracePt t="48897" x="5699125" y="4159250"/>
          <p14:tracePt t="48930" x="5788025" y="3657600"/>
          <p14:tracePt t="48963" x="5800725" y="3060700"/>
          <p14:tracePt t="48981" x="5759450" y="2838450"/>
          <p14:tracePt t="48997" x="5591175" y="2393950"/>
          <p14:tracePt t="49012" x="5407025" y="1997075"/>
          <p14:tracePt t="49031" x="5232400" y="1755775"/>
          <p14:tracePt t="49046" x="5022850" y="1447800"/>
          <p14:tracePt t="49063" x="4940300" y="1301750"/>
          <p14:tracePt t="49080" x="4902200" y="1222375"/>
          <p14:tracePt t="49095" x="4873625" y="1174750"/>
          <p14:tracePt t="49112" x="4854575" y="1130300"/>
          <p14:tracePt t="49128" x="4841875" y="1101725"/>
          <p14:tracePt t="49145" x="4832350" y="1085850"/>
          <p14:tracePt t="49161" x="4797425" y="1041400"/>
          <p14:tracePt t="49178" x="4772025" y="1019175"/>
          <p14:tracePt t="49195" x="4740275" y="993775"/>
          <p14:tracePt t="49213" x="4699000" y="968375"/>
          <p14:tracePt t="49229" x="4686300" y="958850"/>
          <p14:tracePt t="49245" x="4676775" y="952500"/>
          <p14:tracePt t="49262" x="4664075" y="949325"/>
          <p14:tracePt t="49295" x="4648200" y="949325"/>
          <p14:tracePt t="49311" x="4638675" y="949325"/>
          <p14:tracePt t="49328" x="4629150" y="949325"/>
          <p14:tracePt t="49345" x="4613275" y="949325"/>
          <p14:tracePt t="49361" x="4597400" y="952500"/>
          <p14:tracePt t="49378" x="4587875" y="962025"/>
          <p14:tracePt t="49396" x="4578350" y="987425"/>
          <p14:tracePt t="49412" x="4578350" y="1009650"/>
          <p14:tracePt t="49428" x="4572000" y="1047750"/>
          <p14:tracePt t="49446" x="4552950" y="1117600"/>
          <p14:tracePt t="49462" x="4537075" y="1190625"/>
          <p14:tracePt t="49478" x="4521200" y="1276350"/>
          <p14:tracePt t="49495" x="4508500" y="1362075"/>
          <p14:tracePt t="49511" x="4508500" y="1406525"/>
          <p14:tracePt t="49528" x="4508500" y="1444625"/>
          <p14:tracePt t="49546" x="4508500" y="1504950"/>
          <p14:tracePt t="49561" x="4511675" y="1558925"/>
          <p14:tracePt t="49579" x="4527550" y="1622425"/>
          <p14:tracePt t="49595" x="4552950" y="1695450"/>
          <p14:tracePt t="49612" x="4559300" y="1739900"/>
          <p14:tracePt t="49629" x="4572000" y="1793875"/>
          <p14:tracePt t="49645" x="4578350" y="1901825"/>
          <p14:tracePt t="49661" x="4578350" y="1984375"/>
          <p14:tracePt t="49678" x="4578350" y="2044700"/>
          <p14:tracePt t="49695" x="4578350" y="2114550"/>
          <p14:tracePt t="49712" x="4578350" y="2168525"/>
          <p14:tracePt t="49728" x="4578350" y="2219325"/>
          <p14:tracePt t="49745" x="4584700" y="2305050"/>
          <p14:tracePt t="49761" x="4594225" y="2368550"/>
          <p14:tracePt t="49778" x="4594225" y="2425700"/>
          <p14:tracePt t="49795" x="4600575" y="2514600"/>
          <p14:tracePt t="49811" x="4622800" y="2578100"/>
          <p14:tracePt t="49828" x="4629150" y="2651125"/>
          <p14:tracePt t="49845" x="4635500" y="2740025"/>
          <p14:tracePt t="49861" x="4641850" y="2784475"/>
          <p14:tracePt t="49879" x="4648200" y="2828925"/>
          <p14:tracePt t="49895" x="4667250" y="2901950"/>
          <p14:tracePt t="49911" x="4689475" y="2968625"/>
          <p14:tracePt t="49928" x="4705350" y="3032125"/>
          <p14:tracePt t="49945" x="4733925" y="3121025"/>
          <p14:tracePt t="49961" x="4752975" y="3168650"/>
          <p14:tracePt t="49978" x="4765675" y="3206750"/>
          <p14:tracePt t="49996" x="4784725" y="3257550"/>
          <p14:tracePt t="50012" x="4797425" y="3302000"/>
          <p14:tracePt t="50028" x="4816475" y="3330575"/>
          <p14:tracePt t="50045" x="4854575" y="3397250"/>
          <p14:tracePt t="50061" x="4889500" y="3444875"/>
          <p14:tracePt t="50078" x="4908550" y="3476625"/>
          <p14:tracePt t="50095" x="4924425" y="3517900"/>
          <p14:tracePt t="50111" x="4943475" y="3543300"/>
          <p14:tracePt t="50128" x="4953000" y="3559175"/>
          <p14:tracePt t="50145" x="4959350" y="3575050"/>
          <p14:tracePt t="50161" x="4959350" y="3584575"/>
          <p14:tracePt t="50179" x="4965700" y="3603625"/>
          <p14:tracePt t="50195" x="4975225" y="3613150"/>
          <p14:tracePt t="50211" x="4984750" y="3622675"/>
          <p14:tracePt t="50228" x="5000625" y="3632200"/>
          <p14:tracePt t="50245" x="5026025" y="3657600"/>
          <p14:tracePt t="50261" x="5041900" y="3667125"/>
          <p14:tracePt t="50280" x="5057775" y="3679825"/>
          <p14:tracePt t="50295" x="5067300" y="3689350"/>
          <p14:tracePt t="50312" x="5076825" y="3689350"/>
          <p14:tracePt t="50329" x="5114925" y="3689350"/>
          <p14:tracePt t="50345" x="5143500" y="3689350"/>
          <p14:tracePt t="50361" x="5165725" y="3689350"/>
          <p14:tracePt t="50379" x="5207000" y="3689350"/>
          <p14:tracePt t="50395" x="5222875" y="3689350"/>
          <p14:tracePt t="50411" x="5238750" y="3689350"/>
          <p14:tracePt t="50429" x="5257800" y="3679825"/>
          <p14:tracePt t="50445" x="5267325" y="3670300"/>
          <p14:tracePt t="50461" x="5276850" y="3660775"/>
          <p14:tracePt t="50478" x="5292725" y="3638550"/>
          <p14:tracePt t="50494" x="5314950" y="3629025"/>
          <p14:tracePt t="50511" x="5330825" y="3619500"/>
          <p14:tracePt t="50528" x="5372100" y="3594100"/>
          <p14:tracePt t="50544" x="5381625" y="3584575"/>
          <p14:tracePt t="50561" x="5397500" y="3575050"/>
          <p14:tracePt t="50578" x="5419725" y="3540125"/>
          <p14:tracePt t="50595" x="5438775" y="3514725"/>
          <p14:tracePt t="50612" x="5448300" y="3492500"/>
          <p14:tracePt t="50628" x="5470525" y="3463925"/>
          <p14:tracePt t="50645" x="5483225" y="3438525"/>
          <p14:tracePt t="50661" x="5502275" y="3400425"/>
          <p14:tracePt t="50679" x="5527675" y="3352800"/>
          <p14:tracePt t="50694" x="5559425" y="3311525"/>
          <p14:tracePt t="50712" x="5588000" y="3248025"/>
          <p14:tracePt t="50728" x="5626100" y="3155950"/>
          <p14:tracePt t="50745" x="5632450" y="3098800"/>
          <p14:tracePt t="50761" x="5632450" y="3057525"/>
          <p14:tracePt t="50778" x="5632450" y="3009900"/>
          <p14:tracePt t="50794" x="5632450" y="2987675"/>
          <p14:tracePt t="50811" x="5638800" y="2968625"/>
          <p14:tracePt t="50828" x="5648325" y="2943225"/>
          <p14:tracePt t="50845" x="5648325" y="2933700"/>
          <p14:tracePt t="50861" x="5654675" y="2917825"/>
          <p14:tracePt t="50878" x="5654675" y="2892425"/>
          <p14:tracePt t="50894" x="5654675" y="2882900"/>
          <p14:tracePt t="50912" x="5654675" y="2873375"/>
          <p14:tracePt t="50928" x="5654675" y="2867025"/>
          <p14:tracePt t="50961" x="5654675" y="2857500"/>
          <p14:tracePt t="50978" x="5654675" y="2847975"/>
          <p14:tracePt t="50995" x="5654675" y="2825750"/>
          <p14:tracePt t="51011" x="5651500" y="2797175"/>
          <p14:tracePt t="51028" x="5632450" y="2762250"/>
          <p14:tracePt t="51045" x="5622925" y="2730500"/>
          <p14:tracePt t="51061" x="5616575" y="2708275"/>
          <p14:tracePt t="51078" x="5603875" y="2679700"/>
          <p14:tracePt t="51095" x="5597525" y="2670175"/>
          <p14:tracePt t="51112" x="5594350" y="2654300"/>
          <p14:tracePt t="51128" x="5575300" y="2597150"/>
          <p14:tracePt t="51145" x="5524500" y="2508250"/>
          <p14:tracePt t="51162" x="5381625" y="2339975"/>
          <p14:tracePt t="51178" x="5254625" y="2232025"/>
          <p14:tracePt t="51195" x="5137150" y="2101850"/>
          <p14:tracePt t="51212" x="4968875" y="1968500"/>
          <p14:tracePt t="51228" x="4886325" y="1905000"/>
          <p14:tracePt t="51245" x="4829175" y="1866900"/>
          <p14:tracePt t="51262" x="4784725" y="1835150"/>
          <p14:tracePt t="51278" x="4762500" y="1822450"/>
          <p14:tracePt t="51295" x="4737100" y="1812925"/>
          <p14:tracePt t="51312" x="4695825" y="1787525"/>
          <p14:tracePt t="51328" x="4679950" y="1778000"/>
          <p14:tracePt t="51345" x="4664075" y="1768475"/>
          <p14:tracePt t="51362" x="4648200" y="1768475"/>
          <p14:tracePt t="51378" x="4638675" y="1762125"/>
          <p14:tracePt t="51395" x="4629150" y="1762125"/>
          <p14:tracePt t="51411" x="4610100" y="1762125"/>
          <p14:tracePt t="51428" x="4603750" y="1762125"/>
          <p14:tracePt t="51444" x="4600575" y="1762125"/>
          <p14:tracePt t="51462" x="4594225" y="1768475"/>
          <p14:tracePt t="51478" x="4594225" y="1774825"/>
          <p14:tracePt t="51495" x="4594225" y="1784350"/>
          <p14:tracePt t="51511" x="4594225" y="1800225"/>
          <p14:tracePt t="51528" x="4594225" y="1809750"/>
          <p14:tracePt t="51546" x="4594225" y="1819275"/>
          <p14:tracePt t="51562" x="4594225" y="1831975"/>
          <p14:tracePt t="51578" x="4594225" y="1847850"/>
          <p14:tracePt t="51595" x="4594225" y="1857375"/>
          <p14:tracePt t="51611" x="4594225" y="1863725"/>
          <p14:tracePt t="52252" x="4597400" y="1879600"/>
          <p14:tracePt t="52260" x="4603750" y="1898650"/>
          <p14:tracePt t="52267" x="4610100" y="1924050"/>
          <p14:tracePt t="52278" x="4625975" y="1952625"/>
          <p14:tracePt t="52295" x="4683125" y="2114550"/>
          <p14:tracePt t="52311" x="4718050" y="2222500"/>
          <p14:tracePt t="52328" x="4781550" y="2378075"/>
          <p14:tracePt t="52361" x="4972050" y="2765425"/>
          <p14:tracePt t="52395" x="5168900" y="3079750"/>
          <p14:tracePt t="52413" x="5226050" y="3159125"/>
          <p14:tracePt t="52433" x="5289550" y="3228975"/>
          <p14:tracePt t="52445" x="5314950" y="3270250"/>
          <p14:tracePt t="52461" x="5349875" y="3314700"/>
          <p14:tracePt t="52479" x="5375275" y="3362325"/>
          <p14:tracePt t="52495" x="5416550" y="3422650"/>
          <p14:tracePt t="52511" x="5426075" y="3444875"/>
          <p14:tracePt t="52527" x="5438775" y="3467100"/>
          <p14:tracePt t="52546" x="5461000" y="3489325"/>
          <p14:tracePt t="52561" x="5461000" y="3502025"/>
          <p14:tracePt t="52578" x="5461000" y="3505200"/>
          <p14:tracePt t="52645" x="5461000" y="3492500"/>
          <p14:tracePt t="52651" x="5461000" y="3467100"/>
          <p14:tracePt t="52661" x="5461000" y="3448050"/>
          <p14:tracePt t="52678" x="5461000" y="3390900"/>
          <p14:tracePt t="52695" x="5435600" y="3298825"/>
          <p14:tracePt t="52711" x="5413375" y="3222625"/>
          <p14:tracePt t="52727" x="5400675" y="3178175"/>
          <p14:tracePt t="52745" x="5387975" y="3155950"/>
          <p14:tracePt t="52761" x="5387975" y="3146425"/>
          <p14:tracePt t="52816" x="5391150" y="3146425"/>
          <p14:tracePt t="52823" x="5394325" y="3146425"/>
          <p14:tracePt t="52829" x="5400675" y="3146425"/>
          <p14:tracePt t="52845" x="5410200" y="3146425"/>
          <p14:tracePt t="52861" x="5419725" y="3146425"/>
          <p14:tracePt t="52879" x="5438775" y="3146425"/>
          <p14:tracePt t="52895" x="5451475" y="3146425"/>
          <p14:tracePt t="52911" x="5461000" y="3146425"/>
          <p14:tracePt t="52928" x="5470525" y="3130550"/>
          <p14:tracePt t="52944" x="5489575" y="3114675"/>
          <p14:tracePt t="52961" x="5499100" y="3098800"/>
          <p14:tracePt t="52978" x="5505450" y="3057525"/>
          <p14:tracePt t="52994" x="5505450" y="3035300"/>
          <p14:tracePt t="53011" x="5505450" y="2994025"/>
          <p14:tracePt t="53029" x="5502275" y="2930525"/>
          <p14:tracePt t="53044" x="5489575" y="2886075"/>
          <p14:tracePt t="53061" x="5470525" y="2847975"/>
          <p14:tracePt t="53078" x="5454650" y="2809875"/>
          <p14:tracePt t="53094" x="5454650" y="2800350"/>
          <p14:tracePt t="53111" x="5454650" y="2797175"/>
          <p14:tracePt t="53128" x="5448300" y="2797175"/>
          <p14:tracePt t="53144" x="5445125" y="2797175"/>
          <p14:tracePt t="53161" x="5435600" y="2797175"/>
          <p14:tracePt t="53178" x="5413375" y="2797175"/>
          <p14:tracePt t="53195" x="5400675" y="2797175"/>
          <p14:tracePt t="53212" x="5378450" y="2797175"/>
          <p14:tracePt t="53229" x="5337175" y="2797175"/>
          <p14:tracePt t="53244" x="5308600" y="2797175"/>
          <p14:tracePt t="53261" x="5286375" y="2800350"/>
          <p14:tracePt t="53278" x="5241925" y="2816225"/>
          <p14:tracePt t="53294" x="5219700" y="2828925"/>
          <p14:tracePt t="53311" x="5187950" y="2847975"/>
          <p14:tracePt t="53328" x="5165725" y="2863850"/>
          <p14:tracePt t="53344" x="5156200" y="2873375"/>
          <p14:tracePt t="53361" x="5146675" y="2882900"/>
          <p14:tracePt t="53378" x="5127625" y="2901950"/>
          <p14:tracePt t="53394" x="5118100" y="2911475"/>
          <p14:tracePt t="53411" x="5118100" y="2924175"/>
          <p14:tracePt t="53429" x="5118100" y="2943225"/>
          <p14:tracePt t="53445" x="5118100" y="2946400"/>
          <p14:tracePt t="53763" x="5111750" y="2952750"/>
          <p14:tracePt t="53771" x="5111750" y="2962275"/>
          <p14:tracePt t="53778" x="5111750" y="2968625"/>
          <p14:tracePt t="53795" x="5111750" y="2978150"/>
          <p14:tracePt t="53811" x="5111750" y="2987675"/>
          <p14:tracePt t="53828" x="5111750" y="3003550"/>
          <p14:tracePt t="53845" x="5111750" y="3022600"/>
          <p14:tracePt t="53878" x="5111750" y="3086100"/>
          <p14:tracePt t="53911" x="5127625" y="3140075"/>
          <p14:tracePt t="53928" x="5146675" y="3203575"/>
          <p14:tracePt t="53944" x="5165725" y="3241675"/>
          <p14:tracePt t="53962" x="5191125" y="3305175"/>
          <p14:tracePt t="53978" x="5226050" y="3352800"/>
          <p14:tracePt t="53995" x="5270500" y="3413125"/>
          <p14:tracePt t="54011" x="5381625" y="3498850"/>
          <p14:tracePt t="54028" x="5441950" y="3552825"/>
          <p14:tracePt t="54044" x="5511800" y="3600450"/>
          <p14:tracePt t="54061" x="5578475" y="3648075"/>
          <p14:tracePt t="54078" x="5610225" y="3657600"/>
          <p14:tracePt t="54095" x="5619750" y="3670300"/>
          <p14:tracePt t="54111" x="5629275" y="3683000"/>
          <p14:tracePt t="54128" x="5635625" y="3683000"/>
          <p14:tracePt t="54144" x="5635625" y="3689350"/>
          <p14:tracePt t="54198" x="5635625" y="3695700"/>
          <p14:tracePt t="54205" x="5635625" y="3698875"/>
          <p14:tracePt t="54212" x="5635625" y="3705225"/>
          <p14:tracePt t="54227" x="5635625" y="3714750"/>
          <p14:tracePt t="54245" x="5635625" y="3724275"/>
          <p14:tracePt t="54261" x="5635625" y="3740150"/>
          <p14:tracePt t="54277" x="5635625" y="3749675"/>
          <p14:tracePt t="54294" x="5635625" y="3759200"/>
          <p14:tracePt t="54311" x="5635625" y="3771900"/>
          <p14:tracePt t="54328" x="5635625" y="3787775"/>
          <p14:tracePt t="54344" x="5635625" y="3797300"/>
          <p14:tracePt t="54361" x="5632450" y="3813175"/>
          <p14:tracePt t="54378" x="5629275" y="3822700"/>
          <p14:tracePt t="54394" x="5622925" y="3838575"/>
          <p14:tracePt t="54411" x="5622925" y="3851275"/>
          <p14:tracePt t="54428" x="5622925" y="38576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786063" y="5786438"/>
            <a:ext cx="5561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arborescens, absinthe, « chiba »</a:t>
            </a:r>
          </a:p>
        </p:txBody>
      </p:sp>
      <p:pic>
        <p:nvPicPr>
          <p:cNvPr id="22531" name="Picture 5" descr="http://p7.storage.canalblog.com/79/31/544817/334867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5300" y="955675"/>
            <a:ext cx="295275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http://www.boutique-vegetale.com/images/produits/artemisia_absinthiu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51879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202"/>
    </mc:Choice>
    <mc:Fallback>
      <p:transition spd="slow" advTm="5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835" x="5537200" y="3844925"/>
          <p14:tracePt t="3843" x="5419725" y="3825875"/>
          <p14:tracePt t="3850" x="5305425" y="3806825"/>
          <p14:tracePt t="3865" x="5006975" y="3797300"/>
          <p14:tracePt t="3887" x="4654550" y="3851275"/>
          <p14:tracePt t="3903" x="4403725" y="3914775"/>
          <p14:tracePt t="3915" x="4184650" y="4003675"/>
          <p14:tracePt t="3949" x="3524250" y="4445000"/>
          <p14:tracePt t="3983" x="3206750" y="4740275"/>
          <p14:tracePt t="4001" x="2981325" y="5038725"/>
          <p14:tracePt t="4018" x="2908300" y="5194300"/>
          <p14:tracePt t="4034" x="2835275" y="5422900"/>
          <p14:tracePt t="4049" x="2825750" y="5559425"/>
          <p14:tracePt t="4065" x="2832100" y="5645150"/>
          <p14:tracePt t="4082" x="2844800" y="5708650"/>
          <p14:tracePt t="4099" x="2867025" y="5797550"/>
          <p14:tracePt t="4115" x="2886075" y="5845175"/>
          <p14:tracePt t="4132" x="2898775" y="5864225"/>
          <p14:tracePt t="4476" x="2898775" y="5867400"/>
          <p14:tracePt t="4484" x="2898775" y="5873750"/>
          <p14:tracePt t="4491" x="2898775" y="5889625"/>
          <p14:tracePt t="4499" x="2905125" y="5924550"/>
          <p14:tracePt t="4515" x="2949575" y="6022975"/>
          <p14:tracePt t="4533" x="3082925" y="6203950"/>
          <p14:tracePt t="4565" x="3248025" y="6496050"/>
          <p14:tracePt t="4599" x="3349625" y="6683375"/>
          <p14:tracePt t="4617" x="3371850" y="6740525"/>
          <p14:tracePt t="4633" x="3387725" y="6797675"/>
          <p14:tracePt t="4649" x="3394075" y="6826250"/>
          <p14:tracePt t="4665" x="3394075" y="6842125"/>
          <p14:tracePt t="4683" x="3394075" y="6854825"/>
          <p14:tracePt t="4834" x="3394075" y="6851650"/>
          <p14:tracePt t="4847" x="3394075" y="6848475"/>
          <p14:tracePt t="4854" x="3394075" y="6838950"/>
          <p14:tracePt t="4865" x="3394075" y="6832600"/>
          <p14:tracePt t="4883" x="3394075" y="6816725"/>
          <p14:tracePt t="4898" x="3394075" y="6807200"/>
          <p14:tracePt t="4915" x="3394075" y="6797675"/>
          <p14:tracePt t="4932" x="3394075" y="6778625"/>
          <p14:tracePt t="4949" x="3394075" y="6769100"/>
          <p14:tracePt t="4965" x="3394075" y="6759575"/>
          <p14:tracePt t="4982" x="3394075" y="6743700"/>
          <p14:tracePt t="4999" x="3394075" y="6727825"/>
          <p14:tracePt t="5015" x="3394075" y="6718300"/>
          <p14:tracePt t="5033" x="3394075" y="6705600"/>
          <p14:tracePt t="5050" x="3394075" y="6696075"/>
          <p14:tracePt t="5065" x="3387725" y="6680200"/>
          <p14:tracePt t="5083" x="3387725" y="6664325"/>
          <p14:tracePt t="5099" x="3387725" y="6654800"/>
          <p14:tracePt t="5115" x="3384550" y="6645275"/>
          <p14:tracePt t="5132" x="3378200" y="6619875"/>
          <p14:tracePt t="5149" x="3378200" y="6597650"/>
          <p14:tracePt t="5165" x="3371850" y="6565900"/>
          <p14:tracePt t="5182" x="3371850" y="6534150"/>
          <p14:tracePt t="5199" x="3365500" y="6511925"/>
          <p14:tracePt t="5215" x="3365500" y="6502400"/>
          <p14:tracePt t="5232" x="3365500" y="6486525"/>
          <p14:tracePt t="5249" x="3365500" y="6483350"/>
          <p14:tracePt t="5282" x="3365500" y="6470650"/>
          <p14:tracePt t="5296" x="3362325" y="6467475"/>
          <p14:tracePt t="5303" x="3355975" y="6461125"/>
          <p14:tracePt t="5317" x="3355975" y="6457950"/>
          <p14:tracePt t="5332" x="3346450" y="6451600"/>
          <p14:tracePt t="5349" x="3340100" y="6448425"/>
          <p14:tracePt t="5382" x="3336925" y="6442075"/>
          <p14:tracePt t="5438" x="3330575" y="6442075"/>
          <p14:tracePt t="5453" x="3327400" y="6435725"/>
          <p14:tracePt t="5460" x="3321050" y="6435725"/>
          <p14:tracePt t="5467" x="3317875" y="6432550"/>
          <p14:tracePt t="5482" x="3308350" y="6432550"/>
          <p14:tracePt t="5499" x="3289300" y="6419850"/>
          <p14:tracePt t="12984" x="3289300" y="6394450"/>
          <p14:tracePt t="12990" x="3289300" y="6369050"/>
          <p14:tracePt t="12997" x="3282950" y="6334125"/>
          <p14:tracePt t="13015" x="3270250" y="6280150"/>
          <p14:tracePt t="13031" x="3257550" y="6242050"/>
          <p14:tracePt t="13048" x="3225800" y="6178550"/>
          <p14:tracePt t="13082" x="3178175" y="6086475"/>
          <p14:tracePt t="13115" x="3114675" y="5937250"/>
          <p14:tracePt t="13133" x="3067050" y="5870575"/>
          <p14:tracePt t="13148" x="3044825" y="5845175"/>
          <p14:tracePt t="13165" x="3013075" y="5826125"/>
          <p14:tracePt t="13181" x="2981325" y="5807075"/>
          <p14:tracePt t="13199" x="2917825" y="5794375"/>
          <p14:tracePt t="13215" x="2889250" y="5794375"/>
          <p14:tracePt t="13232" x="2854325" y="5803900"/>
          <p14:tracePt t="13248" x="2822575" y="5822950"/>
          <p14:tracePt t="13265" x="2813050" y="5832475"/>
          <p14:tracePt t="13282" x="2800350" y="5845175"/>
          <p14:tracePt t="13298" x="2781300" y="5870575"/>
          <p14:tracePt t="13315" x="2771775" y="5892800"/>
          <p14:tracePt t="13332" x="2765425" y="5934075"/>
          <p14:tracePt t="13348" x="2765425" y="5956300"/>
          <p14:tracePt t="13365" x="2765425" y="5978525"/>
          <p14:tracePt t="13382" x="2765425" y="6013450"/>
          <p14:tracePt t="13399" x="2768600" y="6035675"/>
          <p14:tracePt t="13416" x="2781300" y="6064250"/>
          <p14:tracePt t="13432" x="2803525" y="6108700"/>
          <p14:tracePt t="13448" x="2822575" y="6130925"/>
          <p14:tracePt t="13465" x="2847975" y="6156325"/>
          <p14:tracePt t="13482" x="2905125" y="6200775"/>
          <p14:tracePt t="13498" x="2959100" y="6229350"/>
          <p14:tracePt t="13514" x="3025775" y="6261100"/>
          <p14:tracePt t="13532" x="3105150" y="6280150"/>
          <p14:tracePt t="13548" x="3152775" y="6292850"/>
          <p14:tracePt t="13564" x="3175000" y="6292850"/>
          <p14:tracePt t="13582" x="3206750" y="6292850"/>
          <p14:tracePt t="13598" x="3216275" y="6292850"/>
          <p14:tracePt t="13615" x="3232150" y="6292850"/>
          <p14:tracePt t="13631" x="3260725" y="6292850"/>
          <p14:tracePt t="13648" x="3270250" y="6292850"/>
          <p14:tracePt t="13665" x="3279775" y="6292850"/>
          <p14:tracePt t="13681" x="3292475" y="6292850"/>
          <p14:tracePt t="14045" x="3298825" y="6292850"/>
          <p14:tracePt t="14052" x="3302000" y="6286500"/>
          <p14:tracePt t="14065" x="3308350" y="6283325"/>
          <p14:tracePt t="14082" x="3327400" y="6270625"/>
          <p14:tracePt t="14098" x="3359150" y="6261100"/>
          <p14:tracePt t="14131" x="3597275" y="6213475"/>
          <p14:tracePt t="14164" x="3800475" y="6188075"/>
          <p14:tracePt t="14181" x="3917950" y="6178550"/>
          <p14:tracePt t="14198" x="4022725" y="6172200"/>
          <p14:tracePt t="14215" x="4117975" y="6165850"/>
          <p14:tracePt t="14232" x="4340225" y="6146800"/>
          <p14:tracePt t="14248" x="4464050" y="6146800"/>
          <p14:tracePt t="14265" x="4581525" y="6146800"/>
          <p14:tracePt t="14281" x="4654550" y="6146800"/>
          <p14:tracePt t="14298" x="4708525" y="6146800"/>
          <p14:tracePt t="14316" x="4756150" y="6146800"/>
          <p14:tracePt t="14332" x="4772025" y="6146800"/>
          <p14:tracePt t="14347" x="4781550" y="6146800"/>
          <p14:tracePt t="14365" x="4800600" y="6146800"/>
          <p14:tracePt t="14381" x="4810125" y="6146800"/>
          <p14:tracePt t="14398" x="4819650" y="6146800"/>
          <p14:tracePt t="14415" x="4860925" y="6140450"/>
          <p14:tracePt t="14431" x="4876800" y="6140450"/>
          <p14:tracePt t="14449" x="4905375" y="6134100"/>
          <p14:tracePt t="14466" x="4921250" y="6130925"/>
          <p14:tracePt t="14482" x="4930775" y="6130925"/>
          <p14:tracePt t="14498" x="4940300" y="6130925"/>
          <p14:tracePt t="14515" x="4978400" y="6124575"/>
          <p14:tracePt t="14531" x="5016500" y="6124575"/>
          <p14:tracePt t="14548" x="5051425" y="6124575"/>
          <p14:tracePt t="14565" x="5099050" y="6124575"/>
          <p14:tracePt t="14581" x="5127625" y="6124575"/>
          <p14:tracePt t="14598" x="5149850" y="6124575"/>
          <p14:tracePt t="14615" x="5191125" y="6124575"/>
          <p14:tracePt t="14631" x="5219700" y="6124575"/>
          <p14:tracePt t="14648" x="5264150" y="6124575"/>
          <p14:tracePt t="14665" x="5318125" y="6124575"/>
          <p14:tracePt t="14681" x="5356225" y="6124575"/>
          <p14:tracePt t="14698" x="5391150" y="6124575"/>
          <p14:tracePt t="14715" x="5432425" y="6124575"/>
          <p14:tracePt t="14731" x="5441950" y="6124575"/>
          <p14:tracePt t="14748" x="5451475" y="6124575"/>
          <p14:tracePt t="14764" x="5467350" y="6124575"/>
          <p14:tracePt t="14781" x="5483225" y="6127750"/>
          <p14:tracePt t="14798" x="5492750" y="6130925"/>
          <p14:tracePt t="14814" x="5511800" y="6137275"/>
          <p14:tracePt t="14831" x="5534025" y="6137275"/>
          <p14:tracePt t="14848" x="5543550" y="6140450"/>
          <p14:tracePt t="14850" x="5546725" y="6140450"/>
          <p14:tracePt t="14865" x="5556250" y="6140450"/>
          <p14:tracePt t="14950" x="5562600" y="6140450"/>
          <p14:tracePt t="14957" x="5568950" y="6153150"/>
          <p14:tracePt t="14964" x="5578475" y="6153150"/>
          <p14:tracePt t="15035" x="5584825" y="6153150"/>
          <p14:tracePt t="15043" x="5588000" y="6156325"/>
          <p14:tracePt t="15050" x="5594350" y="6156325"/>
          <p14:tracePt t="15078" x="5597525" y="6156325"/>
          <p14:tracePt t="15085" x="5597525" y="6162675"/>
          <p14:tracePt t="16469" x="5651500" y="6162675"/>
          <p14:tracePt t="16476" x="5730875" y="6162675"/>
          <p14:tracePt t="16483" x="5813425" y="6156325"/>
          <p14:tracePt t="16498" x="6019800" y="6127750"/>
          <p14:tracePt t="16514" x="6251575" y="6089650"/>
          <p14:tracePt t="16534" x="6565900" y="6003925"/>
          <p14:tracePt t="16549" x="6753225" y="5956300"/>
          <p14:tracePt t="16581" x="7019925" y="5870575"/>
          <p14:tracePt t="16615" x="7083425" y="5854700"/>
          <p14:tracePt t="16631" x="7121525" y="5854700"/>
          <p14:tracePt t="16648" x="7143750" y="5854700"/>
          <p14:tracePt t="16664" x="7159625" y="5854700"/>
          <p14:tracePt t="16681" x="7175500" y="5854700"/>
          <p14:tracePt t="16738" x="7178675" y="5854700"/>
          <p14:tracePt t="16745" x="7185025" y="5854700"/>
          <p14:tracePt t="16752" x="7188200" y="5854700"/>
          <p14:tracePt t="16764" x="7194550" y="5861050"/>
          <p14:tracePt t="16782" x="7213600" y="5873750"/>
          <p14:tracePt t="16797" x="7226300" y="5889625"/>
          <p14:tracePt t="16814" x="7235825" y="5905500"/>
          <p14:tracePt t="16831" x="7267575" y="5949950"/>
          <p14:tracePt t="16847" x="7299325" y="5981700"/>
          <p14:tracePt t="16864" x="7359650" y="6032500"/>
          <p14:tracePt t="16881" x="7467600" y="6105525"/>
          <p14:tracePt t="16897" x="7540625" y="6159500"/>
          <p14:tracePt t="16915" x="7648575" y="6229350"/>
          <p14:tracePt t="16932" x="7724775" y="6251575"/>
          <p14:tracePt t="16948" x="7778750" y="6264275"/>
          <p14:tracePt t="16964" x="7839075" y="6264275"/>
          <p14:tracePt t="16981" x="7931150" y="6242050"/>
          <p14:tracePt t="16997" x="7991475" y="6188075"/>
          <p14:tracePt t="17015" x="8178800" y="6051550"/>
          <p14:tracePt t="17031" x="8293100" y="5972175"/>
          <p14:tracePt t="17048" x="8388350" y="5886450"/>
          <p14:tracePt t="17065" x="8534400" y="5686425"/>
          <p14:tracePt t="17081" x="8613775" y="5581650"/>
          <p14:tracePt t="17097" x="8670925" y="5470525"/>
          <p14:tracePt t="17115" x="8737600" y="5222875"/>
          <p14:tracePt t="17132" x="8753475" y="5114925"/>
          <p14:tracePt t="17148" x="8763000" y="4978400"/>
          <p14:tracePt t="17166" x="8763000" y="4759325"/>
          <p14:tracePt t="17182" x="8769350" y="4664075"/>
          <p14:tracePt t="17198" x="8778875" y="4537075"/>
          <p14:tracePt t="17215" x="8778875" y="4318000"/>
          <p14:tracePt t="17231" x="8772525" y="4191000"/>
          <p14:tracePt t="17248" x="8743950" y="4029075"/>
          <p14:tracePt t="17265" x="8693150" y="3816350"/>
          <p14:tracePt t="17281" x="8667750" y="3717925"/>
          <p14:tracePt t="17297" x="8642350" y="3632200"/>
          <p14:tracePt t="17315" x="8613775" y="3508375"/>
          <p14:tracePt t="17331" x="8613775" y="3448050"/>
          <p14:tracePt t="17348" x="8613775" y="3387725"/>
          <p14:tracePt t="17364" x="8591550" y="3314700"/>
          <p14:tracePt t="17381" x="8569325" y="3228975"/>
          <p14:tracePt t="17397" x="8528050" y="3127375"/>
          <p14:tracePt t="17415" x="8442325" y="2974975"/>
          <p14:tracePt t="17431" x="8369300" y="2892425"/>
          <p14:tracePt t="17448" x="8293100" y="2797175"/>
          <p14:tracePt t="17464" x="8181975" y="2654300"/>
          <p14:tracePt t="17481" x="8108950" y="2587625"/>
          <p14:tracePt t="17498" x="8035925" y="2524125"/>
          <p14:tracePt t="17514" x="7931150" y="2428875"/>
          <p14:tracePt t="17531" x="7839075" y="2362200"/>
          <p14:tracePt t="17547" x="7756525" y="2295525"/>
          <p14:tracePt t="17564" x="7623175" y="2203450"/>
          <p14:tracePt t="17581" x="7553325" y="2149475"/>
          <p14:tracePt t="17598" x="7496175" y="2111375"/>
          <p14:tracePt t="17614" x="7426325" y="2063750"/>
          <p14:tracePt t="17631" x="7381875" y="2038350"/>
          <p14:tracePt t="17648" x="7321550" y="2003425"/>
          <p14:tracePt t="17664" x="7200900" y="1920875"/>
          <p14:tracePt t="17681" x="7086600" y="1860550"/>
          <p14:tracePt t="17699" x="7000875" y="1828800"/>
          <p14:tracePt t="17715" x="6902450" y="1778000"/>
          <p14:tracePt t="17732" x="6848475" y="1755775"/>
          <p14:tracePt t="17748" x="6810375" y="1743075"/>
          <p14:tracePt t="17764" x="6724650" y="1736725"/>
          <p14:tracePt t="17781" x="6664325" y="1736725"/>
          <p14:tracePt t="17798" x="6613525" y="1736725"/>
          <p14:tracePt t="17814" x="6518275" y="1739900"/>
          <p14:tracePt t="17831" x="6454775" y="1755775"/>
          <p14:tracePt t="17847" x="6416675" y="1774825"/>
          <p14:tracePt t="17865" x="6350000" y="1816100"/>
          <p14:tracePt t="17881" x="6318250" y="1838325"/>
          <p14:tracePt t="17897" x="6292850" y="1870075"/>
          <p14:tracePt t="17914" x="6238875" y="1943100"/>
          <p14:tracePt t="17931" x="6191250" y="2012950"/>
          <p14:tracePt t="17947" x="6149975" y="2101850"/>
          <p14:tracePt t="17965" x="6096000" y="2209800"/>
          <p14:tracePt t="17981" x="6067425" y="2276475"/>
          <p14:tracePt t="17997" x="6035675" y="2352675"/>
          <p14:tracePt t="18014" x="6003925" y="2489200"/>
          <p14:tracePt t="18031" x="5981700" y="2574925"/>
          <p14:tracePt t="18048" x="5953125" y="2667000"/>
          <p14:tracePt t="18064" x="5930900" y="2743200"/>
          <p14:tracePt t="18081" x="5911850" y="2860675"/>
          <p14:tracePt t="18098" x="5905500" y="3003550"/>
          <p14:tracePt t="18114" x="5905500" y="3082925"/>
          <p14:tracePt t="18131" x="5918200" y="3213100"/>
          <p14:tracePt t="18148" x="5943600" y="3378200"/>
          <p14:tracePt t="18164" x="5959475" y="3454400"/>
          <p14:tracePt t="18181" x="5981700" y="3540125"/>
          <p14:tracePt t="18198" x="5997575" y="3705225"/>
          <p14:tracePt t="18214" x="5997575" y="3797300"/>
          <p14:tracePt t="18231" x="5997575" y="3870325"/>
          <p14:tracePt t="18247" x="6019800" y="3959225"/>
          <p14:tracePt t="18264" x="6032500" y="4022725"/>
          <p14:tracePt t="18281" x="6054725" y="4086225"/>
          <p14:tracePt t="18298" x="6073775" y="4159250"/>
          <p14:tracePt t="18314" x="6086475" y="4203700"/>
          <p14:tracePt t="18331" x="6099175" y="4229100"/>
          <p14:tracePt t="18347" x="6124575" y="4276725"/>
          <p14:tracePt t="18364" x="6137275" y="4321175"/>
          <p14:tracePt t="18381" x="6149975" y="4368800"/>
          <p14:tracePt t="18397" x="6188075" y="4435475"/>
          <p14:tracePt t="18414" x="6200775" y="4464050"/>
          <p14:tracePt t="18431" x="6229350" y="4511675"/>
          <p14:tracePt t="18447" x="6270625" y="4549775"/>
          <p14:tracePt t="18464" x="6311900" y="4591050"/>
          <p14:tracePt t="18481" x="6337300" y="4613275"/>
          <p14:tracePt t="18498" x="6381750" y="4664075"/>
          <p14:tracePt t="18514" x="6407150" y="4711700"/>
          <p14:tracePt t="18531" x="6451600" y="4772025"/>
          <p14:tracePt t="18547" x="6527800" y="4873625"/>
          <p14:tracePt t="18564" x="6591300" y="4924425"/>
          <p14:tracePt t="18581" x="6638925" y="4968875"/>
          <p14:tracePt t="18597" x="6705600" y="5013325"/>
          <p14:tracePt t="18614" x="6746875" y="5041900"/>
          <p14:tracePt t="18631" x="6769100" y="5057775"/>
          <p14:tracePt t="18647" x="6813550" y="5076825"/>
          <p14:tracePt t="18664" x="6835775" y="5083175"/>
          <p14:tracePt t="18681" x="6873875" y="5089525"/>
          <p14:tracePt t="18697" x="6921500" y="5089525"/>
          <p14:tracePt t="18714" x="6940550" y="5089525"/>
          <p14:tracePt t="18731" x="6962775" y="5089525"/>
          <p14:tracePt t="18747" x="6978650" y="5089525"/>
          <p14:tracePt t="18811" x="6975475" y="5089525"/>
          <p14:tracePt t="18818" x="6972300" y="5089525"/>
          <p14:tracePt t="18831" x="6950075" y="5089525"/>
          <p14:tracePt t="18847" x="6911975" y="5086350"/>
          <p14:tracePt t="18864" x="6784975" y="5067300"/>
          <p14:tracePt t="18882" x="6505575" y="5003800"/>
          <p14:tracePt t="18898" x="6261100" y="4921250"/>
          <p14:tracePt t="18916" x="5994400" y="4822825"/>
          <p14:tracePt t="18933" x="5556250" y="4667250"/>
          <p14:tracePt t="18948" x="5308600" y="4575175"/>
          <p14:tracePt t="18965" x="5000625" y="4483100"/>
          <p14:tracePt t="18982" x="4660900" y="4384675"/>
          <p14:tracePt t="18998" x="4464050" y="4340225"/>
          <p14:tracePt t="19015" x="4298950" y="4292600"/>
          <p14:tracePt t="19031" x="4117975" y="4241800"/>
          <p14:tracePt t="19047" x="4032250" y="4225925"/>
          <p14:tracePt t="19064" x="3975100" y="4210050"/>
          <p14:tracePt t="19081" x="3943350" y="4210050"/>
          <p14:tracePt t="19097" x="3933825" y="4210050"/>
          <p14:tracePt t="19114" x="3924300" y="4210050"/>
          <p14:tracePt t="19131" x="3908425" y="4210050"/>
          <p14:tracePt t="19148" x="3898900" y="4210050"/>
          <p14:tracePt t="19217" x="3898900" y="4206875"/>
          <p14:tracePt t="19224" x="3898900" y="4200525"/>
          <p14:tracePt t="19231" x="3898900" y="4191000"/>
          <p14:tracePt t="19247" x="3898900" y="4168775"/>
          <p14:tracePt t="19264" x="3898900" y="4130675"/>
          <p14:tracePt t="19281" x="3898900" y="4060825"/>
          <p14:tracePt t="19297" x="3883025" y="3959225"/>
          <p14:tracePt t="19314" x="3848100" y="3829050"/>
          <p14:tracePt t="19330" x="3762375" y="3676650"/>
          <p14:tracePt t="19348" x="3660775" y="3540125"/>
          <p14:tracePt t="19364" x="3559175" y="3403600"/>
          <p14:tracePt t="19381" x="3454400" y="3295650"/>
          <p14:tracePt t="19398" x="3413125" y="3248025"/>
          <p14:tracePt t="19414" x="3371850" y="3213100"/>
          <p14:tracePt t="19431" x="3327400" y="3168650"/>
          <p14:tracePt t="19447" x="3302000" y="3149600"/>
          <p14:tracePt t="19464" x="3279775" y="3124200"/>
          <p14:tracePt t="19481" x="3235325" y="3095625"/>
          <p14:tracePt t="19498" x="3219450" y="3076575"/>
          <p14:tracePt t="19514" x="3203575" y="3060700"/>
          <p14:tracePt t="19531" x="3187700" y="3041650"/>
          <p14:tracePt t="19548" x="3178175" y="3032125"/>
          <p14:tracePt t="19564" x="3168650" y="3022600"/>
          <p14:tracePt t="19581" x="3146425" y="3000375"/>
          <p14:tracePt t="19597" x="3136900" y="2990850"/>
          <p14:tracePt t="19614" x="3127375" y="2981325"/>
          <p14:tracePt t="19631" x="3108325" y="2974975"/>
          <p14:tracePt t="19648" x="3098800" y="2974975"/>
          <p14:tracePt t="19695" x="3098800" y="2978150"/>
          <p14:tracePt t="19702" x="3098800" y="2981325"/>
          <p14:tracePt t="19714" x="3098800" y="2987675"/>
          <p14:tracePt t="19731" x="3098800" y="3003550"/>
          <p14:tracePt t="19747" x="3098800" y="3016250"/>
          <p14:tracePt t="19764" x="3098800" y="3025775"/>
          <p14:tracePt t="19782" x="3105150" y="3041650"/>
          <p14:tracePt t="19798" x="3127375" y="3054350"/>
          <p14:tracePt t="19814" x="3184525" y="3079750"/>
          <p14:tracePt t="19831" x="3222625" y="3098800"/>
          <p14:tracePt t="19847" x="3270250" y="3124200"/>
          <p14:tracePt t="19865" x="3311525" y="3155950"/>
          <p14:tracePt t="19881" x="3336925" y="3178175"/>
          <p14:tracePt t="19897" x="3368675" y="3213100"/>
          <p14:tracePt t="19914" x="3406775" y="3248025"/>
          <p14:tracePt t="19930" x="3438525" y="3279775"/>
          <p14:tracePt t="19947" x="3454400" y="3305175"/>
          <p14:tracePt t="19964" x="3479800" y="3346450"/>
          <p14:tracePt t="19980" x="3498850" y="3371850"/>
          <p14:tracePt t="19997" x="3511550" y="3400425"/>
          <p14:tracePt t="20014" x="3527425" y="3435350"/>
          <p14:tracePt t="20030" x="3540125" y="3460750"/>
          <p14:tracePt t="20047" x="3556000" y="3470275"/>
          <p14:tracePt t="20064" x="3571875" y="3502025"/>
          <p14:tracePt t="20080" x="3584575" y="3527425"/>
          <p14:tracePt t="20097" x="3594100" y="3549650"/>
          <p14:tracePt t="20114" x="3619500" y="3594100"/>
          <p14:tracePt t="20131" x="3632200" y="3622675"/>
          <p14:tracePt t="20148" x="3644900" y="3648075"/>
          <p14:tracePt t="20164" x="3667125" y="3695700"/>
          <p14:tracePt t="20181" x="3679825" y="3721100"/>
          <p14:tracePt t="20198" x="3698875" y="3749675"/>
          <p14:tracePt t="20215" x="3736975" y="3787775"/>
          <p14:tracePt t="20231" x="3752850" y="3819525"/>
          <p14:tracePt t="20248" x="3771900" y="3841750"/>
          <p14:tracePt t="20264" x="3797300" y="3886200"/>
          <p14:tracePt t="20280" x="3810000" y="3908425"/>
          <p14:tracePt t="20297" x="3819525" y="3933825"/>
          <p14:tracePt t="20314" x="3835400" y="3946525"/>
          <p14:tracePt t="20330" x="3835400" y="3956050"/>
          <p14:tracePt t="20386" x="3835400" y="3949700"/>
          <p14:tracePt t="20393" x="3835400" y="3946525"/>
          <p14:tracePt t="20400" x="3835400" y="3933825"/>
          <p14:tracePt t="20414" x="3835400" y="3905250"/>
          <p14:tracePt t="20431" x="3835400" y="3889375"/>
          <p14:tracePt t="20448" x="3835400" y="3860800"/>
          <p14:tracePt t="20464" x="3819525" y="3813175"/>
          <p14:tracePt t="20481" x="3806825" y="3759200"/>
          <p14:tracePt t="20497" x="3784600" y="3705225"/>
          <p14:tracePt t="20514" x="3736975" y="3638550"/>
          <p14:tracePt t="20531" x="3717925" y="3590925"/>
          <p14:tracePt t="20547" x="3686175" y="3565525"/>
          <p14:tracePt t="20564" x="3641725" y="3514725"/>
          <p14:tracePt t="20580" x="3600450" y="3467100"/>
          <p14:tracePt t="20598" x="3549650" y="3416300"/>
          <p14:tracePt t="20614" x="3473450" y="3314700"/>
          <p14:tracePt t="20631" x="3413125" y="3260725"/>
          <p14:tracePt t="20647" x="3359150" y="3209925"/>
          <p14:tracePt t="20664" x="3251200" y="3155950"/>
          <p14:tracePt t="20681" x="3194050" y="3117850"/>
          <p14:tracePt t="20697" x="3143250" y="3067050"/>
          <p14:tracePt t="20714" x="3070225" y="2997200"/>
          <p14:tracePt t="20731" x="3019425" y="2943225"/>
          <p14:tracePt t="20748" x="2952750" y="2898775"/>
          <p14:tracePt t="20764" x="2905125" y="2863850"/>
          <p14:tracePt t="20781" x="2873375" y="2838450"/>
          <p14:tracePt t="20798" x="2832100" y="2819400"/>
          <p14:tracePt t="20813" x="2806700" y="2803525"/>
          <p14:tracePt t="20831" x="2784475" y="2790825"/>
          <p14:tracePt t="20848" x="2768600" y="2774950"/>
          <p14:tracePt t="20864" x="2759075" y="2765425"/>
          <p14:tracePt t="20881" x="2749550" y="2755900"/>
          <p14:tracePt t="20898" x="2733675" y="2755900"/>
          <p14:tracePt t="20984" x="2736850" y="2762250"/>
          <p14:tracePt t="20991" x="2749550" y="2768600"/>
          <p14:tracePt t="20998" x="2752725" y="2774950"/>
          <p14:tracePt t="21014" x="2762250" y="2784475"/>
          <p14:tracePt t="21030" x="2771775" y="2794000"/>
          <p14:tracePt t="21048" x="2787650" y="2813050"/>
          <p14:tracePt t="21063" x="2809875" y="2825750"/>
          <p14:tracePt t="21081" x="2822575" y="2835275"/>
          <p14:tracePt t="21097" x="2841625" y="2851150"/>
          <p14:tracePt t="21113" x="2870200" y="2867025"/>
          <p14:tracePt t="21131" x="2886075" y="2879725"/>
          <p14:tracePt t="21147" x="2927350" y="2895600"/>
          <p14:tracePt t="21164" x="2959100" y="2921000"/>
          <p14:tracePt t="21181" x="3006725" y="2955925"/>
          <p14:tracePt t="21197" x="3073400" y="3003550"/>
          <p14:tracePt t="21214" x="3121025" y="3028950"/>
          <p14:tracePt t="21231" x="3143250" y="3054350"/>
          <p14:tracePt t="21247" x="3187700" y="3082925"/>
          <p14:tracePt t="21263" x="3213100" y="3108325"/>
          <p14:tracePt t="21281" x="3228975" y="3124200"/>
          <p14:tracePt t="21297" x="3244850" y="3152775"/>
          <p14:tracePt t="21313" x="3263900" y="3181350"/>
          <p14:tracePt t="21331" x="3286125" y="3200400"/>
          <p14:tracePt t="21347" x="3324225" y="3244850"/>
          <p14:tracePt t="21364" x="3346450" y="3257550"/>
          <p14:tracePt t="21380" x="3362325" y="3273425"/>
          <p14:tracePt t="21397" x="3378200" y="3286125"/>
          <p14:tracePt t="21413" x="3387725" y="3302000"/>
          <p14:tracePt t="21433" x="3409950" y="3317875"/>
          <p14:tracePt t="21448" x="3419475" y="3327400"/>
          <p14:tracePt t="21464" x="3429000" y="3336925"/>
          <p14:tracePt t="21480" x="3438525" y="3352800"/>
          <p14:tracePt t="21497" x="3460750" y="3375025"/>
          <p14:tracePt t="21514" x="3470275" y="3403600"/>
          <p14:tracePt t="21531" x="3482975" y="3429000"/>
          <p14:tracePt t="21547" x="3508375" y="3482975"/>
          <p14:tracePt t="21564" x="3521075" y="3514725"/>
          <p14:tracePt t="21581" x="3533775" y="3552825"/>
          <p14:tracePt t="21597" x="3552825" y="3594100"/>
          <p14:tracePt t="21613" x="3571875" y="3632200"/>
          <p14:tracePt t="21630" x="3584575" y="3676650"/>
          <p14:tracePt t="21647" x="3613150" y="3762375"/>
          <p14:tracePt t="21664" x="3648075" y="3819525"/>
          <p14:tracePt t="21681" x="3667125" y="3876675"/>
          <p14:tracePt t="21697" x="3676650" y="3898900"/>
          <p14:tracePt t="21714" x="3689350" y="3924300"/>
          <p14:tracePt t="21731" x="3705225" y="3937000"/>
          <p14:tracePt t="21747" x="3705225" y="3946525"/>
          <p14:tracePt t="21764" x="3705225" y="3959225"/>
          <p14:tracePt t="21781" x="3705225" y="3968750"/>
          <p14:tracePt t="21797" x="3708400" y="3968750"/>
          <p14:tracePt t="21831" x="3708400" y="3962400"/>
          <p14:tracePt t="21847" x="3708400" y="3930650"/>
          <p14:tracePt t="21864" x="3708400" y="3879850"/>
          <p14:tracePt t="21881" x="3686175" y="3797300"/>
          <p14:tracePt t="21897" x="3667125" y="3749675"/>
          <p14:tracePt t="21914" x="3644900" y="3695700"/>
          <p14:tracePt t="21931" x="3594100" y="3597275"/>
          <p14:tracePt t="21947" x="3562350" y="3521075"/>
          <p14:tracePt t="21964" x="3517900" y="3451225"/>
          <p14:tracePt t="21980" x="3429000" y="3349625"/>
          <p14:tracePt t="21997" x="3352800" y="3244850"/>
          <p14:tracePt t="22014" x="3260725" y="3108325"/>
          <p14:tracePt t="22030" x="3155950" y="2952750"/>
          <p14:tracePt t="22047" x="3105150" y="2892425"/>
          <p14:tracePt t="22064" x="3057525" y="2822575"/>
          <p14:tracePt t="22080" x="2990850" y="2743200"/>
          <p14:tracePt t="22097" x="2959100" y="2705100"/>
          <p14:tracePt t="22114" x="2943225" y="2686050"/>
          <p14:tracePt t="22131" x="2927350" y="2667000"/>
          <p14:tracePt t="22147" x="2911475" y="2667000"/>
          <p14:tracePt t="22164" x="2901950" y="2667000"/>
          <p14:tracePt t="22224" x="2901950" y="2679700"/>
          <p14:tracePt t="22230" x="2901950" y="2682875"/>
          <p14:tracePt t="22238" x="2901950" y="2689225"/>
          <p14:tracePt t="22247" x="2901950" y="2692400"/>
          <p14:tracePt t="22264" x="2901950" y="2701925"/>
          <p14:tracePt t="22280" x="2901950" y="2717800"/>
          <p14:tracePt t="22297" x="2901950" y="2733675"/>
          <p14:tracePt t="22314" x="2901950" y="2743200"/>
          <p14:tracePt t="22330" x="2908300" y="2755900"/>
          <p14:tracePt t="22347" x="2924175" y="2768600"/>
          <p14:tracePt t="22363" x="2933700" y="2784475"/>
          <p14:tracePt t="22380" x="2965450" y="2825750"/>
          <p14:tracePt t="22397" x="3000375" y="2882900"/>
          <p14:tracePt t="22414" x="3048000" y="2952750"/>
          <p14:tracePt t="22431" x="3140075" y="3048000"/>
          <p14:tracePt t="22448" x="3206750" y="3117850"/>
          <p14:tracePt t="22452" x="3248025" y="3162300"/>
          <p14:tracePt t="22466" x="3321050" y="3235325"/>
          <p14:tracePt t="22481" x="3394075" y="3298825"/>
          <p14:tracePt t="22497" x="3467100" y="3371850"/>
          <p14:tracePt t="22514" x="3530600" y="3444875"/>
          <p14:tracePt t="22531" x="3654425" y="3543300"/>
          <p14:tracePt t="22547" x="3724275" y="3600450"/>
          <p14:tracePt t="22564" x="3787775" y="3651250"/>
          <p14:tracePt t="22580" x="3838575" y="3705225"/>
          <p14:tracePt t="22597" x="3870325" y="3730625"/>
          <p14:tracePt t="22614" x="3898900" y="3752850"/>
          <p14:tracePt t="22630" x="3921125" y="3768725"/>
          <p14:tracePt t="22647" x="3930650" y="3778250"/>
          <p14:tracePt t="22663" x="3940175" y="3787775"/>
          <p14:tracePt t="22680" x="3949700" y="3803650"/>
          <p14:tracePt t="22697" x="3959225" y="3819525"/>
          <p14:tracePt t="22714" x="3959225" y="3832225"/>
          <p14:tracePt t="22730" x="3959225" y="3838575"/>
          <p14:tracePt t="22747" x="3959225" y="3841750"/>
          <p14:tracePt t="22764" x="3959225" y="3848100"/>
          <p14:tracePt t="22780" x="3959225" y="3851275"/>
          <p14:tracePt t="22797" x="3959225" y="3863975"/>
          <p14:tracePt t="22814" x="3959225" y="3867150"/>
          <p14:tracePt t="22864" x="3952875" y="3867150"/>
          <p14:tracePt t="22872" x="3949700" y="3867150"/>
          <p14:tracePt t="22880" x="3943350" y="3867150"/>
          <p14:tracePt t="22897" x="3927475" y="3848100"/>
          <p14:tracePt t="22914" x="3860800" y="3762375"/>
          <p14:tracePt t="22931" x="3806825" y="3689350"/>
          <p14:tracePt t="22947" x="3749675" y="3619500"/>
          <p14:tracePt t="22950" x="3708400" y="3587750"/>
          <p14:tracePt t="22964" x="3635375" y="3502025"/>
          <p14:tracePt t="22980" x="3559175" y="3409950"/>
          <p14:tracePt t="22997" x="3508375" y="3317875"/>
          <p14:tracePt t="23014" x="3429000" y="3206750"/>
          <p14:tracePt t="23030" x="3381375" y="3165475"/>
          <p14:tracePt t="23047" x="3327400" y="3114675"/>
          <p14:tracePt t="23064" x="3254375" y="3032125"/>
          <p14:tracePt t="23080" x="3228975" y="2984500"/>
          <p14:tracePt t="23097" x="3209925" y="2959100"/>
          <p14:tracePt t="23114" x="3187700" y="2940050"/>
          <p14:tracePt t="23130" x="3178175" y="2930525"/>
          <p14:tracePt t="23147" x="3171825" y="2930525"/>
          <p14:tracePt t="23265" x="3171825" y="2936875"/>
          <p14:tracePt t="23285" x="3171825" y="2946400"/>
          <p14:tracePt t="23292" x="3171825" y="2949575"/>
          <p14:tracePt t="23299" x="3171825" y="2955925"/>
          <p14:tracePt t="23313" x="3175000" y="2965450"/>
          <p14:tracePt t="23330" x="3184525" y="2974975"/>
          <p14:tracePt t="23348" x="3194050" y="2984500"/>
          <p14:tracePt t="23365" x="3216275" y="3006725"/>
          <p14:tracePt t="23381" x="3225800" y="3016250"/>
          <p14:tracePt t="23397" x="3241675" y="3032125"/>
          <p14:tracePt t="23414" x="3279775" y="3076575"/>
          <p14:tracePt t="23431" x="3298825" y="3114675"/>
          <p14:tracePt t="23447" x="3330575" y="3162300"/>
          <p14:tracePt t="23464" x="3359150" y="3238500"/>
          <p14:tracePt t="23480" x="3371850" y="3282950"/>
          <p14:tracePt t="23497" x="3390900" y="3314700"/>
          <p14:tracePt t="23514" x="3409950" y="3349625"/>
          <p14:tracePt t="23531" x="3422650" y="3381375"/>
          <p14:tracePt t="23547" x="3438525" y="3416300"/>
          <p14:tracePt t="23564" x="3457575" y="3444875"/>
          <p14:tracePt t="23580" x="3470275" y="3470275"/>
          <p14:tracePt t="23597" x="3479800" y="3511550"/>
          <p14:tracePt t="23614" x="3479800" y="3527425"/>
          <p14:tracePt t="23631" x="3479800" y="3536950"/>
          <p14:tracePt t="23647" x="3486150" y="3556000"/>
          <p14:tracePt t="23664" x="3486150" y="3565525"/>
          <p14:tracePt t="23680" x="3486150" y="3578225"/>
          <p14:tracePt t="23698" x="3492500" y="3597275"/>
          <p14:tracePt t="23713" x="3508375" y="3606800"/>
          <p14:tracePt t="23731" x="3508375" y="3616325"/>
          <p14:tracePt t="23748" x="3511550" y="3632200"/>
          <p14:tracePt t="23799" x="3511550" y="3635375"/>
          <p14:tracePt t="25108" x="3568700" y="3663950"/>
          <p14:tracePt t="25115" x="3663950" y="3702050"/>
          <p14:tracePt t="25123" x="3759200" y="3759200"/>
          <p14:tracePt t="25130" x="3854450" y="3816350"/>
          <p14:tracePt t="25147" x="4133850" y="3952875"/>
          <p14:tracePt t="25171" x="4632325" y="4168775"/>
          <p14:tracePt t="25197" x="5514975" y="4483100"/>
          <p14:tracePt t="25232" x="6654800" y="4813300"/>
          <p14:tracePt t="25248" x="7038975" y="4886325"/>
          <p14:tracePt t="25266" x="7404100" y="4914900"/>
          <p14:tracePt t="25281" x="7597775" y="4924425"/>
          <p14:tracePt t="25298" x="7734300" y="4924425"/>
          <p14:tracePt t="25313" x="7861300" y="4924425"/>
          <p14:tracePt t="25330" x="8001000" y="4924425"/>
          <p14:tracePt t="25347" x="8054975" y="4921250"/>
          <p14:tracePt t="25364" x="8108950" y="4908550"/>
          <p14:tracePt t="25380" x="8181975" y="4867275"/>
          <p14:tracePt t="25396" x="8229600" y="4835525"/>
          <p14:tracePt t="25413" x="8261350" y="4768850"/>
          <p14:tracePt t="25430" x="8305800" y="4660900"/>
          <p14:tracePt t="25447" x="8312150" y="4565650"/>
          <p14:tracePt t="25464" x="8299450" y="4381500"/>
          <p14:tracePt t="25484" x="8274050" y="4283075"/>
          <p14:tracePt t="25497" x="8235950" y="4213225"/>
          <p14:tracePt t="25514" x="8162925" y="4083050"/>
          <p14:tracePt t="25531" x="8086725" y="3990975"/>
          <p14:tracePt t="25547" x="8001000" y="3905250"/>
          <p14:tracePt t="25564" x="7813675" y="3781425"/>
          <p14:tracePt t="25580" x="7610475" y="3673475"/>
          <p14:tracePt t="25597" x="7419975" y="3568700"/>
          <p14:tracePt t="25614" x="7000875" y="3355975"/>
          <p14:tracePt t="25630" x="6769100" y="3254375"/>
          <p14:tracePt t="25648" x="6499225" y="3155950"/>
          <p14:tracePt t="25664" x="6111875" y="3019425"/>
          <p14:tracePt t="25681" x="5822950" y="2921000"/>
          <p14:tracePt t="25697" x="5597525" y="2841625"/>
          <p14:tracePt t="25714" x="5283200" y="2755900"/>
          <p14:tracePt t="25730" x="5099050" y="2717800"/>
          <p14:tracePt t="25747" x="4924425" y="2682875"/>
          <p14:tracePt t="25764" x="4759325" y="2673350"/>
          <p14:tracePt t="25780" x="4679950" y="2673350"/>
          <p14:tracePt t="25796" x="4597400" y="2673350"/>
          <p14:tracePt t="25814" x="4467225" y="2679700"/>
          <p14:tracePt t="25830" x="4381500" y="2701925"/>
          <p14:tracePt t="25847" x="4305300" y="2717800"/>
          <p14:tracePt t="25863" x="4181475" y="2746375"/>
          <p14:tracePt t="25880" x="4092575" y="2781300"/>
          <p14:tracePt t="25897" x="4006850" y="2803525"/>
          <p14:tracePt t="25913" x="3902075" y="2847975"/>
          <p14:tracePt t="25930" x="3800475" y="2892425"/>
          <p14:tracePt t="25947" x="3724275" y="2921000"/>
          <p14:tracePt t="25963" x="3648075" y="2971800"/>
          <p14:tracePt t="25980" x="3613150" y="3019425"/>
          <p14:tracePt t="25997" x="3565525" y="3098800"/>
          <p14:tracePt t="26013" x="3521075" y="3206750"/>
          <p14:tracePt t="26030" x="3492500" y="3273425"/>
          <p14:tracePt t="26047" x="3476625" y="3336925"/>
          <p14:tracePt t="26063" x="3425825" y="3432175"/>
          <p14:tracePt t="26080" x="3409950" y="3495675"/>
          <p14:tracePt t="26097" x="3390900" y="3549650"/>
          <p14:tracePt t="26113" x="3349625" y="3619500"/>
          <p14:tracePt t="26130" x="3324225" y="3673475"/>
          <p14:tracePt t="26146" x="3276600" y="3733800"/>
          <p14:tracePt t="26163" x="3206750" y="3841750"/>
          <p14:tracePt t="26180" x="3178175" y="3908425"/>
          <p14:tracePt t="26196" x="3140075" y="3968750"/>
          <p14:tracePt t="26213" x="3114675" y="4032250"/>
          <p14:tracePt t="26231" x="3101975" y="4070350"/>
          <p14:tracePt t="26248" x="3095625" y="4114800"/>
          <p14:tracePt t="26265" x="3095625" y="4175125"/>
          <p14:tracePt t="26281" x="3098800" y="4219575"/>
          <p14:tracePt t="26296" x="3117850" y="4257675"/>
          <p14:tracePt t="26313" x="3200400" y="4330700"/>
          <p14:tracePt t="26330" x="3292475" y="4391025"/>
          <p14:tracePt t="26347" x="3463925" y="4476750"/>
          <p14:tracePt t="26364" x="3632200" y="4543425"/>
          <p14:tracePt t="26381" x="3810000" y="4606925"/>
          <p14:tracePt t="26398" x="4130675" y="4743450"/>
          <p14:tracePt t="26415" x="4352925" y="4810125"/>
          <p14:tracePt t="26430" x="4578350" y="4879975"/>
          <p14:tracePt t="26447" x="4870450" y="4956175"/>
          <p14:tracePt t="26464" x="5076825" y="4984750"/>
          <p14:tracePt t="26480" x="5270500" y="4994275"/>
          <p14:tracePt t="26497" x="5543550" y="4994275"/>
          <p14:tracePt t="26513" x="5705475" y="4987925"/>
          <p14:tracePt t="26530" x="5800725" y="4978400"/>
          <p14:tracePt t="26547" x="5921375" y="4956175"/>
          <p14:tracePt t="26563" x="5988050" y="4933950"/>
          <p14:tracePt t="26581" x="6042025" y="4921250"/>
          <p14:tracePt t="26598" x="6105525" y="4902200"/>
          <p14:tracePt t="26614" x="6153150" y="4867275"/>
          <p14:tracePt t="26631" x="6223000" y="4832350"/>
          <p14:tracePt t="26648" x="6375400" y="4746625"/>
          <p14:tracePt t="26663" x="6467475" y="4686300"/>
          <p14:tracePt t="26680" x="6537325" y="4632325"/>
          <p14:tracePt t="26697" x="6619875" y="4489450"/>
          <p14:tracePt t="26713" x="6651625" y="4400550"/>
          <p14:tracePt t="26730" x="6683375" y="4333875"/>
          <p14:tracePt t="26747" x="6705600" y="4235450"/>
          <p14:tracePt t="26763" x="6711950" y="4127500"/>
          <p14:tracePt t="26780" x="6711950" y="4013200"/>
          <p14:tracePt t="26796" x="6711950" y="3863975"/>
          <p14:tracePt t="26813" x="6711950" y="3724275"/>
          <p14:tracePt t="26830" x="6699250" y="3584575"/>
          <p14:tracePt t="26846" x="6673850" y="3429000"/>
          <p14:tracePt t="26863" x="6623050" y="3317875"/>
          <p14:tracePt t="26880" x="6565900" y="3225800"/>
          <p14:tracePt t="26896" x="6454775" y="3101975"/>
          <p14:tracePt t="26913" x="6381750" y="3025775"/>
          <p14:tracePt t="26930" x="6280150" y="2959100"/>
          <p14:tracePt t="26946" x="6070600" y="2838450"/>
          <p14:tracePt t="26963" x="5924550" y="2755900"/>
          <p14:tracePt t="26980" x="5788025" y="2676525"/>
          <p14:tracePt t="26996" x="5581650" y="2578100"/>
          <p14:tracePt t="27013" x="5470525" y="2533650"/>
          <p14:tracePt t="27030" x="5368925" y="2492375"/>
          <p14:tracePt t="27046" x="5235575" y="2470150"/>
          <p14:tracePt t="27063" x="5153025" y="2460625"/>
          <p14:tracePt t="27081" x="5067300" y="2454275"/>
          <p14:tracePt t="27097" x="4965700" y="2454275"/>
          <p14:tracePt t="27113" x="4902200" y="2441575"/>
          <p14:tracePt t="27130" x="4838700" y="2441575"/>
          <p14:tracePt t="27147" x="4778375" y="2441575"/>
          <p14:tracePt t="27163" x="4740275" y="2441575"/>
          <p14:tracePt t="27180" x="4718050" y="2441575"/>
          <p14:tracePt t="27196" x="4670425" y="2441575"/>
          <p14:tracePt t="27213" x="4625975" y="2441575"/>
          <p14:tracePt t="27230" x="4591050" y="2441575"/>
          <p14:tracePt t="27247" x="4508500" y="2457450"/>
          <p14:tracePt t="27263" x="4445000" y="2473325"/>
          <p14:tracePt t="27281" x="4371975" y="2492375"/>
          <p14:tracePt t="27296" x="4327525" y="2505075"/>
          <p14:tracePt t="27313" x="4260850" y="2527300"/>
          <p14:tracePt t="27331" x="4149725" y="2549525"/>
          <p14:tracePt t="27347" x="4073525" y="2581275"/>
          <p14:tracePt t="27363" x="4003675" y="2619375"/>
          <p14:tracePt t="27380" x="3911600" y="2647950"/>
          <p14:tracePt t="27396" x="3844925" y="2686050"/>
          <p14:tracePt t="27413" x="3787775" y="2714625"/>
          <p14:tracePt t="27430" x="3721100" y="2746375"/>
          <p14:tracePt t="27446" x="3698875" y="2765425"/>
          <p14:tracePt t="27463" x="3667125" y="2781300"/>
          <p14:tracePt t="27481" x="3635375" y="2825750"/>
          <p14:tracePt t="27496" x="3619500" y="2857500"/>
          <p14:tracePt t="27513" x="3590925" y="2905125"/>
          <p14:tracePt t="27531" x="3571875" y="2968625"/>
          <p14:tracePt t="27546" x="3559175" y="3013075"/>
          <p14:tracePt t="27563" x="3540125" y="3051175"/>
          <p14:tracePt t="27580" x="3521075" y="3108325"/>
          <p14:tracePt t="27596" x="3514725" y="3152775"/>
          <p14:tracePt t="27613" x="3508375" y="3197225"/>
          <p14:tracePt t="27630" x="3508375" y="3267075"/>
          <p14:tracePt t="27647" x="3502025" y="3302000"/>
          <p14:tracePt t="27663" x="3502025" y="3340100"/>
          <p14:tracePt t="27680" x="3502025" y="3381375"/>
          <p14:tracePt t="27697" x="3502025" y="3397250"/>
          <p14:tracePt t="27713" x="3502025" y="3406775"/>
          <p14:tracePt t="27730" x="3502025" y="3425825"/>
          <p14:tracePt t="27747" x="3502025" y="3441700"/>
          <p14:tracePt t="27764" x="3505200" y="3463925"/>
          <p14:tracePt t="27780" x="3521075" y="3505200"/>
          <p14:tracePt t="27797" x="3549650" y="3546475"/>
          <p14:tracePt t="27813" x="3575050" y="3578225"/>
          <p14:tracePt t="27830" x="3651250" y="3635375"/>
          <p14:tracePt t="27846" x="3730625" y="3683000"/>
          <p14:tracePt t="27863" x="3819525" y="3714750"/>
          <p14:tracePt t="27880" x="4000500" y="3765550"/>
          <p14:tracePt t="27897" x="4152900" y="3790950"/>
          <p14:tracePt t="27913" x="4260850" y="3816350"/>
          <p14:tracePt t="27930" x="4486275" y="3879850"/>
          <p14:tracePt t="27946" x="4606925" y="3914775"/>
          <p14:tracePt t="27963" x="4730750" y="3975100"/>
          <p14:tracePt t="27979" x="4841875" y="4054475"/>
          <p14:tracePt t="27996" x="4921250" y="4111625"/>
          <p14:tracePt t="28013" x="4991100" y="4140200"/>
          <p14:tracePt t="28030" x="5067300" y="4187825"/>
          <p14:tracePt t="28047" x="5099050" y="4200525"/>
          <p14:tracePt t="28063" x="5121275" y="4213225"/>
          <p14:tracePt t="28080" x="5156200" y="4229100"/>
          <p14:tracePt t="28096" x="5172075" y="4248150"/>
          <p14:tracePt t="28114" x="5187950" y="4251325"/>
          <p14:tracePt t="28131" x="5207000" y="4251325"/>
          <p14:tracePt t="28146" x="5216525" y="4251325"/>
          <p14:tracePt t="28163" x="5229225" y="4251325"/>
          <p14:tracePt t="28181" x="5260975" y="4244975"/>
          <p14:tracePt t="28197" x="5270500" y="4229100"/>
          <p14:tracePt t="28215" x="5311775" y="4210050"/>
          <p14:tracePt t="28230" x="5321300" y="4200525"/>
          <p14:tracePt t="28246" x="5330825" y="4191000"/>
          <p14:tracePt t="28264" x="5346700" y="4171950"/>
          <p14:tracePt t="28280" x="5356225" y="4162425"/>
          <p14:tracePt t="28297" x="5365750" y="4149725"/>
          <p14:tracePt t="28314" x="5365750" y="4130675"/>
          <p14:tracePt t="28330" x="5365750" y="4121150"/>
          <p14:tracePt t="28347" x="5365750" y="4114800"/>
          <p14:tracePt t="28364" x="5365750" y="4105275"/>
          <p14:tracePt t="28380" x="5365750" y="4102100"/>
          <p14:tracePt t="28396" x="5365750" y="4095750"/>
          <p14:tracePt t="28413" x="5359400" y="4076700"/>
          <p14:tracePt t="28430" x="5349875" y="4067175"/>
          <p14:tracePt t="28447" x="5340350" y="4057650"/>
          <p14:tracePt t="28464" x="5330825" y="4041775"/>
          <p14:tracePt t="28479" x="5318125" y="4025900"/>
          <p14:tracePt t="28496" x="5302250" y="4010025"/>
          <p14:tracePt t="28513" x="5286375" y="3968750"/>
          <p14:tracePt t="28531" x="5273675" y="3930650"/>
          <p14:tracePt t="28547" x="5260975" y="3876675"/>
          <p14:tracePt t="28551" x="5254625" y="3851275"/>
          <p14:tracePt t="28565" x="5222875" y="3784600"/>
          <p14:tracePt t="28581" x="5194300" y="3724275"/>
          <p14:tracePt t="28597" x="5162550" y="3679825"/>
          <p14:tracePt t="28613" x="5111750" y="3594100"/>
          <p14:tracePt t="28629" x="5057775" y="3533775"/>
          <p14:tracePt t="28646" x="4997450" y="3479800"/>
          <p14:tracePt t="28663" x="4905375" y="3403600"/>
          <p14:tracePt t="28679" x="4845050" y="3365500"/>
          <p14:tracePt t="28696" x="4778375" y="3314700"/>
          <p14:tracePt t="28713" x="4689475" y="3263900"/>
          <p14:tracePt t="28730" x="4622800" y="3232150"/>
          <p14:tracePt t="28746" x="4556125" y="3203575"/>
          <p14:tracePt t="28763" x="4489450" y="3149600"/>
          <p14:tracePt t="28780" x="4419600" y="3101975"/>
          <p14:tracePt t="28796" x="4352925" y="3073400"/>
          <p14:tracePt t="28813" x="4244975" y="3019425"/>
          <p14:tracePt t="28830" x="4178300" y="2997200"/>
          <p14:tracePt t="28847" x="4114800" y="2984500"/>
          <p14:tracePt t="28863" x="3978275" y="2943225"/>
          <p14:tracePt t="28880" x="3873500" y="2927350"/>
          <p14:tracePt t="28897" x="3775075" y="2911475"/>
          <p14:tracePt t="28914" x="3625850" y="2911475"/>
          <p14:tracePt t="28930" x="3521075" y="2911475"/>
          <p14:tracePt t="28947" x="3403600" y="2917825"/>
          <p14:tracePt t="28963" x="3282950" y="2940050"/>
          <p14:tracePt t="28980" x="3171825" y="2981325"/>
          <p14:tracePt t="28996" x="3073400" y="3016250"/>
          <p14:tracePt t="29013" x="2943225" y="3070225"/>
          <p14:tracePt t="29030" x="2876550" y="3098800"/>
          <p14:tracePt t="29047" x="2813050" y="3121025"/>
          <p14:tracePt t="29064" x="2746375" y="3152775"/>
          <p14:tracePt t="29080" x="2714625" y="3178175"/>
          <p14:tracePt t="29098" x="2679700" y="3222625"/>
          <p14:tracePt t="29114" x="2647950" y="3248025"/>
          <p14:tracePt t="29130" x="2628900" y="3292475"/>
          <p14:tracePt t="29146" x="2613025" y="3340100"/>
          <p14:tracePt t="29163" x="2581275" y="3403600"/>
          <p14:tracePt t="29181" x="2568575" y="3435350"/>
          <p14:tracePt t="29198" x="2549525" y="3486150"/>
          <p14:tracePt t="29214" x="2536825" y="3521075"/>
          <p14:tracePt t="29230" x="2517775" y="3568700"/>
          <p14:tracePt t="29246" x="2517775" y="3603625"/>
          <p14:tracePt t="29263" x="2517775" y="3667125"/>
          <p14:tracePt t="29280" x="2517775" y="3711575"/>
          <p14:tracePt t="29297" x="2517775" y="3765550"/>
          <p14:tracePt t="29313" x="2517775" y="3794125"/>
          <p14:tracePt t="29330" x="2517775" y="3832225"/>
          <p14:tracePt t="29347" x="2533650" y="3873500"/>
          <p14:tracePt t="29363" x="2546350" y="3895725"/>
          <p14:tracePt t="29380" x="2555875" y="3921125"/>
          <p14:tracePt t="29396" x="2603500" y="3987800"/>
          <p14:tracePt t="29413" x="2644775" y="4035425"/>
          <p14:tracePt t="29429" x="2692400" y="4064000"/>
          <p14:tracePt t="29446" x="2752725" y="4108450"/>
          <p14:tracePt t="29463" x="2809875" y="4152900"/>
          <p14:tracePt t="29480" x="2876550" y="4191000"/>
          <p14:tracePt t="29496" x="2974975" y="4241800"/>
          <p14:tracePt t="29513" x="3032125" y="4270375"/>
          <p14:tracePt t="29530" x="3089275" y="4305300"/>
          <p14:tracePt t="29546" x="3187700" y="4368800"/>
          <p14:tracePt t="29563" x="3254375" y="4406900"/>
          <p14:tracePt t="29580" x="3333750" y="4435475"/>
          <p14:tracePt t="29583" x="3362325" y="4457700"/>
          <p14:tracePt t="29596" x="3419475" y="4486275"/>
          <p14:tracePt t="29613" x="3457575" y="4505325"/>
          <p14:tracePt t="29630" x="3505200" y="4527550"/>
          <p14:tracePt t="29646" x="3546475" y="4543425"/>
          <p14:tracePt t="29663" x="3568700" y="4556125"/>
          <p14:tracePt t="29680" x="3584575" y="4565650"/>
          <p14:tracePt t="29696" x="3606800" y="4587875"/>
          <p14:tracePt t="29713" x="3616325" y="4597400"/>
          <p14:tracePt t="29730" x="3625850" y="4606925"/>
          <p14:tracePt t="29746" x="3648075" y="4629150"/>
          <p14:tracePt t="29763" x="3657600" y="4629150"/>
          <p14:tracePt t="29781" x="3667125" y="4629150"/>
          <p14:tracePt t="29797" x="3679825" y="4629150"/>
          <p14:tracePt t="29813" x="3695700" y="4629150"/>
          <p14:tracePt t="29830" x="3705225" y="4629150"/>
          <p14:tracePt t="29846" x="3733800" y="4629150"/>
          <p14:tracePt t="29863" x="3762375" y="4629150"/>
          <p14:tracePt t="29880" x="3797300" y="4629150"/>
          <p14:tracePt t="29896" x="3886200" y="4610100"/>
          <p14:tracePt t="29913" x="3949700" y="4597400"/>
          <p14:tracePt t="29930" x="4003675" y="4581525"/>
          <p14:tracePt t="29947" x="4086225" y="4562475"/>
          <p14:tracePt t="29963" x="4130675" y="4543425"/>
          <p14:tracePt t="29980" x="4194175" y="4530725"/>
          <p14:tracePt t="29996" x="4305300" y="4508500"/>
          <p14:tracePt t="30013" x="4368800" y="4492625"/>
          <p14:tracePt t="30030" x="4416425" y="4473575"/>
          <p14:tracePt t="30047" x="4489450" y="4454525"/>
          <p14:tracePt t="30063" x="4514850" y="4441825"/>
          <p14:tracePt t="30080" x="4556125" y="4416425"/>
          <p14:tracePt t="30096" x="4578350" y="4403725"/>
          <p14:tracePt t="30113" x="4610100" y="4394200"/>
          <p14:tracePt t="30131" x="4651375" y="4375150"/>
          <p14:tracePt t="30146" x="4689475" y="4368800"/>
          <p14:tracePt t="30163" x="4711700" y="4362450"/>
          <p14:tracePt t="30180" x="4752975" y="4362450"/>
          <p14:tracePt t="30196" x="4762500" y="4349750"/>
          <p14:tracePt t="30213" x="4772025" y="4346575"/>
          <p14:tracePt t="30230" x="4800600" y="4330700"/>
          <p14:tracePt t="30246" x="4810125" y="4324350"/>
          <p14:tracePt t="30263" x="4819650" y="4314825"/>
          <p14:tracePt t="30280" x="4848225" y="4292600"/>
          <p14:tracePt t="30296" x="4864100" y="4283075"/>
          <p14:tracePt t="30313" x="4892675" y="4270375"/>
          <p14:tracePt t="30330" x="4908550" y="4257675"/>
          <p14:tracePt t="30346" x="4918075" y="4244975"/>
          <p14:tracePt t="30363" x="4927600" y="4235450"/>
          <p14:tracePt t="30380" x="4946650" y="4219575"/>
          <p14:tracePt t="30396" x="4956175" y="4210050"/>
          <p14:tracePt t="30413" x="4975225" y="4181475"/>
          <p14:tracePt t="30430" x="5019675" y="4143375"/>
          <p14:tracePt t="30446" x="5051425" y="4111625"/>
          <p14:tracePt t="30463" x="5099050" y="4086225"/>
          <p14:tracePt t="30480" x="5175250" y="4029075"/>
          <p14:tracePt t="30496" x="5229225" y="4003675"/>
          <p14:tracePt t="30513" x="5276850" y="3968750"/>
          <p14:tracePt t="30530" x="5343525" y="3921125"/>
          <p14:tracePt t="30546" x="5375275" y="3898900"/>
          <p14:tracePt t="30563" x="5410200" y="3857625"/>
          <p14:tracePt t="30580" x="5448300" y="3790950"/>
          <p14:tracePt t="30596" x="5473700" y="3752850"/>
          <p14:tracePt t="30613" x="5486400" y="3714750"/>
          <p14:tracePt t="30630" x="5505450" y="3679825"/>
          <p14:tracePt t="30646" x="5514975" y="3654425"/>
          <p14:tracePt t="30663" x="5524500" y="3644900"/>
          <p14:tracePt t="30679" x="5546725" y="3632200"/>
          <p14:tracePt t="30696" x="5556250" y="3616325"/>
          <p14:tracePt t="30713" x="5565775" y="3606800"/>
          <p14:tracePt t="30729" x="5568950" y="3590925"/>
          <p14:tracePt t="30746" x="5568950" y="3581400"/>
          <p14:tracePt t="30763" x="5568950" y="3571875"/>
          <p14:tracePt t="30780" x="5568950" y="3556000"/>
          <p14:tracePt t="30796" x="5568950" y="3546475"/>
          <p14:tracePt t="30813" x="5562600" y="3536950"/>
          <p14:tracePt t="30829" x="5543550" y="3511550"/>
          <p14:tracePt t="30846" x="5511800" y="3486150"/>
          <p14:tracePt t="30863" x="5486400" y="3454400"/>
          <p14:tracePt t="30880" x="5419725" y="3416300"/>
          <p14:tracePt t="30896" x="5372100" y="3381375"/>
          <p14:tracePt t="30914" x="5286375" y="3330575"/>
          <p14:tracePt t="30929" x="5241925" y="3317875"/>
          <p14:tracePt t="30946" x="5203825" y="3305175"/>
          <p14:tracePt t="30964" x="5137150" y="3279775"/>
          <p14:tracePt t="30980" x="5092700" y="3254375"/>
          <p14:tracePt t="30996" x="5048250" y="3241675"/>
          <p14:tracePt t="31014" x="4981575" y="3213100"/>
          <p14:tracePt t="31030" x="4953000" y="3197225"/>
          <p14:tracePt t="31047" x="4921250" y="3184525"/>
          <p14:tracePt t="31064" x="4870450" y="3165475"/>
          <p14:tracePt t="31080" x="4826000" y="3152775"/>
          <p14:tracePt t="31096" x="4781550" y="3133725"/>
          <p14:tracePt t="31113" x="4727575" y="3111500"/>
          <p14:tracePt t="31115" x="4699000" y="3105150"/>
          <p14:tracePt t="31129" x="4654550" y="3092450"/>
          <p14:tracePt t="31147" x="4622800" y="3079750"/>
          <p14:tracePt t="31163" x="4584700" y="3079750"/>
          <p14:tracePt t="31180" x="4568825" y="3079750"/>
          <p14:tracePt t="31196" x="4559300" y="3079750"/>
          <p14:tracePt t="31213" x="4537075" y="3079750"/>
          <p14:tracePt t="31229" x="4527550" y="3079750"/>
          <p14:tracePt t="31246" x="4518025" y="3079750"/>
          <p14:tracePt t="31263" x="4498975" y="3082925"/>
          <p14:tracePt t="31279" x="4489450" y="3092450"/>
          <p14:tracePt t="31296" x="4479925" y="3101975"/>
          <p14:tracePt t="31313" x="4464050" y="3117850"/>
          <p14:tracePt t="31329" x="4448175" y="3133725"/>
          <p14:tracePt t="31346" x="4438650" y="3143250"/>
          <p14:tracePt t="31363" x="4422775" y="3155950"/>
          <p14:tracePt t="31380" x="4406900" y="3168650"/>
          <p14:tracePt t="31396" x="4397375" y="3184525"/>
          <p14:tracePt t="31413" x="4381500" y="3203575"/>
          <p14:tracePt t="31429" x="4371975" y="3225800"/>
          <p14:tracePt t="31446" x="4340225" y="3257550"/>
          <p14:tracePt t="31462" x="4308475" y="3317875"/>
          <p14:tracePt t="31480" x="4289425" y="3355975"/>
          <p14:tracePt t="31496" x="4276725" y="3394075"/>
          <p14:tracePt t="31513" x="4257675" y="3435350"/>
          <p14:tracePt t="31530" x="4244975" y="3457575"/>
          <p14:tracePt t="31546" x="4225925" y="3489325"/>
          <p14:tracePt t="31563" x="4222750" y="3524250"/>
          <p14:tracePt t="31579" x="4222750" y="3546475"/>
          <p14:tracePt t="31596" x="4222750" y="3565525"/>
          <p14:tracePt t="31613" x="4222750" y="3622675"/>
          <p14:tracePt t="31629" x="4222750" y="3657600"/>
          <p14:tracePt t="31646" x="4222750" y="3689350"/>
          <p14:tracePt t="31663" x="4222750" y="3733800"/>
          <p14:tracePt t="31679" x="4222750" y="3759200"/>
          <p14:tracePt t="31696" x="4222750" y="3800475"/>
          <p14:tracePt t="31713" x="4251325" y="3867150"/>
          <p14:tracePt t="31729" x="4264025" y="3911600"/>
          <p14:tracePt t="31746" x="4276725" y="3949700"/>
          <p14:tracePt t="31763" x="4302125" y="4013200"/>
          <p14:tracePt t="31779" x="4311650" y="4044950"/>
          <p14:tracePt t="31796" x="4324350" y="4067175"/>
          <p14:tracePt t="31813" x="4362450" y="4111625"/>
          <p14:tracePt t="31829" x="4378325" y="4121150"/>
          <p14:tracePt t="31846" x="4400550" y="4133850"/>
          <p14:tracePt t="31863" x="4441825" y="4140200"/>
          <p14:tracePt t="31879" x="4464050" y="4140200"/>
          <p14:tracePt t="31896" x="4486275" y="4140200"/>
          <p14:tracePt t="31912" x="4537075" y="4124325"/>
          <p14:tracePt t="31930" x="4559300" y="4117975"/>
          <p14:tracePt t="31946" x="4587875" y="4117975"/>
          <p14:tracePt t="31964" x="4610100" y="4117975"/>
          <p14:tracePt t="31980" x="4622800" y="4117975"/>
          <p14:tracePt t="31996" x="4638675" y="4117975"/>
          <p14:tracePt t="32013" x="4654550" y="4117975"/>
          <p14:tracePt t="32029" x="4664075" y="4117975"/>
          <p14:tracePt t="32047" x="4683125" y="4117975"/>
          <p14:tracePt t="32064" x="4692650" y="4117975"/>
          <p14:tracePt t="32080" x="4699000" y="4117975"/>
          <p14:tracePt t="33971" x="4695825" y="4079875"/>
          <p14:tracePt t="33978" x="4686300" y="4019550"/>
          <p14:tracePt t="33985" x="4670425" y="3949700"/>
          <p14:tracePt t="33996" x="4641850" y="3867150"/>
          <p14:tracePt t="34014" x="4549775" y="3638550"/>
          <p14:tracePt t="34029" x="4473575" y="3438525"/>
          <p14:tracePt t="34046" x="4410075" y="3251200"/>
          <p14:tracePt t="34079" x="4324350" y="2787650"/>
          <p14:tracePt t="34113" x="4298950" y="2482850"/>
          <p14:tracePt t="34130" x="4283075" y="2409825"/>
          <p14:tracePt t="34146" x="4257675" y="2362200"/>
          <p14:tracePt t="34163" x="4219575" y="2311400"/>
          <p14:tracePt t="34179" x="4171950" y="2276475"/>
          <p14:tracePt t="34196" x="4117975" y="2251075"/>
          <p14:tracePt t="34213" x="4054475" y="2232025"/>
          <p14:tracePt t="34229" x="3990975" y="2225675"/>
          <p14:tracePt t="34246" x="3940175" y="2225675"/>
          <p14:tracePt t="34263" x="3813175" y="2225675"/>
          <p14:tracePt t="34279" x="3730625" y="2228850"/>
          <p14:tracePt t="34296" x="3644900" y="2244725"/>
          <p14:tracePt t="34313" x="3498850" y="2276475"/>
          <p14:tracePt t="34329" x="3409950" y="2317750"/>
          <p14:tracePt t="34346" x="3333750" y="2349500"/>
          <p14:tracePt t="34363" x="3222625" y="2428875"/>
          <p14:tracePt t="34380" x="3162300" y="2479675"/>
          <p14:tracePt t="34396" x="3089275" y="2546350"/>
          <p14:tracePt t="34413" x="2968625" y="2682875"/>
          <p14:tracePt t="34429" x="2905125" y="2828925"/>
          <p14:tracePt t="34446" x="2854325" y="2940050"/>
          <p14:tracePt t="34462" x="2809875" y="3162300"/>
          <p14:tracePt t="34479" x="2781300" y="3314700"/>
          <p14:tracePt t="34495" x="2765425" y="3454400"/>
          <p14:tracePt t="34512" x="2740025" y="3641725"/>
          <p14:tracePt t="34529" x="2733675" y="3736975"/>
          <p14:tracePt t="34545" x="2733675" y="3819525"/>
          <p14:tracePt t="34562" x="2733675" y="3924300"/>
          <p14:tracePt t="34579" x="2733675" y="3978275"/>
          <p14:tracePt t="34596" x="2736850" y="4022725"/>
          <p14:tracePt t="34612" x="2765425" y="4111625"/>
          <p14:tracePt t="34629" x="2797175" y="4152900"/>
          <p14:tracePt t="34646" x="2825750" y="4210050"/>
          <p14:tracePt t="34662" x="2905125" y="4321175"/>
          <p14:tracePt t="34679" x="2952750" y="4362450"/>
          <p14:tracePt t="34696" x="2997200" y="4422775"/>
          <p14:tracePt t="34698" x="3025775" y="4445000"/>
          <p14:tracePt t="34713" x="3079750" y="4495800"/>
          <p14:tracePt t="34729" x="3149600" y="4549775"/>
          <p14:tracePt t="34746" x="3241675" y="4600575"/>
          <p14:tracePt t="34763" x="3384550" y="4683125"/>
          <p14:tracePt t="34779" x="3473450" y="4724400"/>
          <p14:tracePt t="34796" x="3571875" y="4759325"/>
          <p14:tracePt t="34813" x="3717925" y="4806950"/>
          <p14:tracePt t="34829" x="3803650" y="4822825"/>
          <p14:tracePt t="34846" x="3879850" y="4832350"/>
          <p14:tracePt t="34862" x="4029075" y="4848225"/>
          <p14:tracePt t="34879" x="4146550" y="4854575"/>
          <p14:tracePt t="34896" x="4251325" y="4854575"/>
          <p14:tracePt t="34913" x="4321175" y="4854575"/>
          <p14:tracePt t="34930" x="4381500" y="4854575"/>
          <p14:tracePt t="34946" x="4435475" y="4854575"/>
          <p14:tracePt t="34962" x="4505325" y="4854575"/>
          <p14:tracePt t="34980" x="4549775" y="4845050"/>
          <p14:tracePt t="34996" x="4625975" y="4810125"/>
          <p14:tracePt t="35012" x="4724400" y="4762500"/>
          <p14:tracePt t="35030" x="4841875" y="4673600"/>
          <p14:tracePt t="35046" x="4991100" y="4521200"/>
          <p14:tracePt t="35062" x="5067300" y="4438650"/>
          <p14:tracePt t="35079" x="5124450" y="4346575"/>
          <p14:tracePt t="35096" x="5184775" y="4175125"/>
          <p14:tracePt t="35112" x="5216525" y="4076700"/>
          <p14:tracePt t="35129" x="5232400" y="4003675"/>
          <p14:tracePt t="35146" x="5238750" y="3895725"/>
          <p14:tracePt t="35162" x="5238750" y="3813175"/>
          <p14:tracePt t="35180" x="5238750" y="3743325"/>
          <p14:tracePt t="35196" x="5238750" y="3663950"/>
          <p14:tracePt t="35212" x="5229225" y="3619500"/>
          <p14:tracePt t="35229" x="5216525" y="3594100"/>
          <p14:tracePt t="35245" x="5181600" y="3552825"/>
          <p14:tracePt t="35263" x="5165725" y="3536950"/>
          <p14:tracePt t="35279" x="5133975" y="3524250"/>
          <p14:tracePt t="35296" x="5099050" y="3498850"/>
          <p14:tracePt t="35312" x="5067300" y="3489325"/>
          <p14:tracePt t="35329" x="5045075" y="3482975"/>
          <p14:tracePt t="35345" x="4997450" y="3470275"/>
          <p14:tracePt t="35362" x="4953000" y="3470275"/>
          <p14:tracePt t="35379" x="4924425" y="3470275"/>
          <p14:tracePt t="35395" x="4860925" y="3470275"/>
          <p14:tracePt t="35412" x="4816475" y="3479800"/>
          <p14:tracePt t="35429" x="4784725" y="3492500"/>
          <p14:tracePt t="35445" x="4749800" y="3514725"/>
          <p14:tracePt t="35462" x="4718050" y="3527425"/>
          <p14:tracePt t="35479" x="4695825" y="3540125"/>
          <p14:tracePt t="35495" x="4654550" y="3556000"/>
          <p14:tracePt t="35512" x="4629150" y="3575050"/>
          <p14:tracePt t="35529" x="4606925" y="3587750"/>
          <p14:tracePt t="35545" x="4591050" y="3613150"/>
          <p14:tracePt t="35562" x="4578350" y="3638550"/>
          <p14:tracePt t="35580" x="4568825" y="3648075"/>
          <p14:tracePt t="35595" x="4549775" y="3663950"/>
          <p14:tracePt t="35612" x="4537075" y="3679825"/>
          <p14:tracePt t="35630" x="4537075" y="3689350"/>
          <p14:tracePt t="35646" x="4537075" y="3702050"/>
          <p14:tracePt t="35662" x="4537075" y="3708400"/>
          <p14:tracePt t="35679" x="4537075" y="3711575"/>
          <p14:tracePt t="35712" x="4533900" y="3717925"/>
          <p14:tracePt t="38218" x="4568825" y="3714750"/>
          <p14:tracePt t="38224" x="4629150" y="3705225"/>
          <p14:tracePt t="38231" x="4708525" y="3695700"/>
          <p14:tracePt t="38245" x="4905375" y="3670300"/>
          <p14:tracePt t="38262" x="5111750" y="3651250"/>
          <p14:tracePt t="38279" x="5375275" y="3651250"/>
          <p14:tracePt t="38281" x="5499100" y="3651250"/>
          <p14:tracePt t="38312" x="6013450" y="3609975"/>
          <p14:tracePt t="38346" x="6537325" y="3581400"/>
          <p14:tracePt t="38363" x="6689725" y="3571875"/>
          <p14:tracePt t="38380" x="6870700" y="3571875"/>
          <p14:tracePt t="38395" x="7089775" y="3571875"/>
          <p14:tracePt t="38412" x="7204075" y="3571875"/>
          <p14:tracePt t="38429" x="7331075" y="3571875"/>
          <p14:tracePt t="38445" x="7448550" y="3571875"/>
          <p14:tracePt t="38463" x="7508875" y="3571875"/>
          <p14:tracePt t="38479" x="7569200" y="3571875"/>
          <p14:tracePt t="38495" x="7664450" y="3578225"/>
          <p14:tracePt t="38512" x="7715250" y="3590925"/>
          <p14:tracePt t="38528" x="7772400" y="3603625"/>
          <p14:tracePt t="38545" x="7839075" y="3635375"/>
          <p14:tracePt t="38562" x="7867650" y="3660775"/>
          <p14:tracePt t="38579" x="7893050" y="3686175"/>
          <p14:tracePt t="38595" x="7931150" y="3743325"/>
          <p14:tracePt t="38612" x="7943850" y="3790950"/>
          <p14:tracePt t="38629" x="7959725" y="3854450"/>
          <p14:tracePt t="38646" x="7981950" y="3987800"/>
          <p14:tracePt t="38662" x="8001000" y="4092575"/>
          <p14:tracePt t="38679" x="8001000" y="4175125"/>
          <p14:tracePt t="38695" x="8001000" y="4305300"/>
          <p14:tracePt t="38712" x="7985125" y="4387850"/>
          <p14:tracePt t="38729" x="7972425" y="4464050"/>
          <p14:tracePt t="38745" x="7959725" y="4533900"/>
          <p14:tracePt t="38762" x="7959725" y="4572000"/>
          <p14:tracePt t="38779" x="7959725" y="4603750"/>
          <p14:tracePt t="38795" x="7959725" y="4632325"/>
          <p14:tracePt t="38812" x="7959725" y="4641850"/>
          <p14:tracePt t="38829" x="7959725" y="4657725"/>
          <p14:tracePt t="38846" x="7959725" y="4673600"/>
          <p14:tracePt t="38862" x="7966075" y="4683125"/>
          <p14:tracePt t="38909" x="7969250" y="4683125"/>
          <p14:tracePt t="38916" x="7975600" y="4683125"/>
          <p14:tracePt t="38929" x="7988300" y="4683125"/>
          <p14:tracePt t="38945" x="8001000" y="4679950"/>
          <p14:tracePt t="38962" x="8010525" y="4657725"/>
          <p14:tracePt t="38979" x="8039100" y="4546600"/>
          <p14:tracePt t="38995" x="8039100" y="4454525"/>
          <p14:tracePt t="39012" x="8039100" y="4349750"/>
          <p14:tracePt t="39029" x="8016875" y="4162425"/>
          <p14:tracePt t="39046" x="8001000" y="4044950"/>
          <p14:tracePt t="39062" x="7985125" y="3959225"/>
          <p14:tracePt t="39079" x="7950200" y="3800475"/>
          <p14:tracePt t="39095" x="7934325" y="3660775"/>
          <p14:tracePt t="39112" x="7918450" y="3565525"/>
          <p14:tracePt t="39129" x="7893050" y="3409950"/>
          <p14:tracePt t="39146" x="7883525" y="3292475"/>
          <p14:tracePt t="39162" x="7867650" y="3197225"/>
          <p14:tracePt t="39179" x="7848600" y="3117850"/>
          <p14:tracePt t="39195" x="7842250" y="3063875"/>
          <p14:tracePt t="39212" x="7835900" y="3013075"/>
          <p14:tracePt t="39229" x="7826375" y="2895600"/>
          <p14:tracePt t="39245" x="7826375" y="2813050"/>
          <p14:tracePt t="39262" x="7826375" y="2752725"/>
          <p14:tracePt t="39279" x="7794625" y="2609850"/>
          <p14:tracePt t="39295" x="7778750" y="2524125"/>
          <p14:tracePt t="39312" x="7766050" y="2460625"/>
          <p14:tracePt t="39329" x="7753350" y="2403475"/>
          <p14:tracePt t="39345" x="7747000" y="2381250"/>
          <p14:tracePt t="39363" x="7747000" y="2359025"/>
          <p14:tracePt t="39379" x="7740650" y="2320925"/>
          <p14:tracePt t="39395" x="7724775" y="2289175"/>
          <p14:tracePt t="39412" x="7712075" y="2273300"/>
          <p14:tracePt t="39429" x="7699375" y="2257425"/>
          <p14:tracePt t="39445" x="7677150" y="2257425"/>
          <p14:tracePt t="39462" x="7654925" y="2257425"/>
          <p14:tracePt t="39479" x="7613650" y="2273300"/>
          <p14:tracePt t="39496" x="7588250" y="2282825"/>
          <p14:tracePt t="39512" x="7556500" y="2308225"/>
          <p14:tracePt t="39529" x="7521575" y="2352675"/>
          <p14:tracePt t="39545" x="7486650" y="2400300"/>
          <p14:tracePt t="39562" x="7454900" y="2441575"/>
          <p14:tracePt t="39579" x="7381875" y="2511425"/>
          <p14:tracePt t="39596" x="7331075" y="2555875"/>
          <p14:tracePt t="39612" x="7280275" y="2606675"/>
          <p14:tracePt t="39629" x="7207250" y="2679700"/>
          <p14:tracePt t="39645" x="7165975" y="2727325"/>
          <p14:tracePt t="39663" x="7112000" y="2774950"/>
          <p14:tracePt t="39679" x="7092950" y="2800350"/>
          <p14:tracePt t="39696" x="7077075" y="2809875"/>
          <p14:tracePt t="39713" x="7064375" y="2819400"/>
          <p14:tracePt t="39728" x="7054850" y="2819400"/>
          <p14:tracePt t="39745" x="7042150" y="2806700"/>
          <p14:tracePt t="39763" x="7026275" y="2755900"/>
          <p14:tracePt t="39778" x="7026275" y="2714625"/>
          <p14:tracePt t="39795" x="7026275" y="2670175"/>
          <p14:tracePt t="39812" x="7026275" y="2565400"/>
          <p14:tracePt t="39829" x="7045325" y="2489200"/>
          <p14:tracePt t="39845" x="7051675" y="2428875"/>
          <p14:tracePt t="39863" x="7058025" y="2330450"/>
          <p14:tracePt t="39878" x="7070725" y="2257425"/>
          <p14:tracePt t="39895" x="7070725" y="2193925"/>
          <p14:tracePt t="39915" x="7077075" y="2152650"/>
          <p14:tracePt t="39929" x="7077075" y="2143125"/>
          <p14:tracePt t="39945" x="7083425" y="2139950"/>
          <p14:tracePt t="39963" x="7108825" y="2139950"/>
          <p14:tracePt t="39979" x="7131050" y="2139950"/>
          <p14:tracePt t="39995" x="7153275" y="2146300"/>
          <p14:tracePt t="40012" x="7172325" y="2165350"/>
          <p14:tracePt t="40029" x="7181850" y="2178050"/>
          <p14:tracePt t="40045" x="7207250" y="2193925"/>
          <p14:tracePt t="40062" x="7229475" y="2225675"/>
          <p14:tracePt t="40079" x="7251700" y="2251075"/>
          <p14:tracePt t="40095" x="7277100" y="2270125"/>
          <p14:tracePt t="40112" x="7305675" y="2311400"/>
          <p14:tracePt t="40129" x="7331075" y="2327275"/>
          <p14:tracePt t="40145" x="7346950" y="2343150"/>
          <p14:tracePt t="40162" x="7359650" y="2359025"/>
          <p14:tracePt t="40179" x="7375525" y="2368550"/>
          <p14:tracePt t="40195" x="7385050" y="2368550"/>
          <p14:tracePt t="40212" x="7394575" y="2368550"/>
          <p14:tracePt t="40229" x="7394575" y="2365375"/>
          <p14:tracePt t="40245" x="7400925" y="2355850"/>
          <p14:tracePt t="40262" x="7400925" y="2343150"/>
          <p14:tracePt t="40279" x="7410450" y="2327275"/>
          <p14:tracePt t="40295" x="7416800" y="2317750"/>
          <p14:tracePt t="40312" x="7426325" y="2295525"/>
          <p14:tracePt t="40329" x="7426325" y="2266950"/>
          <p14:tracePt t="40345" x="7426325" y="2257425"/>
          <p14:tracePt t="40362" x="7426325" y="2244725"/>
          <p14:tracePt t="40379" x="7426325" y="2238375"/>
          <p14:tracePt t="40440" x="7426325" y="2228850"/>
          <p14:tracePt t="40454" x="7426325" y="2222500"/>
          <p14:tracePt t="40462" x="7426325" y="2219325"/>
          <p14:tracePt t="40479" x="7426325" y="2212975"/>
          <p14:tracePt t="40496" x="7426325" y="2203450"/>
          <p14:tracePt t="40596" x="7426325" y="2206625"/>
          <p14:tracePt t="40604" x="7426325" y="2209800"/>
          <p14:tracePt t="40612" x="7426325" y="2216150"/>
          <p14:tracePt t="40629" x="7432675" y="2225675"/>
          <p14:tracePt t="40645" x="7442200" y="2241550"/>
          <p14:tracePt t="40662" x="7458075" y="2257425"/>
          <p14:tracePt t="40679" x="7467600" y="2266950"/>
          <p14:tracePt t="40696" x="7489825" y="2301875"/>
          <p14:tracePt t="40712" x="7515225" y="2327275"/>
          <p14:tracePt t="40729" x="7537450" y="2355850"/>
          <p14:tracePt t="40745" x="7553325" y="2378075"/>
          <p14:tracePt t="40762" x="7562850" y="2387600"/>
          <p14:tracePt t="40779" x="7572375" y="2393950"/>
          <p14:tracePt t="40796" x="7578725" y="2393950"/>
          <p14:tracePt t="40818" x="7588250" y="2393950"/>
          <p14:tracePt t="40875" x="7588250" y="2390775"/>
          <p14:tracePt t="40890" x="7588250" y="2387600"/>
          <p14:tracePt t="40896" x="7588250" y="2381250"/>
          <p14:tracePt t="40912" x="7588250" y="2371725"/>
          <p14:tracePt t="40929" x="7588250" y="2362200"/>
          <p14:tracePt t="40945" x="7588250" y="2343150"/>
          <p14:tracePt t="40962" x="7581900" y="2333625"/>
          <p14:tracePt t="40979" x="7575550" y="2320925"/>
          <p14:tracePt t="40996" x="7572375" y="2308225"/>
          <p14:tracePt t="41012" x="7566025" y="2292350"/>
          <p14:tracePt t="41029" x="7562850" y="2282825"/>
          <p14:tracePt t="41045" x="7553325" y="2266950"/>
          <p14:tracePt t="41061" x="7546975" y="2257425"/>
          <p14:tracePt t="41079" x="7543800" y="2257425"/>
          <p14:tracePt t="41095" x="7531100" y="2247900"/>
          <p14:tracePt t="41111" x="7527925" y="2247900"/>
          <p14:tracePt t="41128" x="7521575" y="2247900"/>
          <p14:tracePt t="41188" x="7521575" y="2254250"/>
          <p14:tracePt t="41195" x="7521575" y="2260600"/>
          <p14:tracePt t="41209" x="7521575" y="2263775"/>
          <p14:tracePt t="41238" x="7521575" y="2270125"/>
          <p14:tracePt t="41274" x="7521575" y="2273300"/>
          <p14:tracePt t="41316" x="7521575" y="2279650"/>
          <p14:tracePt t="41323" x="7518400" y="2279650"/>
          <p14:tracePt t="41331" x="7512050" y="2286000"/>
          <p14:tracePt t="41345" x="7502525" y="2289175"/>
          <p14:tracePt t="41362" x="7493000" y="2305050"/>
          <p14:tracePt t="41379" x="7473950" y="2314575"/>
          <p14:tracePt t="41395" x="7407275" y="2368550"/>
          <p14:tracePt t="41412" x="7315200" y="2438400"/>
          <p14:tracePt t="41428" x="7219950" y="2514600"/>
          <p14:tracePt t="41445" x="7067550" y="2606675"/>
          <p14:tracePt t="41462" x="6953250" y="2667000"/>
          <p14:tracePt t="41478" x="6851650" y="2727325"/>
          <p14:tracePt t="41496" x="6711950" y="2784475"/>
          <p14:tracePt t="41513" x="6591300" y="2835275"/>
          <p14:tracePt t="41530" x="6407150" y="2905125"/>
          <p14:tracePt t="41545" x="6308725" y="2940050"/>
          <p14:tracePt t="41561" x="6229350" y="2978150"/>
          <p14:tracePt t="41579" x="6134100" y="3006725"/>
          <p14:tracePt t="41595" x="6089650" y="3019425"/>
          <p14:tracePt t="41612" x="6067425" y="3038475"/>
          <p14:tracePt t="41629" x="6022975" y="3057525"/>
          <p14:tracePt t="41645" x="6007100" y="3067050"/>
          <p14:tracePt t="41662" x="5997575" y="3076575"/>
          <p14:tracePt t="41679" x="5978525" y="3092450"/>
          <p14:tracePt t="41695" x="5965825" y="3098800"/>
          <p14:tracePt t="41712" x="5956300" y="3108325"/>
          <p14:tracePt t="41729" x="5943600" y="3111500"/>
          <p14:tracePt t="41745" x="5927725" y="3117850"/>
          <p14:tracePt t="41762" x="5918200" y="3117850"/>
          <p14:tracePt t="41778" x="5908675" y="3117850"/>
          <p14:tracePt t="42014" x="5908675" y="3111500"/>
          <p14:tracePt t="42022" x="5908675" y="3105150"/>
          <p14:tracePt t="42028" x="5908675" y="3101975"/>
          <p14:tracePt t="42045" x="5908675" y="3092450"/>
          <p14:tracePt t="42062" x="5908675" y="3086100"/>
          <p14:tracePt t="42079" x="5908675" y="3079750"/>
          <p14:tracePt t="47144" x="5911850" y="3101975"/>
          <p14:tracePt t="47151" x="5918200" y="3121025"/>
          <p14:tracePt t="47161" x="5930900" y="3155950"/>
          <p14:tracePt t="47179" x="5962650" y="3235325"/>
          <p14:tracePt t="47195" x="6016625" y="3352800"/>
          <p14:tracePt t="47212" x="6054725" y="3419475"/>
          <p14:tracePt t="47245" x="6134100" y="3521075"/>
          <p14:tracePt t="47278" x="6197600" y="3556000"/>
          <p14:tracePt t="47295" x="6232525" y="3581400"/>
          <p14:tracePt t="47311" x="6261100" y="3587750"/>
          <p14:tracePt t="47329" x="6276975" y="3587750"/>
          <p14:tracePt t="47345" x="6286500" y="3587750"/>
          <p14:tracePt t="47361" x="6302375" y="3587750"/>
          <p14:tracePt t="47379" x="6318250" y="3565525"/>
          <p14:tracePt t="47395" x="6330950" y="3527425"/>
          <p14:tracePt t="47411" x="6337300" y="3467100"/>
          <p14:tracePt t="47428" x="6337300" y="3371850"/>
          <p14:tracePt t="47445" x="6327775" y="3327400"/>
          <p14:tracePt t="47461" x="6315075" y="3263900"/>
          <p14:tracePt t="47479" x="6292850" y="3181350"/>
          <p14:tracePt t="47495" x="6257925" y="3133725"/>
          <p14:tracePt t="47511" x="6232525" y="3095625"/>
          <p14:tracePt t="47529" x="6172200" y="3035300"/>
          <p14:tracePt t="47545" x="6124575" y="3009900"/>
          <p14:tracePt t="47561" x="6076950" y="2974975"/>
          <p14:tracePt t="47578" x="5991225" y="2933700"/>
          <p14:tracePt t="47595" x="5927725" y="2917825"/>
          <p14:tracePt t="47612" x="5864225" y="2895600"/>
          <p14:tracePt t="47629" x="5762625" y="2876550"/>
          <p14:tracePt t="47644" x="5708650" y="2876550"/>
          <p14:tracePt t="47661" x="5664200" y="2876550"/>
          <p14:tracePt t="47678" x="5622925" y="2889250"/>
          <p14:tracePt t="47695" x="5591175" y="2908300"/>
          <p14:tracePt t="47711" x="5568950" y="2921000"/>
          <p14:tracePt t="47728" x="5524500" y="2949575"/>
          <p14:tracePt t="47744" x="5495925" y="3025775"/>
          <p14:tracePt t="47762" x="5464175" y="3101975"/>
          <p14:tracePt t="47778" x="5448300" y="3203575"/>
          <p14:tracePt t="47794" x="5448300" y="3282950"/>
          <p14:tracePt t="47811" x="5448300" y="3387725"/>
          <p14:tracePt t="47828" x="5470525" y="3521075"/>
          <p14:tracePt t="47844" x="5492750" y="3587750"/>
          <p14:tracePt t="47861" x="5505450" y="3651250"/>
          <p14:tracePt t="47877" x="5540375" y="3736975"/>
          <p14:tracePt t="47895" x="5575300" y="3794125"/>
          <p14:tracePt t="47912" x="5610225" y="3832225"/>
          <p14:tracePt t="47917" x="5638800" y="3863975"/>
          <p14:tracePt t="47929" x="5708650" y="3911600"/>
          <p14:tracePt t="47945" x="5791200" y="3959225"/>
          <p14:tracePt t="47961" x="5848350" y="3987800"/>
          <p14:tracePt t="47978" x="5956300" y="3994150"/>
          <p14:tracePt t="47994" x="6035675" y="3994150"/>
          <p14:tracePt t="48011" x="6121400" y="3981450"/>
          <p14:tracePt t="48028" x="6238875" y="3933825"/>
          <p14:tracePt t="48044" x="6276975" y="3902075"/>
          <p14:tracePt t="48062" x="6324600" y="3876675"/>
          <p14:tracePt t="48079" x="6375400" y="3832225"/>
          <p14:tracePt t="48095" x="6400800" y="3790950"/>
          <p14:tracePt t="48111" x="6432550" y="3759200"/>
          <p14:tracePt t="48127" x="6473825" y="3673475"/>
          <p14:tracePt t="48145" x="6515100" y="3584575"/>
          <p14:tracePt t="48161" x="6534150" y="3476625"/>
          <p14:tracePt t="48178" x="6534150" y="3394075"/>
          <p14:tracePt t="48194" x="6521450" y="3317875"/>
          <p14:tracePt t="48211" x="6480175" y="3206750"/>
          <p14:tracePt t="48228" x="6432550" y="3092450"/>
          <p14:tracePt t="48244" x="6388100" y="3032125"/>
          <p14:tracePt t="48261" x="6327775" y="2987675"/>
          <p14:tracePt t="48278" x="6149975" y="2873375"/>
          <p14:tracePt t="48295" x="6051550" y="2841625"/>
          <p14:tracePt t="48311" x="5965825" y="2825750"/>
          <p14:tracePt t="48328" x="5857875" y="2825750"/>
          <p14:tracePt t="48344" x="5813425" y="2825750"/>
          <p14:tracePt t="48362" x="5765800" y="2835275"/>
          <p14:tracePt t="48378" x="5737225" y="2841625"/>
          <p14:tracePt t="48395" x="5711825" y="2851150"/>
          <p14:tracePt t="48411" x="5670550" y="2876550"/>
          <p14:tracePt t="48428" x="5645150" y="2889250"/>
          <p14:tracePt t="48445" x="5613400" y="2911475"/>
          <p14:tracePt t="48461" x="5578475" y="3006725"/>
          <p14:tracePt t="48477" x="5565775" y="3057525"/>
          <p14:tracePt t="48494" x="5565775" y="3111500"/>
          <p14:tracePt t="48511" x="5578475" y="3200400"/>
          <p14:tracePt t="48527" x="5600700" y="3286125"/>
          <p14:tracePt t="48545" x="5651500" y="3387725"/>
          <p14:tracePt t="48562" x="5753100" y="3511550"/>
          <p14:tracePt t="48577" x="5845175" y="3587750"/>
          <p14:tracePt t="48594" x="5940425" y="3663950"/>
          <p14:tracePt t="48611" x="6099175" y="3806825"/>
          <p14:tracePt t="48628" x="6203950" y="3873500"/>
          <p14:tracePt t="48644" x="6302375" y="3924300"/>
          <p14:tracePt t="48661" x="6400800" y="3975100"/>
          <p14:tracePt t="48678" x="6473825" y="3990975"/>
          <p14:tracePt t="48695" x="6543675" y="3990975"/>
          <p14:tracePt t="48711" x="6635750" y="3965575"/>
          <p14:tracePt t="48728" x="6696075" y="3930650"/>
          <p14:tracePt t="48744" x="6743700" y="3886200"/>
          <p14:tracePt t="48761" x="6794500" y="3800475"/>
          <p14:tracePt t="48778" x="6842125" y="3711575"/>
          <p14:tracePt t="48794" x="6877050" y="3578225"/>
          <p14:tracePt t="48811" x="6896100" y="3416300"/>
          <p14:tracePt t="48828" x="6896100" y="3352800"/>
          <p14:tracePt t="48844" x="6880225" y="3308350"/>
          <p14:tracePt t="48861" x="6861175" y="3244850"/>
          <p14:tracePt t="48878" x="6835775" y="3219450"/>
          <p14:tracePt t="48894" x="6797675" y="3187700"/>
          <p14:tracePt t="48911" x="6721475" y="3146425"/>
          <p14:tracePt t="48928" x="6654800" y="3117850"/>
          <p14:tracePt t="48945" x="6600825" y="3105150"/>
          <p14:tracePt t="48961" x="6511925" y="3089275"/>
          <p14:tracePt t="48978" x="6451600" y="3089275"/>
          <p14:tracePt t="48995" x="6391275" y="3089275"/>
          <p14:tracePt t="49011" x="6308725" y="3108325"/>
          <p14:tracePt t="49028" x="6264275" y="3121025"/>
          <p14:tracePt t="49044" x="6232525" y="3146425"/>
          <p14:tracePt t="49061" x="6191250" y="3168650"/>
          <p14:tracePt t="49078" x="6178550" y="3200400"/>
          <p14:tracePt t="49095" x="6156325" y="3222625"/>
          <p14:tracePt t="49111" x="6143625" y="3251200"/>
          <p14:tracePt t="49127" x="6137275" y="3267075"/>
          <p14:tracePt t="49145" x="6137275" y="3282950"/>
          <p14:tracePt t="49162" x="6137275" y="3292475"/>
          <p14:tracePt t="49179" x="6137275" y="3308350"/>
          <p14:tracePt t="49195" x="6137275" y="3321050"/>
          <p14:tracePt t="49439" x="6134100" y="3327400"/>
          <p14:tracePt t="49445" x="6127750" y="3327400"/>
          <p14:tracePt t="49495" x="6124575" y="3327400"/>
          <p14:tracePt t="49502" x="6118225" y="3327400"/>
          <p14:tracePt t="49511" x="6115050" y="3327400"/>
          <p14:tracePt t="49527" x="6099175" y="3314700"/>
          <p14:tracePt t="49544" x="6080125" y="3279775"/>
          <p14:tracePt t="49561" x="6054725" y="3222625"/>
          <p14:tracePt t="49578" x="6013450" y="3133725"/>
          <p14:tracePt t="49594" x="5962650" y="2974975"/>
          <p14:tracePt t="49611" x="5921375" y="2895600"/>
          <p14:tracePt t="49627" x="5908675" y="2822575"/>
          <p14:tracePt t="49644" x="5886450" y="2740025"/>
          <p14:tracePt t="49661" x="5873750" y="2708275"/>
          <p14:tracePt t="49677" x="5873750" y="2698750"/>
          <p14:tracePt t="49695" x="5861050" y="2698750"/>
          <p14:tracePt t="49711" x="5854700" y="2698750"/>
          <p14:tracePt t="49728" x="5854700" y="2705100"/>
          <p14:tracePt t="49744" x="5854700" y="2727325"/>
          <p14:tracePt t="49761" x="5854700" y="2736850"/>
          <p14:tracePt t="49778" x="5854700" y="2746375"/>
          <p14:tracePt t="49794" x="5854700" y="2759075"/>
          <p14:tracePt t="49811" x="5854700" y="2774950"/>
          <p14:tracePt t="49828" x="5857875" y="2790825"/>
          <p14:tracePt t="49844" x="5895975" y="2886075"/>
          <p14:tracePt t="49861" x="5927725" y="2971800"/>
          <p14:tracePt t="49878" x="5956300" y="3051175"/>
          <p14:tracePt t="49894" x="6013450" y="3178175"/>
          <p14:tracePt t="49911" x="6035675" y="3235325"/>
          <p14:tracePt t="49928" x="6051550" y="32575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824163" y="6589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471863" y="6256338"/>
            <a:ext cx="5218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herba-alba,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armoise, « chih »</a:t>
            </a:r>
          </a:p>
        </p:txBody>
      </p:sp>
      <p:pic>
        <p:nvPicPr>
          <p:cNvPr id="23556" name="Picture 6" descr="http://www.apatita.com/herbario/Asteraceae/large/Artemisia_herba_alb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437" b="13750"/>
          <a:stretch>
            <a:fillRect/>
          </a:stretch>
        </p:blipFill>
        <p:spPr bwMode="auto">
          <a:xfrm>
            <a:off x="642938" y="0"/>
            <a:ext cx="72866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74"/>
    </mc:Choice>
    <mc:Fallback>
      <p:transition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837" x="5975350" y="3273425"/>
          <p14:tracePt t="1859" x="5626100" y="3362325"/>
          <p14:tracePt t="1891" x="4968875" y="3622675"/>
          <p14:tracePt t="1926" x="4270375" y="4010025"/>
          <p14:tracePt t="1943" x="3968750" y="4222750"/>
          <p14:tracePt t="1960" x="3829050" y="4340225"/>
          <p14:tracePt t="1977" x="3733800" y="4438650"/>
          <p14:tracePt t="1991" x="3638550" y="4524375"/>
          <p14:tracePt t="2008" x="3533775" y="4638675"/>
          <p14:tracePt t="2025" x="3486150" y="4708525"/>
          <p14:tracePt t="2042" x="3438525" y="4784725"/>
          <p14:tracePt t="2059" x="3422650" y="4838700"/>
          <p14:tracePt t="2075" x="3422650" y="4883150"/>
          <p14:tracePt t="2092" x="3438525" y="4924425"/>
          <p14:tracePt t="2108" x="3457575" y="4956175"/>
          <p14:tracePt t="2125" x="3489325" y="4981575"/>
          <p14:tracePt t="2142" x="3517900" y="5003800"/>
          <p14:tracePt t="2158" x="3533775" y="5016500"/>
          <p14:tracePt t="2175" x="3543300" y="5026025"/>
          <p14:tracePt t="2192" x="3559175" y="5026025"/>
          <p14:tracePt t="2208" x="3562350" y="5022850"/>
          <p14:tracePt t="2225" x="3578225" y="5013325"/>
          <p14:tracePt t="2242" x="3603625" y="4972050"/>
          <p14:tracePt t="2258" x="3651250" y="4943475"/>
          <p14:tracePt t="2275" x="3730625" y="4905375"/>
          <p14:tracePt t="2293" x="3883025" y="4889500"/>
          <p14:tracePt t="2309" x="4025900" y="4911725"/>
          <p14:tracePt t="2325" x="4200525" y="4978400"/>
          <p14:tracePt t="2341" x="4445000" y="5127625"/>
          <p14:tracePt t="2359" x="4603750" y="5251450"/>
          <p14:tracePt t="2376" x="4752975" y="5362575"/>
          <p14:tracePt t="2392" x="4933950" y="5543550"/>
          <p14:tracePt t="2408" x="5041900" y="5651500"/>
          <p14:tracePt t="2426" x="5127625" y="5746750"/>
          <p14:tracePt t="2441" x="5229225" y="5889625"/>
          <p14:tracePt t="2458" x="5286375" y="5962650"/>
          <p14:tracePt t="2475" x="5314950" y="6019800"/>
          <p14:tracePt t="2491" x="5353050" y="6083300"/>
          <p14:tracePt t="2508" x="5365750" y="6108700"/>
          <p14:tracePt t="2525" x="5375275" y="6130925"/>
          <p14:tracePt t="2541" x="5375275" y="6153150"/>
          <p14:tracePt t="2834" x="5368925" y="6159500"/>
          <p14:tracePt t="2841" x="5365750" y="6162675"/>
          <p14:tracePt t="2849" x="5353050" y="6169025"/>
          <p14:tracePt t="2858" x="5334000" y="6181725"/>
          <p14:tracePt t="2875" x="5270500" y="6219825"/>
          <p14:tracePt t="2892" x="5168900" y="6296025"/>
          <p14:tracePt t="2908" x="5127625" y="6346825"/>
          <p14:tracePt t="2926" x="5048250" y="6457950"/>
          <p14:tracePt t="2943" x="5010150" y="6524625"/>
          <p14:tracePt t="2958" x="4981575" y="6581775"/>
          <p14:tracePt t="2976" x="4933950" y="6648450"/>
          <p14:tracePt t="2991" x="4914900" y="6689725"/>
          <p14:tracePt t="3008" x="4902200" y="6711950"/>
          <p14:tracePt t="3026" x="4879975" y="6740525"/>
          <p14:tracePt t="3041" x="4870450" y="6750050"/>
          <p14:tracePt t="3059" x="4870450" y="6759575"/>
          <p14:tracePt t="3075" x="4870450" y="6781800"/>
          <p14:tracePt t="3091" x="4870450" y="6784975"/>
          <p14:tracePt t="3108" x="4870450" y="6791325"/>
          <p14:tracePt t="3125" x="4873625" y="6791325"/>
          <p14:tracePt t="3142" x="4892675" y="6791325"/>
          <p14:tracePt t="3158" x="4921250" y="6791325"/>
          <p14:tracePt t="3174" x="5026025" y="6791325"/>
          <p14:tracePt t="3191" x="5133975" y="6778625"/>
          <p14:tracePt t="3208" x="5216525" y="6769100"/>
          <p14:tracePt t="3225" x="5305425" y="6756400"/>
          <p14:tracePt t="3241" x="5365750" y="6750050"/>
          <p14:tracePt t="3258" x="5410200" y="6750050"/>
          <p14:tracePt t="3275" x="5473700" y="6743700"/>
          <p14:tracePt t="3291" x="5511800" y="6743700"/>
          <p14:tracePt t="3308" x="5530850" y="6743700"/>
          <p14:tracePt t="3325" x="5559425" y="6743700"/>
          <p14:tracePt t="3341" x="5568950" y="6743700"/>
          <p14:tracePt t="3358" x="5578475" y="6743700"/>
          <p14:tracePt t="3376" x="5588000" y="6743700"/>
          <p14:tracePt t="3668" x="5581650" y="6737350"/>
          <p14:tracePt t="3674" x="5568950" y="6731000"/>
          <p14:tracePt t="3681" x="5556250" y="6731000"/>
          <p14:tracePt t="3691" x="5553075" y="6731000"/>
          <p14:tracePt t="3708" x="5537200" y="6731000"/>
          <p14:tracePt t="3725" x="5521325" y="6731000"/>
          <p14:tracePt t="3741" x="5511800" y="6731000"/>
          <p14:tracePt t="3775" x="5514975" y="6731000"/>
          <p14:tracePt t="3791" x="5530850" y="6721475"/>
          <p14:tracePt t="3809" x="5651500" y="6692900"/>
          <p14:tracePt t="3825" x="5749925" y="6677025"/>
          <p14:tracePt t="3842" x="5899150" y="6657975"/>
          <p14:tracePt t="3859" x="6153150" y="6629400"/>
          <p14:tracePt t="3875" x="6292850" y="6613525"/>
          <p14:tracePt t="3891" x="6432550" y="6604000"/>
          <p14:tracePt t="3909" x="6594475" y="6594475"/>
          <p14:tracePt t="3925" x="6680200" y="6588125"/>
          <p14:tracePt t="3941" x="6740525" y="6581775"/>
          <p14:tracePt t="3959" x="6848475" y="6575425"/>
          <p14:tracePt t="3975" x="6911975" y="6565900"/>
          <p14:tracePt t="3991" x="6962775" y="6565900"/>
          <p14:tracePt t="4009" x="7013575" y="6559550"/>
          <p14:tracePt t="4025" x="7035800" y="6559550"/>
          <p14:tracePt t="4042" x="7045325" y="6559550"/>
          <p14:tracePt t="4059" x="7064375" y="6559550"/>
          <p14:tracePt t="4075" x="7073900" y="6559550"/>
          <p14:tracePt t="4091" x="7083425" y="6559550"/>
          <p14:tracePt t="4109" x="7099300" y="6556375"/>
          <p14:tracePt t="4125" x="7112000" y="6556375"/>
          <p14:tracePt t="4141" x="7131050" y="6543675"/>
          <p14:tracePt t="4159" x="7162800" y="6540500"/>
          <p14:tracePt t="4175" x="7185025" y="6540500"/>
          <p14:tracePt t="4191" x="7207250" y="6540500"/>
          <p14:tracePt t="4209" x="7248525" y="6540500"/>
          <p14:tracePt t="4225" x="7277100" y="6540500"/>
          <p14:tracePt t="4241" x="7299325" y="6540500"/>
          <p14:tracePt t="4259" x="7340600" y="6540500"/>
          <p14:tracePt t="4275" x="7362825" y="6540500"/>
          <p14:tracePt t="4291" x="7407275" y="6562725"/>
          <p14:tracePt t="4309" x="7464425" y="6581775"/>
          <p14:tracePt t="4325" x="7486650" y="6591300"/>
          <p14:tracePt t="4341" x="7496175" y="6597650"/>
          <p14:tracePt t="4358" x="7518400" y="6597650"/>
          <p14:tracePt t="4375" x="7521575" y="6597650"/>
          <p14:tracePt t="4601" x="7521575" y="6600825"/>
          <p14:tracePt t="4886" x="7515225" y="6600825"/>
          <p14:tracePt t="4892" x="7508875" y="6600825"/>
          <p14:tracePt t="4899" x="7505700" y="6600825"/>
          <p14:tracePt t="4908" x="7499350" y="6600825"/>
          <p14:tracePt t="4925" x="7489825" y="6600825"/>
          <p14:tracePt t="4942" x="7477125" y="6600825"/>
          <p14:tracePt t="4958" x="7461250" y="6600825"/>
          <p14:tracePt t="4992" x="7445375" y="6600825"/>
          <p14:tracePt t="5025" x="7432675" y="6600825"/>
          <p14:tracePt t="5042" x="7410450" y="6600825"/>
          <p14:tracePt t="5058" x="7400925" y="6600825"/>
          <p14:tracePt t="5074" x="7391400" y="6600825"/>
          <p14:tracePt t="5091" x="7375525" y="6600825"/>
          <p14:tracePt t="5108" x="7350125" y="6600825"/>
          <p14:tracePt t="5125" x="7327900" y="6597650"/>
          <p14:tracePt t="5141" x="7277100" y="6581775"/>
          <p14:tracePt t="5158" x="7239000" y="6569075"/>
          <p14:tracePt t="5175" x="7200900" y="6550025"/>
          <p14:tracePt t="5191" x="7137400" y="6530975"/>
          <p14:tracePt t="5208" x="7092950" y="6524625"/>
          <p14:tracePt t="5225" x="7064375" y="6518275"/>
          <p14:tracePt t="5241" x="7023100" y="6518275"/>
          <p14:tracePt t="5258" x="7013575" y="6518275"/>
          <p14:tracePt t="5275" x="7004050" y="6518275"/>
          <p14:tracePt t="5291" x="6988175" y="6518275"/>
          <p14:tracePt t="5308" x="6991350" y="6518275"/>
          <p14:tracePt t="5325" x="7032625" y="6521450"/>
          <p14:tracePt t="5341" x="7197725" y="6543675"/>
          <p14:tracePt t="5358" x="7394575" y="6572250"/>
          <p14:tracePt t="5375" x="7578725" y="6600825"/>
          <p14:tracePt t="5392" x="7845425" y="6629400"/>
          <p14:tracePt t="5408" x="7962900" y="6635750"/>
          <p14:tracePt t="5425" x="8032750" y="6635750"/>
          <p14:tracePt t="5441" x="8128000" y="6635750"/>
          <p14:tracePt t="5458" x="8166100" y="6626225"/>
          <p14:tracePt t="5475" x="8210550" y="6619875"/>
          <p14:tracePt t="5491" x="8258175" y="6600825"/>
          <p14:tracePt t="5508" x="8280400" y="6600825"/>
          <p14:tracePt t="5524" x="8293100" y="6588125"/>
          <p14:tracePt t="5542" x="8312150" y="6588125"/>
          <p14:tracePt t="5558" x="8321675" y="6588125"/>
          <p14:tracePt t="5591" x="8321675" y="6581775"/>
          <p14:tracePt t="5608" x="8321675" y="6572250"/>
          <p14:tracePt t="5625" x="8321675" y="6562725"/>
          <p14:tracePt t="5641" x="8289925" y="6518275"/>
          <p14:tracePt t="5658" x="8248650" y="6480175"/>
          <p14:tracePt t="5675" x="8169275" y="6423025"/>
          <p14:tracePt t="5692" x="7912100" y="6270625"/>
          <p14:tracePt t="5708" x="7712075" y="6165850"/>
          <p14:tracePt t="5725" x="7356475" y="6013450"/>
          <p14:tracePt t="5742" x="7112000" y="5889625"/>
          <p14:tracePt t="5759" x="6870700" y="5807075"/>
          <p14:tracePt t="5776" x="6578600" y="5711825"/>
          <p14:tracePt t="5792" x="6378575" y="5645150"/>
          <p14:tracePt t="5808" x="6203950" y="5591175"/>
          <p14:tracePt t="5825" x="5924550" y="5534025"/>
          <p14:tracePt t="5841" x="5759450" y="5489575"/>
          <p14:tracePt t="5858" x="5651500" y="5464175"/>
          <p14:tracePt t="5875" x="5492750" y="5432425"/>
          <p14:tracePt t="5891" x="5419725" y="5407025"/>
          <p14:tracePt t="5908" x="5353050" y="5394325"/>
          <p14:tracePt t="5925" x="5289550" y="5375275"/>
          <p14:tracePt t="5941" x="5245100" y="5362575"/>
          <p14:tracePt t="5958" x="5197475" y="5334000"/>
          <p14:tracePt t="5975" x="5089525" y="5273675"/>
          <p14:tracePt t="5991" x="5006975" y="5207000"/>
          <p14:tracePt t="6008" x="4914900" y="5121275"/>
          <p14:tracePt t="6025" x="4787900" y="5003800"/>
          <p14:tracePt t="6041" x="4683125" y="4927600"/>
          <p14:tracePt t="6058" x="4559300" y="4845050"/>
          <p14:tracePt t="6074" x="4371975" y="4749800"/>
          <p14:tracePt t="6091" x="4229100" y="4695825"/>
          <p14:tracePt t="6108" x="4108450" y="4651375"/>
          <p14:tracePt t="6125" x="4013200" y="4622800"/>
          <p14:tracePt t="6141" x="3975100" y="4622800"/>
          <p14:tracePt t="6158" x="3952875" y="4622800"/>
          <p14:tracePt t="6175" x="3927475" y="4622800"/>
          <p14:tracePt t="6191" x="3914775" y="4622800"/>
          <p14:tracePt t="6208" x="3905250" y="4622800"/>
          <p14:tracePt t="6224" x="3886200" y="4622800"/>
          <p14:tracePt t="6241" x="3883025" y="4622800"/>
          <p14:tracePt t="6281" x="3876675" y="4622800"/>
          <p14:tracePt t="6310" x="3870325" y="4622800"/>
          <p14:tracePt t="6317" x="3867150" y="4622800"/>
          <p14:tracePt t="6325" x="3860800" y="4622800"/>
          <p14:tracePt t="6341" x="3851275" y="4629150"/>
          <p14:tracePt t="6358" x="3838575" y="4629150"/>
          <p14:tracePt t="6375" x="3810000" y="4629150"/>
          <p14:tracePt t="6391" x="3775075" y="4629150"/>
          <p14:tracePt t="6408" x="3721100" y="4625975"/>
          <p14:tracePt t="6424" x="3619500" y="4603750"/>
          <p14:tracePt t="6441" x="3543300" y="4587875"/>
          <p14:tracePt t="6458" x="3486150" y="4587875"/>
          <p14:tracePt t="6475" x="3403600" y="4581525"/>
          <p14:tracePt t="6491" x="3359150" y="4581525"/>
          <p14:tracePt t="6508" x="3324225" y="4581525"/>
          <p14:tracePt t="6524" x="3260725" y="4581525"/>
          <p14:tracePt t="6541" x="3225800" y="4581525"/>
          <p14:tracePt t="6559" x="3184525" y="4581525"/>
          <p14:tracePt t="6575" x="3162300" y="4581525"/>
          <p14:tracePt t="6591" x="3133725" y="4581525"/>
          <p14:tracePt t="6609" x="3101975" y="4581525"/>
          <p14:tracePt t="6624" x="3070225" y="4575175"/>
          <p14:tracePt t="6641" x="3060700" y="45751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4071938" y="5857875"/>
            <a:ext cx="153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camomille</a:t>
            </a:r>
          </a:p>
        </p:txBody>
      </p:sp>
      <p:pic>
        <p:nvPicPr>
          <p:cNvPr id="24579" name="Picture 6" descr="camomi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357188"/>
            <a:ext cx="764063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81"/>
    </mc:Choice>
    <mc:Fallback>
      <p:transition spd="slow" advTm="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217" x="3038475" y="4600575"/>
          <p14:tracePt t="2224" x="3013075" y="4651375"/>
          <p14:tracePt t="2233" x="2978150" y="4702175"/>
          <p14:tracePt t="2250" x="2914650" y="4857750"/>
          <p14:tracePt t="2266" x="2832100" y="5127625"/>
          <p14:tracePt t="2291" x="2765425" y="5461000"/>
          <p14:tracePt t="2317" x="2733675" y="5975350"/>
          <p14:tracePt t="2352" x="2768600" y="6543675"/>
          <p14:tracePt t="2369" x="2825750" y="6731000"/>
          <p14:tracePt t="2384" x="2876550" y="6851650"/>
          <p14:tracePt t="2399" x="2933700" y="6854825"/>
          <p14:tracePt t="2416" x="3013075" y="6854825"/>
          <p14:tracePt t="2433" x="3054350" y="6854825"/>
          <p14:tracePt t="2451" x="3105150" y="6854825"/>
          <p14:tracePt t="2467" x="3175000" y="6854825"/>
          <p14:tracePt t="2483" x="3213100" y="6854825"/>
          <p14:tracePt t="2499" x="3279775" y="6854825"/>
          <p14:tracePt t="2516" x="3409950" y="6854825"/>
          <p14:tracePt t="2534" x="3508375" y="6832600"/>
          <p14:tracePt t="2550" x="3619500" y="6781800"/>
          <p14:tracePt t="2567" x="3765550" y="6689725"/>
          <p14:tracePt t="2584" x="3841750" y="6594475"/>
          <p14:tracePt t="2600" x="3917950" y="6511925"/>
          <p14:tracePt t="2616" x="3994150" y="6419850"/>
          <p14:tracePt t="2633" x="4064000" y="6362700"/>
          <p14:tracePt t="2650" x="4156075" y="6315075"/>
          <p14:tracePt t="2667" x="4260850" y="6210300"/>
          <p14:tracePt t="2684" x="4333875" y="6137275"/>
          <p14:tracePt t="2700" x="4384675" y="6076950"/>
          <p14:tracePt t="2717" x="4448175" y="5978525"/>
          <p14:tracePt t="2734" x="4483100" y="5927725"/>
          <p14:tracePt t="2751" x="4514850" y="5864225"/>
          <p14:tracePt t="2767" x="4533900" y="5832475"/>
          <p14:tracePt t="2783" x="4543425" y="5816600"/>
          <p14:tracePt t="2800" x="4559300" y="5784850"/>
          <p14:tracePt t="2817" x="4572000" y="5759450"/>
          <p14:tracePt t="2833" x="4591050" y="5727700"/>
          <p14:tracePt t="2850" x="4597400" y="5680075"/>
          <p14:tracePt t="2866" x="4594225" y="5635625"/>
          <p14:tracePt t="2883" x="4572000" y="5591175"/>
          <p14:tracePt t="2900" x="4540250" y="5530850"/>
          <p14:tracePt t="2916" x="4530725" y="5514975"/>
          <p14:tracePt t="2933" x="4514850" y="5505450"/>
          <p14:tracePt t="2950" x="4498975" y="5486400"/>
          <p14:tracePt t="2966" x="4489450" y="5480050"/>
          <p14:tracePt t="2983" x="4473575" y="5470525"/>
          <p14:tracePt t="3000" x="4438650" y="5451475"/>
          <p14:tracePt t="3017" x="4416425" y="5441950"/>
          <p14:tracePt t="3033" x="4384675" y="5422900"/>
          <p14:tracePt t="3050" x="4327525" y="5403850"/>
          <p14:tracePt t="3066" x="4298950" y="5391150"/>
          <p14:tracePt t="3083" x="4267200" y="5384800"/>
          <p14:tracePt t="3100" x="4235450" y="5384800"/>
          <p14:tracePt t="3116" x="4197350" y="5384800"/>
          <p14:tracePt t="3133" x="4181475" y="5384800"/>
          <p14:tracePt t="3485" x="4203700" y="5372100"/>
          <p14:tracePt t="3492" x="4254500" y="5346700"/>
          <p14:tracePt t="3500" x="4305300" y="5321300"/>
          <p14:tracePt t="3516" x="4432300" y="5232400"/>
          <p14:tracePt t="3533" x="4552950" y="5080000"/>
          <p14:tracePt t="3550" x="4730750" y="4867275"/>
          <p14:tracePt t="3567" x="4838700" y="4730750"/>
          <p14:tracePt t="3605" x="5092700" y="4333875"/>
          <p14:tracePt t="3634" x="5191125" y="4076700"/>
          <p14:tracePt t="3651" x="5207000" y="3981450"/>
          <p14:tracePt t="3667" x="5207000" y="3921125"/>
          <p14:tracePt t="3684" x="5191125" y="3759200"/>
          <p14:tracePt t="3700" x="5146675" y="3616325"/>
          <p14:tracePt t="3716" x="5114925" y="3527425"/>
          <p14:tracePt t="3734" x="5022850" y="3384550"/>
          <p14:tracePt t="3750" x="4943475" y="3260725"/>
          <p14:tracePt t="3768" x="4864100" y="3143250"/>
          <p14:tracePt t="3784" x="4762500" y="3019425"/>
          <p14:tracePt t="3800" x="4692650" y="2955925"/>
          <p14:tracePt t="3817" x="4616450" y="2882900"/>
          <p14:tracePt t="3834" x="4495800" y="2800350"/>
          <p14:tracePt t="3849" x="4425950" y="2762250"/>
          <p14:tracePt t="3867" x="4359275" y="2733675"/>
          <p14:tracePt t="3884" x="4241800" y="2679700"/>
          <p14:tracePt t="3899" x="4156075" y="2663825"/>
          <p14:tracePt t="3917" x="4060825" y="2647950"/>
          <p14:tracePt t="3933" x="3911600" y="2647950"/>
          <p14:tracePt t="3950" x="3781425" y="2654300"/>
          <p14:tracePt t="3967" x="3673475" y="2679700"/>
          <p14:tracePt t="3983" x="3568700" y="2730500"/>
          <p14:tracePt t="3999" x="3476625" y="2781300"/>
          <p14:tracePt t="4016" x="3397250" y="2819400"/>
          <p14:tracePt t="4033" x="3289300" y="2873375"/>
          <p14:tracePt t="4050" x="3222625" y="2911475"/>
          <p14:tracePt t="4066" x="3184525" y="2943225"/>
          <p14:tracePt t="4083" x="3111500" y="3016250"/>
          <p14:tracePt t="4099" x="3057525" y="3076575"/>
          <p14:tracePt t="4116" x="3013075" y="3136900"/>
          <p14:tracePt t="4134" x="2936875" y="3228975"/>
          <p14:tracePt t="4150" x="2882900" y="3289300"/>
          <p14:tracePt t="4166" x="2838450" y="3346450"/>
          <p14:tracePt t="4183" x="2800350" y="3413125"/>
          <p14:tracePt t="4199" x="2774950" y="3438525"/>
          <p14:tracePt t="4216" x="2749550" y="3476625"/>
          <p14:tracePt t="4233" x="2717800" y="3527425"/>
          <p14:tracePt t="4250" x="2698750" y="3565525"/>
          <p14:tracePt t="4267" x="2670175" y="3613150"/>
          <p14:tracePt t="4283" x="2635250" y="3724275"/>
          <p14:tracePt t="4299" x="2619375" y="3778250"/>
          <p14:tracePt t="4316" x="2606675" y="3841750"/>
          <p14:tracePt t="4333" x="2600325" y="3902075"/>
          <p14:tracePt t="4349" x="2600325" y="3946525"/>
          <p14:tracePt t="4366" x="2600325" y="3984625"/>
          <p14:tracePt t="4383" x="2600325" y="4044950"/>
          <p14:tracePt t="4399" x="2603500" y="4083050"/>
          <p14:tracePt t="4416" x="2616200" y="4137025"/>
          <p14:tracePt t="4433" x="2635250" y="4200525"/>
          <p14:tracePt t="4449" x="2663825" y="4248150"/>
          <p14:tracePt t="4466" x="2695575" y="4286250"/>
          <p14:tracePt t="4483" x="2774950" y="4359275"/>
          <p14:tracePt t="4499" x="2838450" y="4413250"/>
          <p14:tracePt t="4517" x="2924175" y="4470400"/>
          <p14:tracePt t="4533" x="2994025" y="4518025"/>
          <p14:tracePt t="4549" x="3063875" y="4572000"/>
          <p14:tracePt t="4567" x="3228975" y="4667250"/>
          <p14:tracePt t="4583" x="3352800" y="4727575"/>
          <p14:tracePt t="4600" x="3476625" y="4791075"/>
          <p14:tracePt t="4617" x="3663950" y="4895850"/>
          <p14:tracePt t="4633" x="3762375" y="4940300"/>
          <p14:tracePt t="4651" x="3851275" y="4962525"/>
          <p14:tracePt t="4668" x="3937000" y="4968875"/>
          <p14:tracePt t="4684" x="3997325" y="4968875"/>
          <p14:tracePt t="4700" x="4057650" y="4968875"/>
          <p14:tracePt t="4717" x="4127500" y="4968875"/>
          <p14:tracePt t="4732" x="4178300" y="4968875"/>
          <p14:tracePt t="4749" x="4232275" y="4968875"/>
          <p14:tracePt t="4767" x="4295775" y="4968875"/>
          <p14:tracePt t="4783" x="4346575" y="4968875"/>
          <p14:tracePt t="4800" x="4384675" y="4965700"/>
          <p14:tracePt t="4817" x="4438650" y="4953000"/>
          <p14:tracePt t="4833" x="4470400" y="4940300"/>
          <p14:tracePt t="4849" x="4502150" y="4930775"/>
          <p14:tracePt t="4867" x="4549775" y="4905375"/>
          <p14:tracePt t="4883" x="4597400" y="4892675"/>
          <p14:tracePt t="4899" x="4651375" y="4864100"/>
          <p14:tracePt t="4917" x="4746625" y="4819650"/>
          <p14:tracePt t="4933" x="4791075" y="4806950"/>
          <p14:tracePt t="4950" x="4829175" y="4781550"/>
          <p14:tracePt t="4967" x="4873625" y="4737100"/>
          <p14:tracePt t="4983" x="4902200" y="4689475"/>
          <p14:tracePt t="4999" x="4933950" y="4641850"/>
          <p14:tracePt t="5016" x="4975225" y="4556125"/>
          <p14:tracePt t="5033" x="5010150" y="4518025"/>
          <p14:tracePt t="5050" x="5035550" y="4470400"/>
          <p14:tracePt t="5066" x="5083175" y="4403725"/>
          <p14:tracePt t="5083" x="5111750" y="4349750"/>
          <p14:tracePt t="5099" x="5140325" y="4283075"/>
          <p14:tracePt t="5116" x="5159375" y="4225925"/>
          <p14:tracePt t="5133" x="5165725" y="4165600"/>
          <p14:tracePt t="5149" x="5172075" y="4092575"/>
          <p14:tracePt t="5166" x="5172075" y="3978275"/>
          <p14:tracePt t="5182" x="5172075" y="3917950"/>
          <p14:tracePt t="5200" x="5172075" y="3879850"/>
          <p14:tracePt t="5216" x="5172075" y="3825875"/>
          <p14:tracePt t="5233" x="5168900" y="3781425"/>
          <p14:tracePt t="5249" x="5149850" y="3717925"/>
          <p14:tracePt t="5266" x="5070475" y="3565525"/>
          <p14:tracePt t="5283" x="5016500" y="3492500"/>
          <p14:tracePt t="5299" x="4972050" y="3435350"/>
          <p14:tracePt t="5316" x="4914900" y="3371850"/>
          <p14:tracePt t="5333" x="4895850" y="3340100"/>
          <p14:tracePt t="5349" x="4879975" y="3330575"/>
          <p14:tracePt t="5367" x="4867275" y="3324225"/>
          <p14:tracePt t="5383" x="4857750" y="3324225"/>
          <p14:tracePt t="5400" x="4848225" y="3324225"/>
          <p14:tracePt t="5417" x="4826000" y="3324225"/>
          <p14:tracePt t="5433" x="4816475" y="3324225"/>
          <p14:tracePt t="5450" x="4800600" y="3324225"/>
          <p14:tracePt t="5466" x="4787900" y="3324225"/>
          <p14:tracePt t="5483" x="4765675" y="3324225"/>
          <p14:tracePt t="5500" x="4724400" y="3324225"/>
          <p14:tracePt t="5516" x="4702175" y="3324225"/>
          <p14:tracePt t="5533" x="4664075" y="3327400"/>
          <p14:tracePt t="5550" x="4591050" y="3346450"/>
          <p14:tracePt t="5566" x="4540250" y="3352800"/>
          <p14:tracePt t="5583" x="4502150" y="3375025"/>
          <p14:tracePt t="5600" x="4438650" y="3387725"/>
          <p14:tracePt t="5616" x="4406900" y="3397250"/>
          <p14:tracePt t="5633" x="4384675" y="3409950"/>
          <p14:tracePt t="5650" x="4321175" y="3435350"/>
          <p14:tracePt t="5667" x="4283075" y="3454400"/>
          <p14:tracePt t="5684" x="4225925" y="3482975"/>
          <p14:tracePt t="5701" x="4149725" y="3530600"/>
          <p14:tracePt t="5717" x="4117975" y="3562350"/>
          <p14:tracePt t="5734" x="4086225" y="3587750"/>
          <p14:tracePt t="5750" x="4051300" y="3613150"/>
          <p14:tracePt t="5766" x="4019550" y="3629025"/>
          <p14:tracePt t="5783" x="3987800" y="3641725"/>
          <p14:tracePt t="5800" x="3933825" y="3660775"/>
          <p14:tracePt t="5816" x="3902075" y="3673475"/>
          <p14:tracePt t="5833" x="3876675" y="3692525"/>
          <p14:tracePt t="5850" x="3835400" y="3708400"/>
          <p14:tracePt t="5866" x="3825875" y="3717925"/>
          <p14:tracePt t="5883" x="3813175" y="3749675"/>
          <p14:tracePt t="5899" x="3794125" y="3768725"/>
          <p14:tracePt t="5916" x="3784600" y="3778250"/>
          <p14:tracePt t="5933" x="3775075" y="3800475"/>
          <p14:tracePt t="5949" x="3759200" y="3822700"/>
          <p14:tracePt t="5966" x="3743325" y="3832225"/>
          <p14:tracePt t="5983" x="3733800" y="3854450"/>
          <p14:tracePt t="5999" x="3727450" y="3873500"/>
          <p14:tracePt t="6016" x="3727450" y="3883025"/>
          <p14:tracePt t="6033" x="3727450" y="3898900"/>
          <p14:tracePt t="6049" x="3717925" y="3911600"/>
          <p14:tracePt t="6066" x="3711575" y="3927475"/>
          <p14:tracePt t="6083" x="3711575" y="3937000"/>
          <p14:tracePt t="6085" x="3711575" y="3949700"/>
          <p14:tracePt t="6100" x="3711575" y="3959225"/>
          <p14:tracePt t="6116" x="3711575" y="3968750"/>
          <p14:tracePt t="6133" x="3711575" y="3978275"/>
          <p14:tracePt t="6149" x="3714750" y="3997325"/>
          <p14:tracePt t="6166" x="3724275" y="4006850"/>
          <p14:tracePt t="6182" x="3733800" y="4019550"/>
          <p14:tracePt t="6199" x="3756025" y="4029075"/>
          <p14:tracePt t="6216" x="3765550" y="4029075"/>
          <p14:tracePt t="6234" x="3790950" y="4029075"/>
          <p14:tracePt t="6249" x="3835400" y="4029075"/>
          <p14:tracePt t="6266" x="3879850" y="4025900"/>
          <p14:tracePt t="6283" x="3940175" y="4019550"/>
          <p14:tracePt t="6300" x="4029075" y="4003675"/>
          <p14:tracePt t="6317" x="4073525" y="4003675"/>
          <p14:tracePt t="6334" x="4092575" y="4003675"/>
          <p14:tracePt t="6349" x="4102100" y="4003675"/>
          <p14:tracePt t="6366" x="4108450" y="4003675"/>
          <p14:tracePt t="6400" x="4124325" y="4003675"/>
          <p14:tracePt t="6416" x="4133850" y="4003675"/>
          <p14:tracePt t="6434" x="4146550" y="4003675"/>
          <p14:tracePt t="6450" x="4159250" y="4003675"/>
          <p14:tracePt t="6466" x="4162425" y="4003675"/>
          <p14:tracePt t="6719" x="4156075" y="4003675"/>
          <p14:tracePt t="6726" x="4149725" y="4003675"/>
          <p14:tracePt t="6734" x="4146550" y="4003675"/>
          <p14:tracePt t="6750" x="4130675" y="4003675"/>
          <p14:tracePt t="6767" x="4121150" y="4003675"/>
          <p14:tracePt t="6784" x="4095750" y="4003675"/>
          <p14:tracePt t="6799" x="4079875" y="4003675"/>
          <p14:tracePt t="6816" x="4070350" y="4003675"/>
          <p14:tracePt t="6833" x="4054475" y="4003675"/>
          <p14:tracePt t="6849" x="4044950" y="4003675"/>
          <p14:tracePt t="6867" x="4041775" y="4003675"/>
          <p14:tracePt t="6882" x="4025900" y="4003675"/>
          <p14:tracePt t="6899" x="4019550" y="4003675"/>
          <p14:tracePt t="6916" x="4010025" y="40036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543300" y="6400800"/>
            <a:ext cx="2465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Calendula bicolor</a:t>
            </a:r>
          </a:p>
        </p:txBody>
      </p:sp>
      <p:pic>
        <p:nvPicPr>
          <p:cNvPr id="25603" name="Picture 8" descr="Calendula bi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813"/>
            <a:ext cx="8893175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315"/>
    </mc:Choice>
    <mc:Fallback>
      <p:transition spd="slow" advTm="1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020" x="3984625" y="4025900"/>
          <p14:tracePt t="3028" x="3924300" y="4064000"/>
          <p14:tracePt t="3035" x="3860800" y="4108450"/>
          <p14:tracePt t="3050" x="3692525" y="4200525"/>
          <p14:tracePt t="3067" x="3511550" y="4286250"/>
          <p14:tracePt t="3085" x="3190875" y="4403725"/>
          <p14:tracePt t="3100" x="2908300" y="4476750"/>
          <p14:tracePt t="3135" x="2174875" y="4616450"/>
          <p14:tracePt t="3167" x="1755775" y="4730750"/>
          <p14:tracePt t="3185" x="1492250" y="4854575"/>
          <p14:tracePt t="3200" x="1355725" y="4933950"/>
          <p14:tracePt t="3217" x="1222375" y="5006975"/>
          <p14:tracePt t="3233" x="1127125" y="5083175"/>
          <p14:tracePt t="3250" x="1035050" y="5175250"/>
          <p14:tracePt t="3267" x="990600" y="5235575"/>
          <p14:tracePt t="3284" x="958850" y="5295900"/>
          <p14:tracePt t="3300" x="939800" y="5318125"/>
          <p14:tracePt t="3316" x="939800" y="5349875"/>
          <p14:tracePt t="3334" x="949325" y="5381625"/>
          <p14:tracePt t="3350" x="981075" y="5422900"/>
          <p14:tracePt t="3366" x="1047750" y="5461000"/>
          <p14:tracePt t="3384" x="1146175" y="5521325"/>
          <p14:tracePt t="3400" x="1216025" y="5568950"/>
          <p14:tracePt t="3417" x="1295400" y="5607050"/>
          <p14:tracePt t="3433" x="1438275" y="5680075"/>
          <p14:tracePt t="3450" x="1517650" y="5737225"/>
          <p14:tracePt t="3467" x="1584325" y="5768975"/>
          <p14:tracePt t="3484" x="1660525" y="5822950"/>
          <p14:tracePt t="3500" x="1708150" y="5857875"/>
          <p14:tracePt t="3517" x="1746250" y="5883275"/>
          <p14:tracePt t="3533" x="1812925" y="5927725"/>
          <p14:tracePt t="3550" x="1860550" y="5956300"/>
          <p14:tracePt t="3567" x="1908175" y="5991225"/>
          <p14:tracePt t="3583" x="1952625" y="6026150"/>
          <p14:tracePt t="3601" x="1984375" y="6057900"/>
          <p14:tracePt t="3617" x="2022475" y="6083300"/>
          <p14:tracePt t="3633" x="2108200" y="6134100"/>
          <p14:tracePt t="3650" x="2165350" y="6169025"/>
          <p14:tracePt t="3667" x="2235200" y="6207125"/>
          <p14:tracePt t="3683" x="2311400" y="6242050"/>
          <p14:tracePt t="3700" x="2374900" y="6264275"/>
          <p14:tracePt t="3717" x="2447925" y="6280150"/>
          <p14:tracePt t="3718" x="2508250" y="6286500"/>
          <p14:tracePt t="3733" x="2581275" y="6302375"/>
          <p14:tracePt t="3750" x="2632075" y="6302375"/>
          <p14:tracePt t="3767" x="2670175" y="6302375"/>
          <p14:tracePt t="3783" x="2730500" y="6302375"/>
          <p14:tracePt t="3800" x="2784475" y="6302375"/>
          <p14:tracePt t="3816" x="2841625" y="6302375"/>
          <p14:tracePt t="3834" x="2955925" y="6302375"/>
          <p14:tracePt t="3850" x="3000375" y="6302375"/>
          <p14:tracePt t="3867" x="3044825" y="6302375"/>
          <p14:tracePt t="3883" x="3114675" y="6302375"/>
          <p14:tracePt t="3900" x="3187700" y="6318250"/>
          <p14:tracePt t="3917" x="3260725" y="6318250"/>
          <p14:tracePt t="3933" x="3371850" y="6346825"/>
          <p14:tracePt t="3950" x="3435350" y="6359525"/>
          <p14:tracePt t="3966" x="3508375" y="6369050"/>
          <p14:tracePt t="3983" x="3625850" y="6375400"/>
          <p14:tracePt t="4000" x="3689350" y="6381750"/>
          <p14:tracePt t="4017" x="3743325" y="6397625"/>
          <p14:tracePt t="4034" x="3781425" y="6403975"/>
          <p14:tracePt t="4051" x="3803650" y="6403975"/>
          <p14:tracePt t="4067" x="3860800" y="6416675"/>
          <p14:tracePt t="4083" x="3889375" y="6416675"/>
          <p14:tracePt t="4100" x="3917950" y="6416675"/>
          <p14:tracePt t="4117" x="3959225" y="6416675"/>
          <p14:tracePt t="4133" x="3968750" y="6416675"/>
          <p14:tracePt t="4460" x="4006850" y="6435725"/>
          <p14:tracePt t="4467" x="4070350" y="6461125"/>
          <p14:tracePt t="4474" x="4143375" y="6499225"/>
          <p14:tracePt t="4483" x="4203700" y="6524625"/>
          <p14:tracePt t="4500" x="4346575" y="6569075"/>
          <p14:tracePt t="4516" x="4508500" y="6635750"/>
          <p14:tracePt t="4533" x="4619625" y="6680200"/>
          <p14:tracePt t="4550" x="4718050" y="6711950"/>
          <p14:tracePt t="4567" x="4829175" y="6734175"/>
          <p14:tracePt t="4583" x="4873625" y="6746875"/>
          <p14:tracePt t="4600" x="4895850" y="6746875"/>
          <p14:tracePt t="4617" x="4937125" y="6746875"/>
          <p14:tracePt t="4633" x="4949825" y="6746875"/>
          <p14:tracePt t="4651" x="4962525" y="6746875"/>
          <p14:tracePt t="4667" x="4987925" y="6746875"/>
          <p14:tracePt t="4684" x="5003800" y="6746875"/>
          <p14:tracePt t="4701" x="5019675" y="6734175"/>
          <p14:tracePt t="4718" x="5051425" y="6727825"/>
          <p14:tracePt t="4734" x="5067300" y="6724650"/>
          <p14:tracePt t="4750" x="5076825" y="6715125"/>
          <p14:tracePt t="4766" x="5095875" y="6708775"/>
          <p14:tracePt t="4784" x="5102225" y="6699250"/>
          <p14:tracePt t="4800" x="5102225" y="6683375"/>
          <p14:tracePt t="4817" x="5102225" y="6670675"/>
          <p14:tracePt t="4833" x="5102225" y="6661150"/>
          <p14:tracePt t="4850" x="5102225" y="6651625"/>
          <p14:tracePt t="4867" x="5102225" y="6623050"/>
          <p14:tracePt t="4883" x="5102225" y="6610350"/>
          <p14:tracePt t="4900" x="5102225" y="6597650"/>
          <p14:tracePt t="4916" x="5102225" y="6578600"/>
          <p14:tracePt t="4933" x="5099050" y="6569075"/>
          <p14:tracePt t="4950" x="5099050" y="6559550"/>
          <p14:tracePt t="4967" x="5080000" y="6553200"/>
          <p14:tracePt t="4983" x="5070475" y="6550025"/>
          <p14:tracePt t="5000" x="5060950" y="6540500"/>
          <p14:tracePt t="5017" x="5026025" y="6527800"/>
          <p14:tracePt t="5033" x="4994275" y="6515100"/>
          <p14:tracePt t="5051" x="4883150" y="6486525"/>
          <p14:tracePt t="5067" x="4787900" y="6470650"/>
          <p14:tracePt t="5084" x="4702175" y="6454775"/>
          <p14:tracePt t="5101" x="4562475" y="6454775"/>
          <p14:tracePt t="5116" x="4448175" y="6454775"/>
          <p14:tracePt t="5133" x="4340225" y="6467475"/>
          <p14:tracePt t="5151" x="4216400" y="6499225"/>
          <p14:tracePt t="5166" x="4152900" y="6511925"/>
          <p14:tracePt t="5183" x="4076700" y="6527800"/>
          <p14:tracePt t="5201" x="3994150" y="6546850"/>
          <p14:tracePt t="5216" x="3965575" y="6559550"/>
          <p14:tracePt t="5234" x="3940175" y="6572250"/>
          <p14:tracePt t="5251" x="3921125" y="6572250"/>
          <p14:tracePt t="5266" x="3911600" y="6575425"/>
          <p14:tracePt t="5283" x="3911600" y="6581775"/>
          <p14:tracePt t="5300" x="3949700" y="6597650"/>
          <p14:tracePt t="5317" x="4010025" y="6597650"/>
          <p14:tracePt t="5334" x="4159250" y="6616700"/>
          <p14:tracePt t="5350" x="4445000" y="6616700"/>
          <p14:tracePt t="5367" x="4629150" y="6591300"/>
          <p14:tracePt t="5384" x="4826000" y="6572250"/>
          <p14:tracePt t="5400" x="5026025" y="6527800"/>
          <p14:tracePt t="5417" x="5191125" y="6492875"/>
          <p14:tracePt t="5433" x="5330825" y="6457950"/>
          <p14:tracePt t="5450" x="5480050" y="6397625"/>
          <p14:tracePt t="5467" x="5626100" y="6324600"/>
          <p14:tracePt t="5483" x="5784850" y="6223000"/>
          <p14:tracePt t="5500" x="5930900" y="6111875"/>
          <p14:tracePt t="5517" x="6003925" y="6038850"/>
          <p14:tracePt t="5533" x="6054725" y="5994400"/>
          <p14:tracePt t="5550" x="6076950" y="5965825"/>
          <p14:tracePt t="5566" x="6076950" y="5949950"/>
          <p14:tracePt t="5583" x="6064250" y="5940425"/>
          <p14:tracePt t="5600" x="5873750" y="5899150"/>
          <p14:tracePt t="5617" x="5689600" y="5870575"/>
          <p14:tracePt t="5633" x="5473700" y="5870575"/>
          <p14:tracePt t="5650" x="5229225" y="5892800"/>
          <p14:tracePt t="5668" x="5067300" y="5911850"/>
          <p14:tracePt t="5683" x="4905375" y="5930900"/>
          <p14:tracePt t="5701" x="4692650" y="5991225"/>
          <p14:tracePt t="5717" x="4495800" y="6038850"/>
          <p14:tracePt t="5734" x="4318000" y="6105525"/>
          <p14:tracePt t="5750" x="4048125" y="6178550"/>
          <p14:tracePt t="5767" x="3908425" y="6207125"/>
          <p14:tracePt t="5783" x="3822700" y="6213475"/>
          <p14:tracePt t="5800" x="3775075" y="6213475"/>
          <p14:tracePt t="5816" x="3765550" y="6213475"/>
          <p14:tracePt t="5834" x="3762375" y="6194425"/>
          <p14:tracePt t="5850" x="3813175" y="6153150"/>
          <p14:tracePt t="5870" x="4013200" y="6026150"/>
          <p14:tracePt t="5883" x="4108450" y="5959475"/>
          <p14:tracePt t="5900" x="4492625" y="5718175"/>
          <p14:tracePt t="5917" x="4762500" y="5575300"/>
          <p14:tracePt t="5935" x="5203825" y="5286375"/>
          <p14:tracePt t="5951" x="5575300" y="5048250"/>
          <p14:tracePt t="5968" x="5876925" y="4857750"/>
          <p14:tracePt t="5986" x="6388100" y="4524375"/>
          <p14:tracePt t="6002" x="6654800" y="4330700"/>
          <p14:tracePt t="6017" x="6877050" y="4159250"/>
          <p14:tracePt t="6035" x="7131050" y="3854450"/>
          <p14:tracePt t="6052" x="7245350" y="3673475"/>
          <p14:tracePt t="6069" x="7340600" y="3482975"/>
          <p14:tracePt t="6084" x="7432675" y="3263900"/>
          <p14:tracePt t="6100" x="7467600" y="3124200"/>
          <p14:tracePt t="6117" x="7493000" y="3013075"/>
          <p14:tracePt t="6134" x="7502525" y="2863850"/>
          <p14:tracePt t="6150" x="7489825" y="2787650"/>
          <p14:tracePt t="6170" x="7400925" y="2613025"/>
          <p14:tracePt t="6183" x="7321550" y="2489200"/>
          <p14:tracePt t="6200" x="7226300" y="2403475"/>
          <p14:tracePt t="6216" x="7067550" y="2298700"/>
          <p14:tracePt t="6234" x="6829425" y="2178050"/>
          <p14:tracePt t="6251" x="6683375" y="2124075"/>
          <p14:tracePt t="6267" x="6553200" y="2089150"/>
          <p14:tracePt t="6270" x="6515100" y="2082800"/>
          <p14:tracePt t="6283" x="6432550" y="2076450"/>
          <p14:tracePt t="6300" x="6350000" y="2076450"/>
          <p14:tracePt t="6316" x="6264275" y="2060575"/>
          <p14:tracePt t="6333" x="6099175" y="2035175"/>
          <p14:tracePt t="6350" x="6022975" y="2012950"/>
          <p14:tracePt t="6366" x="5965825" y="2006600"/>
          <p14:tracePt t="6383" x="5927725" y="2006600"/>
          <p14:tracePt t="6400" x="5918200" y="2006600"/>
          <p14:tracePt t="6417" x="5908675" y="2006600"/>
          <p14:tracePt t="6433" x="5886450" y="1990725"/>
          <p14:tracePt t="6450" x="5883275" y="1981200"/>
          <p14:tracePt t="6467" x="5883275" y="1958975"/>
          <p14:tracePt t="6483" x="5883275" y="1939925"/>
          <p14:tracePt t="6500" x="5883275" y="1914525"/>
          <p14:tracePt t="6516" x="5902325" y="1885950"/>
          <p14:tracePt t="6533" x="5972175" y="1838325"/>
          <p14:tracePt t="6550" x="6048375" y="1806575"/>
          <p14:tracePt t="6567" x="6137275" y="1774825"/>
          <p14:tracePt t="6583" x="6245225" y="1720850"/>
          <p14:tracePt t="6600" x="6311900" y="1682750"/>
          <p14:tracePt t="6616" x="6378575" y="1654175"/>
          <p14:tracePt t="6634" x="6467475" y="1603375"/>
          <p14:tracePt t="6650" x="6511925" y="1584325"/>
          <p14:tracePt t="6666" x="6559550" y="1565275"/>
          <p14:tracePt t="6683" x="6651625" y="1536700"/>
          <p14:tracePt t="6700" x="6724650" y="1520825"/>
          <p14:tracePt t="6716" x="6788150" y="1508125"/>
          <p14:tracePt t="6733" x="6880225" y="1485900"/>
          <p14:tracePt t="6750" x="6943725" y="1473200"/>
          <p14:tracePt t="6767" x="7007225" y="1460500"/>
          <p14:tracePt t="6783" x="7067550" y="1460500"/>
          <p14:tracePt t="6800" x="7108825" y="1460500"/>
          <p14:tracePt t="6817" x="7213600" y="1460500"/>
          <p14:tracePt t="6833" x="7273925" y="1463675"/>
          <p14:tracePt t="6850" x="7340600" y="1485900"/>
          <p14:tracePt t="6867" x="7391400" y="1498600"/>
          <p14:tracePt t="6884" x="7493000" y="1520825"/>
          <p14:tracePt t="6900" x="7531100" y="1539875"/>
          <p14:tracePt t="6917" x="7613650" y="1587500"/>
          <p14:tracePt t="6933" x="7654925" y="1622425"/>
          <p14:tracePt t="6950" x="7712075" y="1651000"/>
          <p14:tracePt t="6967" x="7800975" y="1724025"/>
          <p14:tracePt t="6984" x="7864475" y="1778000"/>
          <p14:tracePt t="7000" x="7902575" y="1803400"/>
          <p14:tracePt t="7017" x="7940675" y="1863725"/>
          <p14:tracePt t="7033" x="7953375" y="1901825"/>
          <p14:tracePt t="7050" x="7972425" y="1939925"/>
          <p14:tracePt t="7067" x="7991475" y="2019300"/>
          <p14:tracePt t="7083" x="8007350" y="2082800"/>
          <p14:tracePt t="7100" x="8023225" y="2168525"/>
          <p14:tracePt t="7117" x="8083550" y="2359025"/>
          <p14:tracePt t="7133" x="8099425" y="2466975"/>
          <p14:tracePt t="7150" x="8124825" y="2552700"/>
          <p14:tracePt t="7167" x="8140700" y="2708275"/>
          <p14:tracePt t="7183" x="8140700" y="2800350"/>
          <p14:tracePt t="7200" x="8128000" y="2886075"/>
          <p14:tracePt t="7217" x="8083550" y="2981325"/>
          <p14:tracePt t="7233" x="8054975" y="3048000"/>
          <p14:tracePt t="7250" x="7997825" y="3117850"/>
          <p14:tracePt t="7267" x="7921625" y="3219450"/>
          <p14:tracePt t="7283" x="7867650" y="3273425"/>
          <p14:tracePt t="7300" x="7835900" y="3321050"/>
          <p14:tracePt t="7317" x="7756525" y="3384550"/>
          <p14:tracePt t="7333" x="7680325" y="3413125"/>
          <p14:tracePt t="7350" x="7569200" y="3467100"/>
          <p14:tracePt t="7366" x="7407275" y="3514725"/>
          <p14:tracePt t="7383" x="7289800" y="3543300"/>
          <p14:tracePt t="7400" x="7172325" y="3549650"/>
          <p14:tracePt t="7416" x="7023100" y="3549650"/>
          <p14:tracePt t="7433" x="6902450" y="3527425"/>
          <p14:tracePt t="7450" x="6775450" y="3511550"/>
          <p14:tracePt t="7466" x="6607175" y="3476625"/>
          <p14:tracePt t="7483" x="6496050" y="3435350"/>
          <p14:tracePt t="7500" x="6353175" y="3381375"/>
          <p14:tracePt t="7517" x="6197600" y="3286125"/>
          <p14:tracePt t="7534" x="6127750" y="3232150"/>
          <p14:tracePt t="7550" x="6067425" y="3178175"/>
          <p14:tracePt t="7567" x="5975350" y="3105150"/>
          <p14:tracePt t="7583" x="5927725" y="3035300"/>
          <p14:tracePt t="7600" x="5883275" y="2965450"/>
          <p14:tracePt t="7616" x="5838825" y="2857500"/>
          <p14:tracePt t="7633" x="5816600" y="2803525"/>
          <p14:tracePt t="7650" x="5803900" y="2781300"/>
          <p14:tracePt t="7666" x="5803900" y="2746375"/>
          <p14:tracePt t="7683" x="5803900" y="2736850"/>
          <p14:tracePt t="7700" x="5803900" y="2730500"/>
          <p14:tracePt t="7979" x="5864225" y="2733675"/>
          <p14:tracePt t="7985" x="5921375" y="2733675"/>
          <p14:tracePt t="8000" x="6070600" y="2743200"/>
          <p14:tracePt t="8017" x="6232525" y="2743200"/>
          <p14:tracePt t="8050" x="6575425" y="2743200"/>
          <p14:tracePt t="8083" x="6772275" y="2743200"/>
          <p14:tracePt t="8100" x="6867525" y="2743200"/>
          <p14:tracePt t="8116" x="6905625" y="2733675"/>
          <p14:tracePt t="8133" x="6953250" y="2714625"/>
          <p14:tracePt t="8150" x="6978650" y="2698750"/>
          <p14:tracePt t="8166" x="6994525" y="2686050"/>
          <p14:tracePt t="8183" x="7004050" y="2676525"/>
          <p14:tracePt t="8199" x="7019925" y="2657475"/>
          <p14:tracePt t="8216" x="7026275" y="2651125"/>
          <p14:tracePt t="8233" x="7026275" y="2641600"/>
          <p14:tracePt t="8250" x="7029450" y="2628900"/>
          <p14:tracePt t="8266" x="7042150" y="2613025"/>
          <p14:tracePt t="8283" x="7045325" y="2603500"/>
          <p14:tracePt t="8300" x="7051675" y="2587625"/>
          <p14:tracePt t="8316" x="7051675" y="2578100"/>
          <p14:tracePt t="8334" x="7051675" y="2562225"/>
          <p14:tracePt t="8350" x="7051675" y="2552700"/>
          <p14:tracePt t="8366" x="7051675" y="2549525"/>
          <p14:tracePt t="8383" x="7048500" y="2543175"/>
          <p14:tracePt t="8400" x="7029450" y="2540000"/>
          <p14:tracePt t="8416" x="7007225" y="2533650"/>
          <p14:tracePt t="8433" x="6975475" y="2520950"/>
          <p14:tracePt t="8449" x="6943725" y="2520950"/>
          <p14:tracePt t="8467" x="6908800" y="2520950"/>
          <p14:tracePt t="8483" x="6886575" y="2520950"/>
          <p14:tracePt t="8500" x="6838950" y="2520950"/>
          <p14:tracePt t="8516" x="6791325" y="2530475"/>
          <p14:tracePt t="8533" x="6756400" y="2543175"/>
          <p14:tracePt t="8549" x="6711950" y="2562225"/>
          <p14:tracePt t="8566" x="6689725" y="2571750"/>
          <p14:tracePt t="8583" x="6673850" y="2590800"/>
          <p14:tracePt t="8600" x="6654800" y="2616200"/>
          <p14:tracePt t="8616" x="6651625" y="2638425"/>
          <p14:tracePt t="8633" x="6651625" y="2660650"/>
          <p14:tracePt t="8649" x="6651625" y="2692400"/>
          <p14:tracePt t="8667" x="6654800" y="2708275"/>
          <p14:tracePt t="8684" x="6677025" y="2752725"/>
          <p14:tracePt t="8700" x="6715125" y="2771775"/>
          <p14:tracePt t="8716" x="6769100" y="2790825"/>
          <p14:tracePt t="8734" x="6854825" y="2816225"/>
          <p14:tracePt t="8750" x="6918325" y="2832100"/>
          <p14:tracePt t="8766" x="6975475" y="2832100"/>
          <p14:tracePt t="8783" x="7045325" y="2832100"/>
          <p14:tracePt t="8799" x="7092950" y="2822575"/>
          <p14:tracePt t="8816" x="7131050" y="2803525"/>
          <p14:tracePt t="8834" x="7194550" y="2784475"/>
          <p14:tracePt t="8849" x="7239000" y="2771775"/>
          <p14:tracePt t="8866" x="7270750" y="2759075"/>
          <p14:tracePt t="8883" x="7321550" y="2733675"/>
          <p14:tracePt t="8899" x="7350125" y="2720975"/>
          <p14:tracePt t="8916" x="7359650" y="2711450"/>
          <p14:tracePt t="8933" x="7375525" y="2692400"/>
          <p14:tracePt t="8949" x="7385050" y="2676525"/>
          <p14:tracePt t="8966" x="7385050" y="2654300"/>
          <p14:tracePt t="8983" x="7385050" y="2632075"/>
          <p14:tracePt t="8999" x="7385050" y="2622550"/>
          <p14:tracePt t="9016" x="7385050" y="2613025"/>
          <p14:tracePt t="9033" x="7362825" y="2597150"/>
          <p14:tracePt t="9050" x="7331075" y="2581275"/>
          <p14:tracePt t="9066" x="7292975" y="2562225"/>
          <p14:tracePt t="9083" x="7191375" y="2524125"/>
          <p14:tracePt t="9099" x="7153275" y="2505075"/>
          <p14:tracePt t="9116" x="7115175" y="2492375"/>
          <p14:tracePt t="9133" x="7083425" y="2492375"/>
          <p14:tracePt t="9149" x="7054850" y="2492375"/>
          <p14:tracePt t="9166" x="7038975" y="2492375"/>
          <p14:tracePt t="9183" x="6997700" y="2495550"/>
          <p14:tracePt t="9199" x="6975475" y="2508250"/>
          <p14:tracePt t="9216" x="6943725" y="2527300"/>
          <p14:tracePt t="9233" x="6915150" y="2543175"/>
          <p14:tracePt t="9249" x="6899275" y="2552700"/>
          <p14:tracePt t="9266" x="6889750" y="2562225"/>
          <p14:tracePt t="9283" x="6873875" y="2584450"/>
          <p14:tracePt t="9299" x="6864350" y="2593975"/>
          <p14:tracePt t="9316" x="6848475" y="2603500"/>
          <p14:tracePt t="9333" x="6845300" y="2619375"/>
          <p14:tracePt t="9349" x="6845300" y="2635250"/>
          <p14:tracePt t="9366" x="6845300" y="2644775"/>
          <p14:tracePt t="9383" x="6848475" y="2670175"/>
          <p14:tracePt t="9399" x="6867525" y="2701925"/>
          <p14:tracePt t="9416" x="6899275" y="2749550"/>
          <p14:tracePt t="9433" x="6972300" y="2822575"/>
          <p14:tracePt t="9450" x="7019925" y="2847975"/>
          <p14:tracePt t="9466" x="7067550" y="2873375"/>
          <p14:tracePt t="9483" x="7131050" y="2892425"/>
          <p14:tracePt t="9500" x="7159625" y="2892425"/>
          <p14:tracePt t="9518" x="7213600" y="2892425"/>
          <p14:tracePt t="9533" x="7261225" y="2882900"/>
          <p14:tracePt t="9550" x="7296150" y="2870200"/>
          <p14:tracePt t="9567" x="7334250" y="2851150"/>
          <p14:tracePt t="9583" x="7378700" y="2806700"/>
          <p14:tracePt t="9599" x="7397750" y="2774950"/>
          <p14:tracePt t="9617" x="7416800" y="2727325"/>
          <p14:tracePt t="9633" x="7423150" y="2705100"/>
          <p14:tracePt t="9649" x="7429500" y="2679700"/>
          <p14:tracePt t="9666" x="7429500" y="2670175"/>
          <p14:tracePt t="9683" x="7429500" y="2657475"/>
          <p14:tracePt t="9699" x="7426325" y="2641600"/>
          <p14:tracePt t="9716" x="7407275" y="2625725"/>
          <p14:tracePt t="9733" x="7369175" y="2613025"/>
          <p14:tracePt t="9749" x="7302500" y="2590800"/>
          <p14:tracePt t="9767" x="7210425" y="2562225"/>
          <p14:tracePt t="9783" x="7159625" y="2549525"/>
          <p14:tracePt t="9800" x="7112000" y="2536825"/>
          <p14:tracePt t="9802" x="7086600" y="2536825"/>
          <p14:tracePt t="9817" x="7051675" y="2536825"/>
          <p14:tracePt t="9834" x="6991350" y="2536825"/>
          <p14:tracePt t="9850" x="6921500" y="2536825"/>
          <p14:tracePt t="9868" x="6826250" y="2540000"/>
          <p14:tracePt t="9883" x="6788150" y="2552700"/>
          <p14:tracePt t="9900" x="6756400" y="2565400"/>
          <p14:tracePt t="9916" x="6740525" y="2584450"/>
          <p14:tracePt t="9932" x="6737350" y="2593975"/>
          <p14:tracePt t="9949" x="6737350" y="2606675"/>
          <p14:tracePt t="9966" x="6740525" y="2632075"/>
          <p14:tracePt t="9983" x="6750050" y="2647950"/>
          <p14:tracePt t="9999" x="6769100" y="2670175"/>
          <p14:tracePt t="10016" x="6826250" y="2717800"/>
          <p14:tracePt t="10032" x="6889750" y="2736850"/>
          <p14:tracePt t="10049" x="6956425" y="2768600"/>
          <p14:tracePt t="10066" x="7089775" y="2790825"/>
          <p14:tracePt t="10083" x="7172325" y="2797175"/>
          <p14:tracePt t="10099" x="7232650" y="2797175"/>
          <p14:tracePt t="10116" x="7289800" y="2787650"/>
          <p14:tracePt t="10133" x="7312025" y="2778125"/>
          <p14:tracePt t="10149" x="7321550" y="2762250"/>
          <p14:tracePt t="10166" x="7343775" y="2746375"/>
          <p14:tracePt t="10183" x="7353300" y="2736850"/>
          <p14:tracePt t="10199" x="7362825" y="2727325"/>
          <p14:tracePt t="10216" x="7362825" y="2711450"/>
          <p14:tracePt t="10233" x="7362825" y="2701925"/>
          <p14:tracePt t="10249" x="7362825" y="2692400"/>
          <p14:tracePt t="10266" x="7350125" y="2676525"/>
          <p14:tracePt t="10283" x="7340600" y="2660650"/>
          <p14:tracePt t="10299" x="7315200" y="2651125"/>
          <p14:tracePt t="10316" x="7302500" y="2635250"/>
          <p14:tracePt t="10333" x="7292975" y="2632075"/>
          <p14:tracePt t="10350" x="7264400" y="2632075"/>
          <p14:tracePt t="10367" x="7213600" y="2606675"/>
          <p14:tracePt t="10383" x="7175500" y="2593975"/>
          <p14:tracePt t="10399" x="7131050" y="2587625"/>
          <p14:tracePt t="10416" x="7083425" y="2587625"/>
          <p14:tracePt t="10433" x="7067550" y="2587625"/>
          <p14:tracePt t="10449" x="7058025" y="2587625"/>
          <p14:tracePt t="10466" x="7038975" y="2587625"/>
          <p14:tracePt t="10483" x="7029450" y="2587625"/>
          <p14:tracePt t="10500" x="7023100" y="2593975"/>
          <p14:tracePt t="10516" x="7023100" y="2597150"/>
          <p14:tracePt t="10550" x="7019925" y="2597150"/>
          <p14:tracePt t="11328" x="7026275" y="2603500"/>
          <p14:tracePt t="11334" x="7032625" y="2606675"/>
          <p14:tracePt t="11342" x="7035800" y="2613025"/>
          <p14:tracePt t="11349" x="7042150" y="2616200"/>
          <p14:tracePt t="11366" x="7058025" y="2616200"/>
          <p14:tracePt t="11384" x="7077075" y="2628900"/>
          <p14:tracePt t="11416" x="7096125" y="2632075"/>
          <p14:tracePt t="11449" x="7112000" y="2638425"/>
          <p14:tracePt t="11466" x="7121525" y="2647950"/>
          <p14:tracePt t="11484" x="7131050" y="2657475"/>
          <p14:tracePt t="11500" x="7140575" y="2667000"/>
          <p14:tracePt t="11517" x="7146925" y="2673350"/>
          <p14:tracePt t="11534" x="7150100" y="2676525"/>
          <p14:tracePt t="11549" x="7156450" y="2682875"/>
          <p14:tracePt t="11869" x="7156450" y="26797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687763" y="6329363"/>
            <a:ext cx="3065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Leontodon autumnalis</a:t>
            </a:r>
          </a:p>
        </p:txBody>
      </p:sp>
      <p:pic>
        <p:nvPicPr>
          <p:cNvPr id="26627" name="Picture 6" descr="leontodon_autumnalis_Norman_Hagen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r="33594"/>
          <a:stretch>
            <a:fillRect/>
          </a:stretch>
        </p:blipFill>
        <p:spPr bwMode="auto">
          <a:xfrm>
            <a:off x="0" y="0"/>
            <a:ext cx="4929188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leontodon%20saxatilis-kleine%20leeuwentand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leontodon%20saxatilis-kleine%20leeuwentand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000375"/>
            <a:ext cx="350043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781"/>
    </mc:Choice>
    <mc:Fallback>
      <p:transition spd="slow" advTm="4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833" x="7162800" y="2701925"/>
          <p14:tracePt t="3841" x="7169150" y="2727325"/>
          <p14:tracePt t="3850" x="7169150" y="2762250"/>
          <p14:tracePt t="3867" x="7162800" y="2844800"/>
          <p14:tracePt t="3884" x="7112000" y="2952750"/>
          <p14:tracePt t="3900" x="7032625" y="3048000"/>
          <p14:tracePt t="3934" x="6750050" y="3355975"/>
          <p14:tracePt t="3969" x="6524625" y="3692525"/>
          <p14:tracePt t="3987" x="6451600" y="3838575"/>
          <p14:tracePt t="4002" x="6365875" y="4016375"/>
          <p14:tracePt t="4018" x="6267450" y="4213225"/>
          <p14:tracePt t="4034" x="6210300" y="4314825"/>
          <p14:tracePt t="4050" x="6169025" y="4403725"/>
          <p14:tracePt t="4067" x="6143625" y="4502150"/>
          <p14:tracePt t="4084" x="6153150" y="4581525"/>
          <p14:tracePt t="4101" x="6194425" y="4619625"/>
          <p14:tracePt t="4118" x="6334125" y="4695825"/>
          <p14:tracePt t="4135" x="6388100" y="4714875"/>
          <p14:tracePt t="4151" x="6445250" y="4705350"/>
          <p14:tracePt t="4167" x="6454775" y="4705350"/>
          <p14:tracePt t="4404" x="6394450" y="4718050"/>
          <p14:tracePt t="4410" x="6324600" y="4737100"/>
          <p14:tracePt t="4418" x="6242050" y="4765675"/>
          <p14:tracePt t="4434" x="6064250" y="4838700"/>
          <p14:tracePt t="4450" x="5851525" y="4927600"/>
          <p14:tracePt t="4468" x="5495925" y="5067300"/>
          <p14:tracePt t="4485" x="5270500" y="5200650"/>
          <p14:tracePt t="4503" x="4984750" y="5362575"/>
          <p14:tracePt t="4518" x="4848225" y="5454650"/>
          <p14:tracePt t="4535" x="4743450" y="5534025"/>
          <p14:tracePt t="4550" x="4686300" y="5603875"/>
          <p14:tracePt t="4552" x="4645025" y="5645150"/>
          <p14:tracePt t="4568" x="4572000" y="5730875"/>
          <p14:tracePt t="4585" x="4498975" y="5803900"/>
          <p14:tracePt t="4600" x="4429125" y="5905500"/>
          <p14:tracePt t="4617" x="4340225" y="6016625"/>
          <p14:tracePt t="4634" x="4295775" y="6076950"/>
          <p14:tracePt t="4650" x="4276725" y="6102350"/>
          <p14:tracePt t="4667" x="4254500" y="6130925"/>
          <p14:tracePt t="4684" x="4244975" y="6140450"/>
          <p14:tracePt t="4700" x="4235450" y="6149975"/>
          <p14:tracePt t="4717" x="4206875" y="6165850"/>
          <p14:tracePt t="4734" x="4184650" y="6178550"/>
          <p14:tracePt t="4751" x="4162425" y="6188075"/>
          <p14:tracePt t="4767" x="4121150" y="6200775"/>
          <p14:tracePt t="4784" x="4089400" y="6200775"/>
          <p14:tracePt t="4801" x="4067175" y="6200775"/>
          <p14:tracePt t="4817" x="4054475" y="6200775"/>
          <p14:tracePt t="4834" x="4032250" y="6200775"/>
          <p14:tracePt t="4850" x="4016375" y="6200775"/>
          <p14:tracePt t="4867" x="3997325" y="6207125"/>
          <p14:tracePt t="4884" x="3981450" y="6216650"/>
          <p14:tracePt t="4900" x="3971925" y="6232525"/>
          <p14:tracePt t="4917" x="3965575" y="6248400"/>
          <p14:tracePt t="4934" x="3968750" y="6257925"/>
          <p14:tracePt t="4950" x="4006850" y="6276975"/>
          <p14:tracePt t="4968" x="4111625" y="6311900"/>
          <p14:tracePt t="4984" x="4175125" y="6327775"/>
          <p14:tracePt t="5000" x="4260850" y="6350000"/>
          <p14:tracePt t="5017" x="4394200" y="6381750"/>
          <p14:tracePt t="5034" x="4483100" y="6407150"/>
          <p14:tracePt t="5051" x="4603750" y="6429375"/>
          <p14:tracePt t="5068" x="4724400" y="6454775"/>
          <p14:tracePt t="5084" x="4851400" y="6470650"/>
          <p14:tracePt t="5101" x="4981575" y="6470650"/>
          <p14:tracePt t="5117" x="5035550" y="6470650"/>
          <p14:tracePt t="5134" x="5070475" y="6470650"/>
          <p14:tracePt t="5151" x="5111750" y="6470650"/>
          <p14:tracePt t="5167" x="5140325" y="6470650"/>
          <p14:tracePt t="5184" x="5149850" y="6470650"/>
          <p14:tracePt t="5201" x="5165725" y="6470650"/>
          <p14:tracePt t="5217" x="5175250" y="6470650"/>
          <p14:tracePt t="5234" x="5191125" y="6470650"/>
          <p14:tracePt t="5287" x="5181600" y="6470650"/>
          <p14:tracePt t="5294" x="5178425" y="6470650"/>
          <p14:tracePt t="5301" x="5172075" y="6470650"/>
          <p14:tracePt t="5317" x="5156200" y="6470650"/>
          <p14:tracePt t="5334" x="5127625" y="6483350"/>
          <p14:tracePt t="5350" x="5045075" y="6502400"/>
          <p14:tracePt t="5367" x="4978400" y="6524625"/>
          <p14:tracePt t="5384" x="4933950" y="6537325"/>
          <p14:tracePt t="5400" x="4876800" y="6556375"/>
          <p14:tracePt t="5417" x="4845050" y="6562725"/>
          <p14:tracePt t="5434" x="4829175" y="6569075"/>
          <p14:tracePt t="5450" x="4813300" y="6588125"/>
          <p14:tracePt t="5467" x="4813300" y="6600825"/>
          <p14:tracePt t="5484" x="4816475" y="6610350"/>
          <p14:tracePt t="5501" x="4908550" y="6638925"/>
          <p14:tracePt t="5517" x="4994275" y="6654800"/>
          <p14:tracePt t="5534" x="5089525" y="6661150"/>
          <p14:tracePt t="5550" x="5251450" y="6661150"/>
          <p14:tracePt t="5567" x="5321300" y="6661150"/>
          <p14:tracePt t="5583" x="5381625" y="6661150"/>
          <p14:tracePt t="5600" x="5454650" y="6661150"/>
          <p14:tracePt t="5617" x="5495925" y="6661150"/>
          <p14:tracePt t="5634" x="5540375" y="6661150"/>
          <p14:tracePt t="5650" x="5581650" y="6661150"/>
          <p14:tracePt t="5667" x="5610225" y="6661150"/>
          <p14:tracePt t="5684" x="5626100" y="6661150"/>
          <p14:tracePt t="5700" x="5645150" y="6661150"/>
          <p14:tracePt t="5780" x="5651500" y="6661150"/>
          <p14:tracePt t="5787" x="5657850" y="6661150"/>
          <p14:tracePt t="5801" x="5661025" y="6661150"/>
          <p14:tracePt t="5817" x="5670550" y="6661150"/>
          <p14:tracePt t="5834" x="5680075" y="6661150"/>
          <p14:tracePt t="5851" x="5695950" y="6661150"/>
          <p14:tracePt t="6199" x="5689600" y="6661150"/>
          <p14:tracePt t="6205" x="5676900" y="6661150"/>
          <p14:tracePt t="6217" x="5664200" y="6667500"/>
          <p14:tracePt t="6234" x="5626100" y="6673850"/>
          <p14:tracePt t="6250" x="5581650" y="6673850"/>
          <p14:tracePt t="6267" x="5549900" y="6673850"/>
          <p14:tracePt t="6300" x="5489575" y="6673850"/>
          <p14:tracePt t="6334" x="5457825" y="6673850"/>
          <p14:tracePt t="6350" x="5448300" y="6673850"/>
          <p14:tracePt t="6441" x="5451475" y="6673850"/>
          <p14:tracePt t="6448" x="5461000" y="6673850"/>
          <p14:tracePt t="6455" x="5473700" y="6673850"/>
          <p14:tracePt t="6467" x="5499100" y="6673850"/>
          <p14:tracePt t="6484" x="5584825" y="6673850"/>
          <p14:tracePt t="6500" x="5654675" y="6673850"/>
          <p14:tracePt t="6517" x="5737225" y="6680200"/>
          <p14:tracePt t="6533" x="5842000" y="6680200"/>
          <p14:tracePt t="6550" x="5880100" y="6680200"/>
          <p14:tracePt t="6567" x="5924550" y="6692900"/>
          <p14:tracePt t="6583" x="5988050" y="6692900"/>
          <p14:tracePt t="6600" x="6048375" y="6699250"/>
          <p14:tracePt t="6622" x="6178550" y="6699250"/>
          <p14:tracePt t="6634" x="6257925" y="6699250"/>
          <p14:tracePt t="6650" x="6308725" y="6699250"/>
          <p14:tracePt t="6668" x="6394450" y="6699250"/>
          <p14:tracePt t="6684" x="6454775" y="6699250"/>
          <p14:tracePt t="6700" x="6492875" y="6699250"/>
          <p14:tracePt t="6717" x="6537325" y="6699250"/>
          <p14:tracePt t="6734" x="6575425" y="6699250"/>
          <p14:tracePt t="6750" x="6591300" y="6699250"/>
          <p14:tracePt t="6767" x="6600825" y="6699250"/>
          <p14:tracePt t="6784" x="6616700" y="6699250"/>
          <p14:tracePt t="6819" x="6610350" y="6699250"/>
          <p14:tracePt t="6834" x="6594475" y="6699250"/>
          <p14:tracePt t="6850" x="6540500" y="6683375"/>
          <p14:tracePt t="6867" x="6400800" y="6632575"/>
          <p14:tracePt t="6883" x="6270625" y="6597650"/>
          <p14:tracePt t="6900" x="6172200" y="6575425"/>
          <p14:tracePt t="6917" x="6035675" y="6534150"/>
          <p14:tracePt t="6933" x="5969000" y="6502400"/>
          <p14:tracePt t="6950" x="5902325" y="6473825"/>
          <p14:tracePt t="6967" x="5829300" y="6438900"/>
          <p14:tracePt t="6983" x="5791200" y="6426200"/>
          <p14:tracePt t="7000" x="5753100" y="6413500"/>
          <p14:tracePt t="7017" x="5721350" y="6413500"/>
          <p14:tracePt t="7033" x="5711825" y="6413500"/>
          <p14:tracePt t="7050" x="5702300" y="6413500"/>
          <p14:tracePt t="7067" x="5692775" y="6410325"/>
          <p14:tracePt t="7100" x="5705475" y="6400800"/>
          <p14:tracePt t="7117" x="5784850" y="6378575"/>
          <p14:tracePt t="7133" x="5845175" y="6378575"/>
          <p14:tracePt t="7150" x="5902325" y="6378575"/>
          <p14:tracePt t="7167" x="5991225" y="6384925"/>
          <p14:tracePt t="7183" x="6048375" y="6403975"/>
          <p14:tracePt t="7200" x="6092825" y="6410325"/>
          <p14:tracePt t="7217" x="6140450" y="6416675"/>
          <p14:tracePt t="7233" x="6156325" y="6423025"/>
          <p14:tracePt t="7250" x="6165850" y="6429375"/>
          <p14:tracePt t="7266" x="6175375" y="6429375"/>
          <p14:tracePt t="7347" x="6169025" y="6429375"/>
          <p14:tracePt t="7353" x="6165850" y="6429375"/>
          <p14:tracePt t="7367" x="6156325" y="6429375"/>
          <p14:tracePt t="7384" x="6146800" y="6429375"/>
          <p14:tracePt t="7401" x="6140450" y="6429375"/>
          <p14:tracePt t="7488" x="6143625" y="6429375"/>
          <p14:tracePt t="7495" x="6146800" y="6429375"/>
          <p14:tracePt t="7502" x="6153150" y="6429375"/>
          <p14:tracePt t="7517" x="6172200" y="6429375"/>
          <p14:tracePt t="7533" x="6210300" y="6429375"/>
          <p14:tracePt t="7550" x="6254750" y="6429375"/>
          <p14:tracePt t="7567" x="6308725" y="6426200"/>
          <p14:tracePt t="7584" x="6340475" y="6413500"/>
          <p14:tracePt t="7588" x="6353175" y="6407150"/>
          <p14:tracePt t="7600" x="6356350" y="6403975"/>
          <p14:tracePt t="7617" x="6378575" y="6381750"/>
          <p14:tracePt t="7633" x="6378575" y="6372225"/>
          <p14:tracePt t="7650" x="6378575" y="6362700"/>
          <p14:tracePt t="7667" x="6378575" y="6340475"/>
          <p14:tracePt t="7684" x="6375400" y="6330950"/>
          <p14:tracePt t="7700" x="6359525" y="6321425"/>
          <p14:tracePt t="7716" x="6324600" y="6283325"/>
          <p14:tracePt t="7733" x="6292850" y="6273800"/>
          <p14:tracePt t="7751" x="6251575" y="6248400"/>
          <p14:tracePt t="7767" x="6203950" y="6223000"/>
          <p14:tracePt t="7783" x="6156325" y="6200775"/>
          <p14:tracePt t="7800" x="6092825" y="6181725"/>
          <p14:tracePt t="7817" x="6070600" y="6169025"/>
          <p14:tracePt t="7833" x="6038850" y="6169025"/>
          <p14:tracePt t="7849" x="6022975" y="6169025"/>
          <p14:tracePt t="7867" x="6010275" y="6169025"/>
          <p14:tracePt t="7884" x="5994400" y="6169025"/>
          <p14:tracePt t="7900" x="5994400" y="6172200"/>
          <p14:tracePt t="7917" x="6019800" y="6181725"/>
          <p14:tracePt t="7933" x="6096000" y="6213475"/>
          <p14:tracePt t="7951" x="6226175" y="6270625"/>
          <p14:tracePt t="7967" x="6311900" y="6302375"/>
          <p14:tracePt t="7983" x="6369050" y="6321425"/>
          <p14:tracePt t="8001" x="6448425" y="6330950"/>
          <p14:tracePt t="8017" x="6477000" y="6330950"/>
          <p14:tracePt t="8034" x="6508750" y="6330950"/>
          <p14:tracePt t="8050" x="6521450" y="6330950"/>
          <p14:tracePt t="8066" x="6530975" y="6327775"/>
          <p14:tracePt t="8083" x="6543675" y="6311900"/>
          <p14:tracePt t="8100" x="6562725" y="6296025"/>
          <p14:tracePt t="8116" x="6569075" y="6267450"/>
          <p14:tracePt t="8133" x="6569075" y="6223000"/>
          <p14:tracePt t="8150" x="6537325" y="6159500"/>
          <p14:tracePt t="8167" x="6486525" y="6108700"/>
          <p14:tracePt t="8183" x="6407150" y="6061075"/>
          <p14:tracePt t="8200" x="6219825" y="5924550"/>
          <p14:tracePt t="8216" x="6026150" y="5810250"/>
          <p14:tracePt t="8234" x="5867400" y="5708650"/>
          <p14:tracePt t="8250" x="5534025" y="5578475"/>
          <p14:tracePt t="8267" x="5346700" y="5524500"/>
          <p14:tracePt t="8284" x="5114925" y="5486400"/>
          <p14:tracePt t="8300" x="4781550" y="5438775"/>
          <p14:tracePt t="8317" x="4556125" y="5438775"/>
          <p14:tracePt t="8333" x="4384675" y="5438775"/>
          <p14:tracePt t="8350" x="4143375" y="5461000"/>
          <p14:tracePt t="8368" x="4022725" y="5486400"/>
          <p14:tracePt t="8383" x="3937000" y="5502275"/>
          <p14:tracePt t="8400" x="3803650" y="5527675"/>
          <p14:tracePt t="8417" x="3717925" y="5559425"/>
          <p14:tracePt t="8433" x="3648075" y="5588000"/>
          <p14:tracePt t="8450" x="3603625" y="5632450"/>
          <p14:tracePt t="8467" x="3571875" y="5670550"/>
          <p14:tracePt t="8483" x="3559175" y="5718175"/>
          <p14:tracePt t="8500" x="3552825" y="5813425"/>
          <p14:tracePt t="8517" x="3552825" y="5886450"/>
          <p14:tracePt t="8535" x="3571875" y="5984875"/>
          <p14:tracePt t="8550" x="3584575" y="6048375"/>
          <p14:tracePt t="8567" x="3603625" y="6086475"/>
          <p14:tracePt t="8583" x="3622675" y="6130925"/>
          <p14:tracePt t="8584" x="3635375" y="6149975"/>
          <p14:tracePt t="8600" x="3679825" y="6200775"/>
          <p14:tracePt t="8617" x="3721100" y="6251575"/>
          <p14:tracePt t="8633" x="3790950" y="6296025"/>
          <p14:tracePt t="8650" x="3908425" y="6350000"/>
          <p14:tracePt t="8666" x="3987800" y="6381750"/>
          <p14:tracePt t="8684" x="4060825" y="6407150"/>
          <p14:tracePt t="8700" x="4089400" y="6413500"/>
          <p14:tracePt t="8717" x="4117975" y="6413500"/>
          <p14:tracePt t="8733" x="4140200" y="6413500"/>
          <p14:tracePt t="8750" x="4203700" y="6403975"/>
          <p14:tracePt t="8767" x="4267200" y="6384925"/>
          <p14:tracePt t="8783" x="4330700" y="6362700"/>
          <p14:tracePt t="8800" x="4403725" y="6343650"/>
          <p14:tracePt t="8817" x="4422775" y="6324600"/>
          <p14:tracePt t="8834" x="4441825" y="6324600"/>
          <p14:tracePt t="8850" x="4445000" y="6324600"/>
          <p14:tracePt t="9091" x="4476750" y="6324600"/>
          <p14:tracePt t="9099" x="4511675" y="6324600"/>
          <p14:tracePt t="9104" x="4537075" y="6324600"/>
          <p14:tracePt t="9117" x="4572000" y="6324600"/>
          <p14:tracePt t="9133" x="4641850" y="6324600"/>
          <p14:tracePt t="9149" x="4686300" y="6318250"/>
          <p14:tracePt t="9166" x="4746625" y="6318250"/>
          <p14:tracePt t="9183" x="4867275" y="6286500"/>
          <p14:tracePt t="9199" x="4927600" y="6286500"/>
          <p14:tracePt t="9216" x="4997450" y="6286500"/>
          <p14:tracePt t="9234" x="5080000" y="6273800"/>
          <p14:tracePt t="9250" x="5118100" y="6267450"/>
          <p14:tracePt t="9266" x="5133975" y="6267450"/>
          <p14:tracePt t="9283" x="5146675" y="6267450"/>
          <p14:tracePt t="9299" x="5153025" y="6267450"/>
          <p14:tracePt t="9682" x="5156200" y="6267450"/>
          <p14:tracePt t="9690" x="5162550" y="6267450"/>
          <p14:tracePt t="9700" x="5165725" y="6267450"/>
          <p14:tracePt t="9717" x="5175250" y="6267450"/>
          <p14:tracePt t="9996" x="5187950" y="6257925"/>
          <p14:tracePt t="10002" x="5207000" y="6245225"/>
          <p14:tracePt t="10016" x="5254625" y="6219825"/>
          <p14:tracePt t="10050" x="5378450" y="6083300"/>
          <p14:tracePt t="10083" x="5603875" y="5768975"/>
          <p14:tracePt t="10103" x="5845175" y="5422900"/>
          <p14:tracePt t="10119" x="6038850" y="5089525"/>
          <p14:tracePt t="10135" x="6216650" y="4794250"/>
          <p14:tracePt t="10152" x="6591300" y="4152900"/>
          <p14:tracePt t="10167" x="6797675" y="3708400"/>
          <p14:tracePt t="10184" x="6950075" y="3397250"/>
          <p14:tracePt t="10202" x="7213600" y="2886075"/>
          <p14:tracePt t="10217" x="7331075" y="2679700"/>
          <p14:tracePt t="10234" x="7458075" y="2438400"/>
          <p14:tracePt t="10250" x="7550150" y="2270125"/>
          <p14:tracePt t="10266" x="7664450" y="1997075"/>
          <p14:tracePt t="10283" x="7699375" y="1831975"/>
          <p14:tracePt t="10300" x="7734300" y="1679575"/>
          <p14:tracePt t="10316" x="7797800" y="1454150"/>
          <p14:tracePt t="10333" x="7842250" y="1323975"/>
          <p14:tracePt t="10350" x="7877175" y="1212850"/>
          <p14:tracePt t="10366" x="7937500" y="1041400"/>
          <p14:tracePt t="10383" x="7975600" y="952500"/>
          <p14:tracePt t="10400" x="8016875" y="863600"/>
          <p14:tracePt t="10417" x="8058150" y="727075"/>
          <p14:tracePt t="10433" x="8070850" y="654050"/>
          <p14:tracePt t="10450" x="8093075" y="577850"/>
          <p14:tracePt t="10466" x="8093075" y="479425"/>
          <p14:tracePt t="10483" x="8089900" y="441325"/>
          <p14:tracePt t="10500" x="8067675" y="409575"/>
          <p14:tracePt t="10517" x="8013700" y="355600"/>
          <p14:tracePt t="10533" x="7950200" y="304800"/>
          <p14:tracePt t="10550" x="7775575" y="206375"/>
          <p14:tracePt t="10566" x="7664450" y="146050"/>
          <p14:tracePt t="10583" x="7585075" y="114300"/>
          <p14:tracePt t="10600" x="7477125" y="60325"/>
          <p14:tracePt t="10616" x="7391400" y="38100"/>
          <p14:tracePt t="10633" x="7305675" y="22225"/>
          <p14:tracePt t="10650" x="7137400" y="0"/>
          <p14:tracePt t="10667" x="7000875" y="0"/>
          <p14:tracePt t="10683" x="6896100" y="0"/>
          <p14:tracePt t="10700" x="6778625" y="0"/>
          <p14:tracePt t="10716" x="6743700" y="0"/>
          <p14:tracePt t="10734" x="6689725" y="3175"/>
          <p14:tracePt t="10751" x="6575425" y="31750"/>
          <p14:tracePt t="10766" x="6467475" y="57150"/>
          <p14:tracePt t="10783" x="6356350" y="101600"/>
          <p14:tracePt t="10800" x="6165850" y="171450"/>
          <p14:tracePt t="10816" x="6029325" y="234950"/>
          <p14:tracePt t="10833" x="5943600" y="266700"/>
          <p14:tracePt t="10849" x="5835650" y="320675"/>
          <p14:tracePt t="10866" x="5765800" y="355600"/>
          <p14:tracePt t="10883" x="5699125" y="387350"/>
          <p14:tracePt t="10900" x="5588000" y="466725"/>
          <p14:tracePt t="10916" x="5518150" y="520700"/>
          <p14:tracePt t="10934" x="5457825" y="558800"/>
          <p14:tracePt t="10951" x="5407025" y="603250"/>
          <p14:tracePt t="10966" x="5375275" y="628650"/>
          <p14:tracePt t="10983" x="5362575" y="657225"/>
          <p14:tracePt t="11000" x="5356225" y="692150"/>
          <p14:tracePt t="11016" x="5356225" y="720725"/>
          <p14:tracePt t="11033" x="5359400" y="752475"/>
          <p14:tracePt t="11050" x="5372100" y="815975"/>
          <p14:tracePt t="11066" x="5391150" y="860425"/>
          <p14:tracePt t="11083" x="5403850" y="904875"/>
          <p14:tracePt t="11099" x="5432425" y="971550"/>
          <p14:tracePt t="11116" x="5480050" y="1012825"/>
          <p14:tracePt t="11133" x="5543550" y="1076325"/>
          <p14:tracePt t="11149" x="5635625" y="1196975"/>
          <p14:tracePt t="11166" x="5680075" y="1257300"/>
          <p14:tracePt t="11183" x="5718175" y="1327150"/>
          <p14:tracePt t="11200" x="5743575" y="1390650"/>
          <p14:tracePt t="11217" x="5765800" y="1447800"/>
          <p14:tracePt t="11234" x="5794375" y="1524000"/>
          <p14:tracePt t="11250" x="5838825" y="1619250"/>
          <p14:tracePt t="11266" x="5861050" y="1682750"/>
          <p14:tracePt t="11283" x="5873750" y="1730375"/>
          <p14:tracePt t="11299" x="5899150" y="1793875"/>
          <p14:tracePt t="11316" x="5911850" y="1831975"/>
          <p14:tracePt t="11333" x="5918200" y="1870075"/>
          <p14:tracePt t="11350" x="5918200" y="1924050"/>
          <p14:tracePt t="11366" x="5924550" y="1968500"/>
          <p14:tracePt t="11383" x="5930900" y="2006600"/>
          <p14:tracePt t="11399" x="5949950" y="2047875"/>
          <p14:tracePt t="11417" x="5969000" y="2073275"/>
          <p14:tracePt t="11433" x="5978525" y="2101850"/>
          <p14:tracePt t="11451" x="5997575" y="2143125"/>
          <p14:tracePt t="11467" x="6010275" y="2168525"/>
          <p14:tracePt t="11485" x="6032500" y="2190750"/>
          <p14:tracePt t="11501" x="6054725" y="2206625"/>
          <p14:tracePt t="11516" x="6086475" y="2219325"/>
          <p14:tracePt t="11534" x="6149975" y="2244725"/>
          <p14:tracePt t="11549" x="6216650" y="2276475"/>
          <p14:tracePt t="11566" x="6267450" y="2289175"/>
          <p14:tracePt t="11583" x="6369050" y="2311400"/>
          <p14:tracePt t="11599" x="6407150" y="2311400"/>
          <p14:tracePt t="11616" x="6451600" y="2311400"/>
          <p14:tracePt t="11634" x="6511925" y="2311400"/>
          <p14:tracePt t="11650" x="6556375" y="2311400"/>
          <p14:tracePt t="11666" x="6616700" y="2311400"/>
          <p14:tracePt t="11683" x="6696075" y="2301875"/>
          <p14:tracePt t="11699" x="6731000" y="2295525"/>
          <p14:tracePt t="11716" x="6775450" y="2289175"/>
          <p14:tracePt t="11733" x="6838950" y="2276475"/>
          <p14:tracePt t="11749" x="6877050" y="2257425"/>
          <p14:tracePt t="11766" x="6908800" y="2244725"/>
          <p14:tracePt t="11783" x="6959600" y="2225675"/>
          <p14:tracePt t="11799" x="6994525" y="2212975"/>
          <p14:tracePt t="11816" x="7032625" y="2200275"/>
          <p14:tracePt t="11833" x="7096125" y="2193925"/>
          <p14:tracePt t="11849" x="7146925" y="2193925"/>
          <p14:tracePt t="11866" x="7200900" y="2187575"/>
          <p14:tracePt t="11883" x="7264400" y="2174875"/>
          <p14:tracePt t="11899" x="7302500" y="2162175"/>
          <p14:tracePt t="11916" x="7346950" y="2149475"/>
          <p14:tracePt t="11933" x="7404100" y="2124075"/>
          <p14:tracePt t="11949" x="7448550" y="2111375"/>
          <p14:tracePt t="11966" x="7486650" y="2092325"/>
          <p14:tracePt t="11983" x="7588250" y="2063750"/>
          <p14:tracePt t="12000" x="7626350" y="2051050"/>
          <p14:tracePt t="12016" x="7670800" y="2038350"/>
          <p14:tracePt t="12033" x="7712075" y="2019300"/>
          <p14:tracePt t="12049" x="7724775" y="2003425"/>
          <p14:tracePt t="12066" x="7734300" y="1993900"/>
          <p14:tracePt t="12083" x="7747000" y="1978025"/>
          <p14:tracePt t="12099" x="7747000" y="1974850"/>
          <p14:tracePt t="12368" x="7737475" y="1981200"/>
          <p14:tracePt t="12375" x="7731125" y="1984375"/>
          <p14:tracePt t="12383" x="7724775" y="1990725"/>
          <p14:tracePt t="12399" x="7715250" y="2000250"/>
          <p14:tracePt t="12416" x="7705725" y="2016125"/>
          <p14:tracePt t="12433" x="7686675" y="2032000"/>
          <p14:tracePt t="12449" x="7667625" y="2041525"/>
          <p14:tracePt t="12466" x="7658100" y="2051050"/>
          <p14:tracePt t="12484" x="7645400" y="2073275"/>
          <p14:tracePt t="12499" x="7629525" y="2082800"/>
          <p14:tracePt t="12516" x="7620000" y="2092325"/>
          <p14:tracePt t="12534" x="7604125" y="2111375"/>
          <p14:tracePt t="12550" x="7594600" y="2120900"/>
          <p14:tracePt t="12566" x="7572375" y="2120900"/>
          <p14:tracePt t="12583" x="7562850" y="2120900"/>
          <p14:tracePt t="12600" x="7553325" y="2120900"/>
          <p14:tracePt t="12617" x="7534275" y="2120900"/>
          <p14:tracePt t="12633" x="7524750" y="2120900"/>
          <p14:tracePt t="12650" x="7515225" y="2130425"/>
          <p14:tracePt t="14000" x="7502525" y="2143125"/>
          <p14:tracePt t="14007" x="7483475" y="2162175"/>
          <p14:tracePt t="14016" x="7470775" y="2174875"/>
          <p14:tracePt t="14033" x="7423150" y="2222500"/>
          <p14:tracePt t="14050" x="7353300" y="2286000"/>
          <p14:tracePt t="14067" x="7296150" y="2314575"/>
          <p14:tracePt t="14100" x="7216775" y="2359025"/>
          <p14:tracePt t="14132" x="7169150" y="2371725"/>
          <p14:tracePt t="14149" x="7156450" y="2371725"/>
          <p14:tracePt t="14166" x="7134225" y="2368550"/>
          <p14:tracePt t="14184" x="7096125" y="2324100"/>
          <p14:tracePt t="14199" x="7061200" y="2276475"/>
          <p14:tracePt t="14216" x="7032625" y="2219325"/>
          <p14:tracePt t="14232" x="6997700" y="2162175"/>
          <p14:tracePt t="14250" x="6978650" y="2089150"/>
          <p14:tracePt t="14266" x="6965950" y="2038350"/>
          <p14:tracePt t="14283" x="6946900" y="1965325"/>
          <p14:tracePt t="14300" x="6927850" y="1911350"/>
          <p14:tracePt t="14317" x="6915150" y="1879600"/>
          <p14:tracePt t="14334" x="6896100" y="1828800"/>
          <p14:tracePt t="14350" x="6883400" y="1800225"/>
          <p14:tracePt t="14366" x="6867525" y="1774825"/>
          <p14:tracePt t="14383" x="6848475" y="1739900"/>
          <p14:tracePt t="14399" x="6838950" y="1724025"/>
          <p14:tracePt t="14416" x="6826250" y="1701800"/>
          <p14:tracePt t="14433" x="6823075" y="1660525"/>
          <p14:tracePt t="14449" x="6823075" y="1616075"/>
          <p14:tracePt t="14466" x="6810375" y="1587500"/>
          <p14:tracePt t="14483" x="6804025" y="1546225"/>
          <p14:tracePt t="14499" x="6797675" y="1530350"/>
          <p14:tracePt t="14516" x="6797675" y="1520825"/>
          <p14:tracePt t="14533" x="6797675" y="1498600"/>
          <p14:tracePt t="14599" x="6797675" y="1501775"/>
          <p14:tracePt t="14604" x="6797675" y="1511300"/>
          <p14:tracePt t="14616" x="6797675" y="1517650"/>
          <p14:tracePt t="14633" x="6800850" y="1555750"/>
          <p14:tracePt t="14649" x="6819900" y="1603375"/>
          <p14:tracePt t="14667" x="6832600" y="1654175"/>
          <p14:tracePt t="14670" x="6845300" y="1673225"/>
          <p14:tracePt t="14683" x="6873875" y="1730375"/>
          <p14:tracePt t="14699" x="6908800" y="1797050"/>
          <p14:tracePt t="14716" x="6934200" y="1835150"/>
          <p14:tracePt t="14732" x="6969125" y="1901825"/>
          <p14:tracePt t="14749" x="6981825" y="1933575"/>
          <p14:tracePt t="14766" x="6981825" y="1949450"/>
          <p14:tracePt t="14783" x="6981825" y="1962150"/>
          <p14:tracePt t="14799" x="6985000" y="1978025"/>
          <p14:tracePt t="14847" x="6985000" y="1965325"/>
          <p14:tracePt t="14854" x="6985000" y="1955800"/>
          <p14:tracePt t="14867" x="6985000" y="1943100"/>
          <p14:tracePt t="14883" x="6981825" y="1889125"/>
          <p14:tracePt t="14899" x="6975475" y="1866900"/>
          <p14:tracePt t="14916" x="6975475" y="1838325"/>
          <p14:tracePt t="14933" x="6965950" y="1803400"/>
          <p14:tracePt t="14949" x="6959600" y="1771650"/>
          <p14:tracePt t="14966" x="6940550" y="1749425"/>
          <p14:tracePt t="14982" x="6921500" y="1704975"/>
          <p14:tracePt t="14999" x="6911975" y="1682750"/>
          <p14:tracePt t="15016" x="6899275" y="1651000"/>
          <p14:tracePt t="15032" x="6877050" y="1638300"/>
          <p14:tracePt t="15050" x="6877050" y="1625600"/>
          <p14:tracePt t="15067" x="6877050" y="1622425"/>
          <p14:tracePt t="15168" x="6880225" y="1622425"/>
          <p14:tracePt t="15175" x="6883400" y="1622425"/>
          <p14:tracePt t="15182" x="6896100" y="1622425"/>
          <p14:tracePt t="15199" x="6915150" y="1622425"/>
          <p14:tracePt t="15216" x="6937375" y="1622425"/>
          <p14:tracePt t="15233" x="6978650" y="1622425"/>
          <p14:tracePt t="15249" x="7000875" y="1622425"/>
          <p14:tracePt t="15265" x="7029450" y="1622425"/>
          <p14:tracePt t="15283" x="7070725" y="1622425"/>
          <p14:tracePt t="15299" x="7092950" y="1622425"/>
          <p14:tracePt t="15316" x="7131050" y="1622425"/>
          <p14:tracePt t="15332" x="7153275" y="1622425"/>
          <p14:tracePt t="15349" x="7162800" y="1622425"/>
          <p14:tracePt t="15367" x="7185025" y="1622425"/>
          <p14:tracePt t="15383" x="7188200" y="1622425"/>
          <p14:tracePt t="15488" x="7181850" y="1622425"/>
          <p14:tracePt t="15495" x="7172325" y="1625600"/>
          <p14:tracePt t="15501" x="7165975" y="1625600"/>
          <p14:tracePt t="15516" x="7156450" y="1625600"/>
          <p14:tracePt t="15532" x="7146925" y="1625600"/>
          <p14:tracePt t="15549" x="7137400" y="1625600"/>
          <p14:tracePt t="15566" x="7089775" y="1616075"/>
          <p14:tracePt t="15582" x="7045325" y="1597025"/>
          <p14:tracePt t="15599" x="7007225" y="1584325"/>
          <p14:tracePt t="15616" x="6943725" y="1558925"/>
          <p14:tracePt t="15632" x="6905625" y="1539875"/>
          <p14:tracePt t="15649" x="6873875" y="1520825"/>
          <p14:tracePt t="15666" x="6823075" y="1476375"/>
          <p14:tracePt t="15683" x="6781800" y="1447800"/>
          <p14:tracePt t="15699" x="6756400" y="1425575"/>
          <p14:tracePt t="15716" x="6711950" y="1381125"/>
          <p14:tracePt t="15732" x="6702425" y="1371600"/>
          <p14:tracePt t="15749" x="6692900" y="1355725"/>
          <p14:tracePt t="15766" x="6673850" y="1346200"/>
          <p14:tracePt t="15799" x="6673850" y="1336675"/>
          <p14:tracePt t="15816" x="6673850" y="1330325"/>
          <p14:tracePt t="15832" x="6673850" y="1327150"/>
          <p14:tracePt t="15849" x="6686550" y="1320800"/>
          <p14:tracePt t="15866" x="6699250" y="1314450"/>
          <p14:tracePt t="15882" x="6708775" y="1314450"/>
          <p14:tracePt t="15899" x="6721475" y="1304925"/>
          <p14:tracePt t="15917" x="6740525" y="1304925"/>
          <p14:tracePt t="15933" x="6750050" y="1298575"/>
          <p14:tracePt t="15949" x="6759575" y="1289050"/>
          <p14:tracePt t="15966" x="6800850" y="1273175"/>
          <p14:tracePt t="15982" x="6823075" y="1273175"/>
          <p14:tracePt t="15999" x="6851650" y="1273175"/>
          <p14:tracePt t="16016" x="6908800" y="1276350"/>
          <p14:tracePt t="16032" x="6931025" y="1289050"/>
          <p14:tracePt t="16049" x="6956425" y="1304925"/>
          <p14:tracePt t="16066" x="6994525" y="1349375"/>
          <p14:tracePt t="16082" x="7004050" y="1381125"/>
          <p14:tracePt t="16099" x="7016750" y="1403350"/>
          <p14:tracePt t="16116" x="7058025" y="1463675"/>
          <p14:tracePt t="16132" x="7083425" y="1517650"/>
          <p14:tracePt t="16149" x="7105650" y="1565275"/>
          <p14:tracePt t="16166" x="7124700" y="1663700"/>
          <p14:tracePt t="16182" x="7137400" y="1701800"/>
          <p14:tracePt t="16200" x="7137400" y="1749425"/>
          <p14:tracePt t="16216" x="7137400" y="1781175"/>
          <p14:tracePt t="16233" x="7137400" y="1797050"/>
          <p14:tracePt t="16249" x="7137400" y="1806575"/>
          <p14:tracePt t="16266" x="7137400" y="1819275"/>
          <p14:tracePt t="16282" x="7137400" y="1835150"/>
          <p14:tracePt t="16300" x="7137400" y="1851025"/>
          <p14:tracePt t="16316" x="7137400" y="1854200"/>
          <p14:tracePt t="16349" x="7121525" y="1854200"/>
          <p14:tracePt t="16366" x="7118350" y="1854200"/>
          <p14:tracePt t="16383" x="7105650" y="1854200"/>
          <p14:tracePt t="16400" x="7092950" y="1854200"/>
          <p14:tracePt t="16416" x="7092950" y="1847850"/>
          <p14:tracePt t="16432" x="7086600" y="1838325"/>
          <p14:tracePt t="16450" x="7080250" y="1819275"/>
          <p14:tracePt t="16465" x="7077075" y="1806575"/>
          <p14:tracePt t="16483" x="7067550" y="1797050"/>
          <p14:tracePt t="16499" x="7045325" y="1784350"/>
          <p14:tracePt t="16516" x="7042150" y="1768475"/>
          <p14:tracePt t="16533" x="7035800" y="1758950"/>
          <p14:tracePt t="16549" x="7032625" y="1743075"/>
          <p14:tracePt t="16566" x="7032625" y="1733550"/>
          <p14:tracePt t="16583" x="7026275" y="1724025"/>
          <p14:tracePt t="16599" x="7007225" y="1724025"/>
          <p14:tracePt t="16616" x="6997700" y="1724025"/>
          <p14:tracePt t="16649" x="6991350" y="1724025"/>
          <p14:tracePt t="16736" x="6985000" y="1724025"/>
          <p14:tracePt t="16743" x="6981825" y="1724025"/>
          <p14:tracePt t="16751" x="6975475" y="1717675"/>
          <p14:tracePt t="16767" x="6965950" y="1708150"/>
          <p14:tracePt t="16783" x="6946900" y="1698625"/>
          <p14:tracePt t="16799" x="6908800" y="1673225"/>
          <p14:tracePt t="16816" x="6877050" y="1641475"/>
          <p14:tracePt t="16832" x="6858000" y="1609725"/>
          <p14:tracePt t="16849" x="6816725" y="1527175"/>
          <p14:tracePt t="16866" x="6788150" y="1473200"/>
          <p14:tracePt t="16882" x="6765925" y="1397000"/>
          <p14:tracePt t="16899" x="6737350" y="1292225"/>
          <p14:tracePt t="16916" x="6724650" y="1257300"/>
          <p14:tracePt t="16932" x="6724650" y="1225550"/>
          <p14:tracePt t="16949" x="6724650" y="1206500"/>
          <p14:tracePt t="16966" x="6724650" y="1190625"/>
          <p14:tracePt t="16982" x="6724650" y="1181100"/>
          <p14:tracePt t="16999" x="6724650" y="1174750"/>
          <p14:tracePt t="17048" x="6731000" y="1174750"/>
          <p14:tracePt t="17062" x="6737350" y="1174750"/>
          <p14:tracePt t="17070" x="6740525" y="1177925"/>
          <p14:tracePt t="17082" x="6740525" y="1181100"/>
          <p14:tracePt t="17099" x="6762750" y="1196975"/>
          <p14:tracePt t="17116" x="6765925" y="1206500"/>
          <p14:tracePt t="17133" x="6772275" y="1212850"/>
          <p14:tracePt t="17149" x="6775450" y="1222375"/>
          <p14:tracePt t="17166" x="6784975" y="1231900"/>
          <p14:tracePt t="17182" x="6791325" y="1247775"/>
          <p14:tracePt t="17199" x="6807200" y="1263650"/>
          <p14:tracePt t="17216" x="6813550" y="1273175"/>
          <p14:tracePt t="17233" x="6823075" y="1285875"/>
          <p14:tracePt t="17249" x="6826250" y="1301750"/>
          <p14:tracePt t="17266" x="6832600" y="1311275"/>
          <p14:tracePt t="17283" x="6835775" y="1327150"/>
          <p14:tracePt t="17299" x="6842125" y="1333500"/>
          <p14:tracePt t="17333" x="6842125" y="1336675"/>
          <p14:tracePt t="18367" x="6832600" y="1333500"/>
          <p14:tracePt t="18374" x="6813550" y="1327150"/>
          <p14:tracePt t="18383" x="6804025" y="1323975"/>
          <p14:tracePt t="18399" x="6772275" y="1311275"/>
          <p14:tracePt t="18416" x="6737350" y="1273175"/>
          <p14:tracePt t="18432" x="6711950" y="1247775"/>
          <p14:tracePt t="18466" x="6661150" y="1181100"/>
          <p14:tracePt t="18499" x="6632575" y="1136650"/>
          <p14:tracePt t="18516" x="6604000" y="1104900"/>
          <p14:tracePt t="18532" x="6591300" y="1082675"/>
          <p14:tracePt t="18549" x="6581775" y="1073150"/>
          <p14:tracePt t="18565" x="6569075" y="1057275"/>
          <p14:tracePt t="18582" x="6553200" y="1038225"/>
          <p14:tracePt t="18599" x="6540500" y="1012825"/>
          <p14:tracePt t="18615" x="6524625" y="977900"/>
          <p14:tracePt t="18632" x="6515100" y="968375"/>
          <p14:tracePt t="18649" x="6515100" y="958850"/>
          <p14:tracePt t="18666" x="6515100" y="949325"/>
          <p14:tracePt t="18722" x="6515100" y="946150"/>
          <p14:tracePt t="18730" x="6508750" y="939800"/>
          <p14:tracePt t="18737" x="6508750" y="930275"/>
          <p14:tracePt t="18749" x="6496050" y="923925"/>
          <p14:tracePt t="18766" x="6483350" y="908050"/>
          <p14:tracePt t="18782" x="6473825" y="898525"/>
          <p14:tracePt t="18799" x="6464300" y="889000"/>
          <p14:tracePt t="18816" x="6457950" y="873125"/>
          <p14:tracePt t="18832" x="6448425" y="869950"/>
          <p14:tracePt t="18849" x="6442075" y="860425"/>
          <p14:tracePt t="18866" x="6429375" y="844550"/>
          <p14:tracePt t="18882" x="6416675" y="828675"/>
          <p14:tracePt t="18900" x="6397625" y="812800"/>
          <p14:tracePt t="18916" x="6397625" y="809625"/>
          <p14:tracePt t="18950" x="6391275" y="809625"/>
          <p14:tracePt t="18966" x="6388100" y="809625"/>
          <p14:tracePt t="18982" x="6378575" y="809625"/>
          <p14:tracePt t="18999" x="6378575" y="815975"/>
          <p14:tracePt t="19016" x="6372225" y="819150"/>
          <p14:tracePt t="19049" x="6372225" y="825500"/>
          <p14:tracePt t="19086" x="6369050" y="825500"/>
          <p14:tracePt t="19093" x="6362700" y="825500"/>
          <p14:tracePt t="19100" x="6359525" y="825500"/>
          <p14:tracePt t="19116" x="6343650" y="825500"/>
          <p14:tracePt t="19132" x="6334125" y="825500"/>
          <p14:tracePt t="19149" x="6324600" y="825500"/>
          <p14:tracePt t="19386" x="6337300" y="825500"/>
          <p14:tracePt t="19392" x="6346825" y="825500"/>
          <p14:tracePt t="19399" x="6359525" y="825500"/>
          <p14:tracePt t="19415" x="6388100" y="825500"/>
          <p14:tracePt t="19432" x="6410325" y="825500"/>
          <p14:tracePt t="19449" x="6445250" y="825500"/>
          <p14:tracePt t="19465" x="6454775" y="825500"/>
          <p14:tracePt t="19482" x="6464300" y="825500"/>
          <p14:tracePt t="19499" x="6477000" y="825500"/>
          <p14:tracePt t="19515" x="6492875" y="825500"/>
          <p14:tracePt t="19532" x="6502400" y="822325"/>
          <p14:tracePt t="19549" x="6518275" y="819150"/>
          <p14:tracePt t="19565" x="6527800" y="819150"/>
          <p14:tracePt t="19582" x="6543675" y="819150"/>
          <p14:tracePt t="19598" x="6553200" y="819150"/>
          <p14:tracePt t="19615" x="6553200" y="812800"/>
          <p14:tracePt t="19632" x="6553200" y="809625"/>
          <p14:tracePt t="19649" x="6553200" y="803275"/>
          <p14:tracePt t="19683" x="6546850" y="803275"/>
          <p14:tracePt t="19699" x="6524625" y="803275"/>
          <p14:tracePt t="19716" x="6515100" y="803275"/>
          <p14:tracePt t="19732" x="6505575" y="803275"/>
          <p14:tracePt t="19749" x="6486525" y="803275"/>
          <p14:tracePt t="19765" x="6477000" y="803275"/>
          <p14:tracePt t="19782" x="6467475" y="803275"/>
          <p14:tracePt t="19799" x="6451600" y="803275"/>
          <p14:tracePt t="19816" x="6435725" y="803275"/>
          <p14:tracePt t="19832" x="6426200" y="803275"/>
          <p14:tracePt t="19849" x="6416675" y="803275"/>
          <p14:tracePt t="19865" x="6413500" y="803275"/>
          <p14:tracePt t="19882" x="6407150" y="803275"/>
          <p14:tracePt t="19899" x="6397625" y="803275"/>
          <p14:tracePt t="19916" x="6388100" y="803275"/>
          <p14:tracePt t="19932" x="6378575" y="803275"/>
          <p14:tracePt t="19949" x="6362700" y="803275"/>
          <p14:tracePt t="19965" x="6359525" y="803275"/>
          <p14:tracePt t="20048" x="6359525" y="800100"/>
          <p14:tracePt t="20055" x="6359525" y="793750"/>
          <p14:tracePt t="20069" x="6359525" y="790575"/>
          <p14:tracePt t="20082" x="6359525" y="777875"/>
          <p14:tracePt t="20099" x="6359525" y="768350"/>
          <p14:tracePt t="20133" x="6359525" y="765175"/>
          <p14:tracePt t="20154" x="6365875" y="765175"/>
          <p14:tracePt t="20165" x="6369050" y="765175"/>
          <p14:tracePt t="20182" x="6384925" y="765175"/>
          <p14:tracePt t="20199" x="6403975" y="765175"/>
          <p14:tracePt t="20215" x="6419850" y="765175"/>
          <p14:tracePt t="20232" x="6451600" y="765175"/>
          <p14:tracePt t="20249" x="6473825" y="765175"/>
          <p14:tracePt t="20266" x="6502400" y="765175"/>
          <p14:tracePt t="20282" x="6537325" y="765175"/>
          <p14:tracePt t="20299" x="6565900" y="765175"/>
          <p14:tracePt t="20315" x="6588125" y="768350"/>
          <p14:tracePt t="20332" x="6604000" y="768350"/>
          <p14:tracePt t="20350" x="6619875" y="768350"/>
          <p14:tracePt t="20366" x="6623050" y="768350"/>
          <p14:tracePt t="20399" x="6629400" y="768350"/>
          <p14:tracePt t="20416" x="6638925" y="768350"/>
          <p14:tracePt t="20432" x="6642100" y="768350"/>
          <p14:tracePt t="20526" x="6635750" y="768350"/>
          <p14:tracePt t="20531" x="6632575" y="768350"/>
          <p14:tracePt t="20539" x="6626225" y="768350"/>
          <p14:tracePt t="20548" x="6623050" y="768350"/>
          <p14:tracePt t="20565" x="6607175" y="768350"/>
          <p14:tracePt t="20582" x="6572250" y="768350"/>
          <p14:tracePt t="20598" x="6543675" y="768350"/>
          <p14:tracePt t="20615" x="6521450" y="768350"/>
          <p14:tracePt t="20632" x="6464300" y="758825"/>
          <p14:tracePt t="20649" x="6419850" y="752475"/>
          <p14:tracePt t="20665" x="6391275" y="746125"/>
          <p14:tracePt t="20682" x="6350000" y="739775"/>
          <p14:tracePt t="20698" x="6340475" y="739775"/>
          <p14:tracePt t="20715" x="6330950" y="739775"/>
          <p14:tracePt t="20732" x="6311900" y="739775"/>
          <p14:tracePt t="20750" x="6302375" y="739775"/>
          <p14:tracePt t="20767" x="6296025" y="739775"/>
          <p14:tracePt t="20852" x="6299200" y="739775"/>
          <p14:tracePt t="20860" x="6302375" y="739775"/>
          <p14:tracePt t="20867" x="6308725" y="739775"/>
          <p14:tracePt t="20882" x="6311900" y="739775"/>
          <p14:tracePt t="20899" x="6327775" y="739775"/>
          <p14:tracePt t="20916" x="6343650" y="739775"/>
          <p14:tracePt t="20933" x="6353175" y="739775"/>
          <p14:tracePt t="20950" x="6362700" y="733425"/>
          <p14:tracePt t="20967" x="6381750" y="717550"/>
          <p14:tracePt t="20983" x="6391275" y="714375"/>
          <p14:tracePt t="21000" x="6400800" y="708025"/>
          <p14:tracePt t="21016" x="6423025" y="698500"/>
          <p14:tracePt t="21032" x="6438900" y="692150"/>
          <p14:tracePt t="21049" x="6454775" y="692150"/>
          <p14:tracePt t="21066" x="6496050" y="685800"/>
          <p14:tracePt t="21082" x="6511925" y="685800"/>
          <p14:tracePt t="21099" x="6521450" y="682625"/>
          <p14:tracePt t="21116" x="6540500" y="682625"/>
          <p14:tracePt t="21132" x="6546850" y="682625"/>
          <p14:tracePt t="22491" x="6543675" y="688975"/>
          <p14:tracePt t="22498" x="6537325" y="701675"/>
          <p14:tracePt t="22505" x="6530975" y="714375"/>
          <p14:tracePt t="22515" x="6527800" y="723900"/>
          <p14:tracePt t="22533" x="6515100" y="755650"/>
          <p14:tracePt t="22550" x="6515100" y="796925"/>
          <p14:tracePt t="22581" x="6521450" y="841375"/>
          <p14:tracePt t="22616" x="6559550" y="942975"/>
          <p14:tracePt t="22631" x="6572250" y="981075"/>
          <p14:tracePt t="22649" x="6591300" y="1022350"/>
          <p14:tracePt t="22665" x="6610350" y="1060450"/>
          <p14:tracePt t="22683" x="6610350" y="1082675"/>
          <p14:tracePt t="22699" x="6610350" y="1123950"/>
          <p14:tracePt t="22716" x="6604000" y="1139825"/>
          <p14:tracePt t="22732" x="6591300" y="1155700"/>
          <p14:tracePt t="22748" x="6578600" y="1174750"/>
          <p14:tracePt t="22765" x="6565900" y="1184275"/>
          <p14:tracePt t="22782" x="6540500" y="1216025"/>
          <p14:tracePt t="22799" x="6499225" y="1241425"/>
          <p14:tracePt t="22816" x="6442075" y="1276350"/>
          <p14:tracePt t="22833" x="6334125" y="1320800"/>
          <p14:tracePt t="22849" x="6257925" y="1362075"/>
          <p14:tracePt t="22865" x="6191250" y="1390650"/>
          <p14:tracePt t="22882" x="6102350" y="1422400"/>
          <p14:tracePt t="22899" x="5994400" y="1476375"/>
          <p14:tracePt t="22916" x="5915025" y="1514475"/>
          <p14:tracePt t="22933" x="5807075" y="1568450"/>
          <p14:tracePt t="22949" x="5746750" y="1622425"/>
          <p14:tracePt t="22965" x="5664200" y="1689100"/>
          <p14:tracePt t="22982" x="5527675" y="1797050"/>
          <p14:tracePt t="22999" x="5454650" y="1870075"/>
          <p14:tracePt t="23015" x="5381625" y="1955800"/>
          <p14:tracePt t="23032" x="5267325" y="2111375"/>
          <p14:tracePt t="23048" x="5191125" y="2203450"/>
          <p14:tracePt t="23065" x="5114925" y="2298700"/>
          <p14:tracePt t="23082" x="5035550" y="2409825"/>
          <p14:tracePt t="23098" x="4991100" y="2479675"/>
          <p14:tracePt t="23115" x="4933950" y="2549525"/>
          <p14:tracePt t="23132" x="4829175" y="2654300"/>
          <p14:tracePt t="23148" x="4737100" y="2730500"/>
          <p14:tracePt t="23165" x="4654550" y="2787650"/>
          <p14:tracePt t="23182" x="4533900" y="2870200"/>
          <p14:tracePt t="23198" x="4476750" y="2895600"/>
          <p14:tracePt t="23215" x="4429125" y="2930525"/>
          <p14:tracePt t="23232" x="4337050" y="2987675"/>
          <p14:tracePt t="23248" x="4267200" y="3035300"/>
          <p14:tracePt t="23265" x="4203700" y="3089275"/>
          <p14:tracePt t="23282" x="4114800" y="3165475"/>
          <p14:tracePt t="23298" x="4051300" y="3235325"/>
          <p14:tracePt t="23315" x="3978275" y="3292475"/>
          <p14:tracePt t="23332" x="3908425" y="3362325"/>
          <p14:tracePt t="23348" x="3863975" y="3397250"/>
          <p14:tracePt t="23365" x="3841750" y="3422650"/>
          <p14:tracePt t="23381" x="3797300" y="3467100"/>
          <p14:tracePt t="23398" x="3778250" y="3498850"/>
          <p14:tracePt t="23415" x="3759200" y="3521075"/>
          <p14:tracePt t="23431" x="3743325" y="3562350"/>
          <p14:tracePt t="23448" x="3730625" y="3587750"/>
          <p14:tracePt t="23466" x="3721100" y="3597275"/>
          <p14:tracePt t="23483" x="3698875" y="3625850"/>
          <p14:tracePt t="23499" x="3689350" y="3635375"/>
          <p14:tracePt t="23516" x="3679825" y="3644900"/>
          <p14:tracePt t="23531" x="3673475" y="3663950"/>
          <p14:tracePt t="23549" x="3673475" y="3670300"/>
          <p14:tracePt t="23565" x="3673475" y="3673475"/>
          <p14:tracePt t="23581" x="3670300" y="3673475"/>
          <p14:tracePt t="23660" x="3670300" y="3667125"/>
          <p14:tracePt t="23666" x="3670300" y="3657600"/>
          <p14:tracePt t="23674" x="3670300" y="3651250"/>
          <p14:tracePt t="23681" x="3670300" y="3648075"/>
          <p14:tracePt t="23698" x="3676650" y="3638550"/>
          <p14:tracePt t="23715" x="3686175" y="3622675"/>
          <p14:tracePt t="23732" x="3702050" y="3587750"/>
          <p14:tracePt t="23749" x="3727450" y="3565525"/>
          <p14:tracePt t="23766" x="3838575" y="3479800"/>
          <p14:tracePt t="23781" x="3997325" y="3394075"/>
          <p14:tracePt t="23798" x="4257675" y="3267075"/>
          <p14:tracePt t="23817" x="4765675" y="3019425"/>
          <p14:tracePt t="23833" x="5099050" y="2844800"/>
          <p14:tracePt t="23851" x="5429250" y="2686050"/>
          <p14:tracePt t="23868" x="5892800" y="2463800"/>
          <p14:tracePt t="23884" x="6216650" y="2317750"/>
          <p14:tracePt t="23900" x="6521450" y="2178050"/>
          <p14:tracePt t="23915" x="7032625" y="1981200"/>
          <p14:tracePt t="23932" x="7385050" y="1885950"/>
          <p14:tracePt t="23949" x="7696200" y="1828800"/>
          <p14:tracePt t="23966" x="8067675" y="1758950"/>
          <p14:tracePt t="23982" x="8232775" y="1720850"/>
          <p14:tracePt t="23998" x="8378825" y="1657350"/>
          <p14:tracePt t="24015" x="8528050" y="1581150"/>
          <p14:tracePt t="24031" x="8588375" y="1536700"/>
          <p14:tracePt t="24048" x="8626475" y="1511300"/>
          <p14:tracePt t="24065" x="8670925" y="1466850"/>
          <p14:tracePt t="24081" x="8683625" y="1444625"/>
          <p14:tracePt t="24098" x="8696325" y="1406525"/>
          <p14:tracePt t="24115" x="8721725" y="1323975"/>
          <p14:tracePt t="24131" x="8721725" y="1241425"/>
          <p14:tracePt t="24148" x="8693150" y="1165225"/>
          <p14:tracePt t="24165" x="8620125" y="1022350"/>
          <p14:tracePt t="24181" x="8550275" y="898525"/>
          <p14:tracePt t="24198" x="8470900" y="784225"/>
          <p14:tracePt t="24215" x="8388350" y="663575"/>
          <p14:tracePt t="24232" x="8324850" y="590550"/>
          <p14:tracePt t="24248" x="8229600" y="504825"/>
          <p14:tracePt t="24265" x="8080375" y="365125"/>
          <p14:tracePt t="24281" x="7988300" y="285750"/>
          <p14:tracePt t="24299" x="7915275" y="231775"/>
          <p14:tracePt t="24315" x="7753350" y="146050"/>
          <p14:tracePt t="24332" x="7664450" y="114300"/>
          <p14:tracePt t="24348" x="7578725" y="98425"/>
          <p14:tracePt t="24365" x="7400925" y="73025"/>
          <p14:tracePt t="24381" x="7264400" y="73025"/>
          <p14:tracePt t="24398" x="7159625" y="73025"/>
          <p14:tracePt t="24415" x="6994525" y="101600"/>
          <p14:tracePt t="24431" x="6886575" y="120650"/>
          <p14:tracePt t="24449" x="6778625" y="136525"/>
          <p14:tracePt t="24465" x="6645275" y="158750"/>
          <p14:tracePt t="24481" x="6502400" y="203200"/>
          <p14:tracePt t="24498" x="6381750" y="238125"/>
          <p14:tracePt t="24516" x="6210300" y="298450"/>
          <p14:tracePt t="24532" x="6089650" y="352425"/>
          <p14:tracePt t="24549" x="6000750" y="384175"/>
          <p14:tracePt t="24565" x="5915025" y="431800"/>
          <p14:tracePt t="24581" x="5867400" y="460375"/>
          <p14:tracePt t="24598" x="5829300" y="492125"/>
          <p14:tracePt t="24615" x="5768975" y="536575"/>
          <p14:tracePt t="24631" x="5705475" y="609600"/>
          <p14:tracePt t="24648" x="5629275" y="701675"/>
          <p14:tracePt t="24665" x="5556250" y="822325"/>
          <p14:tracePt t="24682" x="5524500" y="911225"/>
          <p14:tracePt t="24699" x="5508625" y="1066800"/>
          <p14:tracePt t="24715" x="5508625" y="1158875"/>
          <p14:tracePt t="24731" x="5514975" y="1241425"/>
          <p14:tracePt t="24748" x="5530850" y="1349375"/>
          <p14:tracePt t="24765" x="5556250" y="1558925"/>
          <p14:tracePt t="24781" x="5575300" y="1666875"/>
          <p14:tracePt t="24799" x="5616575" y="1835150"/>
          <p14:tracePt t="24816" x="5651500" y="1955800"/>
          <p14:tracePt t="24832" x="5692775" y="2044700"/>
          <p14:tracePt t="24849" x="5737225" y="2159000"/>
          <p14:tracePt t="24865" x="5791200" y="2232025"/>
          <p14:tracePt t="24881" x="5867400" y="2324100"/>
          <p14:tracePt t="24898" x="5984875" y="2441575"/>
          <p14:tracePt t="24915" x="6057900" y="2505075"/>
          <p14:tracePt t="24931" x="6127750" y="2562225"/>
          <p14:tracePt t="24949" x="6289675" y="2638425"/>
          <p14:tracePt t="24964" x="6378575" y="2670175"/>
          <p14:tracePt t="24981" x="6454775" y="2682875"/>
          <p14:tracePt t="24998" x="6556375" y="2682875"/>
          <p14:tracePt t="25015" x="6638925" y="2682875"/>
          <p14:tracePt t="25031" x="6743700" y="2682875"/>
          <p14:tracePt t="25049" x="6861175" y="2682875"/>
          <p14:tracePt t="25064" x="6943725" y="2682875"/>
          <p14:tracePt t="25081" x="7038975" y="2670175"/>
          <p14:tracePt t="25099" x="7204075" y="2647950"/>
          <p14:tracePt t="25115" x="7292975" y="2613025"/>
          <p14:tracePt t="25131" x="7381875" y="2581275"/>
          <p14:tracePt t="25148" x="7524750" y="2498725"/>
          <p14:tracePt t="25165" x="7604125" y="2441575"/>
          <p14:tracePt t="25181" x="7670800" y="2413000"/>
          <p14:tracePt t="25198" x="7759700" y="2362200"/>
          <p14:tracePt t="25215" x="7826375" y="2330450"/>
          <p14:tracePt t="25231" x="7886700" y="2279650"/>
          <p14:tracePt t="25248" x="7988300" y="2200275"/>
          <p14:tracePt t="25265" x="8048625" y="2136775"/>
          <p14:tracePt t="25281" x="8096250" y="2066925"/>
          <p14:tracePt t="25283" x="8128000" y="2025650"/>
          <p14:tracePt t="25298" x="8166100" y="1958975"/>
          <p14:tracePt t="25315" x="8204200" y="1889125"/>
          <p14:tracePt t="25331" x="8245475" y="1800225"/>
          <p14:tracePt t="25349" x="8324850" y="1625600"/>
          <p14:tracePt t="25365" x="8366125" y="1527175"/>
          <p14:tracePt t="25381" x="8397875" y="1406525"/>
          <p14:tracePt t="25398" x="8461375" y="1171575"/>
          <p14:tracePt t="25415" x="8480425" y="1063625"/>
          <p14:tracePt t="25431" x="8496300" y="946150"/>
          <p14:tracePt t="25449" x="8528050" y="787400"/>
          <p14:tracePt t="25465" x="8528050" y="717550"/>
          <p14:tracePt t="25481" x="8528050" y="673100"/>
          <p14:tracePt t="25498" x="8528050" y="612775"/>
          <p14:tracePt t="25515" x="8528050" y="574675"/>
          <p14:tracePt t="25531" x="8528050" y="546100"/>
          <p14:tracePt t="25549" x="8528050" y="504825"/>
          <p14:tracePt t="25565" x="8528050" y="495300"/>
          <p14:tracePt t="25581" x="8528050" y="479425"/>
          <p14:tracePt t="25598" x="8528050" y="469900"/>
          <p14:tracePt t="25615" x="8528050" y="466725"/>
          <p14:tracePt t="25669" x="8528050" y="460375"/>
          <p14:tracePt t="25682" x="8528050" y="457200"/>
          <p14:tracePt t="25704" x="8528050" y="450850"/>
          <p14:tracePt t="26374" x="8521700" y="454025"/>
          <p14:tracePt t="26381" x="8512175" y="463550"/>
          <p14:tracePt t="26387" x="8499475" y="476250"/>
          <p14:tracePt t="26398" x="8486775" y="495300"/>
          <p14:tracePt t="26415" x="8445500" y="542925"/>
          <p14:tracePt t="26431" x="8334375" y="762000"/>
          <p14:tracePt t="26466" x="8108950" y="1247775"/>
          <p14:tracePt t="26499" x="7918450" y="1619250"/>
          <p14:tracePt t="26517" x="7686675" y="1993900"/>
          <p14:tracePt t="26534" x="7499350" y="2305050"/>
          <p14:tracePt t="26552" x="7248525" y="2752725"/>
          <p14:tracePt t="26568" x="7089775" y="3086100"/>
          <p14:tracePt t="26582" x="6937375" y="3336925"/>
          <p14:tracePt t="26599" x="6819900" y="3594100"/>
          <p14:tracePt t="26616" x="6696075" y="3848100"/>
          <p14:tracePt t="26632" x="6613525" y="4013200"/>
          <p14:tracePt t="26649" x="6553200" y="4137025"/>
          <p14:tracePt t="26665" x="6477000" y="4279900"/>
          <p14:tracePt t="26681" x="6445250" y="4378325"/>
          <p14:tracePt t="26698" x="6416675" y="4508500"/>
          <p14:tracePt t="26715" x="6394450" y="4664075"/>
          <p14:tracePt t="26731" x="6394450" y="4778375"/>
          <p14:tracePt t="26748" x="6416675" y="4899025"/>
          <p14:tracePt t="26765" x="6457950" y="5054600"/>
          <p14:tracePt t="26781" x="6492875" y="5124450"/>
          <p14:tracePt t="26798" x="6524625" y="5191125"/>
          <p14:tracePt t="26815" x="6572250" y="5257800"/>
          <p14:tracePt t="26831" x="6591300" y="5302250"/>
          <p14:tracePt t="26848" x="6607175" y="5327650"/>
          <p14:tracePt t="26865" x="6626225" y="5340350"/>
          <p14:tracePt t="27164" x="6664325" y="5337175"/>
          <p14:tracePt t="27172" x="6721475" y="5318125"/>
          <p14:tracePt t="27181" x="6762750" y="5302250"/>
          <p14:tracePt t="27198" x="6851650" y="5264150"/>
          <p14:tracePt t="27215" x="7000875" y="5197475"/>
          <p14:tracePt t="27231" x="7105650" y="5137150"/>
          <p14:tracePt t="27248" x="7204075" y="5086350"/>
          <p14:tracePt t="27265" x="7280275" y="5045075"/>
          <p14:tracePt t="27281" x="7318375" y="5013325"/>
          <p14:tracePt t="27298" x="7366000" y="4984750"/>
          <p14:tracePt t="27300" x="7378700" y="4975225"/>
          <p14:tracePt t="27315" x="7410450" y="4933950"/>
          <p14:tracePt t="27331" x="7439025" y="4879975"/>
          <p14:tracePt t="27348" x="7473950" y="4832350"/>
          <p14:tracePt t="27365" x="7493000" y="4768850"/>
          <p14:tracePt t="27381" x="7499350" y="4737100"/>
          <p14:tracePt t="27399" x="7499350" y="4705350"/>
          <p14:tracePt t="27415" x="7499350" y="4689475"/>
          <p14:tracePt t="27431" x="7496175" y="4679950"/>
          <p14:tracePt t="27448" x="7486650" y="4670425"/>
          <p14:tracePt t="27465" x="7464425" y="4641850"/>
          <p14:tracePt t="27482" x="7454900" y="4632325"/>
          <p14:tracePt t="27499" x="7439025" y="4613275"/>
          <p14:tracePt t="27515" x="7429500" y="4603750"/>
          <p14:tracePt t="27531" x="7400925" y="4584700"/>
          <p14:tracePt t="27549" x="7353300" y="4565650"/>
          <p14:tracePt t="27565" x="7305675" y="4552950"/>
          <p14:tracePt t="27581" x="7242175" y="4540250"/>
          <p14:tracePt t="27599" x="7127875" y="4502150"/>
          <p14:tracePt t="27614" x="7042150" y="4476750"/>
          <p14:tracePt t="27631" x="6940550" y="4435475"/>
          <p14:tracePt t="27649" x="6772275" y="4384675"/>
          <p14:tracePt t="27664" x="6661150" y="4343400"/>
          <p14:tracePt t="27681" x="6540500" y="4308475"/>
          <p14:tracePt t="27700" x="6362700" y="4273550"/>
          <p14:tracePt t="27716" x="6276975" y="4257675"/>
          <p14:tracePt t="27732" x="6207125" y="4257675"/>
          <p14:tracePt t="27749" x="6121400" y="4257675"/>
          <p14:tracePt t="27764" x="6067425" y="4257675"/>
          <p14:tracePt t="27781" x="6022975" y="4257675"/>
          <p14:tracePt t="27798" x="5975350" y="4257675"/>
          <p14:tracePt t="27814" x="5953125" y="4260850"/>
          <p14:tracePt t="27831" x="5921375" y="4279900"/>
          <p14:tracePt t="27848" x="5908675" y="4295775"/>
          <p14:tracePt t="27864" x="5899150" y="4305300"/>
          <p14:tracePt t="27881" x="5889625" y="4314825"/>
          <p14:tracePt t="27898" x="5864225" y="4346575"/>
          <p14:tracePt t="27914" x="5854700" y="4371975"/>
          <p14:tracePt t="27931" x="5848350" y="4400550"/>
          <p14:tracePt t="27948" x="5848350" y="4435475"/>
          <p14:tracePt t="27965" x="5848350" y="4470400"/>
          <p14:tracePt t="27981" x="5848350" y="4508500"/>
          <p14:tracePt t="27999" x="5848350" y="4578350"/>
          <p14:tracePt t="28016" x="5848350" y="4638675"/>
          <p14:tracePt t="28032" x="5857875" y="4676775"/>
          <p14:tracePt t="28049" x="5876925" y="4730750"/>
          <p14:tracePt t="28065" x="5886450" y="4756150"/>
          <p14:tracePt t="28082" x="5892800" y="4784725"/>
          <p14:tracePt t="28098" x="5899150" y="4826000"/>
          <p14:tracePt t="28115" x="5905500" y="4848225"/>
          <p14:tracePt t="28131" x="5911850" y="4873625"/>
          <p14:tracePt t="28148" x="5924550" y="4914900"/>
          <p14:tracePt t="28165" x="5940425" y="4943475"/>
          <p14:tracePt t="28182" x="5953125" y="4968875"/>
          <p14:tracePt t="28198" x="5972175" y="5010150"/>
          <p14:tracePt t="28214" x="5978525" y="5032375"/>
          <p14:tracePt t="28231" x="5978525" y="5048250"/>
          <p14:tracePt t="28247" x="6000750" y="5070475"/>
          <p14:tracePt t="28264" x="6003925" y="5080000"/>
          <p14:tracePt t="28281" x="6010275" y="5089525"/>
          <p14:tracePt t="28297" x="6022975" y="5105400"/>
          <p14:tracePt t="28314" x="6032500" y="5105400"/>
          <p14:tracePt t="28331" x="6048375" y="5105400"/>
          <p14:tracePt t="28347" x="6064250" y="5105400"/>
          <p14:tracePt t="28364" x="6080125" y="5105400"/>
          <p14:tracePt t="28381" x="6089650" y="5105400"/>
          <p14:tracePt t="28397" x="6121400" y="5095875"/>
          <p14:tracePt t="28414" x="6137275" y="5092700"/>
          <p14:tracePt t="28431" x="6165850" y="5080000"/>
          <p14:tracePt t="28447" x="6200775" y="5067300"/>
          <p14:tracePt t="28464" x="6229350" y="5067300"/>
          <p14:tracePt t="28481" x="6261100" y="5060950"/>
          <p14:tracePt t="28497" x="6308725" y="5060950"/>
          <p14:tracePt t="28514" x="6337300" y="5060950"/>
          <p14:tracePt t="28531" x="6359525" y="5060950"/>
          <p14:tracePt t="28549" x="6378575" y="5060950"/>
          <p14:tracePt t="28565" x="6394450" y="5060950"/>
          <p14:tracePt t="28582" x="6410325" y="5045075"/>
          <p14:tracePt t="28599" x="6419850" y="5035550"/>
          <p14:tracePt t="28616" x="6429375" y="5026025"/>
          <p14:tracePt t="28632" x="6454775" y="5010150"/>
          <p14:tracePt t="28648" x="6473825" y="5000625"/>
          <p14:tracePt t="28665" x="6489700" y="5000625"/>
          <p14:tracePt t="28681" x="6508750" y="4994275"/>
          <p14:tracePt t="28698" x="6524625" y="4994275"/>
          <p14:tracePt t="28715" x="6540500" y="4994275"/>
          <p14:tracePt t="28732" x="6553200" y="4994275"/>
          <p14:tracePt t="28748" x="6559550" y="4994275"/>
          <p14:tracePt t="28782" x="6575425" y="4987925"/>
          <p14:tracePt t="28798" x="6588125" y="4987925"/>
          <p14:tracePt t="28815" x="6600825" y="4987925"/>
          <p14:tracePt t="28831" x="6610350" y="4987925"/>
          <p14:tracePt t="28849" x="6613525" y="4987925"/>
          <p14:tracePt t="28917" x="6619875" y="4987925"/>
          <p14:tracePt t="28925" x="6623050" y="4991100"/>
          <p14:tracePt t="28932" x="6623050" y="4997450"/>
          <p14:tracePt t="28948" x="6638925" y="5013325"/>
          <p14:tracePt t="28964" x="6648450" y="5022850"/>
          <p14:tracePt t="28981" x="6664325" y="5032375"/>
          <p14:tracePt t="28998" x="6667500" y="5035550"/>
          <p14:tracePt t="29014" x="6673850" y="5035550"/>
          <p14:tracePt t="29031" x="6692900" y="5035550"/>
          <p14:tracePt t="29048" x="6702425" y="5035550"/>
          <p14:tracePt t="29064" x="6711950" y="5035550"/>
          <p14:tracePt t="29081" x="6740525" y="5035550"/>
          <p14:tracePt t="29098" x="6762750" y="5035550"/>
          <p14:tracePt t="29115" x="6791325" y="5035550"/>
          <p14:tracePt t="29131" x="6823075" y="5035550"/>
          <p14:tracePt t="29148" x="6848475" y="5029200"/>
          <p14:tracePt t="29165" x="6858000" y="5016500"/>
          <p14:tracePt t="29181" x="6870700" y="4997450"/>
          <p14:tracePt t="29198" x="6880225" y="4987925"/>
          <p14:tracePt t="29215" x="6896100" y="4978400"/>
          <p14:tracePt t="29232" x="6896100" y="4962525"/>
          <p14:tracePt t="29249" x="6896100" y="4959350"/>
          <p14:tracePt t="29264" x="6896100" y="4943475"/>
          <p14:tracePt t="29281" x="6896100" y="4937125"/>
          <p14:tracePt t="29298" x="6896100" y="4927600"/>
          <p14:tracePt t="29316" x="6896100" y="4918075"/>
          <p14:tracePt t="29331" x="6896100" y="4914900"/>
          <p14:tracePt t="29348" x="6896100" y="4908550"/>
          <p14:tracePt t="29389" x="6896100" y="4902200"/>
          <p14:tracePt t="29411" x="6896100" y="4892675"/>
          <p14:tracePt t="29417" x="6896100" y="4889500"/>
          <p14:tracePt t="29431" x="6896100" y="4883150"/>
          <p14:tracePt t="29448" x="6896100" y="4873625"/>
          <p14:tracePt t="29465" x="6902450" y="4857750"/>
          <p14:tracePt t="29481" x="6905625" y="4845050"/>
          <p14:tracePt t="29498" x="6918325" y="4835525"/>
          <p14:tracePt t="29515" x="6921500" y="4819650"/>
          <p14:tracePt t="29531" x="6921500" y="4813300"/>
          <p14:tracePt t="29548" x="6931025" y="4813300"/>
          <p14:tracePt t="29565" x="6950075" y="4810125"/>
          <p14:tracePt t="29581" x="6962775" y="4794250"/>
          <p14:tracePt t="29598" x="6978650" y="4784725"/>
          <p14:tracePt t="29615" x="7019925" y="4772025"/>
          <p14:tracePt t="29631" x="7042150" y="4765675"/>
          <p14:tracePt t="29647" x="7064375" y="4759325"/>
          <p14:tracePt t="29665" x="7077075" y="4756150"/>
          <p14:tracePt t="29681" x="7092950" y="4749800"/>
          <p14:tracePt t="29698" x="7115175" y="4749800"/>
          <p14:tracePt t="29715" x="7134225" y="4749800"/>
          <p14:tracePt t="29731" x="7143750" y="4749800"/>
          <p14:tracePt t="29747" x="7159625" y="4749800"/>
          <p14:tracePt t="29765" x="7175500" y="4752975"/>
          <p14:tracePt t="29781" x="7185025" y="4762500"/>
          <p14:tracePt t="29798" x="7194550" y="4772025"/>
          <p14:tracePt t="29800" x="7197725" y="4775200"/>
          <p14:tracePt t="29815" x="7216775" y="4806950"/>
          <p14:tracePt t="29831" x="7229475" y="4829175"/>
          <p14:tracePt t="29847" x="7239000" y="4860925"/>
          <p14:tracePt t="29865" x="7245350" y="4892675"/>
          <p14:tracePt t="29881" x="7245350" y="4924425"/>
          <p14:tracePt t="29898" x="7245350" y="4946650"/>
          <p14:tracePt t="29915" x="7245350" y="4978400"/>
          <p14:tracePt t="29932" x="7245350" y="4987925"/>
          <p14:tracePt t="29949" x="7245350" y="4997450"/>
          <p14:tracePt t="29965" x="7245350" y="5013325"/>
          <p14:tracePt t="29981" x="7245350" y="5029200"/>
          <p14:tracePt t="29998" x="7245350" y="5038725"/>
          <p14:tracePt t="30014" x="7245350" y="5041900"/>
          <p14:tracePt t="30059" x="7245350" y="5035550"/>
          <p14:tracePt t="30066" x="7245350" y="5032375"/>
          <p14:tracePt t="30081" x="7239000" y="5010150"/>
          <p14:tracePt t="30098" x="7226300" y="4984750"/>
          <p14:tracePt t="30114" x="7213600" y="4943475"/>
          <p14:tracePt t="30131" x="7213600" y="4921250"/>
          <p14:tracePt t="30147" x="7200900" y="4892675"/>
          <p14:tracePt t="30164" x="7191375" y="4857750"/>
          <p14:tracePt t="30181" x="7178675" y="4813300"/>
          <p14:tracePt t="30198" x="7172325" y="4775200"/>
          <p14:tracePt t="30214" x="7159625" y="4740275"/>
          <p14:tracePt t="30231" x="7143750" y="4718050"/>
          <p14:tracePt t="30247" x="7137400" y="4708525"/>
          <p14:tracePt t="30265" x="7124700" y="4695825"/>
          <p14:tracePt t="30282" x="7115175" y="4689475"/>
          <p14:tracePt t="30299" x="7092950" y="4686300"/>
          <p14:tracePt t="30315" x="7083425" y="4686300"/>
          <p14:tracePt t="30331" x="7073900" y="4686300"/>
          <p14:tracePt t="30347" x="7064375" y="4686300"/>
          <p14:tracePt t="30364" x="7061200" y="4686300"/>
          <p14:tracePt t="30381" x="7054850" y="4686300"/>
          <p14:tracePt t="30398" x="7035800" y="4695825"/>
          <p14:tracePt t="30414" x="7026275" y="4705350"/>
          <p14:tracePt t="30431" x="7016750" y="4714875"/>
          <p14:tracePt t="30448" x="6994525" y="4737100"/>
          <p14:tracePt t="30464" x="6988175" y="4746625"/>
          <p14:tracePt t="30481" x="6988175" y="4756150"/>
          <p14:tracePt t="30499" x="6988175" y="4778375"/>
          <p14:tracePt t="30514" x="6988175" y="4787900"/>
          <p14:tracePt t="30531" x="6988175" y="4797425"/>
          <p14:tracePt t="30548" x="6988175" y="4800600"/>
          <p14:tracePt t="30613" x="6991350" y="4800600"/>
          <p14:tracePt t="30620" x="7000875" y="4800600"/>
          <p14:tracePt t="30631" x="7007225" y="4794250"/>
          <p14:tracePt t="30649" x="7026275" y="4768850"/>
          <p14:tracePt t="30665" x="7045325" y="4743450"/>
          <p14:tracePt t="30681" x="7064375" y="4721225"/>
          <p14:tracePt t="30697" x="7083425" y="4676775"/>
          <p14:tracePt t="30714" x="7092950" y="4667250"/>
          <p14:tracePt t="30731" x="7096125" y="4657725"/>
          <p14:tracePt t="30748" x="7096125" y="4638675"/>
          <p14:tracePt t="30764" x="7096125" y="4632325"/>
          <p14:tracePt t="30877" x="7096125" y="4635500"/>
          <p14:tracePt t="30883" x="7096125" y="4638675"/>
          <p14:tracePt t="30897" x="7096125" y="4654550"/>
          <p14:tracePt t="30915" x="7096125" y="4664075"/>
          <p14:tracePt t="30932" x="7096125" y="4673600"/>
          <p14:tracePt t="30949" x="7102475" y="4689475"/>
          <p14:tracePt t="30964" x="7118350" y="4718050"/>
          <p14:tracePt t="30982" x="7127875" y="4733925"/>
          <p14:tracePt t="30998" x="7143750" y="4749800"/>
          <p14:tracePt t="31015" x="7153275" y="4765675"/>
          <p14:tracePt t="31031" x="7169150" y="4775200"/>
          <p14:tracePt t="31048" x="7175500" y="4791075"/>
          <p14:tracePt t="31065" x="7175500" y="4800600"/>
          <p14:tracePt t="31082" x="7175500" y="4803775"/>
          <p14:tracePt t="31368" x="7178675" y="4803775"/>
          <p14:tracePt t="32380" x="7165975" y="4791075"/>
          <p14:tracePt t="32386" x="7143750" y="4759325"/>
          <p14:tracePt t="32398" x="7112000" y="4730750"/>
          <p14:tracePt t="32415" x="7042150" y="4667250"/>
          <p14:tracePt t="32448" x="6956425" y="4600575"/>
          <p14:tracePt t="32481" x="6791325" y="4502150"/>
          <p14:tracePt t="32498" x="6724650" y="4473575"/>
          <p14:tracePt t="32515" x="6654800" y="4425950"/>
          <p14:tracePt t="32531" x="6626225" y="4406900"/>
          <p14:tracePt t="32549" x="6594475" y="4381500"/>
          <p14:tracePt t="32564" x="6543675" y="4349750"/>
          <p14:tracePt t="32581" x="6505575" y="4318000"/>
          <p14:tracePt t="32598" x="6464300" y="4298950"/>
          <p14:tracePt t="32615" x="6397625" y="4264025"/>
          <p14:tracePt t="32631" x="6359525" y="4238625"/>
          <p14:tracePt t="32648" x="6315075" y="4219575"/>
          <p14:tracePt t="32664" x="6261100" y="4181475"/>
          <p14:tracePt t="32680" x="6238875" y="4156075"/>
          <p14:tracePt t="32698" x="6207125" y="4124325"/>
          <p14:tracePt t="32715" x="6143625" y="4057650"/>
          <p14:tracePt t="32731" x="6111875" y="4025900"/>
          <p14:tracePt t="32748" x="6073775" y="3997325"/>
          <p14:tracePt t="32764" x="6022975" y="3959225"/>
          <p14:tracePt t="32781" x="5997575" y="3943350"/>
          <p14:tracePt t="32797" x="5975350" y="3924300"/>
          <p14:tracePt t="32815" x="5946775" y="3908425"/>
          <p14:tracePt t="32831" x="5937250" y="3898900"/>
          <p14:tracePt t="32848" x="5927725" y="3889375"/>
          <p14:tracePt t="32864" x="5921375" y="3873500"/>
          <p14:tracePt t="32881" x="5921375" y="3863975"/>
          <p14:tracePt t="32898" x="5921375" y="3854450"/>
          <p14:tracePt t="32914" x="5905500" y="3844925"/>
          <p14:tracePt t="32948" x="5905500" y="3838575"/>
          <p14:tracePt t="32964" x="5902325" y="3838575"/>
          <p14:tracePt t="33007" x="5895975" y="3835400"/>
          <p14:tracePt t="33014" x="5892800" y="3835400"/>
          <p14:tracePt t="33021" x="5886450" y="3835400"/>
          <p14:tracePt t="33031" x="5880100" y="3822700"/>
          <p14:tracePt t="33048" x="5870575" y="3819525"/>
          <p14:tracePt t="33064" x="5861050" y="3819525"/>
          <p14:tracePt t="33080" x="5861050" y="3813175"/>
          <p14:tracePt t="33149" x="5854700" y="3813175"/>
          <p14:tracePt t="33156" x="5851525" y="3810000"/>
          <p14:tracePt t="33164" x="5845175" y="3810000"/>
          <p14:tracePt t="33181" x="5845175" y="3803650"/>
          <p14:tracePt t="33198" x="5845175" y="3800475"/>
          <p14:tracePt t="33413" x="5861050" y="3800475"/>
          <p14:tracePt t="33419" x="5886450" y="3806825"/>
          <p14:tracePt t="33430" x="5899150" y="3813175"/>
          <p14:tracePt t="33448" x="5956300" y="3838575"/>
          <p14:tracePt t="33464" x="5978525" y="3851275"/>
          <p14:tracePt t="33481" x="6010275" y="3863975"/>
          <p14:tracePt t="33499" x="6038850" y="3879850"/>
          <p14:tracePt t="33514" x="6067425" y="3895725"/>
          <p14:tracePt t="33530" x="6076950" y="3908425"/>
          <p14:tracePt t="33548" x="6096000" y="3917950"/>
          <p14:tracePt t="33564" x="6118225" y="3917950"/>
          <p14:tracePt t="33581" x="6127750" y="3921125"/>
          <p14:tracePt t="33598" x="6162675" y="3933825"/>
          <p14:tracePt t="33614" x="6184900" y="3952875"/>
          <p14:tracePt t="33630" x="6210300" y="3962400"/>
          <p14:tracePt t="33648" x="6245225" y="3981450"/>
          <p14:tracePt t="33664" x="6254750" y="3990975"/>
          <p14:tracePt t="33681" x="6264275" y="4006850"/>
          <p14:tracePt t="33697" x="6292850" y="4022725"/>
          <p14:tracePt t="33714" x="6302375" y="4032250"/>
          <p14:tracePt t="33730" x="6311900" y="4041775"/>
          <p14:tracePt t="33747" x="6337300" y="4064000"/>
          <p14:tracePt t="33765" x="6353175" y="4073525"/>
          <p14:tracePt t="33781" x="6369050" y="4089400"/>
          <p14:tracePt t="33797" x="6391275" y="4111625"/>
          <p14:tracePt t="33814" x="6400800" y="4121150"/>
          <p14:tracePt t="33830" x="6410325" y="4130675"/>
          <p14:tracePt t="33847" x="6426200" y="4143375"/>
          <p14:tracePt t="33864" x="6442075" y="4162425"/>
          <p14:tracePt t="33881" x="6451600" y="4171950"/>
          <p14:tracePt t="33897" x="6470650" y="4187825"/>
          <p14:tracePt t="33914" x="6496050" y="4197350"/>
          <p14:tracePt t="33931" x="6511925" y="4216400"/>
          <p14:tracePt t="33948" x="6527800" y="4229100"/>
          <p14:tracePt t="33964" x="6540500" y="4229100"/>
          <p14:tracePt t="33981" x="6540500" y="4235450"/>
          <p14:tracePt t="34040" x="6546850" y="4238625"/>
          <p14:tracePt t="34046" x="6553200" y="4238625"/>
          <p14:tracePt t="34054" x="6553200" y="4244975"/>
          <p14:tracePt t="34347" x="6556375" y="4241800"/>
          <p14:tracePt t="34353" x="6562725" y="4238625"/>
          <p14:tracePt t="34363" x="6565900" y="4232275"/>
          <p14:tracePt t="34381" x="6581775" y="4213225"/>
          <p14:tracePt t="34397" x="6597650" y="4187825"/>
          <p14:tracePt t="34414" x="6613525" y="4143375"/>
          <p14:tracePt t="34431" x="6635750" y="4000500"/>
          <p14:tracePt t="34447" x="6651625" y="3902075"/>
          <p14:tracePt t="34464" x="6667500" y="3819525"/>
          <p14:tracePt t="34480" x="6667500" y="3635375"/>
          <p14:tracePt t="34497" x="6667500" y="3517900"/>
          <p14:tracePt t="34514" x="6667500" y="3448050"/>
          <p14:tracePt t="34531" x="6664325" y="3359150"/>
          <p14:tracePt t="34548" x="6657975" y="3324225"/>
          <p14:tracePt t="34564" x="6657975" y="3286125"/>
          <p14:tracePt t="34582" x="6651625" y="3267075"/>
          <p14:tracePt t="34597" x="6651625" y="3251200"/>
          <p14:tracePt t="34614" x="6651625" y="3241675"/>
          <p14:tracePt t="34631" x="6651625" y="3232150"/>
          <p14:tracePt t="34647" x="6651625" y="3225800"/>
          <p14:tracePt t="34708" x="6648450" y="3225800"/>
          <p14:tracePt t="34716" x="6642100" y="3225800"/>
          <p14:tracePt t="34724" x="6638925" y="3225800"/>
          <p14:tracePt t="34738" x="6632575" y="3225800"/>
          <p14:tracePt t="34748" x="6629400" y="3225800"/>
          <p14:tracePt t="34764" x="6613525" y="3225800"/>
          <p14:tracePt t="34780" x="6597650" y="3238500"/>
          <p14:tracePt t="34797" x="6588125" y="3248025"/>
          <p14:tracePt t="34814" x="6578600" y="3263900"/>
          <p14:tracePt t="34831" x="6550025" y="3279775"/>
          <p14:tracePt t="34848" x="6527800" y="3292475"/>
          <p14:tracePt t="34864" x="6496050" y="3302000"/>
          <p14:tracePt t="34866" x="6483350" y="3314700"/>
          <p14:tracePt t="34880" x="6461125" y="3327400"/>
          <p14:tracePt t="34897" x="6429375" y="3340100"/>
          <p14:tracePt t="34914" x="6413500" y="3349625"/>
          <p14:tracePt t="34930" x="6400800" y="3349625"/>
          <p14:tracePt t="34947" x="6384925" y="3355975"/>
          <p14:tracePt t="34964" x="6375400" y="3355975"/>
          <p14:tracePt t="34980" x="6359525" y="3359150"/>
          <p14:tracePt t="35194" x="6365875" y="3365500"/>
          <p14:tracePt t="35201" x="6372225" y="3371850"/>
          <p14:tracePt t="35214" x="6388100" y="3375025"/>
          <p14:tracePt t="35230" x="6397625" y="3375025"/>
          <p14:tracePt t="35247" x="6407150" y="3375025"/>
          <p14:tracePt t="35308" x="6407150" y="3381375"/>
          <p14:tracePt t="35315" x="6407150" y="3384550"/>
          <p14:tracePt t="35322" x="6410325" y="3390900"/>
          <p14:tracePt t="35330" x="6410325" y="3394075"/>
          <p14:tracePt t="35348" x="6416675" y="3409950"/>
          <p14:tracePt t="35364" x="6438900" y="3425825"/>
          <p14:tracePt t="35381" x="6442075" y="3435350"/>
          <p14:tracePt t="35397" x="6451600" y="3444875"/>
          <p14:tracePt t="35414" x="6467475" y="3467100"/>
          <p14:tracePt t="35430" x="6486525" y="3489325"/>
          <p14:tracePt t="35447" x="6502400" y="3521075"/>
          <p14:tracePt t="35464" x="6546850" y="3543300"/>
          <p14:tracePt t="35481" x="6556375" y="3562350"/>
          <p14:tracePt t="35498" x="6572250" y="3581400"/>
          <p14:tracePt t="35514" x="6588125" y="3609975"/>
          <p14:tracePt t="35530" x="6613525" y="3641725"/>
          <p14:tracePt t="35547" x="6626225" y="3663950"/>
          <p14:tracePt t="35564" x="6648450" y="3692525"/>
          <p14:tracePt t="35581" x="6664325" y="3705225"/>
          <p14:tracePt t="35598" x="6673850" y="3714750"/>
          <p14:tracePt t="35614" x="6680200" y="3727450"/>
          <p14:tracePt t="35630" x="6680200" y="3743325"/>
          <p14:tracePt t="35647" x="6683375" y="3749675"/>
          <p14:tracePt t="35693" x="6683375" y="3752850"/>
          <p14:tracePt t="35785" x="6677025" y="3746500"/>
          <p14:tracePt t="35792" x="6673850" y="3730625"/>
          <p14:tracePt t="35799" x="6667500" y="3717925"/>
          <p14:tracePt t="35814" x="6648450" y="3695700"/>
          <p14:tracePt t="35830" x="6629400" y="3654425"/>
          <p14:tracePt t="35847" x="6610350" y="3625850"/>
          <p14:tracePt t="35864" x="6575425" y="3533775"/>
          <p14:tracePt t="35881" x="6556375" y="3476625"/>
          <p14:tracePt t="35897" x="6534150" y="3413125"/>
          <p14:tracePt t="35899" x="6524625" y="3375025"/>
          <p14:tracePt t="35914" x="6505575" y="3321050"/>
          <p14:tracePt t="35930" x="6492875" y="3289300"/>
          <p14:tracePt t="35947" x="6486525" y="3273425"/>
          <p14:tracePt t="35964" x="6486525" y="3254375"/>
          <p14:tracePt t="35980" x="6486525" y="3244850"/>
          <p14:tracePt t="36234" x="6489700" y="3257550"/>
          <p14:tracePt t="36241" x="6502400" y="3286125"/>
          <p14:tracePt t="36249" x="6508750" y="3305175"/>
          <p14:tracePt t="36264" x="6521450" y="3349625"/>
          <p14:tracePt t="36280" x="6534150" y="3378200"/>
          <p14:tracePt t="36297" x="6546850" y="3441700"/>
          <p14:tracePt t="36314" x="6553200" y="3486150"/>
          <p14:tracePt t="36330" x="6559550" y="3524250"/>
          <p14:tracePt t="36347" x="6578600" y="3571875"/>
          <p14:tracePt t="36364" x="6578600" y="3609975"/>
          <p14:tracePt t="36380" x="6584950" y="3632200"/>
          <p14:tracePt t="36397" x="6584950" y="3673475"/>
          <p14:tracePt t="36414" x="6584950" y="3683000"/>
          <p14:tracePt t="36431" x="6594475" y="3698875"/>
          <p14:tracePt t="36447" x="6600825" y="3717925"/>
          <p14:tracePt t="36463" x="6610350" y="3740150"/>
          <p14:tracePt t="36480" x="6616700" y="3771900"/>
          <p14:tracePt t="36498" x="6629400" y="3806825"/>
          <p14:tracePt t="36513" x="6642100" y="3835400"/>
          <p14:tracePt t="36530" x="6651625" y="3860800"/>
          <p14:tracePt t="36547" x="6670675" y="3902075"/>
          <p14:tracePt t="36563" x="6670675" y="3924300"/>
          <p14:tracePt t="36580" x="6677025" y="3940175"/>
          <p14:tracePt t="36597" x="6692900" y="3959225"/>
          <p14:tracePt t="36614" x="6702425" y="3968750"/>
          <p14:tracePt t="36630" x="6705600" y="3978275"/>
          <p14:tracePt t="36648" x="6705600" y="4000500"/>
          <p14:tracePt t="36664" x="6705600" y="4010025"/>
          <p14:tracePt t="36680" x="6705600" y="4019550"/>
          <p14:tracePt t="36732" x="6711950" y="4019550"/>
          <p14:tracePt t="36754" x="6715125" y="4019550"/>
          <p14:tracePt t="36790" x="6721475" y="4019550"/>
          <p14:tracePt t="36890" x="6721475" y="4022725"/>
          <p14:tracePt t="36896" x="6721475" y="4029075"/>
          <p14:tracePt t="36903" x="6721475" y="4035425"/>
          <p14:tracePt t="36914" x="6721475" y="4038600"/>
          <p14:tracePt t="36931" x="6699250" y="4089400"/>
          <p14:tracePt t="36947" x="6642100" y="4181475"/>
          <p14:tracePt t="36964" x="6594475" y="4260850"/>
          <p14:tracePt t="36981" x="6486525" y="4384675"/>
          <p14:tracePt t="36997" x="6416675" y="4476750"/>
          <p14:tracePt t="37014" x="6340475" y="4572000"/>
          <p14:tracePt t="37031" x="6223000" y="4708525"/>
          <p14:tracePt t="37048" x="6149975" y="4772025"/>
          <p14:tracePt t="37064" x="6108700" y="4822825"/>
          <p14:tracePt t="37081" x="6051550" y="4889500"/>
          <p14:tracePt t="37097" x="6026150" y="4930775"/>
          <p14:tracePt t="37114" x="6007100" y="4953000"/>
          <p14:tracePt t="37131" x="5988050" y="4997450"/>
          <p14:tracePt t="37147" x="5978525" y="5013325"/>
          <p14:tracePt t="37164" x="5969000" y="5035550"/>
          <p14:tracePt t="37181" x="5969000" y="5048250"/>
          <p14:tracePt t="37197" x="5969000" y="5057775"/>
          <p14:tracePt t="37214" x="5969000" y="5067300"/>
          <p14:tracePt t="37231" x="5956300" y="5089525"/>
          <p14:tracePt t="37248" x="5956300" y="5099050"/>
          <p14:tracePt t="37265" x="5953125" y="5108575"/>
          <p14:tracePt t="37281" x="5946775" y="5143500"/>
          <p14:tracePt t="37297" x="5940425" y="5165725"/>
          <p14:tracePt t="37314" x="5940425" y="5203825"/>
          <p14:tracePt t="37331" x="5940425" y="5264150"/>
          <p14:tracePt t="37347" x="5940425" y="5302250"/>
          <p14:tracePt t="37364" x="5940425" y="5330825"/>
          <p14:tracePt t="37380" x="5940425" y="5362575"/>
          <p14:tracePt t="37397" x="5940425" y="5378450"/>
          <p14:tracePt t="37413" x="5940425" y="5387975"/>
          <p14:tracePt t="37431" x="5940425" y="5403850"/>
          <p14:tracePt t="37448" x="5940425" y="5413375"/>
          <p14:tracePt t="37464" x="5940425" y="5416550"/>
          <p14:tracePt t="37553" x="5940425" y="5410200"/>
          <p14:tracePt t="37560" x="5940425" y="5407025"/>
          <p14:tracePt t="37567" x="5940425" y="5400675"/>
          <p14:tracePt t="37581" x="5943600" y="5384800"/>
          <p14:tracePt t="37597" x="5949950" y="5356225"/>
          <p14:tracePt t="37614" x="5965825" y="5330825"/>
          <p14:tracePt t="37630" x="5984875" y="5283200"/>
          <p14:tracePt t="37648" x="5997575" y="5257800"/>
          <p14:tracePt t="37665" x="6010275" y="5219700"/>
          <p14:tracePt t="37681" x="6038850" y="5178425"/>
          <p14:tracePt t="37697" x="6064250" y="5153025"/>
          <p14:tracePt t="37714" x="6099175" y="5111750"/>
          <p14:tracePt t="37731" x="6127750" y="5070475"/>
          <p14:tracePt t="37747" x="6162675" y="5029200"/>
          <p14:tracePt t="37764" x="6188075" y="4997450"/>
          <p14:tracePt t="37781" x="6229350" y="4953000"/>
          <p14:tracePt t="37797" x="6248400" y="4930775"/>
          <p14:tracePt t="37814" x="6264275" y="4895850"/>
          <p14:tracePt t="37830" x="6283325" y="4886325"/>
          <p14:tracePt t="37847" x="6292850" y="4873625"/>
          <p14:tracePt t="37864" x="6296025" y="4860925"/>
          <p14:tracePt t="38100" x="6289675" y="4860925"/>
          <p14:tracePt t="38108" x="6276975" y="4867275"/>
          <p14:tracePt t="38115" x="6267450" y="4873625"/>
          <p14:tracePt t="38130" x="6235700" y="4886325"/>
          <p14:tracePt t="38147" x="6207125" y="4892675"/>
          <p14:tracePt t="38164" x="6159500" y="4892675"/>
          <p14:tracePt t="38180" x="6121400" y="4889500"/>
          <p14:tracePt t="38197" x="6096000" y="4876800"/>
          <p14:tracePt t="38214" x="6057900" y="4876800"/>
          <p14:tracePt t="38230" x="6042025" y="4876800"/>
          <p14:tracePt t="38247" x="6026150" y="4876800"/>
          <p14:tracePt t="38264" x="5994400" y="4870450"/>
          <p14:tracePt t="38280" x="5969000" y="4860925"/>
          <p14:tracePt t="38298" x="5940425" y="4848225"/>
          <p14:tracePt t="38315" x="5905500" y="4835525"/>
          <p14:tracePt t="38331" x="5873750" y="4829175"/>
          <p14:tracePt t="38348" x="5857875" y="4829175"/>
          <p14:tracePt t="38364" x="5845175" y="4829175"/>
          <p14:tracePt t="38380" x="5829300" y="4829175"/>
          <p14:tracePt t="38397" x="5819775" y="4829175"/>
          <p14:tracePt t="38413" x="5810250" y="4829175"/>
          <p14:tracePt t="38841" x="5756275" y="4822825"/>
          <p14:tracePt t="38848" x="5686425" y="4813300"/>
          <p14:tracePt t="38856" x="5626100" y="4806950"/>
          <p14:tracePt t="38863" x="5588000" y="4797425"/>
          <p14:tracePt t="38897" x="5470525" y="4797425"/>
          <p14:tracePt t="38931" x="5451475" y="4797425"/>
          <p14:tracePt t="38948" x="5429250" y="4797425"/>
          <p14:tracePt t="38964" x="5426075" y="4797425"/>
          <p14:tracePt t="39056" x="5432425" y="4797425"/>
          <p14:tracePt t="39062" x="5448300" y="4797425"/>
          <p14:tracePt t="39069" x="5467350" y="4797425"/>
          <p14:tracePt t="39080" x="5483225" y="4797425"/>
          <p14:tracePt t="39097" x="5546725" y="4791075"/>
          <p14:tracePt t="39113" x="5591175" y="4791075"/>
          <p14:tracePt t="39130" x="5629275" y="4791075"/>
          <p14:tracePt t="39147" x="5661025" y="4791075"/>
          <p14:tracePt t="39163" x="5670550" y="4791075"/>
          <p14:tracePt t="39180" x="5699125" y="4791075"/>
          <p14:tracePt t="39197" x="5737225" y="4791075"/>
          <p14:tracePt t="39213" x="5759450" y="4791075"/>
          <p14:tracePt t="39231" x="5775325" y="4787900"/>
          <p14:tracePt t="39247" x="5794375" y="4787900"/>
          <p14:tracePt t="39264" x="5807075" y="4787900"/>
          <p14:tracePt t="39280" x="5810250" y="47879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143000" y="5000625"/>
            <a:ext cx="2636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Silybum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marianum</a:t>
            </a:r>
          </a:p>
          <a:p>
            <a:pPr eaLnBrk="1" hangingPunct="1"/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(Chardon Marie)</a:t>
            </a:r>
            <a:endParaRPr lang="fr-FR" altLang="fr-FR"/>
          </a:p>
        </p:txBody>
      </p:sp>
      <p:pic>
        <p:nvPicPr>
          <p:cNvPr id="27651" name="Picture 7" descr="https://upload.wikimedia.org/wikipedia/commons/7/70/Silybum_marianum_fru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478213"/>
            <a:ext cx="29289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 descr="http://healthheathen.com/wp-content/uploads/2015/02/image15-e14241453097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35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362"/>
    </mc:Choice>
    <mc:Fallback>
      <p:transition spd="slow" advTm="4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511" x="5749925" y="4699000"/>
          <p14:tracePt t="3518" x="5597525" y="4559300"/>
          <p14:tracePt t="3532" x="5305425" y="4327525"/>
          <p14:tracePt t="3554" x="4721225" y="3933825"/>
          <p14:tracePt t="3571" x="4318000" y="3733800"/>
          <p14:tracePt t="3590" x="3778250" y="3571875"/>
          <p14:tracePt t="3618" x="3324225" y="3517900"/>
          <p14:tracePt t="3651" x="3013075" y="3533775"/>
          <p14:tracePt t="3666" x="2911475" y="3575050"/>
          <p14:tracePt t="3683" x="2794000" y="3638550"/>
          <p14:tracePt t="3700" x="2724150" y="3683000"/>
          <p14:tracePt t="3716" x="2651125" y="3740150"/>
          <p14:tracePt t="3733" x="2562225" y="3813175"/>
          <p14:tracePt t="3749" x="2508250" y="3867150"/>
          <p14:tracePt t="3765" x="2457450" y="3917950"/>
          <p14:tracePt t="3767" x="2432050" y="3968750"/>
          <p14:tracePt t="3782" x="2374900" y="4060825"/>
          <p14:tracePt t="3799" x="2346325" y="4127500"/>
          <p14:tracePt t="3815" x="2320925" y="4213225"/>
          <p14:tracePt t="3832" x="2343150" y="4359275"/>
          <p14:tracePt t="3849" x="2368550" y="4406900"/>
          <p14:tracePt t="4052" x="2362200" y="4308475"/>
          <p14:tracePt t="4060" x="2352675" y="4184650"/>
          <p14:tracePt t="4067" x="2352675" y="4070350"/>
          <p14:tracePt t="4083" x="2352675" y="3708400"/>
          <p14:tracePt t="4099" x="2352675" y="3381375"/>
          <p14:tracePt t="4116" x="2352675" y="2857500"/>
          <p14:tracePt t="4133" x="2371725" y="2505075"/>
          <p14:tracePt t="4150" x="2381250" y="2311400"/>
          <p14:tracePt t="4166" x="2381250" y="1958975"/>
          <p14:tracePt t="4182" x="2374900" y="1822450"/>
          <p14:tracePt t="4200" x="2346325" y="1670050"/>
          <p14:tracePt t="4215" x="2286000" y="1489075"/>
          <p14:tracePt t="4232" x="2257425" y="1419225"/>
          <p14:tracePt t="4249" x="2206625" y="1368425"/>
          <p14:tracePt t="4265" x="2143125" y="1298575"/>
          <p14:tracePt t="4282" x="2092325" y="1257300"/>
          <p14:tracePt t="4299" x="2012950" y="1200150"/>
          <p14:tracePt t="4315" x="1857375" y="1098550"/>
          <p14:tracePt t="4332" x="1746250" y="1044575"/>
          <p14:tracePt t="4349" x="1670050" y="1022350"/>
          <p14:tracePt t="4365" x="1597025" y="1009650"/>
          <p14:tracePt t="4382" x="1558925" y="1009650"/>
          <p14:tracePt t="4399" x="1514475" y="1012825"/>
          <p14:tracePt t="4415" x="1450975" y="1031875"/>
          <p14:tracePt t="4432" x="1412875" y="1063625"/>
          <p14:tracePt t="4449" x="1362075" y="1104900"/>
          <p14:tracePt t="4465" x="1289050" y="1187450"/>
          <p14:tracePt t="4482" x="1228725" y="1279525"/>
          <p14:tracePt t="4498" x="1187450" y="1381125"/>
          <p14:tracePt t="4515" x="1143000" y="1463675"/>
          <p14:tracePt t="4532" x="1133475" y="1501775"/>
          <p14:tracePt t="4548" x="1120775" y="1539875"/>
          <p14:tracePt t="4565" x="1101725" y="1597025"/>
          <p14:tracePt t="4582" x="1079500" y="1673225"/>
          <p14:tracePt t="4600" x="1063625" y="1746250"/>
          <p14:tracePt t="4616" x="1044575" y="1847850"/>
          <p14:tracePt t="4632" x="1044575" y="1908175"/>
          <p14:tracePt t="4649" x="1044575" y="1968500"/>
          <p14:tracePt t="4666" x="1054100" y="2098675"/>
          <p14:tracePt t="4682" x="1069975" y="2171700"/>
          <p14:tracePt t="4699" x="1082675" y="2235200"/>
          <p14:tracePt t="4715" x="1114425" y="2336800"/>
          <p14:tracePt t="4732" x="1130300" y="2435225"/>
          <p14:tracePt t="4749" x="1155700" y="2552700"/>
          <p14:tracePt t="4765" x="1209675" y="2682875"/>
          <p14:tracePt t="4782" x="1241425" y="2749550"/>
          <p14:tracePt t="4799" x="1314450" y="2870200"/>
          <p14:tracePt t="4815" x="1349375" y="2917825"/>
          <p14:tracePt t="4832" x="1374775" y="2971800"/>
          <p14:tracePt t="4849" x="1419225" y="3028950"/>
          <p14:tracePt t="4866" x="1485900" y="3117850"/>
          <p14:tracePt t="4882" x="1571625" y="3213100"/>
          <p14:tracePt t="4899" x="1755775" y="3394075"/>
          <p14:tracePt t="4915" x="1860550" y="3492500"/>
          <p14:tracePt t="4932" x="1952625" y="3568700"/>
          <p14:tracePt t="4949" x="2108200" y="3679825"/>
          <p14:tracePt t="4965" x="2203450" y="3749675"/>
          <p14:tracePt t="4981" x="2273300" y="3803650"/>
          <p14:tracePt t="5000" x="2365375" y="3879850"/>
          <p14:tracePt t="5016" x="2435225" y="3933825"/>
          <p14:tracePt t="5032" x="2536825" y="3984625"/>
          <p14:tracePt t="5049" x="2708275" y="4044950"/>
          <p14:tracePt t="5065" x="2816225" y="4060825"/>
          <p14:tracePt t="5082" x="2946400" y="4089400"/>
          <p14:tracePt t="5099" x="3108325" y="4095750"/>
          <p14:tracePt t="5115" x="3168650" y="4095750"/>
          <p14:tracePt t="5132" x="3228975" y="4092575"/>
          <p14:tracePt t="5149" x="3305175" y="4057650"/>
          <p14:tracePt t="5165" x="3336925" y="4025900"/>
          <p14:tracePt t="5182" x="3387725" y="3968750"/>
          <p14:tracePt t="5199" x="3435350" y="3879850"/>
          <p14:tracePt t="5215" x="3463925" y="3832225"/>
          <p14:tracePt t="5232" x="3476625" y="3803650"/>
          <p14:tracePt t="5248" x="3495675" y="3787775"/>
          <p14:tracePt t="5265" x="3505200" y="3778250"/>
          <p14:tracePt t="5282" x="3514725" y="3768725"/>
          <p14:tracePt t="5299" x="3530600" y="3746500"/>
          <p14:tracePt t="5315" x="3540125" y="3736975"/>
          <p14:tracePt t="5332" x="3540125" y="3721100"/>
          <p14:tracePt t="5349" x="3540125" y="3702050"/>
          <p14:tracePt t="5365" x="3540125" y="3692525"/>
          <p14:tracePt t="7430" x="3514725" y="3768725"/>
          <p14:tracePt t="7437" x="3454400" y="3892550"/>
          <p14:tracePt t="7449" x="3416300" y="3997325"/>
          <p14:tracePt t="7466" x="3175000" y="4673600"/>
          <p14:tracePt t="7486" x="2952750" y="5549900"/>
          <p14:tracePt t="7507" x="2809875" y="6340475"/>
          <p14:tracePt t="7533" x="2762250" y="6854825"/>
          <p14:tracePt t="7566" x="2752725" y="6854825"/>
          <p14:tracePt t="7583" x="2743200" y="6854825"/>
          <p14:tracePt t="7598" x="2727325" y="6854825"/>
          <p14:tracePt t="7615" x="2714625" y="6854825"/>
          <p14:tracePt t="7631" x="2708275" y="6854825"/>
          <p14:tracePt t="7765" x="2708275" y="6848475"/>
          <p14:tracePt t="7772" x="2708275" y="6845300"/>
          <p14:tracePt t="7781" x="2708275" y="6832600"/>
          <p14:tracePt t="7799" x="2711450" y="6784975"/>
          <p14:tracePt t="7815" x="2717800" y="6734175"/>
          <p14:tracePt t="7832" x="2717800" y="6664325"/>
          <p14:tracePt t="7849" x="2714625" y="6489700"/>
          <p14:tracePt t="7865" x="2686050" y="6350000"/>
          <p14:tracePt t="7882" x="2654300" y="6229350"/>
          <p14:tracePt t="7899" x="2549525" y="5978525"/>
          <p14:tracePt t="7916" x="2470150" y="5854700"/>
          <p14:tracePt t="7931" x="2381250" y="5727700"/>
          <p14:tracePt t="7949" x="2228850" y="5546725"/>
          <p14:tracePt t="7965" x="2143125" y="5464175"/>
          <p14:tracePt t="7982" x="2073275" y="5416550"/>
          <p14:tracePt t="7998" x="1978025" y="5365750"/>
          <p14:tracePt t="8015" x="1924050" y="5353050"/>
          <p14:tracePt t="8032" x="1892300" y="5346700"/>
          <p14:tracePt t="8049" x="1844675" y="5346700"/>
          <p14:tracePt t="8065" x="1822450" y="5346700"/>
          <p14:tracePt t="8082" x="1793875" y="5353050"/>
          <p14:tracePt t="8098" x="1778000" y="5368925"/>
          <p14:tracePt t="8115" x="1768475" y="5384800"/>
          <p14:tracePt t="8132" x="1752600" y="5400675"/>
          <p14:tracePt t="8149" x="1727200" y="5457825"/>
          <p14:tracePt t="8165" x="1711325" y="5511800"/>
          <p14:tracePt t="8182" x="1692275" y="5559425"/>
          <p14:tracePt t="8198" x="1685925" y="5622925"/>
          <p14:tracePt t="8215" x="1685925" y="5667375"/>
          <p14:tracePt t="8231" x="1685925" y="5711825"/>
          <p14:tracePt t="8249" x="1685925" y="5743575"/>
          <p14:tracePt t="8265" x="1685925" y="5772150"/>
          <p14:tracePt t="8282" x="1685925" y="5794375"/>
          <p14:tracePt t="8299" x="1685925" y="5819775"/>
          <p14:tracePt t="8315" x="1698625" y="5832475"/>
          <p14:tracePt t="8332" x="1704975" y="5842000"/>
          <p14:tracePt t="8348" x="1717675" y="5854700"/>
          <p14:tracePt t="8365" x="1739900" y="5867400"/>
          <p14:tracePt t="8381" x="1768475" y="5867400"/>
          <p14:tracePt t="8398" x="1816100" y="5867400"/>
          <p14:tracePt t="8414" x="1841500" y="5857875"/>
          <p14:tracePt t="8432" x="1851025" y="5848350"/>
          <p14:tracePt t="8448" x="1870075" y="5832475"/>
          <p14:tracePt t="8464" x="1879600" y="5822950"/>
          <p14:tracePt t="8482" x="1889125" y="5807075"/>
          <p14:tracePt t="8498" x="1901825" y="5784850"/>
          <p14:tracePt t="8514" x="1905000" y="5768975"/>
          <p14:tracePt t="8532" x="1917700" y="5753100"/>
          <p14:tracePt t="8548" x="1917700" y="5740400"/>
          <p14:tracePt t="8565" x="1917700" y="5734050"/>
          <p14:tracePt t="8756" x="1927225" y="5730875"/>
          <p14:tracePt t="8763" x="1946275" y="5724525"/>
          <p14:tracePt t="8770" x="1965325" y="5708650"/>
          <p14:tracePt t="8783" x="2009775" y="5695950"/>
          <p14:tracePt t="8798" x="2047875" y="5676900"/>
          <p14:tracePt t="8814" x="2101850" y="5664200"/>
          <p14:tracePt t="8832" x="2168525" y="5645150"/>
          <p14:tracePt t="8848" x="2203450" y="5638800"/>
          <p14:tracePt t="8865" x="2241550" y="5619750"/>
          <p14:tracePt t="8882" x="2305050" y="5607050"/>
          <p14:tracePt t="8899" x="2349500" y="5600700"/>
          <p14:tracePt t="8915" x="2393950" y="5594350"/>
          <p14:tracePt t="8932" x="2428875" y="5588000"/>
          <p14:tracePt t="8948" x="2457450" y="5588000"/>
          <p14:tracePt t="8964" x="2479675" y="5588000"/>
          <p14:tracePt t="8982" x="2511425" y="5588000"/>
          <p14:tracePt t="8998" x="2533650" y="5588000"/>
          <p14:tracePt t="9014" x="2562225" y="5588000"/>
          <p14:tracePt t="9032" x="2625725" y="5588000"/>
          <p14:tracePt t="9048" x="2657475" y="5584825"/>
          <p14:tracePt t="9065" x="2686050" y="5584825"/>
          <p14:tracePt t="9082" x="2711450" y="5584825"/>
          <p14:tracePt t="9098" x="2720975" y="5584825"/>
          <p14:tracePt t="9115" x="2736850" y="5584825"/>
          <p14:tracePt t="9132" x="2762250" y="5584825"/>
          <p14:tracePt t="9148" x="2771775" y="5584825"/>
          <p14:tracePt t="9164" x="2794000" y="5584825"/>
          <p14:tracePt t="9182" x="2809875" y="5584825"/>
          <p14:tracePt t="9274" x="2806700" y="5584825"/>
          <p14:tracePt t="9282" x="2803525" y="5584825"/>
          <p14:tracePt t="9289" x="2790825" y="5584825"/>
          <p14:tracePt t="9298" x="2765425" y="5584825"/>
          <p14:tracePt t="9314" x="2708275" y="5584825"/>
          <p14:tracePt t="9332" x="2603500" y="5584825"/>
          <p14:tracePt t="9348" x="2508250" y="5584825"/>
          <p14:tracePt t="9364" x="2425700" y="5588000"/>
          <p14:tracePt t="9381" x="2301875" y="5610225"/>
          <p14:tracePt t="9398" x="2228850" y="5626100"/>
          <p14:tracePt t="9414" x="2143125" y="5648325"/>
          <p14:tracePt t="9431" x="2028825" y="5670550"/>
          <p14:tracePt t="9448" x="1978025" y="5683250"/>
          <p14:tracePt t="9464" x="1943100" y="5683250"/>
          <p14:tracePt t="9610" x="1924050" y="5680075"/>
          <p14:tracePt t="9617" x="1905000" y="5673725"/>
          <p14:tracePt t="9631" x="1873250" y="5661025"/>
          <p14:tracePt t="9648" x="1841500" y="5645150"/>
          <p14:tracePt t="9665" x="1812925" y="5626100"/>
          <p14:tracePt t="9681" x="1774825" y="5594350"/>
          <p14:tracePt t="9698" x="1758950" y="5584825"/>
          <p14:tracePt t="9714" x="1749425" y="5568950"/>
          <p14:tracePt t="9731" x="1733550" y="5553075"/>
          <p14:tracePt t="9748" x="1724025" y="5543550"/>
          <p14:tracePt t="9764" x="1708150" y="5534025"/>
          <p14:tracePt t="9781" x="1695450" y="5530850"/>
          <p14:tracePt t="9798" x="1695450" y="5518150"/>
          <p14:tracePt t="9814" x="1689100" y="5514975"/>
          <p14:tracePt t="9832" x="1679575" y="5499100"/>
          <p14:tracePt t="9848" x="1670050" y="5489575"/>
          <p14:tracePt t="9864" x="1660525" y="5480050"/>
          <p14:tracePt t="9882" x="1644650" y="5457825"/>
          <p14:tracePt t="9898" x="1635125" y="5448300"/>
          <p14:tracePt t="9915" x="1628775" y="5438775"/>
          <p14:tracePt t="10686" x="1638300" y="5438775"/>
          <p14:tracePt t="10693" x="1654175" y="5438775"/>
          <p14:tracePt t="10700" x="1666875" y="5438775"/>
          <p14:tracePt t="10715" x="1695450" y="5438775"/>
          <p14:tracePt t="10731" x="1739900" y="5438775"/>
          <p14:tracePt t="10749" x="1857375" y="5416550"/>
          <p14:tracePt t="10781" x="2133600" y="5416550"/>
          <p14:tracePt t="10814" x="2447925" y="5448300"/>
          <p14:tracePt t="10831" x="2524125" y="5464175"/>
          <p14:tracePt t="10849" x="2628900" y="5464175"/>
          <p14:tracePt t="10864" x="2755900" y="5470525"/>
          <p14:tracePt t="10882" x="2870200" y="5470525"/>
          <p14:tracePt t="10898" x="3035300" y="5480050"/>
          <p14:tracePt t="10914" x="3127375" y="5480050"/>
          <p14:tracePt t="10931" x="3209925" y="5486400"/>
          <p14:tracePt t="10949" x="3289300" y="5486400"/>
          <p14:tracePt t="10964" x="3333750" y="5486400"/>
          <p14:tracePt t="10982" x="3378200" y="5486400"/>
          <p14:tracePt t="10998" x="3441700" y="5486400"/>
          <p14:tracePt t="11015" x="3476625" y="5483225"/>
          <p14:tracePt t="11032" x="3524250" y="5470525"/>
          <p14:tracePt t="11049" x="3587750" y="5457825"/>
          <p14:tracePt t="11064" x="3616325" y="5451475"/>
          <p14:tracePt t="11081" x="3638550" y="5438775"/>
          <p14:tracePt t="11098" x="3654425" y="5426075"/>
          <p14:tracePt t="11114" x="3670300" y="5416550"/>
          <p14:tracePt t="11131" x="3679825" y="5410200"/>
          <p14:tracePt t="11148" x="3695700" y="5391150"/>
          <p14:tracePt t="11164" x="3705225" y="5381625"/>
          <p14:tracePt t="11182" x="3721100" y="5375275"/>
          <p14:tracePt t="11198" x="3733800" y="5365750"/>
          <p14:tracePt t="11214" x="3743325" y="5359400"/>
          <p14:tracePt t="11231" x="3752850" y="5359400"/>
          <p14:tracePt t="11247" x="3768725" y="5359400"/>
          <p14:tracePt t="11281" x="3778250" y="5356225"/>
          <p14:tracePt t="11298" x="3787775" y="5356225"/>
          <p14:tracePt t="11314" x="3797300" y="5356225"/>
          <p14:tracePt t="11331" x="3803650" y="5356225"/>
          <p14:tracePt t="13051" x="3908425" y="5314950"/>
          <p14:tracePt t="13058" x="4019550" y="5254625"/>
          <p14:tracePt t="13065" x="4127500" y="5207000"/>
          <p14:tracePt t="13097" x="4622800" y="4918075"/>
          <p14:tracePt t="13132" x="4879975" y="4483100"/>
          <p14:tracePt t="13150" x="4883150" y="4108450"/>
          <p14:tracePt t="13165" x="4819650" y="3810000"/>
          <p14:tracePt t="13181" x="4679950" y="3444875"/>
          <p14:tracePt t="13198" x="4460875" y="3019425"/>
          <p14:tracePt t="13216" x="4267200" y="2565400"/>
          <p14:tracePt t="13232" x="4184650" y="2317750"/>
          <p14:tracePt t="13248" x="4117975" y="2152650"/>
          <p14:tracePt t="13264" x="4029075" y="1946275"/>
          <p14:tracePt t="13281" x="3968750" y="1841500"/>
          <p14:tracePt t="13298" x="3924300" y="1771650"/>
          <p14:tracePt t="13314" x="3854450" y="1708150"/>
          <p14:tracePt t="13331" x="3765550" y="1654175"/>
          <p14:tracePt t="13348" x="3676650" y="1603375"/>
          <p14:tracePt t="13364" x="3565525" y="1524000"/>
          <p14:tracePt t="13381" x="3502025" y="1454150"/>
          <p14:tracePt t="13398" x="3454400" y="1384300"/>
          <p14:tracePt t="13414" x="3419475" y="1304925"/>
          <p14:tracePt t="13431" x="3406775" y="1276350"/>
          <p14:tracePt t="13448" x="3390900" y="1257300"/>
          <p14:tracePt t="13465" x="3346450" y="1241425"/>
          <p14:tracePt t="13481" x="3273425" y="1219200"/>
          <p14:tracePt t="13498" x="3178175" y="1209675"/>
          <p14:tracePt t="13514" x="2981325" y="1225550"/>
          <p14:tracePt t="13531" x="2873375" y="1247775"/>
          <p14:tracePt t="13548" x="2778125" y="1263650"/>
          <p14:tracePt t="13564" x="2682875" y="1301750"/>
          <p14:tracePt t="13581" x="2603500" y="1339850"/>
          <p14:tracePt t="13598" x="2495550" y="1374775"/>
          <p14:tracePt t="13614" x="2311400" y="1454150"/>
          <p14:tracePt t="13631" x="2219325" y="1511300"/>
          <p14:tracePt t="13648" x="2111375" y="1571625"/>
          <p14:tracePt t="13664" x="2054225" y="1600200"/>
          <p14:tracePt t="13681" x="2012950" y="1635125"/>
          <p14:tracePt t="13698" x="1968500" y="1685925"/>
          <p14:tracePt t="13715" x="1936750" y="1733550"/>
          <p14:tracePt t="13731" x="1901825" y="1781175"/>
          <p14:tracePt t="13749" x="1857375" y="1838325"/>
          <p14:tracePt t="13764" x="1816100" y="1873250"/>
          <p14:tracePt t="13781" x="1790700" y="1901825"/>
          <p14:tracePt t="13798" x="1746250" y="1939925"/>
          <p14:tracePt t="13815" x="1724025" y="1952625"/>
          <p14:tracePt t="13831" x="1698625" y="1971675"/>
          <p14:tracePt t="13848" x="1685925" y="1984375"/>
          <p14:tracePt t="13864" x="1676400" y="1993900"/>
          <p14:tracePt t="13881" x="1663700" y="2016125"/>
          <p14:tracePt t="13898" x="1647825" y="2057400"/>
          <p14:tracePt t="13914" x="1657350" y="2111375"/>
          <p14:tracePt t="13931" x="1685925" y="2178050"/>
          <p14:tracePt t="13948" x="1781175" y="2282825"/>
          <p14:tracePt t="13964" x="1889125" y="2378075"/>
          <p14:tracePt t="13981" x="2003425" y="2476500"/>
          <p14:tracePt t="13998" x="2120900" y="2603500"/>
          <p14:tracePt t="14014" x="2193925" y="2667000"/>
          <p14:tracePt t="14031" x="2263775" y="2714625"/>
          <p14:tracePt t="14048" x="2365375" y="2790825"/>
          <p14:tracePt t="14064" x="2454275" y="2832100"/>
          <p14:tracePt t="14081" x="2530475" y="2854325"/>
          <p14:tracePt t="14098" x="2657475" y="2854325"/>
          <p14:tracePt t="14114" x="2765425" y="2841625"/>
          <p14:tracePt t="14131" x="2828925" y="2828925"/>
          <p14:tracePt t="14148" x="2905125" y="2794000"/>
          <p14:tracePt t="14164" x="2943225" y="2774950"/>
          <p14:tracePt t="14181" x="2968625" y="2743200"/>
          <p14:tracePt t="14197" x="3013075" y="2705100"/>
          <p14:tracePt t="14214" x="3038475" y="2673350"/>
          <p14:tracePt t="14231" x="3076575" y="2647950"/>
          <p14:tracePt t="14248" x="3108325" y="2619375"/>
          <p14:tracePt t="14264" x="3124200" y="2593975"/>
          <p14:tracePt t="14281" x="3136900" y="2571750"/>
          <p14:tracePt t="14297" x="3136900" y="2524125"/>
          <p14:tracePt t="14314" x="3127375" y="2479675"/>
          <p14:tracePt t="14331" x="3108325" y="2432050"/>
          <p14:tracePt t="14348" x="3073400" y="2359025"/>
          <p14:tracePt t="14364" x="3060700" y="2314575"/>
          <p14:tracePt t="14381" x="3041650" y="2266950"/>
          <p14:tracePt t="14398" x="3022600" y="2209800"/>
          <p14:tracePt t="14414" x="3003550" y="2165350"/>
          <p14:tracePt t="14432" x="2978150" y="2133600"/>
          <p14:tracePt t="14448" x="2952750" y="2070100"/>
          <p14:tracePt t="14464" x="2933700" y="2038350"/>
          <p14:tracePt t="14482" x="2911475" y="2003425"/>
          <p14:tracePt t="14498" x="2898775" y="1993900"/>
          <p14:tracePt t="14514" x="2889250" y="1978025"/>
          <p14:tracePt t="14532" x="2876550" y="1962150"/>
          <p14:tracePt t="14548" x="2860675" y="1955800"/>
          <p14:tracePt t="14564" x="2844800" y="1955800"/>
          <p14:tracePt t="14581" x="2822575" y="1955800"/>
          <p14:tracePt t="14598" x="2781300" y="1955800"/>
          <p14:tracePt t="14614" x="2759075" y="1955800"/>
          <p14:tracePt t="14631" x="2720975" y="1955800"/>
          <p14:tracePt t="14648" x="2673350" y="1968500"/>
          <p14:tracePt t="14664" x="2638425" y="1978025"/>
          <p14:tracePt t="14682" x="2546350" y="2006600"/>
          <p14:tracePt t="14698" x="2508250" y="2019300"/>
          <p14:tracePt t="14714" x="2463800" y="2032000"/>
          <p14:tracePt t="14732" x="2422525" y="2051050"/>
          <p14:tracePt t="14748" x="2397125" y="2070100"/>
          <p14:tracePt t="14765" x="2381250" y="2079625"/>
          <p14:tracePt t="14781" x="2362200" y="2095500"/>
          <p14:tracePt t="14798" x="2352675" y="2105025"/>
          <p14:tracePt t="14814" x="2339975" y="2120900"/>
          <p14:tracePt t="14831" x="2320925" y="2124075"/>
          <p14:tracePt t="14847" x="2311400" y="2124075"/>
          <p14:tracePt t="14896" x="2314575" y="2124075"/>
          <p14:tracePt t="14903" x="2317750" y="2124075"/>
          <p14:tracePt t="14914" x="2327275" y="2124075"/>
          <p14:tracePt t="14931" x="2343150" y="2124075"/>
          <p14:tracePt t="14947" x="2352675" y="2124075"/>
          <p14:tracePt t="14964" x="2362200" y="2124075"/>
          <p14:tracePt t="15018" x="2368550" y="2124075"/>
          <p14:tracePt t="15024" x="2378075" y="2124075"/>
          <p14:tracePt t="15045" x="2381250" y="2124075"/>
          <p14:tracePt t="15103" x="2381250" y="2117725"/>
          <p14:tracePt t="15138" x="2371725" y="2117725"/>
          <p14:tracePt t="15145" x="2365375" y="2117725"/>
          <p14:tracePt t="15153" x="2362200" y="2117725"/>
          <p14:tracePt t="15167" x="2355850" y="2117725"/>
          <p14:tracePt t="15181" x="2346325" y="2117725"/>
          <p14:tracePt t="15197" x="2336800" y="2117725"/>
          <p14:tracePt t="15214" x="2320925" y="2117725"/>
          <p14:tracePt t="15231" x="2305050" y="2117725"/>
          <p14:tracePt t="15247" x="2295525" y="2117725"/>
          <p14:tracePt t="15287" x="2298700" y="2108200"/>
          <p14:tracePt t="15297" x="2305050" y="2101850"/>
          <p14:tracePt t="15314" x="2343150" y="2082800"/>
          <p14:tracePt t="15331" x="2428875" y="2032000"/>
          <p14:tracePt t="15348" x="2501900" y="2019300"/>
          <p14:tracePt t="15364" x="2565400" y="2003425"/>
          <p14:tracePt t="15381" x="2628900" y="1997075"/>
          <p14:tracePt t="15397" x="2657475" y="1997075"/>
          <p14:tracePt t="15414" x="2695575" y="2000250"/>
          <p14:tracePt t="15431" x="2759075" y="2019300"/>
          <p14:tracePt t="15448" x="2803525" y="2032000"/>
          <p14:tracePt t="15464" x="2835275" y="2051050"/>
          <p14:tracePt t="15481" x="2876550" y="2070100"/>
          <p14:tracePt t="15497" x="2889250" y="2079625"/>
          <p14:tracePt t="15514" x="2898775" y="2089150"/>
          <p14:tracePt t="15531" x="2898775" y="2098675"/>
          <p14:tracePt t="15551" x="2898775" y="2105025"/>
          <p14:tracePt t="15565" x="2895600" y="2105025"/>
          <p14:tracePt t="15581" x="2886075" y="2105025"/>
          <p14:tracePt t="15597" x="2857500" y="2105025"/>
          <p14:tracePt t="15615" x="2787650" y="2105025"/>
          <p14:tracePt t="15631" x="2724150" y="2101850"/>
          <p14:tracePt t="15648" x="2673350" y="2101850"/>
          <p14:tracePt t="15665" x="2593975" y="2079625"/>
          <p14:tracePt t="15681" x="2565400" y="2079625"/>
          <p14:tracePt t="15697" x="2533650" y="2073275"/>
          <p14:tracePt t="15714" x="2492375" y="2057400"/>
          <p14:tracePt t="15731" x="2463800" y="2051050"/>
          <p14:tracePt t="15748" x="2438400" y="2044700"/>
          <p14:tracePt t="15765" x="2413000" y="2044700"/>
          <p14:tracePt t="15781" x="2403475" y="2044700"/>
          <p14:tracePt t="15798" x="2393950" y="2038350"/>
          <p14:tracePt t="15814" x="2393950" y="2028825"/>
          <p14:tracePt t="15894" x="2400300" y="2028825"/>
          <p14:tracePt t="15901" x="2403475" y="2028825"/>
          <p14:tracePt t="15914" x="2416175" y="2035175"/>
          <p14:tracePt t="15930" x="2438400" y="2041525"/>
          <p14:tracePt t="15947" x="2466975" y="2054225"/>
          <p14:tracePt t="15964" x="2559050" y="2073275"/>
          <p14:tracePt t="15981" x="2609850" y="2089150"/>
          <p14:tracePt t="15998" x="2657475" y="2108200"/>
          <p14:tracePt t="16014" x="2701925" y="2127250"/>
          <p14:tracePt t="16031" x="2717800" y="2133600"/>
          <p14:tracePt t="16047" x="2727325" y="2136775"/>
          <p14:tracePt t="16064" x="2743200" y="2136775"/>
          <p14:tracePt t="16128" x="2733675" y="2136775"/>
          <p14:tracePt t="16135" x="2730500" y="2136775"/>
          <p14:tracePt t="16148" x="2724150" y="2136775"/>
          <p14:tracePt t="16164" x="2676525" y="2136775"/>
          <p14:tracePt t="16181" x="2647950" y="2136775"/>
          <p14:tracePt t="16198" x="2619375" y="2136775"/>
          <p14:tracePt t="16214" x="2603500" y="2136775"/>
          <p14:tracePt t="16231" x="2593975" y="2136775"/>
          <p14:tracePt t="16248" x="2584450" y="2136775"/>
          <p14:tracePt t="16264" x="2581275" y="2136775"/>
          <p14:tracePt t="16328" x="2587625" y="2136775"/>
          <p14:tracePt t="16335" x="2590800" y="2136775"/>
          <p14:tracePt t="16347" x="2597150" y="2136775"/>
          <p14:tracePt t="16364" x="2635250" y="2136775"/>
          <p14:tracePt t="16381" x="2663825" y="2136775"/>
          <p14:tracePt t="16397" x="2695575" y="2136775"/>
          <p14:tracePt t="16414" x="2730500" y="2162175"/>
          <p14:tracePt t="16431" x="2762250" y="2171700"/>
          <p14:tracePt t="16447" x="2784475" y="2184400"/>
          <p14:tracePt t="16464" x="2825750" y="2203450"/>
          <p14:tracePt t="16481" x="2857500" y="2228850"/>
          <p14:tracePt t="16498" x="2908300" y="2247900"/>
          <p14:tracePt t="16514" x="2936875" y="2260600"/>
          <p14:tracePt t="16531" x="2962275" y="2270125"/>
          <p14:tracePt t="16547" x="2971800" y="2286000"/>
          <p14:tracePt t="16564" x="2990850" y="2292350"/>
          <p14:tracePt t="16581" x="3000375" y="2295525"/>
          <p14:tracePt t="16598" x="3028950" y="2311400"/>
          <p14:tracePt t="16614" x="3051175" y="2324100"/>
          <p14:tracePt t="16631" x="3067050" y="2339975"/>
          <p14:tracePt t="16647" x="3101975" y="2355850"/>
          <p14:tracePt t="16663" x="3117850" y="2368550"/>
          <p14:tracePt t="16681" x="3127375" y="2371725"/>
          <p14:tracePt t="16698" x="3136900" y="2371725"/>
          <p14:tracePt t="16756" x="3130550" y="2371725"/>
          <p14:tracePt t="16764" x="3127375" y="2371725"/>
          <p14:tracePt t="16771" x="3121025" y="2371725"/>
          <p14:tracePt t="16781" x="3111500" y="2365375"/>
          <p14:tracePt t="16798" x="3035300" y="2324100"/>
          <p14:tracePt t="16814" x="2933700" y="2273300"/>
          <p14:tracePt t="16831" x="2841625" y="2212975"/>
          <p14:tracePt t="16848" x="2711450" y="2130425"/>
          <p14:tracePt t="16864" x="2619375" y="2092325"/>
          <p14:tracePt t="16881" x="2530475" y="2051050"/>
          <p14:tracePt t="16897" x="2460625" y="2022475"/>
          <p14:tracePt t="16914" x="2432050" y="2009775"/>
          <p14:tracePt t="16931" x="2416175" y="2009775"/>
          <p14:tracePt t="16947" x="2397125" y="2009775"/>
          <p14:tracePt t="16964" x="2384425" y="2009775"/>
          <p14:tracePt t="16981" x="2374900" y="2009775"/>
          <p14:tracePt t="17033" x="2374900" y="2000250"/>
          <p14:tracePt t="17076" x="2378075" y="2000250"/>
          <p14:tracePt t="17083" x="2381250" y="2000250"/>
          <p14:tracePt t="17097" x="2409825" y="2000250"/>
          <p14:tracePt t="17114" x="2432050" y="2000250"/>
          <p14:tracePt t="17130" x="2463800" y="2000250"/>
          <p14:tracePt t="17148" x="2495550" y="2000250"/>
          <p14:tracePt t="17164" x="2527300" y="2016125"/>
          <p14:tracePt t="17180" x="2555875" y="2022475"/>
          <p14:tracePt t="17198" x="2619375" y="2041525"/>
          <p14:tracePt t="17214" x="2667000" y="2054225"/>
          <p14:tracePt t="17231" x="2695575" y="2073275"/>
          <p14:tracePt t="17247" x="2740025" y="2089150"/>
          <p14:tracePt t="17263" x="2755900" y="2101850"/>
          <p14:tracePt t="17281" x="2778125" y="2111375"/>
          <p14:tracePt t="17297" x="2800350" y="2133600"/>
          <p14:tracePt t="17313" x="2813050" y="2143125"/>
          <p14:tracePt t="17332" x="2841625" y="2159000"/>
          <p14:tracePt t="17347" x="2851150" y="2168525"/>
          <p14:tracePt t="17364" x="2860675" y="2184400"/>
          <p14:tracePt t="17381" x="2882900" y="2200275"/>
          <p14:tracePt t="17397" x="2892425" y="2209800"/>
          <p14:tracePt t="17413" x="2901950" y="2209800"/>
          <p14:tracePt t="17431" x="2911475" y="2212975"/>
          <p14:tracePt t="17447" x="2930525" y="2219325"/>
          <p14:tracePt t="17532" x="2921000" y="2219325"/>
          <p14:tracePt t="17539" x="2914650" y="2219325"/>
          <p14:tracePt t="17547" x="2911475" y="2219325"/>
          <p14:tracePt t="17563" x="2889250" y="2209800"/>
          <p14:tracePt t="17581" x="2822575" y="2184400"/>
          <p14:tracePt t="17597" x="2759075" y="2149475"/>
          <p14:tracePt t="17614" x="2692400" y="2127250"/>
          <p14:tracePt t="17631" x="2628900" y="2108200"/>
          <p14:tracePt t="17647" x="2571750" y="2079625"/>
          <p14:tracePt t="17664" x="2527300" y="2066925"/>
          <p14:tracePt t="17681" x="2463800" y="2047875"/>
          <p14:tracePt t="17697" x="2419350" y="2035175"/>
          <p14:tracePt t="17714" x="2387600" y="2016125"/>
          <p14:tracePt t="17731" x="2346325" y="1997075"/>
          <p14:tracePt t="17747" x="2314575" y="1990725"/>
          <p14:tracePt t="17764" x="2305050" y="1990725"/>
          <p14:tracePt t="17781" x="2292350" y="1990725"/>
          <p14:tracePt t="17798" x="2276475" y="1990725"/>
          <p14:tracePt t="17814" x="2270125" y="1990725"/>
          <p14:tracePt t="17866" x="2273300" y="1990725"/>
          <p14:tracePt t="17873" x="2282825" y="1990725"/>
          <p14:tracePt t="17881" x="2289175" y="1990725"/>
          <p14:tracePt t="17897" x="2305050" y="1990725"/>
          <p14:tracePt t="17914" x="2346325" y="1990725"/>
          <p14:tracePt t="17930" x="2419350" y="2000250"/>
          <p14:tracePt t="17947" x="2473325" y="2016125"/>
          <p14:tracePt t="17963" x="2511425" y="2035175"/>
          <p14:tracePt t="17981" x="2574925" y="2054225"/>
          <p14:tracePt t="17997" x="2619375" y="2066925"/>
          <p14:tracePt t="18014" x="2667000" y="2085975"/>
          <p14:tracePt t="18031" x="2724150" y="2130425"/>
          <p14:tracePt t="18047" x="2765425" y="2155825"/>
          <p14:tracePt t="18064" x="2787650" y="2181225"/>
          <p14:tracePt t="18080" x="2832100" y="2200275"/>
          <p14:tracePt t="18098" x="2847975" y="2209800"/>
          <p14:tracePt t="18114" x="2863850" y="2228850"/>
          <p14:tracePt t="18131" x="2879725" y="2241550"/>
          <p14:tracePt t="18147" x="2882900" y="2241550"/>
          <p14:tracePt t="20232" x="2933700" y="2270125"/>
          <p14:tracePt t="20238" x="3003550" y="2305050"/>
          <p14:tracePt t="20248" x="3067050" y="2352675"/>
          <p14:tracePt t="20264" x="3171825" y="2428875"/>
          <p14:tracePt t="20281" x="3321050" y="2559050"/>
          <p14:tracePt t="20297" x="3406775" y="2654300"/>
          <p14:tracePt t="20314" x="3479800" y="2730500"/>
          <p14:tracePt t="20346" x="3609975" y="2889250"/>
          <p14:tracePt t="20381" x="3740150" y="3041650"/>
          <p14:tracePt t="20397" x="3790950" y="3101975"/>
          <p14:tracePt t="20413" x="3835400" y="3152775"/>
          <p14:tracePt t="20431" x="3927475" y="3248025"/>
          <p14:tracePt t="20447" x="4003675" y="3321050"/>
          <p14:tracePt t="20463" x="4095750" y="3406775"/>
          <p14:tracePt t="20481" x="4264025" y="3530600"/>
          <p14:tracePt t="20497" x="4359275" y="3606800"/>
          <p14:tracePt t="20514" x="4486275" y="3705225"/>
          <p14:tracePt t="20531" x="4686300" y="3883025"/>
          <p14:tracePt t="20547" x="4794250" y="3987800"/>
          <p14:tracePt t="20563" x="4911725" y="4105275"/>
          <p14:tracePt t="20581" x="5137150" y="4302125"/>
          <p14:tracePt t="20597" x="5254625" y="4410075"/>
          <p14:tracePt t="20615" x="5359400" y="4508500"/>
          <p14:tracePt t="20617" x="5422900" y="4562475"/>
          <p14:tracePt t="20631" x="5572125" y="4664075"/>
          <p14:tracePt t="20648" x="5686425" y="4762500"/>
          <p14:tracePt t="20664" x="5794375" y="4851400"/>
          <p14:tracePt t="20681" x="5981700" y="4965700"/>
          <p14:tracePt t="20697" x="6105525" y="5038725"/>
          <p14:tracePt t="20714" x="6197600" y="5095875"/>
          <p14:tracePt t="20730" x="6327775" y="5178425"/>
          <p14:tracePt t="20747" x="6407150" y="5210175"/>
          <p14:tracePt t="20764" x="6473825" y="5238750"/>
          <p14:tracePt t="20781" x="6540500" y="5273675"/>
          <p14:tracePt t="20797" x="6572250" y="5286375"/>
          <p14:tracePt t="20814" x="6594475" y="5299075"/>
          <p14:tracePt t="20831" x="6635750" y="5321300"/>
          <p14:tracePt t="20848" x="6661150" y="5334000"/>
          <p14:tracePt t="20864" x="6689725" y="5346700"/>
          <p14:tracePt t="20881" x="6724650" y="5362575"/>
          <p14:tracePt t="20898" x="6746875" y="5368925"/>
          <p14:tracePt t="20914" x="6756400" y="5368925"/>
          <p14:tracePt t="20930" x="6784975" y="5378450"/>
          <p14:tracePt t="20947" x="6813550" y="5391150"/>
          <p14:tracePt t="20964" x="6835775" y="5391150"/>
          <p14:tracePt t="20980" x="6880225" y="5410200"/>
          <p14:tracePt t="20997" x="6902450" y="5410200"/>
          <p14:tracePt t="21014" x="6931025" y="5416550"/>
          <p14:tracePt t="21031" x="6950075" y="5422900"/>
          <p14:tracePt t="21047" x="6978650" y="5426075"/>
          <p14:tracePt t="21063" x="7004050" y="5438775"/>
          <p14:tracePt t="21080" x="7042150" y="5445125"/>
          <p14:tracePt t="21097" x="7067550" y="5457825"/>
          <p14:tracePt t="21114" x="7096125" y="5457825"/>
          <p14:tracePt t="21130" x="7131050" y="5464175"/>
          <p14:tracePt t="21147" x="7159625" y="5470525"/>
          <p14:tracePt t="21165" x="7175500" y="5470525"/>
          <p14:tracePt t="21180" x="7185025" y="5470525"/>
          <p14:tracePt t="21197" x="7200900" y="5470525"/>
          <p14:tracePt t="21213" x="7210425" y="5470525"/>
          <p14:tracePt t="21230" x="7219950" y="5473700"/>
          <p14:tracePt t="21247" x="7223125" y="5473700"/>
          <p14:tracePt t="21264" x="7232650" y="5473700"/>
          <p14:tracePt t="21280" x="7239000" y="5473700"/>
          <p14:tracePt t="21297" x="7248525" y="5473700"/>
          <p14:tracePt t="21330" x="7254875" y="5473700"/>
          <p14:tracePt t="22019" x="7258050" y="5486400"/>
          <p14:tracePt t="22026" x="7258050" y="5489575"/>
          <p14:tracePt t="22034" x="7270750" y="5489575"/>
          <p14:tracePt t="22048" x="7280275" y="5499100"/>
          <p14:tracePt t="22063" x="7283450" y="5508625"/>
          <p14:tracePt t="22080" x="7292975" y="5518150"/>
          <p14:tracePt t="22114" x="7324725" y="5543550"/>
          <p14:tracePt t="22148" x="7372350" y="5559425"/>
          <p14:tracePt t="22163" x="7388225" y="5559425"/>
          <p14:tracePt t="22180" x="7397750" y="5559425"/>
          <p14:tracePt t="22197" x="7413625" y="5559425"/>
          <p14:tracePt t="22213" x="7429500" y="5559425"/>
          <p14:tracePt t="22230" x="7439025" y="5553075"/>
          <p14:tracePt t="22247" x="7451725" y="5540375"/>
          <p14:tracePt t="22263" x="7464425" y="5524500"/>
          <p14:tracePt t="22280" x="7477125" y="5514975"/>
          <p14:tracePt t="22298" x="7496175" y="5470525"/>
          <p14:tracePt t="22313" x="7527925" y="5422900"/>
          <p14:tracePt t="22331" x="7600950" y="5299075"/>
          <p14:tracePt t="22347" x="7699375" y="5165725"/>
          <p14:tracePt t="22364" x="7750175" y="5114925"/>
          <p14:tracePt t="22380" x="7800975" y="5080000"/>
          <p14:tracePt t="22397" x="7867650" y="5026025"/>
          <p14:tracePt t="22413" x="7908925" y="4991100"/>
          <p14:tracePt t="22430" x="7956550" y="4965700"/>
          <p14:tracePt t="22447" x="8048625" y="4914900"/>
          <p14:tracePt t="22463" x="8115300" y="4886325"/>
          <p14:tracePt t="22480" x="8185150" y="4848225"/>
          <p14:tracePt t="22497" x="8308975" y="4806950"/>
          <p14:tracePt t="22513" x="8362950" y="4794250"/>
          <p14:tracePt t="22530" x="8401050" y="4762500"/>
          <p14:tracePt t="22547" x="8439150" y="4743450"/>
          <p14:tracePt t="22563" x="8448675" y="4724400"/>
          <p14:tracePt t="22580" x="8461375" y="4699000"/>
          <p14:tracePt t="22597" x="8464550" y="4657725"/>
          <p14:tracePt t="22613" x="8464550" y="4635500"/>
          <p14:tracePt t="22631" x="8461375" y="4600575"/>
          <p14:tracePt t="22633" x="8455025" y="4581525"/>
          <p14:tracePt t="22647" x="8435975" y="4533900"/>
          <p14:tracePt t="22663" x="8404225" y="4495800"/>
          <p14:tracePt t="22680" x="8369300" y="4454525"/>
          <p14:tracePt t="22696" x="8308975" y="4391025"/>
          <p14:tracePt t="22713" x="8277225" y="4368800"/>
          <p14:tracePt t="22731" x="8245475" y="4337050"/>
          <p14:tracePt t="22748" x="8178800" y="4295775"/>
          <p14:tracePt t="22764" x="8134350" y="4267200"/>
          <p14:tracePt t="22780" x="8067675" y="4248150"/>
          <p14:tracePt t="22796" x="8004175" y="4229100"/>
          <p14:tracePt t="22813" x="7937500" y="4206875"/>
          <p14:tracePt t="22830" x="7886700" y="4194175"/>
          <p14:tracePt t="22847" x="7794625" y="4171950"/>
          <p14:tracePt t="22863" x="7750175" y="4171950"/>
          <p14:tracePt t="22881" x="7705725" y="4171950"/>
          <p14:tracePt t="22897" x="7651750" y="4171950"/>
          <p14:tracePt t="22913" x="7607300" y="4171950"/>
          <p14:tracePt t="22930" x="7572375" y="4171950"/>
          <p14:tracePt t="22946" x="7508875" y="4171950"/>
          <p14:tracePt t="22963" x="7464425" y="4175125"/>
          <p14:tracePt t="22980" x="7419975" y="4181475"/>
          <p14:tracePt t="22997" x="7378700" y="4194175"/>
          <p14:tracePt t="23013" x="7350125" y="4200525"/>
          <p14:tracePt t="23032" x="7292975" y="4213225"/>
          <p14:tracePt t="23048" x="7254875" y="4225925"/>
          <p14:tracePt t="23065" x="7210425" y="4232275"/>
          <p14:tracePt t="23082" x="7162800" y="4244975"/>
          <p14:tracePt t="23097" x="7140575" y="4248150"/>
          <p14:tracePt t="23114" x="7108825" y="4254500"/>
          <p14:tracePt t="23131" x="7073900" y="4279900"/>
          <p14:tracePt t="23148" x="7045325" y="4286250"/>
          <p14:tracePt t="23165" x="7019925" y="4292600"/>
          <p14:tracePt t="23181" x="6972300" y="4302125"/>
          <p14:tracePt t="23196" x="6927850" y="4314825"/>
          <p14:tracePt t="23213" x="6889750" y="4333875"/>
          <p14:tracePt t="23230" x="6845300" y="4352925"/>
          <p14:tracePt t="23246" x="6823075" y="4365625"/>
          <p14:tracePt t="23263" x="6791325" y="4384675"/>
          <p14:tracePt t="23281" x="6756400" y="4425950"/>
          <p14:tracePt t="23296" x="6731000" y="4457700"/>
          <p14:tracePt t="23313" x="6711950" y="4483100"/>
          <p14:tracePt t="23330" x="6680200" y="4527550"/>
          <p14:tracePt t="23346" x="6667500" y="4549775"/>
          <p14:tracePt t="23363" x="6657975" y="4565650"/>
          <p14:tracePt t="23380" x="6642100" y="4597400"/>
          <p14:tracePt t="23396" x="6623050" y="4622800"/>
          <p14:tracePt t="23414" x="6613525" y="4651375"/>
          <p14:tracePt t="23430" x="6613525" y="4692650"/>
          <p14:tracePt t="23446" x="6613525" y="4714875"/>
          <p14:tracePt t="23463" x="6613525" y="4737100"/>
          <p14:tracePt t="23480" x="6613525" y="4778375"/>
          <p14:tracePt t="23497" x="6613525" y="4806950"/>
          <p14:tracePt t="23513" x="6613525" y="4822825"/>
          <p14:tracePt t="23530" x="6613525" y="4835525"/>
          <p14:tracePt t="23548" x="6619875" y="4848225"/>
          <p14:tracePt t="23563" x="6635750" y="4864100"/>
          <p14:tracePt t="23580" x="6645275" y="4876800"/>
          <p14:tracePt t="23597" x="6648450" y="4886325"/>
          <p14:tracePt t="23614" x="6654800" y="4895850"/>
          <p14:tracePt t="23630" x="6670675" y="4918075"/>
          <p14:tracePt t="23647" x="6680200" y="4918075"/>
          <p14:tracePt t="23663" x="6683375" y="4921250"/>
          <p14:tracePt t="23680" x="6689725" y="4921250"/>
          <p14:tracePt t="23697" x="6699250" y="4927600"/>
          <p14:tracePt t="23713" x="6705600" y="4927600"/>
          <p14:tracePt t="23730" x="6718300" y="4927600"/>
          <p14:tracePt t="23747" x="6734175" y="4930775"/>
          <p14:tracePt t="23763" x="6743700" y="4937125"/>
          <p14:tracePt t="23780" x="6759575" y="4943475"/>
          <p14:tracePt t="23797" x="6762750" y="4943475"/>
          <p14:tracePt t="23813" x="6769100" y="4943475"/>
          <p14:tracePt t="23880" x="6769100" y="4946650"/>
          <p14:tracePt t="23886" x="6769100" y="4956175"/>
          <p14:tracePt t="23901" x="6769100" y="4962525"/>
          <p14:tracePt t="23950" x="6769100" y="4965700"/>
          <p14:tracePt t="24656" x="6816725" y="5000625"/>
          <p14:tracePt t="24663" x="6902450" y="5067300"/>
          <p14:tracePt t="24670" x="6988175" y="5114925"/>
          <p14:tracePt t="24680" x="7073900" y="5181600"/>
          <p14:tracePt t="24697" x="7232650" y="5283200"/>
          <p14:tracePt t="24713" x="7407275" y="5391150"/>
          <p14:tracePt t="24730" x="7489825" y="5448300"/>
          <p14:tracePt t="24763" x="7664450" y="5546725"/>
          <p14:tracePt t="24796" x="7740650" y="5578475"/>
          <p14:tracePt t="24813" x="7775575" y="5584825"/>
          <p14:tracePt t="24830" x="7785100" y="5584825"/>
          <p14:tracePt t="24846" x="7791450" y="5584825"/>
          <p14:tracePt t="25126" x="7788275" y="5584825"/>
          <p14:tracePt t="25133" x="7778750" y="5578475"/>
          <p14:tracePt t="25147" x="7747000" y="5565775"/>
          <p14:tracePt t="25163" x="7724775" y="5546725"/>
          <p14:tracePt t="25180" x="7693025" y="5537200"/>
          <p14:tracePt t="25197" x="7664450" y="5518150"/>
          <p14:tracePt t="25213" x="7654925" y="5508625"/>
          <p14:tracePt t="25230" x="7639050" y="5492750"/>
          <p14:tracePt t="25247" x="7623175" y="5489575"/>
          <p14:tracePt t="25263" x="7613650" y="5489575"/>
          <p14:tracePt t="25280" x="7604125" y="5489575"/>
          <p14:tracePt t="25296" x="7600950" y="5489575"/>
          <p14:tracePt t="25389" x="7588250" y="5489575"/>
          <p14:tracePt t="25396" x="7585075" y="5489575"/>
          <p14:tracePt t="25404" x="7578725" y="5489575"/>
          <p14:tracePt t="25413" x="7575550" y="5489575"/>
          <p14:tracePt t="25430" x="7566025" y="5480050"/>
          <p14:tracePt t="25446" x="7550150" y="5470525"/>
          <p14:tracePt t="25463" x="7521575" y="5457825"/>
          <p14:tracePt t="25480" x="7499350" y="5445125"/>
          <p14:tracePt t="25496" x="7448550" y="5422900"/>
          <p14:tracePt t="25513" x="7426325" y="5410200"/>
          <p14:tracePt t="25530" x="7394575" y="5397500"/>
          <p14:tracePt t="25546" x="7353300" y="5372100"/>
          <p14:tracePt t="25563" x="7327900" y="5362575"/>
          <p14:tracePt t="25580" x="7312025" y="5356225"/>
          <p14:tracePt t="25596" x="7286625" y="5356225"/>
          <p14:tracePt t="25613" x="7277100" y="5353050"/>
          <p14:tracePt t="25630" x="7267575" y="5353050"/>
          <p14:tracePt t="25646" x="7258050" y="5353050"/>
          <p14:tracePt t="25789" x="7264400" y="5353050"/>
          <p14:tracePt t="25825" x="7267575" y="5353050"/>
          <p14:tracePt t="25839" x="7273925" y="5353050"/>
          <p14:tracePt t="25853" x="7277100" y="5353050"/>
          <p14:tracePt t="25863" x="7283450" y="5353050"/>
          <p14:tracePt t="25880" x="7292975" y="5353050"/>
          <p14:tracePt t="25897" x="7315200" y="5368925"/>
          <p14:tracePt t="25914" x="7324725" y="5384800"/>
          <p14:tracePt t="25930" x="7337425" y="5397500"/>
          <p14:tracePt t="25946" x="7353300" y="5403850"/>
          <p14:tracePt t="25963" x="7362825" y="5407025"/>
          <p14:tracePt t="25980" x="7372350" y="5419725"/>
          <p14:tracePt t="25997" x="7388225" y="5429250"/>
          <p14:tracePt t="26013" x="7404100" y="5432425"/>
          <p14:tracePt t="26030" x="7404100" y="5438775"/>
          <p14:tracePt t="26409" x="7394575" y="5435600"/>
          <p14:tracePt t="26416" x="7394575" y="5426075"/>
          <p14:tracePt t="27642" x="7419975" y="5413375"/>
          <p14:tracePt t="27649" x="7448550" y="5397500"/>
          <p14:tracePt t="27663" x="7496175" y="5378450"/>
          <p14:tracePt t="27680" x="7527925" y="5359400"/>
          <p14:tracePt t="27696" x="7537450" y="5353050"/>
          <p14:tracePt t="27699" x="7540625" y="5353050"/>
          <p14:tracePt t="27713" x="7546975" y="5353050"/>
          <p14:tracePt t="27812" x="7550150" y="5349875"/>
          <p14:tracePt t="27826" x="7556500" y="5343525"/>
          <p14:tracePt t="27833" x="7556500" y="5340350"/>
          <p14:tracePt t="27847" x="7556500" y="5334000"/>
          <p14:tracePt t="27863" x="7566025" y="5324475"/>
          <p14:tracePt t="27880" x="7575550" y="5308600"/>
          <p14:tracePt t="27897" x="7591425" y="5292725"/>
          <p14:tracePt t="27913" x="7600950" y="5283200"/>
          <p14:tracePt t="27929" x="7610475" y="5273675"/>
          <p14:tracePt t="27947" x="7632700" y="5248275"/>
          <p14:tracePt t="27963" x="7658100" y="5216525"/>
          <p14:tracePt t="27980" x="7699375" y="5175250"/>
          <p14:tracePt t="27997" x="7747000" y="5105400"/>
          <p14:tracePt t="28013" x="7788275" y="5057775"/>
          <p14:tracePt t="28030" x="7813675" y="5010150"/>
          <p14:tracePt t="28046" x="7858125" y="4914900"/>
          <p14:tracePt t="28063" x="7870825" y="4886325"/>
          <p14:tracePt t="28080" x="7870825" y="4854575"/>
          <p14:tracePt t="28097" x="7870825" y="4841875"/>
          <p14:tracePt t="28112" x="7870825" y="4832350"/>
          <p14:tracePt t="28130" x="7861300" y="4822825"/>
          <p14:tracePt t="28146" x="7845425" y="4800600"/>
          <p14:tracePt t="28163" x="7829550" y="4791075"/>
          <p14:tracePt t="28180" x="7820025" y="4784725"/>
          <p14:tracePt t="28196" x="7794625" y="4775200"/>
          <p14:tracePt t="28213" x="7762875" y="4762500"/>
          <p14:tracePt t="28230" x="7737475" y="4746625"/>
          <p14:tracePt t="28246" x="7689850" y="4727575"/>
          <p14:tracePt t="28263" x="7651750" y="4714875"/>
          <p14:tracePt t="28280" x="7620000" y="4702175"/>
          <p14:tracePt t="28297" x="7556500" y="4676775"/>
          <p14:tracePt t="28313" x="7512050" y="4664075"/>
          <p14:tracePt t="28330" x="7464425" y="4651375"/>
          <p14:tracePt t="28346" x="7385050" y="4622800"/>
          <p14:tracePt t="28363" x="7331075" y="4610100"/>
          <p14:tracePt t="28380" x="7270750" y="4603750"/>
          <p14:tracePt t="28396" x="7185025" y="4603750"/>
          <p14:tracePt t="28413" x="7124700" y="4603750"/>
          <p14:tracePt t="28429" x="7073900" y="4603750"/>
          <p14:tracePt t="28446" x="7010400" y="4606925"/>
          <p14:tracePt t="28463" x="6978650" y="4619625"/>
          <p14:tracePt t="28480" x="6950075" y="4638675"/>
          <p14:tracePt t="28496" x="6915150" y="4654550"/>
          <p14:tracePt t="28513" x="6883400" y="4667250"/>
          <p14:tracePt t="28530" x="6851650" y="4679950"/>
          <p14:tracePt t="28546" x="6810375" y="4702175"/>
          <p14:tracePt t="28563" x="6784975" y="4721225"/>
          <p14:tracePt t="28580" x="6756400" y="4740275"/>
          <p14:tracePt t="28597" x="6724650" y="4762500"/>
          <p14:tracePt t="28613" x="6708775" y="4778375"/>
          <p14:tracePt t="28630" x="6696075" y="4810125"/>
          <p14:tracePt t="28646" x="6680200" y="4845050"/>
          <p14:tracePt t="28663" x="6667500" y="4876800"/>
          <p14:tracePt t="28681" x="6642100" y="4911725"/>
          <p14:tracePt t="28696" x="6632575" y="4943475"/>
          <p14:tracePt t="28713" x="6623050" y="4953000"/>
          <p14:tracePt t="28730" x="6616700" y="4984750"/>
          <p14:tracePt t="28746" x="6616700" y="4994275"/>
          <p14:tracePt t="28763" x="6616700" y="5003800"/>
          <p14:tracePt t="28780" x="6616700" y="5019675"/>
          <p14:tracePt t="28796" x="6616700" y="5035550"/>
          <p14:tracePt t="28813" x="6616700" y="5045075"/>
          <p14:tracePt t="28830" x="6616700" y="5057775"/>
          <p14:tracePt t="28846" x="6616700" y="5067300"/>
          <p14:tracePt t="28863" x="6616700" y="5083175"/>
          <p14:tracePt t="28880" x="6616700" y="5099050"/>
          <p14:tracePt t="28896" x="6616700" y="5108575"/>
          <p14:tracePt t="28913" x="6616700" y="5118100"/>
          <p14:tracePt t="28930" x="6616700" y="5137150"/>
          <p14:tracePt t="28946" x="6623050" y="5137150"/>
          <p14:tracePt t="28963" x="6632575" y="5137150"/>
          <p14:tracePt t="28980" x="6664325" y="5137150"/>
          <p14:tracePt t="28996" x="6686550" y="5133975"/>
          <p14:tracePt t="29012" x="6718300" y="5118100"/>
          <p14:tracePt t="29030" x="6753225" y="5099050"/>
          <p14:tracePt t="29046" x="6778625" y="5086350"/>
          <p14:tracePt t="29063" x="6788150" y="5076825"/>
          <p14:tracePt t="29080" x="6816725" y="5041900"/>
          <p14:tracePt t="29096" x="6848475" y="5016500"/>
          <p14:tracePt t="29113" x="6880225" y="4978400"/>
          <p14:tracePt t="29130" x="6953250" y="4908550"/>
          <p14:tracePt t="29146" x="7004050" y="4854575"/>
          <p14:tracePt t="29163" x="7054850" y="4813300"/>
          <p14:tracePt t="29179" x="7092950" y="4759325"/>
          <p14:tracePt t="29196" x="7124700" y="4727575"/>
          <p14:tracePt t="29213" x="7140575" y="4711700"/>
          <p14:tracePt t="29229" x="7181850" y="4692650"/>
          <p14:tracePt t="29246" x="7213600" y="4660900"/>
          <p14:tracePt t="29263" x="7270750" y="4635500"/>
          <p14:tracePt t="29280" x="7369175" y="4581525"/>
          <p14:tracePt t="29297" x="7445375" y="4552950"/>
          <p14:tracePt t="29314" x="7505700" y="4514850"/>
          <p14:tracePt t="29329" x="7594600" y="4486275"/>
          <p14:tracePt t="29346" x="7642225" y="4473575"/>
          <p14:tracePt t="29363" x="7686675" y="4467225"/>
          <p14:tracePt t="29379" x="7747000" y="4467225"/>
          <p14:tracePt t="29396" x="7785100" y="4467225"/>
          <p14:tracePt t="29413" x="7820025" y="4467225"/>
          <p14:tracePt t="29429" x="7867650" y="4467225"/>
          <p14:tracePt t="29446" x="7899400" y="4470400"/>
          <p14:tracePt t="29462" x="7915275" y="4479925"/>
          <p14:tracePt t="29479" x="7934325" y="4495800"/>
          <p14:tracePt t="29496" x="7950200" y="4505325"/>
          <p14:tracePt t="29513" x="7969250" y="4530725"/>
          <p14:tracePt t="29529" x="7997825" y="4556125"/>
          <p14:tracePt t="29546" x="8029575" y="4587875"/>
          <p14:tracePt t="29563" x="8051800" y="4613275"/>
          <p14:tracePt t="29579" x="8077200" y="4657725"/>
          <p14:tracePt t="29596" x="8089900" y="4679950"/>
          <p14:tracePt t="29613" x="8108950" y="4733925"/>
          <p14:tracePt t="29629" x="8134350" y="4797425"/>
          <p14:tracePt t="29646" x="8134350" y="4841875"/>
          <p14:tracePt t="29663" x="8134350" y="4902200"/>
          <p14:tracePt t="29680" x="8124825" y="5013325"/>
          <p14:tracePt t="29696" x="8108950" y="5086350"/>
          <p14:tracePt t="29713" x="8089900" y="5162550"/>
          <p14:tracePt t="29729" x="8077200" y="5207000"/>
          <p14:tracePt t="29746" x="8058150" y="5232400"/>
          <p14:tracePt t="29763" x="8042275" y="5273675"/>
          <p14:tracePt t="29779" x="8032750" y="5283200"/>
          <p14:tracePt t="29796" x="8026400" y="5299075"/>
          <p14:tracePt t="29813" x="8016875" y="5311775"/>
          <p14:tracePt t="29829" x="8001000" y="5311775"/>
          <p14:tracePt t="29846" x="7991475" y="5311775"/>
          <p14:tracePt t="29863" x="7975600" y="5311775"/>
          <p14:tracePt t="29879" x="7956550" y="5302250"/>
          <p14:tracePt t="29896" x="7927975" y="5254625"/>
          <p14:tracePt t="29913" x="7880350" y="5168900"/>
          <p14:tracePt t="29929" x="7829550" y="5080000"/>
          <p14:tracePt t="29946" x="7791450" y="5010150"/>
          <p14:tracePt t="29963" x="7718425" y="4879975"/>
          <p14:tracePt t="29979" x="7664450" y="4756150"/>
          <p14:tracePt t="29996" x="7613650" y="4645025"/>
          <p14:tracePt t="30013" x="7562850" y="4559300"/>
          <p14:tracePt t="30029" x="7537450" y="4521200"/>
          <p14:tracePt t="30046" x="7493000" y="4470400"/>
          <p14:tracePt t="30063" x="7423150" y="4397375"/>
          <p14:tracePt t="30079" x="7381875" y="4365625"/>
          <p14:tracePt t="30096" x="7337425" y="4340225"/>
          <p14:tracePt t="30113" x="7248525" y="4289425"/>
          <p14:tracePt t="30129" x="7194550" y="4276725"/>
          <p14:tracePt t="30146" x="7131050" y="4264025"/>
          <p14:tracePt t="30163" x="7045325" y="4257675"/>
          <p14:tracePt t="30179" x="6985000" y="4257675"/>
          <p14:tracePt t="30196" x="6924675" y="4267200"/>
          <p14:tracePt t="30213" x="6858000" y="4292600"/>
          <p14:tracePt t="30230" x="6800850" y="4327525"/>
          <p14:tracePt t="30246" x="6734175" y="4356100"/>
          <p14:tracePt t="30264" x="6635750" y="4410075"/>
          <p14:tracePt t="30280" x="6578600" y="4438650"/>
          <p14:tracePt t="30296" x="6537325" y="4486275"/>
          <p14:tracePt t="30313" x="6480175" y="4616450"/>
          <p14:tracePt t="30330" x="6467475" y="4702175"/>
          <p14:tracePt t="30346" x="6467475" y="4781550"/>
          <p14:tracePt t="30363" x="6480175" y="4959350"/>
          <p14:tracePt t="30379" x="6511925" y="5067300"/>
          <p14:tracePt t="30397" x="6553200" y="5156200"/>
          <p14:tracePt t="30413" x="6626225" y="5289550"/>
          <p14:tracePt t="30429" x="6664325" y="5356225"/>
          <p14:tracePt t="30446" x="6715125" y="5397500"/>
          <p14:tracePt t="30462" x="6772275" y="5438775"/>
          <p14:tracePt t="30480" x="6797675" y="5454650"/>
          <p14:tracePt t="30497" x="6838950" y="5454650"/>
          <p14:tracePt t="30514" x="6848475" y="5441950"/>
          <p14:tracePt t="30530" x="6880225" y="5410200"/>
          <p14:tracePt t="30547" x="6908800" y="5318125"/>
          <p14:tracePt t="30562" x="6921500" y="5235575"/>
          <p14:tracePt t="30580" x="6937375" y="5149850"/>
          <p14:tracePt t="30597" x="6965950" y="5057775"/>
          <p14:tracePt t="30613" x="6978650" y="5003800"/>
          <p14:tracePt t="30629" x="6994525" y="4940300"/>
          <p14:tracePt t="30645" x="7035800" y="4851400"/>
          <p14:tracePt t="30663" x="7067550" y="4727575"/>
          <p14:tracePt t="30679" x="7080250" y="4673600"/>
          <p14:tracePt t="30696" x="7121525" y="4587875"/>
          <p14:tracePt t="30713" x="7146925" y="4543425"/>
          <p14:tracePt t="30729" x="7191375" y="4492625"/>
          <p14:tracePt t="30746" x="7270750" y="4435475"/>
          <p14:tracePt t="30763" x="7334250" y="4416425"/>
          <p14:tracePt t="30779" x="7419975" y="4406900"/>
          <p14:tracePt t="30796" x="7648575" y="4413250"/>
          <p14:tracePt t="30812" x="7791450" y="4438650"/>
          <p14:tracePt t="30829" x="7934325" y="4486275"/>
          <p14:tracePt t="30846" x="8124825" y="4537075"/>
          <p14:tracePt t="30862" x="8204200" y="4575175"/>
          <p14:tracePt t="30879" x="8261350" y="4597400"/>
          <p14:tracePt t="30896" x="8312150" y="4641850"/>
          <p14:tracePt t="30912" x="8337550" y="4679950"/>
          <p14:tracePt t="30929" x="8372475" y="4746625"/>
          <p14:tracePt t="30946" x="8394700" y="4848225"/>
          <p14:tracePt t="30963" x="8401050" y="4930775"/>
          <p14:tracePt t="30979" x="8401050" y="5013325"/>
          <p14:tracePt t="30997" x="8391525" y="5121275"/>
          <p14:tracePt t="31012" x="8378825" y="5159375"/>
          <p14:tracePt t="31029" x="8359775" y="5184775"/>
          <p14:tracePt t="31046" x="8337550" y="5213350"/>
          <p14:tracePt t="31062" x="8299450" y="5226050"/>
          <p14:tracePt t="31079" x="8242300" y="5226050"/>
          <p14:tracePt t="31096" x="8150225" y="5200650"/>
          <p14:tracePt t="31112" x="8077200" y="5137150"/>
          <p14:tracePt t="31129" x="8004175" y="5060950"/>
          <p14:tracePt t="31146" x="7899400" y="4959350"/>
          <p14:tracePt t="31163" x="7816850" y="4822825"/>
          <p14:tracePt t="31179" x="7737475" y="4708525"/>
          <p14:tracePt t="31196" x="7673975" y="4578350"/>
          <p14:tracePt t="31212" x="7651750" y="4502150"/>
          <p14:tracePt t="31229" x="7642225" y="4419600"/>
          <p14:tracePt t="31246" x="7654925" y="4318000"/>
          <p14:tracePt t="31267" x="7702550" y="4248150"/>
          <p14:tracePt t="31279" x="7715250" y="4235450"/>
          <p14:tracePt t="31296" x="7791450" y="4187825"/>
          <p14:tracePt t="31312" x="7835900" y="4168775"/>
          <p14:tracePt t="31329" x="7861300" y="4149725"/>
          <p14:tracePt t="31346" x="7889875" y="4140200"/>
          <p14:tracePt t="31363" x="7899400" y="4140200"/>
          <p14:tracePt t="31544" x="7807325" y="4143375"/>
          <p14:tracePt t="31552" x="7705725" y="4143375"/>
          <p14:tracePt t="31562" x="7604125" y="4152900"/>
          <p14:tracePt t="31580" x="7315200" y="4187825"/>
          <p14:tracePt t="31596" x="7197725" y="4206875"/>
          <p14:tracePt t="31613" x="7143750" y="4219575"/>
          <p14:tracePt t="31630" x="7115175" y="4241800"/>
          <p14:tracePt t="31646" x="7105650" y="4251325"/>
          <p14:tracePt t="31662" x="7105650" y="4279900"/>
          <p14:tracePt t="31680" x="7150100" y="4356100"/>
          <p14:tracePt t="31696" x="7267575" y="4473575"/>
          <p14:tracePt t="31712" x="7454900" y="4632325"/>
          <p14:tracePt t="31730" x="7816850" y="4895850"/>
          <p14:tracePt t="31746" x="7988300" y="5019675"/>
          <p14:tracePt t="31763" x="8137525" y="5140325"/>
          <p14:tracePt t="31765" x="8191500" y="5194300"/>
          <p14:tracePt t="31780" x="8251825" y="5254625"/>
          <p14:tracePt t="31797" x="8277225" y="5286375"/>
          <p14:tracePt t="31814" x="8289925" y="5318125"/>
          <p14:tracePt t="31829" x="8289925" y="5330825"/>
          <p14:tracePt t="31845" x="8286750" y="5340350"/>
          <p14:tracePt t="31863" x="8277225" y="5346700"/>
          <p14:tracePt t="31880" x="8251825" y="5343525"/>
          <p14:tracePt t="31896" x="8213725" y="5324475"/>
          <p14:tracePt t="31912" x="8159750" y="5264150"/>
          <p14:tracePt t="31929" x="8086725" y="5184775"/>
          <p14:tracePt t="31945" x="8045450" y="5143500"/>
          <p14:tracePt t="31963" x="8016875" y="5124450"/>
          <p14:tracePt t="31979" x="8001000" y="5111750"/>
          <p14:tracePt t="31996" x="7991475" y="5111750"/>
          <p14:tracePt t="32029" x="8004175" y="5118100"/>
          <p14:tracePt t="32045" x="8013700" y="5133975"/>
          <p14:tracePt t="32063" x="8039100" y="5162550"/>
          <p14:tracePt t="32079" x="8054975" y="5197475"/>
          <p14:tracePt t="32096" x="8067675" y="5229225"/>
          <p14:tracePt t="32113" x="8086725" y="5254625"/>
          <p14:tracePt t="32129" x="8108950" y="5295900"/>
          <p14:tracePt t="32146" x="8121650" y="5318125"/>
          <p14:tracePt t="32162" x="8131175" y="5334000"/>
          <p14:tracePt t="32180" x="8131175" y="5349875"/>
          <p14:tracePt t="32196" x="8131175" y="5359400"/>
          <p14:tracePt t="32212" x="8131175" y="5368925"/>
          <p14:tracePt t="32229" x="8124825" y="5391150"/>
          <p14:tracePt t="32245" x="8115300" y="5400675"/>
          <p14:tracePt t="32263" x="8105775" y="5416550"/>
          <p14:tracePt t="32264" x="8093075" y="5419725"/>
          <p14:tracePt t="32279" x="8070850" y="5438775"/>
          <p14:tracePt t="32296" x="8045450" y="5457825"/>
          <p14:tracePt t="32312" x="8013700" y="5470525"/>
          <p14:tracePt t="32330" x="7956550" y="5495925"/>
          <p14:tracePt t="32346" x="7915275" y="5495925"/>
          <p14:tracePt t="32362" x="7877175" y="5492750"/>
          <p14:tracePt t="32379" x="7810500" y="5464175"/>
          <p14:tracePt t="32396" x="7772400" y="5451475"/>
          <p14:tracePt t="32412" x="7750175" y="5448300"/>
          <p14:tracePt t="32429" x="7731125" y="5448300"/>
          <p14:tracePt t="32446" x="7721600" y="5448300"/>
          <p14:tracePt t="32463" x="7705725" y="5448300"/>
          <p14:tracePt t="32479" x="7702550" y="5448300"/>
          <p14:tracePt t="32528" x="7708900" y="5448300"/>
          <p14:tracePt t="32535" x="7712075" y="5448300"/>
          <p14:tracePt t="32545" x="7718425" y="5448300"/>
          <p14:tracePt t="32563" x="7737475" y="5441950"/>
          <p14:tracePt t="32579" x="7747000" y="5435600"/>
          <p14:tracePt t="32596" x="7753350" y="5426075"/>
          <p14:tracePt t="32613" x="7753350" y="5413375"/>
          <p14:tracePt t="32629" x="7750175" y="5403850"/>
          <p14:tracePt t="32646" x="7727950" y="5372100"/>
          <p14:tracePt t="32663" x="7683500" y="5340350"/>
          <p14:tracePt t="32679" x="7626350" y="5305425"/>
          <p14:tracePt t="32695" x="7562850" y="5292725"/>
          <p14:tracePt t="32713" x="7499350" y="5273675"/>
          <p14:tracePt t="32729" x="7473950" y="5260975"/>
          <p14:tracePt t="32745" x="7451725" y="5248275"/>
          <p14:tracePt t="32763" x="7435850" y="5248275"/>
          <p14:tracePt t="32779" x="7426325" y="5238750"/>
          <p14:tracePt t="32795" x="7410450" y="5235575"/>
          <p14:tracePt t="32813" x="7397750" y="5222875"/>
          <p14:tracePt t="32829" x="7388225" y="5219700"/>
          <p14:tracePt t="32846" x="7378700" y="5219700"/>
          <p14:tracePt t="32862" x="7356475" y="5219700"/>
          <p14:tracePt t="32879" x="7346950" y="5219700"/>
          <p14:tracePt t="32896" x="7337425" y="5226050"/>
          <p14:tracePt t="32912" x="7302500" y="5241925"/>
          <p14:tracePt t="32929" x="7280275" y="5267325"/>
          <p14:tracePt t="32946" x="7254875" y="5292725"/>
          <p14:tracePt t="32962" x="7210425" y="5324475"/>
          <p14:tracePt t="32979" x="7194550" y="5334000"/>
          <p14:tracePt t="32996" x="7178675" y="5349875"/>
          <p14:tracePt t="33013" x="7159625" y="5394325"/>
          <p14:tracePt t="33029" x="7146925" y="5416550"/>
          <p14:tracePt t="33045" x="7137400" y="5438775"/>
          <p14:tracePt t="33062" x="7112000" y="5505450"/>
          <p14:tracePt t="33079" x="7099300" y="5543550"/>
          <p14:tracePt t="33095" x="7086600" y="5588000"/>
          <p14:tracePt t="33112" x="7080250" y="5648325"/>
          <p14:tracePt t="33129" x="7080250" y="5670550"/>
          <p14:tracePt t="33145" x="7080250" y="5702300"/>
          <p14:tracePt t="33162" x="7080250" y="5727700"/>
          <p14:tracePt t="33179" x="7080250" y="5743575"/>
          <p14:tracePt t="33196" x="7080250" y="5753100"/>
          <p14:tracePt t="33212" x="7080250" y="5768975"/>
          <p14:tracePt t="33229" x="7086600" y="5768975"/>
          <p14:tracePt t="33246" x="7096125" y="5768975"/>
          <p14:tracePt t="33263" x="7131050" y="5759450"/>
          <p14:tracePt t="33279" x="7175500" y="5746750"/>
          <p14:tracePt t="33296" x="7283450" y="5692775"/>
          <p14:tracePt t="33313" x="7327900" y="5680075"/>
          <p14:tracePt t="33330" x="7359650" y="5667375"/>
          <p14:tracePt t="33347" x="7372350" y="5667375"/>
          <p14:tracePt t="33364" x="7381875" y="5667375"/>
          <p14:tracePt t="33411" x="7394575" y="5661025"/>
          <p14:tracePt t="33418" x="7397750" y="5651500"/>
          <p14:tracePt t="33429" x="7404100" y="5645150"/>
          <p14:tracePt t="33445" x="7410450" y="5616575"/>
          <p14:tracePt t="33462" x="7416800" y="5553075"/>
          <p14:tracePt t="33479" x="7416800" y="5518150"/>
          <p14:tracePt t="33495" x="7416800" y="5495925"/>
          <p14:tracePt t="33512" x="7416800" y="5480050"/>
          <p14:tracePt t="33529" x="7416800" y="5470525"/>
          <p14:tracePt t="33545" x="7416800" y="5464175"/>
          <p14:tracePt t="33646" x="7416800" y="5461000"/>
          <p14:tracePt t="33739" x="7416800" y="5454650"/>
          <p14:tracePt t="33745" x="7413625" y="5451475"/>
          <p14:tracePt t="33754" x="7410450" y="5438775"/>
          <p14:tracePt t="33763" x="7397750" y="5429250"/>
          <p14:tracePt t="33780" x="7327900" y="5381625"/>
          <p14:tracePt t="33796" x="7092950" y="5203825"/>
          <p14:tracePt t="33812" x="6829425" y="5022850"/>
          <p14:tracePt t="33830" x="6575425" y="4854575"/>
          <p14:tracePt t="33847" x="5988050" y="4460875"/>
          <p14:tracePt t="33864" x="5549900" y="4178300"/>
          <p14:tracePt t="33881" x="4911725" y="3724275"/>
          <p14:tracePt t="33897" x="4518025" y="3467100"/>
          <p14:tracePt t="33914" x="4102100" y="3203575"/>
          <p14:tracePt t="33931" x="3638550" y="2911475"/>
          <p14:tracePt t="33947" x="3413125" y="2774950"/>
          <p14:tracePt t="33963" x="3267075" y="2701925"/>
          <p14:tracePt t="33980" x="3152775" y="2632075"/>
          <p14:tracePt t="33996" x="3000375" y="2549525"/>
          <p14:tracePt t="34012" x="2908300" y="2489200"/>
          <p14:tracePt t="34029" x="2838450" y="2451100"/>
          <p14:tracePt t="34045" x="2771775" y="2406650"/>
          <p14:tracePt t="34062" x="2733675" y="2365375"/>
          <p14:tracePt t="34079" x="2663825" y="2317750"/>
          <p14:tracePt t="34096" x="2536825" y="2209800"/>
          <p14:tracePt t="34113" x="2454275" y="2143125"/>
          <p14:tracePt t="34129" x="2390775" y="2073275"/>
          <p14:tracePt t="34146" x="2295525" y="1958975"/>
          <p14:tracePt t="34162" x="2228850" y="1876425"/>
          <p14:tracePt t="34179" x="2149475" y="1762125"/>
          <p14:tracePt t="34196" x="2073275" y="1600200"/>
          <p14:tracePt t="34213" x="2035175" y="1530350"/>
          <p14:tracePt t="34229" x="2009775" y="1466850"/>
          <p14:tracePt t="34246" x="1997075" y="1444625"/>
          <p14:tracePt t="34262" x="1981200" y="1435100"/>
          <p14:tracePt t="34280" x="1981200" y="1419225"/>
          <p14:tracePt t="37452" x="2057400" y="1422400"/>
          <p14:tracePt t="37459" x="2171700" y="1431925"/>
          <p14:tracePt t="37466" x="2276475" y="1460500"/>
          <p14:tracePt t="37479" x="2473325" y="1517650"/>
          <p14:tracePt t="37495" x="2746375" y="1590675"/>
          <p14:tracePt t="37512" x="2990850" y="1692275"/>
          <p14:tracePt t="37546" x="3530600" y="1965325"/>
          <p14:tracePt t="37579" x="3616325" y="2000250"/>
          <p14:tracePt t="37596" x="3613150" y="1984375"/>
          <p14:tracePt t="37612" x="3565525" y="1885950"/>
          <p14:tracePt t="37628" x="3302000" y="1593850"/>
          <p14:tracePt t="37648" x="3057525" y="1362075"/>
          <p14:tracePt t="37664" x="2692400" y="1082675"/>
          <p14:tracePt t="37679" x="2479675" y="942975"/>
          <p14:tracePt t="37696" x="2311400" y="847725"/>
          <p14:tracePt t="37713" x="2209800" y="800100"/>
          <p14:tracePt t="37728" x="2143125" y="784225"/>
          <p14:tracePt t="37745" x="2114550" y="784225"/>
          <p14:tracePt t="37762" x="2105025" y="790575"/>
          <p14:tracePt t="37778" x="2092325" y="825500"/>
          <p14:tracePt t="37795" x="2092325" y="876300"/>
          <p14:tracePt t="37812" x="2114550" y="965200"/>
          <p14:tracePt t="37828" x="2197100" y="1235075"/>
          <p14:tracePt t="37846" x="2282825" y="1403350"/>
          <p14:tracePt t="37862" x="2403475" y="1676400"/>
          <p14:tracePt t="37879" x="2581275" y="2095500"/>
          <p14:tracePt t="37896" x="2698750" y="2352675"/>
          <p14:tracePt t="37914" x="2914650" y="2774950"/>
          <p14:tracePt t="37929" x="3009900" y="2965450"/>
          <p14:tracePt t="37946" x="3082925" y="3143250"/>
          <p14:tracePt t="37961" x="3165475" y="3279775"/>
          <p14:tracePt t="37979" x="3276600" y="3413125"/>
          <p14:tracePt t="37995" x="3317875" y="3463925"/>
          <p14:tracePt t="38012" x="3349625" y="3482975"/>
          <p14:tracePt t="38029" x="3365500" y="3470275"/>
          <p14:tracePt t="38045" x="3365500" y="3314700"/>
          <p14:tracePt t="38061" x="3279775" y="2952750"/>
          <p14:tracePt t="38080" x="3013075" y="2257425"/>
          <p14:tracePt t="38097" x="2825750" y="1838325"/>
          <p14:tracePt t="38115" x="2514600" y="1292225"/>
          <p14:tracePt t="38130" x="2390775" y="1111250"/>
          <p14:tracePt t="38146" x="2330450" y="1009650"/>
          <p14:tracePt t="38162" x="2286000" y="958850"/>
          <p14:tracePt t="38179" x="2263775" y="936625"/>
          <p14:tracePt t="38195" x="2247900" y="936625"/>
          <p14:tracePt t="38212" x="2238375" y="936625"/>
          <p14:tracePt t="38229" x="2238375" y="942975"/>
          <p14:tracePt t="38245" x="2238375" y="958850"/>
          <p14:tracePt t="38262" x="2273300" y="1038225"/>
          <p14:tracePt t="38278" x="2336800" y="1181100"/>
          <p14:tracePt t="38295" x="2400300" y="1327150"/>
          <p14:tracePt t="38312" x="2520950" y="1577975"/>
          <p14:tracePt t="38329" x="2606675" y="1778000"/>
          <p14:tracePt t="38345" x="2670175" y="1955800"/>
          <p14:tracePt t="38362" x="2765425" y="2247900"/>
          <p14:tracePt t="38378" x="2828925" y="2403475"/>
          <p14:tracePt t="38395" x="2882900" y="2549525"/>
          <p14:tracePt t="38412" x="2984500" y="2787650"/>
          <p14:tracePt t="38428" x="3070225" y="2955925"/>
          <p14:tracePt t="38445" x="3152775" y="3114675"/>
          <p14:tracePt t="38462" x="3213100" y="32258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har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4788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hardo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785813"/>
            <a:ext cx="47148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ZoneTexte 3"/>
          <p:cNvSpPr txBox="1">
            <a:spLocks noChangeArrowheads="1"/>
          </p:cNvSpPr>
          <p:nvPr/>
        </p:nvSpPr>
        <p:spPr bwMode="auto">
          <a:xfrm>
            <a:off x="2428875" y="5500688"/>
            <a:ext cx="442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Chardon et oiseau chardonneret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409"/>
    </mc:Choice>
    <mc:Fallback>
      <p:transition spd="slow" advTm="2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433" x="3213100" y="3295650"/>
          <p14:tracePt t="4440" x="3222625" y="3375025"/>
          <p14:tracePt t="4449" x="3232150" y="3517900"/>
          <p14:tracePt t="4466" x="3251200" y="3790950"/>
          <p14:tracePt t="4482" x="3286125" y="4311650"/>
          <p14:tracePt t="4506" x="3330575" y="4806950"/>
          <p14:tracePt t="4534" x="3330575" y="5270500"/>
          <p14:tracePt t="4567" x="3349625" y="5718175"/>
          <p14:tracePt t="4583" x="3355975" y="5835650"/>
          <p14:tracePt t="4600" x="3375025" y="5962650"/>
          <p14:tracePt t="4620" x="3400425" y="6118225"/>
          <p14:tracePt t="4632" x="3422650" y="6194425"/>
          <p14:tracePt t="4649" x="3435350" y="6242050"/>
          <p14:tracePt t="4667" x="3460750" y="6283325"/>
          <p14:tracePt t="4682" x="3489325" y="6302375"/>
          <p14:tracePt t="4699" x="3511550" y="6308725"/>
          <p14:tracePt t="4716" x="3536950" y="6305550"/>
          <p14:tracePt t="4732" x="3575050" y="6251575"/>
          <p14:tracePt t="4749" x="3622675" y="6172200"/>
          <p14:tracePt t="4766" x="3708400" y="5994400"/>
          <p14:tracePt t="4782" x="3844925" y="5645150"/>
          <p14:tracePt t="4799" x="4016375" y="5251450"/>
          <p14:tracePt t="4816" x="4340225" y="4641850"/>
          <p14:tracePt t="4834" x="4610100" y="4264025"/>
          <p14:tracePt t="4851" x="4810125" y="3886200"/>
          <p14:tracePt t="4868" x="4978400" y="3651250"/>
          <p14:tracePt t="4883" x="5067300" y="3514725"/>
          <p14:tracePt t="4901" x="5133975" y="3422650"/>
          <p14:tracePt t="4916" x="5191125" y="3343275"/>
          <p14:tracePt t="4932" x="5216525" y="3321050"/>
          <p14:tracePt t="4949" x="5226050" y="3289300"/>
          <p14:tracePt t="4966" x="5232400" y="3232150"/>
          <p14:tracePt t="4982" x="5216525" y="3178175"/>
          <p14:tracePt t="5002" x="5130800" y="3076575"/>
          <p14:tracePt t="5017" x="5057775" y="3013075"/>
          <p14:tracePt t="5033" x="4968875" y="2971800"/>
          <p14:tracePt t="5049" x="4921250" y="2962275"/>
          <p14:tracePt t="5309" x="4975225" y="2962275"/>
          <p14:tracePt t="5316" x="5032375" y="2962275"/>
          <p14:tracePt t="5323" x="5092700" y="2955925"/>
          <p14:tracePt t="5332" x="5149850" y="2936875"/>
          <p14:tracePt t="5349" x="5318125" y="2863850"/>
          <p14:tracePt t="5365" x="5584825" y="2682875"/>
          <p14:tracePt t="5383" x="5829300" y="2533650"/>
          <p14:tracePt t="5400" x="6010275" y="2409825"/>
          <p14:tracePt t="5416" x="6232525" y="2222500"/>
          <p14:tracePt t="5433" x="6350000" y="2133600"/>
          <p14:tracePt t="5451" x="6438900" y="2060575"/>
          <p14:tracePt t="5465" x="6486525" y="1990725"/>
          <p14:tracePt t="5482" x="6515100" y="1924050"/>
          <p14:tracePt t="5499" x="6530975" y="1860550"/>
          <p14:tracePt t="5515" x="6530975" y="1781175"/>
          <p14:tracePt t="5532" x="6521450" y="1736725"/>
          <p14:tracePt t="5549" x="6508750" y="1711325"/>
          <p14:tracePt t="5566" x="6489700" y="1670050"/>
          <p14:tracePt t="5582" x="6473825" y="1647825"/>
          <p14:tracePt t="5599" x="6461125" y="1616075"/>
          <p14:tracePt t="5616" x="6416675" y="1562100"/>
          <p14:tracePt t="5633" x="6388100" y="1524000"/>
          <p14:tracePt t="5650" x="6334125" y="1457325"/>
          <p14:tracePt t="5666" x="6299200" y="1409700"/>
          <p14:tracePt t="5683" x="6251575" y="1368425"/>
          <p14:tracePt t="5699" x="6169025" y="1311275"/>
          <p14:tracePt t="5716" x="6022975" y="1200150"/>
          <p14:tracePt t="5732" x="5943600" y="1133475"/>
          <p14:tracePt t="5750" x="5810250" y="1050925"/>
          <p14:tracePt t="5766" x="5695950" y="990600"/>
          <p14:tracePt t="5782" x="5588000" y="958850"/>
          <p14:tracePt t="5800" x="5441950" y="917575"/>
          <p14:tracePt t="5816" x="5311775" y="898525"/>
          <p14:tracePt t="5833" x="5184775" y="898525"/>
          <p14:tracePt t="5849" x="5089525" y="898525"/>
          <p14:tracePt t="5866" x="5026025" y="911225"/>
          <p14:tracePt t="5882" x="4962525" y="923925"/>
          <p14:tracePt t="5899" x="4848225" y="962025"/>
          <p14:tracePt t="5916" x="4791075" y="990600"/>
          <p14:tracePt t="5932" x="4724400" y="1028700"/>
          <p14:tracePt t="5949" x="4657725" y="1069975"/>
          <p14:tracePt t="5966" x="4616450" y="1101725"/>
          <p14:tracePt t="5983" x="4591050" y="1127125"/>
          <p14:tracePt t="6000" x="4562475" y="1155700"/>
          <p14:tracePt t="6015" x="4552950" y="1165225"/>
          <p14:tracePt t="6032" x="4546600" y="1187450"/>
          <p14:tracePt t="6050" x="4546600" y="1244600"/>
          <p14:tracePt t="6066" x="4546600" y="1301750"/>
          <p14:tracePt t="6083" x="4559300" y="1374775"/>
          <p14:tracePt t="6099" x="4572000" y="1447800"/>
          <p14:tracePt t="6116" x="4591050" y="1492250"/>
          <p14:tracePt t="6133" x="4603750" y="1536700"/>
          <p14:tracePt t="6149" x="4622800" y="1603375"/>
          <p14:tracePt t="6165" x="4660900" y="1660525"/>
          <p14:tracePt t="6182" x="4689475" y="1727200"/>
          <p14:tracePt t="6199" x="4737100" y="1803400"/>
          <p14:tracePt t="6215" x="4765675" y="1870075"/>
          <p14:tracePt t="6232" x="4822825" y="1949450"/>
          <p14:tracePt t="6249" x="4924425" y="2095500"/>
          <p14:tracePt t="6265" x="5003800" y="2187575"/>
          <p14:tracePt t="6282" x="5118100" y="2286000"/>
          <p14:tracePt t="6298" x="5267325" y="2435225"/>
          <p14:tracePt t="6316" x="5343525" y="2530475"/>
          <p14:tracePt t="6332" x="5419725" y="2613025"/>
          <p14:tracePt t="6349" x="5524500" y="2717800"/>
          <p14:tracePt t="6366" x="5600700" y="2800350"/>
          <p14:tracePt t="6382" x="5673725" y="2882900"/>
          <p14:tracePt t="6399" x="5772150" y="2997200"/>
          <p14:tracePt t="6416" x="5835650" y="3070225"/>
          <p14:tracePt t="6432" x="5905500" y="3117850"/>
          <p14:tracePt t="6449" x="6016625" y="3194050"/>
          <p14:tracePt t="6465" x="6099175" y="3251200"/>
          <p14:tracePt t="6482" x="6169025" y="3308350"/>
          <p14:tracePt t="6498" x="6280150" y="3387725"/>
          <p14:tracePt t="6515" x="6372225" y="3435350"/>
          <p14:tracePt t="6532" x="6451600" y="3476625"/>
          <p14:tracePt t="6548" x="6556375" y="3521075"/>
          <p14:tracePt t="6565" x="6623050" y="3549650"/>
          <p14:tracePt t="6582" x="6686550" y="3565525"/>
          <p14:tracePt t="6598" x="6791325" y="3594100"/>
          <p14:tracePt t="6615" x="6864350" y="3606800"/>
          <p14:tracePt t="6632" x="6931025" y="3629025"/>
          <p14:tracePt t="6648" x="7010400" y="3641725"/>
          <p14:tracePt t="6665" x="7070725" y="3641725"/>
          <p14:tracePt t="6681" x="7131050" y="3641725"/>
          <p14:tracePt t="6698" x="7245350" y="3641725"/>
          <p14:tracePt t="6715" x="7299325" y="3632200"/>
          <p14:tracePt t="6733" x="7381875" y="3600450"/>
          <p14:tracePt t="6750" x="7419975" y="3575050"/>
          <p14:tracePt t="6766" x="7467600" y="3524250"/>
          <p14:tracePt t="6783" x="7524750" y="3448050"/>
          <p14:tracePt t="6799" x="7550150" y="3403600"/>
          <p14:tracePt t="6816" x="7581900" y="3362325"/>
          <p14:tracePt t="6833" x="7616825" y="3295650"/>
          <p14:tracePt t="6848" x="7635875" y="3251200"/>
          <p14:tracePt t="6866" x="7658100" y="3187700"/>
          <p14:tracePt t="6882" x="7677150" y="3121025"/>
          <p14:tracePt t="6899" x="7689850" y="3086100"/>
          <p14:tracePt t="6916" x="7702550" y="3048000"/>
          <p14:tracePt t="6933" x="7715250" y="2974975"/>
          <p14:tracePt t="6950" x="7721600" y="2905125"/>
          <p14:tracePt t="6966" x="7721600" y="2790825"/>
          <p14:tracePt t="6982" x="7680325" y="2686050"/>
          <p14:tracePt t="6999" x="7635875" y="2584450"/>
          <p14:tracePt t="7016" x="7556500" y="2447925"/>
          <p14:tracePt t="7033" x="7404100" y="2270125"/>
          <p14:tracePt t="7048" x="7277100" y="2168525"/>
          <p14:tracePt t="7066" x="7105650" y="2044700"/>
          <p14:tracePt t="7082" x="6813550" y="1851025"/>
          <p14:tracePt t="7099" x="6594475" y="1752600"/>
          <p14:tracePt t="7116" x="6416675" y="1676400"/>
          <p14:tracePt t="7118" x="6334125" y="1647825"/>
          <p14:tracePt t="7133" x="6178550" y="1593850"/>
          <p14:tracePt t="7149" x="6083300" y="1571625"/>
          <p14:tracePt t="7165" x="5997575" y="1555750"/>
          <p14:tracePt t="7182" x="5851525" y="1520825"/>
          <p14:tracePt t="7198" x="5746750" y="1520825"/>
          <p14:tracePt t="7215" x="5664200" y="1514475"/>
          <p14:tracePt t="7232" x="5534025" y="1514475"/>
          <p14:tracePt t="7249" x="5454650" y="1514475"/>
          <p14:tracePt t="7266" x="5381625" y="1514475"/>
          <p14:tracePt t="7282" x="5311775" y="1514475"/>
          <p14:tracePt t="7298" x="5283200" y="1514475"/>
          <p14:tracePt t="7316" x="5260975" y="1517650"/>
          <p14:tracePt t="7332" x="5216525" y="1533525"/>
          <p14:tracePt t="7349" x="5194300" y="1546225"/>
          <p14:tracePt t="7366" x="5162550" y="1558925"/>
          <p14:tracePt t="7382" x="5133975" y="1597025"/>
          <p14:tracePt t="7398" x="5121275" y="1625600"/>
          <p14:tracePt t="7416" x="5102225" y="1673225"/>
          <p14:tracePt t="7433" x="5095875" y="1733550"/>
          <p14:tracePt t="7449" x="5095875" y="1755775"/>
          <p14:tracePt t="7466" x="5099050" y="1793875"/>
          <p14:tracePt t="7482" x="5124450" y="1857375"/>
          <p14:tracePt t="7499" x="5146675" y="1933575"/>
          <p14:tracePt t="7516" x="5187950" y="2022475"/>
          <p14:tracePt t="7532" x="5254625" y="2162175"/>
          <p14:tracePt t="7549" x="5311775" y="2254250"/>
          <p14:tracePt t="7566" x="5397500" y="2397125"/>
          <p14:tracePt t="7582" x="5457825" y="2498725"/>
          <p14:tracePt t="7599" x="5483225" y="2555875"/>
          <p14:tracePt t="7616" x="5537200" y="2663825"/>
          <p14:tracePt t="7632" x="5591175" y="2724150"/>
          <p14:tracePt t="7649" x="5648325" y="2816225"/>
          <p14:tracePt t="7666" x="5730875" y="2946400"/>
          <p14:tracePt t="7682" x="5768975" y="3016250"/>
          <p14:tracePt t="7699" x="5791200" y="3073400"/>
          <p14:tracePt t="7716" x="5810250" y="3130550"/>
          <p14:tracePt t="7732" x="5822950" y="3152775"/>
          <p14:tracePt t="7748" x="5822950" y="3178175"/>
          <p14:tracePt t="7766" x="5822950" y="3190875"/>
          <p14:tracePt t="7782" x="5822950" y="3200400"/>
          <p14:tracePt t="7799" x="5822950" y="3216275"/>
          <p14:tracePt t="7816" x="5822950" y="3241675"/>
          <p14:tracePt t="7832" x="5835650" y="3263900"/>
          <p14:tracePt t="7849" x="5835650" y="3289300"/>
          <p14:tracePt t="7865" x="5845175" y="3302000"/>
          <p14:tracePt t="7882" x="5845175" y="3311525"/>
          <p14:tracePt t="7899" x="5845175" y="3327400"/>
          <p14:tracePt t="7916" x="5845175" y="3343275"/>
          <p14:tracePt t="7932" x="5848350" y="3343275"/>
          <p14:tracePt t="7949" x="5857875" y="3346450"/>
          <p14:tracePt t="7965" x="5880100" y="3362325"/>
          <p14:tracePt t="7981" x="5889625" y="3368675"/>
          <p14:tracePt t="7999" x="5899150" y="3368675"/>
          <p14:tracePt t="8016" x="5908675" y="3368675"/>
          <p14:tracePt t="8058" x="5911850" y="3368675"/>
          <p14:tracePt t="8073" x="5924550" y="3368675"/>
          <p14:tracePt t="8087" x="5927725" y="3368675"/>
          <p14:tracePt t="8098" x="5934075" y="3368675"/>
          <p14:tracePt t="8115" x="5943600" y="3368675"/>
          <p14:tracePt t="8132" x="5953125" y="3368675"/>
          <p14:tracePt t="8149" x="5956300" y="3368675"/>
          <p14:tracePt t="8165" x="5962650" y="3368675"/>
          <p14:tracePt t="8208" x="5972175" y="3368675"/>
          <p14:tracePt t="8215" x="5978525" y="3368675"/>
          <p14:tracePt t="8222" x="5981700" y="3368675"/>
          <p14:tracePt t="8231" x="5988050" y="3368675"/>
          <p14:tracePt t="8249" x="5997575" y="3368675"/>
          <p14:tracePt t="8266" x="6022975" y="3365500"/>
          <p14:tracePt t="8282" x="6038850" y="3365500"/>
          <p14:tracePt t="8299" x="6054725" y="3365500"/>
          <p14:tracePt t="8315" x="6073775" y="3365500"/>
          <p14:tracePt t="8332" x="6083300" y="3365500"/>
          <p14:tracePt t="8348" x="6092825" y="3365500"/>
          <p14:tracePt t="8365" x="6134100" y="3365500"/>
          <p14:tracePt t="8382" x="6156325" y="3365500"/>
          <p14:tracePt t="8399" x="6194425" y="3368675"/>
          <p14:tracePt t="8415" x="6267450" y="3394075"/>
          <p14:tracePt t="8432" x="6330950" y="3409950"/>
          <p14:tracePt t="8448" x="6375400" y="3422650"/>
          <p14:tracePt t="8466" x="6448425" y="3448050"/>
          <p14:tracePt t="8482" x="6499225" y="3460750"/>
          <p14:tracePt t="8498" x="6562725" y="3476625"/>
          <p14:tracePt t="8516" x="6683375" y="3489325"/>
          <p14:tracePt t="8532" x="6765925" y="3489325"/>
          <p14:tracePt t="8548" x="6835775" y="3489325"/>
          <p14:tracePt t="8566" x="6921500" y="3486150"/>
          <p14:tracePt t="8582" x="6975475" y="3473450"/>
          <p14:tracePt t="8599" x="7042150" y="3441700"/>
          <p14:tracePt t="8615" x="7080250" y="3413125"/>
          <p14:tracePt t="8632" x="7134225" y="3343275"/>
          <p14:tracePt t="8649" x="7200900" y="3181350"/>
          <p14:tracePt t="8665" x="7216775" y="3117850"/>
          <p14:tracePt t="8682" x="7229475" y="3073400"/>
          <p14:tracePt t="8699" x="7248525" y="3009900"/>
          <p14:tracePt t="8715" x="7248525" y="2965450"/>
          <p14:tracePt t="8732" x="7248525" y="2927350"/>
          <p14:tracePt t="8749" x="7248525" y="2867025"/>
          <p14:tracePt t="8765" x="7248525" y="2844800"/>
          <p14:tracePt t="8782" x="7248525" y="2822575"/>
          <p14:tracePt t="8799" x="7226300" y="2778125"/>
          <p14:tracePt t="8815" x="7216775" y="2755900"/>
          <p14:tracePt t="8832" x="7204075" y="2724150"/>
          <p14:tracePt t="8849" x="7165975" y="2689225"/>
          <p14:tracePt t="8865" x="7150100" y="2673350"/>
          <p14:tracePt t="8882" x="7140575" y="2657475"/>
          <p14:tracePt t="8899" x="7118350" y="2635250"/>
          <p14:tracePt t="8916" x="7102475" y="2613025"/>
          <p14:tracePt t="8933" x="7092950" y="2603500"/>
          <p14:tracePt t="8949" x="7064375" y="2578100"/>
          <p14:tracePt t="8965" x="7054850" y="2565400"/>
          <p14:tracePt t="8982" x="7045325" y="2555875"/>
          <p14:tracePt t="8999" x="7029450" y="2536825"/>
          <p14:tracePt t="9015" x="7013575" y="2527300"/>
          <p14:tracePt t="9032" x="7004050" y="2514600"/>
          <p14:tracePt t="9048" x="6988175" y="2501900"/>
          <p14:tracePt t="9065" x="6978650" y="2486025"/>
          <p14:tracePt t="9082" x="6950075" y="2473325"/>
          <p14:tracePt t="9099" x="6905625" y="2441575"/>
          <p14:tracePt t="9115" x="6854825" y="2400300"/>
          <p14:tracePt t="9132" x="6784975" y="2346325"/>
          <p14:tracePt t="9134" x="6734175" y="2311400"/>
          <p14:tracePt t="9149" x="6553200" y="2187575"/>
          <p14:tracePt t="9165" x="6330950" y="2054225"/>
          <p14:tracePt t="9182" x="6019800" y="1898650"/>
          <p14:tracePt t="9199" x="5407025" y="1562100"/>
          <p14:tracePt t="9216" x="4984750" y="1355725"/>
          <p14:tracePt t="9233" x="4505325" y="1143000"/>
          <p14:tracePt t="9250" x="4327525" y="1069975"/>
          <p14:tracePt t="9266" x="4194175" y="1016000"/>
          <p14:tracePt t="9282" x="4108450" y="990600"/>
          <p14:tracePt t="9298" x="4041775" y="984250"/>
          <p14:tracePt t="9315" x="4013200" y="984250"/>
          <p14:tracePt t="9332" x="4003675" y="984250"/>
          <p14:tracePt t="9349" x="3987800" y="984250"/>
          <p14:tracePt t="9365" x="3978275" y="984250"/>
          <p14:tracePt t="9382" x="3968750" y="984250"/>
          <p14:tracePt t="9448" x="3971925" y="984250"/>
          <p14:tracePt t="9455" x="3975100" y="984250"/>
          <p14:tracePt t="9466" x="3981450" y="990600"/>
          <p14:tracePt t="9483" x="4016375" y="1006475"/>
          <p14:tracePt t="9498" x="4044950" y="1019175"/>
          <p14:tracePt t="9515" x="4070350" y="1038225"/>
          <p14:tracePt t="9533" x="4105275" y="1054100"/>
          <p14:tracePt t="9549" x="4127500" y="1066800"/>
          <p14:tracePt t="9565" x="4171950" y="1079500"/>
          <p14:tracePt t="9582" x="4270375" y="1133475"/>
          <p14:tracePt t="9598" x="4359275" y="1165225"/>
          <p14:tracePt t="9615" x="4448175" y="1203325"/>
          <p14:tracePt t="9632" x="4584700" y="1260475"/>
          <p14:tracePt t="9649" x="4651375" y="1276350"/>
          <p14:tracePt t="9665" x="4686300" y="1289050"/>
          <p14:tracePt t="9682" x="4733925" y="1289050"/>
          <p14:tracePt t="9698" x="4765675" y="1289050"/>
          <p14:tracePt t="9715" x="4781550" y="1289050"/>
          <p14:tracePt t="9732" x="4800600" y="1276350"/>
          <p14:tracePt t="9748" x="4816475" y="1260475"/>
          <p14:tracePt t="9765" x="4826000" y="1250950"/>
          <p14:tracePt t="9782" x="4835525" y="1228725"/>
          <p14:tracePt t="9798" x="4835525" y="1184275"/>
          <p14:tracePt t="9815" x="4832350" y="1114425"/>
          <p14:tracePt t="9832" x="4787900" y="1009650"/>
          <p14:tracePt t="9848" x="4743450" y="949325"/>
          <p14:tracePt t="9865" x="4711700" y="923925"/>
          <p14:tracePt t="9882" x="4676775" y="901700"/>
          <p14:tracePt t="9898" x="4660900" y="892175"/>
          <p14:tracePt t="9915" x="4651375" y="892175"/>
          <p14:tracePt t="9932" x="4635500" y="892175"/>
          <p14:tracePt t="9948" x="4625975" y="892175"/>
          <p14:tracePt t="9965" x="4610100" y="892175"/>
          <p14:tracePt t="9981" x="4597400" y="892175"/>
          <p14:tracePt t="9998" x="4587875" y="892175"/>
          <p14:tracePt t="10015" x="4572000" y="892175"/>
          <p14:tracePt t="10032" x="4530725" y="892175"/>
          <p14:tracePt t="10048" x="4521200" y="892175"/>
          <p14:tracePt t="10065" x="4505325" y="892175"/>
          <p14:tracePt t="10082" x="4492625" y="901700"/>
          <p14:tracePt t="10098" x="4486275" y="917575"/>
          <p14:tracePt t="10116" x="4486275" y="927100"/>
          <p14:tracePt t="10132" x="4486275" y="952500"/>
          <p14:tracePt t="10148" x="4495800" y="1000125"/>
          <p14:tracePt t="10165" x="4508500" y="1044575"/>
          <p14:tracePt t="10182" x="4537075" y="1117600"/>
          <p14:tracePt t="10198" x="4559300" y="1193800"/>
          <p14:tracePt t="10215" x="4572000" y="1257300"/>
          <p14:tracePt t="10232" x="4606925" y="1330325"/>
          <p14:tracePt t="10248" x="4619625" y="1362075"/>
          <p14:tracePt t="10265" x="4632325" y="1393825"/>
          <p14:tracePt t="10283" x="4657725" y="1435100"/>
          <p14:tracePt t="10299" x="4683125" y="1492250"/>
          <p14:tracePt t="10317" x="4730750" y="1562100"/>
          <p14:tracePt t="10333" x="4813300" y="1692275"/>
          <p14:tracePt t="10349" x="4848225" y="1749425"/>
          <p14:tracePt t="10366" x="4911725" y="1860550"/>
          <p14:tracePt t="10382" x="4968875" y="1939925"/>
          <p14:tracePt t="10398" x="5038725" y="2054225"/>
          <p14:tracePt t="10416" x="5168900" y="2212975"/>
          <p14:tracePt t="10432" x="5280025" y="2339975"/>
          <p14:tracePt t="10449" x="5400675" y="2498725"/>
          <p14:tracePt t="10466" x="5638800" y="2708275"/>
          <p14:tracePt t="10484" x="5778500" y="2838450"/>
          <p14:tracePt t="10499" x="5915025" y="2955925"/>
          <p14:tracePt t="10516" x="6127750" y="3133725"/>
          <p14:tracePt t="10532" x="6232525" y="3209925"/>
          <p14:tracePt t="10548" x="6302375" y="3257550"/>
          <p14:tracePt t="10566" x="6403975" y="3333750"/>
          <p14:tracePt t="10582" x="6473825" y="3381375"/>
          <p14:tracePt t="10598" x="6521450" y="3409950"/>
          <p14:tracePt t="10615" x="6597650" y="3457575"/>
          <p14:tracePt t="10631" x="6642100" y="3476625"/>
          <p14:tracePt t="10648" x="6680200" y="3495675"/>
          <p14:tracePt t="10665" x="6734175" y="3502025"/>
          <p14:tracePt t="10682" x="6753225" y="3502025"/>
          <p14:tracePt t="11229" x="6772275" y="3486150"/>
          <p14:tracePt t="11235" x="6794500" y="3467100"/>
          <p14:tracePt t="11248" x="6823075" y="3435350"/>
          <p14:tracePt t="11266" x="6896100" y="3365500"/>
          <p14:tracePt t="11281" x="6934200" y="3324225"/>
          <p14:tracePt t="11299" x="7013575" y="3213100"/>
          <p14:tracePt t="11332" x="7102475" y="3032125"/>
          <p14:tracePt t="11365" x="7143750" y="2794000"/>
          <p14:tracePt t="11382" x="7143750" y="2720975"/>
          <p14:tracePt t="11399" x="7140575" y="2651125"/>
          <p14:tracePt t="11415" x="7121525" y="2619375"/>
          <p14:tracePt t="11432" x="7108825" y="2590800"/>
          <p14:tracePt t="11449" x="7070725" y="2530475"/>
          <p14:tracePt t="11465" x="7019925" y="2489200"/>
          <p14:tracePt t="11482" x="6937375" y="2413000"/>
          <p14:tracePt t="11499" x="6816725" y="2324100"/>
          <p14:tracePt t="11515" x="6743700" y="2270125"/>
          <p14:tracePt t="11532" x="6654800" y="2228850"/>
          <p14:tracePt t="11549" x="6505575" y="2171700"/>
          <p14:tracePt t="11565" x="6419850" y="2146300"/>
          <p14:tracePt t="11582" x="6340475" y="2114550"/>
          <p14:tracePt t="11599" x="6213475" y="2070100"/>
          <p14:tracePt t="11615" x="6124575" y="2028825"/>
          <p14:tracePt t="11632" x="6057900" y="1997075"/>
          <p14:tracePt t="11634" x="6016625" y="1974850"/>
          <p14:tracePt t="11649" x="5978525" y="1949450"/>
          <p14:tracePt t="11665" x="5930900" y="1908175"/>
          <p14:tracePt t="11682" x="5883275" y="1879600"/>
          <p14:tracePt t="11698" x="5826125" y="1835150"/>
          <p14:tracePt t="11715" x="5803900" y="1822450"/>
          <p14:tracePt t="11732" x="5778500" y="1812925"/>
          <p14:tracePt t="11749" x="5737225" y="1793875"/>
          <p14:tracePt t="11765" x="5727700" y="1778000"/>
          <p14:tracePt t="11782" x="5711825" y="1771650"/>
          <p14:tracePt t="11800" x="5695950" y="1771650"/>
          <p14:tracePt t="11816" x="5686425" y="1771650"/>
          <p14:tracePt t="11856" x="5683250" y="1771650"/>
          <p14:tracePt t="11865" x="5676900" y="1771650"/>
          <p14:tracePt t="11882" x="5661025" y="1771650"/>
          <p14:tracePt t="11898" x="5648325" y="1771650"/>
          <p14:tracePt t="11916" x="5638800" y="1771650"/>
          <p14:tracePt t="11933" x="5629275" y="1771650"/>
          <p14:tracePt t="11965" x="5622925" y="1771650"/>
          <p14:tracePt t="12020" x="5613400" y="1771650"/>
          <p14:tracePt t="12027" x="5607050" y="1771650"/>
          <p14:tracePt t="12034" x="5603875" y="1771650"/>
          <p14:tracePt t="12048" x="5594350" y="1771650"/>
          <p14:tracePt t="12065" x="5584825" y="1771650"/>
          <p14:tracePt t="12082" x="5572125" y="1771650"/>
          <p14:tracePt t="12099" x="5553075" y="1778000"/>
          <p14:tracePt t="12115" x="5543550" y="1793875"/>
          <p14:tracePt t="12133" x="5527675" y="1809750"/>
          <p14:tracePt t="12149" x="5518150" y="1819275"/>
          <p14:tracePt t="12165" x="5495925" y="1844675"/>
          <p14:tracePt t="12182" x="5470525" y="1876425"/>
          <p14:tracePt t="12198" x="5419725" y="1958975"/>
          <p14:tracePt t="12215" x="5407025" y="2022475"/>
          <p14:tracePt t="12232" x="5394325" y="2076450"/>
          <p14:tracePt t="12248" x="5372100" y="2165350"/>
          <p14:tracePt t="12265" x="5372100" y="2209800"/>
          <p14:tracePt t="12281" x="5372100" y="2254250"/>
          <p14:tracePt t="12298" x="5372100" y="2308225"/>
          <p14:tracePt t="12315" x="5372100" y="2330450"/>
          <p14:tracePt t="12332" x="5372100" y="2384425"/>
          <p14:tracePt t="12348" x="5372100" y="2406650"/>
          <p14:tracePt t="12365" x="5372100" y="2438400"/>
          <p14:tracePt t="12382" x="5372100" y="2470150"/>
          <p14:tracePt t="12398" x="5372100" y="2498725"/>
          <p14:tracePt t="12415" x="5372100" y="2508250"/>
          <p14:tracePt t="12432" x="5372100" y="2524125"/>
          <p14:tracePt t="12448" x="5372100" y="2540000"/>
          <p14:tracePt t="12465" x="5372100" y="2549525"/>
          <p14:tracePt t="12482" x="5365750" y="2562225"/>
          <p14:tracePt t="12499" x="5365750" y="2571750"/>
          <p14:tracePt t="12515" x="5365750" y="2587625"/>
          <p14:tracePt t="12532" x="5365750" y="2603500"/>
          <p14:tracePt t="12548" x="5365750" y="2613025"/>
          <p14:tracePt t="12565" x="5365750" y="2641600"/>
          <p14:tracePt t="12581" x="5381625" y="2689225"/>
          <p14:tracePt t="12598" x="5410200" y="2736850"/>
          <p14:tracePt t="12615" x="5451475" y="2794000"/>
          <p14:tracePt t="12632" x="5546725" y="2889250"/>
          <p14:tracePt t="12648" x="5607050" y="2940050"/>
          <p14:tracePt t="12665" x="5673725" y="3013075"/>
          <p14:tracePt t="12682" x="5784850" y="3111500"/>
          <p14:tracePt t="12698" x="5854700" y="3155950"/>
          <p14:tracePt t="12715" x="5905500" y="3209925"/>
          <p14:tracePt t="12732" x="5978525" y="3279775"/>
          <p14:tracePt t="12748" x="6038850" y="3324225"/>
          <p14:tracePt t="12765" x="6076950" y="3349625"/>
          <p14:tracePt t="12782" x="6121400" y="3387725"/>
          <p14:tracePt t="12798" x="6137275" y="3397250"/>
          <p14:tracePt t="12815" x="6146800" y="3406775"/>
          <p14:tracePt t="12832" x="6162675" y="3429000"/>
          <p14:tracePt t="12848" x="6172200" y="3429000"/>
          <p14:tracePt t="12865" x="6181725" y="3429000"/>
          <p14:tracePt t="12882" x="6191250" y="3438525"/>
          <p14:tracePt t="12898" x="6197600" y="3441700"/>
          <p14:tracePt t="13430" x="6159500" y="3451225"/>
          <p14:tracePt t="13437" x="6089650" y="3457575"/>
          <p14:tracePt t="13448" x="6019800" y="3476625"/>
          <p14:tracePt t="13465" x="5826125" y="3536950"/>
          <p14:tracePt t="13481" x="5718175" y="3571875"/>
          <p14:tracePt t="13498" x="5610225" y="3597275"/>
          <p14:tracePt t="13516" x="5483225" y="3635375"/>
          <p14:tracePt t="13548" x="5375275" y="3663950"/>
          <p14:tracePt t="13582" x="5273675" y="3702050"/>
          <p14:tracePt t="13598" x="5235575" y="3714750"/>
          <p14:tracePt t="13615" x="5191125" y="3730625"/>
          <p14:tracePt t="13632" x="5175250" y="3749675"/>
          <p14:tracePt t="13648" x="5165725" y="3749675"/>
          <p14:tracePt t="13665" x="5143500" y="3749675"/>
          <p14:tracePt t="13682" x="5133975" y="3749675"/>
          <p14:tracePt t="13698" x="5133975" y="3752850"/>
          <p14:tracePt t="13715" x="5133975" y="3759200"/>
          <p14:tracePt t="13731" x="5137150" y="3765550"/>
          <p14:tracePt t="13748" x="5153025" y="3768725"/>
          <p14:tracePt t="13765" x="5181600" y="3781425"/>
          <p14:tracePt t="13781" x="5210175" y="3790950"/>
          <p14:tracePt t="13798" x="5226050" y="3803650"/>
          <p14:tracePt t="13815" x="5245100" y="3813175"/>
          <p14:tracePt t="13831" x="5270500" y="3819525"/>
          <p14:tracePt t="13848" x="5292725" y="3832225"/>
          <p14:tracePt t="13865" x="5340350" y="3848100"/>
          <p14:tracePt t="13882" x="5387975" y="3870325"/>
          <p14:tracePt t="13898" x="5419725" y="3883025"/>
          <p14:tracePt t="13915" x="5457825" y="3883025"/>
          <p14:tracePt t="13931" x="5467350" y="3883025"/>
          <p14:tracePt t="13948" x="5476875" y="3883025"/>
          <p14:tracePt t="13965" x="5489575" y="3883025"/>
          <p14:tracePt t="14000" x="5499100" y="3883025"/>
          <p14:tracePt t="14015" x="5508625" y="3883025"/>
          <p14:tracePt t="14031" x="5518150" y="3883025"/>
          <p14:tracePt t="14048" x="5527675" y="3883025"/>
          <p14:tracePt t="14065" x="5565775" y="3883025"/>
          <p14:tracePt t="14081" x="5613400" y="3876675"/>
          <p14:tracePt t="14099" x="5689600" y="3870325"/>
          <p14:tracePt t="14115" x="5753100" y="3857625"/>
          <p14:tracePt t="14131" x="5835650" y="3857625"/>
          <p14:tracePt t="14149" x="6007100" y="3857625"/>
          <p14:tracePt t="14164" x="6111875" y="3857625"/>
          <p14:tracePt t="14181" x="6216650" y="3857625"/>
          <p14:tracePt t="14199" x="6292850" y="3857625"/>
          <p14:tracePt t="14215" x="6315075" y="3851275"/>
          <p14:tracePt t="14231" x="6324600" y="3841750"/>
          <p14:tracePt t="14248" x="6334125" y="3825875"/>
          <p14:tracePt t="14264" x="6327775" y="3810000"/>
          <p14:tracePt t="14281" x="6315075" y="3787775"/>
          <p14:tracePt t="14299" x="6280150" y="3768725"/>
          <p14:tracePt t="14314" x="6251575" y="3759200"/>
          <p14:tracePt t="14331" x="6219825" y="3740150"/>
          <p14:tracePt t="14348" x="6178550" y="3740150"/>
          <p14:tracePt t="14365" x="6156325" y="3740150"/>
          <p14:tracePt t="14381" x="6121400" y="3733800"/>
          <p14:tracePt t="14399" x="5949950" y="3683000"/>
          <p14:tracePt t="14415" x="5632450" y="3514725"/>
          <p14:tracePt t="14432" x="5118100" y="3263900"/>
          <p14:tracePt t="14449" x="4413250" y="2860675"/>
          <p14:tracePt t="14466" x="4035425" y="2590800"/>
          <p14:tracePt t="14483" x="3702050" y="2346325"/>
          <p14:tracePt t="14501" x="3422650" y="2060575"/>
          <p14:tracePt t="14517" x="3263900" y="1936750"/>
          <p14:tracePt t="14533" x="3038475" y="1720850"/>
          <p14:tracePt t="14548" x="2908300" y="1609725"/>
          <p14:tracePt t="14566" x="2816225" y="1533525"/>
          <p14:tracePt t="14582" x="2733675" y="1476375"/>
          <p14:tracePt t="14597" x="2635250" y="1400175"/>
          <p14:tracePt t="14615" x="2568575" y="1327150"/>
          <p14:tracePt t="14631" x="2530475" y="1260475"/>
          <p14:tracePt t="14648" x="2495550" y="1181100"/>
          <p14:tracePt t="14665" x="2482850" y="1143000"/>
          <p14:tracePt t="14681" x="2476500" y="1120775"/>
          <p14:tracePt t="14698" x="2466975" y="1095375"/>
          <p14:tracePt t="14714" x="2454275" y="1082675"/>
          <p14:tracePt t="14732" x="2444750" y="1073150"/>
          <p14:tracePt t="14748" x="2441575" y="1063625"/>
          <p14:tracePt t="14765" x="2441575" y="1060450"/>
          <p14:tracePt t="14781" x="2435225" y="1060450"/>
          <p14:tracePt t="14798" x="2419350" y="1044575"/>
          <p14:tracePt t="14815" x="2406650" y="1038225"/>
          <p14:tracePt t="14831" x="2381250" y="1031875"/>
          <p14:tracePt t="14848" x="2339975" y="1019175"/>
          <p14:tracePt t="14864" x="2311400" y="1012825"/>
          <p14:tracePt t="14882" x="2282825" y="1012825"/>
          <p14:tracePt t="14898" x="2247900" y="1012825"/>
          <p14:tracePt t="14914" x="2212975" y="1012825"/>
          <p14:tracePt t="14931" x="2159000" y="1025525"/>
          <p14:tracePt t="14948" x="2047875" y="1047750"/>
          <p14:tracePt t="14965" x="1971675" y="1069975"/>
          <p14:tracePt t="14981" x="1924050" y="1082675"/>
          <p14:tracePt t="14998" x="1898650" y="1095375"/>
          <p14:tracePt t="15015" x="1882775" y="1095375"/>
          <p14:tracePt t="15031" x="1873250" y="1095375"/>
          <p14:tracePt t="15048" x="1857375" y="1108075"/>
          <p14:tracePt t="15065" x="1847850" y="1123950"/>
          <p14:tracePt t="15082" x="1825625" y="1139825"/>
          <p14:tracePt t="15098" x="1816100" y="1149350"/>
          <p14:tracePt t="15115" x="1806575" y="1158875"/>
          <p14:tracePt t="15132" x="1803400" y="1181100"/>
          <p14:tracePt t="15148" x="1803400" y="1190625"/>
          <p14:tracePt t="15165" x="1803400" y="1200150"/>
          <p14:tracePt t="15182" x="1803400" y="1212850"/>
          <p14:tracePt t="15198" x="1803400" y="1228725"/>
          <p14:tracePt t="15215" x="1803400" y="1238250"/>
          <p14:tracePt t="15232" x="1803400" y="1254125"/>
          <p14:tracePt t="15247" x="1803400" y="1263650"/>
          <p14:tracePt t="15265" x="1803400" y="1279525"/>
          <p14:tracePt t="15282" x="1803400" y="1289050"/>
          <p14:tracePt t="15298" x="1831975" y="1298575"/>
          <p14:tracePt t="15315" x="1895475" y="1314450"/>
          <p14:tracePt t="15331" x="1968500" y="1320800"/>
          <p14:tracePt t="15348" x="1997075" y="1320800"/>
          <p14:tracePt t="15365" x="2012950" y="1320800"/>
          <p14:tracePt t="15381" x="2028825" y="1320800"/>
          <p14:tracePt t="15398" x="2044700" y="1320800"/>
          <p14:tracePt t="15415" x="2054225" y="1320800"/>
          <p14:tracePt t="15861" x="2051050" y="1320800"/>
          <p14:tracePt t="15868" x="2047875" y="1320800"/>
          <p14:tracePt t="15882" x="2038350" y="1320800"/>
          <p14:tracePt t="15898" x="2028825" y="1320800"/>
          <p14:tracePt t="15914" x="2012950" y="1320800"/>
          <p14:tracePt t="15931" x="1997075" y="1320800"/>
          <p14:tracePt t="15948" x="1987550" y="1320800"/>
          <p14:tracePt t="18089" x="2006600" y="1270000"/>
          <p14:tracePt t="18097" x="2041525" y="1184275"/>
          <p14:tracePt t="18103" x="2089150" y="1101725"/>
          <p14:tracePt t="18115" x="2117725" y="1028700"/>
          <p14:tracePt t="18132" x="2184400" y="844550"/>
          <p14:tracePt t="18148" x="2203450" y="717550"/>
          <p14:tracePt t="18181" x="2200275" y="523875"/>
          <p14:tracePt t="18215" x="2174875" y="460375"/>
          <p14:tracePt t="18231" x="2149475" y="444500"/>
          <p14:tracePt t="18247" x="2130425" y="428625"/>
          <p14:tracePt t="18265" x="2098675" y="415925"/>
          <p14:tracePt t="18281" x="2051050" y="396875"/>
          <p14:tracePt t="18297" x="2012950" y="390525"/>
          <p14:tracePt t="18315" x="1943100" y="384175"/>
          <p14:tracePt t="18332" x="1816100" y="384175"/>
          <p14:tracePt t="18347" x="1749425" y="393700"/>
          <p14:tracePt t="18364" x="1685925" y="409575"/>
          <p14:tracePt t="18381" x="1622425" y="434975"/>
          <p14:tracePt t="18398" x="1565275" y="473075"/>
          <p14:tracePt t="18414" x="1520825" y="533400"/>
          <p14:tracePt t="18431" x="1441450" y="654050"/>
          <p14:tracePt t="18447" x="1381125" y="746125"/>
          <p14:tracePt t="18464" x="1320800" y="847725"/>
          <p14:tracePt t="18481" x="1260475" y="1019175"/>
          <p14:tracePt t="18497" x="1219200" y="1117600"/>
          <p14:tracePt t="18514" x="1203325" y="1225550"/>
          <p14:tracePt t="18531" x="1187450" y="1355725"/>
          <p14:tracePt t="18548" x="1187450" y="1438275"/>
          <p14:tracePt t="18564" x="1187450" y="1498600"/>
          <p14:tracePt t="18581" x="1200150" y="1619250"/>
          <p14:tracePt t="18598" x="1216025" y="1714500"/>
          <p14:tracePt t="18614" x="1231900" y="1790700"/>
          <p14:tracePt t="18632" x="1260475" y="1882775"/>
          <p14:tracePt t="18648" x="1273175" y="1920875"/>
          <p14:tracePt t="18664" x="1285875" y="1965325"/>
          <p14:tracePt t="18682" x="1355725" y="2035175"/>
          <p14:tracePt t="18698" x="1438275" y="2092325"/>
          <p14:tracePt t="18714" x="1581150" y="2136775"/>
          <p14:tracePt t="18731" x="1806575" y="2209800"/>
          <p14:tracePt t="18748" x="1917700" y="2244725"/>
          <p14:tracePt t="18765" x="2012950" y="2295525"/>
          <p14:tracePt t="18781" x="2057400" y="2308225"/>
          <p14:tracePt t="18797" x="2124075" y="2330450"/>
          <p14:tracePt t="18814" x="2219325" y="2346325"/>
          <p14:tracePt t="18831" x="2371725" y="2346325"/>
          <p14:tracePt t="18847" x="2476500" y="2352675"/>
          <p14:tracePt t="18864" x="2571750" y="2362200"/>
          <p14:tracePt t="18881" x="2651125" y="2362200"/>
          <p14:tracePt t="18898" x="2686050" y="2362200"/>
          <p14:tracePt t="18915" x="2720975" y="2349500"/>
          <p14:tracePt t="18931" x="2746375" y="2301875"/>
          <p14:tracePt t="18948" x="2778125" y="2235200"/>
          <p14:tracePt t="18965" x="2825750" y="2085975"/>
          <p14:tracePt t="18981" x="2841625" y="1946275"/>
          <p14:tracePt t="18997" x="2851150" y="1797050"/>
          <p14:tracePt t="19015" x="2844800" y="1577975"/>
          <p14:tracePt t="19031" x="2828925" y="1406525"/>
          <p14:tracePt t="19048" x="2809875" y="1263650"/>
          <p14:tracePt t="19065" x="2755900" y="1050925"/>
          <p14:tracePt t="19080" x="2730500" y="911225"/>
          <p14:tracePt t="19097" x="2689225" y="809625"/>
          <p14:tracePt t="19114" x="2632075" y="692150"/>
          <p14:tracePt t="19130" x="2574925" y="600075"/>
          <p14:tracePt t="19148" x="2520950" y="530225"/>
          <p14:tracePt t="19164" x="2482850" y="479425"/>
          <p14:tracePt t="19181" x="2451100" y="447675"/>
          <p14:tracePt t="19198" x="2441575" y="438150"/>
          <p14:tracePt t="19215" x="2425700" y="422275"/>
          <p14:tracePt t="19231" x="2416175" y="422275"/>
          <p14:tracePt t="19248" x="2406650" y="422275"/>
          <p14:tracePt t="19264" x="2400300" y="412750"/>
          <p14:tracePt t="19371" x="2393950" y="412750"/>
          <p14:tracePt t="19378" x="2390775" y="412750"/>
          <p14:tracePt t="20455" x="2638425" y="460375"/>
          <p14:tracePt t="20461" x="3032125" y="558800"/>
          <p14:tracePt t="20468" x="3419475" y="641350"/>
          <p14:tracePt t="20486" x="4168775" y="882650"/>
          <p14:tracePt t="20502" x="4943475" y="1165225"/>
          <p14:tracePt t="20523" x="6029325" y="1568450"/>
          <p14:tracePt t="20549" x="7226300" y="2057400"/>
          <p14:tracePt t="20582" x="8048625" y="2301875"/>
          <p14:tracePt t="20600" x="8223250" y="2320925"/>
          <p14:tracePt t="20615" x="8315325" y="2320925"/>
          <p14:tracePt t="20632" x="8404225" y="2308225"/>
          <p14:tracePt t="20647" x="8420100" y="2298700"/>
          <p14:tracePt t="20664" x="8445500" y="2244725"/>
          <p14:tracePt t="20681" x="8470900" y="2159000"/>
          <p14:tracePt t="20698" x="8477250" y="2070100"/>
          <p14:tracePt t="20714" x="8477250" y="2019300"/>
          <p14:tracePt t="20731" x="8455025" y="1936750"/>
          <p14:tracePt t="20748" x="8442325" y="1892300"/>
          <p14:tracePt t="20764" x="8429625" y="1847850"/>
          <p14:tracePt t="20782" x="8410575" y="1812925"/>
          <p14:tracePt t="20798" x="8391525" y="1787525"/>
          <p14:tracePt t="20815" x="8375650" y="1771650"/>
          <p14:tracePt t="20831" x="8328025" y="1752600"/>
          <p14:tracePt t="20848" x="8261350" y="1724025"/>
          <p14:tracePt t="20864" x="8099425" y="1689100"/>
          <p14:tracePt t="20881" x="7797800" y="1641475"/>
          <p14:tracePt t="20897" x="7559675" y="1622425"/>
          <p14:tracePt t="20914" x="7302500" y="1603375"/>
          <p14:tracePt t="20931" x="6842125" y="1536700"/>
          <p14:tracePt t="20949" x="6467475" y="1489075"/>
          <p14:tracePt t="20965" x="6181725" y="1447800"/>
          <p14:tracePt t="20981" x="5743575" y="1381125"/>
          <p14:tracePt t="20998" x="5527675" y="1362075"/>
          <p14:tracePt t="21015" x="5321300" y="1343025"/>
          <p14:tracePt t="21031" x="5105400" y="1343025"/>
          <p14:tracePt t="21047" x="4965700" y="1343025"/>
          <p14:tracePt t="21064" x="4851400" y="1343025"/>
          <p14:tracePt t="21081" x="4733925" y="1343025"/>
          <p14:tracePt t="21097" x="4664075" y="1343025"/>
          <p14:tracePt t="21114" x="4581525" y="1343025"/>
          <p14:tracePt t="21131" x="4464050" y="1343025"/>
          <p14:tracePt t="21147" x="4413250" y="1346200"/>
          <p14:tracePt t="21164" x="4375150" y="1358900"/>
          <p14:tracePt t="21180" x="4308475" y="1390650"/>
          <p14:tracePt t="21197" x="4270375" y="1425575"/>
          <p14:tracePt t="21214" x="4225925" y="1489075"/>
          <p14:tracePt t="21230" x="4181475" y="1692275"/>
          <p14:tracePt t="21247" x="4171950" y="1828800"/>
          <p14:tracePt t="21265" x="4187825" y="2025650"/>
          <p14:tracePt t="21280" x="4264025" y="2327275"/>
          <p14:tracePt t="21297" x="4406900" y="2641600"/>
          <p14:tracePt t="21316" x="4784725" y="3222625"/>
          <p14:tracePt t="21335" x="5054600" y="3543300"/>
          <p14:tracePt t="21350" x="5489575" y="4092575"/>
          <p14:tracePt t="21367" x="5724525" y="4302125"/>
          <p14:tracePt t="21551" x="5730875" y="4267200"/>
          <p14:tracePt t="21558" x="5740400" y="4210050"/>
          <p14:tracePt t="21566" x="5740400" y="4130675"/>
          <p14:tracePt t="21581" x="5734050" y="3990975"/>
          <p14:tracePt t="21723" x="5692775" y="3937000"/>
          <p14:tracePt t="21729" x="5638800" y="3883025"/>
          <p14:tracePt t="21736" x="5584825" y="3841750"/>
          <p14:tracePt t="21747" x="5502275" y="3784600"/>
          <p14:tracePt t="21765" x="5191125" y="3619500"/>
          <p14:tracePt t="21782" x="4937125" y="3502025"/>
          <p14:tracePt t="21798" x="4733925" y="3397250"/>
          <p14:tracePt t="21815" x="4524375" y="3270250"/>
          <p14:tracePt t="21832" x="4441825" y="3194050"/>
          <p14:tracePt t="21847" x="4378325" y="3124200"/>
          <p14:tracePt t="21864" x="4359275" y="3057525"/>
          <p14:tracePt t="21880" x="4365625" y="3041650"/>
          <p14:tracePt t="21897" x="4467225" y="3035300"/>
          <p14:tracePt t="21914" x="4908550" y="3108325"/>
          <p14:tracePt t="21931" x="5438775" y="3238500"/>
          <p14:tracePt t="21948" x="6130925" y="3413125"/>
          <p14:tracePt t="21965" x="7169150" y="3794125"/>
          <p14:tracePt t="21982" x="7839075" y="3965575"/>
          <p14:tracePt t="21999" x="8356600" y="4051300"/>
          <p14:tracePt t="22015" x="8934450" y="4137025"/>
          <p14:tracePt t="22271" x="9070975" y="1828800"/>
          <p14:tracePt t="22278" x="8864600" y="1704975"/>
          <p14:tracePt t="22285" x="8661400" y="1593850"/>
          <p14:tracePt t="22298" x="8416925" y="1479550"/>
          <p14:tracePt t="22319" x="7607300" y="1076325"/>
          <p14:tracePt t="22332" x="7013575" y="847725"/>
          <p14:tracePt t="22349" x="6169025" y="581025"/>
          <p14:tracePt t="22365" x="5718175" y="428625"/>
          <p14:tracePt t="22382" x="5283200" y="323850"/>
          <p14:tracePt t="22399" x="4794250" y="241300"/>
          <p14:tracePt t="22415" x="4600575" y="222250"/>
          <p14:tracePt t="22431" x="4425950" y="238125"/>
          <p14:tracePt t="22447" x="4286250" y="266700"/>
          <p14:tracePt t="22464" x="4168775" y="311150"/>
          <p14:tracePt t="22480" x="4108450" y="349250"/>
          <p14:tracePt t="22497" x="4064000" y="374650"/>
          <p14:tracePt t="22513" x="4025900" y="431800"/>
          <p14:tracePt t="22530" x="3984625" y="508000"/>
          <p14:tracePt t="22547" x="3962400" y="606425"/>
          <p14:tracePt t="22564" x="3952875" y="736600"/>
          <p14:tracePt t="22580" x="3952875" y="819150"/>
          <p14:tracePt t="22598" x="3975100" y="1006475"/>
          <p14:tracePt t="22614" x="4000500" y="1136650"/>
          <p14:tracePt t="22630" x="4029075" y="1266825"/>
          <p14:tracePt t="22648" x="4111625" y="1536700"/>
          <p14:tracePt t="22664" x="4165600" y="1679575"/>
          <p14:tracePt t="22680" x="4251325" y="1860550"/>
          <p14:tracePt t="22698" x="4340225" y="2085975"/>
          <p14:tracePt t="22714" x="4413250" y="2232025"/>
          <p14:tracePt t="22731" x="4498975" y="2413000"/>
          <p14:tracePt t="22748" x="4625975" y="2632075"/>
          <p14:tracePt t="22764" x="4762500" y="2813050"/>
          <p14:tracePt t="22782" x="4886325" y="2994025"/>
          <p14:tracePt t="22797" x="5070475" y="3197225"/>
          <p14:tracePt t="22814" x="5219700" y="3330575"/>
          <p14:tracePt t="22832" x="5340350" y="3457575"/>
          <p14:tracePt t="22849" x="5549900" y="3603625"/>
          <p14:tracePt t="22865" x="5705475" y="3670300"/>
          <p14:tracePt t="22883" x="5851525" y="3740150"/>
          <p14:tracePt t="22897" x="6121400" y="3825875"/>
          <p14:tracePt t="22915" x="6273800" y="3860800"/>
          <p14:tracePt t="22930" x="6413500" y="3879850"/>
          <p14:tracePt t="22948" x="6588125" y="3879850"/>
          <p14:tracePt t="22964" x="6664325" y="3860800"/>
          <p14:tracePt t="22980" x="6715125" y="3844925"/>
          <p14:tracePt t="22997" x="6781800" y="3825875"/>
          <p14:tracePt t="23014" x="6826250" y="3794125"/>
          <p14:tracePt t="23030" x="6883400" y="3765550"/>
          <p14:tracePt t="23047" x="6972300" y="3698875"/>
          <p14:tracePt t="23064" x="7045325" y="3625850"/>
          <p14:tracePt t="23080" x="7102475" y="3543300"/>
          <p14:tracePt t="23097" x="7178675" y="3441700"/>
          <p14:tracePt t="23114" x="7223125" y="3333750"/>
          <p14:tracePt t="23130" x="7254875" y="3235325"/>
          <p14:tracePt t="23147" x="7261225" y="3136900"/>
          <p14:tracePt t="23164" x="7261225" y="3092450"/>
          <p14:tracePt t="23180" x="7261225" y="3054350"/>
          <p14:tracePt t="23197" x="7251700" y="3006725"/>
          <p14:tracePt t="23214" x="7251700" y="2955925"/>
          <p14:tracePt t="23231" x="7251700" y="2895600"/>
          <p14:tracePt t="23247" x="7251700" y="2800350"/>
          <p14:tracePt t="23264" x="7251700" y="2740025"/>
          <p14:tracePt t="23280" x="7245350" y="2638425"/>
          <p14:tracePt t="23297" x="7210425" y="2460625"/>
          <p14:tracePt t="23314" x="7178675" y="2362200"/>
          <p14:tracePt t="23330" x="7127875" y="2270125"/>
          <p14:tracePt t="23347" x="7013575" y="2082800"/>
          <p14:tracePt t="23364" x="6915150" y="1978025"/>
          <p14:tracePt t="23380" x="6829425" y="1882775"/>
          <p14:tracePt t="23397" x="6648450" y="1711325"/>
          <p14:tracePt t="23414" x="6486525" y="1546225"/>
          <p14:tracePt t="23432" x="6105525" y="1279525"/>
          <p14:tracePt t="23448" x="5734050" y="1041400"/>
          <p14:tracePt t="23465" x="5305425" y="806450"/>
          <p14:tracePt t="23482" x="4775200" y="555625"/>
          <p14:tracePt t="23498" x="4559300" y="466725"/>
          <p14:tracePt t="23515" x="4394200" y="419100"/>
          <p14:tracePt t="23530" x="4283075" y="377825"/>
          <p14:tracePt t="23547" x="4184650" y="361950"/>
          <p14:tracePt t="23563" x="4140200" y="361950"/>
          <p14:tracePt t="23580" x="4117975" y="365125"/>
          <p14:tracePt t="23597" x="4067175" y="390525"/>
          <p14:tracePt t="23614" x="4029075" y="415925"/>
          <p14:tracePt t="23631" x="3981450" y="469900"/>
          <p14:tracePt t="23647" x="3927475" y="549275"/>
          <p14:tracePt t="23664" x="3895725" y="638175"/>
          <p14:tracePt t="23681" x="3870325" y="771525"/>
          <p14:tracePt t="23697" x="3876675" y="876300"/>
          <p14:tracePt t="23714" x="3921125" y="1031875"/>
          <p14:tracePt t="23731" x="3981450" y="1212850"/>
          <p14:tracePt t="23747" x="4035425" y="1346200"/>
          <p14:tracePt t="23765" x="4121150" y="1524000"/>
          <p14:tracePt t="23782" x="4289425" y="1768475"/>
          <p14:tracePt t="23798" x="4441825" y="1984375"/>
          <p14:tracePt t="23816" x="4743450" y="2266950"/>
          <p14:tracePt t="23832" x="4937125" y="2447925"/>
          <p14:tracePt t="23848" x="5162550" y="2641600"/>
          <p14:tracePt t="23865" x="5349875" y="2778125"/>
          <p14:tracePt t="23881" x="5562600" y="2965450"/>
          <p14:tracePt t="23897" x="5711825" y="3095625"/>
          <p14:tracePt t="23915" x="5848350" y="3187700"/>
          <p14:tracePt t="23930" x="5981700" y="3276600"/>
          <p14:tracePt t="23947" x="6061075" y="3324225"/>
          <p14:tracePt t="23964" x="6140450" y="3365500"/>
          <p14:tracePt t="23980" x="6229350" y="3378200"/>
          <p14:tracePt t="23997" x="6267450" y="3378200"/>
          <p14:tracePt t="24014" x="6305550" y="3368675"/>
          <p14:tracePt t="24030" x="6340475" y="3333750"/>
          <p14:tracePt t="24047" x="6388100" y="3263900"/>
          <p14:tracePt t="24064" x="6419850" y="3175000"/>
          <p14:tracePt t="24080" x="6480175" y="3076575"/>
          <p14:tracePt t="24097" x="6527800" y="2997200"/>
          <p14:tracePt t="24114" x="6581775" y="2876550"/>
          <p14:tracePt t="24131" x="6632575" y="2695575"/>
          <p14:tracePt t="24147" x="6642100" y="2590800"/>
          <p14:tracePt t="24163" x="6642100" y="2451100"/>
          <p14:tracePt t="24181" x="6616700" y="2241550"/>
          <p14:tracePt t="24197" x="6578600" y="2162175"/>
          <p14:tracePt t="24213" x="6546850" y="2085975"/>
          <p14:tracePt t="24230" x="6508750" y="1981200"/>
          <p14:tracePt t="24247" x="6496050" y="1927225"/>
          <p14:tracePt t="24264" x="6483350" y="1892300"/>
          <p14:tracePt t="24281" x="6467475" y="1847850"/>
          <p14:tracePt t="24297" x="6435725" y="1816100"/>
          <p14:tracePt t="24313" x="6410325" y="1790700"/>
          <p14:tracePt t="24330" x="6302375" y="1730375"/>
          <p14:tracePt t="24347" x="6213475" y="1679575"/>
          <p14:tracePt t="24365" x="6080125" y="1597025"/>
          <p14:tracePt t="24380" x="5965825" y="1517650"/>
          <p14:tracePt t="24397" x="5851525" y="1438275"/>
          <p14:tracePt t="24415" x="5683250" y="1317625"/>
          <p14:tracePt t="24431" x="5568950" y="1247775"/>
          <p14:tracePt t="24447" x="5441950" y="1136650"/>
          <p14:tracePt t="24464" x="5295900" y="1025525"/>
          <p14:tracePt t="24480" x="5229225" y="996950"/>
          <p14:tracePt t="24497" x="5143500" y="965200"/>
          <p14:tracePt t="24514" x="5006975" y="993775"/>
          <p14:tracePt t="24530" x="4918075" y="1041400"/>
          <p14:tracePt t="24547" x="4845050" y="1117600"/>
          <p14:tracePt t="24564" x="4702175" y="1285875"/>
          <p14:tracePt t="24580" x="4629150" y="1441450"/>
          <p14:tracePt t="24597" x="4568825" y="1555750"/>
          <p14:tracePt t="24614" x="4495800" y="1781175"/>
          <p14:tracePt t="24630" x="4460875" y="1943100"/>
          <p14:tracePt t="24648" x="4422775" y="2076450"/>
          <p14:tracePt t="24664" x="4387850" y="2374900"/>
          <p14:tracePt t="24680" x="4378325" y="2536825"/>
          <p14:tracePt t="24697" x="4378325" y="2717800"/>
          <p14:tracePt t="24714" x="4410075" y="2927350"/>
          <p14:tracePt t="24732" x="4451350" y="3028950"/>
          <p14:tracePt t="24747" x="4495800" y="3098800"/>
          <p14:tracePt t="24764" x="4565650" y="3162300"/>
          <p14:tracePt t="24780" x="4610100" y="3175000"/>
          <p14:tracePt t="24797" x="4648200" y="31940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7500938" y="4071938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Zinnia sp.</a:t>
            </a:r>
          </a:p>
        </p:txBody>
      </p:sp>
      <p:pic>
        <p:nvPicPr>
          <p:cNvPr id="29699" name="Picture 5" descr="http://www.about-garden.com/images_data/3119-zinnia-eleg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707231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855"/>
    </mc:Choice>
    <mc:Fallback>
      <p:transition spd="slow" advTm="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937" x="4587875" y="3219450"/>
          <p14:tracePt t="2943" x="4495800" y="3248025"/>
          <p14:tracePt t="2954" x="4400550" y="3286125"/>
          <p14:tracePt t="2972" x="3844925" y="3448050"/>
          <p14:tracePt t="2992" x="3378200" y="3587750"/>
          <p14:tracePt t="2994" x="3098800" y="3660775"/>
          <p14:tracePt t="3013" x="2590800" y="3787775"/>
          <p14:tracePt t="3039" x="1619250" y="3965575"/>
          <p14:tracePt t="3073" x="752475" y="4117975"/>
          <p14:tracePt t="3089" x="565150" y="4156075"/>
          <p14:tracePt t="3105" x="444500" y="4197350"/>
          <p14:tracePt t="3121" x="342900" y="4219575"/>
          <p14:tracePt t="3137" x="320675" y="4232275"/>
          <p14:tracePt t="3154" x="295275" y="4248150"/>
          <p14:tracePt t="3171" x="282575" y="4264025"/>
          <p14:tracePt t="3187" x="282575" y="4273550"/>
          <p14:tracePt t="3221" x="330200" y="4273550"/>
          <p14:tracePt t="3237" x="390525" y="4273550"/>
          <p14:tracePt t="3254" x="441325" y="4273550"/>
          <p14:tracePt t="3271" x="498475" y="4257675"/>
          <p14:tracePt t="3287" x="520700" y="4251325"/>
          <p14:tracePt t="3304" x="542925" y="4235450"/>
          <p14:tracePt t="3321" x="587375" y="4216400"/>
          <p14:tracePt t="3337" x="631825" y="4203700"/>
          <p14:tracePt t="3354" x="698500" y="4165600"/>
          <p14:tracePt t="3371" x="866775" y="4130675"/>
          <p14:tracePt t="3388" x="1041400" y="4105275"/>
          <p14:tracePt t="3405" x="1225550" y="4076700"/>
          <p14:tracePt t="3422" x="1539875" y="4029075"/>
          <p14:tracePt t="3438" x="1774825" y="3981450"/>
          <p14:tracePt t="3454" x="2051050" y="3940175"/>
          <p14:tracePt t="3471" x="2473325" y="3863975"/>
          <p14:tracePt t="3488" x="2809875" y="3806825"/>
          <p14:tracePt t="3505" x="3076575" y="3756025"/>
          <p14:tracePt t="3521" x="3473450" y="3692525"/>
          <p14:tracePt t="3538" x="3667125" y="3654425"/>
          <p14:tracePt t="3554" x="3829050" y="3638550"/>
          <p14:tracePt t="3571" x="3984625" y="3622675"/>
          <p14:tracePt t="3587" x="4044950" y="3622675"/>
          <p14:tracePt t="3604" x="4105275" y="3622675"/>
          <p14:tracePt t="3621" x="4159250" y="3622675"/>
          <p14:tracePt t="3638" x="4175125" y="3622675"/>
          <p14:tracePt t="3654" x="4184650" y="3622675"/>
          <p14:tracePt t="3671" x="4191000" y="3638550"/>
          <p14:tracePt t="4027" x="4260850" y="3638550"/>
          <p14:tracePt t="4034" x="4362450" y="3638550"/>
          <p14:tracePt t="4041" x="4464050" y="3638550"/>
          <p14:tracePt t="4054" x="4683125" y="3613150"/>
          <p14:tracePt t="4070" x="5003800" y="3556000"/>
          <p14:tracePt t="4088" x="5241925" y="3489325"/>
          <p14:tracePt t="4121" x="5826125" y="3317875"/>
          <p14:tracePt t="4156" x="6184900" y="3175000"/>
          <p14:tracePt t="4172" x="6286500" y="3133725"/>
          <p14:tracePt t="4189" x="6375400" y="3101975"/>
          <p14:tracePt t="4204" x="6499225" y="3060700"/>
          <p14:tracePt t="4221" x="6553200" y="3048000"/>
          <p14:tracePt t="4237" x="6575425" y="3038475"/>
          <p14:tracePt t="4255" x="6604000" y="3019425"/>
          <p14:tracePt t="4272" x="6616700" y="2990850"/>
          <p14:tracePt t="4288" x="6635750" y="2952750"/>
          <p14:tracePt t="4304" x="6667500" y="2889250"/>
          <p14:tracePt t="4321" x="6680200" y="2857500"/>
          <p14:tracePt t="4337" x="6692900" y="2828925"/>
          <p14:tracePt t="4354" x="6705600" y="2778125"/>
          <p14:tracePt t="4372" x="6705600" y="2743200"/>
          <p14:tracePt t="4388" x="6705600" y="2705100"/>
          <p14:tracePt t="4404" x="6705600" y="2651125"/>
          <p14:tracePt t="4421" x="6705600" y="2606675"/>
          <p14:tracePt t="4437" x="6705600" y="2555875"/>
          <p14:tracePt t="4454" x="6705600" y="2482850"/>
          <p14:tracePt t="4471" x="6696075" y="2438400"/>
          <p14:tracePt t="4487" x="6677025" y="2400300"/>
          <p14:tracePt t="4504" x="6626225" y="2324100"/>
          <p14:tracePt t="4521" x="6600825" y="2276475"/>
          <p14:tracePt t="4537" x="6565900" y="2228850"/>
          <p14:tracePt t="4554" x="6534150" y="2187575"/>
          <p14:tracePt t="4570" x="6518275" y="2162175"/>
          <p14:tracePt t="4587" x="6508750" y="2152650"/>
          <p14:tracePt t="4604" x="6492875" y="2136775"/>
          <p14:tracePt t="4621" x="6477000" y="2120900"/>
          <p14:tracePt t="4638" x="6448425" y="2108200"/>
          <p14:tracePt t="4654" x="6403975" y="2092325"/>
          <p14:tracePt t="4671" x="6381750" y="2079625"/>
          <p14:tracePt t="4687" x="6356350" y="2060575"/>
          <p14:tracePt t="4704" x="6292850" y="2028825"/>
          <p14:tracePt t="4721" x="6229350" y="2006600"/>
          <p14:tracePt t="4738" x="6162675" y="1978025"/>
          <p14:tracePt t="4754" x="6073775" y="1955800"/>
          <p14:tracePt t="4770" x="5975350" y="1930400"/>
          <p14:tracePt t="4787" x="5864225" y="1889125"/>
          <p14:tracePt t="4804" x="5718175" y="1857375"/>
          <p14:tracePt t="4821" x="5632450" y="1831975"/>
          <p14:tracePt t="4837" x="5543550" y="1800225"/>
          <p14:tracePt t="4854" x="5384800" y="1743075"/>
          <p14:tracePt t="4871" x="5308600" y="1727200"/>
          <p14:tracePt t="4887" x="5245100" y="1711325"/>
          <p14:tracePt t="4904" x="5181600" y="1692275"/>
          <p14:tracePt t="4921" x="5143500" y="1673225"/>
          <p14:tracePt t="4938" x="5054600" y="1654175"/>
          <p14:tracePt t="4954" x="5000625" y="1641475"/>
          <p14:tracePt t="4971" x="4937125" y="1625600"/>
          <p14:tracePt t="4987" x="4883150" y="1606550"/>
          <p14:tracePt t="5004" x="4791075" y="1584325"/>
          <p14:tracePt t="5021" x="4727575" y="1562100"/>
          <p14:tracePt t="5038" x="4613275" y="1524000"/>
          <p14:tracePt t="5054" x="4524375" y="1501775"/>
          <p14:tracePt t="5071" x="4394200" y="1466850"/>
          <p14:tracePt t="5087" x="4149725" y="1431925"/>
          <p14:tracePt t="5104" x="3990975" y="1431925"/>
          <p14:tracePt t="5121" x="3829050" y="1431925"/>
          <p14:tracePt t="5138" x="3641725" y="1444625"/>
          <p14:tracePt t="5154" x="3543300" y="1476375"/>
          <p14:tracePt t="5171" x="3413125" y="1511300"/>
          <p14:tracePt t="5187" x="3241675" y="1571625"/>
          <p14:tracePt t="5204" x="3143250" y="1603375"/>
          <p14:tracePt t="5221" x="3032125" y="1666875"/>
          <p14:tracePt t="5238" x="2863850" y="1778000"/>
          <p14:tracePt t="5254" x="2781300" y="1854200"/>
          <p14:tracePt t="5271" x="2717800" y="1917700"/>
          <p14:tracePt t="5287" x="2641600" y="2019300"/>
          <p14:tracePt t="5305" x="2600325" y="2098675"/>
          <p14:tracePt t="5321" x="2562225" y="2174875"/>
          <p14:tracePt t="5337" x="2527300" y="2260600"/>
          <p14:tracePt t="5354" x="2498725" y="2308225"/>
          <p14:tracePt t="5371" x="2486025" y="2352675"/>
          <p14:tracePt t="5387" x="2463800" y="2454275"/>
          <p14:tracePt t="5404" x="2457450" y="2527300"/>
          <p14:tracePt t="5421" x="2457450" y="2587625"/>
          <p14:tracePt t="5437" x="2457450" y="2644775"/>
          <p14:tracePt t="5454" x="2457450" y="2679700"/>
          <p14:tracePt t="5471" x="2457450" y="2708275"/>
          <p14:tracePt t="5487" x="2457450" y="2771775"/>
          <p14:tracePt t="5504" x="2457450" y="2832100"/>
          <p14:tracePt t="5521" x="2460625" y="2892425"/>
          <p14:tracePt t="5523" x="2466975" y="2917825"/>
          <p14:tracePt t="5537" x="2479675" y="2981325"/>
          <p14:tracePt t="5554" x="2501900" y="3038475"/>
          <p14:tracePt t="5570" x="2540000" y="3117850"/>
          <p14:tracePt t="5587" x="2597150" y="3254375"/>
          <p14:tracePt t="5604" x="2644775" y="3333750"/>
          <p14:tracePt t="5621" x="2708275" y="3397250"/>
          <p14:tracePt t="5637" x="2898775" y="3581400"/>
          <p14:tracePt t="5655" x="3101975" y="3752850"/>
          <p14:tracePt t="5672" x="3482975" y="3959225"/>
          <p14:tracePt t="5688" x="3683000" y="4044950"/>
          <p14:tracePt t="5705" x="3838575" y="4127500"/>
          <p14:tracePt t="5722" x="4019550" y="4260850"/>
          <p14:tracePt t="5738" x="4102100" y="4346575"/>
          <p14:tracePt t="5754" x="4175125" y="4419600"/>
          <p14:tracePt t="5771" x="4289425" y="4505325"/>
          <p14:tracePt t="5787" x="4340225" y="4568825"/>
          <p14:tracePt t="5804" x="4413250" y="4632325"/>
          <p14:tracePt t="5821" x="4518025" y="4727575"/>
          <p14:tracePt t="5837" x="4587875" y="4784725"/>
          <p14:tracePt t="5854" x="4648200" y="4819650"/>
          <p14:tracePt t="5871" x="4699000" y="4864100"/>
          <p14:tracePt t="5887" x="4721225" y="4883150"/>
          <p14:tracePt t="5904" x="4746625" y="4899025"/>
          <p14:tracePt t="5921" x="4775200" y="4918075"/>
          <p14:tracePt t="5937" x="4797425" y="4918075"/>
          <p14:tracePt t="5954" x="4832350" y="4918075"/>
          <p14:tracePt t="5971" x="4879975" y="4918075"/>
          <p14:tracePt t="5987" x="4902200" y="4918075"/>
          <p14:tracePt t="6004" x="4911725" y="4918075"/>
          <p14:tracePt t="6021" x="4921250" y="4918075"/>
          <p14:tracePt t="6079" x="4927600" y="4918075"/>
          <p14:tracePt t="6086" x="4930775" y="4918075"/>
          <p14:tracePt t="6093" x="4937125" y="4914900"/>
          <p14:tracePt t="6104" x="4940300" y="4908550"/>
          <p14:tracePt t="6121" x="4962525" y="4873625"/>
          <p14:tracePt t="6137" x="4975225" y="4835525"/>
          <p14:tracePt t="6154" x="4987925" y="4806950"/>
          <p14:tracePt t="6171" x="4987925" y="4784725"/>
          <p14:tracePt t="6187" x="4987925" y="4768850"/>
          <p14:tracePt t="6203" x="4987925" y="4765675"/>
          <p14:tracePt t="6220" x="4987925" y="4759325"/>
          <p14:tracePt t="6237" x="4987925" y="4749800"/>
          <p14:tracePt t="6254" x="4981575" y="4733925"/>
          <p14:tracePt t="6270" x="4956175" y="4686300"/>
          <p14:tracePt t="6287" x="4921250" y="4625975"/>
          <p14:tracePt t="6304" x="4902200" y="4464050"/>
          <p14:tracePt t="6321" x="4908550" y="4191000"/>
          <p14:tracePt t="6338" x="5000625" y="3889375"/>
          <p14:tracePt t="6354" x="5099050" y="3676650"/>
          <p14:tracePt t="6372" x="5337175" y="3209925"/>
          <p14:tracePt t="6388" x="5470525" y="2981325"/>
          <p14:tracePt t="6405" x="5622925" y="2695575"/>
          <p14:tracePt t="6422" x="5765800" y="2409825"/>
          <p14:tracePt t="6439" x="5851525" y="2228850"/>
          <p14:tracePt t="6455" x="5937250" y="2054225"/>
          <p14:tracePt t="6471" x="5984875" y="1974850"/>
          <p14:tracePt t="6487" x="6022975" y="1908175"/>
          <p14:tracePt t="6504" x="6045200" y="1841500"/>
          <p14:tracePt t="6520" x="6045200" y="1771650"/>
          <p14:tracePt t="6537" x="6035675" y="1727200"/>
          <p14:tracePt t="6554" x="6022975" y="1704975"/>
          <p14:tracePt t="6555" x="6016625" y="1692275"/>
          <p14:tracePt t="6570" x="6000750" y="1666875"/>
          <p14:tracePt t="6587" x="5991225" y="1657350"/>
          <p14:tracePt t="6604" x="5978525" y="1647825"/>
          <p14:tracePt t="6621" x="5946775" y="1638300"/>
          <p14:tracePt t="6637" x="5924550" y="1638300"/>
          <p14:tracePt t="6654" x="5902325" y="1638300"/>
          <p14:tracePt t="6671" x="5845175" y="1631950"/>
          <p14:tracePt t="6687" x="5800725" y="1609725"/>
          <p14:tracePt t="6705" x="5711825" y="1590675"/>
          <p14:tracePt t="6720" x="5648325" y="1574800"/>
          <p14:tracePt t="6737" x="5562600" y="1562100"/>
          <p14:tracePt t="6754" x="5426075" y="1530350"/>
          <p14:tracePt t="6770" x="5353050" y="1514475"/>
          <p14:tracePt t="6787" x="5280025" y="1508125"/>
          <p14:tracePt t="6803" x="5197475" y="1508125"/>
          <p14:tracePt t="6821" x="5099050" y="1492250"/>
          <p14:tracePt t="6837" x="5035550" y="1485900"/>
          <p14:tracePt t="6854" x="4997450" y="1485900"/>
          <p14:tracePt t="6870" x="4965700" y="1485900"/>
          <p14:tracePt t="6887" x="4956175" y="1485900"/>
          <p14:tracePt t="6904" x="4943475" y="1485900"/>
          <p14:tracePt t="6920" x="4927600" y="1485900"/>
          <p14:tracePt t="6938" x="4918075" y="1470025"/>
          <p14:tracePt t="6954" x="4902200" y="1457325"/>
          <p14:tracePt t="6970" x="4892675" y="1444625"/>
          <p14:tracePt t="6987" x="4876800" y="1435100"/>
          <p14:tracePt t="7004" x="4860925" y="1435100"/>
          <p14:tracePt t="7020" x="4851400" y="1425575"/>
          <p14:tracePt t="7037" x="4841875" y="1425575"/>
          <p14:tracePt t="7439" x="4848225" y="1425575"/>
          <p14:tracePt t="7446" x="4860925" y="1435100"/>
          <p14:tracePt t="7454" x="4867275" y="1435100"/>
          <p14:tracePt t="7470" x="4883150" y="1435100"/>
          <p14:tracePt t="7487" x="4886325" y="1435100"/>
          <p14:tracePt t="7504" x="4902200" y="1444625"/>
          <p14:tracePt t="7520" x="4911725" y="1447800"/>
          <p14:tracePt t="7554" x="4937125" y="1460500"/>
          <p14:tracePt t="7631" x="4933950" y="1460500"/>
          <p14:tracePt t="8023" x="4924425" y="1460500"/>
          <p14:tracePt t="8031" x="4911725" y="1460500"/>
          <p14:tracePt t="8037" x="4902200" y="1457325"/>
          <p14:tracePt t="8054" x="4860925" y="1438275"/>
          <p14:tracePt t="8070" x="4819650" y="1387475"/>
          <p14:tracePt t="8087" x="4743450" y="1285875"/>
          <p14:tracePt t="8104" x="4689475" y="1225550"/>
          <p14:tracePt t="8137" x="4572000" y="1120775"/>
          <p14:tracePt t="8170" x="4483100" y="1050925"/>
          <p14:tracePt t="8187" x="4438650" y="1012825"/>
          <p14:tracePt t="8204" x="4429125" y="1003300"/>
          <p14:tracePt t="8220" x="4419600" y="993775"/>
          <p14:tracePt t="8238" x="4397375" y="974725"/>
          <p14:tracePt t="8254" x="4387850" y="962025"/>
          <p14:tracePt t="8270" x="4378325" y="952500"/>
          <p14:tracePt t="8287" x="4362450" y="939800"/>
          <p14:tracePt t="8304" x="4346575" y="923925"/>
          <p14:tracePt t="8321" x="4343400" y="923925"/>
          <p14:tracePt t="8337" x="4337050" y="917575"/>
          <p14:tracePt t="8409" x="4337050" y="914400"/>
          <p14:tracePt t="8416" x="4337050" y="908050"/>
          <p14:tracePt t="8423" x="4337050" y="904875"/>
          <p14:tracePt t="8438" x="4337050" y="895350"/>
          <p14:tracePt t="8454" x="4343400" y="885825"/>
          <p14:tracePt t="8471" x="4378325" y="854075"/>
          <p14:tracePt t="8487" x="4425950" y="835025"/>
          <p14:tracePt t="8503" x="4464050" y="822325"/>
          <p14:tracePt t="8521" x="4527550" y="809625"/>
          <p14:tracePt t="8537" x="4587875" y="809625"/>
          <p14:tracePt t="8554" x="4702175" y="828675"/>
          <p14:tracePt t="8571" x="4933950" y="876300"/>
          <p14:tracePt t="8587" x="5111750" y="920750"/>
          <p14:tracePt t="8604" x="5286375" y="977900"/>
          <p14:tracePt t="8621" x="5461000" y="1044575"/>
          <p14:tracePt t="8637" x="5549900" y="1095375"/>
          <p14:tracePt t="8654" x="5661025" y="1146175"/>
          <p14:tracePt t="8671" x="5813425" y="1212850"/>
          <p14:tracePt t="8688" x="5915025" y="1273175"/>
          <p14:tracePt t="8704" x="6038850" y="1333500"/>
          <p14:tracePt t="8721" x="6238875" y="1489075"/>
          <p14:tracePt t="8737" x="6324600" y="1565275"/>
          <p14:tracePt t="8754" x="6388100" y="1638300"/>
          <p14:tracePt t="8771" x="6464300" y="1727200"/>
          <p14:tracePt t="8787" x="6502400" y="1797050"/>
          <p14:tracePt t="8804" x="6540500" y="1863725"/>
          <p14:tracePt t="8821" x="6588125" y="1930400"/>
          <p14:tracePt t="8837" x="6619875" y="1981200"/>
          <p14:tracePt t="8854" x="6670675" y="2022475"/>
          <p14:tracePt t="8870" x="6724650" y="2089150"/>
          <p14:tracePt t="8888" x="6753225" y="2136775"/>
          <p14:tracePt t="8904" x="6781800" y="2203450"/>
          <p14:tracePt t="8921" x="6807200" y="2266950"/>
          <p14:tracePt t="8937" x="6819900" y="2298700"/>
          <p14:tracePt t="8954" x="6826250" y="2327275"/>
          <p14:tracePt t="8971" x="6826250" y="2368550"/>
          <p14:tracePt t="8987" x="6826250" y="2390775"/>
          <p14:tracePt t="9004" x="6826250" y="2432050"/>
          <p14:tracePt t="9021" x="6826250" y="2495550"/>
          <p14:tracePt t="9037" x="6813550" y="2540000"/>
          <p14:tracePt t="9053" x="6800850" y="2593975"/>
          <p14:tracePt t="9070" x="6775450" y="2654300"/>
          <p14:tracePt t="9087" x="6762750" y="2689225"/>
          <p14:tracePt t="9103" x="6753225" y="2714625"/>
          <p14:tracePt t="9120" x="6734175" y="2755900"/>
          <p14:tracePt t="9136" x="6715125" y="2781300"/>
          <p14:tracePt t="9154" x="6702425" y="2809875"/>
          <p14:tracePt t="9170" x="6686550" y="2844800"/>
          <p14:tracePt t="9187" x="6673850" y="2876550"/>
          <p14:tracePt t="9203" x="6642100" y="2901950"/>
          <p14:tracePt t="9220" x="6623050" y="2943225"/>
          <p14:tracePt t="9236" x="6613525" y="2959100"/>
          <p14:tracePt t="9254" x="6597650" y="2974975"/>
          <p14:tracePt t="9270" x="6581775" y="2997200"/>
          <p14:tracePt t="9287" x="6572250" y="3006725"/>
          <p14:tracePt t="9303" x="6550025" y="3016250"/>
          <p14:tracePt t="9321" x="6511925" y="3060700"/>
          <p14:tracePt t="9337" x="6483350" y="3086100"/>
          <p14:tracePt t="9355" x="6423025" y="3130550"/>
          <p14:tracePt t="9371" x="6384925" y="3159125"/>
          <p14:tracePt t="9387" x="6337300" y="3200400"/>
          <p14:tracePt t="9403" x="6311900" y="3222625"/>
          <p14:tracePt t="9420" x="6267450" y="3267075"/>
          <p14:tracePt t="9436" x="6242050" y="3298825"/>
          <p14:tracePt t="9453" x="6210300" y="3324225"/>
          <p14:tracePt t="9470" x="6172200" y="3368675"/>
          <p14:tracePt t="9487" x="6149975" y="3400425"/>
          <p14:tracePt t="9504" x="6124575" y="3451225"/>
          <p14:tracePt t="9520" x="6089650" y="3498850"/>
          <p14:tracePt t="9537" x="6070600" y="3527425"/>
          <p14:tracePt t="9555" x="6045200" y="3571875"/>
          <p14:tracePt t="9570" x="6019800" y="3603625"/>
          <p14:tracePt t="9587" x="5994400" y="3641725"/>
          <p14:tracePt t="9604" x="5956300" y="3698875"/>
          <p14:tracePt t="9620" x="5930900" y="3730625"/>
          <p14:tracePt t="9637" x="5899150" y="3778250"/>
          <p14:tracePt t="9654" x="5861050" y="3822700"/>
          <p14:tracePt t="9670" x="5813425" y="3848100"/>
          <p14:tracePt t="9687" x="5765800" y="3883025"/>
          <p14:tracePt t="9703" x="5702300" y="3921125"/>
          <p14:tracePt t="9720" x="5654675" y="3946525"/>
          <p14:tracePt t="9737" x="5610225" y="3959225"/>
          <p14:tracePt t="9754" x="5546725" y="3978275"/>
          <p14:tracePt t="9770" x="5499100" y="3990975"/>
          <p14:tracePt t="9787" x="5461000" y="4010025"/>
          <p14:tracePt t="9803" x="5381625" y="4032250"/>
          <p14:tracePt t="9820" x="5330825" y="4038600"/>
          <p14:tracePt t="9837" x="5286375" y="4038600"/>
          <p14:tracePt t="9853" x="5200650" y="4038600"/>
          <p14:tracePt t="9870" x="5162550" y="4029075"/>
          <p14:tracePt t="9887" x="5118100" y="4003675"/>
          <p14:tracePt t="9903" x="5099050" y="3987800"/>
          <p14:tracePt t="10175" x="5035550" y="3956050"/>
          <p14:tracePt t="10181" x="4949825" y="3921125"/>
          <p14:tracePt t="10188" x="4867275" y="3883025"/>
          <p14:tracePt t="10203" x="4667250" y="3825875"/>
          <p14:tracePt t="10221" x="4457700" y="3768725"/>
          <p14:tracePt t="10238" x="4241800" y="3749675"/>
          <p14:tracePt t="10253" x="3956050" y="3740150"/>
          <p14:tracePt t="10270" x="3775075" y="3740150"/>
          <p14:tracePt t="10287" x="3546475" y="3740150"/>
          <p14:tracePt t="10303" x="3406775" y="3740150"/>
          <p14:tracePt t="10320" x="3276600" y="3714750"/>
          <p14:tracePt t="10338" x="3133725" y="3689350"/>
          <p14:tracePt t="10353" x="3070225" y="3676650"/>
          <p14:tracePt t="10370" x="3016250" y="3670300"/>
          <p14:tracePt t="10387" x="2959100" y="3657600"/>
          <p14:tracePt t="10403" x="2936875" y="3644900"/>
          <p14:tracePt t="10420" x="2905125" y="3638550"/>
          <p14:tracePt t="10437" x="2870200" y="3622675"/>
          <p14:tracePt t="10453" x="2841625" y="3609975"/>
          <p14:tracePt t="10470" x="2816225" y="3584575"/>
          <p14:tracePt t="10488" x="2790825" y="3543300"/>
          <p14:tracePt t="10503" x="2778125" y="3498850"/>
          <p14:tracePt t="10520" x="2778125" y="3454400"/>
          <p14:tracePt t="10537" x="2778125" y="3390900"/>
          <p14:tracePt t="10553" x="2778125" y="3346450"/>
          <p14:tracePt t="10571" x="2778125" y="3286125"/>
          <p14:tracePt t="10587" x="2790825" y="3136900"/>
          <p14:tracePt t="10604" x="2819400" y="2997200"/>
          <p14:tracePt t="10620" x="2854325" y="2854325"/>
          <p14:tracePt t="10638" x="2946400" y="2581275"/>
          <p14:tracePt t="10653" x="2990850" y="2451100"/>
          <p14:tracePt t="10670" x="3016250" y="2352675"/>
          <p14:tracePt t="10687" x="3032125" y="2241550"/>
          <p14:tracePt t="10703" x="3032125" y="2181225"/>
          <p14:tracePt t="10721" x="3032125" y="2136775"/>
          <p14:tracePt t="10737" x="3032125" y="2076450"/>
          <p14:tracePt t="10754" x="3032125" y="2032000"/>
          <p14:tracePt t="10771" x="3032125" y="1987550"/>
          <p14:tracePt t="10787" x="3038475" y="1892300"/>
          <p14:tracePt t="10804" x="3044825" y="1847850"/>
          <p14:tracePt t="10820" x="3044825" y="1812925"/>
          <p14:tracePt t="10837" x="3044825" y="1771650"/>
          <p14:tracePt t="10853" x="3044825" y="1762125"/>
          <p14:tracePt t="10870" x="3044825" y="1752600"/>
          <p14:tracePt t="10886" x="3044825" y="1746250"/>
          <p14:tracePt t="11094" x="3051175" y="1774825"/>
          <p14:tracePt t="11100" x="3057525" y="1812925"/>
          <p14:tracePt t="11108" x="3067050" y="1860550"/>
          <p14:tracePt t="11120" x="3082925" y="1908175"/>
          <p14:tracePt t="11137" x="3143250" y="2092325"/>
          <p14:tracePt t="11153" x="3168650" y="2187575"/>
          <p14:tracePt t="11171" x="3222625" y="2317750"/>
          <p14:tracePt t="11187" x="3267075" y="2416175"/>
          <p14:tracePt t="11203" x="3324225" y="2517775"/>
          <p14:tracePt t="11220" x="3384550" y="2609850"/>
          <p14:tracePt t="11238" x="3479800" y="2774950"/>
          <p14:tracePt t="11253" x="3587750" y="2892425"/>
          <p14:tracePt t="11271" x="3841750" y="3041650"/>
          <p14:tracePt t="11288" x="4079875" y="3121025"/>
          <p14:tracePt t="11304" x="4254500" y="3178175"/>
          <p14:tracePt t="11321" x="4441825" y="3194050"/>
          <p14:tracePt t="11337" x="4514850" y="3194050"/>
          <p14:tracePt t="11353" x="4575175" y="3190875"/>
          <p14:tracePt t="11371" x="4632325" y="3171825"/>
          <p14:tracePt t="11387" x="4654550" y="3155950"/>
          <p14:tracePt t="11403" x="4686300" y="3130550"/>
          <p14:tracePt t="11421" x="4724400" y="3070225"/>
          <p14:tracePt t="11436" x="4759325" y="3022600"/>
          <p14:tracePt t="11453" x="4784725" y="2984500"/>
          <p14:tracePt t="11470" x="4860925" y="2876550"/>
          <p14:tracePt t="11487" x="4905375" y="2819400"/>
          <p14:tracePt t="11503" x="4940300" y="2717800"/>
          <p14:tracePt t="11520" x="4975225" y="2635250"/>
          <p14:tracePt t="11536" x="4987925" y="2597150"/>
          <p14:tracePt t="11553" x="4987925" y="2562225"/>
          <p14:tracePt t="11571" x="4987925" y="2498725"/>
          <p14:tracePt t="11586" x="4984750" y="2454275"/>
          <p14:tracePt t="11603" x="4968875" y="2409825"/>
          <p14:tracePt t="11621" x="4924425" y="2349500"/>
          <p14:tracePt t="11636" x="4892675" y="2317750"/>
          <p14:tracePt t="11653" x="4867275" y="2292350"/>
          <p14:tracePt t="11671" x="4826000" y="2263775"/>
          <p14:tracePt t="11688" x="4800600" y="2244725"/>
          <p14:tracePt t="11704" x="4768850" y="2225675"/>
          <p14:tracePt t="11720" x="4708525" y="2187575"/>
          <p14:tracePt t="11737" x="4641850" y="2149475"/>
          <p14:tracePt t="11753" x="4572000" y="2101850"/>
          <p14:tracePt t="11770" x="4495800" y="2054225"/>
          <p14:tracePt t="11787" x="4448175" y="2025650"/>
          <p14:tracePt t="11804" x="4410075" y="2012950"/>
          <p14:tracePt t="11820" x="4346575" y="1993900"/>
          <p14:tracePt t="11837" x="4308475" y="1993900"/>
          <p14:tracePt t="11854" x="4257675" y="1993900"/>
          <p14:tracePt t="11870" x="4181475" y="2019300"/>
          <p14:tracePt t="11887" x="4137025" y="2032000"/>
          <p14:tracePt t="11903" x="4108450" y="2041525"/>
          <p14:tracePt t="11919" x="4051300" y="2066925"/>
          <p14:tracePt t="11937" x="4013200" y="2079625"/>
          <p14:tracePt t="11954" x="3981450" y="2098675"/>
          <p14:tracePt t="11971" x="3927475" y="2146300"/>
          <p14:tracePt t="11987" x="3876675" y="2206625"/>
          <p14:tracePt t="12004" x="3829050" y="2286000"/>
          <p14:tracePt t="12020" x="3765550" y="2393950"/>
          <p14:tracePt t="12037" x="3730625" y="2441575"/>
          <p14:tracePt t="12054" x="3717925" y="2479675"/>
          <p14:tracePt t="12070" x="3702050" y="2520950"/>
          <p14:tracePt t="12087" x="3689350" y="2546350"/>
          <p14:tracePt t="12103" x="3670300" y="2590800"/>
          <p14:tracePt t="12120" x="3651250" y="2654300"/>
          <p14:tracePt t="12137" x="3644900" y="2714625"/>
          <p14:tracePt t="12155" x="3644900" y="2784475"/>
          <p14:tracePt t="12170" x="3644900" y="2828925"/>
          <p14:tracePt t="12187" x="3644900" y="2863850"/>
          <p14:tracePt t="12204" x="3644900" y="2905125"/>
          <p14:tracePt t="12220" x="3654425" y="2936875"/>
          <p14:tracePt t="12236" x="3667125" y="2965450"/>
          <p14:tracePt t="12254" x="3689350" y="3022600"/>
          <p14:tracePt t="12270" x="3702050" y="3070225"/>
          <p14:tracePt t="12287" x="3714750" y="3108325"/>
          <p14:tracePt t="12303" x="3727450" y="3152775"/>
          <p14:tracePt t="12320" x="3775075" y="3219450"/>
          <p14:tracePt t="12337" x="3816350" y="3267075"/>
          <p14:tracePt t="12354" x="3908425" y="3343275"/>
          <p14:tracePt t="12370" x="3978275" y="3381375"/>
          <p14:tracePt t="12387" x="4032250" y="3409950"/>
          <p14:tracePt t="12403" x="4117975" y="3457575"/>
          <p14:tracePt t="12420" x="4156075" y="3476625"/>
          <p14:tracePt t="12437" x="4203700" y="3495675"/>
          <p14:tracePt t="12453" x="4260850" y="3514725"/>
          <p14:tracePt t="12470" x="4302125" y="3514725"/>
          <p14:tracePt t="12487" x="4340225" y="3514725"/>
          <p14:tracePt t="12503" x="4403725" y="3514725"/>
          <p14:tracePt t="12520" x="4448175" y="3505200"/>
          <p14:tracePt t="12537" x="4492625" y="3498850"/>
          <p14:tracePt t="12553" x="4540250" y="3479800"/>
          <p14:tracePt t="12570" x="4578350" y="3467100"/>
          <p14:tracePt t="12587" x="4603750" y="3457575"/>
          <p14:tracePt t="12603" x="4654550" y="3413125"/>
          <p14:tracePt t="12620" x="4686300" y="3387725"/>
          <p14:tracePt t="12637" x="4718050" y="3346450"/>
          <p14:tracePt t="12653" x="4762500" y="3308350"/>
          <p14:tracePt t="12670" x="4787900" y="3276600"/>
          <p14:tracePt t="12687" x="4813300" y="3238500"/>
          <p14:tracePt t="12689" x="4826000" y="3213100"/>
          <p14:tracePt t="12704" x="4854575" y="3165475"/>
          <p14:tracePt t="12720" x="4883150" y="3108325"/>
          <p14:tracePt t="12737" x="4902200" y="3051175"/>
          <p14:tracePt t="12753" x="4937125" y="2987675"/>
          <p14:tracePt t="12770" x="4956175" y="2940050"/>
          <p14:tracePt t="12787" x="4968875" y="2895600"/>
          <p14:tracePt t="12804" x="4991100" y="2774950"/>
          <p14:tracePt t="12820" x="5003800" y="2698750"/>
          <p14:tracePt t="12837" x="5003800" y="2638425"/>
          <p14:tracePt t="12853" x="5003800" y="2562225"/>
          <p14:tracePt t="12870" x="5000625" y="2508250"/>
          <p14:tracePt t="12887" x="4994275" y="2457450"/>
          <p14:tracePt t="12904" x="4975225" y="2384425"/>
          <p14:tracePt t="12920" x="4962525" y="2346325"/>
          <p14:tracePt t="12937" x="4943475" y="2314575"/>
          <p14:tracePt t="12953" x="4924425" y="2295525"/>
          <p14:tracePt t="12970" x="4899025" y="2282825"/>
          <p14:tracePt t="12987" x="4870450" y="2263775"/>
          <p14:tracePt t="13003" x="4826000" y="2238375"/>
          <p14:tracePt t="13020" x="4803775" y="2222500"/>
          <p14:tracePt t="13037" x="4743450" y="2181225"/>
          <p14:tracePt t="13053" x="4689475" y="2155825"/>
          <p14:tracePt t="13070" x="4629150" y="2117725"/>
          <p14:tracePt t="13087" x="4584700" y="2105025"/>
          <p14:tracePt t="13103" x="4521200" y="2085975"/>
          <p14:tracePt t="13120" x="4476750" y="2085975"/>
          <p14:tracePt t="13137" x="4400550" y="2085975"/>
          <p14:tracePt t="13153" x="4337050" y="2089150"/>
          <p14:tracePt t="13170" x="4273550" y="2105025"/>
          <p14:tracePt t="13187" x="4210050" y="2124075"/>
          <p14:tracePt t="13204" x="4171950" y="2136775"/>
          <p14:tracePt t="13220" x="4140200" y="2155825"/>
          <p14:tracePt t="13236" x="4117975" y="2178050"/>
          <p14:tracePt t="13253" x="4073525" y="2222500"/>
          <p14:tracePt t="13270" x="4041775" y="2254250"/>
          <p14:tracePt t="13287" x="3984625" y="2324100"/>
          <p14:tracePt t="13303" x="3952875" y="2365375"/>
          <p14:tracePt t="13320" x="3927475" y="2387600"/>
          <p14:tracePt t="13337" x="3883025" y="2432050"/>
          <p14:tracePt t="13353" x="3873500" y="2457450"/>
          <p14:tracePt t="13370" x="3860800" y="2486025"/>
          <p14:tracePt t="13387" x="3854450" y="2533650"/>
          <p14:tracePt t="13403" x="3854450" y="2571750"/>
          <p14:tracePt t="13420" x="3854450" y="2616200"/>
          <p14:tracePt t="13437" x="3854450" y="2676525"/>
          <p14:tracePt t="13453" x="3854450" y="2720975"/>
          <p14:tracePt t="13470" x="3854450" y="2749550"/>
          <p14:tracePt t="13487" x="3870325" y="2806700"/>
          <p14:tracePt t="13503" x="3889375" y="2854325"/>
          <p14:tracePt t="13520" x="3914775" y="2892425"/>
          <p14:tracePt t="13537" x="3956050" y="2959100"/>
          <p14:tracePt t="13553" x="3975100" y="2997200"/>
          <p14:tracePt t="13569" x="3984625" y="3019425"/>
          <p14:tracePt t="13587" x="4000500" y="3048000"/>
          <p14:tracePt t="13603" x="4006850" y="3057525"/>
          <p14:tracePt t="13620" x="4010025" y="3067050"/>
          <p14:tracePt t="13636" x="4032250" y="3089275"/>
          <p14:tracePt t="13653" x="4041775" y="3098800"/>
          <p14:tracePt t="13670" x="4051300" y="3098800"/>
          <p14:tracePt t="13730" x="4057650" y="3098800"/>
          <p14:tracePt t="13743" x="4060825" y="31051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928688"/>
            <a:ext cx="64563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ZoneTexte 3"/>
          <p:cNvSpPr txBox="1">
            <a:spLocks noChangeArrowheads="1"/>
          </p:cNvSpPr>
          <p:nvPr/>
        </p:nvSpPr>
        <p:spPr bwMode="auto">
          <a:xfrm>
            <a:off x="3571875" y="57864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 sp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02"/>
    </mc:Choice>
    <mc:Fallback>
      <p:transition spd="slow" advTm="1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1518" x="4010025" y="3101975"/>
          <p14:tracePt t="1525" x="3930650" y="3101975"/>
          <p14:tracePt t="1532" x="3873500" y="3101975"/>
          <p14:tracePt t="1548" x="3736975" y="3101975"/>
          <p14:tracePt t="1565" x="3606800" y="3114675"/>
          <p14:tracePt t="1581" x="3419475" y="3140075"/>
          <p14:tracePt t="1598" x="3346450" y="3146425"/>
          <p14:tracePt t="1631" x="3187700" y="3162300"/>
          <p14:tracePt t="1665" x="3082925" y="3168650"/>
          <p14:tracePt t="1681" x="3022600" y="3168650"/>
          <p14:tracePt t="1698" x="2978150" y="3168650"/>
          <p14:tracePt t="1715" x="2933700" y="3168650"/>
          <p14:tracePt t="1731" x="2847975" y="3162300"/>
          <p14:tracePt t="1748" x="2774950" y="3155950"/>
          <p14:tracePt t="1764" x="2705100" y="3155950"/>
          <p14:tracePt t="1781" x="2619375" y="3155950"/>
          <p14:tracePt t="1798" x="2574925" y="3165475"/>
          <p14:tracePt t="1815" x="2536825" y="3184525"/>
          <p14:tracePt t="1831" x="2492375" y="3203575"/>
          <p14:tracePt t="1848" x="2482850" y="3213100"/>
          <p14:tracePt t="1865" x="2466975" y="3222625"/>
          <p14:tracePt t="1866" x="2466975" y="3228975"/>
          <p14:tracePt t="1881" x="2482850" y="3257550"/>
          <p14:tracePt t="1897" x="2574925" y="3324225"/>
          <p14:tracePt t="1915" x="2803525" y="3413125"/>
          <p14:tracePt t="1931" x="3327400" y="3584575"/>
          <p14:tracePt t="1948" x="3717925" y="3686175"/>
          <p14:tracePt t="1966" x="4318000" y="3775075"/>
          <p14:tracePt t="1983" x="4664075" y="3813175"/>
          <p14:tracePt t="1998" x="4867275" y="3813175"/>
          <p14:tracePt t="2014" x="5076825" y="3778250"/>
          <p14:tracePt t="2032" x="5311775" y="3714750"/>
          <p14:tracePt t="2048" x="5435600" y="3651250"/>
          <p14:tracePt t="2065" x="5546725" y="3590925"/>
          <p14:tracePt t="2081" x="5689600" y="3517900"/>
          <p14:tracePt t="2097" x="5756275" y="3479800"/>
          <p14:tracePt t="2114" x="5800725" y="3429000"/>
          <p14:tracePt t="2132" x="5886450" y="3327400"/>
          <p14:tracePt t="2148" x="5943600" y="3235325"/>
          <p14:tracePt t="2165" x="5997575" y="3140075"/>
          <p14:tracePt t="2181" x="6019800" y="3041650"/>
          <p14:tracePt t="2198" x="6035675" y="2924175"/>
          <p14:tracePt t="2214" x="6045200" y="2828925"/>
          <p14:tracePt t="2231" x="6045200" y="2724150"/>
          <p14:tracePt t="2248" x="6032500" y="2616200"/>
          <p14:tracePt t="2265" x="5997575" y="2428875"/>
          <p14:tracePt t="2281" x="5956300" y="2317750"/>
          <p14:tracePt t="2298" x="5921375" y="2197100"/>
          <p14:tracePt t="2314" x="5857875" y="2051050"/>
          <p14:tracePt t="2331" x="5772150" y="1898650"/>
          <p14:tracePt t="2348" x="5708650" y="1816100"/>
          <p14:tracePt t="2365" x="5597525" y="1673225"/>
          <p14:tracePt t="2381" x="5521325" y="1597025"/>
          <p14:tracePt t="2398" x="5448300" y="1524000"/>
          <p14:tracePt t="2415" x="5273675" y="1419225"/>
          <p14:tracePt t="2431" x="5159375" y="1358900"/>
          <p14:tracePt t="2448" x="5051425" y="1323975"/>
          <p14:tracePt t="2465" x="4870450" y="1273175"/>
          <p14:tracePt t="2481" x="4762500" y="1257300"/>
          <p14:tracePt t="2497" x="4679950" y="1257300"/>
          <p14:tracePt t="2515" x="4530725" y="1257300"/>
          <p14:tracePt t="2531" x="4413250" y="1260475"/>
          <p14:tracePt t="2547" x="4305300" y="1276350"/>
          <p14:tracePt t="2565" x="4162425" y="1311275"/>
          <p14:tracePt t="2581" x="4064000" y="1327150"/>
          <p14:tracePt t="2598" x="3978275" y="1349375"/>
          <p14:tracePt t="2614" x="3879850" y="1403350"/>
          <p14:tracePt t="2631" x="3810000" y="1457325"/>
          <p14:tracePt t="2648" x="3730625" y="1514475"/>
          <p14:tracePt t="2665" x="3562350" y="1635125"/>
          <p14:tracePt t="2681" x="3460750" y="1695450"/>
          <p14:tracePt t="2697" x="3365500" y="1771650"/>
          <p14:tracePt t="2715" x="3219450" y="1901825"/>
          <p14:tracePt t="2731" x="3146425" y="1974850"/>
          <p14:tracePt t="2747" x="3082925" y="2038350"/>
          <p14:tracePt t="2765" x="2971800" y="2193925"/>
          <p14:tracePt t="2782" x="2898775" y="2327275"/>
          <p14:tracePt t="2798" x="2819400" y="2432050"/>
          <p14:tracePt t="2814" x="2698750" y="2600325"/>
          <p14:tracePt t="2831" x="2606675" y="2746375"/>
          <p14:tracePt t="2847" x="2543175" y="2882900"/>
          <p14:tracePt t="2864" x="2476500" y="3032125"/>
          <p14:tracePt t="2881" x="2432050" y="3165475"/>
          <p14:tracePt t="2897" x="2416175" y="3270250"/>
          <p14:tracePt t="2914" x="2393950" y="3394075"/>
          <p14:tracePt t="2931" x="2384425" y="3476625"/>
          <p14:tracePt t="2947" x="2378075" y="3584575"/>
          <p14:tracePt t="2964" x="2362200" y="3714750"/>
          <p14:tracePt t="2981" x="2362200" y="3775075"/>
          <p14:tracePt t="2997" x="2362200" y="3835400"/>
          <p14:tracePt t="3014" x="2371725" y="3933825"/>
          <p14:tracePt t="3031" x="2387600" y="3997325"/>
          <p14:tracePt t="3048" x="2400300" y="4051300"/>
          <p14:tracePt t="3065" x="2419350" y="4117975"/>
          <p14:tracePt t="3081" x="2447925" y="4156075"/>
          <p14:tracePt t="3097" x="2470150" y="4181475"/>
          <p14:tracePt t="3114" x="2517775" y="4238625"/>
          <p14:tracePt t="3131" x="2549525" y="4286250"/>
          <p14:tracePt t="3147" x="2590800" y="4321175"/>
          <p14:tracePt t="3164" x="2663825" y="4391025"/>
          <p14:tracePt t="3181" x="2733675" y="4448175"/>
          <p14:tracePt t="3197" x="2825750" y="4505325"/>
          <p14:tracePt t="3215" x="2943225" y="4552950"/>
          <p14:tracePt t="3231" x="3009900" y="4591050"/>
          <p14:tracePt t="3248" x="3117850" y="4635500"/>
          <p14:tracePt t="3264" x="3197225" y="4689475"/>
          <p14:tracePt t="3281" x="3289300" y="4740275"/>
          <p14:tracePt t="3298" x="3416300" y="4797425"/>
          <p14:tracePt t="3314" x="3486150" y="4835525"/>
          <p14:tracePt t="3331" x="3571875" y="4867275"/>
          <p14:tracePt t="3348" x="3692525" y="4921250"/>
          <p14:tracePt t="3364" x="3756025" y="4933950"/>
          <p14:tracePt t="3381" x="3790950" y="4946650"/>
          <p14:tracePt t="3398" x="3835400" y="4972050"/>
          <p14:tracePt t="3414" x="3851275" y="4984750"/>
          <p14:tracePt t="3431" x="3860800" y="4987925"/>
          <p14:tracePt t="3448" x="3883025" y="4997450"/>
          <p14:tracePt t="3464" x="3892550" y="5003800"/>
          <p14:tracePt t="3481" x="3902075" y="5003800"/>
          <p14:tracePt t="3497" x="3927475" y="5003800"/>
          <p14:tracePt t="3514" x="3949700" y="5003800"/>
          <p14:tracePt t="3531" x="3978275" y="5003800"/>
          <p14:tracePt t="3548" x="4025900" y="5003800"/>
          <p14:tracePt t="3565" x="4070350" y="5003800"/>
          <p14:tracePt t="3582" x="4114800" y="5003800"/>
          <p14:tracePt t="3598" x="4216400" y="4991100"/>
          <p14:tracePt t="3615" x="4346575" y="4975225"/>
          <p14:tracePt t="3631" x="4464050" y="4956175"/>
          <p14:tracePt t="3647" x="4597400" y="4933950"/>
          <p14:tracePt t="3664" x="4689475" y="4924425"/>
          <p14:tracePt t="3681" x="4784725" y="4914900"/>
          <p14:tracePt t="3697" x="4892675" y="4914900"/>
          <p14:tracePt t="3714" x="4949825" y="4914900"/>
          <p14:tracePt t="3731" x="4987925" y="4914900"/>
          <p14:tracePt t="3748" x="5064125" y="4908550"/>
          <p14:tracePt t="3765" x="5102225" y="4902200"/>
          <p14:tracePt t="3781" x="5146675" y="4902200"/>
          <p14:tracePt t="3797" x="5187950" y="4902200"/>
          <p14:tracePt t="3814" x="5203825" y="4902200"/>
          <p14:tracePt t="3831" x="5216525" y="4902200"/>
          <p14:tracePt t="3847" x="5232400" y="4902200"/>
          <p14:tracePt t="3865" x="5248275" y="4899025"/>
          <p14:tracePt t="3881" x="5257800" y="4889500"/>
          <p14:tracePt t="3897" x="5299075" y="4864100"/>
          <p14:tracePt t="3914" x="5321300" y="4854575"/>
          <p14:tracePt t="3931" x="5346700" y="4829175"/>
          <p14:tracePt t="3947" x="5391150" y="4784725"/>
          <p14:tracePt t="3964" x="5422900" y="4759325"/>
          <p14:tracePt t="3982" x="5461000" y="4714875"/>
          <p14:tracePt t="3998" x="5492750" y="4683125"/>
          <p14:tracePt t="4014" x="5518150" y="4651375"/>
          <p14:tracePt t="4031" x="5549900" y="4606925"/>
          <p14:tracePt t="4048" x="5578475" y="4514850"/>
          <p14:tracePt t="4065" x="5591175" y="4457700"/>
          <p14:tracePt t="4082" x="5597525" y="4410075"/>
          <p14:tracePt t="4098" x="5597525" y="4387850"/>
          <p14:tracePt t="4115" x="5597525" y="4359275"/>
          <p14:tracePt t="4132" x="5597525" y="4324350"/>
          <p14:tracePt t="4148" x="5594350" y="4289425"/>
          <p14:tracePt t="4164" x="5584825" y="4264025"/>
          <p14:tracePt t="4182" x="5565775" y="4213225"/>
          <p14:tracePt t="4198" x="5540375" y="4191000"/>
          <p14:tracePt t="4214" x="5521325" y="4165600"/>
          <p14:tracePt t="4232" x="5480050" y="4143375"/>
          <p14:tracePt t="4247" x="5464175" y="4133850"/>
          <p14:tracePt t="4265" x="5454650" y="4114800"/>
          <p14:tracePt t="4282" x="5435600" y="4111625"/>
          <p14:tracePt t="4297" x="5426075" y="4105275"/>
          <p14:tracePt t="4314" x="5416550" y="4102100"/>
          <p14:tracePt t="4331" x="5400675" y="4095750"/>
          <p14:tracePt t="4347" x="5384800" y="4086225"/>
          <p14:tracePt t="4365" x="5375275" y="4083050"/>
          <p14:tracePt t="4382" x="5359400" y="4083050"/>
          <p14:tracePt t="4398" x="5330825" y="4070350"/>
          <p14:tracePt t="4415" x="5308600" y="4064000"/>
          <p14:tracePt t="4417" x="5299075" y="4064000"/>
          <p14:tracePt t="4432" x="5267325" y="4064000"/>
          <p14:tracePt t="4448" x="5245100" y="4064000"/>
          <p14:tracePt t="4464" x="5235575" y="4064000"/>
          <p14:tracePt t="4481" x="5203825" y="4064000"/>
          <p14:tracePt t="4497" x="5187950" y="4064000"/>
          <p14:tracePt t="4514" x="5159375" y="4067175"/>
          <p14:tracePt t="4531" x="5124450" y="4092575"/>
          <p14:tracePt t="4547" x="5083175" y="4117975"/>
          <p14:tracePt t="4564" x="5045075" y="4159250"/>
          <p14:tracePt t="4581" x="4972050" y="4229100"/>
          <p14:tracePt t="4597" x="4930775" y="4264025"/>
          <p14:tracePt t="4614" x="4879975" y="4308475"/>
          <p14:tracePt t="4631" x="4841875" y="4349750"/>
          <p14:tracePt t="4647" x="4810125" y="4375150"/>
          <p14:tracePt t="4664" x="4781550" y="4400550"/>
          <p14:tracePt t="4681" x="4737100" y="4438650"/>
          <p14:tracePt t="4698" x="4711700" y="4451350"/>
          <p14:tracePt t="4715" x="4689475" y="4460875"/>
          <p14:tracePt t="4731" x="4638675" y="4486275"/>
          <p14:tracePt t="4747" x="4600575" y="4498975"/>
          <p14:tracePt t="4764" x="4549775" y="4511675"/>
          <p14:tracePt t="4781" x="4486275" y="4511675"/>
          <p14:tracePt t="4797" x="4441825" y="4511675"/>
          <p14:tracePt t="4816" x="4400550" y="4505325"/>
          <p14:tracePt t="4831" x="4378325" y="4505325"/>
          <p14:tracePt t="4847" x="4368800" y="4498975"/>
          <p14:tracePt t="4865" x="4359275" y="4489450"/>
          <p14:tracePt t="4881" x="4337050" y="4473575"/>
          <p14:tracePt t="4897" x="4324350" y="4460875"/>
          <p14:tracePt t="4914" x="4292600" y="4454525"/>
          <p14:tracePt t="4916" x="4283075" y="4448175"/>
          <p14:tracePt t="4932" x="4273550" y="4445000"/>
          <p14:tracePt t="4947" x="4260850" y="4435475"/>
          <p14:tracePt t="4965" x="4241800" y="4429125"/>
          <p14:tracePt t="4981" x="4232275" y="4429125"/>
          <p14:tracePt t="4998" x="4222750" y="4429125"/>
          <p14:tracePt t="5015" x="4206875" y="4419600"/>
          <p14:tracePt t="5031" x="4191000" y="4419600"/>
          <p14:tracePt t="5048" x="4181475" y="4410075"/>
          <p14:tracePt t="5066" x="4168775" y="4400550"/>
          <p14:tracePt t="5081" x="4159250" y="4391025"/>
          <p14:tracePt t="5098" x="4152900" y="4381500"/>
          <p14:tracePt t="5115" x="4152900" y="4359275"/>
          <p14:tracePt t="5131" x="4152900" y="4346575"/>
          <p14:tracePt t="5148" x="4152900" y="4314825"/>
          <p14:tracePt t="5164" x="4162425" y="4273550"/>
          <p14:tracePt t="5180" x="4175125" y="4244975"/>
          <p14:tracePt t="5198" x="4187825" y="4213225"/>
          <p14:tracePt t="5215" x="4225925" y="4168775"/>
          <p14:tracePt t="5231" x="4264025" y="4143375"/>
          <p14:tracePt t="5247" x="4318000" y="4108450"/>
          <p14:tracePt t="5265" x="4384675" y="4064000"/>
          <p14:tracePt t="5280" x="4425950" y="4029075"/>
          <p14:tracePt t="5297" x="4460875" y="3971925"/>
          <p14:tracePt t="5315" x="4511675" y="3883025"/>
          <p14:tracePt t="5331" x="4530725" y="3838575"/>
          <p14:tracePt t="5347" x="4549775" y="3800475"/>
          <p14:tracePt t="5364" x="4568825" y="3756025"/>
          <p14:tracePt t="5381" x="4581525" y="3733800"/>
          <p14:tracePt t="5397" x="4587875" y="3705225"/>
          <p14:tracePt t="5414" x="4587875" y="3663950"/>
          <p14:tracePt t="5432" x="4587875" y="3648075"/>
          <p14:tracePt t="5447" x="4587875" y="3638550"/>
          <p14:tracePt t="5464" x="4587875" y="3622675"/>
          <p14:tracePt t="5481" x="4587875" y="3613150"/>
          <p14:tracePt t="5522" x="4591050" y="3613150"/>
          <p14:tracePt t="5530" x="4597400" y="3613150"/>
          <p14:tracePt t="5547" x="4613275" y="3613150"/>
          <p14:tracePt t="5564" x="4625975" y="3613150"/>
          <p14:tracePt t="5581" x="4648200" y="3613150"/>
          <p14:tracePt t="5597" x="4676775" y="3613150"/>
          <p14:tracePt t="5614" x="4718050" y="3613150"/>
          <p14:tracePt t="5631" x="4746625" y="3622675"/>
          <p14:tracePt t="5647" x="4791075" y="3635375"/>
          <p14:tracePt t="5665" x="4914900" y="3657600"/>
          <p14:tracePt t="5682" x="4991100" y="3673475"/>
          <p14:tracePt t="5698" x="5035550" y="3692525"/>
          <p14:tracePt t="5714" x="5099050" y="3711575"/>
          <p14:tracePt t="5731" x="5153025" y="3724275"/>
          <p14:tracePt t="5747" x="5197475" y="3746500"/>
          <p14:tracePt t="5764" x="5276850" y="3794125"/>
          <p14:tracePt t="5781" x="5324475" y="3825875"/>
          <p14:tracePt t="5797" x="5356225" y="3851275"/>
          <p14:tracePt t="5814" x="5394325" y="3905250"/>
          <p14:tracePt t="5831" x="5403850" y="3927475"/>
          <p14:tracePt t="5848" x="5416550" y="3959225"/>
          <p14:tracePt t="5864" x="5435600" y="3994150"/>
          <p14:tracePt t="5881" x="5454650" y="4022725"/>
          <p14:tracePt t="5897" x="5464175" y="4048125"/>
          <p14:tracePt t="5915" x="5483225" y="4111625"/>
          <p14:tracePt t="5932" x="5505450" y="4178300"/>
          <p14:tracePt t="5935" x="5521325" y="4206875"/>
          <p14:tracePt t="5947" x="5527675" y="4241800"/>
          <p14:tracePt t="5965" x="5546725" y="4305300"/>
          <p14:tracePt t="5982" x="5559425" y="4352925"/>
          <p14:tracePt t="5999" x="5559425" y="4400550"/>
          <p14:tracePt t="6014" x="5559425" y="4451350"/>
          <p14:tracePt t="6031" x="5559425" y="4511675"/>
          <p14:tracePt t="6047" x="5559425" y="4587875"/>
          <p14:tracePt t="6064" x="5559425" y="4632325"/>
          <p14:tracePt t="6081" x="5559425" y="4670425"/>
          <p14:tracePt t="6098" x="5543550" y="4711700"/>
          <p14:tracePt t="6114" x="5534025" y="4743450"/>
          <p14:tracePt t="6131" x="5514975" y="4781550"/>
          <p14:tracePt t="6148" x="5483225" y="4822825"/>
          <p14:tracePt t="6164" x="5451475" y="4854575"/>
          <p14:tracePt t="6181" x="5410200" y="4895850"/>
          <p14:tracePt t="6197" x="5314950" y="4956175"/>
          <p14:tracePt t="6214" x="5254625" y="4984750"/>
          <p14:tracePt t="6231" x="5191125" y="5019675"/>
          <p14:tracePt t="6248" x="5060950" y="5076825"/>
          <p14:tracePt t="6264" x="4978400" y="5092700"/>
          <p14:tracePt t="6281" x="4892675" y="5108575"/>
          <p14:tracePt t="6297" x="4803775" y="5121275"/>
          <p14:tracePt t="6314" x="4724400" y="5121275"/>
          <p14:tracePt t="6331" x="4641850" y="5121275"/>
          <p14:tracePt t="6347" x="4533900" y="5121275"/>
          <p14:tracePt t="6364" x="4479925" y="5118100"/>
          <p14:tracePt t="6381" x="4435475" y="5111750"/>
          <p14:tracePt t="6397" x="4371975" y="5092700"/>
          <p14:tracePt t="6414" x="4333875" y="5073650"/>
          <p14:tracePt t="6431" x="4289425" y="5060950"/>
          <p14:tracePt t="6447" x="4229100" y="5022850"/>
          <p14:tracePt t="6464" x="4197350" y="4981575"/>
          <p14:tracePt t="6481" x="4162425" y="4940300"/>
          <p14:tracePt t="6497" x="4127500" y="4899025"/>
          <p14:tracePt t="6514" x="4108450" y="4867275"/>
          <p14:tracePt t="6531" x="4095750" y="4845050"/>
          <p14:tracePt t="6547" x="4076700" y="4787900"/>
          <p14:tracePt t="6564" x="4076700" y="4743450"/>
          <p14:tracePt t="6581" x="4076700" y="4689475"/>
          <p14:tracePt t="6598" x="4076700" y="4629150"/>
          <p14:tracePt t="6615" x="4076700" y="4591050"/>
          <p14:tracePt t="6631" x="4076700" y="4562475"/>
          <p14:tracePt t="6647" x="4092575" y="4527550"/>
          <p14:tracePt t="6664" x="4105275" y="4483100"/>
          <p14:tracePt t="6681" x="4124325" y="4435475"/>
          <p14:tracePt t="6697" x="4149725" y="4378325"/>
          <p14:tracePt t="6714" x="4168775" y="4346575"/>
          <p14:tracePt t="6731" x="4203700" y="4298950"/>
          <p14:tracePt t="6747" x="4235450" y="4248150"/>
          <p14:tracePt t="6764" x="4251325" y="4225925"/>
          <p14:tracePt t="6781" x="4270375" y="4184650"/>
          <p14:tracePt t="6797" x="4298950" y="4121150"/>
          <p14:tracePt t="6814" x="4318000" y="4073525"/>
          <p14:tracePt t="6831" x="4346575" y="3997325"/>
          <p14:tracePt t="6848" x="4371975" y="3952875"/>
          <p14:tracePt t="6864" x="4397375" y="3905250"/>
          <p14:tracePt t="6881" x="4435475" y="3860800"/>
          <p14:tracePt t="6897" x="4467225" y="3829050"/>
          <p14:tracePt t="6914" x="4492625" y="3806825"/>
          <p14:tracePt t="6930" x="4524375" y="3775075"/>
          <p14:tracePt t="6947" x="4581525" y="3733800"/>
          <p14:tracePt t="6964" x="4606925" y="3705225"/>
          <p14:tracePt t="6981" x="4667250" y="3657600"/>
          <p14:tracePt t="6998" x="4705350" y="3644900"/>
          <p14:tracePt t="7014" x="4768850" y="3632200"/>
          <p14:tracePt t="7031" x="4857750" y="3609975"/>
          <p14:tracePt t="7047" x="4911725" y="3603625"/>
          <p14:tracePt t="7064" x="4946650" y="3603625"/>
          <p14:tracePt t="7081" x="5010150" y="3603625"/>
          <p14:tracePt t="7097" x="5054600" y="3603625"/>
          <p14:tracePt t="7114" x="5095875" y="3603625"/>
          <p14:tracePt t="7131" x="5159375" y="3613150"/>
          <p14:tracePt t="7147" x="5191125" y="3625850"/>
          <p14:tracePt t="7164" x="5219700" y="3632200"/>
          <p14:tracePt t="7181" x="5235575" y="3638550"/>
          <p14:tracePt t="7197" x="5241925" y="3638550"/>
          <p14:tracePt t="7388" x="5241925" y="3641725"/>
          <p14:tracePt t="7395" x="5238750" y="3648075"/>
          <p14:tracePt t="7402" x="5232400" y="3651250"/>
          <p14:tracePt t="7414" x="5232400" y="3657600"/>
          <p14:tracePt t="7430" x="5222875" y="3676650"/>
          <p14:tracePt t="7447" x="5210175" y="3705225"/>
          <p14:tracePt t="7465" x="5203825" y="3778250"/>
          <p14:tracePt t="7481" x="5194300" y="3940175"/>
          <p14:tracePt t="7497" x="5187950" y="4025900"/>
          <p14:tracePt t="7514" x="5168900" y="4130675"/>
          <p14:tracePt t="7531" x="5146675" y="4264025"/>
          <p14:tracePt t="7547" x="5124450" y="4340225"/>
          <p14:tracePt t="7564" x="5111750" y="4397375"/>
          <p14:tracePt t="7581" x="5092700" y="4454525"/>
          <p14:tracePt t="7598" x="5080000" y="4476750"/>
          <p14:tracePt t="7615" x="5054600" y="4527550"/>
          <p14:tracePt t="7631" x="5041900" y="4559300"/>
          <p14:tracePt t="7648" x="5032375" y="4568825"/>
          <p14:tracePt t="7666" x="5013325" y="4584700"/>
          <p14:tracePt t="7682" x="5003800" y="4587875"/>
          <p14:tracePt t="7698" x="4991100" y="4587875"/>
          <p14:tracePt t="7715" x="4972050" y="4584700"/>
          <p14:tracePt t="7731" x="4940300" y="4575175"/>
          <p14:tracePt t="7747" x="4924425" y="4562475"/>
          <p14:tracePt t="7764" x="4895850" y="4521200"/>
          <p14:tracePt t="7781" x="4883150" y="4498975"/>
          <p14:tracePt t="7797" x="4870450" y="4460875"/>
          <p14:tracePt t="7815" x="4857750" y="4397375"/>
          <p14:tracePt t="7830" x="4857750" y="4352925"/>
          <p14:tracePt t="7847" x="4857750" y="4314825"/>
          <p14:tracePt t="7864" x="4857750" y="4276725"/>
          <p14:tracePt t="7881" x="4857750" y="4267200"/>
          <p14:tracePt t="7897" x="4857750" y="4257675"/>
          <p14:tracePt t="7914" x="4857750" y="4235450"/>
          <p14:tracePt t="7974" x="4857750" y="4232275"/>
          <p14:tracePt t="8001" x="4860925" y="4232275"/>
          <p14:tracePt t="8007" x="4864100" y="4232275"/>
          <p14:tracePt t="8015" x="4870450" y="4225925"/>
          <p14:tracePt t="8030" x="4879975" y="4222750"/>
          <p14:tracePt t="8047" x="4889500" y="4216400"/>
          <p14:tracePt t="8064" x="4905375" y="4216400"/>
          <p14:tracePt t="8097" x="4905375" y="4213225"/>
          <p14:tracePt t="8114" x="4902200" y="4206875"/>
          <p14:tracePt t="8130" x="4886325" y="4200525"/>
          <p14:tracePt t="8147" x="4870450" y="4200525"/>
          <p14:tracePt t="8164" x="4832350" y="4200525"/>
          <p14:tracePt t="8181" x="4810125" y="4200525"/>
          <p14:tracePt t="8197" x="4781550" y="4200525"/>
          <p14:tracePt t="8213" x="4718050" y="4200525"/>
          <p14:tracePt t="8230" x="4657725" y="4200525"/>
          <p14:tracePt t="8247" x="4622800" y="4200525"/>
          <p14:tracePt t="8264" x="4581525" y="4200525"/>
          <p14:tracePt t="8281" x="4565650" y="4200525"/>
          <p14:tracePt t="8297" x="4549775" y="4200525"/>
          <p14:tracePt t="8314" x="4537075" y="4200525"/>
          <p14:tracePt t="8330" x="4524375" y="4203700"/>
          <p14:tracePt t="8347" x="4514850" y="4213225"/>
          <p14:tracePt t="8364" x="4511675" y="4229100"/>
          <p14:tracePt t="8380" x="4511675" y="4238625"/>
          <p14:tracePt t="8397" x="4511675" y="4257675"/>
          <p14:tracePt t="8414" x="4521200" y="4292600"/>
          <p14:tracePt t="8431" x="4546600" y="4330700"/>
          <p14:tracePt t="8447" x="4597400" y="4384675"/>
          <p14:tracePt t="8449" x="4616450" y="4403725"/>
          <p14:tracePt t="8464" x="4664075" y="4432300"/>
          <p14:tracePt t="8480" x="4695825" y="4457700"/>
          <p14:tracePt t="8497" x="4733925" y="4467225"/>
          <p14:tracePt t="8514" x="4784725" y="4486275"/>
          <p14:tracePt t="8531" x="4829175" y="4492625"/>
          <p14:tracePt t="8547" x="4867275" y="4505325"/>
          <p14:tracePt t="8563" x="4914900" y="4505325"/>
          <p14:tracePt t="8581" x="4943475" y="4505325"/>
          <p14:tracePt t="8597" x="4953000" y="4492625"/>
          <p14:tracePt t="8614" x="4968875" y="4464050"/>
          <p14:tracePt t="8630" x="4981575" y="4419600"/>
          <p14:tracePt t="8647" x="5003800" y="4375150"/>
          <p14:tracePt t="8664" x="5010150" y="4327525"/>
          <p14:tracePt t="8681" x="5010150" y="4295775"/>
          <p14:tracePt t="8697" x="5010150" y="4273550"/>
          <p14:tracePt t="8714" x="5010150" y="4241800"/>
          <p14:tracePt t="8731" x="5010150" y="4219575"/>
          <p14:tracePt t="8747" x="5006975" y="4191000"/>
          <p14:tracePt t="8764" x="4987925" y="4156075"/>
          <p14:tracePt t="8781" x="4978400" y="4137025"/>
          <p14:tracePt t="8798" x="4962525" y="4124325"/>
          <p14:tracePt t="8814" x="4953000" y="4117975"/>
          <p14:tracePt t="8830" x="4937125" y="4117975"/>
          <p14:tracePt t="8847" x="4924425" y="4117975"/>
          <p14:tracePt t="8864" x="4914900" y="4117975"/>
          <p14:tracePt t="8881" x="4905375" y="4117975"/>
          <p14:tracePt t="8897" x="4883150" y="4117975"/>
          <p14:tracePt t="8914" x="4873625" y="4117975"/>
          <p14:tracePt t="8931" x="4864100" y="4117975"/>
          <p14:tracePt t="8947" x="4845050" y="4117975"/>
          <p14:tracePt t="8964" x="4835525" y="4121150"/>
          <p14:tracePt t="8981" x="4826000" y="4130675"/>
          <p14:tracePt t="8997" x="4797425" y="4152900"/>
          <p14:tracePt t="9013" x="4787900" y="4162425"/>
          <p14:tracePt t="9031" x="4775200" y="4171950"/>
          <p14:tracePt t="9047" x="4762500" y="4178300"/>
          <p14:tracePt t="9064" x="4746625" y="4178300"/>
          <p14:tracePt t="9081" x="4743450" y="4181475"/>
          <p14:tracePt t="9119" x="4737100" y="4187825"/>
          <p14:tracePt t="9197" x="4737100" y="41910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sterace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1987"/>
    </mc:Choice>
    <mc:Fallback>
      <p:transition spd="slow" advTm="41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391" x="4286250" y="5648325"/>
          <p14:tracePt t="4397" x="4222750" y="5702300"/>
          <p14:tracePt t="4404" x="4137025" y="5759450"/>
          <p14:tracePt t="4414" x="4022725" y="5842000"/>
          <p14:tracePt t="4431" x="3797300" y="6026150"/>
          <p14:tracePt t="4448" x="3444875" y="6365875"/>
          <p14:tracePt t="4472" x="3140075" y="6810375"/>
          <p14:tracePt t="4500" x="2949575" y="6854825"/>
          <p14:tracePt t="4532" x="2965450" y="6854825"/>
          <p14:tracePt t="4905" x="2965450" y="6838950"/>
          <p14:tracePt t="4912" x="2965450" y="6823075"/>
          <p14:tracePt t="4919" x="2965450" y="6794500"/>
          <p14:tracePt t="4932" x="2978150" y="6750050"/>
          <p14:tracePt t="4948" x="3000375" y="6664325"/>
          <p14:tracePt t="4964" x="3044825" y="6530975"/>
          <p14:tracePt t="4982" x="3114675" y="6337300"/>
          <p14:tracePt t="5014" x="3197225" y="6032500"/>
          <p14:tracePt t="5047" x="3260725" y="5829300"/>
          <p14:tracePt t="5064" x="3273425" y="5765800"/>
          <p14:tracePt t="5081" x="3273425" y="5695950"/>
          <p14:tracePt t="5098" x="3273425" y="5645150"/>
          <p14:tracePt t="5115" x="3273425" y="5600700"/>
          <p14:tracePt t="5132" x="3270250" y="5505450"/>
          <p14:tracePt t="5148" x="3254375" y="5419725"/>
          <p14:tracePt t="5165" x="3238500" y="5334000"/>
          <p14:tracePt t="5181" x="3213100" y="5251450"/>
          <p14:tracePt t="5197" x="3200400" y="5213350"/>
          <p14:tracePt t="5214" x="3175000" y="5197475"/>
          <p14:tracePt t="5231" x="3133725" y="5178425"/>
          <p14:tracePt t="5247" x="3124200" y="5165725"/>
          <p14:tracePt t="5265" x="3114675" y="5165725"/>
          <p14:tracePt t="5281" x="3086100" y="5165725"/>
          <p14:tracePt t="5297" x="3063875" y="5159375"/>
          <p14:tracePt t="5314" x="3035300" y="5149850"/>
          <p14:tracePt t="5332" x="2946400" y="5140325"/>
          <p14:tracePt t="5348" x="2863850" y="5140325"/>
          <p14:tracePt t="5365" x="2790825" y="5146675"/>
          <p14:tracePt t="5382" x="2698750" y="5165725"/>
          <p14:tracePt t="5398" x="2660650" y="5184775"/>
          <p14:tracePt t="5415" x="2616200" y="5203825"/>
          <p14:tracePt t="5431" x="2489200" y="5260975"/>
          <p14:tracePt t="5447" x="2368550" y="5292725"/>
          <p14:tracePt t="5464" x="2279650" y="5334000"/>
          <p14:tracePt t="5481" x="2184400" y="5378450"/>
          <p14:tracePt t="5497" x="2143125" y="5413375"/>
          <p14:tracePt t="5514" x="2124075" y="5429250"/>
          <p14:tracePt t="5531" x="2114550" y="5470525"/>
          <p14:tracePt t="5547" x="2114550" y="5492750"/>
          <p14:tracePt t="5564" x="2114550" y="5530850"/>
          <p14:tracePt t="5566" x="2114550" y="5546725"/>
          <p14:tracePt t="5582" x="2117725" y="5584825"/>
          <p14:tracePt t="5598" x="2124075" y="5616575"/>
          <p14:tracePt t="5614" x="2124075" y="5645150"/>
          <p14:tracePt t="5631" x="2130425" y="5676900"/>
          <p14:tracePt t="5647" x="2133600" y="5708650"/>
          <p14:tracePt t="5664" x="2139950" y="5730875"/>
          <p14:tracePt t="5681" x="2146300" y="5772150"/>
          <p14:tracePt t="5697" x="2146300" y="5788025"/>
          <p14:tracePt t="5714" x="2146300" y="5803900"/>
          <p14:tracePt t="5731" x="2146300" y="5822950"/>
          <p14:tracePt t="5748" x="2146300" y="5832475"/>
          <p14:tracePt t="5764" x="2146300" y="5842000"/>
          <p14:tracePt t="5781" x="2146300" y="5861050"/>
          <p14:tracePt t="5798" x="2146300" y="5870575"/>
          <p14:tracePt t="5814" x="2146300" y="5883275"/>
          <p14:tracePt t="5831" x="2146300" y="5892800"/>
          <p14:tracePt t="5847" x="2146300" y="5902325"/>
          <p14:tracePt t="5931" x="2146300" y="5905500"/>
          <p14:tracePt t="5944" x="2146300" y="5915025"/>
          <p14:tracePt t="5952" x="2146300" y="5921375"/>
          <p14:tracePt t="5966" x="2146300" y="5927725"/>
          <p14:tracePt t="5982" x="2136775" y="5930900"/>
          <p14:tracePt t="5998" x="2127250" y="5940425"/>
          <p14:tracePt t="6014" x="2120900" y="5946775"/>
          <p14:tracePt t="6030" x="2117725" y="5949950"/>
          <p14:tracePt t="6047" x="2117725" y="5956300"/>
          <p14:tracePt t="6081" x="2117725" y="5972175"/>
          <p14:tracePt t="6337" x="2124075" y="5972175"/>
          <p14:tracePt t="6344" x="2127250" y="5972175"/>
          <p14:tracePt t="6352" x="2133600" y="5972175"/>
          <p14:tracePt t="6364" x="2136775" y="5972175"/>
          <p14:tracePt t="6381" x="2146300" y="5972175"/>
          <p14:tracePt t="6397" x="2152650" y="5972175"/>
          <p14:tracePt t="6431" x="2162175" y="5962650"/>
          <p14:tracePt t="6448" x="2162175" y="5953125"/>
          <p14:tracePt t="6551" x="2162175" y="5949950"/>
          <p14:tracePt t="6894" x="2168525" y="5930900"/>
          <p14:tracePt t="6902" x="2187575" y="5911850"/>
          <p14:tracePt t="6915" x="2212975" y="5886450"/>
          <p14:tracePt t="6931" x="2238375" y="5854700"/>
          <p14:tracePt t="6947" x="2254250" y="5832475"/>
          <p14:tracePt t="6964" x="2273300" y="5803900"/>
          <p14:tracePt t="6981" x="2282825" y="5794375"/>
          <p14:tracePt t="7014" x="2311400" y="5768975"/>
          <p14:tracePt t="7048" x="2324100" y="5724525"/>
          <p14:tracePt t="7064" x="2343150" y="5683250"/>
          <p14:tracePt t="7081" x="2346325" y="5667375"/>
          <p14:tracePt t="13063" x="2355850" y="5667375"/>
          <p14:tracePt t="13070" x="2368550" y="5661025"/>
          <p14:tracePt t="13080" x="2381250" y="5654675"/>
          <p14:tracePt t="13096" x="2409825" y="5641975"/>
          <p14:tracePt t="13114" x="2444750" y="5626100"/>
          <p14:tracePt t="13130" x="2476500" y="5607050"/>
          <p14:tracePt t="13163" x="2527300" y="5578475"/>
          <p14:tracePt t="13198" x="2552700" y="5568950"/>
          <p14:tracePt t="13213" x="2562225" y="5565775"/>
          <p14:tracePt t="13230" x="2578100" y="5565775"/>
          <p14:tracePt t="13247" x="2581275" y="5565775"/>
          <p14:tracePt t="13264" x="2587625" y="5565775"/>
          <p14:tracePt t="13280" x="2590800" y="5565775"/>
          <p14:tracePt t="13296" x="2597150" y="5565775"/>
          <p14:tracePt t="13330" x="2597150" y="5553075"/>
          <p14:tracePt t="13347" x="2597150" y="5549900"/>
          <p14:tracePt t="13363" x="2597150" y="5543550"/>
          <p14:tracePt t="13391" x="2600325" y="5543550"/>
          <p14:tracePt t="13414" x="2606675" y="5543550"/>
          <p14:tracePt t="13441" x="2609850" y="5543550"/>
          <p14:tracePt t="13498" x="2622550" y="5543550"/>
          <p14:tracePt t="13512" x="2625725" y="5543550"/>
          <p14:tracePt t="13526" x="2632075" y="5543550"/>
          <p14:tracePt t="13533" x="2635250" y="5543550"/>
          <p14:tracePt t="13547" x="2644775" y="5543550"/>
          <p14:tracePt t="13563" x="2673350" y="5543550"/>
          <p14:tracePt t="13580" x="2705100" y="5546725"/>
          <p14:tracePt t="13597" x="2768600" y="5575300"/>
          <p14:tracePt t="13614" x="2806700" y="5581650"/>
          <p14:tracePt t="13630" x="2828925" y="5584825"/>
          <p14:tracePt t="13647" x="2854325" y="5584825"/>
          <p14:tracePt t="13663" x="2870200" y="5584825"/>
          <p14:tracePt t="13680" x="2886075" y="5597525"/>
          <p14:tracePt t="13697" x="2933700" y="5610225"/>
          <p14:tracePt t="13714" x="2981325" y="5629275"/>
          <p14:tracePt t="13731" x="3019425" y="5641975"/>
          <p14:tracePt t="13747" x="3073400" y="5654675"/>
          <p14:tracePt t="13764" x="3092450" y="5661025"/>
          <p14:tracePt t="13780" x="3105150" y="5664200"/>
          <p14:tracePt t="13797" x="3111500" y="5664200"/>
          <p14:tracePt t="54097" x="3098800" y="5683250"/>
          <p14:tracePt t="54106" x="3076575" y="5711825"/>
          <p14:tracePt t="54113" x="3060700" y="5740400"/>
          <p14:tracePt t="54127" x="3022600" y="5810250"/>
          <p14:tracePt t="54142" x="2994025" y="5867400"/>
          <p14:tracePt t="54159" x="2971800" y="5940425"/>
          <p14:tracePt t="54192" x="2984500" y="6156325"/>
          <p14:tracePt t="54226" x="3070225" y="6454775"/>
          <p14:tracePt t="54243" x="3105150" y="6588125"/>
          <p14:tracePt t="54261" x="3149600" y="6788150"/>
          <p14:tracePt t="54276" x="3165475" y="6854825"/>
          <p14:tracePt t="54292" x="3184525" y="6854825"/>
          <p14:tracePt t="54309" x="3190875" y="6854825"/>
          <p14:tracePt t="54475" x="3184525" y="6854825"/>
          <p14:tracePt t="54482" x="3181350" y="6848475"/>
          <p14:tracePt t="54492" x="3175000" y="6845300"/>
          <p14:tracePt t="54510" x="3159125" y="6823075"/>
          <p14:tracePt t="54526" x="3136900" y="6813550"/>
          <p14:tracePt t="54542" x="3089275" y="6784975"/>
          <p14:tracePt t="54559" x="3048000" y="6743700"/>
          <p14:tracePt t="54576" x="2981325" y="6683375"/>
          <p14:tracePt t="54592" x="2943225" y="6651625"/>
          <p14:tracePt t="54610" x="2898775" y="6597650"/>
          <p14:tracePt t="54626" x="2870200" y="6559550"/>
          <p14:tracePt t="54643" x="2838450" y="6527800"/>
          <p14:tracePt t="54659" x="2813050" y="6496050"/>
          <p14:tracePt t="54677" x="2797175" y="6461125"/>
          <p14:tracePt t="54693" x="2790825" y="6429375"/>
          <p14:tracePt t="54710" x="2790825" y="6416675"/>
          <p14:tracePt t="54726" x="2790825" y="6407150"/>
          <p14:tracePt t="54743" x="2790825" y="6391275"/>
          <p14:tracePt t="54760" x="2797175" y="6375400"/>
          <p14:tracePt t="54776" x="2806700" y="6365875"/>
          <p14:tracePt t="54792" x="2816225" y="6362700"/>
          <p14:tracePt t="54810" x="2838450" y="6346825"/>
          <p14:tracePt t="54826" x="2847975" y="6346825"/>
          <p14:tracePt t="54843" x="2857500" y="6340475"/>
          <p14:tracePt t="54860" x="2876550" y="6340475"/>
          <p14:tracePt t="54876" x="2905125" y="6334125"/>
          <p14:tracePt t="54892" x="2927350" y="6330950"/>
          <p14:tracePt t="54910" x="2984500" y="6311900"/>
          <p14:tracePt t="54926" x="3028950" y="6299200"/>
          <p14:tracePt t="54943" x="3076575" y="6276975"/>
          <p14:tracePt t="54946" x="3086100" y="6273800"/>
          <p14:tracePt t="54960" x="3111500" y="6254750"/>
          <p14:tracePt t="54980" x="3127375" y="6238875"/>
          <p14:tracePt t="54992" x="3146425" y="6210300"/>
          <p14:tracePt t="55010" x="3159125" y="6188075"/>
          <p14:tracePt t="55026" x="3178175" y="6156325"/>
          <p14:tracePt t="55043" x="3187700" y="6140450"/>
          <p14:tracePt t="55060" x="3206750" y="6099175"/>
          <p14:tracePt t="55075" x="3206750" y="6083300"/>
          <p14:tracePt t="55092" x="3213100" y="6061075"/>
          <p14:tracePt t="55110" x="3213100" y="6029325"/>
          <p14:tracePt t="55126" x="3219450" y="6007100"/>
          <p14:tracePt t="55143" x="3219450" y="5975350"/>
          <p14:tracePt t="55160" x="3219450" y="5927725"/>
          <p14:tracePt t="55176" x="3219450" y="5905500"/>
          <p14:tracePt t="55193" x="3219450" y="5876925"/>
          <p14:tracePt t="55210" x="3219450" y="5845175"/>
          <p14:tracePt t="55227" x="3216275" y="5835650"/>
          <p14:tracePt t="55242" x="3206750" y="5819775"/>
          <p14:tracePt t="55259" x="3190875" y="5803900"/>
          <p14:tracePt t="55275" x="3175000" y="5788025"/>
          <p14:tracePt t="55292" x="3165475" y="5778500"/>
          <p14:tracePt t="55309" x="3149600" y="5756275"/>
          <p14:tracePt t="55325" x="3140075" y="5746750"/>
          <p14:tracePt t="55342" x="3130550" y="5737225"/>
          <p14:tracePt t="55359" x="3114675" y="5727700"/>
          <p14:tracePt t="55376" x="3105150" y="5727700"/>
          <p14:tracePt t="55392" x="3095625" y="5718175"/>
          <p14:tracePt t="55409" x="3070225" y="5718175"/>
          <p14:tracePt t="55426" x="3048000" y="5718175"/>
          <p14:tracePt t="55442" x="3009900" y="5718175"/>
          <p14:tracePt t="55459" x="2930525" y="5727700"/>
          <p14:tracePt t="55477" x="2867025" y="5743575"/>
          <p14:tracePt t="55493" x="2813050" y="5762625"/>
          <p14:tracePt t="55509" x="2752725" y="5810250"/>
          <p14:tracePt t="55525" x="2720975" y="5842000"/>
          <p14:tracePt t="55542" x="2676525" y="5889625"/>
          <p14:tracePt t="55559" x="2638425" y="5956300"/>
          <p14:tracePt t="55576" x="2603500" y="6003925"/>
          <p14:tracePt t="55593" x="2578100" y="6042025"/>
          <p14:tracePt t="55609" x="2520950" y="6146800"/>
          <p14:tracePt t="55626" x="2473325" y="6207125"/>
          <p14:tracePt t="55643" x="2447925" y="6254750"/>
          <p14:tracePt t="55659" x="2400300" y="6321425"/>
          <p14:tracePt t="55676" x="2374900" y="6359525"/>
          <p14:tracePt t="55692" x="2349500" y="6391275"/>
          <p14:tracePt t="55709" x="2333625" y="6432550"/>
          <p14:tracePt t="55726" x="2324100" y="6442075"/>
          <p14:tracePt t="55743" x="2311400" y="6454775"/>
          <p14:tracePt t="55759" x="2292350" y="6473825"/>
          <p14:tracePt t="55776" x="2292350" y="6486525"/>
          <p14:tracePt t="55793" x="2292350" y="6489700"/>
          <p14:tracePt t="55809" x="2292350" y="6496050"/>
          <p14:tracePt t="56187" x="2311400" y="6486525"/>
          <p14:tracePt t="56194" x="2339975" y="6470650"/>
          <p14:tracePt t="56202" x="2390775" y="6438900"/>
          <p14:tracePt t="56209" x="2441575" y="6413500"/>
          <p14:tracePt t="56226" x="2546350" y="6353175"/>
          <p14:tracePt t="56259" x="2822575" y="6188075"/>
          <p14:tracePt t="56294" x="3028950" y="6099175"/>
          <p14:tracePt t="56310" x="3086100" y="6073775"/>
          <p14:tracePt t="56326" x="3149600" y="6051550"/>
          <p14:tracePt t="56342" x="3197225" y="6029325"/>
          <p14:tracePt t="56359" x="3254375" y="6010275"/>
          <p14:tracePt t="56376" x="3286125" y="5997575"/>
          <p14:tracePt t="56392" x="3295650" y="5988050"/>
          <p14:tracePt t="56409" x="3308350" y="5988050"/>
          <p14:tracePt t="56679" x="3308350" y="5984875"/>
          <p14:tracePt t="56743" x="3308350" y="5978525"/>
          <p14:tracePt t="59846" x="3308350" y="5969000"/>
          <p14:tracePt t="59853" x="3308350" y="5959475"/>
          <p14:tracePt t="59860" x="3308350" y="5953125"/>
          <p14:tracePt t="59875" x="3308350" y="5924550"/>
          <p14:tracePt t="59892" x="3308350" y="5908675"/>
          <p14:tracePt t="59908" x="3308350" y="5892800"/>
          <p14:tracePt t="59926" x="3295650" y="5873750"/>
          <p14:tracePt t="59959" x="3282950" y="5851525"/>
          <p14:tracePt t="59992" x="3251200" y="5822950"/>
          <p14:tracePt t="60009" x="3241675" y="5813425"/>
          <p14:tracePt t="60025" x="3206750" y="5813425"/>
          <p14:tracePt t="60042" x="3187700" y="5813425"/>
          <p14:tracePt t="60059" x="3165475" y="5813425"/>
          <p14:tracePt t="60075" x="3117850" y="5813425"/>
          <p14:tracePt t="60092" x="3057525" y="5813425"/>
          <p14:tracePt t="60108" x="2974975" y="5816600"/>
          <p14:tracePt t="60125" x="2854325" y="5838825"/>
          <p14:tracePt t="60142" x="2790825" y="5854700"/>
          <p14:tracePt t="60159" x="2727325" y="5873750"/>
          <p14:tracePt t="60176" x="2679700" y="5886450"/>
          <p14:tracePt t="60192" x="2616200" y="5908675"/>
          <p14:tracePt t="60209" x="2543175" y="5915025"/>
          <p14:tracePt t="60225" x="2413000" y="5930900"/>
          <p14:tracePt t="60242" x="2327275" y="5940425"/>
          <p14:tracePt t="60259" x="2241550" y="5946775"/>
          <p14:tracePt t="60275" x="2197100" y="5953125"/>
          <p14:tracePt t="60292" x="2143125" y="5965825"/>
          <p14:tracePt t="60309" x="2070100" y="5994400"/>
          <p14:tracePt t="60326" x="2032000" y="5997575"/>
          <p14:tracePt t="60343" x="1987550" y="6013450"/>
          <p14:tracePt t="60360" x="1924050" y="6019800"/>
          <p14:tracePt t="60375" x="1885950" y="6026150"/>
          <p14:tracePt t="60392" x="1863725" y="6032500"/>
          <p14:tracePt t="60409" x="1822450" y="6048375"/>
          <p14:tracePt t="60425" x="1790700" y="6061075"/>
          <p14:tracePt t="60442" x="1746250" y="6073775"/>
          <p14:tracePt t="60459" x="1682750" y="6099175"/>
          <p14:tracePt t="60476" x="1635125" y="6127750"/>
          <p14:tracePt t="60493" x="1603375" y="6159500"/>
          <p14:tracePt t="60496" x="1590675" y="6172200"/>
          <p14:tracePt t="60509" x="1558925" y="6194425"/>
          <p14:tracePt t="60525" x="1533525" y="6226175"/>
          <p14:tracePt t="60542" x="1501775" y="6251575"/>
          <p14:tracePt t="60559" x="1466850" y="6296025"/>
          <p14:tracePt t="60576" x="1435100" y="6321425"/>
          <p14:tracePt t="60592" x="1409700" y="6353175"/>
          <p14:tracePt t="60609" x="1365250" y="6391275"/>
          <p14:tracePt t="60625" x="1346200" y="6419850"/>
          <p14:tracePt t="60642" x="1330325" y="6445250"/>
          <p14:tracePt t="60659" x="1323975" y="6480175"/>
          <p14:tracePt t="60675" x="1323975" y="6489700"/>
          <p14:tracePt t="60692" x="1323975" y="6499225"/>
          <p14:tracePt t="60825" x="2257425" y="6854825"/>
          <p14:tracePt t="60842" x="2368550" y="6854825"/>
          <p14:tracePt t="60859" x="2489200" y="6854825"/>
          <p14:tracePt t="60875" x="2555875" y="6854825"/>
          <p14:tracePt t="60892" x="2603500" y="6854825"/>
          <p14:tracePt t="60908" x="2670175" y="6854825"/>
          <p14:tracePt t="60926" x="2708275" y="6854825"/>
          <p14:tracePt t="60942" x="2759075" y="6854825"/>
          <p14:tracePt t="60958" x="2816225" y="6854825"/>
          <p14:tracePt t="60975" x="2851150" y="6854825"/>
          <p14:tracePt t="60992" x="2873375" y="6854825"/>
          <p14:tracePt t="61009" x="2889250" y="6854825"/>
          <p14:tracePt t="61026" x="2905125" y="6854825"/>
          <p14:tracePt t="61043" x="2924175" y="6854825"/>
          <p14:tracePt t="61059" x="2968625" y="6842125"/>
          <p14:tracePt t="61075" x="3006725" y="6823075"/>
          <p14:tracePt t="61092" x="3054350" y="6788150"/>
          <p14:tracePt t="61109" x="3095625" y="6750050"/>
          <p14:tracePt t="61125" x="3121025" y="6724650"/>
          <p14:tracePt t="61142" x="3130550" y="6715125"/>
          <p14:tracePt t="61158" x="3159125" y="6696075"/>
          <p14:tracePt t="61176" x="3168650" y="6680200"/>
          <p14:tracePt t="61193" x="3184525" y="6664325"/>
          <p14:tracePt t="61209" x="3213100" y="6635750"/>
          <p14:tracePt t="61225" x="3222625" y="6613525"/>
          <p14:tracePt t="61242" x="3241675" y="6588125"/>
          <p14:tracePt t="61258" x="3267075" y="6546850"/>
          <p14:tracePt t="61276" x="3276600" y="6521450"/>
          <p14:tracePt t="61294" x="3289300" y="6492875"/>
          <p14:tracePt t="61309" x="3295650" y="6477000"/>
          <p14:tracePt t="61325" x="3295650" y="6467475"/>
          <p14:tracePt t="61342" x="3295650" y="6457950"/>
          <p14:tracePt t="61359" x="3295650" y="6435725"/>
          <p14:tracePt t="61376" x="3295650" y="6432550"/>
          <p14:tracePt t="61394" x="3292475" y="6426200"/>
          <p14:tracePt t="61409" x="3289300" y="6426200"/>
          <p14:tracePt t="61426" x="3282950" y="6426200"/>
          <p14:tracePt t="61442" x="3276600" y="6423025"/>
          <p14:tracePt t="61458" x="3276600" y="6416675"/>
          <p14:tracePt t="61492" x="3273425" y="6416675"/>
          <p14:tracePt t="61508" x="3263900" y="6416675"/>
          <p14:tracePt t="63084" x="3219450" y="6410325"/>
          <p14:tracePt t="63091" x="3159125" y="6400800"/>
          <p14:tracePt t="63099" x="3101975" y="6394450"/>
          <p14:tracePt t="63124" x="2962275" y="6394450"/>
          <p14:tracePt t="63158" x="2755900" y="6413500"/>
          <p14:tracePt t="63175" x="2692400" y="6426200"/>
          <p14:tracePt t="63192" x="2628900" y="6445250"/>
          <p14:tracePt t="63208" x="2606675" y="6451600"/>
          <p14:tracePt t="63225" x="2581275" y="6451600"/>
          <p14:tracePt t="63242" x="2568575" y="6451600"/>
          <p14:tracePt t="63258" x="2559050" y="6451600"/>
          <p14:tracePt t="63275" x="2543175" y="6451600"/>
          <p14:tracePt t="63292" x="2527300" y="6451600"/>
          <p14:tracePt t="63391" x="2527300" y="6448425"/>
          <p14:tracePt t="63398" x="2527300" y="6445250"/>
          <p14:tracePt t="63408" x="2527300" y="6438900"/>
          <p14:tracePt t="63426" x="2527300" y="6419850"/>
          <p14:tracePt t="63442" x="2527300" y="6397625"/>
          <p14:tracePt t="63458" x="2520950" y="6353175"/>
          <p14:tracePt t="63475" x="2508250" y="6289675"/>
          <p14:tracePt t="63492" x="2479675" y="6188075"/>
          <p14:tracePt t="63508" x="2463800" y="6089650"/>
          <p14:tracePt t="63524" x="2438400" y="5981700"/>
          <p14:tracePt t="63526" x="2419350" y="5934075"/>
          <p14:tracePt t="63542" x="2378075" y="5832475"/>
          <p14:tracePt t="63558" x="2346325" y="5734050"/>
          <p14:tracePt t="63575" x="2330450" y="5648325"/>
          <p14:tracePt t="63592" x="2298700" y="5524500"/>
          <p14:tracePt t="63609" x="2282825" y="5438775"/>
          <p14:tracePt t="63625" x="2263775" y="5327650"/>
          <p14:tracePt t="63642" x="2241550" y="5264150"/>
          <p14:tracePt t="63658" x="2225675" y="5200650"/>
          <p14:tracePt t="63675" x="2206625" y="5127625"/>
          <p14:tracePt t="63692" x="2193925" y="5083175"/>
          <p14:tracePt t="63709" x="2193925" y="5038725"/>
          <p14:tracePt t="63726" x="2193925" y="4984750"/>
          <p14:tracePt t="63741" x="2193925" y="4953000"/>
          <p14:tracePt t="63758" x="2193925" y="4918075"/>
          <p14:tracePt t="63775" x="2197100" y="4854575"/>
          <p14:tracePt t="63792" x="2209800" y="4810125"/>
          <p14:tracePt t="63809" x="2216150" y="4772025"/>
          <p14:tracePt t="63826" x="2222500" y="4724400"/>
          <p14:tracePt t="63842" x="2222500" y="4695825"/>
          <p14:tracePt t="63858" x="2222500" y="4673600"/>
          <p14:tracePt t="63875" x="2222500" y="4632325"/>
          <p14:tracePt t="63892" x="2222500" y="4610100"/>
          <p14:tracePt t="63909" x="2222500" y="4594225"/>
          <p14:tracePt t="63926" x="2222500" y="4556125"/>
          <p14:tracePt t="63942" x="2222500" y="4540250"/>
          <p14:tracePt t="63959" x="2222500" y="4511675"/>
          <p14:tracePt t="63975" x="2212975" y="4470400"/>
          <p14:tracePt t="63991" x="2206625" y="4448175"/>
          <p14:tracePt t="64008" x="2200275" y="4425950"/>
          <p14:tracePt t="64025" x="2193925" y="4384675"/>
          <p14:tracePt t="64041" x="2187575" y="4352925"/>
          <p14:tracePt t="64058" x="2187575" y="4333875"/>
          <p14:tracePt t="64075" x="2178050" y="4283075"/>
          <p14:tracePt t="64091" x="2165350" y="4244975"/>
          <p14:tracePt t="64108" x="2165350" y="4194175"/>
          <p14:tracePt t="64124" x="2149475" y="4121150"/>
          <p14:tracePt t="64141" x="2149475" y="4076700"/>
          <p14:tracePt t="64159" x="2143125" y="4038600"/>
          <p14:tracePt t="64175" x="2127250" y="4003675"/>
          <p14:tracePt t="64191" x="2108200" y="3975100"/>
          <p14:tracePt t="64208" x="2095500" y="3949700"/>
          <p14:tracePt t="64224" x="2079625" y="3924300"/>
          <p14:tracePt t="64241" x="2070100" y="3911600"/>
          <p14:tracePt t="64258" x="2054225" y="3902075"/>
          <p14:tracePt t="64274" x="2044700" y="3902075"/>
          <p14:tracePt t="64291" x="2041525" y="3902075"/>
          <p14:tracePt t="64353" x="2041525" y="3905250"/>
          <p14:tracePt t="64361" x="2041525" y="3908425"/>
          <p14:tracePt t="64367" x="2041525" y="3914775"/>
          <p14:tracePt t="64375" x="2041525" y="3917950"/>
          <p14:tracePt t="64392" x="2035175" y="3933825"/>
          <p14:tracePt t="64408" x="2035175" y="3943350"/>
          <p14:tracePt t="64424" x="2035175" y="3965575"/>
          <p14:tracePt t="64441" x="2035175" y="3994150"/>
          <p14:tracePt t="64458" x="2035175" y="4029075"/>
          <p14:tracePt t="64474" x="2035175" y="4092575"/>
          <p14:tracePt t="64491" x="2035175" y="4130675"/>
          <p14:tracePt t="64508" x="2035175" y="4149725"/>
          <p14:tracePt t="64526" x="2035175" y="4191000"/>
          <p14:tracePt t="64542" x="2035175" y="4206875"/>
          <p14:tracePt t="64558" x="2035175" y="4229100"/>
          <p14:tracePt t="64574" x="2035175" y="4254500"/>
          <p14:tracePt t="64592" x="2035175" y="4283075"/>
          <p14:tracePt t="64608" x="2035175" y="4305300"/>
          <p14:tracePt t="64625" x="2035175" y="4346575"/>
          <p14:tracePt t="64642" x="2035175" y="4375150"/>
          <p14:tracePt t="64658" x="2035175" y="4413250"/>
          <p14:tracePt t="64675" x="2035175" y="4460875"/>
          <p14:tracePt t="64692" x="2035175" y="4495800"/>
          <p14:tracePt t="64708" x="2035175" y="4540250"/>
          <p14:tracePt t="64724" x="2035175" y="4603750"/>
          <p14:tracePt t="64741" x="2035175" y="4645025"/>
          <p14:tracePt t="64758" x="2035175" y="4683125"/>
          <p14:tracePt t="64775" x="2035175" y="4746625"/>
          <p14:tracePt t="64792" x="2035175" y="4775200"/>
          <p14:tracePt t="64808" x="2035175" y="4797425"/>
          <p14:tracePt t="64825" x="2035175" y="4835525"/>
          <p14:tracePt t="64842" x="2035175" y="4873625"/>
          <p14:tracePt t="64858" x="2035175" y="4908550"/>
          <p14:tracePt t="64875" x="2038350" y="4981575"/>
          <p14:tracePt t="64891" x="2038350" y="5032375"/>
          <p14:tracePt t="64908" x="2038350" y="5083175"/>
          <p14:tracePt t="64925" x="2038350" y="5168900"/>
          <p14:tracePt t="64942" x="2038350" y="5219700"/>
          <p14:tracePt t="64959" x="2035175" y="5299075"/>
          <p14:tracePt t="64975" x="2035175" y="5349875"/>
          <p14:tracePt t="64992" x="2028825" y="5422900"/>
          <p14:tracePt t="65008" x="2028825" y="5527675"/>
          <p14:tracePt t="65025" x="2028825" y="5657850"/>
          <p14:tracePt t="65042" x="2028825" y="5727700"/>
          <p14:tracePt t="65059" x="2028825" y="5797550"/>
          <p14:tracePt t="65075" x="2028825" y="5826125"/>
          <p14:tracePt t="65092" x="2028825" y="5854700"/>
          <p14:tracePt t="65109" x="2028825" y="5895975"/>
          <p14:tracePt t="65124" x="2028825" y="5918200"/>
          <p14:tracePt t="65141" x="2028825" y="5934075"/>
          <p14:tracePt t="65159" x="2028825" y="5959475"/>
          <p14:tracePt t="65176" x="2028825" y="5969000"/>
          <p14:tracePt t="65192" x="2028825" y="5978525"/>
          <p14:tracePt t="65209" x="2028825" y="5997575"/>
          <p14:tracePt t="65225" x="2028825" y="6010275"/>
          <p14:tracePt t="65242" x="2028825" y="6019800"/>
          <p14:tracePt t="65259" x="2032000" y="6019800"/>
          <p14:tracePt t="65275" x="2035175" y="6022975"/>
          <p14:tracePt t="65292" x="2044700" y="6022975"/>
          <p14:tracePt t="65309" x="2060575" y="6029325"/>
          <p14:tracePt t="65865" x="2066925" y="6026150"/>
          <p14:tracePt t="65872" x="2070100" y="6022975"/>
          <p14:tracePt t="65879" x="2070100" y="6016625"/>
          <p14:tracePt t="65891" x="2070100" y="6013450"/>
          <p14:tracePt t="65908" x="2079625" y="6013450"/>
          <p14:tracePt t="65924" x="2089150" y="6007100"/>
          <p14:tracePt t="65958" x="2120900" y="6007100"/>
          <p14:tracePt t="65991" x="2139950" y="6007100"/>
          <p14:tracePt t="66008" x="2159000" y="6013450"/>
          <p14:tracePt t="66024" x="2168525" y="6022975"/>
          <p14:tracePt t="66042" x="2178050" y="6032500"/>
          <p14:tracePt t="66044" x="2184400" y="6045200"/>
          <p14:tracePt t="66059" x="2197100" y="6067425"/>
          <p14:tracePt t="66075" x="2216150" y="6099175"/>
          <p14:tracePt t="66092" x="2225675" y="6121400"/>
          <p14:tracePt t="66108" x="2225675" y="6162675"/>
          <p14:tracePt t="66124" x="2225675" y="6178550"/>
          <p14:tracePt t="66141" x="2225675" y="6188075"/>
          <p14:tracePt t="66158" x="2225675" y="6213475"/>
          <p14:tracePt t="66174" x="2225675" y="6223000"/>
          <p14:tracePt t="66192" x="2225675" y="6232525"/>
          <p14:tracePt t="66208" x="2225675" y="6254750"/>
          <p14:tracePt t="66224" x="2225675" y="6264275"/>
          <p14:tracePt t="66242" x="2225675" y="6276975"/>
          <p14:tracePt t="66258" x="2225675" y="6286500"/>
          <p14:tracePt t="66291" x="2219325" y="6286500"/>
          <p14:tracePt t="66308" x="2200275" y="6286500"/>
          <p14:tracePt t="66324" x="2190750" y="6286500"/>
          <p14:tracePt t="66342" x="2174875" y="6286500"/>
          <p14:tracePt t="66358" x="2159000" y="6286500"/>
          <p14:tracePt t="66374" x="2149475" y="6286500"/>
          <p14:tracePt t="66391" x="2139950" y="6280150"/>
          <p14:tracePt t="66409" x="2127250" y="6270625"/>
          <p14:tracePt t="66425" x="2120900" y="6267450"/>
          <p14:tracePt t="66442" x="2105025" y="6254750"/>
          <p14:tracePt t="66458" x="2095500" y="6254750"/>
          <p14:tracePt t="66474" x="2092325" y="6245225"/>
          <p14:tracePt t="66492" x="2092325" y="6232525"/>
          <p14:tracePt t="66508" x="2092325" y="6226175"/>
          <p14:tracePt t="66525" x="2092325" y="6216650"/>
          <p14:tracePt t="66542" x="2092325" y="6197600"/>
          <p14:tracePt t="66558" x="2092325" y="6188075"/>
          <p14:tracePt t="66574" x="2092325" y="6175375"/>
          <p14:tracePt t="66592" x="2092325" y="6162675"/>
          <p14:tracePt t="66608" x="2092325" y="6146800"/>
          <p14:tracePt t="66625" x="2092325" y="6143625"/>
          <p14:tracePt t="66642" x="2092325" y="6137275"/>
          <p14:tracePt t="66658" x="2098675" y="6137275"/>
          <p14:tracePt t="66674" x="2108200" y="6130925"/>
          <p14:tracePt t="66692" x="2124075" y="6130925"/>
          <p14:tracePt t="66708" x="2133600" y="6127750"/>
          <p14:tracePt t="66724" x="2136775" y="6118225"/>
          <p14:tracePt t="66742" x="2146300" y="6102350"/>
          <p14:tracePt t="66758" x="2155825" y="6086475"/>
          <p14:tracePt t="66774" x="2168525" y="6076950"/>
          <p14:tracePt t="66791" x="2184400" y="6048375"/>
          <p14:tracePt t="66808" x="2197100" y="6026150"/>
          <p14:tracePt t="66824" x="2209800" y="5981700"/>
          <p14:tracePt t="66841" x="2244725" y="5895975"/>
          <p14:tracePt t="66857" x="2257425" y="5832475"/>
          <p14:tracePt t="66875" x="2270125" y="5781675"/>
          <p14:tracePt t="66892" x="2295525" y="5730875"/>
          <p14:tracePt t="66908" x="2308225" y="5705475"/>
          <p14:tracePt t="66924" x="2308225" y="5695950"/>
          <p14:tracePt t="66942" x="2308225" y="5686425"/>
          <p14:tracePt t="67149" x="2308225" y="5689600"/>
          <p14:tracePt t="67164" x="2308225" y="5692775"/>
          <p14:tracePt t="67171" x="2308225" y="5699125"/>
          <p14:tracePt t="67185" x="2308225" y="5702300"/>
          <p14:tracePt t="67192" x="2308225" y="5708650"/>
          <p14:tracePt t="67209" x="2298700" y="5724525"/>
          <p14:tracePt t="67224" x="2289175" y="5734050"/>
          <p14:tracePt t="67241" x="2260600" y="5749925"/>
          <p14:tracePt t="67258" x="2232025" y="5768975"/>
          <p14:tracePt t="67274" x="2206625" y="5788025"/>
          <p14:tracePt t="67291" x="2143125" y="5813425"/>
          <p14:tracePt t="67309" x="2095500" y="5826125"/>
          <p14:tracePt t="67325" x="2044700" y="5832475"/>
          <p14:tracePt t="67342" x="1974850" y="5832475"/>
          <p14:tracePt t="67358" x="1924050" y="5832475"/>
          <p14:tracePt t="67374" x="1885950" y="5832475"/>
          <p14:tracePt t="67391" x="1828800" y="5822950"/>
          <p14:tracePt t="67408" x="1790700" y="5810250"/>
          <p14:tracePt t="67425" x="1755775" y="5797550"/>
          <p14:tracePt t="67442" x="1698625" y="5772150"/>
          <p14:tracePt t="67458" x="1651000" y="5759450"/>
          <p14:tracePt t="67474" x="1606550" y="5746750"/>
          <p14:tracePt t="67491" x="1565275" y="5730875"/>
          <p14:tracePt t="67508" x="1533525" y="5711825"/>
          <p14:tracePt t="67524" x="1511300" y="5705475"/>
          <p14:tracePt t="67541" x="1470025" y="5699125"/>
          <p14:tracePt t="67558" x="1447800" y="5692775"/>
          <p14:tracePt t="67575" x="1416050" y="5680075"/>
          <p14:tracePt t="67592" x="1403350" y="5667375"/>
          <p14:tracePt t="67608" x="1390650" y="5651500"/>
          <p14:tracePt t="67624" x="1377950" y="5641975"/>
          <p14:tracePt t="67642" x="1362075" y="5632450"/>
          <p14:tracePt t="68040" x="1397000" y="5622925"/>
          <p14:tracePt t="68048" x="1422400" y="5616575"/>
          <p14:tracePt t="68058" x="1450975" y="5610225"/>
          <p14:tracePt t="68091" x="1530350" y="5581650"/>
          <p14:tracePt t="68125" x="1689100" y="5489575"/>
          <p14:tracePt t="68141" x="1803400" y="5429250"/>
          <p14:tracePt t="68158" x="1914525" y="5384800"/>
          <p14:tracePt t="68174" x="2003425" y="5346700"/>
          <p14:tracePt t="68191" x="2073275" y="5324475"/>
          <p14:tracePt t="68208" x="2111375" y="5314950"/>
          <p14:tracePt t="68225" x="2127250" y="5292725"/>
          <p14:tracePt t="68241" x="2136775" y="5283200"/>
          <p14:tracePt t="68259" x="2143125" y="5283200"/>
          <p14:tracePt t="68275" x="2146300" y="5276850"/>
          <p14:tracePt t="68292" x="2162175" y="5273675"/>
          <p14:tracePt t="68308" x="2171700" y="5273675"/>
          <p14:tracePt t="68325" x="2187575" y="5267325"/>
          <p14:tracePt t="68368" x="2190750" y="5267325"/>
          <p14:tracePt t="68397" x="2197100" y="5267325"/>
          <p14:tracePt t="69253" x="2295525" y="5289550"/>
          <p14:tracePt t="69259" x="2428875" y="5308600"/>
          <p14:tracePt t="69274" x="2835275" y="5384800"/>
          <p14:tracePt t="69296" x="3152775" y="5403850"/>
          <p14:tracePt t="69312" x="3292475" y="5391150"/>
          <p14:tracePt t="69324" x="3413125" y="5356225"/>
          <p14:tracePt t="69358" x="3562350" y="5276850"/>
          <p14:tracePt t="69391" x="3736975" y="5118100"/>
          <p14:tracePt t="69408" x="3816350" y="5051425"/>
          <p14:tracePt t="69425" x="3841750" y="5029200"/>
          <p14:tracePt t="69441" x="3867150" y="5003800"/>
          <p14:tracePt t="69458" x="3879850" y="4987925"/>
          <p14:tracePt t="69475" x="3886200" y="4975225"/>
          <p14:tracePt t="69491" x="3889375" y="4953000"/>
          <p14:tracePt t="69509" x="3895725" y="4911725"/>
          <p14:tracePt t="69525" x="3917950" y="4867275"/>
          <p14:tracePt t="69541" x="3930650" y="4803775"/>
          <p14:tracePt t="69558" x="3952875" y="4702175"/>
          <p14:tracePt t="69574" x="3968750" y="4616450"/>
          <p14:tracePt t="69591" x="3968750" y="4489450"/>
          <p14:tracePt t="69608" x="3927475" y="4311650"/>
          <p14:tracePt t="69625" x="3867150" y="4197350"/>
          <p14:tracePt t="69641" x="3784600" y="4060825"/>
          <p14:tracePt t="69658" x="3667125" y="3863975"/>
          <p14:tracePt t="69674" x="3616325" y="3762375"/>
          <p14:tracePt t="69691" x="3584575" y="3663950"/>
          <p14:tracePt t="69708" x="3568700" y="3511550"/>
          <p14:tracePt t="69724" x="3568700" y="3429000"/>
          <p14:tracePt t="69741" x="3562350" y="3365500"/>
          <p14:tracePt t="69758" x="3533775" y="3292475"/>
          <p14:tracePt t="69774" x="3514725" y="3228975"/>
          <p14:tracePt t="69791" x="3482975" y="3162300"/>
          <p14:tracePt t="69808" x="3457575" y="3070225"/>
          <p14:tracePt t="69825" x="3448050" y="3025775"/>
          <p14:tracePt t="69841" x="3448050" y="2987675"/>
          <p14:tracePt t="69858" x="3448050" y="2962275"/>
          <p14:tracePt t="69874" x="3448050" y="2952750"/>
          <p14:tracePt t="69891" x="3448050" y="2930525"/>
          <p14:tracePt t="69908" x="3448050" y="2917825"/>
          <p14:tracePt t="69924" x="3448050" y="2905125"/>
          <p14:tracePt t="69941" x="3448050" y="2901950"/>
          <p14:tracePt t="69987" x="3448050" y="2908300"/>
          <p14:tracePt t="69994" x="3448050" y="2914650"/>
          <p14:tracePt t="70008" x="3457575" y="2959100"/>
          <p14:tracePt t="70024" x="3502025" y="3070225"/>
          <p14:tracePt t="70041" x="3517900" y="3178175"/>
          <p14:tracePt t="70058" x="3581400" y="3422650"/>
          <p14:tracePt t="70074" x="3616325" y="3578225"/>
          <p14:tracePt t="70092" x="3660775" y="3686175"/>
          <p14:tracePt t="70094" x="3676650" y="3746500"/>
          <p14:tracePt t="70108" x="3711575" y="3857625"/>
          <p14:tracePt t="70124" x="3743325" y="3946525"/>
          <p14:tracePt t="70141" x="3756025" y="4000500"/>
          <p14:tracePt t="70158" x="3775075" y="4057650"/>
          <p14:tracePt t="70175" x="3787775" y="4089400"/>
          <p14:tracePt t="70191" x="3800475" y="4117975"/>
          <p14:tracePt t="70208" x="3822700" y="4156075"/>
          <p14:tracePt t="70224" x="3835400" y="4184650"/>
          <p14:tracePt t="70241" x="3854450" y="4210050"/>
          <p14:tracePt t="70258" x="3892550" y="4251325"/>
          <p14:tracePt t="70274" x="3917950" y="4276725"/>
          <p14:tracePt t="70291" x="3956050" y="4308475"/>
          <p14:tracePt t="70309" x="4022725" y="4349750"/>
          <p14:tracePt t="70325" x="4076700" y="4384675"/>
          <p14:tracePt t="70342" x="4114800" y="4410075"/>
          <p14:tracePt t="70359" x="4165600" y="4435475"/>
          <p14:tracePt t="70374" x="4203700" y="4435475"/>
          <p14:tracePt t="70391" x="4225925" y="4413250"/>
          <p14:tracePt t="70408" x="4305300" y="4314825"/>
          <p14:tracePt t="70425" x="4349750" y="4244975"/>
          <p14:tracePt t="70442" x="4378325" y="4187825"/>
          <p14:tracePt t="70458" x="4425950" y="4111625"/>
          <p14:tracePt t="70475" x="4438650" y="4073525"/>
          <p14:tracePt t="70491" x="4451350" y="4044950"/>
          <p14:tracePt t="70508" x="4486275" y="4016375"/>
          <p14:tracePt t="70524" x="4505325" y="3990975"/>
          <p14:tracePt t="70541" x="4521200" y="3975100"/>
          <p14:tracePt t="70558" x="4559300" y="3930650"/>
          <p14:tracePt t="70574" x="4568825" y="3908425"/>
          <p14:tracePt t="70591" x="4581525" y="3876675"/>
          <p14:tracePt t="70608" x="4603750" y="3848100"/>
          <p14:tracePt t="70624" x="4616450" y="3819525"/>
          <p14:tracePt t="70641" x="4625975" y="3803650"/>
          <p14:tracePt t="70658" x="4641850" y="3781425"/>
          <p14:tracePt t="70674" x="4657725" y="3759200"/>
          <p14:tracePt t="70691" x="4673600" y="3743325"/>
          <p14:tracePt t="70708" x="4695825" y="3730625"/>
          <p14:tracePt t="70724" x="4711700" y="3711575"/>
          <p14:tracePt t="70741" x="4721225" y="3702050"/>
          <p14:tracePt t="70758" x="4737100" y="3686175"/>
          <p14:tracePt t="70774" x="4765675" y="3676650"/>
          <p14:tracePt t="70791" x="4791075" y="3657600"/>
          <p14:tracePt t="70807" x="4816475" y="3641725"/>
          <p14:tracePt t="70824" x="4826000" y="3632200"/>
          <p14:tracePt t="70841" x="4838700" y="3622675"/>
          <p14:tracePt t="70858" x="4851400" y="3600450"/>
          <p14:tracePt t="70874" x="4867275" y="3590925"/>
          <p14:tracePt t="70891" x="4873625" y="3590925"/>
          <p14:tracePt t="72534" x="4845050" y="3594100"/>
          <p14:tracePt t="72541" x="4794250" y="3609975"/>
          <p14:tracePt t="72548" x="4737100" y="3629025"/>
          <p14:tracePt t="72558" x="4676775" y="3644900"/>
          <p14:tracePt t="72575" x="4483100" y="3714750"/>
          <p14:tracePt t="72591" x="4314825" y="3781425"/>
          <p14:tracePt t="72624" x="4057650" y="3943350"/>
          <p14:tracePt t="72657" x="3984625" y="4006850"/>
          <p14:tracePt t="72675" x="3940175" y="4044950"/>
          <p14:tracePt t="72691" x="3927475" y="4076700"/>
          <p14:tracePt t="72707" x="3917950" y="4098925"/>
          <p14:tracePt t="72724" x="3895725" y="4133850"/>
          <p14:tracePt t="72741" x="3883025" y="4156075"/>
          <p14:tracePt t="72758" x="3870325" y="4187825"/>
          <p14:tracePt t="72774" x="3854450" y="4222750"/>
          <p14:tracePt t="72790" x="3841750" y="4251325"/>
          <p14:tracePt t="72807" x="3841750" y="4273550"/>
          <p14:tracePt t="72824" x="3835400" y="4302125"/>
          <p14:tracePt t="72841" x="3835400" y="4311650"/>
          <p14:tracePt t="72858" x="3835400" y="4321175"/>
          <p14:tracePt t="72875" x="3825875" y="4337050"/>
          <p14:tracePt t="72891" x="3825875" y="4349750"/>
          <p14:tracePt t="72907" x="3825875" y="4359275"/>
          <p14:tracePt t="72924" x="3825875" y="4371975"/>
          <p14:tracePt t="72967" x="3825875" y="4368800"/>
          <p14:tracePt t="72974" x="3825875" y="4362450"/>
          <p14:tracePt t="72990" x="3825875" y="4349750"/>
          <p14:tracePt t="73007" x="3825875" y="4311650"/>
          <p14:tracePt t="73024" x="3841750" y="4232275"/>
          <p14:tracePt t="73040" x="3867150" y="4156075"/>
          <p14:tracePt t="73057" x="3883025" y="4060825"/>
          <p14:tracePt t="73074" x="3908425" y="3870325"/>
          <p14:tracePt t="73091" x="3921125" y="3797300"/>
          <p14:tracePt t="73108" x="3943350" y="3743325"/>
          <p14:tracePt t="73125" x="3965575" y="3641725"/>
          <p14:tracePt t="73141" x="3978275" y="3587750"/>
          <p14:tracePt t="73157" x="3990975" y="3549650"/>
          <p14:tracePt t="73174" x="4003675" y="3508375"/>
          <p14:tracePt t="73191" x="4003675" y="3486150"/>
          <p14:tracePt t="73208" x="4003675" y="3463925"/>
          <p14:tracePt t="73224" x="4003675" y="3444875"/>
          <p14:tracePt t="73240" x="4003675" y="3416300"/>
          <p14:tracePt t="73257" x="4003675" y="3394075"/>
          <p14:tracePt t="73274" x="4003675" y="3324225"/>
          <p14:tracePt t="73290" x="4003675" y="3254375"/>
          <p14:tracePt t="73307" x="4003675" y="3194050"/>
          <p14:tracePt t="73324" x="3978275" y="3101975"/>
          <p14:tracePt t="73341" x="3962400" y="3038475"/>
          <p14:tracePt t="73357" x="3949700" y="2974975"/>
          <p14:tracePt t="73374" x="3917950" y="2851150"/>
          <p14:tracePt t="73391" x="3905250" y="2787650"/>
          <p14:tracePt t="73407" x="3876675" y="2740025"/>
          <p14:tracePt t="73423" x="3825875" y="2673350"/>
          <p14:tracePt t="73440" x="3771900" y="2619375"/>
          <p14:tracePt t="73458" x="3730625" y="2571750"/>
          <p14:tracePt t="73474" x="3673475" y="2533650"/>
          <p14:tracePt t="73491" x="3625850" y="2498725"/>
          <p14:tracePt t="73507" x="3578225" y="2479675"/>
          <p14:tracePt t="73523" x="3514725" y="2444750"/>
          <p14:tracePt t="73540" x="3476625" y="2432050"/>
          <p14:tracePt t="73557" x="3432175" y="2419350"/>
          <p14:tracePt t="73575" x="3368675" y="2400300"/>
          <p14:tracePt t="73591" x="3321050" y="2381250"/>
          <p14:tracePt t="73608" x="3298825" y="2368550"/>
          <p14:tracePt t="73624" x="3251200" y="2368550"/>
          <p14:tracePt t="73640" x="3228975" y="2368550"/>
          <p14:tracePt t="73657" x="3200400" y="2368550"/>
          <p14:tracePt t="73674" x="3178175" y="2368550"/>
          <p14:tracePt t="73690" x="3168650" y="2368550"/>
          <p14:tracePt t="73707" x="3159125" y="2371725"/>
          <p14:tracePt t="73725" x="3159125" y="2390775"/>
          <p14:tracePt t="73741" x="3159125" y="2400300"/>
          <p14:tracePt t="73757" x="3159125" y="2422525"/>
          <p14:tracePt t="73774" x="3140075" y="2463800"/>
          <p14:tracePt t="73791" x="3133725" y="2489200"/>
          <p14:tracePt t="73808" x="3133725" y="2524125"/>
          <p14:tracePt t="73824" x="3133725" y="2578100"/>
          <p14:tracePt t="73840" x="3133725" y="2609850"/>
          <p14:tracePt t="73857" x="3133725" y="2644775"/>
          <p14:tracePt t="73875" x="3133725" y="2692400"/>
          <p14:tracePt t="73891" x="3133725" y="2714625"/>
          <p14:tracePt t="73908" x="3133725" y="2755900"/>
          <p14:tracePt t="73924" x="3133725" y="2778125"/>
          <p14:tracePt t="73940" x="3133725" y="2806700"/>
          <p14:tracePt t="73958" x="3133725" y="2838450"/>
          <p14:tracePt t="73974" x="3133725" y="2867025"/>
          <p14:tracePt t="73991" x="3133725" y="2889250"/>
          <p14:tracePt t="74008" x="3133725" y="2930525"/>
          <p14:tracePt t="74024" x="3133725" y="2968625"/>
          <p14:tracePt t="74041" x="3133725" y="3003550"/>
          <p14:tracePt t="74058" x="3136900" y="3060700"/>
          <p14:tracePt t="74074" x="3155950" y="3098800"/>
          <p14:tracePt t="74090" x="3168650" y="3121025"/>
          <p14:tracePt t="74107" x="3187700" y="3171825"/>
          <p14:tracePt t="74123" x="3197225" y="3194050"/>
          <p14:tracePt t="74140" x="3209925" y="3225800"/>
          <p14:tracePt t="74158" x="3228975" y="3260725"/>
          <p14:tracePt t="74174" x="3228975" y="3289300"/>
          <p14:tracePt t="74191" x="3228975" y="3311525"/>
          <p14:tracePt t="74208" x="3228975" y="3343275"/>
          <p14:tracePt t="74223" x="3235325" y="3365500"/>
          <p14:tracePt t="74240" x="3244850" y="3390900"/>
          <p14:tracePt t="74258" x="3263900" y="3425825"/>
          <p14:tracePt t="74274" x="3263900" y="3454400"/>
          <p14:tracePt t="74291" x="3270250" y="3476625"/>
          <p14:tracePt t="74308" x="3270250" y="3517900"/>
          <p14:tracePt t="74323" x="3270250" y="3540125"/>
          <p14:tracePt t="74340" x="3270250" y="3568700"/>
          <p14:tracePt t="74358" x="3292475" y="3603625"/>
          <p14:tracePt t="74374" x="3305175" y="3635375"/>
          <p14:tracePt t="74391" x="3317875" y="3657600"/>
          <p14:tracePt t="74407" x="3362325" y="3708400"/>
          <p14:tracePt t="74423" x="3387725" y="3740150"/>
          <p14:tracePt t="74441" x="3413125" y="3765550"/>
          <p14:tracePt t="74457" x="3425825" y="3784600"/>
          <p14:tracePt t="74473" x="3438525" y="3800475"/>
          <p14:tracePt t="74491" x="3448050" y="3816350"/>
          <p14:tracePt t="74507" x="3479800" y="3854450"/>
          <p14:tracePt t="74524" x="3502025" y="3879850"/>
          <p14:tracePt t="74541" x="3533775" y="3905250"/>
          <p14:tracePt t="74557" x="3556000" y="3924300"/>
          <p14:tracePt t="74573" x="3565525" y="3937000"/>
          <p14:tracePt t="74591" x="3581400" y="3946525"/>
          <p14:tracePt t="74607" x="3587750" y="3965575"/>
          <p14:tracePt t="74641" x="3590925" y="3965575"/>
          <p14:tracePt t="74657" x="3606800" y="3965575"/>
          <p14:tracePt t="74674" x="3629025" y="3965575"/>
          <p14:tracePt t="74690" x="3638550" y="3965575"/>
          <p14:tracePt t="74707" x="3651250" y="3965575"/>
          <p14:tracePt t="74723" x="3657600" y="3965575"/>
          <p14:tracePt t="76083" x="3657600" y="3987800"/>
          <p14:tracePt t="76091" x="3657600" y="4013200"/>
          <p14:tracePt t="76098" x="3654425" y="4048125"/>
          <p14:tracePt t="76107" x="3644900" y="4076700"/>
          <p14:tracePt t="76124" x="3632200" y="4121150"/>
          <p14:tracePt t="76141" x="3616325" y="4162425"/>
          <p14:tracePt t="76157" x="3597275" y="4194175"/>
          <p14:tracePt t="76190" x="3543300" y="4314825"/>
          <p14:tracePt t="76224" x="3511550" y="4397375"/>
          <p14:tracePt t="76240" x="3492500" y="4454525"/>
          <p14:tracePt t="76256" x="3479800" y="4492625"/>
          <p14:tracePt t="76274" x="3463925" y="4514850"/>
          <p14:tracePt t="76291" x="3444875" y="4559300"/>
          <p14:tracePt t="76307" x="3432175" y="4581525"/>
          <p14:tracePt t="76324" x="3419475" y="4613275"/>
          <p14:tracePt t="76340" x="3397250" y="4648200"/>
          <p14:tracePt t="76357" x="3384550" y="4676775"/>
          <p14:tracePt t="76374" x="3371850" y="4702175"/>
          <p14:tracePt t="76391" x="3362325" y="4743450"/>
          <p14:tracePt t="76407" x="3362325" y="4772025"/>
          <p14:tracePt t="76424" x="3362325" y="4800600"/>
          <p14:tracePt t="76441" x="3343275" y="4857750"/>
          <p14:tracePt t="76458" x="3336925" y="4895850"/>
          <p14:tracePt t="76476" x="3330575" y="4949825"/>
          <p14:tracePt t="76491" x="3317875" y="4997450"/>
          <p14:tracePt t="77766" x="3308350" y="5086350"/>
          <p14:tracePt t="77774" x="3298825" y="5178425"/>
          <p14:tracePt t="77782" x="3298825" y="5280025"/>
          <p14:tracePt t="77807" x="3317875" y="5645150"/>
          <p14:tracePt t="77840" x="3419475" y="6143625"/>
          <p14:tracePt t="77858" x="3435350" y="6261100"/>
          <p14:tracePt t="77875" x="3435350" y="6378575"/>
          <p14:tracePt t="77890" x="3425825" y="6416675"/>
          <p14:tracePt t="77906" x="3406775" y="6470650"/>
          <p14:tracePt t="77923" x="3387725" y="6534150"/>
          <p14:tracePt t="77940" x="3375025" y="6578600"/>
          <p14:tracePt t="77957" x="3375025" y="6616700"/>
          <p14:tracePt t="77974" x="3362325" y="6673850"/>
          <p14:tracePt t="77990" x="3349625" y="6702425"/>
          <p14:tracePt t="78007" x="3340100" y="6711950"/>
          <p14:tracePt t="78024" x="3327400" y="6727825"/>
          <p14:tracePt t="78041" x="3317875" y="6727825"/>
          <p14:tracePt t="78058" x="3295650" y="6727825"/>
          <p14:tracePt t="78074" x="3228975" y="6702425"/>
          <p14:tracePt t="78090" x="3136900" y="6645275"/>
          <p14:tracePt t="78107" x="3013075" y="6565900"/>
          <p14:tracePt t="78124" x="2847975" y="6470650"/>
          <p14:tracePt t="78141" x="2755900" y="6419850"/>
          <p14:tracePt t="78157" x="2689225" y="6381750"/>
          <p14:tracePt t="78174" x="2581275" y="6337300"/>
          <p14:tracePt t="78190" x="2482850" y="6296025"/>
          <p14:tracePt t="78207" x="2374900" y="6280150"/>
          <p14:tracePt t="78208" x="2305050" y="6270625"/>
          <p14:tracePt t="78224" x="2197100" y="6254750"/>
          <p14:tracePt t="78240" x="2105025" y="6254750"/>
          <p14:tracePt t="78257" x="2051050" y="6254750"/>
          <p14:tracePt t="78274" x="2003425" y="6254750"/>
          <p14:tracePt t="78290" x="1993900" y="6245225"/>
          <p14:tracePt t="78307" x="1997075" y="6223000"/>
          <p14:tracePt t="78324" x="2076450" y="6111875"/>
          <p14:tracePt t="78341" x="2184400" y="5994400"/>
          <p14:tracePt t="78358" x="2368550" y="5791200"/>
          <p14:tracePt t="78374" x="2495550" y="5597525"/>
          <p14:tracePt t="78391" x="2628900" y="5426075"/>
          <p14:tracePt t="78408" x="2873375" y="5070475"/>
          <p14:tracePt t="78425" x="2978150" y="4879975"/>
          <p14:tracePt t="78442" x="3063875" y="4679950"/>
          <p14:tracePt t="78457" x="3140075" y="4387850"/>
          <p14:tracePt t="78474" x="3159125" y="4194175"/>
          <p14:tracePt t="78491" x="3168650" y="4044950"/>
          <p14:tracePt t="78508" x="3168650" y="3860800"/>
          <p14:tracePt t="78523" x="3168650" y="3756025"/>
          <p14:tracePt t="78540" x="3168650" y="3651250"/>
          <p14:tracePt t="78557" x="3197225" y="3549650"/>
          <p14:tracePt t="78574" x="3203575" y="3467100"/>
          <p14:tracePt t="78590" x="3203575" y="3340100"/>
          <p14:tracePt t="78607" x="3184525" y="3206750"/>
          <p14:tracePt t="78623" x="3184525" y="3146425"/>
          <p14:tracePt t="78640" x="3184525" y="3092450"/>
          <p14:tracePt t="78657" x="3200400" y="3028950"/>
          <p14:tracePt t="78673" x="3219450" y="2997200"/>
          <p14:tracePt t="78690" x="3244850" y="2974975"/>
          <p14:tracePt t="78707" x="3289300" y="2924175"/>
          <p14:tracePt t="78724" x="3308350" y="2886075"/>
          <p14:tracePt t="78740" x="3327400" y="2844800"/>
          <p14:tracePt t="78757" x="3333750" y="2803525"/>
          <p14:tracePt t="78774" x="3333750" y="2781300"/>
          <p14:tracePt t="78791" x="3330575" y="2752725"/>
          <p14:tracePt t="78808" x="3305175" y="2717800"/>
          <p14:tracePt t="78824" x="3295650" y="2686050"/>
          <p14:tracePt t="78840" x="3276600" y="2647950"/>
          <p14:tracePt t="78857" x="3232150" y="2597150"/>
          <p14:tracePt t="78873" x="3206750" y="2565400"/>
          <p14:tracePt t="78890" x="3175000" y="2540000"/>
          <p14:tracePt t="78907" x="3152775" y="2524125"/>
          <p14:tracePt t="78923" x="3143250" y="2520950"/>
          <p14:tracePt t="78940" x="3127375" y="2520950"/>
          <p14:tracePt t="78956" x="3114675" y="2527300"/>
          <p14:tracePt t="78973" x="3108325" y="2543175"/>
          <p14:tracePt t="78990" x="3108325" y="2587625"/>
          <p14:tracePt t="79007" x="3108325" y="2682875"/>
          <p14:tracePt t="79023" x="3108325" y="2774950"/>
          <p14:tracePt t="79040" x="3108325" y="2911475"/>
          <p14:tracePt t="79057" x="3121025" y="3054350"/>
          <p14:tracePt t="79074" x="3146425" y="3162300"/>
          <p14:tracePt t="79090" x="3200400" y="3308350"/>
          <p14:tracePt t="79106" x="3286125" y="3479800"/>
          <p14:tracePt t="79123" x="3355975" y="3575050"/>
          <p14:tracePt t="79140" x="3403600" y="3663950"/>
          <p14:tracePt t="79156" x="3463925" y="3752850"/>
          <p14:tracePt t="79174" x="3495675" y="3790950"/>
          <p14:tracePt t="79189" x="3508375" y="3816350"/>
          <p14:tracePt t="79207" x="3524250" y="3841750"/>
          <p14:tracePt t="79223" x="3533775" y="3851275"/>
          <p14:tracePt t="79240" x="3549650" y="3863975"/>
          <p14:tracePt t="79256" x="3562350" y="3867150"/>
          <p14:tracePt t="79273" x="3568700" y="3867150"/>
          <p14:tracePt t="79499" x="3508375" y="3873500"/>
          <p14:tracePt t="79506" x="3394075" y="3883025"/>
          <p14:tracePt t="79513" x="3263900" y="3914775"/>
          <p14:tracePt t="79523" x="3041650" y="3940175"/>
          <p14:tracePt t="79540" x="2676525" y="4025900"/>
          <p14:tracePt t="79557" x="2105025" y="4149725"/>
          <p14:tracePt t="79575" x="1720850" y="4222750"/>
          <p14:tracePt t="79592" x="1155700" y="4283075"/>
          <p14:tracePt t="79608" x="847725" y="4295775"/>
          <p14:tracePt t="79625" x="596900" y="4305300"/>
          <p14:tracePt t="79641" x="377825" y="4324350"/>
          <p14:tracePt t="79657" x="304800" y="4330700"/>
          <p14:tracePt t="79674" x="260350" y="4337050"/>
          <p14:tracePt t="79692" x="234950" y="4337050"/>
          <p14:tracePt t="79707" x="219075" y="4337050"/>
          <p14:tracePt t="79723" x="209550" y="4337050"/>
          <p14:tracePt t="79741" x="193675" y="4337050"/>
          <p14:tracePt t="79757" x="184150" y="4337050"/>
          <p14:tracePt t="79774" x="168275" y="4337050"/>
          <p14:tracePt t="79791" x="165100" y="4324350"/>
          <p14:tracePt t="79806" x="165100" y="4289425"/>
          <p14:tracePt t="79823" x="168275" y="4244975"/>
          <p14:tracePt t="79841" x="196850" y="4140200"/>
          <p14:tracePt t="79856" x="212725" y="4035425"/>
          <p14:tracePt t="79873" x="212725" y="3930650"/>
          <p14:tracePt t="79891" x="209550" y="3765550"/>
          <p14:tracePt t="79907" x="190500" y="3625850"/>
          <p14:tracePt t="79924" x="155575" y="3495675"/>
          <p14:tracePt t="79941" x="123825" y="3349625"/>
          <p14:tracePt t="79956" x="107950" y="3276600"/>
          <p14:tracePt t="79973" x="85725" y="3200400"/>
          <p14:tracePt t="79990" x="60325" y="3067050"/>
          <p14:tracePt t="80006" x="47625" y="3003550"/>
          <p14:tracePt t="80024" x="34925" y="2940050"/>
          <p14:tracePt t="80040" x="6350" y="2847975"/>
          <p14:tracePt t="80056" x="6350" y="2787650"/>
          <p14:tracePt t="80073" x="6350" y="2743200"/>
          <p14:tracePt t="80090" x="6350" y="2711450"/>
          <p14:tracePt t="80106" x="6350" y="2698750"/>
          <p14:tracePt t="80123" x="6350" y="2689225"/>
          <p14:tracePt t="80156" x="6350" y="2698750"/>
          <p14:tracePt t="80173" x="0" y="2708275"/>
          <p14:tracePt t="80248" x="3175" y="3108325"/>
          <p14:tracePt t="80255" x="12700" y="3178175"/>
          <p14:tracePt t="80263" x="19050" y="3260725"/>
          <p14:tracePt t="80273" x="19050" y="3340100"/>
          <p14:tracePt t="80291" x="19050" y="3536950"/>
          <p14:tracePt t="80307" x="15875" y="3619500"/>
          <p14:tracePt t="80323" x="9525" y="3679825"/>
          <p14:tracePt t="80340" x="3175" y="3759200"/>
          <p14:tracePt t="80357" x="3175" y="3803650"/>
          <p14:tracePt t="80373" x="3175" y="3825875"/>
          <p14:tracePt t="80390" x="3175" y="3867150"/>
          <p14:tracePt t="80406" x="3175" y="3911600"/>
          <p14:tracePt t="80423" x="6350" y="3933825"/>
          <p14:tracePt t="80440" x="15875" y="3981450"/>
          <p14:tracePt t="80457" x="15875" y="4003675"/>
          <p14:tracePt t="80473" x="15875" y="4032250"/>
          <p14:tracePt t="80489" x="15875" y="4054475"/>
          <p14:tracePt t="80506" x="15875" y="4064000"/>
          <p14:tracePt t="80523" x="31750" y="4079875"/>
          <p14:tracePt t="80539" x="41275" y="4095750"/>
          <p14:tracePt t="80557" x="50800" y="4105275"/>
          <p14:tracePt t="80573" x="50800" y="4114800"/>
          <p14:tracePt t="80589" x="66675" y="4133850"/>
          <p14:tracePt t="80606" x="82550" y="4143375"/>
          <p14:tracePt t="80623" x="92075" y="4156075"/>
          <p14:tracePt t="80639" x="107950" y="4181475"/>
          <p14:tracePt t="80657" x="120650" y="4203700"/>
          <p14:tracePt t="80673" x="136525" y="4229100"/>
          <p14:tracePt t="80690" x="149225" y="4260850"/>
          <p14:tracePt t="80707" x="149225" y="4276725"/>
          <p14:tracePt t="80723" x="158750" y="4302125"/>
          <p14:tracePt t="80740" x="165100" y="4327525"/>
          <p14:tracePt t="80756" x="174625" y="4337050"/>
          <p14:tracePt t="80773" x="174625" y="4352925"/>
          <p14:tracePt t="80789" x="184150" y="4365625"/>
          <p14:tracePt t="80806" x="184150" y="4378325"/>
          <p14:tracePt t="80823" x="184150" y="4387850"/>
          <p14:tracePt t="80840" x="184150" y="4400550"/>
          <p14:tracePt t="81674" x="190500" y="4400550"/>
          <p14:tracePt t="81680" x="193675" y="4387850"/>
          <p14:tracePt t="81690" x="200025" y="4384675"/>
          <p14:tracePt t="81706" x="209550" y="4375150"/>
          <p14:tracePt t="81724" x="250825" y="4330700"/>
          <p14:tracePt t="81740" x="269875" y="4308475"/>
          <p14:tracePt t="81757" x="295275" y="4270375"/>
          <p14:tracePt t="81790" x="327025" y="4197350"/>
          <p14:tracePt t="81823" x="355600" y="4130675"/>
          <p14:tracePt t="81839" x="361950" y="4108450"/>
          <p14:tracePt t="81856" x="371475" y="4086225"/>
          <p14:tracePt t="81873" x="387350" y="4064000"/>
          <p14:tracePt t="81891" x="403225" y="4054475"/>
          <p14:tracePt t="81907" x="403225" y="4044950"/>
          <p14:tracePt t="81923" x="409575" y="4022725"/>
          <p14:tracePt t="81940" x="409575" y="4013200"/>
          <p14:tracePt t="81956" x="412750" y="4013200"/>
          <p14:tracePt t="81973" x="422275" y="4013200"/>
          <p14:tracePt t="81989" x="428625" y="4010025"/>
          <p14:tracePt t="82006" x="438150" y="4010025"/>
          <p14:tracePt t="82023" x="454025" y="4010025"/>
          <p14:tracePt t="82056" x="457200" y="4010025"/>
          <p14:tracePt t="87329" x="508000" y="4041775"/>
          <p14:tracePt t="87337" x="581025" y="4095750"/>
          <p14:tracePt t="87343" x="644525" y="4130675"/>
          <p14:tracePt t="87355" x="695325" y="4175125"/>
          <p14:tracePt t="87372" x="850900" y="4286250"/>
          <p14:tracePt t="87389" x="968375" y="4375150"/>
          <p14:tracePt t="87422" x="1323975" y="4603750"/>
          <p14:tracePt t="87457" x="1812925" y="4854575"/>
          <p14:tracePt t="87476" x="1981200" y="4937125"/>
          <p14:tracePt t="87490" x="2070100" y="4984750"/>
          <p14:tracePt t="87506" x="2139950" y="5022850"/>
          <p14:tracePt t="87522" x="2197100" y="5054600"/>
          <p14:tracePt t="87539" x="2222500" y="5073650"/>
          <p14:tracePt t="87556" x="2251075" y="5086350"/>
          <p14:tracePt t="87572" x="2295525" y="5105400"/>
          <p14:tracePt t="87589" x="2324100" y="5105400"/>
          <p14:tracePt t="87605" x="2362200" y="5105400"/>
          <p14:tracePt t="87622" x="2400300" y="5105400"/>
          <p14:tracePt t="87639" x="2425700" y="5095875"/>
          <p14:tracePt t="87656" x="2435225" y="5086350"/>
          <p14:tracePt t="87673" x="2473325" y="5038725"/>
          <p14:tracePt t="87689" x="2498725" y="4991100"/>
          <p14:tracePt t="87706" x="2524125" y="4943475"/>
          <p14:tracePt t="87722" x="2581275" y="4806950"/>
          <p14:tracePt t="87739" x="2632075" y="4705350"/>
          <p14:tracePt t="87756" x="2717800" y="4540250"/>
          <p14:tracePt t="87773" x="2762250" y="4429125"/>
          <p14:tracePt t="87789" x="2816225" y="4286250"/>
          <p14:tracePt t="87806" x="2847975" y="4178300"/>
          <p14:tracePt t="87822" x="2927350" y="3994150"/>
          <p14:tracePt t="87840" x="2990850" y="3848100"/>
          <p14:tracePt t="87857" x="3060700" y="3676650"/>
          <p14:tracePt t="87873" x="3101975" y="3575050"/>
          <p14:tracePt t="87889" x="3152775" y="3454400"/>
          <p14:tracePt t="87906" x="3200400" y="3327400"/>
          <p14:tracePt t="87922" x="3238500" y="3257550"/>
          <p14:tracePt t="87939" x="3251200" y="3213100"/>
          <p14:tracePt t="87957" x="3270250" y="3155950"/>
          <p14:tracePt t="87973" x="3289300" y="3117850"/>
          <p14:tracePt t="87989" x="3302000" y="3073400"/>
          <p14:tracePt t="88006" x="3302000" y="2987675"/>
          <p14:tracePt t="88022" x="3292475" y="2933700"/>
          <p14:tracePt t="88039" x="3257550" y="2886075"/>
          <p14:tracePt t="88056" x="3197225" y="2832100"/>
          <p14:tracePt t="88072" x="3165475" y="2806700"/>
          <p14:tracePt t="88089" x="3117850" y="2781300"/>
          <p14:tracePt t="88106" x="3060700" y="2746375"/>
          <p14:tracePt t="88122" x="2997200" y="2727325"/>
          <p14:tracePt t="88139" x="2905125" y="2686050"/>
          <p14:tracePt t="88157" x="2790825" y="2647950"/>
          <p14:tracePt t="88173" x="2727325" y="2632075"/>
          <p14:tracePt t="88189" x="2660650" y="2593975"/>
          <p14:tracePt t="88205" x="2552700" y="2540000"/>
          <p14:tracePt t="88222" x="2514600" y="2527300"/>
          <p14:tracePt t="88239" x="2470150" y="2514600"/>
          <p14:tracePt t="88256" x="2413000" y="2498725"/>
          <p14:tracePt t="88272" x="2374900" y="2479675"/>
          <p14:tracePt t="88289" x="2330450" y="2463800"/>
          <p14:tracePt t="88293" x="2317750" y="2460625"/>
          <p14:tracePt t="88307" x="2286000" y="2447925"/>
          <p14:tracePt t="88323" x="2263775" y="2435225"/>
          <p14:tracePt t="88339" x="2225675" y="2416175"/>
          <p14:tracePt t="88356" x="2168525" y="2397125"/>
          <p14:tracePt t="88373" x="2130425" y="2390775"/>
          <p14:tracePt t="88389" x="2085975" y="2378075"/>
          <p14:tracePt t="88405" x="2016125" y="2371725"/>
          <p14:tracePt t="88422" x="1962150" y="2371725"/>
          <p14:tracePt t="88439" x="1901825" y="2365375"/>
          <p14:tracePt t="88456" x="1816100" y="2365375"/>
          <p14:tracePt t="88472" x="1755775" y="2365375"/>
          <p14:tracePt t="88489" x="1695450" y="2365375"/>
          <p14:tracePt t="88506" x="1619250" y="2365375"/>
          <p14:tracePt t="88522" x="1558925" y="2365375"/>
          <p14:tracePt t="88539" x="1498600" y="2365375"/>
          <p14:tracePt t="88556" x="1419225" y="2374900"/>
          <p14:tracePt t="88572" x="1374775" y="2381250"/>
          <p14:tracePt t="88589" x="1336675" y="2387600"/>
          <p14:tracePt t="88605" x="1295400" y="2406650"/>
          <p14:tracePt t="88622" x="1257300" y="2425700"/>
          <p14:tracePt t="88639" x="1225550" y="2435225"/>
          <p14:tracePt t="88655" x="1184275" y="2460625"/>
          <p14:tracePt t="88673" x="1158875" y="2492375"/>
          <p14:tracePt t="88689" x="1127125" y="2517775"/>
          <p14:tracePt t="88707" x="1089025" y="2562225"/>
          <p14:tracePt t="88723" x="1057275" y="2593975"/>
          <p14:tracePt t="88740" x="1044575" y="2632075"/>
          <p14:tracePt t="88757" x="1028700" y="2679700"/>
          <p14:tracePt t="88773" x="1016000" y="2711450"/>
          <p14:tracePt t="88789" x="996950" y="2755900"/>
          <p14:tracePt t="88792" x="990600" y="2781300"/>
          <p14:tracePt t="88805" x="974725" y="2844800"/>
          <p14:tracePt t="88822" x="962025" y="2901950"/>
          <p14:tracePt t="88839" x="939800" y="2955925"/>
          <p14:tracePt t="88855" x="927100" y="3028950"/>
          <p14:tracePt t="88872" x="920750" y="3063875"/>
          <p14:tracePt t="88889" x="914400" y="3127375"/>
          <p14:tracePt t="88906" x="908050" y="3197225"/>
          <p14:tracePt t="88922" x="908050" y="3241675"/>
          <p14:tracePt t="88939" x="908050" y="3282950"/>
          <p14:tracePt t="88956" x="908050" y="3317875"/>
          <p14:tracePt t="88972" x="908050" y="3346450"/>
          <p14:tracePt t="88989" x="901700" y="3368675"/>
          <p14:tracePt t="89006" x="901700" y="3409950"/>
          <p14:tracePt t="89023" x="901700" y="3432175"/>
          <p14:tracePt t="89038" x="901700" y="3460750"/>
          <p14:tracePt t="89056" x="901700" y="3492500"/>
          <p14:tracePt t="89072" x="901700" y="3517900"/>
          <p14:tracePt t="89090" x="901700" y="3543300"/>
          <p14:tracePt t="89106" x="901700" y="3565525"/>
          <p14:tracePt t="89122" x="901700" y="3581400"/>
          <p14:tracePt t="89140" x="901700" y="3594100"/>
          <p14:tracePt t="89155" x="901700" y="3609975"/>
          <p14:tracePt t="89172" x="901700" y="3619500"/>
          <p14:tracePt t="89190" x="901700" y="3635375"/>
          <p14:tracePt t="89205" x="904875" y="3644900"/>
          <p14:tracePt t="89223" x="914400" y="3667125"/>
          <p14:tracePt t="89240" x="930275" y="3692525"/>
          <p14:tracePt t="89256" x="946150" y="3714750"/>
          <p14:tracePt t="89272" x="958850" y="3740150"/>
          <p14:tracePt t="89290" x="977900" y="3775075"/>
          <p14:tracePt t="89306" x="987425" y="3797300"/>
          <p14:tracePt t="89322" x="1000125" y="3829050"/>
          <p14:tracePt t="89340" x="1019175" y="3863975"/>
          <p14:tracePt t="89356" x="1035050" y="3892550"/>
          <p14:tracePt t="89373" x="1060450" y="3917950"/>
          <p14:tracePt t="89390" x="1079500" y="3959225"/>
          <p14:tracePt t="89405" x="1089025" y="3971925"/>
          <p14:tracePt t="89423" x="1111250" y="3987800"/>
          <p14:tracePt t="89440" x="1133475" y="4013200"/>
          <p14:tracePt t="89456" x="1158875" y="4038600"/>
          <p14:tracePt t="89472" x="1190625" y="4070350"/>
          <p14:tracePt t="89489" x="1241425" y="4108450"/>
          <p14:tracePt t="89506" x="1279525" y="4140200"/>
          <p14:tracePt t="89522" x="1320800" y="4168775"/>
          <p14:tracePt t="89540" x="1371600" y="4213225"/>
          <p14:tracePt t="89556" x="1397000" y="4235450"/>
          <p14:tracePt t="89572" x="1419225" y="4254500"/>
          <p14:tracePt t="89589" x="1470025" y="4286250"/>
          <p14:tracePt t="89605" x="1517650" y="4321175"/>
          <p14:tracePt t="89623" x="1571625" y="4346575"/>
          <p14:tracePt t="89639" x="1647825" y="4375150"/>
          <p14:tracePt t="89656" x="1676400" y="4391025"/>
          <p14:tracePt t="89672" x="1708150" y="4403725"/>
          <p14:tracePt t="89689" x="1727200" y="4419600"/>
          <p14:tracePt t="89705" x="1758950" y="4432300"/>
          <p14:tracePt t="89722" x="1781175" y="4448175"/>
          <p14:tracePt t="89739" x="1854200" y="4470400"/>
          <p14:tracePt t="89755" x="1914525" y="4476750"/>
          <p14:tracePt t="89772" x="1974850" y="4476750"/>
          <p14:tracePt t="89789" x="2038350" y="4483100"/>
          <p14:tracePt t="89805" x="2066925" y="4483100"/>
          <p14:tracePt t="89823" x="2095500" y="4483100"/>
          <p14:tracePt t="89839" x="2136775" y="4479925"/>
          <p14:tracePt t="89855" x="2162175" y="4467225"/>
          <p14:tracePt t="89872" x="2206625" y="4454525"/>
          <p14:tracePt t="89889" x="2298700" y="4425950"/>
          <p14:tracePt t="89906" x="2362200" y="4410075"/>
          <p14:tracePt t="89922" x="2406650" y="4403725"/>
          <p14:tracePt t="89939" x="2432050" y="4394200"/>
          <p14:tracePt t="89955" x="2441575" y="4384675"/>
          <p14:tracePt t="89972" x="2460625" y="4368800"/>
          <p14:tracePt t="89989" x="2479675" y="4346575"/>
          <p14:tracePt t="90005" x="2505075" y="4314825"/>
          <p14:tracePt t="90023" x="2546350" y="4283075"/>
          <p14:tracePt t="90039" x="2616200" y="4219575"/>
          <p14:tracePt t="90056" x="2667000" y="4168775"/>
          <p14:tracePt t="90072" x="2698750" y="4137025"/>
          <p14:tracePt t="90089" x="2743200" y="4092575"/>
          <p14:tracePt t="90106" x="2765425" y="4067175"/>
          <p14:tracePt t="90123" x="2800350" y="4029075"/>
          <p14:tracePt t="90139" x="2838450" y="3968750"/>
          <p14:tracePt t="90155" x="2876550" y="3930650"/>
          <p14:tracePt t="90173" x="2930525" y="3876675"/>
          <p14:tracePt t="90188" x="3000375" y="3806825"/>
          <p14:tracePt t="90206" x="3044825" y="3756025"/>
          <p14:tracePt t="90223" x="3076575" y="3717925"/>
          <p14:tracePt t="90239" x="3114675" y="3660775"/>
          <p14:tracePt t="90256" x="3133725" y="3613150"/>
          <p14:tracePt t="90272" x="3146425" y="3568700"/>
          <p14:tracePt t="90289" x="3165475" y="3505200"/>
          <p14:tracePt t="90305" x="3165475" y="3482975"/>
          <p14:tracePt t="90322" x="3165475" y="3460750"/>
          <p14:tracePt t="90339" x="3165475" y="3444875"/>
          <p14:tracePt t="90355" x="3165475" y="3435350"/>
          <p14:tracePt t="90372" x="3165475" y="3425825"/>
          <p14:tracePt t="90389" x="3165475" y="3406775"/>
          <p14:tracePt t="90453" x="3165475" y="3400425"/>
          <p14:tracePt t="91088" x="3165475" y="3378200"/>
          <p14:tracePt t="91094" x="3175000" y="3352800"/>
          <p14:tracePt t="91106" x="3181350" y="3314700"/>
          <p14:tracePt t="91123" x="3213100" y="3248025"/>
          <p14:tracePt t="91139" x="3251200" y="3181350"/>
          <p14:tracePt t="91155" x="3276600" y="3127375"/>
          <p14:tracePt t="91188" x="3317875" y="3022600"/>
          <p14:tracePt t="91222" x="3317875" y="2968625"/>
          <p14:tracePt t="91239" x="3317875" y="2959100"/>
          <p14:tracePt t="91256" x="3317875" y="2943225"/>
          <p14:tracePt t="91272" x="3317875" y="2924175"/>
          <p14:tracePt t="91288" x="3314700" y="2908300"/>
          <p14:tracePt t="91306" x="3298825" y="2876550"/>
          <p14:tracePt t="91322" x="3279775" y="2851150"/>
          <p14:tracePt t="91339" x="3263900" y="2825750"/>
          <p14:tracePt t="91355" x="3254375" y="2816225"/>
          <p14:tracePt t="91372" x="3232150" y="2800350"/>
          <p14:tracePt t="91389" x="3222625" y="2784475"/>
          <p14:tracePt t="91405" x="3200400" y="2774950"/>
          <p14:tracePt t="91422" x="3136900" y="2755900"/>
          <p14:tracePt t="91439" x="3098800" y="2755900"/>
          <p14:tracePt t="91456" x="3063875" y="2755900"/>
          <p14:tracePt t="91472" x="3035300" y="2755900"/>
          <p14:tracePt t="91489" x="3019425" y="2755900"/>
          <p14:tracePt t="91505" x="3009900" y="2755900"/>
          <p14:tracePt t="91522" x="2997200" y="2755900"/>
          <p14:tracePt t="91539" x="2987675" y="2755900"/>
          <p14:tracePt t="91555" x="2971800" y="2755900"/>
          <p14:tracePt t="91572" x="2955925" y="2755900"/>
          <p14:tracePt t="91589" x="2946400" y="2755900"/>
          <p14:tracePt t="91605" x="2936875" y="2755900"/>
          <p14:tracePt t="91622" x="2917825" y="2755900"/>
          <p14:tracePt t="91639" x="2901950" y="2762250"/>
          <p14:tracePt t="91656" x="2879725" y="2768600"/>
          <p14:tracePt t="91672" x="2835275" y="2794000"/>
          <p14:tracePt t="91690" x="2790825" y="2806700"/>
          <p14:tracePt t="91706" x="2752725" y="2819400"/>
          <p14:tracePt t="91722" x="2711450" y="2835275"/>
          <p14:tracePt t="91739" x="2686050" y="2854325"/>
          <p14:tracePt t="91755" x="2657475" y="2867025"/>
          <p14:tracePt t="91772" x="2613025" y="2901950"/>
          <p14:tracePt t="91788" x="2587625" y="2933700"/>
          <p14:tracePt t="91806" x="2546350" y="2968625"/>
          <p14:tracePt t="91808" x="2524125" y="2997200"/>
          <p14:tracePt t="91822" x="2498725" y="3028950"/>
          <p14:tracePt t="91839" x="2466975" y="3067050"/>
          <p14:tracePt t="91856" x="2441575" y="3098800"/>
          <p14:tracePt t="91872" x="2397125" y="3152775"/>
          <p14:tracePt t="91889" x="2384425" y="3181350"/>
          <p14:tracePt t="91905" x="2365375" y="3206750"/>
          <p14:tracePt t="91921" x="2336800" y="3251200"/>
          <p14:tracePt t="91939" x="2324100" y="3273425"/>
          <p14:tracePt t="91956" x="2308225" y="3308350"/>
          <p14:tracePt t="91972" x="2292350" y="3317875"/>
          <p14:tracePt t="91989" x="2282825" y="3327400"/>
          <p14:tracePt t="92007" x="2282825" y="3349625"/>
          <p14:tracePt t="92022" x="2282825" y="3359150"/>
          <p14:tracePt t="92039" x="2282825" y="3368675"/>
          <p14:tracePt t="92257" x="2282825" y="3365500"/>
          <p14:tracePt t="92263" x="2282825" y="3362325"/>
          <p14:tracePt t="92272" x="2282825" y="3355975"/>
          <p14:tracePt t="92289" x="2282825" y="3346450"/>
          <p14:tracePt t="92307" x="2282825" y="3327400"/>
          <p14:tracePt t="92323" x="2289175" y="3317875"/>
          <p14:tracePt t="92339" x="2305050" y="3311525"/>
          <p14:tracePt t="92356" x="2330450" y="3295650"/>
          <p14:tracePt t="92372" x="2387600" y="3267075"/>
          <p14:tracePt t="92389" x="2463800" y="3244850"/>
          <p14:tracePt t="92405" x="2667000" y="3184525"/>
          <p14:tracePt t="92422" x="2828925" y="3146425"/>
          <p14:tracePt t="92439" x="2994025" y="3101975"/>
          <p14:tracePt t="92456" x="3317875" y="3035300"/>
          <p14:tracePt t="92472" x="3597275" y="2962275"/>
          <p14:tracePt t="92490" x="3844925" y="2901950"/>
          <p14:tracePt t="92506" x="4181475" y="2844800"/>
          <p14:tracePt t="92522" x="4365625" y="2816225"/>
          <p14:tracePt t="92539" x="4473575" y="2800350"/>
          <p14:tracePt t="92555" x="4625975" y="2774950"/>
          <p14:tracePt t="92571" x="4724400" y="2752725"/>
          <p14:tracePt t="92589" x="4803775" y="2711450"/>
          <p14:tracePt t="92605" x="4908550" y="2676525"/>
          <p14:tracePt t="92622" x="4975225" y="2644775"/>
          <p14:tracePt t="92639" x="5029200" y="2625725"/>
          <p14:tracePt t="92655" x="5133975" y="2587625"/>
          <p14:tracePt t="92672" x="5172075" y="2574925"/>
          <p14:tracePt t="92689" x="5216525" y="2562225"/>
          <p14:tracePt t="92706" x="5280025" y="2543175"/>
          <p14:tracePt t="92722" x="5305425" y="2530475"/>
          <p14:tracePt t="92739" x="5334000" y="2511425"/>
          <p14:tracePt t="92755" x="5349875" y="2498725"/>
          <p14:tracePt t="92772" x="5359400" y="2482850"/>
          <p14:tracePt t="92789" x="5359400" y="2451100"/>
          <p14:tracePt t="92805" x="5349875" y="2387600"/>
          <p14:tracePt t="92822" x="5337175" y="2352675"/>
          <p14:tracePt t="92839" x="5311775" y="2305050"/>
          <p14:tracePt t="92859" x="5260975" y="2254250"/>
          <p14:tracePt t="92872" x="5213350" y="2225675"/>
          <p14:tracePt t="92889" x="5172075" y="2193925"/>
          <p14:tracePt t="92905" x="5124450" y="2174875"/>
          <p14:tracePt t="92922" x="5092700" y="2162175"/>
          <p14:tracePt t="92939" x="5070475" y="2152650"/>
          <p14:tracePt t="92955" x="5026025" y="2127250"/>
          <p14:tracePt t="92972" x="4997450" y="2114550"/>
          <p14:tracePt t="92989" x="4949825" y="2101850"/>
          <p14:tracePt t="93006" x="4867275" y="2076450"/>
          <p14:tracePt t="93022" x="4813300" y="2060575"/>
          <p14:tracePt t="93039" x="4778375" y="2054225"/>
          <p14:tracePt t="93056" x="4749800" y="2054225"/>
          <p14:tracePt t="93072" x="4740275" y="2054225"/>
          <p14:tracePt t="93089" x="4724400" y="2054225"/>
          <p14:tracePt t="93105" x="4711700" y="2054225"/>
          <p14:tracePt t="93122" x="4689475" y="2054225"/>
          <p14:tracePt t="93138" x="4657725" y="2057400"/>
          <p14:tracePt t="93156" x="4625975" y="2070100"/>
          <p14:tracePt t="93172" x="4578350" y="2089150"/>
          <p14:tracePt t="93189" x="4540250" y="2095500"/>
          <p14:tracePt t="93205" x="4505325" y="2108200"/>
          <p14:tracePt t="93222" x="4470400" y="2114550"/>
          <p14:tracePt t="93239" x="4438650" y="2120900"/>
          <p14:tracePt t="93255" x="4384675" y="2133600"/>
          <p14:tracePt t="93272" x="4330700" y="2152650"/>
          <p14:tracePt t="93289" x="4276725" y="2165350"/>
          <p14:tracePt t="93306" x="4213225" y="2184400"/>
          <p14:tracePt t="93322" x="4165600" y="2200275"/>
          <p14:tracePt t="93339" x="4143375" y="2216150"/>
          <p14:tracePt t="93341" x="4130675" y="2222500"/>
          <p14:tracePt t="93356" x="4098925" y="2235200"/>
          <p14:tracePt t="93372" x="4076700" y="2247900"/>
          <p14:tracePt t="93389" x="4038600" y="2260600"/>
          <p14:tracePt t="93405" x="3956050" y="2301875"/>
          <p14:tracePt t="93422" x="3908425" y="2320925"/>
          <p14:tracePt t="93438" x="3876675" y="2346325"/>
          <p14:tracePt t="93455" x="3835400" y="2378075"/>
          <p14:tracePt t="93472" x="3822700" y="2409825"/>
          <p14:tracePt t="93488" x="3810000" y="2432050"/>
          <p14:tracePt t="93506" x="3784600" y="2473325"/>
          <p14:tracePt t="93522" x="3775075" y="2505075"/>
          <p14:tracePt t="93538" x="3762375" y="2549525"/>
          <p14:tracePt t="93555" x="3733800" y="2616200"/>
          <p14:tracePt t="93572" x="3721100" y="2654300"/>
          <p14:tracePt t="93589" x="3702050" y="2717800"/>
          <p14:tracePt t="93605" x="3702050" y="2762250"/>
          <p14:tracePt t="93622" x="3702050" y="2803525"/>
          <p14:tracePt t="93638" x="3702050" y="2857500"/>
          <p14:tracePt t="93656" x="3711575" y="2927350"/>
          <p14:tracePt t="93673" x="3711575" y="2962275"/>
          <p14:tracePt t="93690" x="3730625" y="3019425"/>
          <p14:tracePt t="93706" x="3749675" y="3060700"/>
          <p14:tracePt t="93723" x="3762375" y="3095625"/>
          <p14:tracePt t="93739" x="3810000" y="3162300"/>
          <p14:tracePt t="93755" x="3851275" y="3213100"/>
          <p14:tracePt t="93772" x="3905250" y="3263900"/>
          <p14:tracePt t="93789" x="3946525" y="3302000"/>
          <p14:tracePt t="93805" x="3971925" y="3327400"/>
          <p14:tracePt t="93822" x="3987800" y="3336925"/>
          <p14:tracePt t="93839" x="4029075" y="3362325"/>
          <p14:tracePt t="93855" x="4060825" y="3375025"/>
          <p14:tracePt t="93872" x="4137025" y="3397250"/>
          <p14:tracePt t="93889" x="4260850" y="3435350"/>
          <p14:tracePt t="93905" x="4318000" y="3448050"/>
          <p14:tracePt t="93922" x="4362450" y="3460750"/>
          <p14:tracePt t="93939" x="4397375" y="3473450"/>
          <p14:tracePt t="93956" x="4425950" y="3473450"/>
          <p14:tracePt t="93972" x="4448175" y="3473450"/>
          <p14:tracePt t="93989" x="4505325" y="3473450"/>
          <p14:tracePt t="94005" x="4546600" y="3473450"/>
          <p14:tracePt t="94022" x="4606925" y="3473450"/>
          <p14:tracePt t="94039" x="4679950" y="3473450"/>
          <p14:tracePt t="94055" x="4730750" y="3473450"/>
          <p14:tracePt t="94072" x="4768850" y="3473450"/>
          <p14:tracePt t="94088" x="4829175" y="3479800"/>
          <p14:tracePt t="94106" x="4867275" y="3479800"/>
          <p14:tracePt t="94122" x="4911725" y="3479800"/>
          <p14:tracePt t="94139" x="4959350" y="3479800"/>
          <p14:tracePt t="94155" x="5003800" y="3479800"/>
          <p14:tracePt t="94173" x="5045075" y="3479800"/>
          <p14:tracePt t="94189" x="5124450" y="3486150"/>
          <p14:tracePt t="94206" x="5175250" y="3486150"/>
          <p14:tracePt t="94222" x="5213350" y="3486150"/>
          <p14:tracePt t="94238" x="5251450" y="3486150"/>
          <p14:tracePt t="94255" x="5273675" y="3486150"/>
          <p14:tracePt t="94272" x="5305425" y="3482975"/>
          <p14:tracePt t="94288" x="5324475" y="3470275"/>
          <p14:tracePt t="94305" x="5346700" y="3457575"/>
          <p14:tracePt t="94323" x="5362575" y="3448050"/>
          <p14:tracePt t="94339" x="5403850" y="3413125"/>
          <p14:tracePt t="94356" x="5429250" y="3371850"/>
          <p14:tracePt t="94372" x="5480050" y="3330575"/>
          <p14:tracePt t="94388" x="5518150" y="3273425"/>
          <p14:tracePt t="94405" x="5553075" y="3232150"/>
          <p14:tracePt t="94422" x="5575300" y="3206750"/>
          <p14:tracePt t="94438" x="5607050" y="3165475"/>
          <p14:tracePt t="94456" x="5616575" y="3155950"/>
          <p14:tracePt t="94472" x="5626100" y="3146425"/>
          <p14:tracePt t="94488" x="5648325" y="3124200"/>
          <p14:tracePt t="94505" x="5657850" y="3114675"/>
          <p14:tracePt t="94522" x="5657850" y="3105150"/>
          <p14:tracePt t="94539" x="5657850" y="3086100"/>
          <p14:tracePt t="94556" x="5657850" y="3073400"/>
          <p14:tracePt t="94571" x="5657850" y="3063875"/>
          <p14:tracePt t="94589" x="5654675" y="3016250"/>
          <p14:tracePt t="94605" x="5635625" y="2994025"/>
          <p14:tracePt t="94622" x="5622925" y="2962275"/>
          <p14:tracePt t="94638" x="5594350" y="2921000"/>
          <p14:tracePt t="94655" x="5553075" y="2886075"/>
          <p14:tracePt t="94672" x="5502275" y="2835275"/>
          <p14:tracePt t="94688" x="5432425" y="2765425"/>
          <p14:tracePt t="94705" x="5394325" y="2727325"/>
          <p14:tracePt t="94722" x="5349875" y="2682875"/>
          <p14:tracePt t="94739" x="5311775" y="2632075"/>
          <p14:tracePt t="94755" x="5280025" y="2600325"/>
          <p14:tracePt t="94773" x="5235575" y="2555875"/>
          <p14:tracePt t="94789" x="5197475" y="2530475"/>
          <p14:tracePt t="94805" x="5149850" y="2489200"/>
          <p14:tracePt t="94822" x="5108575" y="2447925"/>
          <p14:tracePt t="94839" x="5038725" y="2378075"/>
          <p14:tracePt t="94855" x="4997450" y="2327275"/>
          <p14:tracePt t="94872" x="4927600" y="2257425"/>
          <p14:tracePt t="94889" x="4857750" y="2228850"/>
          <p14:tracePt t="94905" x="4800600" y="2190750"/>
          <p14:tracePt t="94922" x="4762500" y="2165350"/>
          <p14:tracePt t="94939" x="4711700" y="2143125"/>
          <p14:tracePt t="94955" x="4683125" y="2130425"/>
          <p14:tracePt t="94972" x="4660900" y="2114550"/>
          <p14:tracePt t="94988" x="4638675" y="2108200"/>
          <p14:tracePt t="95005" x="4610100" y="2101850"/>
          <p14:tracePt t="95022" x="4559300" y="2076450"/>
          <p14:tracePt t="95038" x="4514850" y="2063750"/>
          <p14:tracePt t="95055" x="4460875" y="2063750"/>
          <p14:tracePt t="95072" x="4387850" y="2063750"/>
          <p14:tracePt t="95089" x="4359275" y="2066925"/>
          <p14:tracePt t="95106" x="4337050" y="2079625"/>
          <p14:tracePt t="95122" x="4292600" y="2105025"/>
          <p14:tracePt t="95138" x="4270375" y="2114550"/>
          <p14:tracePt t="95155" x="4238625" y="2127250"/>
          <p14:tracePt t="95173" x="4187825" y="2152650"/>
          <p14:tracePt t="95189" x="4165600" y="2165350"/>
          <p14:tracePt t="95205" x="4140200" y="2181225"/>
          <p14:tracePt t="95223" x="4095750" y="2225675"/>
          <p14:tracePt t="95238" x="4064000" y="2251075"/>
          <p14:tracePt t="95255" x="4054475" y="2282825"/>
          <p14:tracePt t="95272" x="4035425" y="2317750"/>
          <p14:tracePt t="95289" x="4022725" y="2349500"/>
          <p14:tracePt t="95306" x="4013200" y="2359025"/>
          <p14:tracePt t="95323" x="3997325" y="2384425"/>
          <p14:tracePt t="95339" x="3984625" y="2416175"/>
          <p14:tracePt t="95355" x="3984625" y="2435225"/>
          <p14:tracePt t="95372" x="3984625" y="2492375"/>
          <p14:tracePt t="95388" x="3984625" y="2536825"/>
          <p14:tracePt t="95405" x="3984625" y="2571750"/>
          <p14:tracePt t="95422" x="3981450" y="2613025"/>
          <p14:tracePt t="95438" x="3981450" y="2641600"/>
          <p14:tracePt t="95455" x="3975100" y="2663825"/>
          <p14:tracePt t="95472" x="3975100" y="2705100"/>
          <p14:tracePt t="95488" x="3962400" y="2727325"/>
          <p14:tracePt t="95505" x="3962400" y="2759075"/>
          <p14:tracePt t="95522" x="3962400" y="2797175"/>
          <p14:tracePt t="95538" x="3962400" y="2828925"/>
          <p14:tracePt t="95555" x="3962400" y="2847975"/>
          <p14:tracePt t="95572" x="3962400" y="2889250"/>
          <p14:tracePt t="95588" x="3962400" y="2898775"/>
          <p14:tracePt t="95605" x="3962400" y="2914650"/>
          <p14:tracePt t="95622" x="3968750" y="2933700"/>
          <p14:tracePt t="95639" x="3981450" y="2959100"/>
          <p14:tracePt t="95655" x="3997325" y="2981325"/>
          <p14:tracePt t="95672" x="4016375" y="2994025"/>
          <p14:tracePt t="95688" x="4029075" y="3006725"/>
          <p14:tracePt t="95705" x="4038600" y="3016250"/>
          <p14:tracePt t="95721" x="4051300" y="3035300"/>
          <p14:tracePt t="95738" x="4067175" y="3044825"/>
          <p14:tracePt t="95755" x="4089400" y="3057525"/>
          <p14:tracePt t="95772" x="4156075" y="3095625"/>
          <p14:tracePt t="95788" x="4213225" y="3124200"/>
          <p14:tracePt t="95805" x="4260850" y="3159125"/>
          <p14:tracePt t="95823" x="4295775" y="3181350"/>
          <p14:tracePt t="95839" x="4305300" y="3190875"/>
          <p14:tracePt t="95856" x="4321175" y="3200400"/>
          <p14:tracePt t="95872" x="4346575" y="3213100"/>
          <p14:tracePt t="95888" x="4384675" y="3213100"/>
          <p14:tracePt t="95905" x="4448175" y="3225800"/>
          <p14:tracePt t="95922" x="4568825" y="3241675"/>
          <p14:tracePt t="95938" x="4654550" y="3257550"/>
          <p14:tracePt t="95955" x="4727575" y="3279775"/>
          <p14:tracePt t="95972" x="4797425" y="3298825"/>
          <p14:tracePt t="95988" x="4819650" y="3305175"/>
          <p14:tracePt t="96005" x="4829175" y="3305175"/>
          <p14:tracePt t="96022" x="4851400" y="3305175"/>
          <p14:tracePt t="96038" x="4879975" y="3311525"/>
          <p14:tracePt t="96055" x="4924425" y="3317875"/>
          <p14:tracePt t="96072" x="5016500" y="3346450"/>
          <p14:tracePt t="96088" x="5076825" y="3346450"/>
          <p14:tracePt t="96106" x="5130800" y="3352800"/>
          <p14:tracePt t="96121" x="5140325" y="3359150"/>
          <p14:tracePt t="96138" x="5153025" y="3359150"/>
          <p14:tracePt t="96155" x="5162550" y="3359150"/>
          <p14:tracePt t="96171" x="5181600" y="3359150"/>
          <p14:tracePt t="96189" x="5191125" y="3359150"/>
          <p14:tracePt t="96205" x="5200650" y="3359150"/>
          <p14:tracePt t="96222" x="5219700" y="3359150"/>
          <p14:tracePt t="96238" x="5235575" y="3359150"/>
          <p14:tracePt t="96255" x="5245100" y="3355975"/>
          <p14:tracePt t="96272" x="5260975" y="3336925"/>
          <p14:tracePt t="96288" x="5270500" y="3327400"/>
          <p14:tracePt t="96306" x="5305425" y="3289300"/>
          <p14:tracePt t="96323" x="5349875" y="3238500"/>
          <p14:tracePt t="96338" x="5394325" y="3181350"/>
          <p14:tracePt t="96354" x="5429250" y="3133725"/>
          <p14:tracePt t="96372" x="5467350" y="3057525"/>
          <p14:tracePt t="96388" x="5499100" y="2990850"/>
          <p14:tracePt t="96405" x="5511800" y="2882900"/>
          <p14:tracePt t="96422" x="5508625" y="2819400"/>
          <p14:tracePt t="96438" x="5495925" y="2762250"/>
          <p14:tracePt t="96456" x="5470525" y="2714625"/>
          <p14:tracePt t="96472" x="5457825" y="2689225"/>
          <p14:tracePt t="96488" x="5448300" y="2660650"/>
          <p14:tracePt t="96506" x="5410200" y="2622550"/>
          <p14:tracePt t="96522" x="5391150" y="2590800"/>
          <p14:tracePt t="96538" x="5372100" y="2568575"/>
          <p14:tracePt t="96555" x="5343525" y="2524125"/>
          <p14:tracePt t="96572" x="5324475" y="2501900"/>
          <p14:tracePt t="96588" x="5299075" y="2470150"/>
          <p14:tracePt t="96605" x="5270500" y="2432050"/>
          <p14:tracePt t="96621" x="5238750" y="2406650"/>
          <p14:tracePt t="96638" x="5213350" y="2390775"/>
          <p14:tracePt t="96655" x="5153025" y="2349500"/>
          <p14:tracePt t="96671" x="5114925" y="2324100"/>
          <p14:tracePt t="96688" x="5086350" y="2311400"/>
          <p14:tracePt t="96705" x="5041900" y="2289175"/>
          <p14:tracePt t="96721" x="5019675" y="2276475"/>
          <p14:tracePt t="96739" x="4975225" y="2257425"/>
          <p14:tracePt t="96755" x="4886325" y="2212975"/>
          <p14:tracePt t="96771" x="4835525" y="2200275"/>
          <p14:tracePt t="96788" x="4797425" y="2187575"/>
          <p14:tracePt t="96805" x="4749800" y="2181225"/>
          <p14:tracePt t="96822" x="4718050" y="2181225"/>
          <p14:tracePt t="96839" x="4708525" y="2181225"/>
          <p14:tracePt t="96844" x="4705350" y="2181225"/>
          <p14:tracePt t="96856" x="4695825" y="2181225"/>
          <p14:tracePt t="96872" x="4667250" y="2181225"/>
          <p14:tracePt t="96888" x="4645025" y="2181225"/>
          <p14:tracePt t="96905" x="4597400" y="2181225"/>
          <p14:tracePt t="96922" x="4559300" y="2190750"/>
          <p14:tracePt t="96938" x="4514850" y="2203450"/>
          <p14:tracePt t="96955" x="4464050" y="2225675"/>
          <p14:tracePt t="96971" x="4441825" y="2238375"/>
          <p14:tracePt t="96988" x="4394200" y="2251075"/>
          <p14:tracePt t="97005" x="4330700" y="2270125"/>
          <p14:tracePt t="97022" x="4264025" y="2308225"/>
          <p14:tracePt t="97038" x="4197350" y="2336800"/>
          <p14:tracePt t="97056" x="4130675" y="2384425"/>
          <p14:tracePt t="97071" x="4092575" y="2416175"/>
          <p14:tracePt t="97088" x="4048125" y="2466975"/>
          <p14:tracePt t="97105" x="4010025" y="2517775"/>
          <p14:tracePt t="97121" x="3984625" y="2549525"/>
          <p14:tracePt t="97139" x="3952875" y="2581275"/>
          <p14:tracePt t="97154" x="3914775" y="2632075"/>
          <p14:tracePt t="97172" x="3883025" y="2670175"/>
          <p14:tracePt t="97188" x="3854450" y="2717800"/>
          <p14:tracePt t="97205" x="3810000" y="2784475"/>
          <p14:tracePt t="97222" x="3797300" y="2816225"/>
          <p14:tracePt t="97238" x="3784600" y="2854325"/>
          <p14:tracePt t="97254" x="3759200" y="2895600"/>
          <p14:tracePt t="97272" x="3749675" y="2917825"/>
          <p14:tracePt t="97288" x="3743325" y="2949575"/>
          <p14:tracePt t="97305" x="3736975" y="2990850"/>
          <p14:tracePt t="97321" x="3736975" y="3019425"/>
          <p14:tracePt t="97338" x="3736975" y="3041650"/>
          <p14:tracePt t="97354" x="3736975" y="3082925"/>
          <p14:tracePt t="97372" x="3740150" y="3105150"/>
          <p14:tracePt t="97388" x="3749675" y="3133725"/>
          <p14:tracePt t="97405" x="3794125" y="3165475"/>
          <p14:tracePt t="97422" x="3819525" y="3184525"/>
          <p14:tracePt t="97438" x="3848100" y="3197225"/>
          <p14:tracePt t="97455" x="3876675" y="3213100"/>
          <p14:tracePt t="97471" x="3908425" y="3238500"/>
          <p14:tracePt t="97488" x="3946525" y="3257550"/>
          <p14:tracePt t="97505" x="4044950" y="3286125"/>
          <p14:tracePt t="97521" x="4121150" y="3308350"/>
          <p14:tracePt t="97538" x="4175125" y="3321050"/>
          <p14:tracePt t="97555" x="4229100" y="3327400"/>
          <p14:tracePt t="97572" x="4260850" y="3327400"/>
          <p14:tracePt t="97588" x="4302125" y="3327400"/>
          <p14:tracePt t="97606" x="4394200" y="3317875"/>
          <p14:tracePt t="97622" x="4476750" y="3317875"/>
          <p14:tracePt t="97640" x="4581525" y="3317875"/>
          <p14:tracePt t="97656" x="4619625" y="3317875"/>
          <p14:tracePt t="97672" x="4641850" y="3317875"/>
          <p14:tracePt t="97689" x="4657725" y="3317875"/>
          <p14:tracePt t="97705" x="4660900" y="3317875"/>
          <p14:tracePt t="97722" x="4670425" y="3317875"/>
          <p14:tracePt t="97739" x="4692650" y="3317875"/>
          <p14:tracePt t="97755" x="4711700" y="3317875"/>
          <p14:tracePt t="97772" x="4756150" y="3317875"/>
          <p14:tracePt t="97789" x="4819650" y="3321050"/>
          <p14:tracePt t="97805" x="4841875" y="3321050"/>
          <p14:tracePt t="97822" x="4857750" y="3321050"/>
          <p14:tracePt t="97838" x="4870450" y="3321050"/>
          <p14:tracePt t="97855" x="4879975" y="3321050"/>
          <p14:tracePt t="97872" x="4895850" y="3321050"/>
          <p14:tracePt t="97877" x="4914900" y="3321050"/>
          <p14:tracePt t="97889" x="4937125" y="3321050"/>
          <p14:tracePt t="97906" x="4981575" y="3311525"/>
          <p14:tracePt t="97922" x="5035550" y="3289300"/>
          <p14:tracePt t="97939" x="5108575" y="3270250"/>
          <p14:tracePt t="97954" x="5137150" y="3257550"/>
          <p14:tracePt t="97972" x="5162550" y="3248025"/>
          <p14:tracePt t="97988" x="5184775" y="3206750"/>
          <p14:tracePt t="98005" x="5203825" y="3168650"/>
          <p14:tracePt t="98022" x="5216525" y="3136900"/>
          <p14:tracePt t="98038" x="5232400" y="3095625"/>
          <p14:tracePt t="98054" x="5232400" y="3073400"/>
          <p14:tracePt t="98071" x="5238750" y="3051175"/>
          <p14:tracePt t="98089" x="5238750" y="3019425"/>
          <p14:tracePt t="98105" x="5238750" y="2981325"/>
          <p14:tracePt t="98121" x="5238750" y="2936875"/>
          <p14:tracePt t="98138" x="5238750" y="2876550"/>
          <p14:tracePt t="98154" x="5238750" y="2838450"/>
          <p14:tracePt t="98172" x="5232400" y="2800350"/>
          <p14:tracePt t="98188" x="5207000" y="2749550"/>
          <p14:tracePt t="98204" x="5187950" y="2720975"/>
          <p14:tracePt t="98221" x="5175250" y="2673350"/>
          <p14:tracePt t="98239" x="5130800" y="2581275"/>
          <p14:tracePt t="98255" x="5118100" y="2505075"/>
          <p14:tracePt t="98271" x="5102225" y="2441575"/>
          <p14:tracePt t="98288" x="5076825" y="2378075"/>
          <p14:tracePt t="98305" x="5064125" y="2314575"/>
          <p14:tracePt t="98321" x="5035550" y="2257425"/>
          <p14:tracePt t="98338" x="5003800" y="2193925"/>
          <p14:tracePt t="98354" x="4978400" y="2168525"/>
          <p14:tracePt t="98371" x="4959350" y="2136775"/>
          <p14:tracePt t="98388" x="4924425" y="2114550"/>
          <p14:tracePt t="98404" x="4902200" y="2101850"/>
          <p14:tracePt t="98421" x="4870450" y="2089150"/>
          <p14:tracePt t="98438" x="4829175" y="2089150"/>
          <p14:tracePt t="98455" x="4806950" y="2085975"/>
          <p14:tracePt t="98472" x="4772025" y="2085975"/>
          <p14:tracePt t="98488" x="4737100" y="2085975"/>
          <p14:tracePt t="98505" x="4708525" y="2085975"/>
          <p14:tracePt t="98521" x="4686300" y="2085975"/>
          <p14:tracePt t="98538" x="4645025" y="2085975"/>
          <p14:tracePt t="98554" x="4625975" y="2085975"/>
          <p14:tracePt t="98571" x="4594225" y="2085975"/>
          <p14:tracePt t="98589" x="4530725" y="2101850"/>
          <p14:tracePt t="98604" x="4492625" y="2114550"/>
          <p14:tracePt t="98622" x="4448175" y="2127250"/>
          <p14:tracePt t="98638" x="4387850" y="2165350"/>
          <p14:tracePt t="98655" x="4359275" y="2190750"/>
          <p14:tracePt t="98673" x="4305300" y="2228850"/>
          <p14:tracePt t="98689" x="4273550" y="2254250"/>
          <p14:tracePt t="98705" x="4251325" y="2279650"/>
          <p14:tracePt t="98722" x="4219575" y="2292350"/>
          <p14:tracePt t="98738" x="4181475" y="2327275"/>
          <p14:tracePt t="98755" x="4149725" y="2359025"/>
          <p14:tracePt t="98772" x="4133850" y="2384425"/>
          <p14:tracePt t="98789" x="4095750" y="2428875"/>
          <p14:tracePt t="98805" x="4083050" y="2451100"/>
          <p14:tracePt t="98823" x="4067175" y="2492375"/>
          <p14:tracePt t="98838" x="4054475" y="2511425"/>
          <p14:tracePt t="98855" x="4044950" y="2530475"/>
          <p14:tracePt t="98872" x="4035425" y="2543175"/>
          <p14:tracePt t="98888" x="4019550" y="2562225"/>
          <p14:tracePt t="98905" x="4010025" y="2584450"/>
          <p14:tracePt t="98923" x="3987800" y="2603500"/>
          <p14:tracePt t="98938" x="3984625" y="2619375"/>
          <p14:tracePt t="98955" x="3978275" y="2641600"/>
          <p14:tracePt t="98971" x="3978275" y="2663825"/>
          <p14:tracePt t="98988" x="3968750" y="2692400"/>
          <p14:tracePt t="99004" x="3962400" y="2708275"/>
          <p14:tracePt t="99022" x="3943350" y="2746375"/>
          <p14:tracePt t="99038" x="3937000" y="2771775"/>
          <p14:tracePt t="99054" x="3937000" y="2781300"/>
          <p14:tracePt t="99071" x="3937000" y="2800350"/>
          <p14:tracePt t="99088" x="3937000" y="2822575"/>
          <p14:tracePt t="99104" x="3937000" y="2851150"/>
          <p14:tracePt t="99122" x="3937000" y="2876550"/>
          <p14:tracePt t="99138" x="3937000" y="2892425"/>
          <p14:tracePt t="99154" x="3937000" y="2921000"/>
          <p14:tracePt t="99172" x="3937000" y="2962275"/>
          <p14:tracePt t="99187" x="3937000" y="2984500"/>
          <p14:tracePt t="99204" x="3937000" y="3006725"/>
          <p14:tracePt t="99222" x="3952875" y="3032125"/>
          <p14:tracePt t="99238" x="3959225" y="3044825"/>
          <p14:tracePt t="99254" x="3962400" y="3054350"/>
          <p14:tracePt t="99272" x="3962400" y="3067050"/>
          <p14:tracePt t="99288" x="3962400" y="3076575"/>
          <p14:tracePt t="99305" x="3968750" y="3086100"/>
          <p14:tracePt t="99321" x="3968750" y="3092450"/>
          <p14:tracePt t="99338" x="3971925" y="3095625"/>
          <p14:tracePt t="99354" x="3978275" y="3108325"/>
          <p14:tracePt t="99388" x="3981450" y="3108325"/>
          <p14:tracePt t="99473" x="3987800" y="3108325"/>
          <p14:tracePt t="99495" x="3987800" y="3111500"/>
          <p14:tracePt t="99615" x="3990975" y="3117850"/>
          <p14:tracePt t="99622" x="4003675" y="3117850"/>
          <p14:tracePt t="99642" x="4006850" y="3121025"/>
          <p14:tracePt t="99651" x="4013200" y="3121025"/>
          <p14:tracePt t="99658" x="4016375" y="3121025"/>
          <p14:tracePt t="99671" x="4025900" y="3127375"/>
          <p14:tracePt t="99688" x="4035425" y="3130550"/>
          <p14:tracePt t="99704" x="4057650" y="3136900"/>
          <p14:tracePt t="99721" x="4114800" y="3143250"/>
          <p14:tracePt t="99739" x="4152900" y="3162300"/>
          <p14:tracePt t="99755" x="4206875" y="3178175"/>
          <p14:tracePt t="99771" x="4305300" y="3206750"/>
          <p14:tracePt t="99788" x="4365625" y="3241675"/>
          <p14:tracePt t="99804" x="4464050" y="3276600"/>
          <p14:tracePt t="99821" x="4556125" y="3311525"/>
          <p14:tracePt t="99838" x="4603750" y="3324225"/>
          <p14:tracePt t="99855" x="4632325" y="3336925"/>
          <p14:tracePt t="99871" x="4673600" y="3355975"/>
          <p14:tracePt t="99888" x="4699000" y="3365500"/>
          <p14:tracePt t="99904" x="4743450" y="3387725"/>
          <p14:tracePt t="99921" x="4810125" y="3406775"/>
          <p14:tracePt t="99938" x="4854575" y="3419475"/>
          <p14:tracePt t="99955" x="4876800" y="3419475"/>
          <p14:tracePt t="99971" x="4895850" y="3419475"/>
          <p14:tracePt t="99988" x="4911725" y="3419475"/>
          <p14:tracePt t="100004" x="4921250" y="3419475"/>
          <p14:tracePt t="100021" x="4937125" y="3419475"/>
          <p14:tracePt t="100038" x="4946650" y="3419475"/>
          <p14:tracePt t="100055" x="4972050" y="3419475"/>
          <p14:tracePt t="100071" x="5013325" y="3409950"/>
          <p14:tracePt t="100088" x="5038725" y="3397250"/>
          <p14:tracePt t="100104" x="5060950" y="3384550"/>
          <p14:tracePt t="100122" x="5121275" y="3352800"/>
          <p14:tracePt t="100138" x="5165725" y="3327400"/>
          <p14:tracePt t="100155" x="5213350" y="3292475"/>
          <p14:tracePt t="100171" x="5251450" y="3257550"/>
          <p14:tracePt t="100188" x="5283200" y="3225800"/>
          <p14:tracePt t="100204" x="5308600" y="3194050"/>
          <p14:tracePt t="100222" x="5353050" y="3133725"/>
          <p14:tracePt t="100239" x="5381625" y="3079750"/>
          <p14:tracePt t="100256" x="5407025" y="3041650"/>
          <p14:tracePt t="100272" x="5426075" y="2978150"/>
          <p14:tracePt t="100288" x="5438775" y="2946400"/>
          <p14:tracePt t="100305" x="5445125" y="2917825"/>
          <p14:tracePt t="100321" x="5448300" y="2860675"/>
          <p14:tracePt t="100337" x="5448300" y="2822575"/>
          <p14:tracePt t="100355" x="5448300" y="2781300"/>
          <p14:tracePt t="100372" x="5445125" y="2717800"/>
          <p14:tracePt t="100388" x="5432425" y="2673350"/>
          <p14:tracePt t="100404" x="5413375" y="2635250"/>
          <p14:tracePt t="100406" x="5394325" y="2613025"/>
          <p14:tracePt t="100421" x="5372100" y="2590800"/>
          <p14:tracePt t="100438" x="5353050" y="2565400"/>
          <p14:tracePt t="100454" x="5327650" y="2533650"/>
          <p14:tracePt t="100472" x="5302250" y="2492375"/>
          <p14:tracePt t="100489" x="5283200" y="2466975"/>
          <p14:tracePt t="100505" x="5245100" y="2416175"/>
          <p14:tracePt t="100521" x="5222875" y="2384425"/>
          <p14:tracePt t="100538" x="5181600" y="2352675"/>
          <p14:tracePt t="100554" x="5149850" y="2327275"/>
          <p14:tracePt t="100571" x="5099050" y="2289175"/>
          <p14:tracePt t="100588" x="5067300" y="2276475"/>
          <p14:tracePt t="100604" x="5051425" y="2266950"/>
          <p14:tracePt t="100621" x="5016500" y="2254250"/>
          <p14:tracePt t="100638" x="4994275" y="2247900"/>
          <p14:tracePt t="100655" x="4937125" y="2222500"/>
          <p14:tracePt t="100672" x="4886325" y="2209800"/>
          <p14:tracePt t="100688" x="4848225" y="2203450"/>
          <p14:tracePt t="100705" x="4800600" y="2203450"/>
          <p14:tracePt t="100721" x="4772025" y="2203450"/>
          <p14:tracePt t="100738" x="4762500" y="2203450"/>
          <p14:tracePt t="100755" x="4746625" y="2203450"/>
          <p14:tracePt t="100771" x="4737100" y="2203450"/>
          <p14:tracePt t="100788" x="4714875" y="2203450"/>
          <p14:tracePt t="100805" x="4673600" y="2203450"/>
          <p14:tracePt t="100821" x="4632325" y="2203450"/>
          <p14:tracePt t="100839" x="4594225" y="2212975"/>
          <p14:tracePt t="100855" x="4559300" y="2232025"/>
          <p14:tracePt t="100871" x="4540250" y="2247900"/>
          <p14:tracePt t="100888" x="4530725" y="2257425"/>
          <p14:tracePt t="100904" x="4518025" y="2266950"/>
          <p14:tracePt t="100921" x="4486275" y="2279650"/>
          <p14:tracePt t="100938" x="4464050" y="2298700"/>
          <p14:tracePt t="100955" x="4419600" y="2314575"/>
          <p14:tracePt t="100971" x="4403725" y="2327275"/>
          <p14:tracePt t="100989" x="4387850" y="2336800"/>
          <p14:tracePt t="101005" x="4362450" y="2359025"/>
          <p14:tracePt t="101021" x="4352925" y="2368550"/>
          <p14:tracePt t="101038" x="4337050" y="2378075"/>
          <p14:tracePt t="101054" x="4292600" y="2393950"/>
          <p14:tracePt t="101071" x="4270375" y="2413000"/>
          <p14:tracePt t="101088" x="4238625" y="2425700"/>
          <p14:tracePt t="101105" x="4222750" y="2447925"/>
          <p14:tracePt t="101121" x="4213225" y="2470150"/>
          <p14:tracePt t="101138" x="4194175" y="2492375"/>
          <p14:tracePt t="101154" x="4178300" y="2527300"/>
          <p14:tracePt t="101171" x="4165600" y="2552700"/>
          <p14:tracePt t="101188" x="4156075" y="2574925"/>
          <p14:tracePt t="101204" x="4137025" y="2616200"/>
          <p14:tracePt t="101221" x="4124325" y="2654300"/>
          <p14:tracePt t="101238" x="4117975" y="2676525"/>
          <p14:tracePt t="101254" x="4117975" y="2717800"/>
          <p14:tracePt t="101271" x="4117975" y="2740025"/>
          <p14:tracePt t="101288" x="4117975" y="2768600"/>
          <p14:tracePt t="101304" x="4117975" y="2809875"/>
          <p14:tracePt t="101321" x="4117975" y="2844800"/>
          <p14:tracePt t="101338" x="4117975" y="2889250"/>
          <p14:tracePt t="101355" x="4117975" y="2924175"/>
          <p14:tracePt t="101371" x="4117975" y="2952750"/>
          <p14:tracePt t="101388" x="4121150" y="2974975"/>
          <p14:tracePt t="101404" x="4133850" y="3009900"/>
          <p14:tracePt t="101421" x="4143375" y="3032125"/>
          <p14:tracePt t="101438" x="4156075" y="3063875"/>
          <p14:tracePt t="101454" x="4178300" y="3079750"/>
          <p14:tracePt t="101471" x="4187825" y="3089275"/>
          <p14:tracePt t="101488" x="4203700" y="3105150"/>
          <p14:tracePt t="101505" x="4213225" y="3121025"/>
          <p14:tracePt t="101522" x="4213225" y="3124200"/>
          <p14:tracePt t="101539" x="4225925" y="3130550"/>
          <p14:tracePt t="101555" x="4238625" y="3133725"/>
          <p14:tracePt t="101572" x="4254500" y="3140075"/>
          <p14:tracePt t="101588" x="4264025" y="3149600"/>
          <p14:tracePt t="101604" x="4273550" y="3149600"/>
          <p14:tracePt t="101654" x="4279900" y="3155950"/>
          <p14:tracePt t="101661" x="4283075" y="3159125"/>
          <p14:tracePt t="101671" x="4289425" y="3165475"/>
          <p14:tracePt t="101687" x="4305300" y="3175000"/>
          <p14:tracePt t="101704" x="4318000" y="3190875"/>
          <p14:tracePt t="101721" x="4340225" y="3206750"/>
          <p14:tracePt t="101738" x="4371975" y="3219450"/>
          <p14:tracePt t="101754" x="4394200" y="3228975"/>
          <p14:tracePt t="101771" x="4403725" y="3228975"/>
          <p14:tracePt t="101788" x="4419600" y="3228975"/>
          <p14:tracePt t="101804" x="4432300" y="3228975"/>
          <p14:tracePt t="101821" x="4448175" y="3228975"/>
          <p14:tracePt t="101838" x="4505325" y="3241675"/>
          <p14:tracePt t="101854" x="4549775" y="3248025"/>
          <p14:tracePt t="101871" x="4578350" y="3254375"/>
          <p14:tracePt t="101888" x="4600575" y="3254375"/>
          <p14:tracePt t="101904" x="4613275" y="3263900"/>
          <p14:tracePt t="101921" x="4616450" y="3263900"/>
          <p14:tracePt t="108622" x="4616450" y="3257550"/>
          <p14:tracePt t="108628" x="4616450" y="3254375"/>
          <p14:tracePt t="108637" x="4616450" y="3241675"/>
          <p14:tracePt t="108657" x="4616450" y="3228975"/>
          <p14:tracePt t="108671" x="4616450" y="3200400"/>
          <p14:tracePt t="108687" x="4616450" y="3184525"/>
          <p14:tracePt t="108721" x="4616450" y="3149600"/>
          <p14:tracePt t="108753" x="4616450" y="3130550"/>
          <p14:tracePt t="108770" x="4616450" y="3095625"/>
          <p14:tracePt t="108787" x="4616450" y="3082925"/>
          <p14:tracePt t="108804" x="4616450" y="3051175"/>
          <p14:tracePt t="108820" x="4616450" y="3019425"/>
          <p14:tracePt t="108838" x="4616450" y="2997200"/>
          <p14:tracePt t="108854" x="4613275" y="2974975"/>
          <p14:tracePt t="108870" x="4603750" y="2949575"/>
          <p14:tracePt t="108887" x="4600575" y="2940050"/>
          <p14:tracePt t="108903" x="4594225" y="2930525"/>
          <p14:tracePt t="108920" x="4591050" y="2914650"/>
          <p14:tracePt t="108937" x="4591050" y="2898775"/>
          <p14:tracePt t="108954" x="4584700" y="2889250"/>
          <p14:tracePt t="108971" x="4568825" y="2873375"/>
          <p14:tracePt t="108988" x="4568825" y="2870200"/>
          <p14:tracePt t="108992" x="4565650" y="2863850"/>
          <p14:tracePt t="109004" x="4559300" y="2860675"/>
          <p14:tracePt t="109021" x="4549775" y="2838450"/>
          <p14:tracePt t="109037" x="4543425" y="2828925"/>
          <p14:tracePt t="109054" x="4540250" y="2825750"/>
          <p14:tracePt t="109070" x="4518025" y="2816225"/>
          <p14:tracePt t="109087" x="4508500" y="2809875"/>
          <p14:tracePt t="109104" x="4498975" y="2794000"/>
          <p14:tracePt t="109121" x="4486275" y="2790825"/>
          <p14:tracePt t="109138" x="4470400" y="2784475"/>
          <p14:tracePt t="109154" x="4464050" y="2784475"/>
          <p14:tracePt t="109171" x="4460875" y="2784475"/>
          <p14:tracePt t="109203" x="4454525" y="2784475"/>
          <p14:tracePt t="109220" x="4445000" y="2784475"/>
          <p14:tracePt t="109237" x="4435475" y="2784475"/>
          <p14:tracePt t="109253" x="4429125" y="2784475"/>
          <p14:tracePt t="109270" x="4419600" y="2790825"/>
          <p14:tracePt t="109342" x="4416425" y="2790825"/>
          <p14:tracePt t="109349" x="4416425" y="2797175"/>
          <p14:tracePt t="109356" x="4416425" y="2806700"/>
          <p14:tracePt t="109370" x="4416425" y="2813050"/>
          <p14:tracePt t="109391" x="4410075" y="2813050"/>
          <p14:tracePt t="110006" x="4438650" y="2816225"/>
          <p14:tracePt t="110011" x="4486275" y="2825750"/>
          <p14:tracePt t="110019" x="4514850" y="2838450"/>
          <p14:tracePt t="110037" x="4578350" y="2854325"/>
          <p14:tracePt t="110054" x="4670425" y="2882900"/>
          <p14:tracePt t="110087" x="4854575" y="2921000"/>
          <p14:tracePt t="110121" x="5032375" y="2974975"/>
          <p14:tracePt t="110137" x="5083175" y="2987675"/>
          <p14:tracePt t="110154" x="5156200" y="3006725"/>
          <p14:tracePt t="110170" x="5200650" y="3019425"/>
          <p14:tracePt t="110187" x="5238750" y="3032125"/>
          <p14:tracePt t="110203" x="5292725" y="3032125"/>
          <p14:tracePt t="110220" x="5330825" y="3038475"/>
          <p14:tracePt t="110237" x="5353050" y="3044825"/>
          <p14:tracePt t="110253" x="5394325" y="3063875"/>
          <p14:tracePt t="110270" x="5419725" y="3070225"/>
          <p14:tracePt t="110287" x="5448300" y="3070225"/>
          <p14:tracePt t="110303" x="5476875" y="3073400"/>
          <p14:tracePt t="110320" x="5505450" y="3079750"/>
          <p14:tracePt t="110337" x="5527675" y="3079750"/>
          <p14:tracePt t="110353" x="5565775" y="3079750"/>
          <p14:tracePt t="110370" x="5594350" y="3079750"/>
          <p14:tracePt t="110387" x="5626100" y="3092450"/>
          <p14:tracePt t="110403" x="5667375" y="3098800"/>
          <p14:tracePt t="110420" x="5711825" y="3105150"/>
          <p14:tracePt t="110437" x="5749925" y="3111500"/>
          <p14:tracePt t="110453" x="5797550" y="3111500"/>
          <p14:tracePt t="110470" x="5826125" y="3111500"/>
          <p14:tracePt t="110487" x="5848350" y="3111500"/>
          <p14:tracePt t="110504" x="5883275" y="3111500"/>
          <p14:tracePt t="110521" x="5892800" y="3114675"/>
          <p14:tracePt t="110537" x="5902325" y="3124200"/>
          <p14:tracePt t="110555" x="5927725" y="3136900"/>
          <p14:tracePt t="110571" x="5937250" y="3146425"/>
          <p14:tracePt t="110588" x="5946775" y="3146425"/>
          <p14:tracePt t="110604" x="5969000" y="3146425"/>
          <p14:tracePt t="110620" x="5978525" y="3146425"/>
          <p14:tracePt t="110637" x="5988050" y="3146425"/>
          <p14:tracePt t="110655" x="5991225" y="3146425"/>
          <p14:tracePt t="110671" x="5997575" y="3146425"/>
          <p14:tracePt t="110688" x="6003925" y="3146425"/>
          <p14:tracePt t="110704" x="6007100" y="3146425"/>
          <p14:tracePt t="110938" x="5994400" y="3133725"/>
          <p14:tracePt t="110945" x="5978525" y="3105150"/>
          <p14:tracePt t="110954" x="5965825" y="3092450"/>
          <p14:tracePt t="110970" x="5934075" y="3060700"/>
          <p14:tracePt t="110987" x="5915025" y="3028950"/>
          <p14:tracePt t="111004" x="5899150" y="2994025"/>
          <p14:tracePt t="111020" x="5886450" y="2962275"/>
          <p14:tracePt t="111038" x="5864225" y="2946400"/>
          <p14:tracePt t="111053" x="5848350" y="2930525"/>
          <p14:tracePt t="111070" x="5838825" y="2921000"/>
          <p14:tracePt t="111087" x="5819775" y="2908300"/>
          <p14:tracePt t="111104" x="5810250" y="2898775"/>
          <p14:tracePt t="111120" x="5797550" y="2886075"/>
          <p14:tracePt t="111138" x="5784850" y="2876550"/>
          <p14:tracePt t="111154" x="5768975" y="2867025"/>
          <p14:tracePt t="111170" x="5759450" y="2857500"/>
          <p14:tracePt t="111187" x="5743575" y="2835275"/>
          <p14:tracePt t="111204" x="5734050" y="2825750"/>
          <p14:tracePt t="111220" x="5718175" y="2822575"/>
          <p14:tracePt t="111237" x="5705475" y="2813050"/>
          <p14:tracePt t="111253" x="5695950" y="2813050"/>
          <p14:tracePt t="111270" x="5683250" y="2806700"/>
          <p14:tracePt t="111287" x="5664200" y="2797175"/>
          <p14:tracePt t="111303" x="5654675" y="2781300"/>
          <p14:tracePt t="111320" x="5645150" y="2771775"/>
          <p14:tracePt t="111337" x="5629275" y="2762250"/>
          <p14:tracePt t="111353" x="5613400" y="2755900"/>
          <p14:tracePt t="111370" x="5610225" y="2752725"/>
          <p14:tracePt t="111388" x="5600700" y="2746375"/>
          <p14:tracePt t="111420" x="5600700" y="2736850"/>
          <p14:tracePt t="111659" x="5632450" y="2755900"/>
          <p14:tracePt t="111666" x="5664200" y="2778125"/>
          <p14:tracePt t="111673" x="5702300" y="2794000"/>
          <p14:tracePt t="111686" x="5740400" y="2825750"/>
          <p14:tracePt t="111703" x="5788025" y="2854325"/>
          <p14:tracePt t="111721" x="5835650" y="2879725"/>
          <p14:tracePt t="111737" x="5870575" y="2914650"/>
          <p14:tracePt t="111754" x="5902325" y="2949575"/>
          <p14:tracePt t="111770" x="5927725" y="2971800"/>
          <p14:tracePt t="111787" x="5943600" y="3000375"/>
          <p14:tracePt t="111804" x="5959475" y="3009900"/>
          <p14:tracePt t="111820" x="5965825" y="3019425"/>
          <p14:tracePt t="111836" x="5965825" y="3035300"/>
          <p14:tracePt t="111870" x="5975350" y="3038475"/>
          <p14:tracePt t="111887" x="5984875" y="3051175"/>
          <p14:tracePt t="111903" x="5991225" y="3051175"/>
          <p14:tracePt t="111921" x="5994400" y="3054350"/>
          <p14:tracePt t="112009" x="6007100" y="3060700"/>
          <p14:tracePt t="112016" x="6010275" y="3060700"/>
          <p14:tracePt t="112029" x="6016625" y="3060700"/>
          <p14:tracePt t="112037" x="6016625" y="3067050"/>
          <p14:tracePt t="112053" x="6019800" y="3070225"/>
          <p14:tracePt t="112095" x="6026150" y="3070225"/>
          <p14:tracePt t="112201" x="6022975" y="3070225"/>
          <p14:tracePt t="112208" x="6019800" y="3070225"/>
          <p14:tracePt t="112222" x="5997575" y="3051175"/>
          <p14:tracePt t="112237" x="5972175" y="3022600"/>
          <p14:tracePt t="112254" x="5946775" y="2990850"/>
          <p14:tracePt t="112270" x="5915025" y="2959100"/>
          <p14:tracePt t="112287" x="5870575" y="2921000"/>
          <p14:tracePt t="112303" x="5845175" y="2889250"/>
          <p14:tracePt t="112321" x="5803900" y="2851150"/>
          <p14:tracePt t="112337" x="5778500" y="2828925"/>
          <p14:tracePt t="112353" x="5746750" y="2797175"/>
          <p14:tracePt t="112370" x="5721350" y="2771775"/>
          <p14:tracePt t="112387" x="5676900" y="2727325"/>
          <p14:tracePt t="112404" x="5654675" y="2708275"/>
          <p14:tracePt t="112421" x="5610225" y="2686050"/>
          <p14:tracePt t="112437" x="5588000" y="2667000"/>
          <p14:tracePt t="112453" x="5578475" y="2657475"/>
          <p14:tracePt t="112471" x="5556250" y="2647950"/>
          <p14:tracePt t="112486" x="5546725" y="2641600"/>
          <p14:tracePt t="112503" x="5537200" y="2641600"/>
          <p14:tracePt t="112522" x="5524500" y="2638425"/>
          <p14:tracePt t="112537" x="5508625" y="2632075"/>
          <p14:tracePt t="112554" x="5499100" y="2622550"/>
          <p14:tracePt t="112571" x="5483225" y="2616200"/>
          <p14:tracePt t="112587" x="5476875" y="2613025"/>
          <p14:tracePt t="112620" x="5476875" y="2606675"/>
          <p14:tracePt t="112665" x="5476875" y="2600325"/>
          <p14:tracePt t="112743" x="5480050" y="2600325"/>
          <p14:tracePt t="112750" x="5486400" y="2600325"/>
          <p14:tracePt t="112757" x="5489575" y="2600325"/>
          <p14:tracePt t="112770" x="5505450" y="2600325"/>
          <p14:tracePt t="112786" x="5543550" y="2609850"/>
          <p14:tracePt t="112803" x="5572125" y="2622550"/>
          <p14:tracePt t="112821" x="5626100" y="2670175"/>
          <p14:tracePt t="112836" x="5657850" y="2701925"/>
          <p14:tracePt t="112853" x="5683250" y="2724150"/>
          <p14:tracePt t="112871" x="5740400" y="2771775"/>
          <p14:tracePt t="112887" x="5788025" y="2790825"/>
          <p14:tracePt t="112904" x="5826125" y="2803525"/>
          <p14:tracePt t="112921" x="5876925" y="2835275"/>
          <p14:tracePt t="112937" x="5902325" y="2854325"/>
          <p14:tracePt t="112954" x="5924550" y="2867025"/>
          <p14:tracePt t="112970" x="5946775" y="2886075"/>
          <p14:tracePt t="112986" x="5965825" y="2901950"/>
          <p14:tracePt t="113003" x="5984875" y="2921000"/>
          <p14:tracePt t="113020" x="6013450" y="2952750"/>
          <p14:tracePt t="113037" x="6035675" y="2968625"/>
          <p14:tracePt t="113054" x="6045200" y="2978150"/>
          <p14:tracePt t="113056" x="6048375" y="2990850"/>
          <p14:tracePt t="113071" x="6057900" y="3000375"/>
          <p14:tracePt t="113086" x="6073775" y="3009900"/>
          <p14:tracePt t="113103" x="6083300" y="3019425"/>
          <p14:tracePt t="113120" x="6099175" y="3041650"/>
          <p14:tracePt t="113136" x="6108700" y="3051175"/>
          <p14:tracePt t="113153" x="6124575" y="3060700"/>
          <p14:tracePt t="113169" x="6130925" y="3076575"/>
          <p14:tracePt t="113186" x="6134100" y="3089275"/>
          <p14:tracePt t="113204" x="6134100" y="3098800"/>
          <p14:tracePt t="113455" x="6118225" y="3079750"/>
          <p14:tracePt t="113463" x="6089650" y="3057525"/>
          <p14:tracePt t="113470" x="6070600" y="3035300"/>
          <p14:tracePt t="113487" x="6016625" y="2984500"/>
          <p14:tracePt t="113503" x="5975350" y="2933700"/>
          <p14:tracePt t="113520" x="5905500" y="2879725"/>
          <p14:tracePt t="113537" x="5857875" y="2838450"/>
          <p14:tracePt t="113553" x="5803900" y="2784475"/>
          <p14:tracePt t="113570" x="5759450" y="2733675"/>
          <p14:tracePt t="113587" x="5727700" y="2708275"/>
          <p14:tracePt t="113605" x="5692775" y="2673350"/>
          <p14:tracePt t="113620" x="5676900" y="2660650"/>
          <p14:tracePt t="113637" x="5667375" y="2651125"/>
          <p14:tracePt t="113654" x="5651500" y="2638425"/>
          <p14:tracePt t="113670" x="5641975" y="2622550"/>
          <p14:tracePt t="113687" x="5626100" y="2613025"/>
          <p14:tracePt t="113705" x="5610225" y="2613025"/>
          <p14:tracePt t="113737" x="5607050" y="2613025"/>
          <p14:tracePt t="114041" x="5629275" y="2632075"/>
          <p14:tracePt t="114047" x="5648325" y="2654300"/>
          <p14:tracePt t="114054" x="5667375" y="2673350"/>
          <p14:tracePt t="114070" x="5711825" y="2724150"/>
          <p14:tracePt t="114086" x="5743575" y="2755900"/>
          <p14:tracePt t="114103" x="5788025" y="2794000"/>
          <p14:tracePt t="114120" x="5813425" y="2822575"/>
          <p14:tracePt t="114137" x="5838825" y="2847975"/>
          <p14:tracePt t="114154" x="5876925" y="2892425"/>
          <p14:tracePt t="114170" x="5905500" y="2917825"/>
          <p14:tracePt t="114187" x="5930900" y="2949575"/>
          <p14:tracePt t="114205" x="5975350" y="2984500"/>
          <p14:tracePt t="114221" x="5994400" y="3003550"/>
          <p14:tracePt t="114237" x="6007100" y="3013075"/>
          <p14:tracePt t="114253" x="6022975" y="3028950"/>
          <p14:tracePt t="114270" x="6032500" y="3038475"/>
          <p14:tracePt t="114287" x="6042025" y="3054350"/>
          <p14:tracePt t="114303" x="6064250" y="3070225"/>
          <p14:tracePt t="114319" x="6080125" y="3079750"/>
          <p14:tracePt t="114336" x="6089650" y="3089275"/>
          <p14:tracePt t="114353" x="6111875" y="3105150"/>
          <p14:tracePt t="114369" x="6121400" y="3105150"/>
          <p14:tracePt t="114833" x="6105525" y="3095625"/>
          <p14:tracePt t="114840" x="6086475" y="3082925"/>
          <p14:tracePt t="114853" x="6048375" y="3063875"/>
          <p14:tracePt t="114870" x="6022975" y="3044825"/>
          <p14:tracePt t="114886" x="5994400" y="3035300"/>
          <p14:tracePt t="114903" x="5978525" y="3019425"/>
          <p14:tracePt t="114920" x="5969000" y="3009900"/>
          <p14:tracePt t="114953" x="5930900" y="2978150"/>
          <p14:tracePt t="114986" x="5883275" y="2936875"/>
          <p14:tracePt t="115004" x="5870575" y="2921000"/>
          <p14:tracePt t="115020" x="5861050" y="2911475"/>
          <p14:tracePt t="115037" x="5838825" y="2898775"/>
          <p14:tracePt t="115053" x="5816600" y="2879725"/>
          <p14:tracePt t="115070" x="5791200" y="2867025"/>
          <p14:tracePt t="115087" x="5762625" y="2854325"/>
          <p14:tracePt t="115103" x="5718175" y="2838450"/>
          <p14:tracePt t="115120" x="5702300" y="2819400"/>
          <p14:tracePt t="115136" x="5692775" y="2809875"/>
          <p14:tracePt t="115153" x="5676900" y="2794000"/>
          <p14:tracePt t="115170" x="5661025" y="2784475"/>
          <p14:tracePt t="115187" x="5645150" y="2765425"/>
          <p14:tracePt t="115204" x="5635625" y="2759075"/>
          <p14:tracePt t="115220" x="5626100" y="2749550"/>
          <p14:tracePt t="115238" x="5610225" y="2733675"/>
          <p14:tracePt t="115253" x="5607050" y="2720975"/>
          <p14:tracePt t="115270" x="5607050" y="2714625"/>
          <p14:tracePt t="115287" x="5600700" y="2708275"/>
          <p14:tracePt t="115320" x="5597525" y="2705100"/>
          <p14:tracePt t="115336" x="5591175" y="2705100"/>
          <p14:tracePt t="115944" x="5588000" y="2705100"/>
          <p14:tracePt t="115965" x="5581650" y="2705100"/>
          <p14:tracePt t="115973" x="5578475" y="2705100"/>
          <p14:tracePt t="115986" x="5565775" y="2705100"/>
          <p14:tracePt t="116003" x="5556250" y="2717800"/>
          <p14:tracePt t="116020" x="5540375" y="2730500"/>
          <p14:tracePt t="116052" x="5483225" y="2765425"/>
          <p14:tracePt t="116087" x="5416550" y="2870200"/>
          <p14:tracePt t="116103" x="5403850" y="2924175"/>
          <p14:tracePt t="116120" x="5391150" y="2962275"/>
          <p14:tracePt t="116137" x="5391150" y="3025775"/>
          <p14:tracePt t="116154" x="5384800" y="3060700"/>
          <p14:tracePt t="116170" x="5384800" y="3082925"/>
          <p14:tracePt t="116186" x="5384800" y="3124200"/>
          <p14:tracePt t="116203" x="5384800" y="3133725"/>
          <p14:tracePt t="116220" x="5384800" y="3143250"/>
          <p14:tracePt t="116237" x="5384800" y="3159125"/>
          <p14:tracePt t="116254" x="5384800" y="3168650"/>
          <p14:tracePt t="116270" x="5384800" y="3178175"/>
          <p14:tracePt t="116286" x="5387975" y="3197225"/>
          <p14:tracePt t="116303" x="5387975" y="3206750"/>
          <p14:tracePt t="116319" x="5394325" y="3206750"/>
          <p14:tracePt t="116353" x="5397500" y="3206750"/>
          <p14:tracePt t="116371" x="5403850" y="3206750"/>
          <p14:tracePt t="116387" x="5407025" y="3206750"/>
          <p14:tracePt t="116403" x="5413375" y="3206750"/>
          <p14:tracePt t="116479" x="5422900" y="3206750"/>
          <p14:tracePt t="116529" x="5426075" y="3206750"/>
          <p14:tracePt t="116542" x="5432425" y="3206750"/>
          <p14:tracePt t="116557" x="5438775" y="3206750"/>
          <p14:tracePt t="116571" x="5441950" y="3206750"/>
          <p14:tracePt t="116586" x="5448300" y="3206750"/>
          <p14:tracePt t="116601" x="5451475" y="3206750"/>
          <p14:tracePt t="116607" x="5457825" y="3206750"/>
          <p14:tracePt t="116621" x="5461000" y="3206750"/>
          <p14:tracePt t="116637" x="5476875" y="3206750"/>
          <p14:tracePt t="116653" x="5486400" y="3206750"/>
          <p14:tracePt t="116670" x="5502275" y="3206750"/>
          <p14:tracePt t="116686" x="5511800" y="3206750"/>
          <p14:tracePt t="116703" x="5527675" y="3206750"/>
          <p14:tracePt t="116719" x="5543550" y="3200400"/>
          <p14:tracePt t="116736" x="5575300" y="3200400"/>
          <p14:tracePt t="116753" x="5597525" y="3200400"/>
          <p14:tracePt t="116770" x="5629275" y="3200400"/>
          <p14:tracePt t="116786" x="5645150" y="3200400"/>
          <p14:tracePt t="116803" x="5661025" y="3200400"/>
          <p14:tracePt t="116820" x="5680075" y="3200400"/>
          <p14:tracePt t="116836" x="5689600" y="3200400"/>
          <p14:tracePt t="116853" x="5695950" y="3200400"/>
          <p14:tracePt t="116892" x="5699125" y="3200400"/>
          <p14:tracePt t="116906" x="5705475" y="3200400"/>
          <p14:tracePt t="116921" x="5708650" y="3206750"/>
          <p14:tracePt t="116936" x="5715000" y="3213100"/>
          <p14:tracePt t="116953" x="5718175" y="3216275"/>
          <p14:tracePt t="116970" x="5718175" y="3225800"/>
          <p14:tracePt t="117078" x="5730875" y="3225800"/>
          <p14:tracePt t="117085" x="5734050" y="3225800"/>
          <p14:tracePt t="117091" x="5734050" y="3232150"/>
          <p14:tracePt t="117128" x="5740400" y="3232150"/>
          <p14:tracePt t="117135" x="5743575" y="3232150"/>
          <p14:tracePt t="117141" x="5749925" y="3232150"/>
          <p14:tracePt t="117153" x="5753100" y="3232150"/>
          <p14:tracePt t="117170" x="5768975" y="3235325"/>
          <p14:tracePt t="117186" x="5791200" y="3254375"/>
          <p14:tracePt t="117203" x="5803900" y="3257550"/>
          <p14:tracePt t="118447" x="5854700" y="3352800"/>
          <p14:tracePt t="118454" x="5956300" y="3476625"/>
          <p14:tracePt t="118461" x="6080125" y="3625850"/>
          <p14:tracePt t="118469" x="6203950" y="3775075"/>
          <p14:tracePt t="118486" x="6480175" y="4117975"/>
          <p14:tracePt t="118512" x="6931025" y="4699000"/>
          <p14:tracePt t="118539" x="7118350" y="5035550"/>
          <p14:tracePt t="118572" x="7232650" y="5314950"/>
          <p14:tracePt t="118588" x="7292975" y="5407025"/>
          <p14:tracePt t="118604" x="7372350" y="5527675"/>
          <p14:tracePt t="118620" x="7400925" y="5594350"/>
          <p14:tracePt t="118636" x="7435850" y="5635625"/>
          <p14:tracePt t="118653" x="7451725" y="5676900"/>
          <p14:tracePt t="118669" x="7464425" y="5699125"/>
          <p14:tracePt t="118686" x="7483475" y="5724525"/>
          <p14:tracePt t="118704" x="7496175" y="5740400"/>
          <p14:tracePt t="118720" x="7505700" y="5749925"/>
          <p14:tracePt t="118737" x="7515225" y="5749925"/>
          <p14:tracePt t="118754" x="7521575" y="5749925"/>
          <p14:tracePt t="118769" x="7521575" y="5746750"/>
          <p14:tracePt t="118786" x="7521575" y="5737225"/>
          <p14:tracePt t="118803" x="7521575" y="5711825"/>
          <p14:tracePt t="118819" x="7512050" y="5689600"/>
          <p14:tracePt t="118836" x="7486650" y="5664200"/>
          <p14:tracePt t="118853" x="7400925" y="5597525"/>
          <p14:tracePt t="118870" x="7299325" y="5530850"/>
          <p14:tracePt t="118886" x="7204075" y="5451475"/>
          <p14:tracePt t="118902" x="7080250" y="5353050"/>
          <p14:tracePt t="118919" x="7007225" y="5289550"/>
          <p14:tracePt t="118936" x="6940550" y="5260975"/>
          <p14:tracePt t="118954" x="6845300" y="5216525"/>
          <p14:tracePt t="118970" x="6775450" y="5207000"/>
          <p14:tracePt t="118986" x="6692900" y="5207000"/>
          <p14:tracePt t="119003" x="6584950" y="5207000"/>
          <p14:tracePt t="119019" x="6543675" y="5207000"/>
          <p14:tracePt t="119037" x="6505575" y="5207000"/>
          <p14:tracePt t="119053" x="6448425" y="5187950"/>
          <p14:tracePt t="119070" x="6410325" y="5168900"/>
          <p14:tracePt t="119086" x="6372225" y="5156200"/>
          <p14:tracePt t="119103" x="6308725" y="5137150"/>
          <p14:tracePt t="119120" x="6270625" y="5105400"/>
          <p14:tracePt t="119136" x="6223000" y="5080000"/>
          <p14:tracePt t="119153" x="6159500" y="5010150"/>
          <p14:tracePt t="119170" x="6134100" y="4984750"/>
          <p14:tracePt t="119186" x="6111875" y="4953000"/>
          <p14:tracePt t="119204" x="6067425" y="4933950"/>
          <p14:tracePt t="119220" x="6029325" y="4921250"/>
          <p14:tracePt t="119237" x="5991225" y="4902200"/>
          <p14:tracePt t="119253" x="5937250" y="4892675"/>
          <p14:tracePt t="119269" x="5899150" y="4892675"/>
          <p14:tracePt t="119286" x="5870575" y="4892675"/>
          <p14:tracePt t="119303" x="5816600" y="4892675"/>
          <p14:tracePt t="119320" x="5772150" y="4892675"/>
          <p14:tracePt t="119336" x="5727700" y="4892675"/>
          <p14:tracePt t="119354" x="5670550" y="4892675"/>
          <p14:tracePt t="119370" x="5626100" y="4914900"/>
          <p14:tracePt t="119386" x="5594350" y="4924425"/>
          <p14:tracePt t="119403" x="5559425" y="4943475"/>
          <p14:tracePt t="119420" x="5530850" y="4956175"/>
          <p14:tracePt t="119436" x="5505450" y="4965700"/>
          <p14:tracePt t="119453" x="5470525" y="4997450"/>
          <p14:tracePt t="119469" x="5451475" y="5022850"/>
          <p14:tracePt t="119486" x="5438775" y="5051425"/>
          <p14:tracePt t="119504" x="5413375" y="5102225"/>
          <p14:tracePt t="119520" x="5400675" y="5140325"/>
          <p14:tracePt t="119536" x="5394325" y="5200650"/>
          <p14:tracePt t="119552" x="5394325" y="5280025"/>
          <p14:tracePt t="119569" x="5394325" y="5324475"/>
          <p14:tracePt t="119587" x="5403850" y="5387975"/>
          <p14:tracePt t="119602" x="5422900" y="5432425"/>
          <p14:tracePt t="119619" x="5435600" y="5476875"/>
          <p14:tracePt t="119636" x="5448300" y="5524500"/>
          <p14:tracePt t="119638" x="5454650" y="5543550"/>
          <p14:tracePt t="119654" x="5467350" y="5572125"/>
          <p14:tracePt t="119669" x="5486400" y="5597525"/>
          <p14:tracePt t="119685" x="5499100" y="5626100"/>
          <p14:tracePt t="119703" x="5514975" y="5661025"/>
          <p14:tracePt t="119719" x="5527675" y="5686425"/>
          <p14:tracePt t="119736" x="5549900" y="5715000"/>
          <p14:tracePt t="119753" x="5562600" y="5743575"/>
          <p14:tracePt t="119770" x="5572125" y="5762625"/>
          <p14:tracePt t="119787" x="5588000" y="5781675"/>
          <p14:tracePt t="119803" x="5603875" y="5797550"/>
          <p14:tracePt t="119820" x="5613400" y="5807075"/>
          <p14:tracePt t="119836" x="5629275" y="5822950"/>
          <p14:tracePt t="119853" x="5648325" y="5832475"/>
          <p14:tracePt t="119870" x="5667375" y="5851525"/>
          <p14:tracePt t="119887" x="5702300" y="5867400"/>
          <p14:tracePt t="119903" x="5734050" y="5880100"/>
          <p14:tracePt t="119919" x="5749925" y="5889625"/>
          <p14:tracePt t="119936" x="5778500" y="5911850"/>
          <p14:tracePt t="119952" x="5788025" y="5921375"/>
          <p14:tracePt t="119969" x="5810250" y="5934075"/>
          <p14:tracePt t="119986" x="5861050" y="5959475"/>
          <p14:tracePt t="120003" x="5895975" y="5965825"/>
          <p14:tracePt t="120020" x="5927725" y="5972175"/>
          <p14:tracePt t="120036" x="5969000" y="5972175"/>
          <p14:tracePt t="120052" x="5978525" y="5972175"/>
          <p14:tracePt t="120069" x="5988050" y="5972175"/>
          <p14:tracePt t="120086" x="6007100" y="5972175"/>
          <p14:tracePt t="120103" x="6016625" y="5972175"/>
          <p14:tracePt t="120119" x="6026150" y="5965825"/>
          <p14:tracePt t="120137" x="6064250" y="5934075"/>
          <p14:tracePt t="120153" x="6102350" y="5908675"/>
          <p14:tracePt t="120169" x="6140450" y="5889625"/>
          <p14:tracePt t="120187" x="6162675" y="5873750"/>
          <p14:tracePt t="120203" x="6172200" y="5864225"/>
          <p14:tracePt t="120220" x="6188075" y="5854700"/>
          <p14:tracePt t="120236" x="6200775" y="5835650"/>
          <p14:tracePt t="120252" x="6216650" y="5822950"/>
          <p14:tracePt t="120270" x="6232525" y="5813425"/>
          <p14:tracePt t="120287" x="6261100" y="5797550"/>
          <p14:tracePt t="120303" x="6283325" y="5775325"/>
          <p14:tracePt t="120320" x="6292850" y="5765800"/>
          <p14:tracePt t="120336" x="6315075" y="5724525"/>
          <p14:tracePt t="120353" x="6343650" y="5692775"/>
          <p14:tracePt t="120369" x="6353175" y="5654675"/>
          <p14:tracePt t="120386" x="6378575" y="5603875"/>
          <p14:tracePt t="120403" x="6410325" y="5578475"/>
          <p14:tracePt t="120420" x="6429375" y="5556250"/>
          <p14:tracePt t="120437" x="6448425" y="5514975"/>
          <p14:tracePt t="120453" x="6464300" y="5495925"/>
          <p14:tracePt t="120470" x="6477000" y="5464175"/>
          <p14:tracePt t="120486" x="6483350" y="5410200"/>
          <p14:tracePt t="120503" x="6483350" y="5372100"/>
          <p14:tracePt t="120519" x="6483350" y="5311775"/>
          <p14:tracePt t="120536" x="6483350" y="5235575"/>
          <p14:tracePt t="120553" x="6483350" y="5191125"/>
          <p14:tracePt t="120569" x="6483350" y="5162550"/>
          <p14:tracePt t="120586" x="6483350" y="5127625"/>
          <p14:tracePt t="120603" x="6483350" y="5099050"/>
          <p14:tracePt t="120619" x="6483350" y="5083175"/>
          <p14:tracePt t="120636" x="6483350" y="5045075"/>
          <p14:tracePt t="120653" x="6480175" y="5022850"/>
          <p14:tracePt t="120670" x="6473825" y="4991100"/>
          <p14:tracePt t="120686" x="6451600" y="4962525"/>
          <p14:tracePt t="120703" x="6442075" y="4953000"/>
          <p14:tracePt t="120720" x="6432550" y="4943475"/>
          <p14:tracePt t="120736" x="6416675" y="4921250"/>
          <p14:tracePt t="120753" x="6400800" y="4911725"/>
          <p14:tracePt t="120770" x="6391275" y="4908550"/>
          <p14:tracePt t="120786" x="6375400" y="4895850"/>
          <p14:tracePt t="120803" x="6365875" y="4892675"/>
          <p14:tracePt t="120820" x="6343650" y="4879975"/>
          <p14:tracePt t="120836" x="6311900" y="4876800"/>
          <p14:tracePt t="120852" x="6280150" y="4864100"/>
          <p14:tracePt t="120869" x="6257925" y="4857750"/>
          <p14:tracePt t="120886" x="6216650" y="4838700"/>
          <p14:tracePt t="120903" x="6178550" y="4838700"/>
          <p14:tracePt t="120919" x="6156325" y="4835525"/>
          <p14:tracePt t="120936" x="6118225" y="4835525"/>
          <p14:tracePt t="120952" x="6096000" y="4835525"/>
          <p14:tracePt t="120971" x="6061075" y="4835525"/>
          <p14:tracePt t="120986" x="6042025" y="4835525"/>
          <p14:tracePt t="121003" x="6010275" y="4835525"/>
          <p14:tracePt t="121020" x="5972175" y="4835525"/>
          <p14:tracePt t="121036" x="5934075" y="4841875"/>
          <p14:tracePt t="121052" x="5886450" y="4854575"/>
          <p14:tracePt t="121070" x="5854700" y="4867275"/>
          <p14:tracePt t="121087" x="5822950" y="4879975"/>
          <p14:tracePt t="121103" x="5807075" y="4892675"/>
          <p14:tracePt t="121120" x="5791200" y="4902200"/>
          <p14:tracePt t="121136" x="5775325" y="4911725"/>
          <p14:tracePt t="121153" x="5759450" y="4924425"/>
          <p14:tracePt t="121170" x="5730875" y="4946650"/>
          <p14:tracePt t="121186" x="5715000" y="4956175"/>
          <p14:tracePt t="121202" x="5705475" y="4965700"/>
          <p14:tracePt t="121220" x="5689600" y="4981575"/>
          <p14:tracePt t="121235" x="5680075" y="4991100"/>
          <p14:tracePt t="121253" x="5664200" y="5006975"/>
          <p14:tracePt t="121270" x="5648325" y="5022850"/>
          <p14:tracePt t="121286" x="5638800" y="5032375"/>
          <p14:tracePt t="121303" x="5638800" y="5041900"/>
          <p14:tracePt t="121320" x="5629275" y="5060950"/>
          <p14:tracePt t="121335" x="5629275" y="5070475"/>
          <p14:tracePt t="121352" x="5629275" y="5080000"/>
          <p14:tracePt t="121370" x="5629275" y="5102225"/>
          <p14:tracePt t="121386" x="5629275" y="5111750"/>
          <p14:tracePt t="121402" x="5629275" y="5121275"/>
          <p14:tracePt t="121420" x="5629275" y="5137150"/>
          <p14:tracePt t="121436" x="5629275" y="5156200"/>
          <p14:tracePt t="121452" x="5629275" y="5178425"/>
          <p14:tracePt t="121469" x="5629275" y="5219700"/>
          <p14:tracePt t="121485" x="5629275" y="5241925"/>
          <p14:tracePt t="121503" x="5629275" y="5251450"/>
          <p14:tracePt t="121520" x="5629275" y="5270500"/>
          <p14:tracePt t="121536" x="5629275" y="5280025"/>
          <p14:tracePt t="121552" x="5629275" y="5289550"/>
          <p14:tracePt t="121570" x="5629275" y="5305425"/>
          <p14:tracePt t="121586" x="5629275" y="5321300"/>
          <p14:tracePt t="121602" x="5629275" y="5330825"/>
          <p14:tracePt t="121619" x="5629275" y="5343525"/>
          <p14:tracePt t="121636" x="5629275" y="5365750"/>
          <p14:tracePt t="121652" x="5629275" y="5381625"/>
          <p14:tracePt t="121669" x="5629275" y="5397500"/>
          <p14:tracePt t="121685" x="5629275" y="5407025"/>
          <p14:tracePt t="121702" x="5635625" y="5422900"/>
          <p14:tracePt t="121719" x="5645150" y="5435600"/>
          <p14:tracePt t="121736" x="5654675" y="5445125"/>
          <p14:tracePt t="121752" x="5670550" y="5454650"/>
          <p14:tracePt t="121769" x="5686425" y="5476875"/>
          <p14:tracePt t="121786" x="5695950" y="5486400"/>
          <p14:tracePt t="121803" x="5699125" y="5495925"/>
          <p14:tracePt t="121819" x="5705475" y="5495925"/>
          <p14:tracePt t="121836" x="5708650" y="5495925"/>
          <p14:tracePt t="121853" x="5715000" y="5495925"/>
          <p14:tracePt t="121869" x="5724525" y="5502275"/>
          <p14:tracePt t="121886" x="5730875" y="5502275"/>
          <p14:tracePt t="121903" x="5734050" y="5505450"/>
          <p14:tracePt t="121955" x="5734050" y="5518150"/>
          <p14:tracePt t="122019" x="5740400" y="5518150"/>
          <p14:tracePt t="122540" x="5749925" y="5518150"/>
          <p14:tracePt t="122553" x="5756275" y="5508625"/>
          <p14:tracePt t="122561" x="5759450" y="5505450"/>
          <p14:tracePt t="122568" x="5765800" y="5499100"/>
          <p14:tracePt t="122586" x="5775325" y="5489575"/>
          <p14:tracePt t="122603" x="5791200" y="5473700"/>
          <p14:tracePt t="122620" x="5807075" y="5445125"/>
          <p14:tracePt t="122653" x="5835650" y="5381625"/>
          <p14:tracePt t="122686" x="5867400" y="5324475"/>
          <p14:tracePt t="122703" x="5886450" y="5289550"/>
          <p14:tracePt t="122719" x="5895975" y="5273675"/>
          <p14:tracePt t="122736" x="5899150" y="5264150"/>
          <p14:tracePt t="122753" x="5905500" y="5248275"/>
          <p14:tracePt t="122770" x="5905500" y="5238750"/>
          <p14:tracePt t="122786" x="5915025" y="5222875"/>
          <p14:tracePt t="122803" x="5927725" y="5210175"/>
          <p14:tracePt t="122819" x="5930900" y="5200650"/>
          <p14:tracePt t="122836" x="5937250" y="5191125"/>
          <p14:tracePt t="122853" x="5940425" y="5168900"/>
          <p14:tracePt t="122870" x="5940425" y="5165725"/>
          <p14:tracePt t="122886" x="5946775" y="5159375"/>
          <p14:tracePt t="122903" x="5946775" y="5149850"/>
          <p14:tracePt t="122920" x="5956300" y="5140325"/>
          <p14:tracePt t="122936" x="5956300" y="5124450"/>
          <p14:tracePt t="122952" x="5972175" y="5108575"/>
          <p14:tracePt t="122969" x="5978525" y="5099050"/>
          <p14:tracePt t="122985" x="5988050" y="5089525"/>
          <p14:tracePt t="123003" x="6000750" y="5064125"/>
          <p14:tracePt t="123019" x="6016625" y="5054600"/>
          <p14:tracePt t="123035" x="6026150" y="5045075"/>
          <p14:tracePt t="123052" x="6026150" y="5022850"/>
          <p14:tracePt t="123069" x="6026150" y="5013325"/>
          <p14:tracePt t="123110" x="6026150" y="5010150"/>
          <p14:tracePt t="123118" x="6026150" y="5003800"/>
          <p14:tracePt t="123136" x="6026150" y="5000625"/>
          <p14:tracePt t="123152" x="6026150" y="4994275"/>
          <p14:tracePt t="123168" x="6032500" y="4991100"/>
          <p14:tracePt t="123185" x="6032500" y="4984750"/>
          <p14:tracePt t="123202" x="6035675" y="4984750"/>
          <p14:tracePt t="123302" x="6035675" y="4987925"/>
          <p14:tracePt t="123310" x="6035675" y="4991100"/>
          <p14:tracePt t="123319" x="6035675" y="4997450"/>
          <p14:tracePt t="123335" x="6035675" y="5006975"/>
          <p14:tracePt t="123352" x="6035675" y="5038725"/>
          <p14:tracePt t="123368" x="6029325" y="5070475"/>
          <p14:tracePt t="123385" x="6016625" y="5114925"/>
          <p14:tracePt t="123402" x="5997575" y="5165725"/>
          <p14:tracePt t="123419" x="5997575" y="5184775"/>
          <p14:tracePt t="123436" x="5997575" y="5200650"/>
          <p14:tracePt t="123453" x="5997575" y="5222875"/>
          <p14:tracePt t="123470" x="5997575" y="5232400"/>
          <p14:tracePt t="123486" x="5997575" y="5241925"/>
          <p14:tracePt t="123502" x="5984875" y="5276850"/>
          <p14:tracePt t="123519" x="5984875" y="5292725"/>
          <p14:tracePt t="123536" x="5978525" y="5302250"/>
          <p14:tracePt t="123553" x="5978525" y="5321300"/>
          <p14:tracePt t="123570" x="5978525" y="5330825"/>
          <p14:tracePt t="123586" x="5978525" y="5340350"/>
          <p14:tracePt t="123603" x="5978525" y="5349875"/>
          <p14:tracePt t="123619" x="5978525" y="5356225"/>
          <p14:tracePt t="123636" x="5975350" y="5356225"/>
          <p14:tracePt t="123695" x="5975350" y="5353050"/>
          <p14:tracePt t="123701" x="5975350" y="5349875"/>
          <p14:tracePt t="123709" x="5975350" y="5343525"/>
          <p14:tracePt t="123719" x="5975350" y="5340350"/>
          <p14:tracePt t="123736" x="5975350" y="5327650"/>
          <p14:tracePt t="123753" x="5975350" y="5308600"/>
          <p14:tracePt t="123769" x="5975350" y="5299075"/>
          <p14:tracePt t="123785" x="5975350" y="5295900"/>
          <p14:tracePt t="123802" x="5969000" y="5283200"/>
          <p14:tracePt t="123819" x="5965825" y="5280025"/>
          <p14:tracePt t="123835" x="5965825" y="5264150"/>
          <p14:tracePt t="123852" x="5965825" y="5254625"/>
          <p14:tracePt t="123869" x="5965825" y="5245100"/>
          <p14:tracePt t="123885" x="5965825" y="5235575"/>
          <p14:tracePt t="123902" x="5965825" y="5219700"/>
          <p14:tracePt t="124793" x="5953125" y="5222875"/>
          <p14:tracePt t="124800" x="5934075" y="5229225"/>
          <p14:tracePt t="124808" x="5924550" y="5235575"/>
          <p14:tracePt t="124835" x="5905500" y="5235575"/>
          <p14:tracePt t="124870" x="5880100" y="5235575"/>
          <p14:tracePt t="124886" x="5864225" y="5238750"/>
          <p14:tracePt t="124902" x="5854700" y="5251450"/>
          <p14:tracePt t="124919" x="5845175" y="5251450"/>
          <p14:tracePt t="124936" x="5826125" y="5254625"/>
          <p14:tracePt t="124952" x="5819775" y="5254625"/>
          <p14:tracePt t="125021" x="5819775" y="5260975"/>
          <p14:tracePt t="125034" x="5813425" y="5260975"/>
          <p14:tracePt t="125114" x="5813425" y="5264150"/>
          <p14:tracePt t="125134" x="5813425" y="5270500"/>
          <p14:tracePt t="125156" x="5813425" y="5273675"/>
          <p14:tracePt t="125255" x="5816600" y="5273675"/>
          <p14:tracePt t="125270" x="5822950" y="5273675"/>
          <p14:tracePt t="125292" x="5826125" y="5273675"/>
          <p14:tracePt t="125349" x="5832475" y="5273675"/>
          <p14:tracePt t="125362" x="5842000" y="5273675"/>
          <p14:tracePt t="125370" x="5845175" y="5273675"/>
          <p14:tracePt t="125386" x="5854700" y="5273675"/>
          <p14:tracePt t="125402" x="5861050" y="5273675"/>
          <p14:tracePt t="125419" x="5870575" y="5273675"/>
          <p14:tracePt t="125436" x="5880100" y="5273675"/>
          <p14:tracePt t="125452" x="5889625" y="5273675"/>
          <p14:tracePt t="125469" x="5905500" y="5273675"/>
          <p14:tracePt t="125486" x="5915025" y="5283200"/>
          <p14:tracePt t="125502" x="5924550" y="5299075"/>
          <p14:tracePt t="125519" x="5946775" y="5314950"/>
          <p14:tracePt t="125536" x="5956300" y="5324475"/>
          <p14:tracePt t="125553" x="5972175" y="5324475"/>
          <p14:tracePt t="125569" x="5991225" y="5330825"/>
          <p14:tracePt t="125585" x="6000750" y="5334000"/>
          <p14:tracePt t="125602" x="6010275" y="5334000"/>
          <p14:tracePt t="125619" x="6026150" y="5349875"/>
          <p14:tracePt t="125635" x="6029325" y="5356225"/>
          <p14:tracePt t="125862" x="6022975" y="5356225"/>
          <p14:tracePt t="125869" x="6019800" y="5356225"/>
          <p14:tracePt t="125876" x="6019800" y="5353050"/>
          <p14:tracePt t="125885" x="6013450" y="5349875"/>
          <p14:tracePt t="125903" x="6003925" y="5334000"/>
          <p14:tracePt t="125919" x="5984875" y="5318125"/>
          <p14:tracePt t="125935" x="5975350" y="5311775"/>
          <p14:tracePt t="125952" x="5962650" y="5302250"/>
          <p14:tracePt t="125968" x="5949950" y="5283200"/>
          <p14:tracePt t="125985" x="5934075" y="5276850"/>
          <p14:tracePt t="126002" x="5924550" y="5273675"/>
          <p14:tracePt t="126018" x="5908675" y="5267325"/>
          <p14:tracePt t="126036" x="5899150" y="5267325"/>
          <p14:tracePt t="126052" x="5883275" y="5267325"/>
          <p14:tracePt t="126068" x="5870575" y="5267325"/>
          <p14:tracePt t="126085" x="5861050" y="5267325"/>
          <p14:tracePt t="126103" x="5848350" y="5267325"/>
          <p14:tracePt t="126120" x="5829300" y="5267325"/>
          <p14:tracePt t="126136" x="5819775" y="5267325"/>
          <p14:tracePt t="126152" x="5810250" y="5267325"/>
          <p14:tracePt t="126169" x="5794375" y="5267325"/>
          <p14:tracePt t="126185" x="5784850" y="5267325"/>
          <p14:tracePt t="126261" x="5781675" y="5270500"/>
          <p14:tracePt t="126275" x="5781675" y="5273675"/>
          <p14:tracePt t="126282" x="5781675" y="5280025"/>
          <p14:tracePt t="126290" x="5781675" y="5283200"/>
          <p14:tracePt t="126304" x="5781675" y="5295900"/>
          <p14:tracePt t="126319" x="5781675" y="5299075"/>
          <p14:tracePt t="126335" x="5781675" y="5305425"/>
          <p14:tracePt t="126352" x="5781675" y="5314950"/>
          <p14:tracePt t="126369" x="5781675" y="5324475"/>
          <p14:tracePt t="126385" x="5781675" y="5327650"/>
          <p14:tracePt t="126402" x="5781675" y="5334000"/>
          <p14:tracePt t="126789" x="5788025" y="5334000"/>
          <p14:tracePt t="126803" x="5791200" y="5330825"/>
          <p14:tracePt t="126810" x="5797550" y="5327650"/>
          <p14:tracePt t="126835" x="5816600" y="5314950"/>
          <p14:tracePt t="126869" x="5848350" y="5305425"/>
          <p14:tracePt t="126885" x="5870575" y="5305425"/>
          <p14:tracePt t="126902" x="5883275" y="5305425"/>
          <p14:tracePt t="126919" x="5892800" y="5305425"/>
          <p14:tracePt t="126936" x="5902325" y="5305425"/>
          <p14:tracePt t="126953" x="5918200" y="5305425"/>
          <p14:tracePt t="126969" x="5927725" y="5305425"/>
          <p14:tracePt t="126985" x="5937250" y="5305425"/>
          <p14:tracePt t="127002" x="5953125" y="5305425"/>
          <p14:tracePt t="127018" x="5969000" y="5305425"/>
          <p14:tracePt t="127035" x="5972175" y="5305425"/>
          <p14:tracePt t="127052" x="5978525" y="5305425"/>
          <p14:tracePt t="127085" x="5978525" y="5308600"/>
          <p14:tracePt t="127101" x="5978525" y="5324475"/>
          <p14:tracePt t="127118" x="5978525" y="5334000"/>
          <p14:tracePt t="127135" x="5981700" y="5343525"/>
          <p14:tracePt t="127152" x="5988050" y="5356225"/>
          <p14:tracePt t="127168" x="5988050" y="5362575"/>
          <p14:tracePt t="127202" x="5988050" y="5372100"/>
          <p14:tracePt t="127281" x="5988050" y="5378450"/>
          <p14:tracePt t="127559" x="5988050" y="5375275"/>
          <p14:tracePt t="127566" x="5984875" y="5375275"/>
          <p14:tracePt t="127573" x="5984875" y="5372100"/>
          <p14:tracePt t="127585" x="5981700" y="5372100"/>
          <p14:tracePt t="127602" x="5965825" y="5356225"/>
          <p14:tracePt t="127618" x="5956300" y="5340350"/>
          <p14:tracePt t="127652" x="5930900" y="5314950"/>
          <p14:tracePt t="127685" x="5905500" y="5311775"/>
          <p14:tracePt t="127703" x="5889625" y="5311775"/>
          <p14:tracePt t="127719" x="5880100" y="5311775"/>
          <p14:tracePt t="127735" x="5870575" y="5305425"/>
          <p14:tracePt t="127752" x="5851525" y="5305425"/>
          <p14:tracePt t="127768" x="5842000" y="5295900"/>
          <p14:tracePt t="127785" x="5832475" y="5295900"/>
          <p14:tracePt t="127802" x="5816600" y="5295900"/>
          <p14:tracePt t="127818" x="5800725" y="5295900"/>
          <p14:tracePt t="127835" x="5791200" y="5295900"/>
          <p14:tracePt t="127853" x="5778500" y="5295900"/>
          <p14:tracePt t="127965" x="5772150" y="5302250"/>
          <p14:tracePt t="127973" x="5772150" y="5308600"/>
          <p14:tracePt t="127985" x="5772150" y="5311775"/>
          <p14:tracePt t="128002" x="5765800" y="5327650"/>
          <p14:tracePt t="128018" x="5765800" y="5337175"/>
          <p14:tracePt t="128036" x="5765800" y="5353050"/>
          <p14:tracePt t="128052" x="5765800" y="5362575"/>
          <p14:tracePt t="128069" x="5765800" y="5372100"/>
          <p14:tracePt t="128085" x="5765800" y="5381625"/>
          <p14:tracePt t="128102" x="5765800" y="5400675"/>
          <p14:tracePt t="128119" x="5765800" y="5413375"/>
          <p14:tracePt t="128136" x="5765800" y="5416550"/>
          <p14:tracePt t="128236" x="5768975" y="5416550"/>
          <p14:tracePt t="128293" x="5768975" y="5410200"/>
          <p14:tracePt t="128300" x="5772150" y="5403850"/>
          <p14:tracePt t="128307" x="5772150" y="5394325"/>
          <p14:tracePt t="128318" x="5772150" y="5391150"/>
          <p14:tracePt t="128335" x="5772150" y="5375275"/>
          <p14:tracePt t="128352" x="5772150" y="5365750"/>
          <p14:tracePt t="128369" x="5772150" y="5356225"/>
          <p14:tracePt t="128385" x="5772150" y="5346700"/>
          <p14:tracePt t="128402" x="5772150" y="5337175"/>
          <p14:tracePt t="128418" x="5772150" y="5327650"/>
          <p14:tracePt t="128435" x="5772150" y="5311775"/>
          <p14:tracePt t="128452" x="5772150" y="5295900"/>
          <p14:tracePt t="128469" x="5772150" y="5286375"/>
          <p14:tracePt t="128502" x="5772150" y="5280025"/>
          <p14:tracePt t="128521" x="5772150" y="5276850"/>
          <p14:tracePt t="128536" x="5772150" y="5270500"/>
          <p14:tracePt t="128551" x="5778500" y="5270500"/>
          <p14:tracePt t="128568" x="5778500" y="5260975"/>
          <p14:tracePt t="128585" x="5784850" y="5260975"/>
          <p14:tracePt t="128628" x="5788025" y="5260975"/>
          <p14:tracePt t="128636" x="5794375" y="5260975"/>
          <p14:tracePt t="128651" x="5803900" y="5260975"/>
          <p14:tracePt t="128668" x="5813425" y="5260975"/>
          <p14:tracePt t="128685" x="5822950" y="5260975"/>
          <p14:tracePt t="128701" x="5832475" y="5260975"/>
          <p14:tracePt t="128719" x="5838825" y="5260975"/>
          <p14:tracePt t="128736" x="5848350" y="5260975"/>
          <p14:tracePt t="128752" x="5864225" y="5260975"/>
          <p14:tracePt t="128769" x="5873750" y="5260975"/>
          <p14:tracePt t="128786" x="5886450" y="5260975"/>
          <p14:tracePt t="128802" x="5895975" y="5260975"/>
          <p14:tracePt t="128818" x="5911850" y="5264150"/>
          <p14:tracePt t="128835" x="5927725" y="5267325"/>
          <p14:tracePt t="128851" x="5937250" y="5273675"/>
          <p14:tracePt t="128886" x="5937250" y="5276850"/>
          <p14:tracePt t="128902" x="5940425" y="5283200"/>
          <p14:tracePt t="128918" x="5946775" y="5292725"/>
          <p14:tracePt t="128935" x="5962650" y="5314950"/>
          <p14:tracePt t="128952" x="5972175" y="5324475"/>
          <p14:tracePt t="128969" x="5972175" y="5334000"/>
          <p14:tracePt t="128985" x="5975350" y="5353050"/>
          <p14:tracePt t="129049" x="5975350" y="5359400"/>
          <p14:tracePt t="129056" x="5975350" y="5362575"/>
          <p14:tracePt t="129068" x="5975350" y="5368925"/>
          <p14:tracePt t="129085" x="5975350" y="5381625"/>
          <p14:tracePt t="129102" x="5975350" y="5391150"/>
          <p14:tracePt t="129119" x="5975350" y="5403850"/>
          <p14:tracePt t="132907" x="5965825" y="5343525"/>
          <p14:tracePt t="132914" x="5946775" y="5260975"/>
          <p14:tracePt t="132921" x="5927725" y="5168900"/>
          <p14:tracePt t="132935" x="5854700" y="4937125"/>
          <p14:tracePt t="132951" x="5778500" y="4737100"/>
          <p14:tracePt t="132968" x="5692775" y="4527550"/>
          <p14:tracePt t="133001" x="5438775" y="4086225"/>
          <p14:tracePt t="133036" x="5222875" y="3873500"/>
          <p14:tracePt t="133052" x="5143500" y="3832225"/>
          <p14:tracePt t="133069" x="5076825" y="3794125"/>
          <p14:tracePt t="133084" x="5003800" y="3775075"/>
          <p14:tracePt t="133102" x="4965700" y="3756025"/>
          <p14:tracePt t="133119" x="4902200" y="3721100"/>
          <p14:tracePt t="133135" x="4813300" y="3663950"/>
          <p14:tracePt t="133151" x="4743450" y="3606800"/>
          <p14:tracePt t="133168" x="4670425" y="3533775"/>
          <p14:tracePt t="133184" x="4587875" y="3413125"/>
          <p14:tracePt t="133201" x="4543425" y="3343275"/>
          <p14:tracePt t="133218" x="4518025" y="3295650"/>
          <p14:tracePt t="133234" x="4495800" y="3184525"/>
          <p14:tracePt t="133251" x="4495800" y="3101975"/>
          <p14:tracePt t="133268" x="4495800" y="3032125"/>
          <p14:tracePt t="133284" x="4495800" y="2946400"/>
          <p14:tracePt t="133301" x="4473575" y="2882900"/>
          <p14:tracePt t="133318" x="4457700" y="2797175"/>
          <p14:tracePt t="133320" x="4451350" y="2759075"/>
          <p14:tracePt t="133335" x="4435475" y="2686050"/>
          <p14:tracePt t="133351" x="4422775" y="2622550"/>
          <p14:tracePt t="133368" x="4406900" y="2559050"/>
          <p14:tracePt t="133384" x="4406900" y="2495550"/>
          <p14:tracePt t="133401" x="4406900" y="2451100"/>
          <p14:tracePt t="133418" x="4406900" y="2409825"/>
          <p14:tracePt t="133435" x="4394200" y="2352675"/>
          <p14:tracePt t="133451" x="4384675" y="2327275"/>
          <p14:tracePt t="133468" x="4371975" y="2298700"/>
          <p14:tracePt t="133484" x="4349750" y="2276475"/>
          <p14:tracePt t="133501" x="4327525" y="2263775"/>
          <p14:tracePt t="133518" x="4302125" y="2247900"/>
          <p14:tracePt t="133534" x="4260850" y="2241550"/>
          <p14:tracePt t="133552" x="4232275" y="2241550"/>
          <p14:tracePt t="133569" x="4210050" y="2241550"/>
          <p14:tracePt t="133585" x="4168775" y="2241550"/>
          <p14:tracePt t="133601" x="4149725" y="2241550"/>
          <p14:tracePt t="133618" x="4117975" y="2254250"/>
          <p14:tracePt t="133635" x="4095750" y="2270125"/>
          <p14:tracePt t="133652" x="4086225" y="2292350"/>
          <p14:tracePt t="133668" x="4073525" y="2324100"/>
          <p14:tracePt t="133684" x="4048125" y="2368550"/>
          <p14:tracePt t="133701" x="4035425" y="2397125"/>
          <p14:tracePt t="133718" x="4025900" y="2422525"/>
          <p14:tracePt t="133735" x="4000500" y="2457450"/>
          <p14:tracePt t="133751" x="3994150" y="2466975"/>
          <p14:tracePt t="133768" x="3994150" y="2476500"/>
          <p14:tracePt t="133784" x="3994150" y="2495550"/>
          <p14:tracePt t="133802" x="3994150" y="2508250"/>
          <p14:tracePt t="133818" x="3994150" y="2517775"/>
          <p14:tracePt t="133820" x="3994150" y="2520950"/>
          <p14:tracePt t="133835" x="3994150" y="2530475"/>
          <p14:tracePt t="133852" x="3994150" y="2552700"/>
          <p14:tracePt t="133868" x="3994150" y="2574925"/>
          <p14:tracePt t="133885" x="3994150" y="2616200"/>
          <p14:tracePt t="133901" x="4010025" y="2638425"/>
          <p14:tracePt t="133919" x="4064000" y="2692400"/>
          <p14:tracePt t="133935" x="4244975" y="2778125"/>
          <p14:tracePt t="133951" x="4575175" y="2936875"/>
          <p14:tracePt t="133969" x="5149850" y="3282950"/>
          <p14:tracePt t="133985" x="5340350" y="3416300"/>
          <p14:tracePt t="134002" x="5502275" y="3568700"/>
          <p14:tracePt t="134019" x="5667375" y="3771900"/>
          <p14:tracePt t="134036" x="5768975" y="3908425"/>
          <p14:tracePt t="134051" x="5867400" y="4022725"/>
          <p14:tracePt t="134069" x="6080125" y="4200525"/>
          <p14:tracePt t="134084" x="6216650" y="4289425"/>
          <p14:tracePt t="134103" x="6321425" y="4368800"/>
          <p14:tracePt t="134119" x="6403975" y="4445000"/>
          <p14:tracePt t="134134" x="6429375" y="4489450"/>
          <p14:tracePt t="134152" x="6467475" y="4549775"/>
          <p14:tracePt t="134168" x="6499225" y="4606925"/>
          <p14:tracePt t="134184" x="6530975" y="4632325"/>
          <p14:tracePt t="134201" x="6556375" y="4664075"/>
          <p14:tracePt t="134218" x="6600825" y="4702175"/>
          <p14:tracePt t="134235" x="6629400" y="4721225"/>
          <p14:tracePt t="134251" x="6648450" y="4730750"/>
          <p14:tracePt t="134268" x="6667500" y="4746625"/>
          <p14:tracePt t="134284" x="6696075" y="4756150"/>
          <p14:tracePt t="134301" x="6721475" y="4775200"/>
          <p14:tracePt t="134318" x="6819900" y="4797425"/>
          <p14:tracePt t="134335" x="6905625" y="4813300"/>
          <p14:tracePt t="134351" x="6991350" y="4819650"/>
          <p14:tracePt t="134368" x="7061200" y="4826000"/>
          <p14:tracePt t="134384" x="7083425" y="4826000"/>
          <p14:tracePt t="134401" x="7096125" y="4826000"/>
          <p14:tracePt t="134418" x="7131050" y="4826000"/>
          <p14:tracePt t="134434" x="7175500" y="4826000"/>
          <p14:tracePt t="134451" x="7226300" y="4826000"/>
          <p14:tracePt t="134468" x="7312025" y="4826000"/>
          <p14:tracePt t="134484" x="7356475" y="4826000"/>
          <p14:tracePt t="134501" x="7378700" y="4826000"/>
          <p14:tracePt t="134518" x="7404100" y="4826000"/>
          <p14:tracePt t="134534" x="7413625" y="4822825"/>
          <p14:tracePt t="134551" x="7419975" y="4822825"/>
          <p14:tracePt t="134568" x="7423150" y="4813300"/>
          <p14:tracePt t="134601" x="7429500" y="4813300"/>
          <p14:tracePt t="134618" x="7432675" y="4803775"/>
          <p14:tracePt t="134634" x="7432675" y="4800600"/>
          <p14:tracePt t="134650" x="7432675" y="4791075"/>
          <p14:tracePt t="134668" x="7432675" y="4768850"/>
          <p14:tracePt t="134684" x="7429500" y="4746625"/>
          <p14:tracePt t="134701" x="7426325" y="4718050"/>
          <p14:tracePt t="134717" x="7413625" y="4683125"/>
          <p14:tracePt t="134734" x="7413625" y="4667250"/>
          <p14:tracePt t="134751" x="7413625" y="4657725"/>
          <p14:tracePt t="134768" x="7413625" y="4654550"/>
          <p14:tracePt t="134801" x="7419975" y="4654550"/>
          <p14:tracePt t="134818" x="7454900" y="4641850"/>
          <p14:tracePt t="134834" x="7477125" y="4641850"/>
          <p14:tracePt t="134851" x="7518400" y="4641850"/>
          <p14:tracePt t="134868" x="7559675" y="4641850"/>
          <p14:tracePt t="134884" x="7588250" y="4645025"/>
          <p14:tracePt t="134901" x="7613650" y="4651375"/>
          <p14:tracePt t="134918" x="7667625" y="4664075"/>
          <p14:tracePt t="134934" x="7712075" y="4670425"/>
          <p14:tracePt t="134951" x="7756525" y="4670425"/>
          <p14:tracePt t="134968" x="7820025" y="4683125"/>
          <p14:tracePt t="134984" x="7851775" y="4683125"/>
          <p14:tracePt t="135001" x="7870825" y="4683125"/>
          <p14:tracePt t="135018" x="7912100" y="4683125"/>
          <p14:tracePt t="135034" x="7927975" y="4683125"/>
          <p14:tracePt t="135051" x="7956550" y="4683125"/>
          <p14:tracePt t="135068" x="8004175" y="4683125"/>
          <p14:tracePt t="135085" x="8039100" y="4683125"/>
          <p14:tracePt t="135101" x="8083550" y="4673600"/>
          <p14:tracePt t="135118" x="8147050" y="4673600"/>
          <p14:tracePt t="135134" x="8169275" y="4673600"/>
          <p14:tracePt t="135152" x="8197850" y="4673600"/>
          <p14:tracePt t="135168" x="8242300" y="4695825"/>
          <p14:tracePt t="135184" x="8264525" y="4708525"/>
          <p14:tracePt t="135201" x="8302625" y="4718050"/>
          <p14:tracePt t="135218" x="8359775" y="4743450"/>
          <p14:tracePt t="135234" x="8420100" y="4759325"/>
          <p14:tracePt t="135251" x="8483600" y="4772025"/>
          <p14:tracePt t="135268" x="8550275" y="4791075"/>
          <p14:tracePt t="135284" x="8582025" y="4816475"/>
          <p14:tracePt t="135301" x="8604250" y="4829175"/>
          <p14:tracePt t="135318" x="8620125" y="4845050"/>
          <p14:tracePt t="135334" x="8632825" y="4854575"/>
          <p14:tracePt t="135351" x="8645525" y="4870450"/>
          <p14:tracePt t="135368" x="8661400" y="4895850"/>
          <p14:tracePt t="135385" x="8670925" y="4927600"/>
          <p14:tracePt t="135401" x="8689975" y="4943475"/>
          <p14:tracePt t="135418" x="8699500" y="4962525"/>
          <p14:tracePt t="135434" x="8705850" y="4978400"/>
          <p14:tracePt t="135451" x="8705850" y="4987925"/>
          <p14:tracePt t="135468" x="8705850" y="5003800"/>
          <p14:tracePt t="135485" x="8705850" y="5013325"/>
          <p14:tracePt t="135501" x="8705850" y="5029200"/>
          <p14:tracePt t="135518" x="8705850" y="5041900"/>
          <p14:tracePt t="135534" x="8705850" y="5054600"/>
          <p14:tracePt t="135550" x="8705850" y="5064125"/>
          <p14:tracePt t="135568" x="8696325" y="5089525"/>
          <p14:tracePt t="135584" x="8686800" y="5105400"/>
          <p14:tracePt t="135601" x="8661400" y="5146675"/>
          <p14:tracePt t="135617" x="8651875" y="5172075"/>
          <p14:tracePt t="135634" x="8639175" y="5200650"/>
          <p14:tracePt t="135651" x="8613775" y="5235575"/>
          <p14:tracePt t="135667" x="8607425" y="5267325"/>
          <p14:tracePt t="135684" x="8597900" y="5283200"/>
          <p14:tracePt t="135701" x="8582025" y="5299075"/>
          <p14:tracePt t="135717" x="8572500" y="5308600"/>
          <p14:tracePt t="135734" x="8556625" y="5318125"/>
          <p14:tracePt t="135752" x="8543925" y="5330825"/>
          <p14:tracePt t="135767" x="8534400" y="5346700"/>
          <p14:tracePt t="135784" x="8524875" y="5356225"/>
          <p14:tracePt t="135801" x="8502650" y="5372100"/>
          <p14:tracePt t="135817" x="8493125" y="5381625"/>
          <p14:tracePt t="135834" x="8483600" y="5397500"/>
          <p14:tracePt t="135852" x="8461375" y="5413375"/>
          <p14:tracePt t="135867" x="8451850" y="5422900"/>
          <p14:tracePt t="135884" x="8442325" y="5432425"/>
          <p14:tracePt t="135901" x="8426450" y="5454650"/>
          <p14:tracePt t="135918" x="8413750" y="5464175"/>
          <p14:tracePt t="135934" x="8401050" y="5473700"/>
          <p14:tracePt t="135951" x="8388350" y="5486400"/>
          <p14:tracePt t="135968" x="8378825" y="5502275"/>
          <p14:tracePt t="135984" x="8369300" y="5511800"/>
          <p14:tracePt t="136001" x="8347075" y="5527675"/>
          <p14:tracePt t="136018" x="8337550" y="5534025"/>
          <p14:tracePt t="136034" x="8328025" y="5537200"/>
          <p14:tracePt t="136051" x="8305800" y="5549900"/>
          <p14:tracePt t="136067" x="8296275" y="5549900"/>
          <p14:tracePt t="136084" x="8286750" y="5549900"/>
          <p14:tracePt t="136101" x="8270875" y="5553075"/>
          <p14:tracePt t="136118" x="8258175" y="5553075"/>
          <p14:tracePt t="136135" x="8242300" y="5553075"/>
          <p14:tracePt t="136151" x="8216900" y="5553075"/>
          <p14:tracePt t="136168" x="8201025" y="5553075"/>
          <p14:tracePt t="136184" x="8178800" y="5553075"/>
          <p14:tracePt t="136201" x="8143875" y="5553075"/>
          <p14:tracePt t="136218" x="8121650" y="5553075"/>
          <p14:tracePt t="136235" x="8108950" y="5553075"/>
          <p14:tracePt t="136251" x="8074025" y="5553075"/>
          <p14:tracePt t="136268" x="8058150" y="5553075"/>
          <p14:tracePt t="136284" x="8039100" y="5553075"/>
          <p14:tracePt t="136300" x="8023225" y="5553075"/>
          <p14:tracePt t="136318" x="8007350" y="5540375"/>
          <p14:tracePt t="136334" x="7985125" y="5540375"/>
          <p14:tracePt t="136351" x="7959725" y="5537200"/>
          <p14:tracePt t="136368" x="7950200" y="5530850"/>
          <p14:tracePt t="136384" x="7934325" y="5527675"/>
          <p14:tracePt t="136402" x="7918450" y="5521325"/>
          <p14:tracePt t="136418" x="7908925" y="5518150"/>
          <p14:tracePt t="136434" x="7899400" y="5505450"/>
          <p14:tracePt t="136451" x="7877175" y="5489575"/>
          <p14:tracePt t="136468" x="7867650" y="5486400"/>
          <p14:tracePt t="136484" x="7858125" y="5480050"/>
          <p14:tracePt t="136501" x="7845425" y="5470525"/>
          <p14:tracePt t="136518" x="7829550" y="5461000"/>
          <p14:tracePt t="136534" x="7820025" y="5451475"/>
          <p14:tracePt t="136551" x="7804150" y="5429250"/>
          <p14:tracePt t="136567" x="7794625" y="5419725"/>
          <p14:tracePt t="136584" x="7778750" y="5410200"/>
          <p14:tracePt t="136601" x="7756525" y="5375275"/>
          <p14:tracePt t="136617" x="7747000" y="5365750"/>
          <p14:tracePt t="136635" x="7731125" y="5356225"/>
          <p14:tracePt t="136652" x="7715250" y="5340350"/>
          <p14:tracePt t="136668" x="7705725" y="5324475"/>
          <p14:tracePt t="136684" x="7702550" y="5314950"/>
          <p14:tracePt t="136701" x="7677150" y="5280025"/>
          <p14:tracePt t="136717" x="7664450" y="5251450"/>
          <p14:tracePt t="136734" x="7658100" y="5207000"/>
          <p14:tracePt t="136751" x="7639050" y="5149850"/>
          <p14:tracePt t="136767" x="7635875" y="5127625"/>
          <p14:tracePt t="136784" x="7629525" y="5095875"/>
          <p14:tracePt t="136801" x="7629525" y="5083175"/>
          <p14:tracePt t="136819" x="7629525" y="5073650"/>
          <p14:tracePt t="136836" x="7629525" y="5051425"/>
          <p14:tracePt t="136851" x="7629525" y="5041900"/>
          <p14:tracePt t="136868" x="7629525" y="5032375"/>
          <p14:tracePt t="136885" x="7629525" y="5019675"/>
          <p14:tracePt t="136901" x="7629525" y="5003800"/>
          <p14:tracePt t="136918" x="7629525" y="4994275"/>
          <p14:tracePt t="136934" x="7629525" y="4978400"/>
          <p14:tracePt t="136951" x="7629525" y="4962525"/>
          <p14:tracePt t="136967" x="7629525" y="4946650"/>
          <p14:tracePt t="136985" x="7629525" y="4927600"/>
          <p14:tracePt t="137001" x="7629525" y="4911725"/>
          <p14:tracePt t="137018" x="7635875" y="4895850"/>
          <p14:tracePt t="137035" x="7651750" y="4870450"/>
          <p14:tracePt t="137051" x="7654925" y="4860925"/>
          <p14:tracePt t="137067" x="7661275" y="4845050"/>
          <p14:tracePt t="137085" x="7680325" y="4829175"/>
          <p14:tracePt t="137101" x="7693025" y="4819650"/>
          <p14:tracePt t="137118" x="7702550" y="4810125"/>
          <p14:tracePt t="137135" x="7743825" y="4787900"/>
          <p14:tracePt t="137151" x="7766050" y="4775200"/>
          <p14:tracePt t="137168" x="7797800" y="4762500"/>
          <p14:tracePt t="137184" x="7820025" y="4752975"/>
          <p14:tracePt t="137201" x="7870825" y="4727575"/>
          <p14:tracePt t="137217" x="7899400" y="4721225"/>
          <p14:tracePt t="137234" x="7956550" y="4721225"/>
          <p14:tracePt t="137251" x="8001000" y="4714875"/>
          <p14:tracePt t="137268" x="8042275" y="4714875"/>
          <p14:tracePt t="137285" x="8077200" y="4702175"/>
          <p14:tracePt t="137301" x="8105775" y="4702175"/>
          <p14:tracePt t="137318" x="8118475" y="4695825"/>
          <p14:tracePt t="137335" x="8131175" y="4695825"/>
          <p14:tracePt t="137351" x="8137525" y="4695825"/>
          <p14:tracePt t="137384" x="8140700" y="4695825"/>
          <p14:tracePt t="137401" x="8156575" y="4695825"/>
          <p14:tracePt t="137417" x="8162925" y="4695825"/>
          <p14:tracePt t="137434" x="8175625" y="4695825"/>
          <p14:tracePt t="137451" x="8185150" y="4705350"/>
          <p14:tracePt t="137468" x="8201025" y="4714875"/>
          <p14:tracePt t="137484" x="8216900" y="4727575"/>
          <p14:tracePt t="137500" x="8226425" y="4743450"/>
          <p14:tracePt t="137517" x="8235950" y="4749800"/>
          <p14:tracePt t="137534" x="8258175" y="4765675"/>
          <p14:tracePt t="137550" x="8267700" y="4768850"/>
          <p14:tracePt t="137567" x="8277225" y="4778375"/>
          <p14:tracePt t="137584" x="8280400" y="4800600"/>
          <p14:tracePt t="137601" x="8280400" y="4810125"/>
          <p14:tracePt t="137618" x="8289925" y="4819650"/>
          <p14:tracePt t="137635" x="8315325" y="4860925"/>
          <p14:tracePt t="137651" x="8318500" y="4883150"/>
          <p14:tracePt t="137669" x="8318500" y="4911725"/>
          <p14:tracePt t="137685" x="8324850" y="4940300"/>
          <p14:tracePt t="137701" x="8324850" y="4956175"/>
          <p14:tracePt t="137717" x="8324850" y="4972050"/>
          <p14:tracePt t="137734" x="8324850" y="4984750"/>
          <p14:tracePt t="137751" x="8324850" y="4994275"/>
          <p14:tracePt t="137768" x="8331200" y="5010150"/>
          <p14:tracePt t="137784" x="8334375" y="5026025"/>
          <p14:tracePt t="137801" x="8334375" y="5035550"/>
          <p14:tracePt t="137818" x="8340725" y="5045075"/>
          <p14:tracePt t="137834" x="8356600" y="5067300"/>
          <p14:tracePt t="137852" x="8362950" y="5076825"/>
          <p14:tracePt t="137868" x="8362950" y="5086350"/>
          <p14:tracePt t="137885" x="8366125" y="5105400"/>
          <p14:tracePt t="137902" x="8366125" y="5114925"/>
          <p14:tracePt t="137918" x="8366125" y="5124450"/>
          <p14:tracePt t="137934" x="8366125" y="5140325"/>
          <p14:tracePt t="137951" x="8366125" y="5156200"/>
          <p14:tracePt t="137967" x="8366125" y="5159375"/>
          <p14:tracePt t="137984" x="8366125" y="5165725"/>
          <p14:tracePt t="138001" x="8366125" y="5175250"/>
          <p14:tracePt t="138018" x="8366125" y="5184775"/>
          <p14:tracePt t="138034" x="8366125" y="5203825"/>
          <p14:tracePt t="138051" x="8366125" y="5213350"/>
          <p14:tracePt t="138068" x="8366125" y="5222875"/>
          <p14:tracePt t="138085" x="8366125" y="5229225"/>
          <p14:tracePt t="138114" x="8359775" y="5229225"/>
          <p14:tracePt t="138120" x="8350250" y="5229225"/>
          <p14:tracePt t="138134" x="8340725" y="5232400"/>
          <p14:tracePt t="138151" x="8331200" y="5241925"/>
          <p14:tracePt t="138168" x="8321675" y="5254625"/>
          <p14:tracePt t="138184" x="8299450" y="5267325"/>
          <p14:tracePt t="138202" x="8289925" y="5273675"/>
          <p14:tracePt t="138219" x="8274050" y="5276850"/>
          <p14:tracePt t="138235" x="8264525" y="5283200"/>
          <p14:tracePt t="138251" x="8251825" y="5283200"/>
          <p14:tracePt t="138268" x="8235950" y="5283200"/>
          <p14:tracePt t="138284" x="8226425" y="5292725"/>
          <p14:tracePt t="138301" x="8216900" y="5299075"/>
          <p14:tracePt t="138318" x="8194675" y="5302250"/>
          <p14:tracePt t="138335" x="8185150" y="5302250"/>
          <p14:tracePt t="138352" x="8175625" y="5308600"/>
          <p14:tracePt t="138368" x="8162925" y="5311775"/>
          <p14:tracePt t="138384" x="8134350" y="5311775"/>
          <p14:tracePt t="138401" x="8112125" y="5324475"/>
          <p14:tracePt t="138418" x="8070850" y="5330825"/>
          <p14:tracePt t="138434" x="8045450" y="5349875"/>
          <p14:tracePt t="138451" x="8029575" y="5349875"/>
          <p14:tracePt t="138469" x="8016875" y="5353050"/>
          <p14:tracePt t="138485" x="8004175" y="5353050"/>
          <p14:tracePt t="138501" x="7994650" y="5353050"/>
          <p14:tracePt t="138518" x="7969250" y="5353050"/>
          <p14:tracePt t="138534" x="7959725" y="5353050"/>
          <p14:tracePt t="138551" x="7950200" y="5353050"/>
          <p14:tracePt t="138568" x="7931150" y="5353050"/>
          <p14:tracePt t="138584" x="7921625" y="5353050"/>
          <p14:tracePt t="138601" x="7912100" y="5353050"/>
          <p14:tracePt t="138618" x="7896225" y="5353050"/>
          <p14:tracePt t="138633" x="7880350" y="5353050"/>
          <p14:tracePt t="138651" x="7870825" y="5353050"/>
          <p14:tracePt t="138668" x="7854950" y="5340350"/>
          <p14:tracePt t="138684" x="7845425" y="5330825"/>
          <p14:tracePt t="138701" x="7829550" y="5321300"/>
          <p14:tracePt t="138718" x="7826375" y="5305425"/>
          <p14:tracePt t="138734" x="7826375" y="5292725"/>
          <p14:tracePt t="138751" x="7820025" y="5280025"/>
          <p14:tracePt t="138768" x="7810500" y="5260975"/>
          <p14:tracePt t="138784" x="7800975" y="5251450"/>
          <p14:tracePt t="138801" x="7791450" y="5235575"/>
          <p14:tracePt t="138817" x="7769225" y="5219700"/>
          <p14:tracePt t="138834" x="7766050" y="5210175"/>
          <p14:tracePt t="138851" x="7766050" y="5197475"/>
          <p14:tracePt t="138867" x="7766050" y="5181600"/>
          <p14:tracePt t="138884" x="7766050" y="5172075"/>
          <p14:tracePt t="138901" x="7766050" y="5162550"/>
          <p14:tracePt t="138917" x="7766050" y="5149850"/>
          <p14:tracePt t="138934" x="7766050" y="5146675"/>
          <p14:tracePt t="138951" x="7766050" y="5140325"/>
          <p14:tracePt t="138982" x="7766050" y="5137150"/>
          <p14:tracePt t="138996" x="7759700" y="5137150"/>
          <p14:tracePt t="139003" x="7759700" y="5130800"/>
          <p14:tracePt t="139017" x="7759700" y="5121275"/>
          <p14:tracePt t="139034" x="7759700" y="5118100"/>
          <p14:tracePt t="139051" x="7756525" y="5102225"/>
          <p14:tracePt t="139068" x="7756525" y="5092700"/>
          <p14:tracePt t="139084" x="7756525" y="5083175"/>
          <p14:tracePt t="139101" x="7756525" y="5073650"/>
          <p14:tracePt t="139118" x="7756525" y="5064125"/>
          <p14:tracePt t="139134" x="7756525" y="5048250"/>
          <p14:tracePt t="139151" x="7756525" y="5038725"/>
          <p14:tracePt t="139167" x="7756525" y="5022850"/>
          <p14:tracePt t="139184" x="7756525" y="5013325"/>
          <p14:tracePt t="139201" x="7756525" y="4997450"/>
          <p14:tracePt t="139219" x="7756525" y="4984750"/>
          <p14:tracePt t="139234" x="7756525" y="4975225"/>
          <p14:tracePt t="139251" x="7756525" y="4962525"/>
          <p14:tracePt t="139267" x="7756525" y="4953000"/>
          <p14:tracePt t="139325" x="7756525" y="4949825"/>
          <p14:tracePt t="139423" x="7756525" y="4943475"/>
          <p14:tracePt t="142654" x="7756525" y="4940300"/>
          <p14:tracePt t="142662" x="7769225" y="4933950"/>
          <p14:tracePt t="142669" x="7778750" y="4927600"/>
          <p14:tracePt t="142684" x="7810500" y="4914900"/>
          <p14:tracePt t="142701" x="7845425" y="4914900"/>
          <p14:tracePt t="142718" x="7902575" y="4914900"/>
          <p14:tracePt t="142734" x="7947025" y="4914900"/>
          <p14:tracePt t="142768" x="8083550" y="4914900"/>
          <p14:tracePt t="142800" x="8134350" y="4914900"/>
          <p14:tracePt t="142817" x="8147050" y="4914900"/>
          <p14:tracePt t="142834" x="8159750" y="4914900"/>
          <p14:tracePt t="142851" x="8166100" y="4911725"/>
          <p14:tracePt t="142867" x="8166100" y="4889500"/>
          <p14:tracePt t="142883" x="8166100" y="4860925"/>
          <p14:tracePt t="142900" x="8166100" y="4810125"/>
          <p14:tracePt t="142918" x="8166100" y="4714875"/>
          <p14:tracePt t="142934" x="8166100" y="4651375"/>
          <p14:tracePt t="142951" x="8166100" y="4600575"/>
          <p14:tracePt t="142968" x="8150225" y="4549775"/>
          <p14:tracePt t="142984" x="8124825" y="4527550"/>
          <p14:tracePt t="143000" x="8093075" y="4492625"/>
          <p14:tracePt t="143017" x="8064500" y="4476750"/>
          <p14:tracePt t="143034" x="8048625" y="4467225"/>
          <p14:tracePt t="143050" x="8039100" y="4460875"/>
          <p14:tracePt t="143068" x="8026400" y="4457700"/>
          <p14:tracePt t="143084" x="8020050" y="4457700"/>
          <p14:tracePt t="143101" x="8010525" y="4441825"/>
          <p14:tracePt t="143118" x="7988300" y="4425950"/>
          <p14:tracePt t="143134" x="7966075" y="4416425"/>
          <p14:tracePt t="143150" x="7927975" y="4403725"/>
          <p14:tracePt t="143168" x="7864475" y="4378325"/>
          <p14:tracePt t="143184" x="7835900" y="4371975"/>
          <p14:tracePt t="143201" x="7810500" y="4371975"/>
          <p14:tracePt t="143217" x="7797800" y="4371975"/>
          <p14:tracePt t="143234" x="7781925" y="4371975"/>
          <p14:tracePt t="143251" x="7759700" y="4371975"/>
          <p14:tracePt t="143268" x="7712075" y="4371975"/>
          <p14:tracePt t="143284" x="7677150" y="4371975"/>
          <p14:tracePt t="143300" x="7616825" y="4371975"/>
          <p14:tracePt t="143317" x="7543800" y="4371975"/>
          <p14:tracePt t="143334" x="7499350" y="4381500"/>
          <p14:tracePt t="143351" x="7461250" y="4400550"/>
          <p14:tracePt t="143368" x="7419975" y="4425950"/>
          <p14:tracePt t="143383" x="7381875" y="4451350"/>
          <p14:tracePt t="143400" x="7350125" y="4483100"/>
          <p14:tracePt t="143418" x="7296150" y="4533900"/>
          <p14:tracePt t="143434" x="7264400" y="4559300"/>
          <p14:tracePt t="143451" x="7239000" y="4591050"/>
          <p14:tracePt t="143467" x="7223125" y="4625975"/>
          <p14:tracePt t="143484" x="7204075" y="4657725"/>
          <p14:tracePt t="143500" x="7194550" y="4667250"/>
          <p14:tracePt t="143517" x="7178675" y="4683125"/>
          <p14:tracePt t="143534" x="7169150" y="4692650"/>
          <p14:tracePt t="143551" x="7153275" y="4708525"/>
          <p14:tracePt t="143568" x="7153275" y="4721225"/>
          <p14:tracePt t="143584" x="7146925" y="4730750"/>
          <p14:tracePt t="143803" x="7146925" y="4724400"/>
          <p14:tracePt t="143809" x="7146925" y="4718050"/>
          <p14:tracePt t="143817" x="7150100" y="4714875"/>
          <p14:tracePt t="143833" x="7159625" y="4705350"/>
          <p14:tracePt t="143850" x="7169150" y="4695825"/>
          <p14:tracePt t="143867" x="7181850" y="4654550"/>
          <p14:tracePt t="143883" x="7194550" y="4629150"/>
          <p14:tracePt t="143900" x="7207250" y="4584700"/>
          <p14:tracePt t="143917" x="7232650" y="4521200"/>
          <p14:tracePt t="143934" x="7245350" y="4483100"/>
          <p14:tracePt t="143952" x="7251700" y="4454525"/>
          <p14:tracePt t="143967" x="7254875" y="4445000"/>
          <p14:tracePt t="143983" x="7254875" y="4429125"/>
          <p14:tracePt t="144001" x="7277100" y="4425950"/>
          <p14:tracePt t="144017" x="7286625" y="4419600"/>
          <p14:tracePt t="144033" x="7296150" y="4410075"/>
          <p14:tracePt t="144050" x="7312025" y="4400550"/>
          <p14:tracePt t="144067" x="7346950" y="4384675"/>
          <p14:tracePt t="144083" x="7369175" y="4365625"/>
          <p14:tracePt t="144100" x="7407275" y="4352925"/>
          <p14:tracePt t="144117" x="7470775" y="4333875"/>
          <p14:tracePt t="144133" x="7515225" y="4333875"/>
          <p14:tracePt t="144150" x="7553325" y="4333875"/>
          <p14:tracePt t="144167" x="7600950" y="4333875"/>
          <p14:tracePt t="144184" x="7623175" y="4333875"/>
          <p14:tracePt t="144201" x="7661275" y="4333875"/>
          <p14:tracePt t="144217" x="7693025" y="4333875"/>
          <p14:tracePt t="144234" x="7712075" y="4333875"/>
          <p14:tracePt t="144251" x="7747000" y="4333875"/>
          <p14:tracePt t="144267" x="7769225" y="4333875"/>
          <p14:tracePt t="144284" x="7797800" y="4333875"/>
          <p14:tracePt t="144301" x="7839075" y="4349750"/>
          <p14:tracePt t="144317" x="7854950" y="4356100"/>
          <p14:tracePt t="144334" x="7867650" y="4359275"/>
          <p14:tracePt t="144351" x="7877175" y="4359275"/>
          <p14:tracePt t="144401" x="7880350" y="4359275"/>
          <p14:tracePt t="144430" x="7886700" y="4359275"/>
          <p14:tracePt t="144444" x="7889875" y="4359275"/>
          <p14:tracePt t="148338" x="7864475" y="4356100"/>
          <p14:tracePt t="148344" x="7813675" y="4349750"/>
          <p14:tracePt t="148352" x="7778750" y="4343400"/>
          <p14:tracePt t="148366" x="7721600" y="4333875"/>
          <p14:tracePt t="148383" x="7693025" y="4333875"/>
          <p14:tracePt t="148400" x="7664450" y="4333875"/>
          <p14:tracePt t="148417" x="7635875" y="4333875"/>
          <p14:tracePt t="148450" x="7585075" y="4352925"/>
          <p14:tracePt t="148483" x="7537450" y="4381500"/>
          <p14:tracePt t="148500" x="7515225" y="4391025"/>
          <p14:tracePt t="148516" x="7486650" y="4413250"/>
          <p14:tracePt t="148533" x="7477125" y="4422775"/>
          <p14:tracePt t="148551" x="7442200" y="4445000"/>
          <p14:tracePt t="148567" x="7416800" y="4470400"/>
          <p14:tracePt t="148583" x="7388225" y="4495800"/>
          <p14:tracePt t="148600" x="7362825" y="4508500"/>
          <p14:tracePt t="148617" x="7334250" y="4537075"/>
          <p14:tracePt t="148633" x="7324725" y="4546600"/>
          <p14:tracePt t="148650" x="7308850" y="4562475"/>
          <p14:tracePt t="148666" x="7299325" y="4578350"/>
          <p14:tracePt t="148683" x="7283450" y="4587875"/>
          <p14:tracePt t="148700" x="7267575" y="4606925"/>
          <p14:tracePt t="148716" x="7258050" y="4619625"/>
          <p14:tracePt t="148733" x="7248525" y="4632325"/>
          <p14:tracePt t="148749" x="7232650" y="4645025"/>
          <p14:tracePt t="148766" x="7216775" y="4648200"/>
          <p14:tracePt t="148783" x="7207250" y="4648200"/>
          <p14:tracePt t="148800" x="7127875" y="4584700"/>
          <p14:tracePt t="148816" x="6991350" y="4492625"/>
          <p14:tracePt t="148833" x="6851650" y="4362450"/>
          <p14:tracePt t="148850" x="6677025" y="4168775"/>
          <p14:tracePt t="148866" x="6556375" y="4041775"/>
          <p14:tracePt t="148885" x="6426200" y="3870325"/>
          <p14:tracePt t="148901" x="6289675" y="3670300"/>
          <p14:tracePt t="148916" x="6197600" y="3524250"/>
          <p14:tracePt t="148933" x="6115050" y="3387725"/>
          <p14:tracePt t="148951" x="6022975" y="3244850"/>
          <p14:tracePt t="148967" x="5978525" y="3194050"/>
          <p14:tracePt t="148983" x="5953125" y="3146425"/>
          <p14:tracePt t="149001" x="5911850" y="3079750"/>
          <p14:tracePt t="149016" x="5889625" y="3016250"/>
          <p14:tracePt t="149033" x="5861050" y="2959100"/>
          <p14:tracePt t="149050" x="5819775" y="2886075"/>
          <p14:tracePt t="149067" x="5788025" y="2847975"/>
          <p14:tracePt t="149083" x="5762625" y="2806700"/>
          <p14:tracePt t="149100" x="5715000" y="2740025"/>
          <p14:tracePt t="149116" x="5689600" y="2692400"/>
          <p14:tracePt t="149133" x="5648325" y="2660650"/>
          <p14:tracePt t="149150" x="5578475" y="2597150"/>
          <p14:tracePt t="149166" x="5540375" y="2562225"/>
          <p14:tracePt t="149183" x="5499100" y="2536825"/>
          <p14:tracePt t="149200" x="5448300" y="2492375"/>
          <p14:tracePt t="149216" x="5426075" y="2476500"/>
          <p14:tracePt t="149233" x="5387975" y="2454275"/>
          <p14:tracePt t="149250" x="5349875" y="2432050"/>
          <p14:tracePt t="149266" x="5321300" y="2419350"/>
          <p14:tracePt t="149283" x="5289550" y="2406650"/>
          <p14:tracePt t="149300" x="5229225" y="2368550"/>
          <p14:tracePt t="149317" x="5191125" y="2349500"/>
          <p14:tracePt t="149333" x="5168900" y="2324100"/>
          <p14:tracePt t="149350" x="5124450" y="2286000"/>
          <p14:tracePt t="149366" x="5099050" y="2266950"/>
          <p14:tracePt t="149383" x="5060950" y="2241550"/>
          <p14:tracePt t="149400" x="4997450" y="2216150"/>
          <p14:tracePt t="149416" x="4943475" y="2197100"/>
          <p14:tracePt t="149434" x="4905375" y="2178050"/>
          <p14:tracePt t="149450" x="4841875" y="2159000"/>
          <p14:tracePt t="149466" x="4797425" y="2146300"/>
          <p14:tracePt t="149483" x="4759325" y="2133600"/>
          <p14:tracePt t="149500" x="4683125" y="2108200"/>
          <p14:tracePt t="149516" x="4648200" y="2095500"/>
          <p14:tracePt t="149533" x="4600575" y="2082800"/>
          <p14:tracePt t="149549" x="4552950" y="2057400"/>
          <p14:tracePt t="149566" x="4527550" y="2044700"/>
          <p14:tracePt t="149583" x="4489450" y="2032000"/>
          <p14:tracePt t="149585" x="4470400" y="2025650"/>
          <p14:tracePt t="149599" x="4429125" y="2025650"/>
          <p14:tracePt t="149617" x="4391025" y="2025650"/>
          <p14:tracePt t="149633" x="4346575" y="2025650"/>
          <p14:tracePt t="149649" x="4273550" y="2035175"/>
          <p14:tracePt t="149667" x="4229100" y="2047875"/>
          <p14:tracePt t="149683" x="4206875" y="2066925"/>
          <p14:tracePt t="149700" x="4165600" y="2079625"/>
          <p14:tracePt t="149717" x="4140200" y="2085975"/>
          <p14:tracePt t="149733" x="4111625" y="2098675"/>
          <p14:tracePt t="149750" x="4076700" y="2114550"/>
          <p14:tracePt t="149766" x="4029075" y="2149475"/>
          <p14:tracePt t="149783" x="3987800" y="2181225"/>
          <p14:tracePt t="149800" x="3924300" y="2270125"/>
          <p14:tracePt t="149816" x="3895725" y="2308225"/>
          <p14:tracePt t="149833" x="3867150" y="2371725"/>
          <p14:tracePt t="149850" x="3813175" y="2498725"/>
          <p14:tracePt t="149867" x="3797300" y="2597150"/>
          <p14:tracePt t="149884" x="3771900" y="2682875"/>
          <p14:tracePt t="149901" x="3765550" y="2835275"/>
          <p14:tracePt t="149917" x="3765550" y="2962275"/>
          <p14:tracePt t="149934" x="3768725" y="3136900"/>
          <p14:tracePt t="149950" x="3797300" y="3276600"/>
          <p14:tracePt t="149967" x="3813175" y="3384550"/>
          <p14:tracePt t="149983" x="3835400" y="3470275"/>
          <p14:tracePt t="150000" x="3883025" y="3587750"/>
          <p14:tracePt t="150017" x="3902075" y="3641725"/>
          <p14:tracePt t="150033" x="3914775" y="3679825"/>
          <p14:tracePt t="150049" x="3946525" y="3724275"/>
          <p14:tracePt t="150066" x="3965575" y="3746500"/>
          <p14:tracePt t="150083" x="3994150" y="3768725"/>
          <p14:tracePt t="150100" x="4010025" y="3778250"/>
          <p14:tracePt t="150116" x="4025900" y="3778250"/>
          <p14:tracePt t="150134" x="4057650" y="3778250"/>
          <p14:tracePt t="150149" x="4073525" y="3778250"/>
          <p14:tracePt t="150167" x="4083050" y="3778250"/>
          <p14:tracePt t="150184" x="4102100" y="3778250"/>
          <p14:tracePt t="150200" x="4111625" y="3778250"/>
          <p14:tracePt t="150216" x="4121150" y="3778250"/>
          <p14:tracePt t="150233" x="4137025" y="3778250"/>
          <p14:tracePt t="150249" x="4152900" y="3778250"/>
          <p14:tracePt t="150266" x="4168775" y="3768725"/>
          <p14:tracePt t="150283" x="4210050" y="3743325"/>
          <p14:tracePt t="150300" x="4232275" y="3736975"/>
          <p14:tracePt t="150317" x="4260850" y="3736975"/>
          <p14:tracePt t="150334" x="4276725" y="3736975"/>
          <p14:tracePt t="150350" x="4286250" y="3736975"/>
          <p14:tracePt t="150367" x="4295775" y="3736975"/>
          <p14:tracePt t="150384" x="4318000" y="3727450"/>
          <p14:tracePt t="150399" x="4327525" y="3717925"/>
          <p14:tracePt t="150416" x="4349750" y="3698875"/>
          <p14:tracePt t="150433" x="4391025" y="3683000"/>
          <p14:tracePt t="150450" x="4416425" y="3663950"/>
          <p14:tracePt t="150466" x="4448175" y="3632200"/>
          <p14:tracePt t="150484" x="4483100" y="3594100"/>
          <p14:tracePt t="150500" x="4524375" y="3556000"/>
          <p14:tracePt t="150516" x="4584700" y="3511550"/>
          <p14:tracePt t="150533" x="4708525" y="3403600"/>
          <p14:tracePt t="150550" x="4822825" y="3343275"/>
          <p14:tracePt t="150567" x="4902200" y="3286125"/>
          <p14:tracePt t="150570" x="4921250" y="3273425"/>
          <p14:tracePt t="150583" x="4959350" y="3241675"/>
          <p14:tracePt t="150599" x="4991100" y="3222625"/>
          <p14:tracePt t="150616" x="5006975" y="3206750"/>
          <p14:tracePt t="150633" x="5029200" y="3171825"/>
          <p14:tracePt t="150649" x="5048250" y="3155950"/>
          <p14:tracePt t="150666" x="5070475" y="3124200"/>
          <p14:tracePt t="150683" x="5105400" y="3101975"/>
          <p14:tracePt t="150700" x="5127625" y="3089275"/>
          <p14:tracePt t="150716" x="5143500" y="3073400"/>
          <p14:tracePt t="150734" x="5159375" y="3060700"/>
          <p14:tracePt t="150749" x="5168900" y="3051175"/>
          <p14:tracePt t="150766" x="5178425" y="3041650"/>
          <p14:tracePt t="150783" x="5219700" y="3009900"/>
          <p14:tracePt t="150800" x="5235575" y="3000375"/>
          <p14:tracePt t="150817" x="5257800" y="2978150"/>
          <p14:tracePt t="150833" x="5276850" y="2933700"/>
          <p14:tracePt t="150850" x="5286375" y="2917825"/>
          <p14:tracePt t="150866" x="5299075" y="2895600"/>
          <p14:tracePt t="150883" x="5299075" y="2882900"/>
          <p14:tracePt t="150899" x="5299075" y="2870200"/>
          <p14:tracePt t="150917" x="5299075" y="2857500"/>
          <p14:tracePt t="150933" x="5299075" y="2841625"/>
          <p14:tracePt t="150950" x="5299075" y="2838450"/>
          <p14:tracePt t="150966" x="5308600" y="2832100"/>
          <p14:tracePt t="150982" x="5308600" y="2825750"/>
          <p14:tracePt t="151001" x="5308600" y="2822575"/>
          <p14:tracePt t="151054" x="5314950" y="2822575"/>
          <p14:tracePt t="151061" x="5318125" y="2822575"/>
          <p14:tracePt t="151068" x="5324475" y="2822575"/>
          <p14:tracePt t="151084" x="5327650" y="2822575"/>
          <p14:tracePt t="151104" x="5327650" y="2828925"/>
          <p14:tracePt t="151116" x="5327650" y="2835275"/>
          <p14:tracePt t="151133" x="5327650" y="2854325"/>
          <p14:tracePt t="151149" x="5327650" y="2882900"/>
          <p14:tracePt t="151166" x="5327650" y="2911475"/>
          <p14:tracePt t="151183" x="5327650" y="2959100"/>
          <p14:tracePt t="151199" x="5327650" y="3003550"/>
          <p14:tracePt t="151216" x="5327650" y="3048000"/>
          <p14:tracePt t="151234" x="5327650" y="3117850"/>
          <p14:tracePt t="151250" x="5327650" y="3152775"/>
          <p14:tracePt t="151266" x="5324475" y="3197225"/>
          <p14:tracePt t="151283" x="5305425" y="3248025"/>
          <p14:tracePt t="151300" x="5289550" y="3273425"/>
          <p14:tracePt t="151316" x="5283200" y="3302000"/>
          <p14:tracePt t="151334" x="5270500" y="3336925"/>
          <p14:tracePt t="151350" x="5267325" y="3346450"/>
          <p14:tracePt t="151367" x="5251450" y="3365500"/>
          <p14:tracePt t="151383" x="5238750" y="3378200"/>
          <p14:tracePt t="151400" x="5229225" y="3387725"/>
          <p14:tracePt t="151417" x="5216525" y="3413125"/>
          <p14:tracePt t="151434" x="5207000" y="3422650"/>
          <p14:tracePt t="151450" x="5191125" y="3432175"/>
          <p14:tracePt t="151467" x="5175250" y="3448050"/>
          <p14:tracePt t="151483" x="5165725" y="3463925"/>
          <p14:tracePt t="151499" x="5156200" y="3473450"/>
          <p14:tracePt t="151517" x="5133975" y="3476625"/>
          <p14:tracePt t="151534" x="5121275" y="3476625"/>
          <p14:tracePt t="151550" x="5099050" y="3476625"/>
          <p14:tracePt t="151567" x="5057775" y="3476625"/>
          <p14:tracePt t="151582" x="5041900" y="3476625"/>
          <p14:tracePt t="151599" x="5019675" y="3476625"/>
          <p14:tracePt t="151617" x="4987925" y="3476625"/>
          <p14:tracePt t="151634" x="4956175" y="3476625"/>
          <p14:tracePt t="151650" x="4933950" y="3470275"/>
          <p14:tracePt t="151667" x="4886325" y="3457575"/>
          <p14:tracePt t="151684" x="4860925" y="3438525"/>
          <p14:tracePt t="151699" x="4822825" y="3432175"/>
          <p14:tracePt t="151716" x="4775200" y="3425825"/>
          <p14:tracePt t="151733" x="4746625" y="3419475"/>
          <p14:tracePt t="151750" x="4702175" y="3413125"/>
          <p14:tracePt t="151767" x="4651375" y="3400425"/>
          <p14:tracePt t="151783" x="4629150" y="3384550"/>
          <p14:tracePt t="151800" x="4597400" y="3371850"/>
          <p14:tracePt t="151816" x="4565650" y="3365500"/>
          <p14:tracePt t="151832" x="4533900" y="3365500"/>
          <p14:tracePt t="151850" x="4511675" y="3359150"/>
          <p14:tracePt t="151866" x="4486275" y="3352800"/>
          <p14:tracePt t="151882" x="4476750" y="3343275"/>
          <p14:tracePt t="151899" x="4464050" y="3327400"/>
          <p14:tracePt t="151916" x="4451350" y="3314700"/>
          <p14:tracePt t="151933" x="4432300" y="3292475"/>
          <p14:tracePt t="151949" x="4413250" y="3260725"/>
          <p14:tracePt t="151966" x="4368800" y="3209925"/>
          <p14:tracePt t="151983" x="4349750" y="3178175"/>
          <p14:tracePt t="151999" x="4340225" y="3155950"/>
          <p14:tracePt t="152016" x="4321175" y="3111500"/>
          <p14:tracePt t="152032" x="4305300" y="3101975"/>
          <p14:tracePt t="152049" x="4295775" y="3086100"/>
          <p14:tracePt t="152066" x="4279900" y="3063875"/>
          <p14:tracePt t="152082" x="4270375" y="3051175"/>
          <p14:tracePt t="152099" x="4251325" y="3025775"/>
          <p14:tracePt t="152116" x="4251325" y="3000375"/>
          <p14:tracePt t="152133" x="4244975" y="2971800"/>
          <p14:tracePt t="152150" x="4241800" y="2955925"/>
          <p14:tracePt t="152165" x="4232275" y="2940050"/>
          <p14:tracePt t="152183" x="4225925" y="2917825"/>
          <p14:tracePt t="152200" x="4216400" y="2905125"/>
          <p14:tracePt t="152216" x="4216400" y="2882900"/>
          <p14:tracePt t="152233" x="4216400" y="2860675"/>
          <p14:tracePt t="152249" x="4216400" y="2847975"/>
          <p14:tracePt t="152266" x="4216400" y="2819400"/>
          <p14:tracePt t="152282" x="4216400" y="2809875"/>
          <p14:tracePt t="152299" x="4216400" y="2797175"/>
          <p14:tracePt t="152316" x="4216400" y="2762250"/>
          <p14:tracePt t="152333" x="4216400" y="2740025"/>
          <p14:tracePt t="152349" x="4203700" y="2708275"/>
          <p14:tracePt t="152366" x="4197350" y="2670175"/>
          <p14:tracePt t="152383" x="4197350" y="2632075"/>
          <p14:tracePt t="152399" x="4197350" y="2603500"/>
          <p14:tracePt t="152417" x="4197350" y="2546350"/>
          <p14:tracePt t="152433" x="4197350" y="2517775"/>
          <p14:tracePt t="152450" x="4197350" y="2489200"/>
          <p14:tracePt t="152466" x="4197350" y="2435225"/>
          <p14:tracePt t="152482" x="4197350" y="2390775"/>
          <p14:tracePt t="152500" x="4197350" y="2346325"/>
          <p14:tracePt t="152516" x="4200525" y="2298700"/>
          <p14:tracePt t="152533" x="4213225" y="2266950"/>
          <p14:tracePt t="152549" x="4219575" y="2244725"/>
          <p14:tracePt t="152566" x="4229100" y="2225675"/>
          <p14:tracePt t="152583" x="4235450" y="2216150"/>
          <p14:tracePt t="152599" x="4235450" y="2206625"/>
          <p14:tracePt t="153086" x="4283075" y="2228850"/>
          <p14:tracePt t="153093" x="4365625" y="2266950"/>
          <p14:tracePt t="153100" x="4460875" y="2314575"/>
          <p14:tracePt t="153116" x="4673600" y="2390775"/>
          <p14:tracePt t="153133" x="4848225" y="2428875"/>
          <p14:tracePt t="153150" x="5083175" y="2482850"/>
          <p14:tracePt t="153183" x="5356225" y="2571750"/>
          <p14:tracePt t="153216" x="5708650" y="2724150"/>
          <p14:tracePt t="153233" x="5800725" y="2781300"/>
          <p14:tracePt t="153250" x="5880100" y="2841625"/>
          <p14:tracePt t="153266" x="5918200" y="2867025"/>
          <p14:tracePt t="153282" x="5940425" y="2882900"/>
          <p14:tracePt t="153299" x="5962650" y="2898775"/>
          <p14:tracePt t="153316" x="5984875" y="2898775"/>
          <p14:tracePt t="153333" x="5994400" y="2898775"/>
          <p14:tracePt t="153350" x="6032500" y="2898775"/>
          <p14:tracePt t="153366" x="6048375" y="2898775"/>
          <p14:tracePt t="153383" x="6064250" y="2886075"/>
          <p14:tracePt t="153399" x="6086475" y="2867025"/>
          <p14:tracePt t="153416" x="6096000" y="2851150"/>
          <p14:tracePt t="153433" x="6108700" y="2819400"/>
          <p14:tracePt t="153449" x="6115050" y="2787650"/>
          <p14:tracePt t="153466" x="6124575" y="2765425"/>
          <p14:tracePt t="153483" x="6143625" y="2740025"/>
          <p14:tracePt t="153499" x="6156325" y="2698750"/>
          <p14:tracePt t="153516" x="6162675" y="2660650"/>
          <p14:tracePt t="153533" x="6175375" y="2616200"/>
          <p14:tracePt t="153550" x="6181725" y="2546350"/>
          <p14:tracePt t="153566" x="6200775" y="2501900"/>
          <p14:tracePt t="153583" x="6200775" y="2463800"/>
          <p14:tracePt t="153600" x="6207125" y="2422525"/>
          <p14:tracePt t="153616" x="6207125" y="2400300"/>
          <p14:tracePt t="153632" x="6213475" y="2378075"/>
          <p14:tracePt t="153649" x="6216650" y="2346325"/>
          <p14:tracePt t="153666" x="6223000" y="2330450"/>
          <p14:tracePt t="153683" x="6223000" y="2308225"/>
          <p14:tracePt t="153699" x="6223000" y="2266950"/>
          <p14:tracePt t="153716" x="6229350" y="2251075"/>
          <p14:tracePt t="153732" x="6238875" y="2232025"/>
          <p14:tracePt t="153749" x="6257925" y="2216150"/>
          <p14:tracePt t="153766" x="6267450" y="2206625"/>
          <p14:tracePt t="153783" x="6276975" y="2197100"/>
          <p14:tracePt t="153799" x="6292850" y="2174875"/>
          <p14:tracePt t="153816" x="6299200" y="2165350"/>
          <p14:tracePt t="153832" x="6308725" y="2155825"/>
          <p14:tracePt t="153849" x="6324600" y="2133600"/>
          <p14:tracePt t="153866" x="6334125" y="2124075"/>
          <p14:tracePt t="153883" x="6343650" y="2114550"/>
          <p14:tracePt t="153899" x="6378575" y="2098675"/>
          <p14:tracePt t="153916" x="6400800" y="2082800"/>
          <p14:tracePt t="153933" x="6423025" y="2070100"/>
          <p14:tracePt t="153950" x="6435725" y="2057400"/>
          <p14:tracePt t="153965" x="6448425" y="2041525"/>
          <p14:tracePt t="153982" x="6457950" y="2019300"/>
          <p14:tracePt t="153999" x="6477000" y="2003425"/>
          <p14:tracePt t="154017" x="6483350" y="1993900"/>
          <p14:tracePt t="154032" x="6489700" y="1984375"/>
          <p14:tracePt t="154050" x="6499225" y="1965325"/>
          <p14:tracePt t="154066" x="6502400" y="1958975"/>
          <p14:tracePt t="154083" x="6508750" y="1952625"/>
          <p14:tracePt t="154099" x="6518275" y="1943100"/>
          <p14:tracePt t="154115" x="6524625" y="1939925"/>
          <p14:tracePt t="154356" x="6515100" y="1952625"/>
          <p14:tracePt t="154362" x="6508750" y="1965325"/>
          <p14:tracePt t="154370" x="6502400" y="1978025"/>
          <p14:tracePt t="154399" x="6483350" y="2003425"/>
          <p14:tracePt t="154433" x="6451600" y="2047875"/>
          <p14:tracePt t="154449" x="6442075" y="2066925"/>
          <p14:tracePt t="154466" x="6432550" y="2076450"/>
          <p14:tracePt t="154483" x="6410325" y="2092325"/>
          <p14:tracePt t="154499" x="6400800" y="2101850"/>
          <p14:tracePt t="154516" x="6394450" y="2117725"/>
          <p14:tracePt t="154533" x="6381750" y="2133600"/>
          <p14:tracePt t="154550" x="6372225" y="2143125"/>
          <p14:tracePt t="154567" x="6356350" y="2152650"/>
          <p14:tracePt t="154583" x="6343650" y="2174875"/>
          <p14:tracePt t="154599" x="6334125" y="2184400"/>
          <p14:tracePt t="154616" x="6324600" y="2193925"/>
          <p14:tracePt t="154633" x="6305550" y="2206625"/>
          <p14:tracePt t="154649" x="6296025" y="2219325"/>
          <p14:tracePt t="154666" x="6286500" y="2222500"/>
          <p14:tracePt t="154699" x="6286500" y="2228850"/>
          <p14:tracePt t="154762" x="6286500" y="2225675"/>
          <p14:tracePt t="154769" x="6286500" y="2222500"/>
          <p14:tracePt t="154783" x="6286500" y="2206625"/>
          <p14:tracePt t="154799" x="6286500" y="2197100"/>
          <p14:tracePt t="154816" x="6296025" y="2181225"/>
          <p14:tracePt t="154832" x="6334125" y="2136775"/>
          <p14:tracePt t="154849" x="6359525" y="2114550"/>
          <p14:tracePt t="154866" x="6391275" y="2082800"/>
          <p14:tracePt t="154883" x="6429375" y="2044700"/>
          <p14:tracePt t="154899" x="6454775" y="2003425"/>
          <p14:tracePt t="154916" x="6467475" y="1965325"/>
          <p14:tracePt t="154932" x="6486525" y="1924050"/>
          <p14:tracePt t="154949" x="6496050" y="1895475"/>
          <p14:tracePt t="154965" x="6515100" y="1876425"/>
          <p14:tracePt t="154982" x="6530975" y="1857375"/>
          <p14:tracePt t="154999" x="6534150" y="1841500"/>
          <p14:tracePt t="155017" x="6534150" y="1831975"/>
          <p14:tracePt t="155033" x="6534150" y="1816100"/>
          <p14:tracePt t="155049" x="6534150" y="1812925"/>
          <p14:tracePt t="155082" x="6534150" y="1806575"/>
          <p14:tracePt t="155104" x="6534150" y="1797050"/>
          <p14:tracePt t="155118" x="6534150" y="1790700"/>
          <p14:tracePt t="155133" x="6534150" y="1781175"/>
          <p14:tracePt t="155166" x="6534150" y="1778000"/>
          <p14:tracePt t="155261" x="6534150" y="1771650"/>
          <p14:tracePt t="155275" x="6534150" y="1768475"/>
          <p14:tracePt t="155289" x="6534150" y="1762125"/>
          <p14:tracePt t="155299" x="6534150" y="1755775"/>
          <p14:tracePt t="155316" x="6534150" y="1743075"/>
          <p14:tracePt t="155660" x="6534150" y="1736725"/>
          <p14:tracePt t="155667" x="6534150" y="1733550"/>
          <p14:tracePt t="155695" x="6534150" y="1720850"/>
          <p14:tracePt t="155702" x="6534150" y="1717675"/>
          <p14:tracePt t="155716" x="6534150" y="1711325"/>
          <p14:tracePt t="155749" x="6534150" y="1689100"/>
          <p14:tracePt t="155782" x="6534150" y="1657350"/>
          <p14:tracePt t="155816" x="6534150" y="1654175"/>
          <p14:tracePt t="156359" x="6527800" y="1654175"/>
          <p14:tracePt t="156365" x="6508750" y="1654175"/>
          <p14:tracePt t="156373" x="6505575" y="1654175"/>
          <p14:tracePt t="156382" x="6499225" y="1654175"/>
          <p14:tracePt t="156400" x="6489700" y="1654175"/>
          <p14:tracePt t="156416" x="6477000" y="1654175"/>
          <p14:tracePt t="156432" x="6461125" y="1654175"/>
          <p14:tracePt t="156466" x="6435725" y="1654175"/>
          <p14:tracePt t="156499" x="6410325" y="1654175"/>
          <p14:tracePt t="156515" x="6397625" y="1654175"/>
          <p14:tracePt t="156532" x="6391275" y="1654175"/>
          <p14:tracePt t="156549" x="6381750" y="1654175"/>
          <p14:tracePt t="156565" x="6359525" y="1647825"/>
          <p14:tracePt t="156582" x="6350000" y="1641475"/>
          <p14:tracePt t="156598" x="6340475" y="1641475"/>
          <p14:tracePt t="156665" x="6337300" y="1641475"/>
          <p14:tracePt t="156672" x="6330950" y="1641475"/>
          <p14:tracePt t="156686" x="6327775" y="1641475"/>
          <p14:tracePt t="156699" x="6321425" y="1641475"/>
          <p14:tracePt t="156716" x="6311900" y="1641475"/>
          <p14:tracePt t="157328" x="6315075" y="1676400"/>
          <p14:tracePt t="157335" x="6330950" y="1714500"/>
          <p14:tracePt t="157349" x="6372225" y="1803400"/>
          <p14:tracePt t="157365" x="6403975" y="1892300"/>
          <p14:tracePt t="157382" x="6442075" y="1958975"/>
          <p14:tracePt t="157399" x="6511925" y="2032000"/>
          <p14:tracePt t="157415" x="6546850" y="2079625"/>
          <p14:tracePt t="157448" x="6597650" y="2152650"/>
          <p14:tracePt t="157482" x="6607175" y="2184400"/>
          <p14:tracePt t="157499" x="6607175" y="2200275"/>
          <p14:tracePt t="157516" x="6607175" y="2209800"/>
          <p14:tracePt t="157533" x="6613525" y="2219325"/>
          <p14:tracePt t="157635" x="6613525" y="2228850"/>
          <p14:tracePt t="158604" x="6626225" y="2247900"/>
          <p14:tracePt t="158612" x="6632575" y="2276475"/>
          <p14:tracePt t="158619" x="6638925" y="2301875"/>
          <p14:tracePt t="158632" x="6651625" y="2378075"/>
          <p14:tracePt t="158649" x="6670675" y="2495550"/>
          <p14:tracePt t="158665" x="6677025" y="2590800"/>
          <p14:tracePt t="158698" x="6638925" y="2841625"/>
          <p14:tracePt t="158732" x="6492875" y="2997200"/>
          <p14:tracePt t="158750" x="6337300" y="3060700"/>
          <p14:tracePt t="158765" x="6149975" y="3108325"/>
          <p14:tracePt t="158782" x="5905500" y="3155950"/>
          <p14:tracePt t="158799" x="5699125" y="3175000"/>
          <p14:tracePt t="158815" x="5492750" y="3175000"/>
          <p14:tracePt t="158833" x="5194300" y="3200400"/>
          <p14:tracePt t="158850" x="5048250" y="3200400"/>
          <p14:tracePt t="158866" x="4953000" y="3209925"/>
          <p14:tracePt t="158883" x="4845050" y="3209925"/>
          <p14:tracePt t="158899" x="4791075" y="3209925"/>
          <p14:tracePt t="158915" x="4749800" y="3209925"/>
          <p14:tracePt t="158932" x="4714875" y="3209925"/>
          <p14:tracePt t="158949" x="4686300" y="3209925"/>
          <p14:tracePt t="158966" x="4676775" y="3209925"/>
          <p14:tracePt t="158982" x="4660900" y="3209925"/>
          <p14:tracePt t="158999" x="4651375" y="3209925"/>
          <p14:tracePt t="159015" x="4651375" y="3206750"/>
          <p14:tracePt t="159032" x="4670425" y="3187700"/>
          <p14:tracePt t="159049" x="4679950" y="3155950"/>
          <p14:tracePt t="159065" x="4692650" y="3133725"/>
          <p14:tracePt t="159082" x="4705350" y="3082925"/>
          <p14:tracePt t="159099" x="4705350" y="3060700"/>
          <p14:tracePt t="159116" x="4705350" y="3041650"/>
          <p14:tracePt t="159132" x="4705350" y="3013075"/>
          <p14:tracePt t="159149" x="4724400" y="2984500"/>
          <p14:tracePt t="159165" x="4737100" y="2946400"/>
          <p14:tracePt t="159182" x="4756150" y="2882900"/>
          <p14:tracePt t="159200" x="4762500" y="2828925"/>
          <p14:tracePt t="159216" x="4762500" y="2784475"/>
          <p14:tracePt t="159232" x="4762500" y="2736850"/>
          <p14:tracePt t="159249" x="4762500" y="2720975"/>
          <p14:tracePt t="159266" x="4762500" y="2711450"/>
          <p14:tracePt t="159282" x="4762500" y="2708275"/>
          <p14:tracePt t="159346" x="4762500" y="2701925"/>
          <p14:tracePt t="159994" x="4778375" y="2692400"/>
          <p14:tracePt t="160002" x="4806950" y="2676525"/>
          <p14:tracePt t="160016" x="4845050" y="2651125"/>
          <p14:tracePt t="160032" x="4892675" y="2619375"/>
          <p14:tracePt t="160049" x="4953000" y="2555875"/>
          <p14:tracePt t="160065" x="5057775" y="2460625"/>
          <p14:tracePt t="160082" x="5127625" y="2406650"/>
          <p14:tracePt t="160115" x="5267325" y="2301875"/>
          <p14:tracePt t="160149" x="5330825" y="2257425"/>
          <p14:tracePt t="160165" x="5343525" y="2244725"/>
          <p14:tracePt t="160182" x="5353050" y="2235200"/>
          <p14:tracePt t="160199" x="5375275" y="2212975"/>
          <p14:tracePt t="160215" x="5391150" y="2197100"/>
          <p14:tracePt t="160232" x="5407025" y="2181225"/>
          <p14:tracePt t="160249" x="5426075" y="2155825"/>
          <p14:tracePt t="160265" x="5441950" y="2120900"/>
          <p14:tracePt t="160281" x="5457825" y="2098675"/>
          <p14:tracePt t="160298" x="5470525" y="2082800"/>
          <p14:tracePt t="160315" x="5502275" y="2054225"/>
          <p14:tracePt t="160332" x="5511800" y="2038350"/>
          <p14:tracePt t="160349" x="5534025" y="2022475"/>
          <p14:tracePt t="160365" x="5556250" y="1987550"/>
          <p14:tracePt t="160381" x="5565775" y="1978025"/>
          <p14:tracePt t="160398" x="5578475" y="1962150"/>
          <p14:tracePt t="160415" x="5597525" y="1930400"/>
          <p14:tracePt t="160432" x="5610225" y="1914525"/>
          <p14:tracePt t="160448" x="5616575" y="1892300"/>
          <p14:tracePt t="160465" x="5616575" y="1851025"/>
          <p14:tracePt t="160482" x="5616575" y="1822450"/>
          <p14:tracePt t="160499" x="5616575" y="1800225"/>
          <p14:tracePt t="160516" x="5616575" y="1768475"/>
          <p14:tracePt t="160532" x="5616575" y="1758950"/>
          <p14:tracePt t="160549" x="5616575" y="1749425"/>
          <p14:tracePt t="160565" x="5616575" y="1733550"/>
          <p14:tracePt t="160582" x="5616575" y="1727200"/>
          <p14:tracePt t="160615" x="5616575" y="1717675"/>
          <p14:tracePt t="160631" x="5613400" y="1714500"/>
          <p14:tracePt t="160649" x="5607050" y="1708150"/>
          <p14:tracePt t="160837" x="5721350" y="1739900"/>
          <p14:tracePt t="160844" x="5969000" y="1781175"/>
          <p14:tracePt t="160851" x="6197600" y="1835150"/>
          <p14:tracePt t="160865" x="6597650" y="1949450"/>
          <p14:tracePt t="160882" x="6946900" y="2047875"/>
          <p14:tracePt t="160899" x="7258050" y="2124075"/>
          <p14:tracePt t="160916" x="7419975" y="2139950"/>
          <p14:tracePt t="160932" x="7524750" y="2139950"/>
          <p14:tracePt t="160949" x="7629525" y="2139950"/>
          <p14:tracePt t="160965" x="7759700" y="2127250"/>
          <p14:tracePt t="160982" x="7845425" y="2114550"/>
          <p14:tracePt t="160998" x="7943850" y="2089150"/>
          <p14:tracePt t="161015" x="8048625" y="2051050"/>
          <p14:tracePt t="161032" x="8128000" y="2012950"/>
          <p14:tracePt t="161049" x="8223250" y="1968500"/>
          <p14:tracePt t="161065" x="8267700" y="1943100"/>
          <p14:tracePt t="161082" x="8305800" y="1930400"/>
          <p14:tracePt t="161098" x="8331200" y="1917700"/>
          <p14:tracePt t="161115" x="8362950" y="1889125"/>
          <p14:tracePt t="161132" x="8375650" y="1873250"/>
          <p14:tracePt t="161150" x="8391525" y="1831975"/>
          <p14:tracePt t="161166" x="8404225" y="1816100"/>
          <p14:tracePt t="161183" x="8404225" y="1806575"/>
          <p14:tracePt t="161506" x="8426450" y="1793875"/>
          <p14:tracePt t="161513" x="8455025" y="1771650"/>
          <p14:tracePt t="161520" x="8496300" y="1746250"/>
          <p14:tracePt t="161533" x="8528050" y="1717675"/>
          <p14:tracePt t="161549" x="8597900" y="1654175"/>
          <p14:tracePt t="161565" x="8636000" y="1628775"/>
          <p14:tracePt t="161582" x="8661400" y="1609725"/>
          <p14:tracePt t="161615" x="8705850" y="1577975"/>
          <p14:tracePt t="161648" x="8743950" y="1546225"/>
          <p14:tracePt t="161665" x="8766175" y="1527175"/>
          <p14:tracePt t="161682" x="8797925" y="1501775"/>
          <p14:tracePt t="161699" x="8836025" y="1444625"/>
          <p14:tracePt t="161715" x="8858250" y="1406525"/>
          <p14:tracePt t="161732" x="8867775" y="1381125"/>
          <p14:tracePt t="161749" x="8867775" y="1368425"/>
          <p14:tracePt t="161766" x="8867775" y="1352550"/>
          <p14:tracePt t="161827" x="8861425" y="1352550"/>
          <p14:tracePt t="161834" x="8851900" y="1352550"/>
          <p14:tracePt t="161841" x="8845550" y="1352550"/>
          <p14:tracePt t="161848" x="8842375" y="1352550"/>
          <p14:tracePt t="161865" x="8826500" y="1346200"/>
          <p14:tracePt t="161881" x="8797925" y="1346200"/>
          <p14:tracePt t="161899" x="8769350" y="1346200"/>
          <p14:tracePt t="161915" x="8753475" y="1346200"/>
          <p14:tracePt t="161932" x="8740775" y="1346200"/>
          <p14:tracePt t="161948" x="8709025" y="1346200"/>
          <p14:tracePt t="161965" x="8677275" y="1346200"/>
          <p14:tracePt t="161981" x="8655050" y="1346200"/>
          <p14:tracePt t="161999" x="8591550" y="1355725"/>
          <p14:tracePt t="162015" x="8547100" y="1368425"/>
          <p14:tracePt t="162031" x="8524875" y="1381125"/>
          <p14:tracePt t="162048" x="8489950" y="1393825"/>
          <p14:tracePt t="162065" x="8480425" y="1397000"/>
          <p14:tracePt t="162082" x="8464550" y="1403350"/>
          <p14:tracePt t="162098" x="8439150" y="1419225"/>
          <p14:tracePt t="162115" x="8407400" y="1435100"/>
          <p14:tracePt t="162133" x="8391525" y="1441450"/>
          <p14:tracePt t="162148" x="8382000" y="1447800"/>
          <p14:tracePt t="162165" x="8372475" y="1447800"/>
          <p14:tracePt t="162181" x="8356600" y="1447800"/>
          <p14:tracePt t="162183" x="8353425" y="1447800"/>
          <p14:tracePt t="162198" x="8343900" y="1447800"/>
          <p14:tracePt t="162215" x="8334375" y="1450975"/>
          <p14:tracePt t="162232" x="8321675" y="1457325"/>
          <p14:tracePt t="162248" x="8302625" y="1460500"/>
          <p14:tracePt t="162282" x="8296275" y="1460500"/>
          <p14:tracePt t="162298" x="8296275" y="1466850"/>
          <p14:tracePt t="162315" x="8296275" y="1470025"/>
          <p14:tracePt t="162332" x="8296275" y="1485900"/>
          <p14:tracePt t="162348" x="8293100" y="1501775"/>
          <p14:tracePt t="162365" x="8283575" y="1511300"/>
          <p14:tracePt t="162382" x="8277225" y="1530350"/>
          <p14:tracePt t="162398" x="8274050" y="1539875"/>
          <p14:tracePt t="162415" x="8274050" y="1549400"/>
          <p14:tracePt t="162431" x="8274050" y="1558925"/>
          <p14:tracePt t="162449" x="8274050" y="1581150"/>
          <p14:tracePt t="162465" x="8274050" y="1590675"/>
          <p14:tracePt t="162482" x="8274050" y="1609725"/>
          <p14:tracePt t="162499" x="8274050" y="1619250"/>
          <p14:tracePt t="162515" x="8274050" y="1635125"/>
          <p14:tracePt t="162532" x="8283575" y="1651000"/>
          <p14:tracePt t="162548" x="8293100" y="1660525"/>
          <p14:tracePt t="162565" x="8305800" y="1670050"/>
          <p14:tracePt t="162582" x="8337550" y="1692275"/>
          <p14:tracePt t="162599" x="8347075" y="1695450"/>
          <p14:tracePt t="162615" x="8356600" y="1695450"/>
          <p14:tracePt t="162632" x="8375650" y="1695450"/>
          <p14:tracePt t="162648" x="8385175" y="1695450"/>
          <p14:tracePt t="162665" x="8407400" y="1701800"/>
          <p14:tracePt t="162682" x="8455025" y="1708150"/>
          <p14:tracePt t="162698" x="8493125" y="1708150"/>
          <p14:tracePt t="162716" x="8531225" y="1714500"/>
          <p14:tracePt t="162732" x="8550275" y="1714500"/>
          <p14:tracePt t="162748" x="8559800" y="1714500"/>
          <p14:tracePt t="162765" x="8569325" y="1714500"/>
          <p14:tracePt t="162782" x="8591550" y="1714500"/>
          <p14:tracePt t="162799" x="8601075" y="1714500"/>
          <p14:tracePt t="162816" x="8610600" y="1714500"/>
          <p14:tracePt t="162833" x="8629650" y="1714500"/>
          <p14:tracePt t="162849" x="8645525" y="1714500"/>
          <p14:tracePt t="162865" x="8655050" y="1714500"/>
          <p14:tracePt t="162882" x="8664575" y="1714500"/>
          <p14:tracePt t="163096" x="8658225" y="1724025"/>
          <p14:tracePt t="163103" x="8651875" y="1730375"/>
          <p14:tracePt t="163115" x="8648700" y="1733550"/>
          <p14:tracePt t="163132" x="8632825" y="1749425"/>
          <p14:tracePt t="163148" x="8623300" y="1755775"/>
          <p14:tracePt t="163165" x="8607425" y="1755775"/>
          <p14:tracePt t="163182" x="8594725" y="1755775"/>
          <p14:tracePt t="163199" x="8585200" y="1755775"/>
          <p14:tracePt t="163260" x="8585200" y="1752600"/>
          <p14:tracePt t="163267" x="8585200" y="1749425"/>
          <p14:tracePt t="163274" x="8578850" y="1743075"/>
          <p14:tracePt t="163282" x="8578850" y="1733550"/>
          <p14:tracePt t="163298" x="8578850" y="1695450"/>
          <p14:tracePt t="163315" x="8572500" y="1657350"/>
          <p14:tracePt t="163332" x="8572500" y="1619250"/>
          <p14:tracePt t="163348" x="8566150" y="1587500"/>
          <p14:tracePt t="163364" x="8566150" y="1571625"/>
          <p14:tracePt t="163382" x="8566150" y="1552575"/>
          <p14:tracePt t="163398" x="8566150" y="1543050"/>
          <p14:tracePt t="163415" x="8550275" y="1533525"/>
          <p14:tracePt t="163432" x="8547100" y="1517650"/>
          <p14:tracePt t="163448" x="8540750" y="1501775"/>
          <p14:tracePt t="163465" x="8540750" y="1492250"/>
          <p14:tracePt t="163482" x="8540750" y="1489075"/>
          <p14:tracePt t="163498" x="8540750" y="1482725"/>
          <p14:tracePt t="163515" x="8540750" y="1479550"/>
          <p14:tracePt t="163581" x="8534400" y="1479550"/>
          <p14:tracePt t="163588" x="8531225" y="1479550"/>
          <p14:tracePt t="163602" x="8524875" y="1479550"/>
          <p14:tracePt t="163615" x="8521700" y="1479550"/>
          <p14:tracePt t="163632" x="8515350" y="1479550"/>
          <p14:tracePt t="163648" x="8512175" y="1479550"/>
          <p14:tracePt t="163666" x="8505825" y="1479550"/>
          <p14:tracePt t="163682" x="8502650" y="1485900"/>
          <p14:tracePt t="163698" x="8496300" y="1495425"/>
          <p14:tracePt t="163715" x="8486775" y="1511300"/>
          <p14:tracePt t="163732" x="8480425" y="1536700"/>
          <p14:tracePt t="163748" x="8474075" y="1568450"/>
          <p14:tracePt t="163765" x="8458200" y="1590675"/>
          <p14:tracePt t="163782" x="8439150" y="1631950"/>
          <p14:tracePt t="163798" x="8432800" y="1657350"/>
          <p14:tracePt t="163815" x="8420100" y="1679575"/>
          <p14:tracePt t="163832" x="8416925" y="1698625"/>
          <p14:tracePt t="163848" x="8404225" y="1711325"/>
          <p14:tracePt t="163866" x="8401050" y="1730375"/>
          <p14:tracePt t="163882" x="8401050" y="1739900"/>
          <p14:tracePt t="163898" x="8401050" y="1749425"/>
          <p14:tracePt t="163915" x="8401050" y="1765300"/>
          <p14:tracePt t="163931" x="8401050" y="1774825"/>
          <p14:tracePt t="163948" x="8401050" y="1781175"/>
          <p14:tracePt t="164159" x="8401050" y="1771650"/>
          <p14:tracePt t="164165" x="8394700" y="1762125"/>
          <p14:tracePt t="164173" x="8394700" y="1755775"/>
          <p14:tracePt t="164181" x="8388350" y="1746250"/>
          <p14:tracePt t="164198" x="8375650" y="1720850"/>
          <p14:tracePt t="164215" x="8359775" y="1685925"/>
          <p14:tracePt t="164232" x="8340725" y="1663700"/>
          <p14:tracePt t="164248" x="8331200" y="1647825"/>
          <p14:tracePt t="164265" x="8315325" y="1619250"/>
          <p14:tracePt t="164281" x="8305800" y="1609725"/>
          <p14:tracePt t="164298" x="8289925" y="1600200"/>
          <p14:tracePt t="164315" x="8274050" y="1581150"/>
          <p14:tracePt t="164331" x="8264525" y="1571625"/>
          <p14:tracePt t="164349" x="8255000" y="1565275"/>
          <p14:tracePt t="164365" x="8235950" y="1555750"/>
          <p14:tracePt t="164381" x="8229600" y="1546225"/>
          <p14:tracePt t="164398" x="8229600" y="1539875"/>
          <p14:tracePt t="164415" x="8229600" y="1524000"/>
          <p14:tracePt t="164431" x="8229600" y="1520825"/>
          <p14:tracePt t="164472" x="8226425" y="1514475"/>
          <p14:tracePt t="164493" x="8226425" y="1511300"/>
          <p14:tracePt t="164500" x="8220075" y="1511300"/>
          <p14:tracePt t="164515" x="8220075" y="1504950"/>
          <p14:tracePt t="164531" x="8220075" y="1501775"/>
          <p14:tracePt t="164548" x="8216900" y="1495425"/>
          <p14:tracePt t="164565" x="8207375" y="1492250"/>
          <p14:tracePt t="164582" x="8194675" y="1479550"/>
          <p14:tracePt t="164598" x="8191500" y="1476375"/>
          <p14:tracePt t="164615" x="8181975" y="1470025"/>
          <p14:tracePt t="164648" x="8175625" y="1470025"/>
          <p14:tracePt t="164665" x="8159750" y="1470025"/>
          <p14:tracePt t="164681" x="8147050" y="1473200"/>
          <p14:tracePt t="164698" x="8134350" y="1489075"/>
          <p14:tracePt t="164715" x="8121650" y="1501775"/>
          <p14:tracePt t="164732" x="8112125" y="1511300"/>
          <p14:tracePt t="164748" x="8096250" y="1524000"/>
          <p14:tracePt t="164765" x="8080375" y="1543050"/>
          <p14:tracePt t="164781" x="8070850" y="1552575"/>
          <p14:tracePt t="164798" x="8061325" y="1562100"/>
          <p14:tracePt t="164815" x="8039100" y="1577975"/>
          <p14:tracePt t="164832" x="8039100" y="1587500"/>
          <p14:tracePt t="165121" x="8083550" y="1574800"/>
          <p14:tracePt t="165128" x="8108950" y="1568450"/>
          <p14:tracePt t="165135" x="8147050" y="1562100"/>
          <p14:tracePt t="165148" x="8185150" y="1549400"/>
          <p14:tracePt t="165165" x="8229600" y="1536700"/>
          <p14:tracePt t="165181" x="8274050" y="1524000"/>
          <p14:tracePt t="165198" x="8350250" y="1476375"/>
          <p14:tracePt t="165214" x="8407400" y="1441450"/>
          <p14:tracePt t="165231" x="8451850" y="1419225"/>
          <p14:tracePt t="165249" x="8496300" y="1403350"/>
          <p14:tracePt t="165264" x="8512175" y="1390650"/>
          <p14:tracePt t="165282" x="8521700" y="1377950"/>
          <p14:tracePt t="165298" x="8524875" y="1377950"/>
          <p14:tracePt t="165349" x="8531225" y="1377950"/>
          <p14:tracePt t="165384" x="8531225" y="1371600"/>
          <p14:tracePt t="165399" x="8531225" y="1368425"/>
          <p14:tracePt t="165406" x="8537575" y="1368425"/>
          <p14:tracePt t="165414" x="8540750" y="1368425"/>
          <p14:tracePt t="165431" x="8547100" y="1368425"/>
          <p14:tracePt t="165449" x="8566150" y="1355725"/>
          <p14:tracePt t="165464" x="8575675" y="1352550"/>
          <p14:tracePt t="165482" x="8585200" y="1343025"/>
          <p14:tracePt t="165498" x="8613775" y="1327150"/>
          <p14:tracePt t="165515" x="8639175" y="1314450"/>
          <p14:tracePt t="165531" x="8674100" y="1314450"/>
          <p14:tracePt t="165548" x="8737600" y="1314450"/>
          <p14:tracePt t="165565" x="8772525" y="1314450"/>
          <p14:tracePt t="165582" x="8801100" y="1314450"/>
          <p14:tracePt t="165598" x="8836025" y="1314450"/>
          <p14:tracePt t="165614" x="8851900" y="1314450"/>
          <p14:tracePt t="165631" x="8861425" y="1314450"/>
          <p14:tracePt t="165648" x="8874125" y="1314450"/>
          <p14:tracePt t="165664" x="8883650" y="1314450"/>
          <p14:tracePt t="165682" x="8899525" y="1314450"/>
          <p14:tracePt t="165698" x="8934450" y="1317625"/>
          <p14:tracePt t="165715" x="8972550" y="1336675"/>
          <p14:tracePt t="165731" x="9004300" y="1349375"/>
          <p14:tracePt t="165733" x="9029700" y="1355725"/>
          <p14:tracePt t="165749" x="9067800" y="1374775"/>
          <p14:tracePt t="165765" x="9099550" y="1387475"/>
          <p14:tracePt t="165782" x="9109075" y="1403350"/>
          <p14:tracePt t="165798" x="9124950" y="1412875"/>
          <p14:tracePt t="165814" x="9124950" y="1419225"/>
          <p14:tracePt t="165831" x="9128125" y="1419225"/>
          <p14:tracePt t="169585" x="9134475" y="1501775"/>
          <p14:tracePt t="169593" x="9064625" y="1520825"/>
          <p14:tracePt t="169599" x="8982075" y="1539875"/>
          <p14:tracePt t="169615" x="8724900" y="1577975"/>
          <p14:tracePt t="169631" x="8483600" y="1587500"/>
          <p14:tracePt t="169648" x="8067675" y="1597025"/>
          <p14:tracePt t="169680" x="7654925" y="1625600"/>
          <p14:tracePt t="169714" x="7197725" y="1663700"/>
          <p14:tracePt t="169732" x="7026275" y="1663700"/>
          <p14:tracePt t="169750" x="6807200" y="1663700"/>
          <p14:tracePt t="169764" x="6705600" y="1663700"/>
          <p14:tracePt t="169781" x="6623050" y="1663700"/>
          <p14:tracePt t="169798" x="6543675" y="1663700"/>
          <p14:tracePt t="169814" x="6505575" y="1654175"/>
          <p14:tracePt t="169832" x="6480175" y="1641475"/>
          <p14:tracePt t="169836" x="6464300" y="1635125"/>
          <p14:tracePt t="169848" x="6432550" y="1622425"/>
          <p14:tracePt t="169864" x="6384925" y="1590675"/>
          <p14:tracePt t="169881" x="6337300" y="1562100"/>
          <p14:tracePt t="169898" x="6254750" y="1520825"/>
          <p14:tracePt t="169914" x="6213475" y="1495425"/>
          <p14:tracePt t="169931" x="6149975" y="1466850"/>
          <p14:tracePt t="169948" x="6080125" y="1454150"/>
          <p14:tracePt t="169964" x="6026150" y="1454150"/>
          <p14:tracePt t="169981" x="5981700" y="1454150"/>
          <p14:tracePt t="169997" x="5895975" y="1454150"/>
          <p14:tracePt t="170014" x="5826125" y="1457325"/>
          <p14:tracePt t="170031" x="5705475" y="1492250"/>
          <p14:tracePt t="170047" x="5537200" y="1543050"/>
          <p14:tracePt t="170064" x="5448300" y="1574800"/>
          <p14:tracePt t="170082" x="5359400" y="1616075"/>
          <p14:tracePt t="170098" x="5235575" y="1698625"/>
          <p14:tracePt t="170114" x="5156200" y="1755775"/>
          <p14:tracePt t="170131" x="5083175" y="1809750"/>
          <p14:tracePt t="170147" x="4987925" y="1854200"/>
          <p14:tracePt t="170164" x="4921250" y="1892300"/>
          <p14:tracePt t="170181" x="4854575" y="1920875"/>
          <p14:tracePt t="170197" x="4787900" y="1946275"/>
          <p14:tracePt t="170214" x="4743450" y="1958975"/>
          <p14:tracePt t="170231" x="4714875" y="1971675"/>
          <p14:tracePt t="170248" x="4670425" y="1990725"/>
          <p14:tracePt t="170264" x="4648200" y="2006600"/>
          <p14:tracePt t="170281" x="4616450" y="2012950"/>
          <p14:tracePt t="170297" x="4603750" y="2012950"/>
          <p14:tracePt t="170314" x="4594225" y="2012950"/>
          <p14:tracePt t="170332" x="4578350" y="2019300"/>
          <p14:tracePt t="170333" x="4572000" y="2019300"/>
          <p14:tracePt t="170348" x="4562475" y="2028825"/>
          <p14:tracePt t="170364" x="4546600" y="2038350"/>
          <p14:tracePt t="170381" x="4518025" y="2057400"/>
          <p14:tracePt t="170398" x="4483100" y="2076450"/>
          <p14:tracePt t="170414" x="4451350" y="2098675"/>
          <p14:tracePt t="170431" x="4425950" y="2130425"/>
          <p14:tracePt t="170447" x="4381500" y="2168525"/>
          <p14:tracePt t="170464" x="4362450" y="2200275"/>
          <p14:tracePt t="170482" x="4337050" y="2241550"/>
          <p14:tracePt t="170498" x="4327525" y="2266950"/>
          <p14:tracePt t="170514" x="4314825" y="2289175"/>
          <p14:tracePt t="170531" x="4302125" y="2333625"/>
          <p14:tracePt t="170548" x="4264025" y="2457450"/>
          <p14:tracePt t="170565" x="4248150" y="2543175"/>
          <p14:tracePt t="170582" x="4235450" y="2616200"/>
          <p14:tracePt t="170598" x="4219575" y="2727325"/>
          <p14:tracePt t="170615" x="4219575" y="2787650"/>
          <p14:tracePt t="170631" x="4219575" y="2838450"/>
          <p14:tracePt t="170647" x="4219575" y="2901950"/>
          <p14:tracePt t="170664" x="4222750" y="2924175"/>
          <p14:tracePt t="170681" x="4235450" y="2955925"/>
          <p14:tracePt t="170955" x="4260850" y="2968625"/>
          <p14:tracePt t="170960" x="4289425" y="2981325"/>
          <p14:tracePt t="170968" x="4330700" y="3006725"/>
          <p14:tracePt t="170982" x="4419600" y="3057525"/>
          <p14:tracePt t="170998" x="4540250" y="3089275"/>
          <p14:tracePt t="171015" x="4727575" y="3146425"/>
          <p14:tracePt t="171032" x="5035550" y="3222625"/>
          <p14:tracePt t="171048" x="5133975" y="3257550"/>
          <p14:tracePt t="171064" x="5203825" y="3295650"/>
          <p14:tracePt t="171081" x="5270500" y="3333750"/>
          <p14:tracePt t="171098" x="5305425" y="3346450"/>
          <p14:tracePt t="171114" x="5353050" y="3365500"/>
          <p14:tracePt t="171131" x="5416550" y="3378200"/>
          <p14:tracePt t="171147" x="5476875" y="3378200"/>
          <p14:tracePt t="171164" x="5521325" y="3384550"/>
          <p14:tracePt t="171181" x="5559425" y="3384550"/>
          <p14:tracePt t="171197" x="5575300" y="3384550"/>
          <p14:tracePt t="171214" x="5584825" y="3384550"/>
          <p14:tracePt t="171231" x="5591175" y="3384550"/>
          <p14:tracePt t="171247" x="5594350" y="3384550"/>
          <p14:tracePt t="171264" x="5603875" y="3384550"/>
          <p14:tracePt t="171281" x="5626100" y="3375025"/>
          <p14:tracePt t="171298" x="5638800" y="3343275"/>
          <p14:tracePt t="171314" x="5645150" y="3321050"/>
          <p14:tracePt t="171331" x="5645150" y="3257550"/>
          <p14:tracePt t="171348" x="5635625" y="3213100"/>
          <p14:tracePt t="171365" x="5613400" y="3165475"/>
          <p14:tracePt t="171382" x="5613400" y="3127375"/>
          <p14:tracePt t="171398" x="5613400" y="3082925"/>
          <p14:tracePt t="171414" x="5629275" y="3044825"/>
          <p14:tracePt t="171431" x="5635625" y="2955925"/>
          <p14:tracePt t="171447" x="5635625" y="2898775"/>
          <p14:tracePt t="171464" x="5635625" y="2844800"/>
          <p14:tracePt t="171481" x="5613400" y="2781300"/>
          <p14:tracePt t="171497" x="5600700" y="2727325"/>
          <p14:tracePt t="171514" x="5594350" y="2682875"/>
          <p14:tracePt t="171531" x="5594350" y="2587625"/>
          <p14:tracePt t="171548" x="5594350" y="2552700"/>
          <p14:tracePt t="171564" x="5594350" y="2508250"/>
          <p14:tracePt t="171580" x="5581650" y="2466975"/>
          <p14:tracePt t="171597" x="5568950" y="2441575"/>
          <p14:tracePt t="171614" x="5537200" y="2419350"/>
          <p14:tracePt t="171631" x="5480050" y="2365375"/>
          <p14:tracePt t="171648" x="5407025" y="2308225"/>
          <p14:tracePt t="171664" x="5346700" y="2257425"/>
          <p14:tracePt t="171680" x="5235575" y="2178050"/>
          <p14:tracePt t="171697" x="5165725" y="2130425"/>
          <p14:tracePt t="171714" x="5076825" y="2089150"/>
          <p14:tracePt t="171731" x="4949825" y="2035175"/>
          <p14:tracePt t="171747" x="4870450" y="2003425"/>
          <p14:tracePt t="171764" x="4806950" y="1981200"/>
          <p14:tracePt t="171781" x="4714875" y="1958975"/>
          <p14:tracePt t="171797" x="4667250" y="1939925"/>
          <p14:tracePt t="171814" x="4603750" y="1924050"/>
          <p14:tracePt t="171831" x="4505325" y="1905000"/>
          <p14:tracePt t="171847" x="4451350" y="1898650"/>
          <p14:tracePt t="171864" x="4362450" y="1898650"/>
          <p14:tracePt t="171881" x="4254500" y="1901825"/>
          <p14:tracePt t="171898" x="4168775" y="1917700"/>
          <p14:tracePt t="171914" x="4105275" y="1930400"/>
          <p14:tracePt t="171932" x="4003675" y="1958975"/>
          <p14:tracePt t="171948" x="3956050" y="1981200"/>
          <p14:tracePt t="171965" x="3908425" y="2006600"/>
          <p14:tracePt t="171981" x="3851275" y="2060575"/>
          <p14:tracePt t="171998" x="3794125" y="2130425"/>
          <p14:tracePt t="172014" x="3756025" y="2197100"/>
          <p14:tracePt t="172031" x="3698875" y="2359025"/>
          <p14:tracePt t="172047" x="3679825" y="2476500"/>
          <p14:tracePt t="172064" x="3673475" y="2571750"/>
          <p14:tracePt t="172081" x="3673475" y="2632075"/>
          <p14:tracePt t="172097" x="3673475" y="2663825"/>
          <p14:tracePt t="172114" x="3673475" y="2679700"/>
          <p14:tracePt t="172130" x="3673475" y="2692400"/>
          <p14:tracePt t="172148" x="3673475" y="2720975"/>
          <p14:tracePt t="172163" x="3676650" y="2743200"/>
          <p14:tracePt t="172181" x="3689350" y="2800350"/>
          <p14:tracePt t="172197" x="3702050" y="2844800"/>
          <p14:tracePt t="172215" x="3740150" y="2911475"/>
          <p14:tracePt t="172230" x="3765550" y="2933700"/>
          <p14:tracePt t="172247" x="3797300" y="2965450"/>
          <p14:tracePt t="172264" x="3813175" y="2990850"/>
          <p14:tracePt t="172281" x="3844925" y="3041650"/>
          <p14:tracePt t="172297" x="3867150" y="3079750"/>
          <p14:tracePt t="172314" x="3892550" y="3136900"/>
          <p14:tracePt t="172331" x="3924300" y="3175000"/>
          <p14:tracePt t="172347" x="3984625" y="3225800"/>
          <p14:tracePt t="172364" x="4105275" y="3308350"/>
          <p14:tracePt t="172381" x="4171950" y="3336925"/>
          <p14:tracePt t="172397" x="4222750" y="3371850"/>
          <p14:tracePt t="172414" x="4264025" y="3397250"/>
          <p14:tracePt t="172431" x="4289425" y="3413125"/>
          <p14:tracePt t="172448" x="4311650" y="3425825"/>
          <p14:tracePt t="172465" x="4359275" y="3444875"/>
          <p14:tracePt t="172481" x="4422775" y="3463925"/>
          <p14:tracePt t="172497" x="4479925" y="3486150"/>
          <p14:tracePt t="172514" x="4537075" y="3492500"/>
          <p14:tracePt t="172531" x="4559300" y="3492500"/>
          <p14:tracePt t="172547" x="4568825" y="3492500"/>
          <p14:tracePt t="172564" x="4587875" y="3492500"/>
          <p14:tracePt t="172580" x="4597400" y="3492500"/>
          <p14:tracePt t="172598" x="4606925" y="3492500"/>
          <p14:tracePt t="172614" x="4629150" y="3492500"/>
          <p14:tracePt t="172630" x="4632325" y="3492500"/>
          <p14:tracePt t="172885" x="4638675" y="3505200"/>
          <p14:tracePt t="172893" x="4645025" y="3514725"/>
          <p14:tracePt t="172901" x="4657725" y="3527425"/>
          <p14:tracePt t="172914" x="4673600" y="3559175"/>
          <p14:tracePt t="172930" x="4692650" y="3581400"/>
          <p14:tracePt t="172947" x="4702175" y="3590925"/>
          <p14:tracePt t="172964" x="4718050" y="3613150"/>
          <p14:tracePt t="172981" x="4727575" y="3622675"/>
          <p14:tracePt t="172997" x="4743450" y="3632200"/>
          <p14:tracePt t="173015" x="4746625" y="3641725"/>
          <p14:tracePt t="173335" x="4787900" y="3676650"/>
          <p14:tracePt t="173342" x="4841875" y="3721100"/>
          <p14:tracePt t="173348" x="4879975" y="3743325"/>
          <p14:tracePt t="173363" x="4956175" y="3768725"/>
          <p14:tracePt t="173384" x="5054600" y="3762375"/>
          <p14:tracePt t="173397" x="5080000" y="3756025"/>
          <p14:tracePt t="173413" x="5210175" y="3692525"/>
          <p14:tracePt t="173448" x="5508625" y="3606800"/>
          <p14:tracePt t="173481" x="5788025" y="3600450"/>
          <p14:tracePt t="173497" x="5861050" y="3616325"/>
          <p14:tracePt t="173514" x="5924550" y="3622675"/>
          <p14:tracePt t="173531" x="5969000" y="3622675"/>
          <p14:tracePt t="173547" x="6007100" y="3622675"/>
          <p14:tracePt t="173564" x="6118225" y="3597275"/>
          <p14:tracePt t="173580" x="6251575" y="3552825"/>
          <p14:tracePt t="173598" x="6454775" y="3498850"/>
          <p14:tracePt t="173615" x="6550025" y="3482975"/>
          <p14:tracePt t="173631" x="6626225" y="3460750"/>
          <p14:tracePt t="173648" x="6689725" y="3441700"/>
          <p14:tracePt t="173665" x="6721475" y="3422650"/>
          <p14:tracePt t="173681" x="6746875" y="3384550"/>
          <p14:tracePt t="173697" x="6838950" y="3298825"/>
          <p14:tracePt t="173713" x="6934200" y="3203575"/>
          <p14:tracePt t="173731" x="7029450" y="3098800"/>
          <p14:tracePt t="173748" x="7150100" y="2962275"/>
          <p14:tracePt t="173763" x="7200900" y="2860675"/>
          <p14:tracePt t="173780" x="7235825" y="2730500"/>
          <p14:tracePt t="173798" x="7239000" y="2555875"/>
          <p14:tracePt t="173813" x="7213600" y="2447925"/>
          <p14:tracePt t="173833" x="7169150" y="2276475"/>
          <p14:tracePt t="173848" x="7162800" y="2206625"/>
          <p14:tracePt t="173864" x="7162800" y="2152650"/>
          <p14:tracePt t="173880" x="7162800" y="2130425"/>
          <p14:tracePt t="173898" x="7162800" y="2117725"/>
          <p14:tracePt t="173918" x="7162800" y="2101850"/>
          <p14:tracePt t="173931" x="7162800" y="2098675"/>
          <p14:tracePt t="173949" x="7143750" y="2092325"/>
          <p14:tracePt t="173965" x="7131050" y="2085975"/>
          <p14:tracePt t="173981" x="7121525" y="2085975"/>
          <p14:tracePt t="173999" x="7108825" y="2085975"/>
          <p14:tracePt t="174031" x="7102475" y="2085975"/>
          <p14:tracePt t="174083" x="7092950" y="2085975"/>
          <p14:tracePt t="174098" x="7086600" y="2085975"/>
          <p14:tracePt t="174127" x="7083425" y="2085975"/>
          <p14:tracePt t="174183" x="7077075" y="2085975"/>
          <p14:tracePt t="174197" x="7073900" y="2085975"/>
          <p14:tracePt t="174205" x="7067550" y="2085975"/>
          <p14:tracePt t="174213" x="7064375" y="2085975"/>
          <p14:tracePt t="174231" x="7054850" y="2089150"/>
          <p14:tracePt t="174248" x="7035800" y="2111375"/>
          <p14:tracePt t="174264" x="7026275" y="2120900"/>
          <p14:tracePt t="174281" x="7016750" y="2130425"/>
          <p14:tracePt t="174297" x="7004050" y="2149475"/>
          <p14:tracePt t="174313" x="6972300" y="2174875"/>
          <p14:tracePt t="174330" x="6943725" y="2187575"/>
          <p14:tracePt t="174347" x="6892925" y="2203450"/>
          <p14:tracePt t="174363" x="6864350" y="2203450"/>
          <p14:tracePt t="174380" x="6848475" y="2203450"/>
          <p14:tracePt t="174397" x="6832600" y="2203450"/>
          <p14:tracePt t="174414" x="6823075" y="2203450"/>
          <p14:tracePt t="174430" x="6807200" y="2193925"/>
          <p14:tracePt t="174447" x="6791325" y="2152650"/>
          <p14:tracePt t="174463" x="6778625" y="2127250"/>
          <p14:tracePt t="174481" x="6769100" y="2111375"/>
          <p14:tracePt t="174497" x="6743700" y="2076450"/>
          <p14:tracePt t="174514" x="6734175" y="2054225"/>
          <p14:tracePt t="174531" x="6727825" y="2022475"/>
          <p14:tracePt t="174547" x="6727825" y="1984375"/>
          <p14:tracePt t="174564" x="6727825" y="1962150"/>
          <p14:tracePt t="174581" x="6727825" y="1939925"/>
          <p14:tracePt t="174598" x="6727825" y="1892300"/>
          <p14:tracePt t="174614" x="6727825" y="1863725"/>
          <p14:tracePt t="174631" x="6727825" y="1831975"/>
          <p14:tracePt t="174648" x="6734175" y="1790700"/>
          <p14:tracePt t="174664" x="6740525" y="1762125"/>
          <p14:tracePt t="174681" x="6740525" y="1717675"/>
          <p14:tracePt t="174697" x="6731000" y="1654175"/>
          <p14:tracePt t="174714" x="6718300" y="1609725"/>
          <p14:tracePt t="174731" x="6708775" y="1587500"/>
          <p14:tracePt t="174748" x="6683375" y="1543050"/>
          <p14:tracePt t="174764" x="6673850" y="1533525"/>
          <p14:tracePt t="174781" x="6673850" y="1524000"/>
          <p14:tracePt t="174797" x="6664325" y="1504950"/>
          <p14:tracePt t="174815" x="6654800" y="1492250"/>
          <p14:tracePt t="174832" x="6632575" y="1482725"/>
          <p14:tracePt t="174847" x="6623050" y="1479550"/>
          <p14:tracePt t="174863" x="6613525" y="1470025"/>
          <p14:tracePt t="174881" x="6594475" y="1457325"/>
          <p14:tracePt t="174897" x="6581775" y="1454150"/>
          <p14:tracePt t="174913" x="6559550" y="1441450"/>
          <p14:tracePt t="174931" x="6518275" y="1425575"/>
          <p14:tracePt t="174948" x="6486525" y="1412875"/>
          <p14:tracePt t="174964" x="6457950" y="1412875"/>
          <p14:tracePt t="174981" x="6426200" y="1412875"/>
          <p14:tracePt t="174998" x="6410325" y="1412875"/>
          <p14:tracePt t="175013" x="6400800" y="1412875"/>
          <p14:tracePt t="175031" x="6384925" y="1412875"/>
          <p14:tracePt t="175047" x="6375400" y="1412875"/>
          <p14:tracePt t="175064" x="6346825" y="1416050"/>
          <p14:tracePt t="175081" x="6321425" y="1425575"/>
          <p14:tracePt t="175097" x="6302375" y="1431925"/>
          <p14:tracePt t="175113" x="6292850" y="1435100"/>
          <p14:tracePt t="175131" x="6280150" y="1447800"/>
          <p14:tracePt t="175147" x="6270625" y="1450975"/>
          <p14:tracePt t="175163" x="6270625" y="1466850"/>
          <p14:tracePt t="175181" x="6270625" y="1479550"/>
          <p14:tracePt t="175197" x="6270625" y="1492250"/>
          <p14:tracePt t="175214" x="6270625" y="1501775"/>
          <p14:tracePt t="175231" x="6270625" y="1520825"/>
          <p14:tracePt t="175247" x="6276975" y="1530350"/>
          <p14:tracePt t="175264" x="6286500" y="1552575"/>
          <p14:tracePt t="175281" x="6305550" y="1593850"/>
          <p14:tracePt t="175297" x="6324600" y="1625600"/>
          <p14:tracePt t="175314" x="6334125" y="1635125"/>
          <p14:tracePt t="175331" x="6350000" y="1651000"/>
          <p14:tracePt t="175347" x="6353175" y="1660525"/>
          <p14:tracePt t="175363" x="6359525" y="1676400"/>
          <p14:tracePt t="175381" x="6378575" y="1689100"/>
          <p14:tracePt t="175397" x="6384925" y="1701800"/>
          <p14:tracePt t="175413" x="6394450" y="1711325"/>
          <p14:tracePt t="175430" x="6407150" y="1727200"/>
          <p14:tracePt t="175447" x="6423025" y="1727200"/>
          <p14:tracePt t="175463" x="6432550" y="1727200"/>
          <p14:tracePt t="175480" x="6448425" y="1727200"/>
          <p14:tracePt t="175497" x="6464300" y="1730375"/>
          <p14:tracePt t="175514" x="6492875" y="1730375"/>
          <p14:tracePt t="175530" x="6527800" y="1743075"/>
          <p14:tracePt t="175546" x="6556375" y="1749425"/>
          <p14:tracePt t="175564" x="6578600" y="1749425"/>
          <p14:tracePt t="175580" x="6613525" y="1755775"/>
          <p14:tracePt t="175597" x="6623050" y="1755775"/>
          <p14:tracePt t="175614" x="6632575" y="1755775"/>
          <p14:tracePt t="175631" x="6664325" y="1755775"/>
          <p14:tracePt t="175647" x="6680200" y="1755775"/>
          <p14:tracePt t="175664" x="6711950" y="1765300"/>
          <p14:tracePt t="175680" x="6746875" y="1784350"/>
          <p14:tracePt t="175697" x="6762750" y="1784350"/>
          <p14:tracePt t="175713" x="6772275" y="1784350"/>
          <p14:tracePt t="175938" x="6772275" y="1778000"/>
          <p14:tracePt t="175944" x="6769100" y="1765300"/>
          <p14:tracePt t="175951" x="6762750" y="1762125"/>
          <p14:tracePt t="175963" x="6753225" y="1749425"/>
          <p14:tracePt t="175980" x="6737350" y="1720850"/>
          <p14:tracePt t="175997" x="6724650" y="1698625"/>
          <p14:tracePt t="176013" x="6715125" y="1676400"/>
          <p14:tracePt t="176031" x="6692900" y="1663700"/>
          <p14:tracePt t="176047" x="6683375" y="1651000"/>
          <p14:tracePt t="176064" x="6673850" y="1641475"/>
          <p14:tracePt t="176080" x="6661150" y="1622425"/>
          <p14:tracePt t="176097" x="6632575" y="1609725"/>
          <p14:tracePt t="176114" x="6616700" y="1600200"/>
          <p14:tracePt t="176131" x="6594475" y="1581150"/>
          <p14:tracePt t="176147" x="6584950" y="1574800"/>
          <p14:tracePt t="176164" x="6569075" y="1574800"/>
          <p14:tracePt t="176180" x="6559550" y="1574800"/>
          <p14:tracePt t="176197" x="6543675" y="1565275"/>
          <p14:tracePt t="176214" x="6530975" y="1555750"/>
          <p14:tracePt t="176231" x="6480175" y="1536700"/>
          <p14:tracePt t="176247" x="6448425" y="1517650"/>
          <p14:tracePt t="176264" x="6419850" y="1511300"/>
          <p14:tracePt t="176280" x="6391275" y="1511300"/>
          <p14:tracePt t="176297" x="6381750" y="1511300"/>
          <p14:tracePt t="176314" x="6365875" y="1511300"/>
          <p14:tracePt t="176330" x="6353175" y="1511300"/>
          <p14:tracePt t="176347" x="6343650" y="1511300"/>
          <p14:tracePt t="176364" x="6327775" y="1511300"/>
          <p14:tracePt t="176381" x="6311900" y="1511300"/>
          <p14:tracePt t="176397" x="6302375" y="1511300"/>
          <p14:tracePt t="176414" x="6289675" y="1511300"/>
          <p14:tracePt t="176431" x="6280150" y="1511300"/>
          <p14:tracePt t="176448" x="6267450" y="1511300"/>
          <p14:tracePt t="176464" x="6267450" y="1527175"/>
          <p14:tracePt t="176480" x="6267450" y="1536700"/>
          <p14:tracePt t="176497" x="6267450" y="1549400"/>
          <p14:tracePt t="176515" x="6267450" y="1562100"/>
          <p14:tracePt t="176531" x="6267450" y="1577975"/>
          <p14:tracePt t="176548" x="6267450" y="1587500"/>
          <p14:tracePt t="176564" x="6267450" y="1603375"/>
          <p14:tracePt t="176580" x="6280150" y="1612900"/>
          <p14:tracePt t="176597" x="6289675" y="1628775"/>
          <p14:tracePt t="176614" x="6305550" y="1641475"/>
          <p14:tracePt t="176631" x="6315075" y="1651000"/>
          <p14:tracePt t="176647" x="6330950" y="1663700"/>
          <p14:tracePt t="176664" x="6346825" y="1682750"/>
          <p14:tracePt t="176680" x="6356350" y="1692275"/>
          <p14:tracePt t="176697" x="6378575" y="1704975"/>
          <p14:tracePt t="176714" x="6413500" y="1720850"/>
          <p14:tracePt t="176730" x="6442075" y="1733550"/>
          <p14:tracePt t="176747" x="6451600" y="1736725"/>
          <p14:tracePt t="176764" x="6467475" y="1736725"/>
          <p14:tracePt t="176780" x="6473825" y="1736725"/>
          <p14:tracePt t="176796" x="6486525" y="1736725"/>
          <p14:tracePt t="176814" x="6502400" y="1736725"/>
          <p14:tracePt t="176830" x="6518275" y="1736725"/>
          <p14:tracePt t="176847" x="6534150" y="1736725"/>
          <p14:tracePt t="176863" x="6553200" y="1736725"/>
          <p14:tracePt t="176880" x="6562725" y="1736725"/>
          <p14:tracePt t="176897" x="6572250" y="1736725"/>
          <p14:tracePt t="177492" x="6597650" y="1771650"/>
          <p14:tracePt t="177498" x="6632575" y="1822450"/>
          <p14:tracePt t="177514" x="6721475" y="1917700"/>
          <p14:tracePt t="177530" x="6797675" y="2022475"/>
          <p14:tracePt t="177547" x="6870700" y="2155825"/>
          <p14:tracePt t="177564" x="6940550" y="2362200"/>
          <p14:tracePt t="177581" x="6975475" y="2482850"/>
          <p14:tracePt t="177614" x="7070725" y="2762250"/>
          <p14:tracePt t="177647" x="7137400" y="2908300"/>
          <p14:tracePt t="177664" x="7162800" y="2971800"/>
          <p14:tracePt t="177681" x="7175500" y="3003550"/>
          <p14:tracePt t="177698" x="7175500" y="3028950"/>
          <p14:tracePt t="177714" x="7175500" y="3038475"/>
          <p14:tracePt t="177730" x="7175500" y="3054350"/>
          <p14:tracePt t="177748" x="7175500" y="3070225"/>
          <p14:tracePt t="177764" x="7175500" y="3079750"/>
          <p14:tracePt t="177841" x="7175500" y="3082925"/>
          <p14:tracePt t="177847" x="7175500" y="3089275"/>
          <p14:tracePt t="177855" x="7175500" y="3098800"/>
          <p14:tracePt t="177863" x="7175500" y="3105150"/>
          <p14:tracePt t="177880" x="7175500" y="3121025"/>
          <p14:tracePt t="177898" x="7175500" y="3168650"/>
          <p14:tracePt t="177914" x="7175500" y="3235325"/>
          <p14:tracePt t="177930" x="7162800" y="3343275"/>
          <p14:tracePt t="177947" x="7121525" y="3511550"/>
          <p14:tracePt t="177963" x="7077075" y="3644900"/>
          <p14:tracePt t="177980" x="7016750" y="3746500"/>
          <p14:tracePt t="177998" x="6918325" y="3870325"/>
          <p14:tracePt t="178014" x="6823075" y="3946525"/>
          <p14:tracePt t="178030" x="6734175" y="3997325"/>
          <p14:tracePt t="178047" x="6610350" y="4025900"/>
          <p14:tracePt t="178063" x="6540500" y="4025900"/>
          <p14:tracePt t="178080" x="6451600" y="4006850"/>
          <p14:tracePt t="178097" x="6267450" y="3908425"/>
          <p14:tracePt t="178114" x="6130925" y="3806825"/>
          <p14:tracePt t="178131" x="6026150" y="3730625"/>
          <p14:tracePt t="178147" x="5892800" y="3648075"/>
          <p14:tracePt t="178164" x="5822950" y="3594100"/>
          <p14:tracePt t="178180" x="5762625" y="3540125"/>
          <p14:tracePt t="178197" x="5648325" y="3432175"/>
          <p14:tracePt t="178213" x="5575300" y="3359150"/>
          <p14:tracePt t="178230" x="5502275" y="3286125"/>
          <p14:tracePt t="178247" x="5435600" y="3159125"/>
          <p14:tracePt t="178263" x="5397500" y="3079750"/>
          <p14:tracePt t="178280" x="5381625" y="3016250"/>
          <p14:tracePt t="178297" x="5375275" y="2959100"/>
          <p14:tracePt t="178313" x="5375275" y="2930525"/>
          <p14:tracePt t="178330" x="5375275" y="2908300"/>
          <p14:tracePt t="178346" x="5375275" y="2860675"/>
          <p14:tracePt t="178363" x="5375275" y="2832100"/>
          <p14:tracePt t="178381" x="5362575" y="2787650"/>
          <p14:tracePt t="178397" x="5321300" y="2711450"/>
          <p14:tracePt t="178414" x="5295900" y="2657475"/>
          <p14:tracePt t="178430" x="5241925" y="2593975"/>
          <p14:tracePt t="178446" x="5165725" y="2495550"/>
          <p14:tracePt t="178463" x="5089525" y="2400300"/>
          <p14:tracePt t="178480" x="5032375" y="2317750"/>
          <p14:tracePt t="178496" x="4946650" y="2225675"/>
          <p14:tracePt t="178513" x="4876800" y="2171700"/>
          <p14:tracePt t="178530" x="4832350" y="2120900"/>
          <p14:tracePt t="178547" x="4765675" y="2082800"/>
          <p14:tracePt t="178564" x="4737100" y="2070100"/>
          <p14:tracePt t="178580" x="4711700" y="2051050"/>
          <p14:tracePt t="178597" x="4648200" y="2032000"/>
          <p14:tracePt t="178614" x="4610100" y="2019300"/>
          <p14:tracePt t="178630" x="4575175" y="2012950"/>
          <p14:tracePt t="178647" x="4533900" y="2012950"/>
          <p14:tracePt t="178664" x="4511675" y="2012950"/>
          <p14:tracePt t="178680" x="4479925" y="2022475"/>
          <p14:tracePt t="178697" x="4454525" y="2038350"/>
          <p14:tracePt t="178714" x="4432300" y="2060575"/>
          <p14:tracePt t="178730" x="4406900" y="2092325"/>
          <p14:tracePt t="178747" x="4356100" y="2187575"/>
          <p14:tracePt t="178764" x="4324350" y="2286000"/>
          <p14:tracePt t="178780" x="4286250" y="2352675"/>
          <p14:tracePt t="178796" x="4238625" y="2460625"/>
          <p14:tracePt t="178813" x="4219575" y="2514600"/>
          <p14:tracePt t="178830" x="4213225" y="2543175"/>
          <p14:tracePt t="178847" x="4213225" y="2584450"/>
          <p14:tracePt t="178864" x="4213225" y="2593975"/>
          <p14:tracePt t="178880" x="4213225" y="2603500"/>
          <p14:tracePt t="178897" x="4213225" y="2625725"/>
          <p14:tracePt t="178913" x="4213225" y="2635250"/>
          <p14:tracePt t="178930" x="4213225" y="2644775"/>
          <p14:tracePt t="179039" x="4213225" y="2647950"/>
          <p14:tracePt t="179081" x="4213225" y="2654300"/>
          <p14:tracePt t="179088" x="4213225" y="2657475"/>
          <p14:tracePt t="179096" x="4213225" y="2663825"/>
          <p14:tracePt t="179113" x="4213225" y="2679700"/>
          <p14:tracePt t="179130" x="4254500" y="2695575"/>
          <p14:tracePt t="179146" x="4311650" y="2717800"/>
          <p14:tracePt t="179163" x="4391025" y="2755900"/>
          <p14:tracePt t="179180" x="4486275" y="2800350"/>
          <p14:tracePt t="179196" x="4552950" y="2838450"/>
          <p14:tracePt t="179213" x="4616450" y="2851150"/>
          <p14:tracePt t="179231" x="4816475" y="2854325"/>
          <p14:tracePt t="179246" x="5095875" y="2800350"/>
          <p14:tracePt t="179263" x="5457825" y="2676525"/>
          <p14:tracePt t="179281" x="5676900" y="2559050"/>
          <p14:tracePt t="179297" x="5743575" y="2520950"/>
          <p14:tracePt t="179313" x="5784850" y="2489200"/>
          <p14:tracePt t="179330" x="5800725" y="2460625"/>
          <p14:tracePt t="179347" x="5803900" y="2432050"/>
          <p14:tracePt t="179364" x="5803900" y="2393950"/>
          <p14:tracePt t="179381" x="5813425" y="2324100"/>
          <p14:tracePt t="179397" x="5826125" y="2260600"/>
          <p14:tracePt t="179414" x="5851525" y="2212975"/>
          <p14:tracePt t="179431" x="5886450" y="2149475"/>
          <p14:tracePt t="179447" x="5895975" y="2124075"/>
          <p14:tracePt t="179464" x="5915025" y="2101850"/>
          <p14:tracePt t="179482" x="5915025" y="2079625"/>
          <p14:tracePt t="179497" x="5915025" y="2070100"/>
          <p14:tracePt t="179514" x="5911850" y="2054225"/>
          <p14:tracePt t="179530" x="5895975" y="2041525"/>
          <p14:tracePt t="179546" x="5892800" y="2035175"/>
          <p14:tracePt t="179563" x="5883275" y="2032000"/>
          <p14:tracePt t="179580" x="5867400" y="2016125"/>
          <p14:tracePt t="179596" x="5851525" y="2000250"/>
          <p14:tracePt t="179613" x="5826125" y="1981200"/>
          <p14:tracePt t="179630" x="5800725" y="1930400"/>
          <p14:tracePt t="179646" x="5784850" y="1908175"/>
          <p14:tracePt t="179663" x="5772150" y="1876425"/>
          <p14:tracePt t="179680" x="5762625" y="1860550"/>
          <p14:tracePt t="179696" x="5753100" y="1851025"/>
          <p14:tracePt t="179713" x="5737225" y="1841500"/>
          <p14:tracePt t="179730" x="5721350" y="1831975"/>
          <p14:tracePt t="179747" x="5705475" y="1822450"/>
          <p14:tracePt t="179764" x="5695950" y="1812925"/>
          <p14:tracePt t="179781" x="5673725" y="1784350"/>
          <p14:tracePt t="179796" x="5667375" y="1762125"/>
          <p14:tracePt t="179813" x="5667375" y="1739900"/>
          <p14:tracePt t="179830" x="5667375" y="1704975"/>
          <p14:tracePt t="179847" x="5667375" y="1695450"/>
          <p14:tracePt t="179864" x="5667375" y="1685925"/>
          <p14:tracePt t="179880" x="5664200" y="1663700"/>
          <p14:tracePt t="179897" x="5664200" y="1654175"/>
          <p14:tracePt t="179930" x="5664200" y="1651000"/>
          <p14:tracePt t="180031" x="5657850" y="1651000"/>
          <p14:tracePt t="180057" x="5657850" y="1657350"/>
          <p14:tracePt t="180065" x="5657850" y="1660525"/>
          <p14:tracePt t="180073" x="5657850" y="1666875"/>
          <p14:tracePt t="180080" x="5657850" y="1670050"/>
          <p14:tracePt t="180097" x="5654675" y="1685925"/>
          <p14:tracePt t="180114" x="5641975" y="1701800"/>
          <p14:tracePt t="180130" x="5619750" y="1746250"/>
          <p14:tracePt t="180147" x="5607050" y="1774825"/>
          <p14:tracePt t="180163" x="5594350" y="1822450"/>
          <p14:tracePt t="180180" x="5575300" y="1892300"/>
          <p14:tracePt t="180197" x="5553075" y="1939925"/>
          <p14:tracePt t="180214" x="5549900" y="1968500"/>
          <p14:tracePt t="180230" x="5543550" y="2009775"/>
          <p14:tracePt t="180247" x="5543550" y="2025650"/>
          <p14:tracePt t="180263" x="5543550" y="2041525"/>
          <p14:tracePt t="180280" x="5537200" y="2057400"/>
          <p14:tracePt t="180297" x="5537200" y="2066925"/>
          <p14:tracePt t="180313" x="5537200" y="2076450"/>
          <p14:tracePt t="180330" x="5537200" y="2095500"/>
          <p14:tracePt t="180347" x="5537200" y="2105025"/>
          <p14:tracePt t="180363" x="5537200" y="2114550"/>
          <p14:tracePt t="180380" x="5537200" y="2130425"/>
          <p14:tracePt t="180397" x="5534025" y="2146300"/>
          <p14:tracePt t="180414" x="5527675" y="2149475"/>
          <p14:tracePt t="180430" x="5527675" y="2159000"/>
          <p14:tracePt t="180447" x="5527675" y="2168525"/>
          <p14:tracePt t="180463" x="5527675" y="2178050"/>
          <p14:tracePt t="180481" x="5527675" y="2200275"/>
          <p14:tracePt t="180497" x="5527675" y="2209800"/>
          <p14:tracePt t="180514" x="5527675" y="2222500"/>
          <p14:tracePt t="180551" x="5527675" y="2228850"/>
          <p14:tracePt t="181905" x="5518150" y="2219325"/>
          <p14:tracePt t="181913" x="5505450" y="2209800"/>
          <p14:tracePt t="181920" x="5499100" y="2203450"/>
          <p14:tracePt t="181930" x="5495925" y="2200275"/>
          <p14:tracePt t="181948" x="5473700" y="2171700"/>
          <p14:tracePt t="181963" x="5467350" y="2155825"/>
          <p14:tracePt t="181996" x="5467350" y="2117725"/>
          <p14:tracePt t="182031" x="5467350" y="2063750"/>
          <p14:tracePt t="182048" x="5467350" y="2041525"/>
          <p14:tracePt t="182064" x="5467350" y="2025650"/>
          <p14:tracePt t="182080" x="5467350" y="2009775"/>
          <p14:tracePt t="182097" x="5464175" y="1997075"/>
          <p14:tracePt t="182114" x="5464175" y="1987550"/>
          <p14:tracePt t="182130" x="5457825" y="1978025"/>
          <p14:tracePt t="182147" x="5457825" y="1955800"/>
          <p14:tracePt t="182163" x="5457825" y="1946275"/>
          <p14:tracePt t="182179" x="5457825" y="1936750"/>
          <p14:tracePt t="182197" x="5457825" y="1911350"/>
          <p14:tracePt t="182214" x="5457825" y="1895475"/>
          <p14:tracePt t="182230" x="5457825" y="1879600"/>
          <p14:tracePt t="182247" x="5457825" y="1851025"/>
          <p14:tracePt t="182263" x="5457825" y="1831975"/>
          <p14:tracePt t="182280" x="5457825" y="1800225"/>
          <p14:tracePt t="182297" x="5457825" y="1774825"/>
          <p14:tracePt t="182314" x="5461000" y="1746250"/>
          <p14:tracePt t="182330" x="5461000" y="1730375"/>
          <p14:tracePt t="182346" x="5467350" y="1714500"/>
          <p14:tracePt t="182363" x="5467350" y="1698625"/>
          <p14:tracePt t="182380" x="5467350" y="1689100"/>
          <p14:tracePt t="182396" x="5467350" y="1685925"/>
          <p14:tracePt t="182504" x="5470525" y="1685925"/>
          <p14:tracePt t="182525" x="5480050" y="1685925"/>
          <p14:tracePt t="182539" x="5486400" y="1685925"/>
          <p14:tracePt t="182554" x="5492750" y="1685925"/>
          <p14:tracePt t="182660" x="5495925" y="1685925"/>
          <p14:tracePt t="182675" x="5502275" y="1685925"/>
          <p14:tracePt t="182682" x="5502275" y="1692275"/>
          <p14:tracePt t="182696" x="5505450" y="1695450"/>
          <p14:tracePt t="182739" x="5505450" y="1708150"/>
          <p14:tracePt t="182775" x="5505450" y="1711325"/>
          <p14:tracePt t="182781" x="5505450" y="1717675"/>
          <p14:tracePt t="182796" x="5514975" y="1727200"/>
          <p14:tracePt t="182813" x="5524500" y="1743075"/>
          <p14:tracePt t="182830" x="5537200" y="1771650"/>
          <p14:tracePt t="182846" x="5556250" y="1828800"/>
          <p14:tracePt t="182863" x="5568950" y="1866900"/>
          <p14:tracePt t="182879" x="5588000" y="1914525"/>
          <p14:tracePt t="182897" x="5600700" y="1978025"/>
          <p14:tracePt t="182913" x="5600700" y="2019300"/>
          <p14:tracePt t="182930" x="5600700" y="2051050"/>
          <p14:tracePt t="182946" x="5607050" y="2089150"/>
          <p14:tracePt t="182963" x="5613400" y="2114550"/>
          <p14:tracePt t="182979" x="5619750" y="2143125"/>
          <p14:tracePt t="182997" x="5626100" y="2159000"/>
          <p14:tracePt t="183013" x="5626100" y="2168525"/>
          <p14:tracePt t="183030" x="5626100" y="2184400"/>
          <p14:tracePt t="183047" x="5626100" y="2193925"/>
          <p14:tracePt t="183097" x="5629275" y="2193925"/>
          <p14:tracePt t="183110" x="5638800" y="2193925"/>
          <p14:tracePt t="183117" x="5645150" y="2193925"/>
          <p14:tracePt t="183130" x="5648325" y="2190750"/>
          <p14:tracePt t="183146" x="5664200" y="2162175"/>
          <p14:tracePt t="183162" x="5676900" y="2133600"/>
          <p14:tracePt t="183180" x="5683250" y="2089150"/>
          <p14:tracePt t="183197" x="5683250" y="2041525"/>
          <p14:tracePt t="183213" x="5683250" y="2012950"/>
          <p14:tracePt t="183230" x="5683250" y="1981200"/>
          <p14:tracePt t="183246" x="5683250" y="1955800"/>
          <p14:tracePt t="183262" x="5695950" y="1927225"/>
          <p14:tracePt t="183280" x="5695950" y="1895475"/>
          <p14:tracePt t="183297" x="5695950" y="1863725"/>
          <p14:tracePt t="183312" x="5695950" y="1841500"/>
          <p14:tracePt t="183331" x="5695950" y="1816100"/>
          <p14:tracePt t="183346" x="5695950" y="1806575"/>
          <p14:tracePt t="183363" x="5695950" y="1797050"/>
          <p14:tracePt t="183380" x="5695950" y="1787525"/>
          <p14:tracePt t="183413" x="5695950" y="1778000"/>
          <p14:tracePt t="183430" x="5695950" y="1771650"/>
          <p14:tracePt t="183446" x="5689600" y="1765300"/>
          <p14:tracePt t="183463" x="5680075" y="1755775"/>
          <p14:tracePt t="183480" x="5670550" y="1743075"/>
          <p14:tracePt t="183496" x="5670550" y="1736725"/>
          <p14:tracePt t="183513" x="5670550" y="1727200"/>
          <p14:tracePt t="183552" x="5664200" y="1727200"/>
          <p14:tracePt t="183566" x="5661025" y="1727200"/>
          <p14:tracePt t="183580" x="5654675" y="1727200"/>
          <p14:tracePt t="183673" x="5654675" y="1720850"/>
          <p14:tracePt t="184201" x="5651500" y="1720850"/>
          <p14:tracePt t="184214" x="5638800" y="1720850"/>
          <p14:tracePt t="184230" x="5635625" y="1720850"/>
          <p14:tracePt t="184236" x="5629275" y="1720850"/>
          <p14:tracePt t="184246" x="5626100" y="1724025"/>
          <p14:tracePt t="184266" x="5610225" y="1743075"/>
          <p14:tracePt t="184280" x="5597525" y="1768475"/>
          <p14:tracePt t="184313" x="5565775" y="1841500"/>
          <p14:tracePt t="184346" x="5559425" y="1955800"/>
          <p14:tracePt t="184363" x="5559425" y="1993900"/>
          <p14:tracePt t="184380" x="5559425" y="2019300"/>
          <p14:tracePt t="184396" x="5559425" y="2028825"/>
          <p14:tracePt t="184413" x="5559425" y="2044700"/>
          <p14:tracePt t="184429" x="5559425" y="2060575"/>
          <p14:tracePt t="184446" x="5559425" y="2063750"/>
          <p14:tracePt t="185201" x="5572125" y="2063750"/>
          <p14:tracePt t="185207" x="5584825" y="2063750"/>
          <p14:tracePt t="185213" x="5594350" y="2063750"/>
          <p14:tracePt t="185230" x="5626100" y="2060575"/>
          <p14:tracePt t="185247" x="5641975" y="2051050"/>
          <p14:tracePt t="185266" x="5657850" y="2035175"/>
          <p14:tracePt t="185280" x="5673725" y="2025650"/>
          <p14:tracePt t="185312" x="5683250" y="1997075"/>
          <p14:tracePt t="185346" x="5683250" y="1978025"/>
          <p14:tracePt t="185364" x="5683250" y="1962150"/>
          <p14:tracePt t="185379" x="5683250" y="1952625"/>
          <p14:tracePt t="185396" x="5683250" y="1936750"/>
          <p14:tracePt t="185413" x="5683250" y="1895475"/>
          <p14:tracePt t="185430" x="5673725" y="1873250"/>
          <p14:tracePt t="185446" x="5657850" y="1857375"/>
          <p14:tracePt t="185462" x="5616575" y="1838325"/>
          <p14:tracePt t="185479" x="5565775" y="1838325"/>
          <p14:tracePt t="185496" x="5511800" y="1847850"/>
          <p14:tracePt t="185513" x="5372100" y="1924050"/>
          <p14:tracePt t="185530" x="5302250" y="1971675"/>
          <p14:tracePt t="185546" x="5264150" y="1997075"/>
          <p14:tracePt t="185563" x="5219700" y="2035175"/>
          <p14:tracePt t="185579" x="5203825" y="2044700"/>
          <p14:tracePt t="185596" x="5187950" y="2054225"/>
          <p14:tracePt t="185863" x="5149850" y="2035175"/>
          <p14:tracePt t="185869" x="5099050" y="2000250"/>
          <p14:tracePt t="185879" x="5057775" y="1958975"/>
          <p14:tracePt t="185896" x="4930775" y="1879600"/>
          <p14:tracePt t="185913" x="4810125" y="1806575"/>
          <p14:tracePt t="185930" x="4752975" y="1778000"/>
          <p14:tracePt t="185962" x="4575175" y="1727200"/>
          <p14:tracePt t="185996" x="4432300" y="1727200"/>
          <p14:tracePt t="186013" x="4375150" y="1749425"/>
          <p14:tracePt t="186029" x="4337050" y="1768475"/>
          <p14:tracePt t="186046" x="4270375" y="1816100"/>
          <p14:tracePt t="186062" x="4232275" y="1841500"/>
          <p14:tracePt t="186079" x="4184650" y="1873250"/>
          <p14:tracePt t="186096" x="4137025" y="1901825"/>
          <p14:tracePt t="186098" x="4117975" y="1914525"/>
          <p14:tracePt t="186113" x="4095750" y="1939925"/>
          <p14:tracePt t="186129" x="4064000" y="1952625"/>
          <p14:tracePt t="186146" x="4035425" y="1974850"/>
          <p14:tracePt t="186163" x="4016375" y="1990725"/>
          <p14:tracePt t="186179" x="3997325" y="2016125"/>
          <p14:tracePt t="186197" x="3962400" y="2054225"/>
          <p14:tracePt t="186212" x="3943350" y="2076450"/>
          <p14:tracePt t="186229" x="3930650" y="2108200"/>
          <p14:tracePt t="186246" x="3914775" y="2143125"/>
          <p14:tracePt t="186263" x="3895725" y="2174875"/>
          <p14:tracePt t="186279" x="3883025" y="2197100"/>
          <p14:tracePt t="186296" x="3863975" y="2238375"/>
          <p14:tracePt t="186313" x="3860800" y="2263775"/>
          <p14:tracePt t="186329" x="3860800" y="2305050"/>
          <p14:tracePt t="186346" x="3860800" y="2352675"/>
          <p14:tracePt t="186363" x="3860800" y="2374900"/>
          <p14:tracePt t="186379" x="3860800" y="2413000"/>
          <p14:tracePt t="186397" x="3860800" y="2444750"/>
          <p14:tracePt t="186413" x="3867150" y="2476500"/>
          <p14:tracePt t="186429" x="3867150" y="2498725"/>
          <p14:tracePt t="186446" x="3867150" y="2511425"/>
          <p14:tracePt t="186463" x="3867150" y="2527300"/>
          <p14:tracePt t="186480" x="3867150" y="2536825"/>
          <p14:tracePt t="186496" x="3873500" y="2536825"/>
          <p14:tracePt t="186512" x="3883025" y="2530475"/>
          <p14:tracePt t="186529" x="3902075" y="2508250"/>
          <p14:tracePt t="186546" x="3924300" y="2463800"/>
          <p14:tracePt t="186562" x="3937000" y="2435225"/>
          <p14:tracePt t="186579" x="3949700" y="2409825"/>
          <p14:tracePt t="186596" x="3965575" y="2384425"/>
          <p14:tracePt t="186612" x="3968750" y="2374900"/>
          <p14:tracePt t="186629" x="3968750" y="2352675"/>
          <p14:tracePt t="186646" x="3968750" y="2314575"/>
          <p14:tracePt t="186662" x="3981450" y="2276475"/>
          <p14:tracePt t="186679" x="3987800" y="2238375"/>
          <p14:tracePt t="186696" x="4000500" y="2190750"/>
          <p14:tracePt t="186712" x="4006850" y="2152650"/>
          <p14:tracePt t="186729" x="4006850" y="2130425"/>
          <p14:tracePt t="186746" x="4022725" y="2108200"/>
          <p14:tracePt t="186763" x="4035425" y="2092325"/>
          <p14:tracePt t="186780" x="4044950" y="2076450"/>
          <p14:tracePt t="186796" x="4057650" y="2063750"/>
          <p14:tracePt t="186812" x="4089400" y="2032000"/>
          <p14:tracePt t="186829" x="4127500" y="2012950"/>
          <p14:tracePt t="186847" x="4184650" y="1993900"/>
          <p14:tracePt t="186862" x="4213225" y="1984375"/>
          <p14:tracePt t="186879" x="4229100" y="1978025"/>
          <p14:tracePt t="186896" x="4264025" y="1971675"/>
          <p14:tracePt t="186912" x="4286250" y="1962150"/>
          <p14:tracePt t="186929" x="4324350" y="1949450"/>
          <p14:tracePt t="186946" x="4406900" y="1920875"/>
          <p14:tracePt t="186963" x="4492625" y="1905000"/>
          <p14:tracePt t="186979" x="4600575" y="1889125"/>
          <p14:tracePt t="186996" x="4765675" y="1873250"/>
          <p14:tracePt t="187012" x="4838700" y="1857375"/>
          <p14:tracePt t="187029" x="4892675" y="1851025"/>
          <p14:tracePt t="187045" x="4956175" y="1838325"/>
          <p14:tracePt t="187063" x="5035550" y="1838325"/>
          <p14:tracePt t="187079" x="5153025" y="1851025"/>
          <p14:tracePt t="187096" x="5337175" y="1920875"/>
          <p14:tracePt t="187112" x="5426075" y="1962150"/>
          <p14:tracePt t="187130" x="5480050" y="1990725"/>
          <p14:tracePt t="187146" x="5540375" y="2022475"/>
          <p14:tracePt t="187162" x="5556250" y="2032000"/>
          <p14:tracePt t="187179" x="5565775" y="2041525"/>
          <p14:tracePt t="187196" x="5600700" y="2057400"/>
          <p14:tracePt t="187212" x="5622925" y="2076450"/>
          <p14:tracePt t="187229" x="5654675" y="2089150"/>
          <p14:tracePt t="187246" x="5683250" y="2117725"/>
          <p14:tracePt t="187263" x="5695950" y="2146300"/>
          <p14:tracePt t="187279" x="5711825" y="2171700"/>
          <p14:tracePt t="187296" x="5724525" y="2212975"/>
          <p14:tracePt t="187313" x="5724525" y="2235200"/>
          <p14:tracePt t="187329" x="5724525" y="2263775"/>
          <p14:tracePt t="187346" x="5724525" y="2282825"/>
          <p14:tracePt t="187363" x="5724525" y="2314575"/>
          <p14:tracePt t="187379" x="5724525" y="2336800"/>
          <p14:tracePt t="187396" x="5743575" y="2378075"/>
          <p14:tracePt t="187412" x="5749925" y="2406650"/>
          <p14:tracePt t="187429" x="5749925" y="2451100"/>
          <p14:tracePt t="187447" x="5749925" y="2514600"/>
          <p14:tracePt t="187463" x="5743575" y="2559050"/>
          <p14:tracePt t="187481" x="5730875" y="2622550"/>
          <p14:tracePt t="187496" x="5724525" y="2660650"/>
          <p14:tracePt t="187512" x="5724525" y="2701925"/>
          <p14:tracePt t="187530" x="5724525" y="2765425"/>
          <p14:tracePt t="187546" x="5721350" y="2787650"/>
          <p14:tracePt t="187563" x="5715000" y="2816225"/>
          <p14:tracePt t="187580" x="5689600" y="2854325"/>
          <p14:tracePt t="187597" x="5680075" y="2876550"/>
          <p14:tracePt t="187613" x="5667375" y="2898775"/>
          <p14:tracePt t="187630" x="5645150" y="2921000"/>
          <p14:tracePt t="187645" x="5635625" y="2936875"/>
          <p14:tracePt t="187662" x="5626100" y="2946400"/>
          <p14:tracePt t="187680" x="5616575" y="2959100"/>
          <p14:tracePt t="187697" x="5616575" y="2974975"/>
          <p14:tracePt t="187714" x="5616575" y="2984500"/>
          <p14:tracePt t="187730" x="5616575" y="3000375"/>
          <p14:tracePt t="187746" x="5616575" y="3003550"/>
          <p14:tracePt t="187780" x="5616575" y="3009900"/>
          <p14:tracePt t="187853" x="5613400" y="3009900"/>
          <p14:tracePt t="187865" x="5607050" y="3009900"/>
          <p14:tracePt t="192138" x="5591175" y="3019425"/>
          <p14:tracePt t="192145" x="5562600" y="3041650"/>
          <p14:tracePt t="192152" x="5524500" y="3057525"/>
          <p14:tracePt t="192162" x="5495925" y="3070225"/>
          <p14:tracePt t="192179" x="5353050" y="3146425"/>
          <p14:tracePt t="192195" x="5229225" y="3216275"/>
          <p14:tracePt t="192229" x="4943475" y="3457575"/>
          <p14:tracePt t="192266" x="4775200" y="3778250"/>
          <p14:tracePt t="192281" x="4765675" y="3895725"/>
          <p14:tracePt t="192297" x="4787900" y="4013200"/>
          <p14:tracePt t="192312" x="4860925" y="4149725"/>
          <p14:tracePt t="192329" x="5076825" y="4346575"/>
          <p14:tracePt t="192345" x="5299075" y="4467225"/>
          <p14:tracePt t="192363" x="5534025" y="4578350"/>
          <p14:tracePt t="192380" x="5822950" y="4695825"/>
          <p14:tracePt t="192397" x="5924550" y="4737100"/>
          <p14:tracePt t="192413" x="5978525" y="4749800"/>
          <p14:tracePt t="192429" x="5997575" y="4759325"/>
          <p14:tracePt t="192445" x="6007100" y="4759325"/>
          <p14:tracePt t="192462" x="6016625" y="4759325"/>
          <p14:tracePt t="192479" x="6029325" y="4759325"/>
          <p14:tracePt t="192496" x="6038850" y="4749800"/>
          <p14:tracePt t="192512" x="6048375" y="4737100"/>
          <p14:tracePt t="192528" x="6054725" y="4727575"/>
          <p14:tracePt t="197435" x="6054725" y="4683125"/>
          <p14:tracePt t="197441" x="6054725" y="4616450"/>
          <p14:tracePt t="197449" x="6054725" y="4559300"/>
          <p14:tracePt t="197462" x="6054725" y="4498975"/>
          <p14:tracePt t="197482" x="6061075" y="4260850"/>
          <p14:tracePt t="197495" x="6080125" y="4140200"/>
          <p14:tracePt t="197529" x="6213475" y="3790950"/>
          <p14:tracePt t="197562" x="6381750" y="3571875"/>
          <p14:tracePt t="197580" x="6594475" y="3387725"/>
          <p14:tracePt t="197596" x="6721475" y="3267075"/>
          <p14:tracePt t="197613" x="6924675" y="3111500"/>
          <p14:tracePt t="197629" x="7029450" y="3016250"/>
          <p14:tracePt t="197644" x="7137400" y="2917825"/>
          <p14:tracePt t="197662" x="7261225" y="2800350"/>
          <p14:tracePt t="197678" x="7302500" y="2759075"/>
          <p14:tracePt t="198041" x="7350125" y="2695575"/>
          <p14:tracePt t="198048" x="7416800" y="2609850"/>
          <p14:tracePt t="198062" x="7559675" y="2428875"/>
          <p14:tracePt t="198078" x="7727950" y="2206625"/>
          <p14:tracePt t="198099" x="7953375" y="1924050"/>
          <p14:tracePt t="198117" x="8115300" y="1720850"/>
          <p14:tracePt t="198136" x="8277225" y="1454150"/>
          <p14:tracePt t="198163" x="8461375" y="1149350"/>
          <p14:tracePt t="198196" x="8585200" y="974725"/>
          <p14:tracePt t="198214" x="8661400" y="876300"/>
          <p14:tracePt t="198229" x="8715375" y="822325"/>
          <p14:tracePt t="198245" x="8740775" y="777875"/>
          <p14:tracePt t="198261" x="8766175" y="727075"/>
          <p14:tracePt t="198278" x="8782050" y="708025"/>
          <p14:tracePt t="198295" x="8788400" y="698500"/>
          <p14:tracePt t="198312" x="8791575" y="685800"/>
          <p14:tracePt t="198328" x="8791575" y="669925"/>
          <p14:tracePt t="198346" x="8797925" y="660400"/>
          <p14:tracePt t="198362" x="8801100" y="644525"/>
          <p14:tracePt t="198378" x="8813800" y="622300"/>
          <p14:tracePt t="198395" x="8813800" y="600075"/>
          <p14:tracePt t="198411" x="8820150" y="546100"/>
          <p14:tracePt t="198428" x="8820150" y="501650"/>
          <p14:tracePt t="198444" x="8820150" y="479425"/>
          <p14:tracePt t="198461" x="8813800" y="457200"/>
          <p14:tracePt t="198478" x="8801100" y="441325"/>
          <p14:tracePt t="198494" x="8791575" y="441325"/>
          <p14:tracePt t="198512" x="8766175" y="441325"/>
          <p14:tracePt t="198528" x="8737600" y="441325"/>
          <p14:tracePt t="198544" x="8686800" y="441325"/>
          <p14:tracePt t="198561" x="8629650" y="441325"/>
          <p14:tracePt t="198578" x="8610600" y="441325"/>
          <p14:tracePt t="198594" x="8594725" y="441325"/>
          <p14:tracePt t="198612" x="8578850" y="454025"/>
          <p14:tracePt t="198629" x="8569325" y="463550"/>
          <p14:tracePt t="198644" x="8559800" y="473075"/>
          <p14:tracePt t="198662" x="8537575" y="488950"/>
          <p14:tracePt t="198678" x="8515350" y="508000"/>
          <p14:tracePt t="198694" x="8486775" y="520700"/>
          <p14:tracePt t="198711" x="8442325" y="536575"/>
          <p14:tracePt t="198727" x="8413750" y="549275"/>
          <p14:tracePt t="198744" x="8394700" y="568325"/>
          <p14:tracePt t="198761" x="8378825" y="581025"/>
          <p14:tracePt t="198778" x="8366125" y="590550"/>
          <p14:tracePt t="198794" x="8353425" y="603250"/>
          <p14:tracePt t="198812" x="8343900" y="615950"/>
          <p14:tracePt t="199010" x="8353425" y="615950"/>
          <p14:tracePt t="199018" x="8353425" y="609600"/>
          <p14:tracePt t="199028" x="8353425" y="606425"/>
          <p14:tracePt t="199044" x="8353425" y="590550"/>
          <p14:tracePt t="199062" x="8356600" y="574675"/>
          <p14:tracePt t="199078" x="8356600" y="565150"/>
          <p14:tracePt t="199095" x="8356600" y="546100"/>
          <p14:tracePt t="199112" x="8356600" y="536575"/>
          <p14:tracePt t="199128" x="8356600" y="527050"/>
          <p14:tracePt t="199146" x="8362950" y="511175"/>
          <p14:tracePt t="199162" x="8372475" y="495300"/>
          <p14:tracePt t="199178" x="8372475" y="485775"/>
          <p14:tracePt t="199195" x="8372475" y="469900"/>
          <p14:tracePt t="199211" x="8378825" y="469900"/>
          <p14:tracePt t="199228" x="8382000" y="466725"/>
          <p14:tracePt t="199245" x="8404225" y="466725"/>
          <p14:tracePt t="199262" x="8413750" y="466725"/>
          <p14:tracePt t="199278" x="8423275" y="466725"/>
          <p14:tracePt t="199295" x="8442325" y="466725"/>
          <p14:tracePt t="199312" x="8458200" y="466725"/>
          <p14:tracePt t="199328" x="8467725" y="466725"/>
          <p14:tracePt t="199381" x="8467725" y="460375"/>
          <p14:tracePt t="199482" x="8464550" y="460375"/>
          <p14:tracePt t="199495" x="8461375" y="460375"/>
          <p14:tracePt t="199553" x="8455025" y="460375"/>
          <p14:tracePt t="199573" x="8445500" y="460375"/>
          <p14:tracePt t="199588" x="8442325" y="460375"/>
          <p14:tracePt t="199596" x="8435975" y="460375"/>
          <p14:tracePt t="199702" x="8432800" y="460375"/>
          <p14:tracePt t="199723" x="8426450" y="460375"/>
          <p14:tracePt t="199731" x="8420100" y="457200"/>
          <p14:tracePt t="199738" x="8420100" y="447675"/>
          <p14:tracePt t="199752" x="8420100" y="441325"/>
          <p14:tracePt t="199773" x="8420100" y="434975"/>
          <p14:tracePt t="199794" x="8420100" y="431800"/>
          <p14:tracePt t="199809" x="8420100" y="425450"/>
          <p14:tracePt t="199852" x="8420100" y="422275"/>
          <p14:tracePt t="199923" x="8420100" y="415925"/>
          <p14:tracePt t="200044" x="8420100" y="412750"/>
          <p14:tracePt t="200265" x="8416925" y="425450"/>
          <p14:tracePt t="200272" x="8416925" y="434975"/>
          <p14:tracePt t="200279" x="8410575" y="454025"/>
          <p14:tracePt t="200294" x="8410575" y="463550"/>
          <p14:tracePt t="200327" x="8404225" y="488950"/>
          <p14:tracePt t="200361" x="8397875" y="527050"/>
          <p14:tracePt t="200379" x="8397875" y="539750"/>
          <p14:tracePt t="200395" x="8397875" y="555625"/>
          <p14:tracePt t="200412" x="8397875" y="565150"/>
          <p14:tracePt t="200429" x="8394700" y="581025"/>
          <p14:tracePt t="200445" x="8394700" y="584200"/>
          <p14:tracePt t="200461" x="8388350" y="590550"/>
          <p14:tracePt t="200478" x="8385175" y="609600"/>
          <p14:tracePt t="200494" x="8378825" y="609600"/>
          <p14:tracePt t="200512" x="8369300" y="609600"/>
          <p14:tracePt t="200528" x="8359775" y="609600"/>
          <p14:tracePt t="200622" x="8353425" y="609600"/>
          <p14:tracePt t="200628" x="8350250" y="609600"/>
          <p14:tracePt t="200643" x="8343900" y="609600"/>
          <p14:tracePt t="200665" x="8340725" y="609600"/>
          <p14:tracePt t="200700" x="8334375" y="609600"/>
          <p14:tracePt t="201357" x="8331200" y="609600"/>
          <p14:tracePt t="201364" x="8318500" y="603250"/>
          <p14:tracePt t="201378" x="8308975" y="587375"/>
          <p14:tracePt t="201395" x="8299450" y="577850"/>
          <p14:tracePt t="201415" x="8283575" y="561975"/>
          <p14:tracePt t="201428" x="8267700" y="539750"/>
          <p14:tracePt t="201461" x="8248650" y="520700"/>
          <p14:tracePt t="201495" x="8239125" y="514350"/>
          <p14:tracePt t="201511" x="8232775" y="514350"/>
          <p14:tracePt t="201528" x="8220075" y="514350"/>
          <p14:tracePt t="202313" x="8261350" y="619125"/>
          <p14:tracePt t="202319" x="8356600" y="838200"/>
          <p14:tracePt t="202328" x="8435975" y="1054100"/>
          <p14:tracePt t="202344" x="8610600" y="1390650"/>
          <p14:tracePt t="202369" x="8836025" y="1978025"/>
          <p14:tracePt t="202387" x="8896350" y="2232025"/>
          <p14:tracePt t="202412" x="9032875" y="2765425"/>
          <p14:tracePt t="202788" x="9124950" y="4102100"/>
          <p14:tracePt t="202795" x="9112250" y="4114800"/>
          <p14:tracePt t="202803" x="9093200" y="4133850"/>
          <p14:tracePt t="202811" x="9070975" y="4152900"/>
          <p14:tracePt t="202828" x="9020175" y="4206875"/>
          <p14:tracePt t="202844" x="8969375" y="4248150"/>
          <p14:tracePt t="202862" x="8928100" y="4333875"/>
          <p14:tracePt t="202894" x="8886825" y="4425950"/>
          <p14:tracePt t="202927" x="8851900" y="4492625"/>
          <p14:tracePt t="202944" x="8845550" y="4514850"/>
          <p14:tracePt t="202962" x="8839200" y="4543425"/>
          <p14:tracePt t="202978" x="8839200" y="4552950"/>
          <p14:tracePt t="202995" x="8839200" y="4565650"/>
          <p14:tracePt t="203011" x="8839200" y="4575175"/>
          <p14:tracePt t="203028" x="8836025" y="4575175"/>
          <p14:tracePt t="203044" x="8829675" y="4575175"/>
          <p14:tracePt t="203078" x="8829675" y="4559300"/>
          <p14:tracePt t="203095" x="8823325" y="4489450"/>
          <p14:tracePt t="203110" x="8816975" y="4419600"/>
          <p14:tracePt t="203128" x="8807450" y="4314825"/>
          <p14:tracePt t="203145" x="8782050" y="4137025"/>
          <p14:tracePt t="203161" x="8772525" y="4032250"/>
          <p14:tracePt t="203178" x="8772525" y="3981450"/>
          <p14:tracePt t="203194" x="8766175" y="3924300"/>
          <p14:tracePt t="203211" x="8766175" y="3902075"/>
          <p14:tracePt t="203227" x="8766175" y="3892550"/>
          <p14:tracePt t="203244" x="8766175" y="3876675"/>
          <p14:tracePt t="203261" x="8756650" y="3867150"/>
          <p14:tracePt t="203278" x="8753475" y="3851275"/>
          <p14:tracePt t="203295" x="8740775" y="3838575"/>
          <p14:tracePt t="203311" x="8737600" y="3832225"/>
          <p14:tracePt t="203344" x="8721725" y="3832225"/>
          <p14:tracePt t="203361" x="8712200" y="3832225"/>
          <p14:tracePt t="203378" x="8705850" y="3832225"/>
          <p14:tracePt t="203394" x="8693150" y="3832225"/>
          <p14:tracePt t="203411" x="8686800" y="3822700"/>
          <p14:tracePt t="203427" x="8686800" y="3819525"/>
          <p14:tracePt t="203445" x="8683625" y="3797300"/>
          <p14:tracePt t="203461" x="8683625" y="3787775"/>
          <p14:tracePt t="203478" x="8674100" y="3778250"/>
          <p14:tracePt t="203494" x="8661400" y="3759200"/>
          <p14:tracePt t="203511" x="8651875" y="3749675"/>
          <p14:tracePt t="203528" x="8648700" y="3736975"/>
          <p14:tracePt t="203544" x="8648700" y="3724275"/>
          <p14:tracePt t="203561" x="8636000" y="3717925"/>
          <p14:tracePt t="203594" x="8626475" y="3702050"/>
          <p14:tracePt t="203611" x="8620125" y="3692525"/>
          <p14:tracePt t="203627" x="8616950" y="3686175"/>
          <p14:tracePt t="203645" x="8610600" y="3673475"/>
          <p14:tracePt t="203661" x="8607425" y="3657600"/>
          <p14:tracePt t="206175" x="8597900" y="3575050"/>
          <p14:tracePt t="206182" x="8597900" y="3486150"/>
          <p14:tracePt t="206194" x="8597900" y="3416300"/>
          <p14:tracePt t="206211" x="8559800" y="3105150"/>
          <p14:tracePt t="206232" x="8496300" y="2816225"/>
          <p14:tracePt t="206244" x="8477250" y="2711450"/>
          <p14:tracePt t="206261" x="8448675" y="2479675"/>
          <p14:tracePt t="206294" x="8423275" y="2266950"/>
          <p14:tracePt t="206327" x="8435975" y="2098675"/>
          <p14:tracePt t="206344" x="8448675" y="2041525"/>
          <p14:tracePt t="206360" x="8455025" y="1962150"/>
          <p14:tracePt t="206377" x="8455025" y="1901825"/>
          <p14:tracePt t="206393" x="8455025" y="1841500"/>
          <p14:tracePt t="206410" x="8455025" y="1755775"/>
          <p14:tracePt t="206427" x="8455025" y="1714500"/>
          <p14:tracePt t="206443" x="8455025" y="1670050"/>
          <p14:tracePt t="206461" x="8455025" y="1606550"/>
          <p14:tracePt t="206478" x="8455025" y="1577975"/>
          <p14:tracePt t="206494" x="8455025" y="1533525"/>
          <p14:tracePt t="206511" x="8455025" y="1454150"/>
          <p14:tracePt t="206527" x="8455025" y="1403350"/>
          <p14:tracePt t="206543" x="8455025" y="1358900"/>
          <p14:tracePt t="206560" x="8451850" y="1289050"/>
          <p14:tracePt t="206577" x="8451850" y="1228725"/>
          <p14:tracePt t="206594" x="8445500" y="1177925"/>
          <p14:tracePt t="206611" x="8426450" y="1098550"/>
          <p14:tracePt t="206628" x="8426450" y="1054100"/>
          <p14:tracePt t="206643" x="8426450" y="1009650"/>
          <p14:tracePt t="206661" x="8410575" y="930275"/>
          <p14:tracePt t="206677" x="8404225" y="876300"/>
          <p14:tracePt t="206693" x="8397875" y="831850"/>
          <p14:tracePt t="206711" x="8397875" y="784225"/>
          <p14:tracePt t="206728" x="8397875" y="768350"/>
          <p14:tracePt t="206744" x="8397875" y="762000"/>
          <p14:tracePt t="206778" x="8394700" y="762000"/>
          <p14:tracePt t="206803" x="8394700" y="765175"/>
          <p14:tracePt t="206810" x="8388350" y="765175"/>
          <p14:tracePt t="206827" x="8388350" y="781050"/>
          <p14:tracePt t="206843" x="8385175" y="784225"/>
          <p14:tracePt t="206861" x="8369300" y="790575"/>
          <p14:tracePt t="206877" x="8359775" y="800100"/>
          <p14:tracePt t="206894" x="8350250" y="803275"/>
          <p14:tracePt t="206910" x="8343900" y="819150"/>
          <p14:tracePt t="206927" x="8337550" y="835025"/>
          <p14:tracePt t="206945" x="8337550" y="847725"/>
          <p14:tracePt t="206961" x="8337550" y="857250"/>
          <p14:tracePt t="206977" x="8337550" y="866775"/>
          <p14:tracePt t="206994" x="8328025" y="882650"/>
          <p14:tracePt t="207010" x="8318500" y="898525"/>
          <p14:tracePt t="207027" x="8312150" y="904875"/>
          <p14:tracePt t="207043" x="8308975" y="904875"/>
          <p14:tracePt t="207061" x="8302625" y="904875"/>
          <p14:tracePt t="207077" x="8302625" y="901700"/>
          <p14:tracePt t="207093" x="8302625" y="892175"/>
          <p14:tracePt t="207110" x="8302625" y="854075"/>
          <p14:tracePt t="207127" x="8302625" y="831850"/>
          <p14:tracePt t="207144" x="8302625" y="803275"/>
          <p14:tracePt t="207160" x="8302625" y="790575"/>
          <p14:tracePt t="207176" x="8302625" y="774700"/>
          <p14:tracePt t="207193" x="8302625" y="758825"/>
          <p14:tracePt t="207210" x="8302625" y="742950"/>
          <p14:tracePt t="207226" x="8302625" y="733425"/>
          <p14:tracePt t="207243" x="8302625" y="723900"/>
          <p14:tracePt t="207260" x="8302625" y="714375"/>
          <p14:tracePt t="207276" x="8302625" y="708025"/>
          <p14:tracePt t="207310" x="8302625" y="704850"/>
          <p14:tracePt t="207365" x="8302625" y="698500"/>
          <p14:tracePt t="207459" x="8302625" y="701675"/>
          <p14:tracePt t="207466" x="8302625" y="704850"/>
          <p14:tracePt t="207478" x="8302625" y="711200"/>
          <p14:tracePt t="207494" x="8302625" y="730250"/>
          <p14:tracePt t="207510" x="8293100" y="739775"/>
          <p14:tracePt t="207527" x="8283575" y="755650"/>
          <p14:tracePt t="207543" x="8277225" y="790575"/>
          <p14:tracePt t="207560" x="8277225" y="812800"/>
          <p14:tracePt t="207577" x="8277225" y="841375"/>
          <p14:tracePt t="207593" x="8277225" y="860425"/>
          <p14:tracePt t="207610" x="8277225" y="882650"/>
          <p14:tracePt t="207627" x="8264525" y="892175"/>
          <p14:tracePt t="207643" x="8261350" y="908050"/>
          <p14:tracePt t="207660" x="8261350" y="917575"/>
          <p14:tracePt t="207676" x="8261350" y="933450"/>
          <p14:tracePt t="207693" x="8261350" y="946150"/>
          <p14:tracePt t="207710" x="8261350" y="952500"/>
          <p14:tracePt t="207780" x="8274050" y="952500"/>
          <p14:tracePt t="207787" x="8277225" y="952500"/>
          <p14:tracePt t="207794" x="8283575" y="952500"/>
          <p14:tracePt t="207810" x="8293100" y="952500"/>
          <p14:tracePt t="207826" x="8308975" y="952500"/>
          <p14:tracePt t="207843" x="8350250" y="949325"/>
          <p14:tracePt t="207861" x="8372475" y="949325"/>
          <p14:tracePt t="207877" x="8394700" y="949325"/>
          <p14:tracePt t="207893" x="8407400" y="949325"/>
          <p14:tracePt t="207910" x="8416925" y="949325"/>
          <p14:tracePt t="207927" x="8432800" y="949325"/>
          <p14:tracePt t="207944" x="8448675" y="939800"/>
          <p14:tracePt t="207962" x="8458200" y="933450"/>
          <p14:tracePt t="207977" x="8474075" y="933450"/>
          <p14:tracePt t="207995" x="8493125" y="933450"/>
          <p14:tracePt t="208010" x="8502650" y="933450"/>
          <p14:tracePt t="208027" x="8509000" y="923925"/>
          <p14:tracePt t="208043" x="8518525" y="914400"/>
          <p14:tracePt t="208060" x="8528050" y="904875"/>
          <p14:tracePt t="208077" x="8537575" y="895350"/>
          <p14:tracePt t="208094" x="8547100" y="876300"/>
          <p14:tracePt t="208111" x="8547100" y="863600"/>
          <p14:tracePt t="208127" x="8547100" y="854075"/>
          <p14:tracePt t="208144" x="8547100" y="841375"/>
          <p14:tracePt t="208160" x="8547100" y="825500"/>
          <p14:tracePt t="208385" x="8547100" y="828675"/>
          <p14:tracePt t="208393" x="8547100" y="831850"/>
          <p14:tracePt t="208400" x="8547100" y="838200"/>
          <p14:tracePt t="208410" x="8547100" y="841375"/>
          <p14:tracePt t="208427" x="8547100" y="860425"/>
          <p14:tracePt t="208444" x="8547100" y="882650"/>
          <p14:tracePt t="208461" x="8547100" y="904875"/>
          <p14:tracePt t="208478" x="8547100" y="939800"/>
          <p14:tracePt t="208495" x="8547100" y="949325"/>
          <p14:tracePt t="208511" x="8547100" y="965200"/>
          <p14:tracePt t="208527" x="8531225" y="984250"/>
          <p14:tracePt t="208544" x="8521700" y="993775"/>
          <p14:tracePt t="208561" x="8512175" y="1003300"/>
          <p14:tracePt t="208578" x="8496300" y="1019175"/>
          <p14:tracePt t="208594" x="8486775" y="1035050"/>
          <p14:tracePt t="208611" x="8470900" y="1044575"/>
          <p14:tracePt t="208627" x="8455025" y="1044575"/>
          <p14:tracePt t="208644" x="8445500" y="1044575"/>
          <p14:tracePt t="208661" x="8435975" y="1044575"/>
          <p14:tracePt t="208677" x="8416925" y="1044575"/>
          <p14:tracePt t="208693" x="8401050" y="1038225"/>
          <p14:tracePt t="208710" x="8388350" y="1022350"/>
          <p14:tracePt t="208729" x="8369300" y="1006475"/>
          <p14:tracePt t="208744" x="8359775" y="990600"/>
          <p14:tracePt t="208761" x="8347075" y="968375"/>
          <p14:tracePt t="208777" x="8334375" y="949325"/>
          <p14:tracePt t="208795" x="8318500" y="939800"/>
          <p14:tracePt t="208812" x="8308975" y="930275"/>
          <p14:tracePt t="208828" x="8293100" y="908050"/>
          <p14:tracePt t="208844" x="8293100" y="904875"/>
          <p14:tracePt t="208860" x="8293100" y="898525"/>
          <p14:tracePt t="208877" x="8293100" y="895350"/>
          <p14:tracePt t="209085" x="8296275" y="904875"/>
          <p14:tracePt t="209092" x="8305800" y="911225"/>
          <p14:tracePt t="209099" x="8312150" y="917575"/>
          <p14:tracePt t="209110" x="8315325" y="920750"/>
          <p14:tracePt t="209127" x="8331200" y="936625"/>
          <p14:tracePt t="209160" x="8347075" y="946150"/>
          <p14:tracePt t="209194" x="8369300" y="952500"/>
          <p14:tracePt t="209211" x="8382000" y="962025"/>
          <p14:tracePt t="209227" x="8407400" y="971550"/>
          <p14:tracePt t="209243" x="8429625" y="971550"/>
          <p14:tracePt t="209261" x="8451850" y="971550"/>
          <p14:tracePt t="209277" x="8477250" y="971550"/>
          <p14:tracePt t="209293" x="8486775" y="971550"/>
          <p14:tracePt t="209311" x="8499475" y="955675"/>
          <p14:tracePt t="209327" x="8512175" y="939800"/>
          <p14:tracePt t="209344" x="8521700" y="930275"/>
          <p14:tracePt t="209360" x="8531225" y="923925"/>
          <p14:tracePt t="209377" x="8553450" y="911225"/>
          <p14:tracePt t="209394" x="8562975" y="892175"/>
          <p14:tracePt t="209410" x="8562975" y="889000"/>
          <p14:tracePt t="209428" x="8562975" y="873125"/>
          <p14:tracePt t="209443" x="8562975" y="869950"/>
          <p14:tracePt t="209576" x="8556625" y="869950"/>
          <p14:tracePt t="209583" x="8547100" y="869950"/>
          <p14:tracePt t="209593" x="8540750" y="869950"/>
          <p14:tracePt t="209611" x="8537575" y="869950"/>
          <p14:tracePt t="209719" x="8537575" y="876300"/>
          <p14:tracePt t="209726" x="8537575" y="879475"/>
          <p14:tracePt t="209733" x="8537575" y="885825"/>
          <p14:tracePt t="209743" x="8537575" y="889000"/>
          <p14:tracePt t="209761" x="8537575" y="911225"/>
          <p14:tracePt t="209777" x="8537575" y="920750"/>
          <p14:tracePt t="209794" x="8537575" y="936625"/>
          <p14:tracePt t="209811" x="8537575" y="962025"/>
          <p14:tracePt t="209827" x="8537575" y="971550"/>
          <p14:tracePt t="209843" x="8537575" y="981075"/>
          <p14:tracePt t="209860" x="8537575" y="996950"/>
          <p14:tracePt t="209877" x="8537575" y="1009650"/>
          <p14:tracePt t="209893" x="8537575" y="1022350"/>
          <p14:tracePt t="209911" x="8531225" y="1035050"/>
          <p14:tracePt t="209927" x="8521700" y="1044575"/>
          <p14:tracePt t="209944" x="8512175" y="1044575"/>
          <p14:tracePt t="209961" x="8486775" y="1044575"/>
          <p14:tracePt t="209977" x="8464550" y="1044575"/>
          <p14:tracePt t="209993" x="8448675" y="1044575"/>
          <p14:tracePt t="210011" x="8432800" y="1044575"/>
          <p14:tracePt t="210027" x="8423275" y="1044575"/>
          <p14:tracePt t="210043" x="8413750" y="1044575"/>
          <p14:tracePt t="210061" x="8397875" y="1044575"/>
          <p14:tracePt t="210077" x="8388350" y="1044575"/>
          <p14:tracePt t="210094" x="8378825" y="1038225"/>
          <p14:tracePt t="210110" x="8366125" y="1025525"/>
          <p14:tracePt t="210127" x="8350250" y="1012825"/>
          <p14:tracePt t="210144" x="8337550" y="1003300"/>
          <p14:tracePt t="210161" x="8328025" y="1003300"/>
          <p14:tracePt t="210211" x="8328025" y="996950"/>
          <p14:tracePt t="210231" x="8324850" y="996950"/>
          <p14:tracePt t="210238" x="8324850" y="993775"/>
          <p14:tracePt t="210261" x="8324850" y="987425"/>
          <p14:tracePt t="210268" x="8324850" y="984250"/>
          <p14:tracePt t="210296" x="8324850" y="977900"/>
          <p14:tracePt t="210518" x="8331200" y="977900"/>
          <p14:tracePt t="210525" x="8334375" y="977900"/>
          <p14:tracePt t="210532" x="8347075" y="977900"/>
          <p14:tracePt t="210553" x="8350250" y="977900"/>
          <p14:tracePt t="210561" x="8356600" y="977900"/>
          <p14:tracePt t="210578" x="8366125" y="977900"/>
          <p14:tracePt t="210595" x="8378825" y="977900"/>
          <p14:tracePt t="210611" x="8394700" y="977900"/>
          <p14:tracePt t="210627" x="8404225" y="977900"/>
          <p14:tracePt t="210644" x="8420100" y="977900"/>
          <p14:tracePt t="210660" x="8429625" y="974725"/>
          <p14:tracePt t="210677" x="8439150" y="958850"/>
          <p14:tracePt t="210695" x="8455025" y="942975"/>
          <p14:tracePt t="210711" x="8458200" y="933450"/>
          <p14:tracePt t="210727" x="8470900" y="911225"/>
          <p14:tracePt t="210744" x="8477250" y="895350"/>
          <p14:tracePt t="210760" x="8486775" y="879475"/>
          <p14:tracePt t="210777" x="8486775" y="869950"/>
          <p14:tracePt t="210794" x="8486775" y="850900"/>
          <p14:tracePt t="210811" x="8486775" y="841375"/>
          <p14:tracePt t="211159" x="8486775" y="847725"/>
          <p14:tracePt t="211166" x="8486775" y="850900"/>
          <p14:tracePt t="211177" x="8486775" y="863600"/>
          <p14:tracePt t="211195" x="8486775" y="876300"/>
          <p14:tracePt t="211210" x="8480425" y="889000"/>
          <p14:tracePt t="211227" x="8480425" y="898525"/>
          <p14:tracePt t="211244" x="8480425" y="917575"/>
          <p14:tracePt t="211260" x="8480425" y="927100"/>
          <p14:tracePt t="211277" x="8480425" y="936625"/>
          <p14:tracePt t="211294" x="8480425" y="942975"/>
          <p14:tracePt t="211311" x="8480425" y="946150"/>
          <p14:tracePt t="211327" x="8467725" y="946150"/>
          <p14:tracePt t="211343" x="8458200" y="946150"/>
          <p14:tracePt t="211360" x="8448675" y="952500"/>
          <p14:tracePt t="211377" x="8445500" y="952500"/>
          <p14:tracePt t="211393" x="8429625" y="952500"/>
          <p14:tracePt t="211410" x="8420100" y="952500"/>
          <p14:tracePt t="211427" x="8410575" y="952500"/>
          <p14:tracePt t="211444" x="8391525" y="952500"/>
          <p14:tracePt t="211460" x="8382000" y="952500"/>
          <p14:tracePt t="211477" x="8372475" y="952500"/>
          <p14:tracePt t="211493" x="8356600" y="952500"/>
          <p14:tracePt t="211510" x="8340725" y="952500"/>
          <p14:tracePt t="211527" x="8331200" y="952500"/>
          <p14:tracePt t="211543" x="8328025" y="952500"/>
          <p14:tracePt t="211561" x="8321675" y="952500"/>
          <p14:tracePt t="211577" x="8312150" y="949325"/>
          <p14:tracePt t="211593" x="8289925" y="933450"/>
          <p14:tracePt t="211610" x="8280400" y="923925"/>
          <p14:tracePt t="211627" x="8277225" y="920750"/>
          <p14:tracePt t="211643" x="8270875" y="898525"/>
          <p14:tracePt t="211661" x="8270875" y="895350"/>
          <p14:tracePt t="211677" x="8270875" y="889000"/>
          <p14:tracePt t="211935" x="8274050" y="892175"/>
          <p14:tracePt t="211943" x="8277225" y="895350"/>
          <p14:tracePt t="211951" x="8283575" y="901700"/>
          <p14:tracePt t="211960" x="8286750" y="901700"/>
          <p14:tracePt t="211977" x="8302625" y="911225"/>
          <p14:tracePt t="211993" x="8318500" y="923925"/>
          <p14:tracePt t="212010" x="8328025" y="923925"/>
          <p14:tracePt t="212027" x="8337550" y="933450"/>
          <p14:tracePt t="212043" x="8350250" y="933450"/>
          <p14:tracePt t="212060" x="8359775" y="936625"/>
          <p14:tracePt t="212078" x="8372475" y="946150"/>
          <p14:tracePt t="212093" x="8382000" y="952500"/>
          <p14:tracePt t="212109" x="8391525" y="952500"/>
          <p14:tracePt t="212127" x="8401050" y="952500"/>
          <p14:tracePt t="212145" x="8407400" y="952500"/>
          <p14:tracePt t="212161" x="8416925" y="952500"/>
          <p14:tracePt t="212178" x="8435975" y="952500"/>
          <p14:tracePt t="212194" x="8445500" y="952500"/>
          <p14:tracePt t="212210" x="8458200" y="952500"/>
          <p14:tracePt t="212227" x="8470900" y="952500"/>
          <p14:tracePt t="212243" x="8486775" y="952500"/>
          <p14:tracePt t="212277" x="8486775" y="946150"/>
          <p14:tracePt t="212294" x="8486775" y="939800"/>
          <p14:tracePt t="212310" x="8486775" y="930275"/>
          <p14:tracePt t="212327" x="8486775" y="911225"/>
          <p14:tracePt t="212343" x="8486775" y="901700"/>
          <p14:tracePt t="212360" x="8489950" y="892175"/>
          <p14:tracePt t="212377" x="8502650" y="876300"/>
          <p14:tracePt t="212394" x="8505825" y="854075"/>
          <p14:tracePt t="212411" x="8505825" y="844550"/>
          <p14:tracePt t="212414" x="8505825" y="841375"/>
          <p14:tracePt t="212428" x="8505825" y="831850"/>
          <p14:tracePt t="212444" x="8505825" y="815975"/>
          <p14:tracePt t="212460" x="8505825" y="809625"/>
          <p14:tracePt t="212727" x="8505825" y="815975"/>
          <p14:tracePt t="212734" x="8512175" y="822325"/>
          <p14:tracePt t="212743" x="8512175" y="828675"/>
          <p14:tracePt t="212760" x="8512175" y="838200"/>
          <p14:tracePt t="212776" x="8521700" y="850900"/>
          <p14:tracePt t="212793" x="8521700" y="866775"/>
          <p14:tracePt t="212811" x="8521700" y="873125"/>
          <p14:tracePt t="212827" x="8521700" y="876300"/>
          <p14:tracePt t="212843" x="8521700" y="882650"/>
          <p14:tracePt t="212860" x="8521700" y="885825"/>
          <p14:tracePt t="212877" x="8521700" y="895350"/>
          <p14:tracePt t="212893" x="8521700" y="904875"/>
          <p14:tracePt t="212910" x="8521700" y="917575"/>
          <p14:tracePt t="212955" x="8521700" y="920750"/>
          <p14:tracePt t="212991" x="8521700" y="927100"/>
          <p14:tracePt t="213012" x="8521700" y="930275"/>
          <p14:tracePt t="213020" x="8521700" y="936625"/>
          <p14:tracePt t="213055" x="8521700" y="939800"/>
          <p14:tracePt t="213062" x="8515350" y="939800"/>
          <p14:tracePt t="213069" x="8509000" y="946150"/>
          <p14:tracePt t="213076" x="8505825" y="946150"/>
          <p14:tracePt t="213093" x="8496300" y="949325"/>
          <p14:tracePt t="213109" x="8486775" y="949325"/>
          <p14:tracePt t="213127" x="8464550" y="965200"/>
          <p14:tracePt t="213143" x="8455025" y="971550"/>
          <p14:tracePt t="213159" x="8445500" y="971550"/>
          <p14:tracePt t="213177" x="8445500" y="977900"/>
          <p14:tracePt t="213220" x="8439150" y="977900"/>
          <p14:tracePt t="213227" x="8435975" y="977900"/>
          <p14:tracePt t="213244" x="8426450" y="977900"/>
          <p14:tracePt t="213261" x="8410575" y="977900"/>
          <p14:tracePt t="213277" x="8401050" y="977900"/>
          <p14:tracePt t="213293" x="8394700" y="977900"/>
          <p14:tracePt t="213340" x="8391525" y="977900"/>
          <p14:tracePt t="213354" x="8385175" y="977900"/>
          <p14:tracePt t="213361" x="8385175" y="974725"/>
          <p14:tracePt t="213376" x="8375650" y="968375"/>
          <p14:tracePt t="213394" x="8372475" y="955675"/>
          <p14:tracePt t="213410" x="8366125" y="942975"/>
          <p14:tracePt t="213411" x="8362950" y="942975"/>
          <p14:tracePt t="213427" x="8362950" y="939800"/>
          <p14:tracePt t="213443" x="8362950" y="933450"/>
          <p14:tracePt t="213468" x="8362950" y="930275"/>
          <p14:tracePt t="213483" x="8356600" y="923925"/>
          <p14:tracePt t="213498" x="8356600" y="920750"/>
          <p14:tracePt t="213511" x="8356600" y="904875"/>
          <p14:tracePt t="213526" x="8350250" y="898525"/>
          <p14:tracePt t="213543" x="8350250" y="895350"/>
          <p14:tracePt t="213577" x="8350250" y="889000"/>
          <p14:tracePt t="213647" x="8350250" y="885825"/>
          <p14:tracePt t="214018" x="8353425" y="885825"/>
          <p14:tracePt t="214032" x="8359775" y="885825"/>
          <p14:tracePt t="214052" x="8362950" y="885825"/>
          <p14:tracePt t="214060" x="8372475" y="885825"/>
          <p14:tracePt t="214082" x="8378825" y="885825"/>
          <p14:tracePt t="214103" x="8382000" y="885825"/>
          <p14:tracePt t="214109" x="8388350" y="885825"/>
          <p14:tracePt t="214144" x="8404225" y="895350"/>
          <p14:tracePt t="214160" x="8423275" y="901700"/>
          <p14:tracePt t="214177" x="8432800" y="901700"/>
          <p14:tracePt t="214193" x="8442325" y="901700"/>
          <p14:tracePt t="214210" x="8451850" y="908050"/>
          <p14:tracePt t="214227" x="8461375" y="917575"/>
          <p14:tracePt t="214244" x="8477250" y="917575"/>
          <p14:tracePt t="214260" x="8493125" y="917575"/>
          <p14:tracePt t="214276" x="8502650" y="917575"/>
          <p14:tracePt t="214293" x="8531225" y="917575"/>
          <p14:tracePt t="214310" x="8550275" y="917575"/>
          <p14:tracePt t="214327" x="8559800" y="917575"/>
          <p14:tracePt t="214343" x="8572500" y="917575"/>
          <p14:tracePt t="214359" x="8582025" y="917575"/>
          <p14:tracePt t="214695" x="8582025" y="914400"/>
          <p14:tracePt t="214709" x="8582025" y="911225"/>
          <p14:tracePt t="214723" x="8582025" y="904875"/>
          <p14:tracePt t="214730" x="8582025" y="901700"/>
          <p14:tracePt t="214744" x="8582025" y="892175"/>
          <p14:tracePt t="214760" x="8582025" y="882650"/>
          <p14:tracePt t="214777" x="8582025" y="866775"/>
          <p14:tracePt t="214810" x="8582025" y="850900"/>
          <p14:tracePt t="214844" x="8582025" y="847725"/>
          <p14:tracePt t="214876" x="8582025" y="841375"/>
          <p14:tracePt t="215230" x="8582025" y="844550"/>
          <p14:tracePt t="215243" x="8582025" y="854075"/>
          <p14:tracePt t="215258" x="8578850" y="854075"/>
          <p14:tracePt t="215279" x="8575675" y="857250"/>
          <p14:tracePt t="215286" x="8569325" y="857250"/>
          <p14:tracePt t="215293" x="8566150" y="857250"/>
          <p14:tracePt t="215309" x="8566150" y="869950"/>
          <p14:tracePt t="215343" x="8556625" y="889000"/>
          <p14:tracePt t="215376" x="8550275" y="914400"/>
          <p14:tracePt t="215393" x="8534400" y="927100"/>
          <p14:tracePt t="215410" x="8524875" y="939800"/>
          <p14:tracePt t="215427" x="8515350" y="952500"/>
          <p14:tracePt t="215430" x="8509000" y="958850"/>
          <p14:tracePt t="215443" x="8499475" y="968375"/>
          <p14:tracePt t="215460" x="8489950" y="977900"/>
          <p14:tracePt t="215476" x="8489950" y="987425"/>
          <p14:tracePt t="215493" x="8483600" y="996950"/>
          <p14:tracePt t="215526" x="8480425" y="1009650"/>
          <p14:tracePt t="215543" x="8474075" y="1009650"/>
          <p14:tracePt t="215560" x="8464550" y="1009650"/>
          <p14:tracePt t="215577" x="8455025" y="1009650"/>
          <p14:tracePt t="215593" x="8435975" y="1009650"/>
          <p14:tracePt t="215610" x="8423275" y="1009650"/>
          <p14:tracePt t="215626" x="8420100" y="1009650"/>
          <p14:tracePt t="215660" x="8410575" y="1009650"/>
          <p14:tracePt t="215677" x="8401050" y="1009650"/>
          <p14:tracePt t="215693" x="8378825" y="1009650"/>
          <p14:tracePt t="215710" x="8369300" y="1009650"/>
          <p14:tracePt t="215727" x="8353425" y="1000125"/>
          <p14:tracePt t="215744" x="8340725" y="990600"/>
          <p14:tracePt t="215761" x="8331200" y="990600"/>
          <p14:tracePt t="215777" x="8321675" y="981075"/>
          <p14:tracePt t="215793" x="8299450" y="974725"/>
          <p14:tracePt t="215810" x="8299450" y="965200"/>
          <p14:tracePt t="215826" x="8299450" y="955675"/>
          <p14:tracePt t="215844" x="8299450" y="936625"/>
          <p14:tracePt t="215860" x="8296275" y="927100"/>
          <p14:tracePt t="215876" x="8296275" y="917575"/>
          <p14:tracePt t="215893" x="8296275" y="911225"/>
          <p14:tracePt t="215926" x="8296275" y="908050"/>
          <p14:tracePt t="215949" x="8296275" y="895350"/>
          <p14:tracePt t="216349" x="8296275" y="898525"/>
          <p14:tracePt t="216355" x="8302625" y="901700"/>
          <p14:tracePt t="216363" x="8305800" y="914400"/>
          <p14:tracePt t="216393" x="8305800" y="923925"/>
          <p14:tracePt t="216427" x="8312150" y="939800"/>
          <p14:tracePt t="216443" x="8321675" y="942975"/>
          <p14:tracePt t="216460" x="8331200" y="952500"/>
          <p14:tracePt t="216476" x="8347075" y="968375"/>
          <p14:tracePt t="216493" x="8353425" y="968375"/>
          <p14:tracePt t="216555" x="8356600" y="968375"/>
          <p14:tracePt t="216562" x="8362950" y="968375"/>
          <p14:tracePt t="216576" x="8366125" y="968375"/>
          <p14:tracePt t="216592" x="8375650" y="968375"/>
          <p14:tracePt t="216610" x="8391525" y="968375"/>
          <p14:tracePt t="216626" x="8407400" y="968375"/>
          <p14:tracePt t="216643" x="8416925" y="968375"/>
          <p14:tracePt t="216660" x="8426450" y="968375"/>
          <p14:tracePt t="216676" x="8442325" y="968375"/>
          <p14:tracePt t="216709" x="8451850" y="968375"/>
          <p14:tracePt t="216726" x="8461375" y="968375"/>
          <p14:tracePt t="216743" x="8470900" y="955675"/>
          <p14:tracePt t="216760" x="8480425" y="952500"/>
          <p14:tracePt t="216776" x="8499475" y="936625"/>
          <p14:tracePt t="216793" x="8512175" y="936625"/>
          <p14:tracePt t="216810" x="8515350" y="927100"/>
          <p14:tracePt t="216826" x="8521700" y="920750"/>
          <p14:tracePt t="216843" x="8521700" y="917575"/>
          <p14:tracePt t="216876" x="8524875" y="901700"/>
          <p14:tracePt t="216893" x="8531225" y="892175"/>
          <p14:tracePt t="216911" x="8531225" y="885825"/>
          <p14:tracePt t="216926" x="8531225" y="873125"/>
          <p14:tracePt t="216943" x="8531225" y="857250"/>
          <p14:tracePt t="216960" x="8531225" y="847725"/>
          <p14:tracePt t="216976" x="8531225" y="841375"/>
          <p14:tracePt t="217076" x="8531225" y="838200"/>
          <p14:tracePt t="217462" x="8531225" y="844550"/>
          <p14:tracePt t="217468" x="8531225" y="847725"/>
          <p14:tracePt t="217477" x="8531225" y="860425"/>
          <p14:tracePt t="217493" x="8531225" y="869950"/>
          <p14:tracePt t="217510" x="8531225" y="879475"/>
          <p14:tracePt t="217543" x="8531225" y="882650"/>
          <p14:tracePt t="217576" x="8531225" y="904875"/>
          <p14:tracePt t="217610" x="8531225" y="923925"/>
          <p14:tracePt t="217643" x="8531225" y="927100"/>
          <p14:tracePt t="217689" x="8531225" y="933450"/>
          <p14:tracePt t="217696" x="8531225" y="939800"/>
          <p14:tracePt t="217725" x="8531225" y="942975"/>
          <p14:tracePt t="217747" x="8531225" y="949325"/>
          <p14:tracePt t="217775" x="8531225" y="952500"/>
          <p14:tracePt t="217781" x="8528050" y="952500"/>
          <p14:tracePt t="217792" x="8524875" y="952500"/>
          <p14:tracePt t="217809" x="8518525" y="952500"/>
          <p14:tracePt t="217826" x="8518525" y="962025"/>
          <p14:tracePt t="217843" x="8515350" y="962025"/>
          <p14:tracePt t="217917" x="8509000" y="962025"/>
          <p14:tracePt t="217923" x="8505825" y="962025"/>
          <p14:tracePt t="217931" x="8499475" y="962025"/>
          <p14:tracePt t="217943" x="8499475" y="968375"/>
          <p14:tracePt t="217959" x="8480425" y="971550"/>
          <p14:tracePt t="217976" x="8474075" y="971550"/>
          <p14:tracePt t="217996" x="8474075" y="977900"/>
          <p14:tracePt t="218010" x="8470900" y="977900"/>
          <p14:tracePt t="218031" x="8470900" y="984250"/>
          <p14:tracePt t="218043" x="8464550" y="984250"/>
          <p14:tracePt t="218059" x="8451850" y="984250"/>
          <p14:tracePt t="218076" x="8445500" y="984250"/>
          <p14:tracePt t="218092" x="8435975" y="984250"/>
          <p14:tracePt t="218109" x="8426450" y="984250"/>
          <p14:tracePt t="218181" x="8420100" y="984250"/>
          <p14:tracePt t="218188" x="8416925" y="984250"/>
          <p14:tracePt t="218203" x="8410575" y="984250"/>
          <p14:tracePt t="218210" x="8407400" y="984250"/>
          <p14:tracePt t="218226" x="8401050" y="984250"/>
          <p14:tracePt t="218243" x="8385175" y="984250"/>
          <p14:tracePt t="218276" x="8382000" y="984250"/>
          <p14:tracePt t="218293" x="8375650" y="984250"/>
          <p14:tracePt t="218309" x="8372475" y="984250"/>
          <p14:tracePt t="218326" x="8362950" y="984250"/>
          <p14:tracePt t="218343" x="8350250" y="984250"/>
          <p14:tracePt t="218359" x="8331200" y="971550"/>
          <p14:tracePt t="218376" x="8321675" y="955675"/>
          <p14:tracePt t="218394" x="8312150" y="939800"/>
          <p14:tracePt t="218410" x="8305800" y="930275"/>
          <p14:tracePt t="218426" x="8305800" y="920750"/>
          <p14:tracePt t="218443" x="8305800" y="904875"/>
          <p14:tracePt t="218459" x="8305800" y="895350"/>
          <p14:tracePt t="218476" x="8305800" y="892175"/>
          <p14:tracePt t="218859" x="8305800" y="898525"/>
          <p14:tracePt t="218865" x="8305800" y="901700"/>
          <p14:tracePt t="218876" x="8305800" y="914400"/>
          <p14:tracePt t="218909" x="8305800" y="917575"/>
          <p14:tracePt t="218943" x="8305800" y="933450"/>
          <p14:tracePt t="218959" x="8305800" y="936625"/>
          <p14:tracePt t="218976" x="8305800" y="946150"/>
          <p14:tracePt t="218993" x="8305800" y="962025"/>
          <p14:tracePt t="219009" x="8308975" y="968375"/>
          <p14:tracePt t="219043" x="8312150" y="971550"/>
          <p14:tracePt t="219076" x="8318500" y="971550"/>
          <p14:tracePt t="219092" x="8331200" y="971550"/>
          <p14:tracePt t="219109" x="8347075" y="971550"/>
          <p14:tracePt t="219126" x="8356600" y="971550"/>
          <p14:tracePt t="219143" x="8372475" y="977900"/>
          <p14:tracePt t="219160" x="8394700" y="977900"/>
          <p14:tracePt t="219175" x="8404225" y="977900"/>
          <p14:tracePt t="219194" x="8416925" y="977900"/>
          <p14:tracePt t="219210" x="8423275" y="977900"/>
          <p14:tracePt t="219226" x="8432800" y="977900"/>
          <p14:tracePt t="219243" x="8448675" y="977900"/>
          <p14:tracePt t="219259" x="8458200" y="971550"/>
          <p14:tracePt t="219276" x="8467725" y="955675"/>
          <p14:tracePt t="219293" x="8483600" y="939800"/>
          <p14:tracePt t="219310" x="8496300" y="930275"/>
          <p14:tracePt t="219326" x="8502650" y="923925"/>
          <p14:tracePt t="219343" x="8502650" y="920750"/>
          <p14:tracePt t="219359" x="8502650" y="914400"/>
          <p14:tracePt t="219393" x="8502650" y="898525"/>
          <p14:tracePt t="219409" x="8502650" y="889000"/>
          <p14:tracePt t="219426" x="8509000" y="879475"/>
          <p14:tracePt t="219442" x="8509000" y="866775"/>
          <p14:tracePt t="219459" x="8512175" y="850900"/>
          <p14:tracePt t="219476" x="8518525" y="841375"/>
          <p14:tracePt t="219493" x="8518525" y="825500"/>
          <p14:tracePt t="219509" x="8518525" y="815975"/>
          <p14:tracePt t="219526" x="8518525" y="800100"/>
          <p14:tracePt t="219544" x="8518525" y="787400"/>
          <p14:tracePt t="219560" x="8518525" y="777875"/>
          <p14:tracePt t="219577" x="8518525" y="768350"/>
          <p14:tracePt t="219621" x="8518525" y="762000"/>
          <p14:tracePt t="219942" x="8521700" y="765175"/>
          <p14:tracePt t="219962" x="8521700" y="768350"/>
          <p14:tracePt t="219970" x="8521700" y="774700"/>
          <p14:tracePt t="219977" x="8521700" y="777875"/>
          <p14:tracePt t="219993" x="8521700" y="787400"/>
          <p14:tracePt t="220009" x="8521700" y="793750"/>
          <p14:tracePt t="220069" x="8521700" y="796925"/>
          <p14:tracePt t="220099" x="8521700" y="809625"/>
          <p14:tracePt t="220119" x="8521700" y="812800"/>
          <p14:tracePt t="220126" x="8521700" y="819150"/>
          <p14:tracePt t="220133" x="8534400" y="822325"/>
          <p14:tracePt t="220148" x="8534400" y="828675"/>
          <p14:tracePt t="220159" x="8534400" y="831850"/>
          <p14:tracePt t="220235" x="8534400" y="838200"/>
          <p14:tracePt t="220249" x="8534400" y="841375"/>
          <p14:tracePt t="220256" x="8534400" y="847725"/>
          <p14:tracePt t="220263" x="8537575" y="854075"/>
          <p14:tracePt t="220276" x="8537575" y="866775"/>
          <p14:tracePt t="220292" x="8543925" y="876300"/>
          <p14:tracePt t="220309" x="8543925" y="885825"/>
          <p14:tracePt t="220326" x="8543925" y="898525"/>
          <p14:tracePt t="220343" x="8543925" y="901700"/>
          <p14:tracePt t="220375" x="8543925" y="911225"/>
          <p14:tracePt t="220392" x="8543925" y="917575"/>
          <p14:tracePt t="220409" x="8540750" y="917575"/>
          <p14:tracePt t="220426" x="8537575" y="927100"/>
          <p14:tracePt t="220459" x="8524875" y="930275"/>
          <p14:tracePt t="220476" x="8524875" y="936625"/>
          <p14:tracePt t="220492" x="8521700" y="936625"/>
          <p14:tracePt t="220512" x="8515350" y="936625"/>
          <p14:tracePt t="220526" x="8512175" y="936625"/>
          <p14:tracePt t="220542" x="8505825" y="946150"/>
          <p14:tracePt t="220560" x="8502650" y="952500"/>
          <p14:tracePt t="220576" x="8496300" y="952500"/>
          <p14:tracePt t="220609" x="8493125" y="952500"/>
          <p14:tracePt t="220626" x="8470900" y="962025"/>
          <p14:tracePt t="220642" x="8461375" y="962025"/>
          <p14:tracePt t="220659" x="8451850" y="962025"/>
          <p14:tracePt t="220676" x="8435975" y="962025"/>
          <p14:tracePt t="220692" x="8423275" y="962025"/>
          <p14:tracePt t="220709" x="8413750" y="962025"/>
          <p14:tracePt t="220726" x="8397875" y="962025"/>
          <p14:tracePt t="220761" x="8391525" y="962025"/>
          <p14:tracePt t="220776" x="8382000" y="962025"/>
          <p14:tracePt t="220793" x="8369300" y="962025"/>
          <p14:tracePt t="220809" x="8356600" y="962025"/>
          <p14:tracePt t="220826" x="8343900" y="962025"/>
          <p14:tracePt t="220843" x="8334375" y="962025"/>
          <p14:tracePt t="220933" x="8334375" y="955675"/>
          <p14:tracePt t="220947" x="8334375" y="949325"/>
          <p14:tracePt t="220953" x="8334375" y="946150"/>
          <p14:tracePt t="220960" x="8334375" y="939800"/>
          <p14:tracePt t="220976" x="8334375" y="930275"/>
          <p14:tracePt t="220992" x="8334375" y="920750"/>
          <p14:tracePt t="221009" x="8321675" y="904875"/>
          <p14:tracePt t="221011" x="8321675" y="898525"/>
          <p14:tracePt t="221027" x="8321675" y="889000"/>
          <p14:tracePt t="221044" x="8321675" y="879475"/>
          <p14:tracePt t="221060" x="8318500" y="876300"/>
          <p14:tracePt t="221076" x="8318500" y="869950"/>
          <p14:tracePt t="221110" x="8318500" y="866775"/>
          <p14:tracePt t="221147" x="8318500" y="854075"/>
          <p14:tracePt t="221575" x="8318500" y="857250"/>
          <p14:tracePt t="221688" x="8318500" y="860425"/>
          <p14:tracePt t="221703" x="8318500" y="866775"/>
          <p14:tracePt t="221710" x="8318500" y="873125"/>
          <p14:tracePt t="221726" x="8318500" y="882650"/>
          <p14:tracePt t="221743" x="8318500" y="892175"/>
          <p14:tracePt t="221759" x="8331200" y="895350"/>
          <p14:tracePt t="221792" x="8340725" y="908050"/>
          <p14:tracePt t="221826" x="8350250" y="917575"/>
          <p14:tracePt t="221843" x="8353425" y="920750"/>
          <p14:tracePt t="221859" x="8369300" y="936625"/>
          <p14:tracePt t="221875" x="8385175" y="942975"/>
          <p14:tracePt t="221893" x="8394700" y="946150"/>
          <p14:tracePt t="221909" x="8416925" y="955675"/>
          <p14:tracePt t="221926" x="8429625" y="955675"/>
          <p14:tracePt t="221942" x="8439150" y="955675"/>
          <p14:tracePt t="221958" x="8448675" y="955675"/>
          <p14:tracePt t="221976" x="8461375" y="955675"/>
          <p14:tracePt t="221992" x="8470900" y="955675"/>
          <p14:tracePt t="222010" x="8489950" y="955675"/>
          <p14:tracePt t="222026" x="8499475" y="955675"/>
          <p14:tracePt t="222043" x="8509000" y="955675"/>
          <p14:tracePt t="222059" x="8524875" y="955675"/>
          <p14:tracePt t="222076" x="8537575" y="955675"/>
          <p14:tracePt t="222092" x="8543925" y="955675"/>
          <p14:tracePt t="222146" x="8550275" y="955675"/>
          <p14:tracePt t="223121" x="8547100" y="955675"/>
          <p14:tracePt t="223128" x="8540750" y="949325"/>
          <p14:tracePt t="223135" x="8537575" y="946150"/>
          <p14:tracePt t="223143" x="8531225" y="936625"/>
          <p14:tracePt t="223159" x="8521700" y="923925"/>
          <p14:tracePt t="223208" x="8502650" y="911225"/>
          <p14:tracePt t="223242" x="8477250" y="879475"/>
          <p14:tracePt t="223259" x="8461375" y="869950"/>
          <p14:tracePt t="223276" x="8455025" y="863600"/>
          <p14:tracePt t="223357" x="8455025" y="860425"/>
          <p14:tracePt t="223363" x="8451850" y="860425"/>
          <p14:tracePt t="223375" x="8451850" y="854075"/>
          <p14:tracePt t="223393" x="8451850" y="850900"/>
          <p14:tracePt t="225752" x="8455025" y="869950"/>
          <p14:tracePt t="225759" x="8461375" y="895350"/>
          <p14:tracePt t="225766" x="8467725" y="933450"/>
          <p14:tracePt t="225775" x="8474075" y="952500"/>
          <p14:tracePt t="225792" x="8486775" y="996950"/>
          <p14:tracePt t="225809" x="8486775" y="1038225"/>
          <p14:tracePt t="225825" x="8486775" y="1060450"/>
          <p14:tracePt t="225858" x="8486775" y="1101725"/>
          <p14:tracePt t="225892" x="8493125" y="1120775"/>
          <p14:tracePt t="225909" x="8496300" y="1143000"/>
          <p14:tracePt t="225926" x="8512175" y="1152525"/>
          <p14:tracePt t="225942" x="8518525" y="1162050"/>
          <p14:tracePt t="225958" x="8518525" y="1177925"/>
          <p14:tracePt t="225975" x="8518525" y="1190625"/>
          <p14:tracePt t="225992" x="8518525" y="1200150"/>
          <p14:tracePt t="226009" x="8518525" y="1216025"/>
          <p14:tracePt t="226025" x="8518525" y="1222375"/>
          <p14:tracePt t="226058" x="8518525" y="1225550"/>
          <p14:tracePt t="226075" x="8518525" y="1241425"/>
          <p14:tracePt t="226386" x="8518525" y="1250950"/>
          <p14:tracePt t="226393" x="8518525" y="1257300"/>
          <p14:tracePt t="226400" x="8518525" y="1260475"/>
          <p14:tracePt t="226409" x="8518525" y="1266825"/>
          <p14:tracePt t="226425" x="8518525" y="1276350"/>
          <p14:tracePt t="226442" x="8518525" y="1292225"/>
          <p14:tracePt t="226459" x="8518525" y="1317625"/>
          <p14:tracePt t="226475" x="8518525" y="1362075"/>
          <p14:tracePt t="226492" x="8518525" y="1447800"/>
          <p14:tracePt t="226508" x="8518525" y="1498600"/>
          <p14:tracePt t="226525" x="8518525" y="1536700"/>
          <p14:tracePt t="226542" x="8518525" y="1597025"/>
          <p14:tracePt t="226559" x="8518525" y="1641475"/>
          <p14:tracePt t="226575" x="8518525" y="1685925"/>
          <p14:tracePt t="226593" x="8518525" y="1717675"/>
          <p14:tracePt t="226608" x="8518525" y="1749425"/>
          <p14:tracePt t="226626" x="8518525" y="1771650"/>
          <p14:tracePt t="226642" x="8518525" y="1809750"/>
          <p14:tracePt t="226658" x="8518525" y="1819275"/>
          <p14:tracePt t="226675" x="8518525" y="1828800"/>
          <p14:tracePt t="226693" x="8518525" y="1844675"/>
          <p14:tracePt t="226709" x="8518525" y="1854200"/>
          <p14:tracePt t="230671" x="8442325" y="1851025"/>
          <p14:tracePt t="230679" x="8337550" y="1841500"/>
          <p14:tracePt t="230692" x="8134350" y="1841500"/>
          <p14:tracePt t="230708" x="7927975" y="1847850"/>
          <p14:tracePt t="230743" x="7242175" y="1920875"/>
          <p14:tracePt t="230775" x="6708775" y="2076450"/>
          <p14:tracePt t="230793" x="6413500" y="2222500"/>
          <p14:tracePt t="230809" x="6232525" y="2324100"/>
          <p14:tracePt t="230826" x="6105525" y="2425700"/>
          <p14:tracePt t="230842" x="5946775" y="2584450"/>
          <p14:tracePt t="230858" x="5848350" y="2692400"/>
          <p14:tracePt t="230874" x="5749925" y="2819400"/>
          <p14:tracePt t="230892" x="5619750" y="2965450"/>
          <p14:tracePt t="230908" x="5562600" y="3048000"/>
          <p14:tracePt t="230924" x="5518150" y="3095625"/>
          <p14:tracePt t="230942" x="5473700" y="3162300"/>
          <p14:tracePt t="230958" x="5461000" y="3187700"/>
          <p14:tracePt t="230975" x="5448300" y="3216275"/>
          <p14:tracePt t="230992" x="5441950" y="3244850"/>
          <p14:tracePt t="231008" x="5441950" y="3260725"/>
          <p14:tracePt t="231025" x="5457825" y="3282950"/>
          <p14:tracePt t="231042" x="5527675" y="3302000"/>
          <p14:tracePt t="231363" x="5524500" y="3286125"/>
          <p14:tracePt t="231370" x="5518150" y="3276600"/>
          <p14:tracePt t="231377" x="5518150" y="3257550"/>
          <p14:tracePt t="231392" x="5518150" y="3213100"/>
          <p14:tracePt t="231408" x="5518150" y="3152775"/>
          <p14:tracePt t="231424" x="5511800" y="3079750"/>
          <p14:tracePt t="231441" x="5511800" y="2962275"/>
          <p14:tracePt t="231458" x="5505450" y="2911475"/>
          <p14:tracePt t="231475" x="5505450" y="2867025"/>
          <p14:tracePt t="231492" x="5505450" y="2803525"/>
          <p14:tracePt t="231508" x="5499100" y="2752725"/>
          <p14:tracePt t="231524" x="5492750" y="2698750"/>
          <p14:tracePt t="231541" x="5486400" y="2628900"/>
          <p14:tracePt t="231558" x="5467350" y="2590800"/>
          <p14:tracePt t="231575" x="5461000" y="2562225"/>
          <p14:tracePt t="231591" x="5441950" y="2527300"/>
          <p14:tracePt t="231608" x="5438775" y="2495550"/>
          <p14:tracePt t="231624" x="5429250" y="2486025"/>
          <p14:tracePt t="231641" x="5407025" y="2457450"/>
          <p14:tracePt t="231658" x="5394325" y="2441575"/>
          <p14:tracePt t="231675" x="5384800" y="2425700"/>
          <p14:tracePt t="231692" x="5368925" y="2390775"/>
          <p14:tracePt t="231708" x="5349875" y="2374900"/>
          <p14:tracePt t="231724" x="5327650" y="2355850"/>
          <p14:tracePt t="231741" x="5286375" y="2333625"/>
          <p14:tracePt t="231758" x="5260975" y="2314575"/>
          <p14:tracePt t="231774" x="5232400" y="2301875"/>
          <p14:tracePt t="231792" x="5194300" y="2270125"/>
          <p14:tracePt t="231807" x="5140325" y="2244725"/>
          <p14:tracePt t="231824" x="5073650" y="2222500"/>
          <p14:tracePt t="231842" x="4981575" y="2184400"/>
          <p14:tracePt t="231858" x="4924425" y="2171700"/>
          <p14:tracePt t="231874" x="4879975" y="2159000"/>
          <p14:tracePt t="231892" x="4806950" y="2133600"/>
          <p14:tracePt t="231908" x="4743450" y="2127250"/>
          <p14:tracePt t="231925" x="4683125" y="2117725"/>
          <p14:tracePt t="231942" x="4597400" y="2117725"/>
          <p14:tracePt t="231958" x="4537075" y="2117725"/>
          <p14:tracePt t="231975" x="4483100" y="2117725"/>
          <p14:tracePt t="231991" x="4406900" y="2120900"/>
          <p14:tracePt t="232008" x="4346575" y="2120900"/>
          <p14:tracePt t="232025" x="4292600" y="2120900"/>
          <p14:tracePt t="232041" x="4222750" y="2136775"/>
          <p14:tracePt t="232058" x="4184650" y="2149475"/>
          <p14:tracePt t="232075" x="4121150" y="2168525"/>
          <p14:tracePt t="232092" x="4076700" y="2181225"/>
          <p14:tracePt t="232108" x="4044950" y="2193925"/>
          <p14:tracePt t="232125" x="3987800" y="2225675"/>
          <p14:tracePt t="232141" x="3946525" y="2251075"/>
          <p14:tracePt t="232158" x="3914775" y="2282825"/>
          <p14:tracePt t="232175" x="3873500" y="2314575"/>
          <p14:tracePt t="232192" x="3841750" y="2346325"/>
          <p14:tracePt t="232208" x="3816350" y="2362200"/>
          <p14:tracePt t="232225" x="3781425" y="2381250"/>
          <p14:tracePt t="232242" x="3771900" y="2390775"/>
          <p14:tracePt t="232257" x="3759200" y="2413000"/>
          <p14:tracePt t="232275" x="3749675" y="2447925"/>
          <p14:tracePt t="232292" x="3749675" y="2498725"/>
          <p14:tracePt t="232308" x="3749675" y="2559050"/>
          <p14:tracePt t="232325" x="3749675" y="2644775"/>
          <p14:tracePt t="232341" x="3749675" y="2705100"/>
          <p14:tracePt t="232358" x="3749675" y="2765425"/>
          <p14:tracePt t="232374" x="3749675" y="2847975"/>
          <p14:tracePt t="232391" x="3749675" y="2901950"/>
          <p14:tracePt t="232408" x="3752850" y="2955925"/>
          <p14:tracePt t="232425" x="3771900" y="3025775"/>
          <p14:tracePt t="232441" x="3784600" y="3063875"/>
          <p14:tracePt t="232458" x="3797300" y="3095625"/>
          <p14:tracePt t="232474" x="3803650" y="3136900"/>
          <p14:tracePt t="232492" x="3806825" y="3159125"/>
          <p14:tracePt t="232508" x="3819525" y="3187700"/>
          <p14:tracePt t="232524" x="3832225" y="3222625"/>
          <p14:tracePt t="232541" x="3844925" y="3254375"/>
          <p14:tracePt t="232558" x="3860800" y="3276600"/>
          <p14:tracePt t="232574" x="3886200" y="3314700"/>
          <p14:tracePt t="232591" x="3905250" y="3343275"/>
          <p14:tracePt t="232608" x="3921125" y="3355975"/>
          <p14:tracePt t="232626" x="3956050" y="3371850"/>
          <p14:tracePt t="232642" x="3984625" y="3384550"/>
          <p14:tracePt t="232658" x="4010025" y="3403600"/>
          <p14:tracePt t="232675" x="4051300" y="3419475"/>
          <p14:tracePt t="232691" x="4076700" y="3432175"/>
          <p14:tracePt t="232708" x="4105275" y="3444875"/>
          <p14:tracePt t="232725" x="4127500" y="3467100"/>
          <p14:tracePt t="232741" x="4137025" y="3476625"/>
          <p14:tracePt t="232758" x="4152900" y="3486150"/>
          <p14:tracePt t="232774" x="4175125" y="3502025"/>
          <p14:tracePt t="232792" x="4206875" y="3521075"/>
          <p14:tracePt t="232808" x="4241800" y="3533775"/>
          <p14:tracePt t="232825" x="4314825" y="3552825"/>
          <p14:tracePt t="232841" x="4352925" y="3565525"/>
          <p14:tracePt t="232858" x="4378325" y="3581400"/>
          <p14:tracePt t="232874" x="4413250" y="3587750"/>
          <p14:tracePt t="232891" x="4422775" y="3594100"/>
          <p14:tracePt t="232908" x="4432300" y="3594100"/>
          <p14:tracePt t="232925" x="4479925" y="3594100"/>
          <p14:tracePt t="232941" x="4524375" y="3594100"/>
          <p14:tracePt t="232959" x="4581525" y="3594100"/>
          <p14:tracePt t="232975" x="4660900" y="3594100"/>
          <p14:tracePt t="232991" x="4689475" y="3594100"/>
          <p14:tracePt t="233008" x="4718050" y="3594100"/>
          <p14:tracePt t="233025" x="4746625" y="3594100"/>
          <p14:tracePt t="233042" x="4765675" y="3594100"/>
          <p14:tracePt t="233058" x="4787900" y="3590925"/>
          <p14:tracePt t="233074" x="4854575" y="3565525"/>
          <p14:tracePt t="233091" x="4914900" y="3552825"/>
          <p14:tracePt t="233107" x="4968875" y="3536950"/>
          <p14:tracePt t="233124" x="5032375" y="3517900"/>
          <p14:tracePt t="233141" x="5054600" y="3514725"/>
          <p14:tracePt t="233158" x="5083175" y="3502025"/>
          <p14:tracePt t="233174" x="5121275" y="3482975"/>
          <p14:tracePt t="233191" x="5149850" y="3470275"/>
          <p14:tracePt t="233209" x="5200650" y="3451225"/>
          <p14:tracePt t="233225" x="5238750" y="3432175"/>
          <p14:tracePt t="233241" x="5276850" y="3419475"/>
          <p14:tracePt t="233258" x="5299075" y="3397250"/>
          <p14:tracePt t="233274" x="5343525" y="3359150"/>
          <p14:tracePt t="233291" x="5368925" y="3333750"/>
          <p14:tracePt t="233309" x="5407025" y="3282950"/>
          <p14:tracePt t="233324" x="5426075" y="3244850"/>
          <p14:tracePt t="233341" x="5438775" y="3222625"/>
          <p14:tracePt t="233358" x="5454650" y="3181350"/>
          <p14:tracePt t="233374" x="5473700" y="3155950"/>
          <p14:tracePt t="233391" x="5499100" y="3108325"/>
          <p14:tracePt t="233407" x="5518150" y="3070225"/>
          <p14:tracePt t="233425" x="5537200" y="3006725"/>
          <p14:tracePt t="233442" x="5549900" y="2974975"/>
          <p14:tracePt t="233459" x="5568950" y="2927350"/>
          <p14:tracePt t="233474" x="5575300" y="2905125"/>
          <p14:tracePt t="233491" x="5581650" y="2879725"/>
          <p14:tracePt t="233507" x="5581650" y="2863850"/>
          <p14:tracePt t="233525" x="5588000" y="2832100"/>
          <p14:tracePt t="233541" x="5588000" y="2816225"/>
          <p14:tracePt t="233558" x="5588000" y="2774950"/>
          <p14:tracePt t="233575" x="5588000" y="2752725"/>
          <p14:tracePt t="233591" x="5584825" y="2724150"/>
          <p14:tracePt t="233608" x="5565775" y="2689225"/>
          <p14:tracePt t="233624" x="5546725" y="2657475"/>
          <p14:tracePt t="233642" x="5543550" y="2647950"/>
          <p14:tracePt t="233659" x="5527675" y="2628900"/>
          <p14:tracePt t="233674" x="5518150" y="2606675"/>
          <p14:tracePt t="233691" x="5486400" y="2587625"/>
          <p14:tracePt t="233709" x="5448300" y="2543175"/>
          <p14:tracePt t="233725" x="5416550" y="2517775"/>
          <p14:tracePt t="233741" x="5365750" y="2466975"/>
          <p14:tracePt t="233758" x="5311775" y="2400300"/>
          <p14:tracePt t="233774" x="5286375" y="2362200"/>
          <p14:tracePt t="233791" x="5260975" y="2314575"/>
          <p14:tracePt t="233808" x="5200650" y="2263775"/>
          <p14:tracePt t="233824" x="5162550" y="2238375"/>
          <p14:tracePt t="233841" x="5114925" y="2203450"/>
          <p14:tracePt t="233858" x="5048250" y="2162175"/>
          <p14:tracePt t="233874" x="5010150" y="2130425"/>
          <p14:tracePt t="233891" x="4965700" y="2117725"/>
          <p14:tracePt t="233908" x="4902200" y="2098675"/>
          <p14:tracePt t="233924" x="4870450" y="2085975"/>
          <p14:tracePt t="233941" x="4822825" y="2066925"/>
          <p14:tracePt t="233958" x="4759325" y="2041525"/>
          <p14:tracePt t="233974" x="4714875" y="2028825"/>
          <p14:tracePt t="233991" x="4676775" y="2009775"/>
          <p14:tracePt t="234008" x="4587875" y="1997075"/>
          <p14:tracePt t="234024" x="4527550" y="1997075"/>
          <p14:tracePt t="234042" x="4483100" y="1997075"/>
          <p14:tracePt t="234057" x="4384675" y="2022475"/>
          <p14:tracePt t="234075" x="4321175" y="2035175"/>
          <p14:tracePt t="234091" x="4267200" y="2047875"/>
          <p14:tracePt t="234108" x="4178300" y="2070100"/>
          <p14:tracePt t="234125" x="4140200" y="2089150"/>
          <p14:tracePt t="234141" x="4108450" y="2108200"/>
          <p14:tracePt t="234158" x="4073525" y="2136775"/>
          <p14:tracePt t="234174" x="4041775" y="2168525"/>
          <p14:tracePt t="234191" x="4029075" y="2187575"/>
          <p14:tracePt t="234208" x="4006850" y="2228850"/>
          <p14:tracePt t="234224" x="3975100" y="2254250"/>
          <p14:tracePt t="234241" x="3962400" y="2282825"/>
          <p14:tracePt t="234258" x="3930650" y="2320925"/>
          <p14:tracePt t="234274" x="3911600" y="2352675"/>
          <p14:tracePt t="234292" x="3895725" y="2374900"/>
          <p14:tracePt t="234308" x="3870325" y="2419350"/>
          <p14:tracePt t="234324" x="3857625" y="2441575"/>
          <p14:tracePt t="234341" x="3857625" y="2470150"/>
          <p14:tracePt t="234357" x="3857625" y="2505075"/>
          <p14:tracePt t="234374" x="3857625" y="2540000"/>
          <p14:tracePt t="234391" x="3857625" y="2578100"/>
          <p14:tracePt t="234408" x="3857625" y="2616200"/>
          <p14:tracePt t="234425" x="3857625" y="2644775"/>
          <p14:tracePt t="234441" x="3857625" y="2667000"/>
          <p14:tracePt t="234458" x="3860800" y="2724150"/>
          <p14:tracePt t="234474" x="3879850" y="2762250"/>
          <p14:tracePt t="234492" x="3898900" y="2825750"/>
          <p14:tracePt t="234509" x="3911600" y="2863850"/>
          <p14:tracePt t="234525" x="3924300" y="2901950"/>
          <p14:tracePt t="234542" x="3943350" y="2933700"/>
          <p14:tracePt t="234558" x="3962400" y="2984500"/>
          <p14:tracePt t="234575" x="3975100" y="3013075"/>
          <p14:tracePt t="234592" x="4029075" y="3082925"/>
          <p14:tracePt t="234608" x="4076700" y="3117850"/>
          <p14:tracePt t="234624" x="4102100" y="3146425"/>
          <p14:tracePt t="234641" x="4146550" y="3184525"/>
          <p14:tracePt t="234658" x="4168775" y="3197225"/>
          <p14:tracePt t="234675" x="4184650" y="3213100"/>
          <p14:tracePt t="234692" x="4225925" y="3238500"/>
          <p14:tracePt t="234708" x="4251325" y="3254375"/>
          <p14:tracePt t="234724" x="4295775" y="3282950"/>
          <p14:tracePt t="234742" x="4391025" y="3333750"/>
          <p14:tracePt t="234758" x="4448175" y="3346450"/>
          <p14:tracePt t="234774" x="4486275" y="3359150"/>
          <p14:tracePt t="234792" x="4498975" y="3371850"/>
          <p14:tracePt t="234808" x="4508500" y="3384550"/>
          <p14:tracePt t="234824" x="4524375" y="3384550"/>
          <p14:tracePt t="234842" x="4546600" y="3387725"/>
          <p14:tracePt t="234857" x="4584700" y="3394075"/>
          <p14:tracePt t="234875" x="4629150" y="3400425"/>
          <p14:tracePt t="234892" x="4724400" y="3416300"/>
          <p14:tracePt t="234908" x="4768850" y="3422650"/>
          <p14:tracePt t="234924" x="4813300" y="3422650"/>
          <p14:tracePt t="234942" x="4845050" y="3422650"/>
          <p14:tracePt t="234958" x="4860925" y="3422650"/>
          <p14:tracePt t="234974" x="4883150" y="3422650"/>
          <p14:tracePt t="234991" x="4924425" y="3422650"/>
          <p14:tracePt t="235008" x="4965700" y="3422650"/>
          <p14:tracePt t="235024" x="5026025" y="3422650"/>
          <p14:tracePt t="235041" x="5105400" y="3422650"/>
          <p14:tracePt t="235058" x="5149850" y="3419475"/>
          <p14:tracePt t="235074" x="5172075" y="3419475"/>
          <p14:tracePt t="235092" x="5213350" y="3406775"/>
          <p14:tracePt t="235108" x="5222875" y="3397250"/>
          <p14:tracePt t="235124" x="5238750" y="3378200"/>
          <p14:tracePt t="235141" x="5276850" y="3349625"/>
          <p14:tracePt t="235157" x="5299075" y="3317875"/>
          <p14:tracePt t="235174" x="5330825" y="3295650"/>
          <p14:tracePt t="235191" x="5362575" y="3251200"/>
          <p14:tracePt t="235208" x="5372100" y="3228975"/>
          <p14:tracePt t="235224" x="5384800" y="3197225"/>
          <p14:tracePt t="235241" x="5391150" y="3133725"/>
          <p14:tracePt t="235258" x="5391150" y="3098800"/>
          <p14:tracePt t="235275" x="5391150" y="3054350"/>
          <p14:tracePt t="235292" x="5391150" y="2984500"/>
          <p14:tracePt t="235308" x="5391150" y="2940050"/>
          <p14:tracePt t="235325" x="5391150" y="2895600"/>
          <p14:tracePt t="235341" x="5391150" y="2860675"/>
          <p14:tracePt t="235358" x="5391150" y="2825750"/>
          <p14:tracePt t="235374" x="5391150" y="2797175"/>
          <p14:tracePt t="235391" x="5391150" y="2733675"/>
          <p14:tracePt t="235408" x="5387975" y="2689225"/>
          <p14:tracePt t="235424" x="5387975" y="2654300"/>
          <p14:tracePt t="235442" x="5387975" y="2619375"/>
          <p14:tracePt t="235458" x="5387975" y="2590800"/>
          <p14:tracePt t="235474" x="5378450" y="2568575"/>
          <p14:tracePt t="235491" x="5365750" y="2527300"/>
          <p14:tracePt t="235508" x="5353050" y="2501900"/>
          <p14:tracePt t="235524" x="5346700" y="2473325"/>
          <p14:tracePt t="235541" x="5346700" y="2438400"/>
          <p14:tracePt t="235559" x="5346700" y="2409825"/>
          <p14:tracePt t="235575" x="5340350" y="2387600"/>
          <p14:tracePt t="235591" x="5330825" y="2346325"/>
          <p14:tracePt t="235608" x="5311775" y="2320925"/>
          <p14:tracePt t="235624" x="5299075" y="2292350"/>
          <p14:tracePt t="235642" x="5283200" y="2270125"/>
          <p14:tracePt t="235658" x="5273675" y="2260600"/>
          <p14:tracePt t="235674" x="5257800" y="2251075"/>
          <p14:tracePt t="235692" x="5229225" y="2228850"/>
          <p14:tracePt t="235707" x="5197475" y="2209800"/>
          <p14:tracePt t="235724" x="5165725" y="2178050"/>
          <p14:tracePt t="235742" x="5045075" y="2095500"/>
          <p14:tracePt t="235758" x="4953000" y="2028825"/>
          <p14:tracePt t="235777" x="4800600" y="1943100"/>
          <p14:tracePt t="235792" x="4740275" y="1908175"/>
          <p14:tracePt t="235808" x="4686300" y="1892300"/>
          <p14:tracePt t="235824" x="4641850" y="1879600"/>
          <p14:tracePt t="235842" x="4559300" y="1860550"/>
          <p14:tracePt t="235858" x="4498975" y="1860550"/>
          <p14:tracePt t="235874" x="4438650" y="1860550"/>
          <p14:tracePt t="235891" x="4378325" y="1860550"/>
          <p14:tracePt t="235908" x="4352925" y="1876425"/>
          <p14:tracePt t="235926" x="4311650" y="1879600"/>
          <p14:tracePt t="235941" x="4289425" y="1885950"/>
          <p14:tracePt t="235958" x="4260850" y="1892300"/>
          <p14:tracePt t="235974" x="4216400" y="1892300"/>
          <p14:tracePt t="235992" x="4168775" y="1898650"/>
          <p14:tracePt t="236008" x="4137025" y="1911350"/>
          <p14:tracePt t="236024" x="4114800" y="1917700"/>
          <p14:tracePt t="236042" x="4092575" y="1939925"/>
          <p14:tracePt t="236058" x="4083050" y="1943100"/>
          <p14:tracePt t="236075" x="4067175" y="1958975"/>
          <p14:tracePt t="236091" x="4057650" y="1968500"/>
          <p14:tracePt t="236108" x="4041775" y="1984375"/>
          <p14:tracePt t="236124" x="4032250" y="1993900"/>
          <p14:tracePt t="236140" x="4016375" y="2009775"/>
          <p14:tracePt t="236157" x="4006850" y="2019300"/>
          <p14:tracePt t="236174" x="3984625" y="2041525"/>
          <p14:tracePt t="236191" x="3984625" y="2051050"/>
          <p14:tracePt t="236208" x="3984625" y="2073275"/>
          <p14:tracePt t="236224" x="3978275" y="2105025"/>
          <p14:tracePt t="236241" x="3975100" y="2120900"/>
          <p14:tracePt t="236258" x="3968750" y="2149475"/>
          <p14:tracePt t="236275" x="3968750" y="2184400"/>
          <p14:tracePt t="236291" x="3968750" y="2212975"/>
          <p14:tracePt t="236308" x="3968750" y="2235200"/>
          <p14:tracePt t="236324" x="3968750" y="2276475"/>
          <p14:tracePt t="236341" x="3968750" y="2298700"/>
          <p14:tracePt t="236357" x="3968750" y="2327275"/>
          <p14:tracePt t="236374" x="3968750" y="2359025"/>
          <p14:tracePt t="236391" x="3968750" y="2381250"/>
          <p14:tracePt t="236408" x="3968750" y="2397125"/>
          <p14:tracePt t="236424" x="3968750" y="2428875"/>
          <p14:tracePt t="236441" x="3968750" y="2451100"/>
          <p14:tracePt t="236458" x="3968750" y="2482850"/>
          <p14:tracePt t="236474" x="3968750" y="2514600"/>
          <p14:tracePt t="236491" x="3968750" y="2543175"/>
          <p14:tracePt t="236508" x="3968750" y="2565400"/>
          <p14:tracePt t="236524" x="3968750" y="2606675"/>
          <p14:tracePt t="236541" x="3968750" y="2628900"/>
          <p14:tracePt t="236558" x="3968750" y="2657475"/>
          <p14:tracePt t="236574" x="3968750" y="2689225"/>
          <p14:tracePt t="236591" x="3968750" y="2717800"/>
          <p14:tracePt t="236607" x="3968750" y="2740025"/>
          <p14:tracePt t="236624" x="3968750" y="2781300"/>
          <p14:tracePt t="236642" x="3968750" y="2803525"/>
          <p14:tracePt t="236657" x="3968750" y="2832100"/>
          <p14:tracePt t="236674" x="3968750" y="2867025"/>
          <p14:tracePt t="236692" x="3968750" y="2879725"/>
          <p14:tracePt t="236708" x="3968750" y="2889250"/>
          <p14:tracePt t="236725" x="3968750" y="2911475"/>
          <p14:tracePt t="236741" x="3968750" y="2940050"/>
          <p14:tracePt t="236758" x="3968750" y="2962275"/>
          <p14:tracePt t="236774" x="3981450" y="3003550"/>
          <p14:tracePt t="236791" x="4000500" y="3028950"/>
          <p14:tracePt t="236808" x="4019550" y="3067050"/>
          <p14:tracePt t="236824" x="4038600" y="3101975"/>
          <p14:tracePt t="236841" x="4064000" y="3127375"/>
          <p14:tracePt t="236858" x="4073525" y="3149600"/>
          <p14:tracePt t="236875" x="4102100" y="3184525"/>
          <p14:tracePt t="236891" x="4133850" y="3209925"/>
          <p14:tracePt t="236907" x="4159250" y="3241675"/>
          <p14:tracePt t="236924" x="4175125" y="3257550"/>
          <p14:tracePt t="236941" x="4191000" y="3267075"/>
          <p14:tracePt t="236958" x="4200525" y="3282950"/>
          <p14:tracePt t="236974" x="4203700" y="3295650"/>
          <p14:tracePt t="236991" x="4203700" y="3305175"/>
          <p14:tracePt t="237024" x="4210050" y="3317875"/>
          <p14:tracePt t="237041" x="4210050" y="3327400"/>
          <p14:tracePt t="237058" x="4213225" y="3327400"/>
          <p14:tracePt t="237694" x="4219575" y="3327400"/>
          <p14:tracePt t="237701" x="4225925" y="3327400"/>
          <p14:tracePt t="237708" x="4229100" y="3327400"/>
          <p14:tracePt t="237724" x="4244975" y="3327400"/>
          <p14:tracePt t="237741" x="4267200" y="3327400"/>
          <p14:tracePt t="237758" x="4337050" y="3340100"/>
          <p14:tracePt t="237774" x="4397375" y="3340100"/>
          <p14:tracePt t="237811" x="4565650" y="3346450"/>
          <p14:tracePt t="237841" x="4699000" y="3346450"/>
          <p14:tracePt t="237858" x="4800600" y="3346450"/>
          <p14:tracePt t="237874" x="4886325" y="3333750"/>
          <p14:tracePt t="237891" x="5003800" y="3317875"/>
          <p14:tracePt t="237908" x="5181600" y="3292475"/>
          <p14:tracePt t="237924" x="5254625" y="3282950"/>
          <p14:tracePt t="237941" x="5308600" y="3270250"/>
          <p14:tracePt t="237957" x="5349875" y="3263900"/>
          <p14:tracePt t="237974" x="5359400" y="3254375"/>
          <p14:tracePt t="237990" x="5372100" y="3238500"/>
          <p14:tracePt t="238008" x="5391150" y="3222625"/>
          <p14:tracePt t="238024" x="5416550" y="3200400"/>
          <p14:tracePt t="238041" x="5448300" y="3168650"/>
          <p14:tracePt t="238057" x="5486400" y="3111500"/>
          <p14:tracePt t="238074" x="5505450" y="3079750"/>
          <p14:tracePt t="238091" x="5514975" y="3048000"/>
          <p14:tracePt t="238107" x="5534025" y="3000375"/>
          <p14:tracePt t="238124" x="5534025" y="2968625"/>
          <p14:tracePt t="238141" x="5534025" y="2933700"/>
          <p14:tracePt t="238158" x="5534025" y="2886075"/>
          <p14:tracePt t="238174" x="5534025" y="2857500"/>
          <p14:tracePt t="238190" x="5534025" y="2813050"/>
          <p14:tracePt t="238208" x="5534025" y="2759075"/>
          <p14:tracePt t="238225" x="5524500" y="2727325"/>
          <p14:tracePt t="238241" x="5514975" y="2689225"/>
          <p14:tracePt t="238257" x="5486400" y="2622550"/>
          <p14:tracePt t="238274" x="5473700" y="2568575"/>
          <p14:tracePt t="238290" x="5461000" y="2524125"/>
          <p14:tracePt t="238308" x="5441950" y="2460625"/>
          <p14:tracePt t="238324" x="5422900" y="2416175"/>
          <p14:tracePt t="238341" x="5410200" y="2390775"/>
          <p14:tracePt t="238357" x="5394325" y="2349500"/>
          <p14:tracePt t="238374" x="5375275" y="2324100"/>
          <p14:tracePt t="238390" x="5349875" y="2295525"/>
          <p14:tracePt t="238407" x="5324475" y="2251075"/>
          <p14:tracePt t="238424" x="5308600" y="2228850"/>
          <p14:tracePt t="238441" x="5283200" y="2203450"/>
          <p14:tracePt t="238457" x="5251450" y="2159000"/>
          <p14:tracePt t="238474" x="5226050" y="2127250"/>
          <p14:tracePt t="238490" x="5200650" y="2105025"/>
          <p14:tracePt t="238507" x="5143500" y="2073275"/>
          <p14:tracePt t="238524" x="5099050" y="2051050"/>
          <p14:tracePt t="238540" x="5073650" y="2041525"/>
          <p14:tracePt t="238558" x="5032375" y="2022475"/>
          <p14:tracePt t="238575" x="5003800" y="2009775"/>
          <p14:tracePt t="238591" x="4953000" y="1984375"/>
          <p14:tracePt t="238607" x="4899025" y="1978025"/>
          <p14:tracePt t="238624" x="4845050" y="1971675"/>
          <p14:tracePt t="238641" x="4775200" y="1965325"/>
          <p14:tracePt t="238657" x="4730750" y="1965325"/>
          <p14:tracePt t="238674" x="4702175" y="1965325"/>
          <p14:tracePt t="238692" x="4660900" y="1965325"/>
          <p14:tracePt t="238708" x="4638675" y="1965325"/>
          <p14:tracePt t="238724" x="4610100" y="1965325"/>
          <p14:tracePt t="238741" x="4568825" y="1965325"/>
          <p14:tracePt t="238757" x="4540250" y="1968500"/>
          <p14:tracePt t="238774" x="4508500" y="1981200"/>
          <p14:tracePt t="238791" x="4473575" y="2003425"/>
          <p14:tracePt t="238807" x="4441825" y="2016125"/>
          <p14:tracePt t="238824" x="4419600" y="2028825"/>
          <p14:tracePt t="238841" x="4394200" y="2044700"/>
          <p14:tracePt t="238857" x="4368800" y="2060575"/>
          <p14:tracePt t="238874" x="4346575" y="2079625"/>
          <p14:tracePt t="238892" x="4279900" y="2117725"/>
          <p14:tracePt t="238907" x="4238625" y="2152650"/>
          <p14:tracePt t="238924" x="4216400" y="2168525"/>
          <p14:tracePt t="238941" x="4178300" y="2193925"/>
          <p14:tracePt t="238957" x="4168775" y="2203450"/>
          <p14:tracePt t="238974" x="4152900" y="2219325"/>
          <p14:tracePt t="238991" x="4108450" y="2263775"/>
          <p14:tracePt t="239007" x="4076700" y="2289175"/>
          <p14:tracePt t="239024" x="4051300" y="2320925"/>
          <p14:tracePt t="239041" x="4006850" y="2387600"/>
          <p14:tracePt t="239057" x="3987800" y="2409825"/>
          <p14:tracePt t="239074" x="3975100" y="2435225"/>
          <p14:tracePt t="239091" x="3952875" y="2476500"/>
          <p14:tracePt t="239107" x="3940175" y="2508250"/>
          <p14:tracePt t="239124" x="3927475" y="2530475"/>
          <p14:tracePt t="239141" x="3908425" y="2571750"/>
          <p14:tracePt t="239157" x="3892550" y="2603500"/>
          <p14:tracePt t="239173" x="3879850" y="2647950"/>
          <p14:tracePt t="239191" x="3873500" y="2711450"/>
          <p14:tracePt t="239208" x="3873500" y="2755900"/>
          <p14:tracePt t="239225" x="3873500" y="2778125"/>
          <p14:tracePt t="239241" x="3873500" y="2819400"/>
          <p14:tracePt t="239258" x="3873500" y="2841625"/>
          <p14:tracePt t="239274" x="3873500" y="2870200"/>
          <p14:tracePt t="239290" x="3879850" y="2905125"/>
          <p14:tracePt t="239307" x="3898900" y="2933700"/>
          <p14:tracePt t="239323" x="3911600" y="2959100"/>
          <p14:tracePt t="239341" x="3927475" y="3000375"/>
          <p14:tracePt t="239357" x="3940175" y="3022600"/>
          <p14:tracePt t="239374" x="3971925" y="3048000"/>
          <p14:tracePt t="239391" x="4000500" y="3079750"/>
          <p14:tracePt t="239408" x="4016375" y="3095625"/>
          <p14:tracePt t="239424" x="4025900" y="3105150"/>
          <p14:tracePt t="239440" x="4041775" y="3117850"/>
          <p14:tracePt t="239458" x="4051300" y="3127375"/>
          <p14:tracePt t="239474" x="4073525" y="3143250"/>
          <p14:tracePt t="239491" x="4114800" y="3162300"/>
          <p14:tracePt t="239508" x="4162425" y="3181350"/>
          <p14:tracePt t="239524" x="4216400" y="3209925"/>
          <p14:tracePt t="239541" x="4267200" y="3228975"/>
          <p14:tracePt t="239557" x="4276725" y="3238500"/>
          <p14:tracePt t="239574" x="4286250" y="3238500"/>
          <p14:tracePt t="239591" x="4289425" y="3241675"/>
          <p14:tracePt t="239608" x="4295775" y="3241675"/>
          <p14:tracePt t="239623" x="4305300" y="3241675"/>
          <p14:tracePt t="239641" x="4327525" y="3254375"/>
          <p14:tracePt t="239657" x="4337050" y="3263900"/>
          <p14:tracePt t="239673" x="4352925" y="3270250"/>
          <p14:tracePt t="239690" x="4371975" y="3273425"/>
          <p14:tracePt t="239975" x="4378325" y="3273425"/>
          <p14:tracePt t="239983" x="4381500" y="3273425"/>
          <p14:tracePt t="240025" x="4387850" y="3273425"/>
          <p14:tracePt t="240032" x="4391025" y="3273425"/>
          <p14:tracePt t="240040" x="4397375" y="3273425"/>
          <p14:tracePt t="240058" x="4406900" y="3273425"/>
          <p14:tracePt t="240091" x="4429125" y="3273425"/>
          <p14:tracePt t="250007" x="4448175" y="3248025"/>
          <p14:tracePt t="250014" x="4470400" y="3219450"/>
          <p14:tracePt t="250023" x="4505325" y="3178175"/>
          <p14:tracePt t="250040" x="4552950" y="3089275"/>
          <p14:tracePt t="250073" x="4670425" y="2898775"/>
          <p14:tracePt t="250107" x="4711700" y="2787650"/>
          <p14:tracePt t="250123" x="4718050" y="2743200"/>
          <p14:tracePt t="250139" x="4718050" y="2720975"/>
          <p14:tracePt t="250157" x="4730750" y="2670175"/>
          <p14:tracePt t="250173" x="4737100" y="2641600"/>
          <p14:tracePt t="250190" x="4743450" y="2613025"/>
          <p14:tracePt t="250207" x="4746625" y="2584450"/>
          <p14:tracePt t="250222" x="4746625" y="2562225"/>
          <p14:tracePt t="250240" x="4752975" y="2552700"/>
          <p14:tracePt t="250256" x="4752975" y="2533650"/>
          <p14:tracePt t="250274" x="4752975" y="2517775"/>
          <p14:tracePt t="250289" x="4752975" y="2508250"/>
          <p14:tracePt t="250307" x="4752975" y="2492375"/>
          <p14:tracePt t="250324" x="4752975" y="2482850"/>
          <p14:tracePt t="250356" x="4746625" y="2479675"/>
          <p14:tracePt t="250373" x="4740275" y="2479675"/>
          <p14:tracePt t="250390" x="4724400" y="2460625"/>
          <p14:tracePt t="250407" x="4708525" y="2447925"/>
          <p14:tracePt t="250423" x="4686300" y="2435225"/>
          <p14:tracePt t="250439" x="4648200" y="2422525"/>
          <p14:tracePt t="250456" x="4584700" y="2384425"/>
          <p14:tracePt t="250473" x="4527550" y="2355850"/>
          <p14:tracePt t="250489" x="4479925" y="2320925"/>
          <p14:tracePt t="250506" x="4413250" y="2276475"/>
          <p14:tracePt t="250523" x="4375150" y="2247900"/>
          <p14:tracePt t="250539" x="4333875" y="2222500"/>
          <p14:tracePt t="250556" x="4298950" y="2181225"/>
          <p14:tracePt t="250572" x="4267200" y="2168525"/>
          <p14:tracePt t="250590" x="4241800" y="2149475"/>
          <p14:tracePt t="250606" x="4213225" y="2139950"/>
          <p14:tracePt t="250622" x="4200525" y="2139950"/>
          <p14:tracePt t="250640" x="4171950" y="2139950"/>
          <p14:tracePt t="250656" x="4137025" y="2139950"/>
          <p14:tracePt t="250672" x="4108450" y="2139950"/>
          <p14:tracePt t="250689" x="4086225" y="2146300"/>
          <p14:tracePt t="250706" x="4035425" y="2171700"/>
          <p14:tracePt t="250723" x="4010025" y="2184400"/>
          <p14:tracePt t="250739" x="3987800" y="2193925"/>
          <p14:tracePt t="250757" x="3971925" y="2235200"/>
          <p14:tracePt t="250774" x="3959225" y="2266950"/>
          <p14:tracePt t="250790" x="3946525" y="2320925"/>
          <p14:tracePt t="250806" x="3946525" y="2416175"/>
          <p14:tracePt t="250823" x="3946525" y="2466975"/>
          <p14:tracePt t="250840" x="3956050" y="2559050"/>
          <p14:tracePt t="250857" x="3978275" y="2670175"/>
          <p14:tracePt t="250873" x="3994150" y="2733675"/>
          <p14:tracePt t="250890" x="4013200" y="2781300"/>
          <p14:tracePt t="250906" x="4044950" y="2844800"/>
          <p14:tracePt t="250923" x="4079875" y="2882900"/>
          <p14:tracePt t="250940" x="4114800" y="2933700"/>
          <p14:tracePt t="250956" x="4159250" y="3000375"/>
          <p14:tracePt t="250973" x="4171950" y="3022600"/>
          <p14:tracePt t="250990" x="4184650" y="3054350"/>
          <p14:tracePt t="250994" x="4191000" y="3067050"/>
          <p14:tracePt t="251007" x="4206875" y="3089275"/>
          <p14:tracePt t="251023" x="4219575" y="3114675"/>
          <p14:tracePt t="251039" x="4229100" y="3124200"/>
          <p14:tracePt t="251056" x="4238625" y="3136900"/>
          <p14:tracePt t="251073" x="4244975" y="3146425"/>
          <p14:tracePt t="251090" x="4248150" y="3162300"/>
          <p14:tracePt t="251106" x="4260850" y="3178175"/>
          <p14:tracePt t="251123" x="4264025" y="3187700"/>
          <p14:tracePt t="251139" x="4264025" y="3197225"/>
          <p14:tracePt t="251156" x="4273550" y="3216275"/>
          <p14:tracePt t="251173" x="4279900" y="3228975"/>
          <p14:tracePt t="251189" x="4283075" y="3232150"/>
          <p14:tracePt t="251206" x="4298950" y="3238500"/>
          <p14:tracePt t="251223" x="4314825" y="3241675"/>
          <p14:tracePt t="251239" x="4324350" y="3248025"/>
          <p14:tracePt t="251256" x="4340225" y="3260725"/>
          <p14:tracePt t="251273" x="4359275" y="3267075"/>
          <p14:tracePt t="251289" x="4381500" y="3273425"/>
          <p14:tracePt t="251306" x="4425950" y="3286125"/>
          <p14:tracePt t="251323" x="4448175" y="3289300"/>
          <p14:tracePt t="251340" x="4483100" y="3302000"/>
          <p14:tracePt t="251356" x="4511675" y="3302000"/>
          <p14:tracePt t="251372" x="4556125" y="3302000"/>
          <p14:tracePt t="251389" x="4597400" y="3302000"/>
          <p14:tracePt t="251406" x="4660900" y="3302000"/>
          <p14:tracePt t="251423" x="4683125" y="3292475"/>
          <p14:tracePt t="251440" x="4724400" y="3282950"/>
          <p14:tracePt t="251456" x="4743450" y="3270250"/>
          <p14:tracePt t="251473" x="4765675" y="3260725"/>
          <p14:tracePt t="251489" x="4781550" y="3235325"/>
          <p14:tracePt t="251506" x="4800600" y="3209925"/>
          <p14:tracePt t="251523" x="4810125" y="3184525"/>
          <p14:tracePt t="251540" x="4832350" y="3168650"/>
          <p14:tracePt t="251556" x="4841875" y="3159125"/>
          <p14:tracePt t="251573" x="4851400" y="3140075"/>
          <p14:tracePt t="251590" x="4873625" y="3111500"/>
          <p14:tracePt t="251606" x="4886325" y="3073400"/>
          <p14:tracePt t="251623" x="4899025" y="3035300"/>
          <p14:tracePt t="251639" x="4918075" y="2978150"/>
          <p14:tracePt t="251656" x="4937125" y="2946400"/>
          <p14:tracePt t="251673" x="4946650" y="2917825"/>
          <p14:tracePt t="251690" x="4965700" y="2867025"/>
          <p14:tracePt t="251706" x="4978400" y="2822575"/>
          <p14:tracePt t="251723" x="4991100" y="2790825"/>
          <p14:tracePt t="251740" x="5016500" y="2727325"/>
          <p14:tracePt t="251756" x="5016500" y="2692400"/>
          <p14:tracePt t="251773" x="5016500" y="2660650"/>
          <p14:tracePt t="251790" x="5016500" y="2622550"/>
          <p14:tracePt t="251807" x="5016500" y="2600325"/>
          <p14:tracePt t="251824" x="5016500" y="2571750"/>
          <p14:tracePt t="251840" x="5016500" y="2530475"/>
          <p14:tracePt t="251856" x="5006975" y="2486025"/>
          <p14:tracePt t="251873" x="4987925" y="2447925"/>
          <p14:tracePt t="251890" x="4965700" y="2403475"/>
          <p14:tracePt t="251906" x="4953000" y="2371725"/>
          <p14:tracePt t="251923" x="4930775" y="2362200"/>
          <p14:tracePt t="251939" x="4911725" y="2346325"/>
          <p14:tracePt t="251956" x="4892675" y="2330450"/>
          <p14:tracePt t="251973" x="4870450" y="2320925"/>
          <p14:tracePt t="251989" x="4857750" y="2305050"/>
          <p14:tracePt t="252006" x="4841875" y="2295525"/>
          <p14:tracePt t="252023" x="4810125" y="2276475"/>
          <p14:tracePt t="252043" x="4775200" y="2260600"/>
          <p14:tracePt t="252056" x="4752975" y="2247900"/>
          <p14:tracePt t="252073" x="4740275" y="2238375"/>
          <p14:tracePt t="252090" x="4702175" y="2222500"/>
          <p14:tracePt t="252106" x="4676775" y="2209800"/>
          <p14:tracePt t="252123" x="4648200" y="2197100"/>
          <p14:tracePt t="252139" x="4613275" y="2181225"/>
          <p14:tracePt t="252156" x="4581525" y="2181225"/>
          <p14:tracePt t="252173" x="4559300" y="2181225"/>
          <p14:tracePt t="252189" x="4527550" y="2181225"/>
          <p14:tracePt t="252206" x="4505325" y="2181225"/>
          <p14:tracePt t="252223" x="4483100" y="2181225"/>
          <p14:tracePt t="252239" x="4448175" y="2187575"/>
          <p14:tracePt t="252256" x="4410075" y="2193925"/>
          <p14:tracePt t="252273" x="4381500" y="2200275"/>
          <p14:tracePt t="252289" x="4340225" y="2212975"/>
          <p14:tracePt t="252305" x="4308475" y="2225675"/>
          <p14:tracePt t="252323" x="4286250" y="2238375"/>
          <p14:tracePt t="252339" x="4244975" y="2247900"/>
          <p14:tracePt t="252356" x="4222750" y="2260600"/>
          <p14:tracePt t="252374" x="4191000" y="2273300"/>
          <p14:tracePt t="252390" x="4156075" y="2305050"/>
          <p14:tracePt t="252406" x="4124325" y="2330450"/>
          <p14:tracePt t="252422" x="4092575" y="2346325"/>
          <p14:tracePt t="252440" x="4048125" y="2390775"/>
          <p14:tracePt t="252457" x="4022725" y="2409825"/>
          <p14:tracePt t="252474" x="3994150" y="2432050"/>
          <p14:tracePt t="252490" x="3984625" y="2447925"/>
          <p14:tracePt t="252506" x="3971925" y="2476500"/>
          <p14:tracePt t="252523" x="3962400" y="2501900"/>
          <p14:tracePt t="252524" x="3949700" y="2514600"/>
          <p14:tracePt t="252540" x="3937000" y="2543175"/>
          <p14:tracePt t="252556" x="3924300" y="2574925"/>
          <p14:tracePt t="252573" x="3924300" y="2622550"/>
          <p14:tracePt t="252590" x="3924300" y="2644775"/>
          <p14:tracePt t="252607" x="3924300" y="2679700"/>
          <p14:tracePt t="252624" x="3924300" y="2736850"/>
          <p14:tracePt t="252639" x="3927475" y="2765425"/>
          <p14:tracePt t="252656" x="3940175" y="2809875"/>
          <p14:tracePt t="252673" x="3968750" y="2882900"/>
          <p14:tracePt t="252689" x="3981450" y="2927350"/>
          <p14:tracePt t="252706" x="3994150" y="2965450"/>
          <p14:tracePt t="252723" x="4010025" y="3006725"/>
          <p14:tracePt t="252739" x="4029075" y="3038475"/>
          <p14:tracePt t="252756" x="4054475" y="3063875"/>
          <p14:tracePt t="252773" x="4083050" y="3092450"/>
          <p14:tracePt t="252790" x="4108450" y="3117850"/>
          <p14:tracePt t="252806" x="4117975" y="3127375"/>
          <p14:tracePt t="252823" x="4137025" y="3143250"/>
          <p14:tracePt t="252840" x="4149725" y="3159125"/>
          <p14:tracePt t="252857" x="4159250" y="3168650"/>
          <p14:tracePt t="252873" x="4171950" y="3184525"/>
          <p14:tracePt t="252889" x="4187825" y="3194050"/>
          <p14:tracePt t="252906" x="4197350" y="3209925"/>
          <p14:tracePt t="252923" x="4213225" y="3222625"/>
          <p14:tracePt t="252939" x="4229100" y="3235325"/>
          <p14:tracePt t="252956" x="4244975" y="3244850"/>
          <p14:tracePt t="252973" x="4260850" y="3254375"/>
          <p14:tracePt t="252989" x="4270375" y="3254375"/>
          <p14:tracePt t="253006" x="4273550" y="3254375"/>
          <p14:tracePt t="253031" x="4279900" y="3254375"/>
          <p14:tracePt t="253039" x="4289425" y="3254375"/>
          <p14:tracePt t="253056" x="4298950" y="3254375"/>
          <p14:tracePt t="253073" x="4314825" y="3254375"/>
          <p14:tracePt t="253089" x="4324350" y="3254375"/>
          <p14:tracePt t="253445" x="4330700" y="3254375"/>
          <p14:tracePt t="253451" x="4333875" y="3254375"/>
          <p14:tracePt t="253458" x="4340225" y="3254375"/>
          <p14:tracePt t="253472" x="4352925" y="3260725"/>
          <p14:tracePt t="253506" x="4375150" y="3276600"/>
          <p14:tracePt t="253508" x="4378325" y="3276600"/>
          <p14:tracePt t="253539" x="4384675" y="3276600"/>
          <p14:tracePt t="253565" x="4384675" y="3279775"/>
          <p14:tracePt t="253593" x="4387850" y="3279775"/>
          <p14:tracePt t="253600" x="4394200" y="3279775"/>
          <p14:tracePt t="253607" x="4397375" y="3279775"/>
          <p14:tracePt t="253623" x="4410075" y="3279775"/>
          <p14:tracePt t="253639" x="4419600" y="3286125"/>
          <p14:tracePt t="253656" x="4429125" y="3286125"/>
          <p14:tracePt t="253673" x="4448175" y="3289300"/>
          <p14:tracePt t="253689" x="4454525" y="3289300"/>
          <p14:tracePt t="253722" x="4467225" y="3289300"/>
          <p14:tracePt t="253739" x="4489450" y="3289300"/>
          <p14:tracePt t="253756" x="4518025" y="3286125"/>
          <p14:tracePt t="253772" x="4575175" y="3270250"/>
          <p14:tracePt t="253790" x="4613275" y="3251200"/>
          <p14:tracePt t="253806" x="4645025" y="3238500"/>
          <p14:tracePt t="253823" x="4692650" y="3219450"/>
          <p14:tracePt t="253839" x="4740275" y="3200400"/>
          <p14:tracePt t="253856" x="4778375" y="3175000"/>
          <p14:tracePt t="253872" x="4883150" y="3121025"/>
          <p14:tracePt t="253889" x="4940300" y="3092450"/>
          <p14:tracePt t="253906" x="4987925" y="3057525"/>
          <p14:tracePt t="253922" x="5054600" y="3019425"/>
          <p14:tracePt t="253939" x="5092700" y="2987675"/>
          <p14:tracePt t="253958" x="5130800" y="2949575"/>
          <p14:tracePt t="253974" x="5153025" y="2927350"/>
          <p14:tracePt t="253990" x="5175250" y="2911475"/>
          <p14:tracePt t="254007" x="5219700" y="2873375"/>
          <p14:tracePt t="254023" x="5245100" y="2847975"/>
          <p14:tracePt t="254039" x="5283200" y="2822575"/>
          <p14:tracePt t="254056" x="5330825" y="2762250"/>
          <p14:tracePt t="254073" x="5368925" y="2695575"/>
          <p14:tracePt t="254089" x="5397500" y="2625725"/>
          <p14:tracePt t="254106" x="5426075" y="2536825"/>
          <p14:tracePt t="254122" x="5438775" y="2489200"/>
          <p14:tracePt t="254139" x="5438775" y="2432050"/>
          <p14:tracePt t="254156" x="5438775" y="2362200"/>
          <p14:tracePt t="254172" x="5438775" y="2317750"/>
          <p14:tracePt t="254189" x="5429250" y="2279650"/>
          <p14:tracePt t="254206" x="5403850" y="2228850"/>
          <p14:tracePt t="254223" x="5384800" y="2197100"/>
          <p14:tracePt t="254239" x="5362575" y="2174875"/>
          <p14:tracePt t="254257" x="5311775" y="2130425"/>
          <p14:tracePt t="254273" x="5264150" y="2101850"/>
          <p14:tracePt t="254289" x="5232400" y="2082800"/>
          <p14:tracePt t="254306" x="5181600" y="2051050"/>
          <p14:tracePt t="254322" x="5149850" y="2038350"/>
          <p14:tracePt t="254339" x="5114925" y="2025650"/>
          <p14:tracePt t="254356" x="5022850" y="2000250"/>
          <p14:tracePt t="254372" x="4946650" y="1984375"/>
          <p14:tracePt t="254389" x="4895850" y="1978025"/>
          <p14:tracePt t="254407" x="4826000" y="1978025"/>
          <p14:tracePt t="254423" x="4781550" y="1978025"/>
          <p14:tracePt t="254440" x="4743450" y="1978025"/>
          <p14:tracePt t="254457" x="4683125" y="1978025"/>
          <p14:tracePt t="254473" x="4638675" y="1978025"/>
          <p14:tracePt t="254490" x="4578350" y="1978025"/>
          <p14:tracePt t="254506" x="4508500" y="1981200"/>
          <p14:tracePt t="254522" x="4454525" y="1993900"/>
          <p14:tracePt t="254539" x="4397375" y="2012950"/>
          <p14:tracePt t="254556" x="4327525" y="2035175"/>
          <p14:tracePt t="254573" x="4270375" y="2047875"/>
          <p14:tracePt t="254590" x="4216400" y="2060575"/>
          <p14:tracePt t="254606" x="4152900" y="2085975"/>
          <p14:tracePt t="254622" x="4098925" y="2101850"/>
          <p14:tracePt t="254639" x="4035425" y="2114550"/>
          <p14:tracePt t="254656" x="3949700" y="2149475"/>
          <p14:tracePt t="254672" x="3921125" y="2168525"/>
          <p14:tracePt t="254689" x="3889375" y="2187575"/>
          <p14:tracePt t="254706" x="3867150" y="2216150"/>
          <p14:tracePt t="254722" x="3857625" y="2232025"/>
          <p14:tracePt t="254740" x="3838575" y="2254250"/>
          <p14:tracePt t="254756" x="3819525" y="2298700"/>
          <p14:tracePt t="254772" x="3800475" y="2330450"/>
          <p14:tracePt t="254789" x="3784600" y="2352675"/>
          <p14:tracePt t="254806" x="3765550" y="2393950"/>
          <p14:tracePt t="254822" x="3752850" y="2419350"/>
          <p14:tracePt t="254840" x="3746500" y="2447925"/>
          <p14:tracePt t="254856" x="3746500" y="2482850"/>
          <p14:tracePt t="254872" x="3746500" y="2517775"/>
          <p14:tracePt t="254890" x="3746500" y="2555875"/>
          <p14:tracePt t="254907" x="3746500" y="2603500"/>
          <p14:tracePt t="254922" x="3746500" y="2632075"/>
          <p14:tracePt t="254939" x="3746500" y="2654300"/>
          <p14:tracePt t="254956" x="3746500" y="2692400"/>
          <p14:tracePt t="254973" x="3746500" y="2724150"/>
          <p14:tracePt t="254989" x="3746500" y="2759075"/>
          <p14:tracePt t="255006" x="3749675" y="2794000"/>
          <p14:tracePt t="255022" x="3762375" y="2832100"/>
          <p14:tracePt t="255040" x="3775075" y="2879725"/>
          <p14:tracePt t="255056" x="3794125" y="2905125"/>
          <p14:tracePt t="255072" x="3803650" y="2933700"/>
          <p14:tracePt t="255089" x="3816350" y="2959100"/>
          <p14:tracePt t="255106" x="3841750" y="3000375"/>
          <p14:tracePt t="255122" x="3873500" y="3025775"/>
          <p14:tracePt t="255139" x="3892550" y="3057525"/>
          <p14:tracePt t="255156" x="3914775" y="3092450"/>
          <p14:tracePt t="255172" x="3927475" y="3114675"/>
          <p14:tracePt t="255189" x="3940175" y="3140075"/>
          <p14:tracePt t="255206" x="3956050" y="3175000"/>
          <p14:tracePt t="255222" x="3975100" y="3197225"/>
          <p14:tracePt t="255239" x="4000500" y="3228975"/>
          <p14:tracePt t="255256" x="4035425" y="3260725"/>
          <p14:tracePt t="255272" x="4051300" y="3270250"/>
          <p14:tracePt t="255290" x="4073525" y="3292475"/>
          <p14:tracePt t="255306" x="4089400" y="3302000"/>
          <p14:tracePt t="255323" x="4111625" y="3314700"/>
          <p14:tracePt t="255339" x="4156075" y="3340100"/>
          <p14:tracePt t="255356" x="4191000" y="3352800"/>
          <p14:tracePt t="255372" x="4244975" y="3365500"/>
          <p14:tracePt t="255389" x="4302125" y="3384550"/>
          <p14:tracePt t="255405" x="4365625" y="3409950"/>
          <p14:tracePt t="255422" x="4403725" y="3422650"/>
          <p14:tracePt t="255439" x="4438650" y="3441700"/>
          <p14:tracePt t="255456" x="4476750" y="3451225"/>
          <p14:tracePt t="255472" x="4521200" y="3451225"/>
          <p14:tracePt t="255489" x="4600575" y="3473450"/>
          <p14:tracePt t="255506" x="4683125" y="3479800"/>
          <p14:tracePt t="255523" x="4800600" y="3495675"/>
          <p14:tracePt t="255539" x="4965700" y="3514725"/>
          <p14:tracePt t="255556" x="5026025" y="3514725"/>
          <p14:tracePt t="255573" x="5086350" y="3514725"/>
          <p14:tracePt t="255577" x="5114925" y="3511550"/>
          <p14:tracePt t="255590" x="5178425" y="3495675"/>
          <p14:tracePt t="255607" x="5257800" y="3457575"/>
          <p14:tracePt t="255622" x="5334000" y="3425825"/>
          <p14:tracePt t="255639" x="5461000" y="3371850"/>
          <p14:tracePt t="255656" x="5543550" y="3324225"/>
          <p14:tracePt t="255672" x="5613400" y="3267075"/>
          <p14:tracePt t="255689" x="5718175" y="3152775"/>
          <p14:tracePt t="255706" x="5775325" y="3073400"/>
          <p14:tracePt t="255723" x="5816600" y="2984500"/>
          <p14:tracePt t="255740" x="5876925" y="2813050"/>
          <p14:tracePt t="255756" x="5892800" y="2705100"/>
          <p14:tracePt t="255772" x="5899150" y="2632075"/>
          <p14:tracePt t="255789" x="5899150" y="2546350"/>
          <p14:tracePt t="255805" x="5895975" y="2476500"/>
          <p14:tracePt t="255822" x="5880100" y="2390775"/>
          <p14:tracePt t="255839" x="5842000" y="2276475"/>
          <p14:tracePt t="255855" x="5813425" y="2228850"/>
          <p14:tracePt t="255873" x="5762625" y="2178050"/>
          <p14:tracePt t="255889" x="5692775" y="2105025"/>
          <p14:tracePt t="255906" x="5638800" y="2044700"/>
          <p14:tracePt t="255923" x="5568950" y="1990725"/>
          <p14:tracePt t="255939" x="5438775" y="1924050"/>
          <p14:tracePt t="255956" x="5349875" y="1885950"/>
          <p14:tracePt t="255973" x="5270500" y="1854200"/>
          <p14:tracePt t="255989" x="5178425" y="1825625"/>
          <p14:tracePt t="256006" x="5105400" y="1809750"/>
          <p14:tracePt t="256022" x="5041900" y="1797050"/>
          <p14:tracePt t="256039" x="4953000" y="1787525"/>
          <p14:tracePt t="256056" x="4908550" y="1787525"/>
          <p14:tracePt t="256072" x="4857750" y="1787525"/>
          <p14:tracePt t="256074" x="4838700" y="1787525"/>
          <p14:tracePt t="256089" x="4778375" y="1787525"/>
          <p14:tracePt t="256106" x="4718050" y="1787525"/>
          <p14:tracePt t="256122" x="4657725" y="1787525"/>
          <p14:tracePt t="256139" x="4594225" y="1803400"/>
          <p14:tracePt t="256155" x="4556125" y="1816100"/>
          <p14:tracePt t="256172" x="4527550" y="1835150"/>
          <p14:tracePt t="256189" x="4483100" y="1854200"/>
          <p14:tracePt t="256205" x="4454525" y="1866900"/>
          <p14:tracePt t="256223" x="4416425" y="1879600"/>
          <p14:tracePt t="256239" x="4330700" y="1927225"/>
          <p14:tracePt t="256256" x="4283075" y="1946275"/>
          <p14:tracePt t="256272" x="4244975" y="1971675"/>
          <p14:tracePt t="256289" x="4203700" y="1997075"/>
          <p14:tracePt t="256305" x="4171950" y="2028825"/>
          <p14:tracePt t="256322" x="4130675" y="2054225"/>
          <p14:tracePt t="256339" x="4067175" y="2101850"/>
          <p14:tracePt t="256355" x="4019550" y="2127250"/>
          <p14:tracePt t="256372" x="3959225" y="2171700"/>
          <p14:tracePt t="256389" x="3889375" y="2241550"/>
          <p14:tracePt t="256405" x="3863975" y="2266950"/>
          <p14:tracePt t="256422" x="3832225" y="2292350"/>
          <p14:tracePt t="256439" x="3810000" y="2333625"/>
          <p14:tracePt t="256456" x="3797300" y="2365375"/>
          <p14:tracePt t="256472" x="3784600" y="2387600"/>
          <p14:tracePt t="256489" x="3768725" y="2432050"/>
          <p14:tracePt t="256505" x="3762375" y="2466975"/>
          <p14:tracePt t="256522" x="3762375" y="2505075"/>
          <p14:tracePt t="256539" x="3762375" y="2552700"/>
          <p14:tracePt t="256555" x="3762375" y="2574925"/>
          <p14:tracePt t="256572" x="3762375" y="2597150"/>
          <p14:tracePt t="256589" x="3762375" y="2635250"/>
          <p14:tracePt t="256606" x="3762375" y="2651125"/>
          <p14:tracePt t="256623" x="3762375" y="2679700"/>
          <p14:tracePt t="256639" x="3762375" y="2698750"/>
          <p14:tracePt t="256656" x="3762375" y="2727325"/>
          <p14:tracePt t="256673" x="3762375" y="2762250"/>
          <p14:tracePt t="256689" x="3762375" y="2784475"/>
          <p14:tracePt t="256706" x="3768725" y="2806700"/>
          <p14:tracePt t="256723" x="3794125" y="2851150"/>
          <p14:tracePt t="256738" x="3819525" y="2879725"/>
          <p14:tracePt t="256755" x="3851275" y="2905125"/>
          <p14:tracePt t="256773" x="3873500" y="2949575"/>
          <p14:tracePt t="256789" x="3883025" y="2959100"/>
          <p14:tracePt t="256805" x="3905250" y="2974975"/>
          <p14:tracePt t="256823" x="3927475" y="2994025"/>
          <p14:tracePt t="256839" x="3937000" y="3006725"/>
          <p14:tracePt t="256856" x="3959225" y="3016250"/>
          <p14:tracePt t="256873" x="3978275" y="3032125"/>
          <p14:tracePt t="256890" x="3987800" y="3048000"/>
          <p14:tracePt t="256906" x="3994150" y="3048000"/>
          <p14:tracePt t="256924" x="4003675" y="3051175"/>
          <p14:tracePt t="256940" x="4013200" y="3060700"/>
          <p14:tracePt t="256956" x="4025900" y="3070225"/>
          <p14:tracePt t="256972" x="4038600" y="3086100"/>
          <p14:tracePt t="256988" x="4060825" y="3098800"/>
          <p14:tracePt t="257005" x="4076700" y="3105150"/>
          <p14:tracePt t="257022" x="4092575" y="3105150"/>
          <p14:tracePt t="257039" x="4098925" y="3105150"/>
          <p14:tracePt t="257073" x="4111625" y="3114675"/>
          <p14:tracePt t="257089" x="4127500" y="3124200"/>
          <p14:tracePt t="257105" x="4149725" y="3133725"/>
          <p14:tracePt t="257122" x="4178300" y="3140075"/>
          <p14:tracePt t="257138" x="4187825" y="3140075"/>
          <p14:tracePt t="257156" x="4194175" y="3140075"/>
          <p14:tracePt t="257480" x="4264025" y="3168650"/>
          <p14:tracePt t="257486" x="4362450" y="3225800"/>
          <p14:tracePt t="257494" x="4467225" y="3276600"/>
          <p14:tracePt t="257506" x="4613275" y="3365500"/>
          <p14:tracePt t="257522" x="4949825" y="3603625"/>
          <p14:tracePt t="257547" x="5260975" y="3797300"/>
          <p14:tracePt t="257575" x="5543550" y="3971925"/>
          <p14:tracePt t="257607" x="5867400" y="4178300"/>
          <p14:tracePt t="257624" x="5959475" y="4235450"/>
          <p14:tracePt t="257644" x="6111875" y="4321175"/>
          <p14:tracePt t="257655" x="6149975" y="4337050"/>
          <p14:tracePt t="257672" x="6280150" y="4391025"/>
          <p14:tracePt t="257689" x="6346825" y="4422775"/>
          <p14:tracePt t="257706" x="6413500" y="4451350"/>
          <p14:tracePt t="257722" x="6477000" y="4470400"/>
          <p14:tracePt t="257739" x="6515100" y="4483100"/>
          <p14:tracePt t="257755" x="6559550" y="4495800"/>
          <p14:tracePt t="257772" x="6638925" y="4524375"/>
          <p14:tracePt t="257789" x="6696075" y="4543425"/>
          <p14:tracePt t="257805" x="6750050" y="4565650"/>
          <p14:tracePt t="257822" x="6835775" y="4600575"/>
          <p14:tracePt t="257839" x="6883400" y="4613275"/>
          <p14:tracePt t="257855" x="6918325" y="4625975"/>
          <p14:tracePt t="257873" x="6985000" y="4651375"/>
          <p14:tracePt t="257890" x="7029450" y="4664075"/>
          <p14:tracePt t="257906" x="7099300" y="4683125"/>
          <p14:tracePt t="257923" x="7162800" y="4699000"/>
          <p14:tracePt t="257939" x="7251700" y="4730750"/>
          <p14:tracePt t="257956" x="7388225" y="4778375"/>
          <p14:tracePt t="257972" x="7480300" y="4838700"/>
          <p14:tracePt t="257989" x="7607300" y="4918075"/>
          <p14:tracePt t="258005" x="7753350" y="5000625"/>
          <p14:tracePt t="258022" x="7950200" y="5118100"/>
          <p14:tracePt t="258039" x="8099425" y="5210175"/>
          <p14:tracePt t="258056" x="8274050" y="5324475"/>
          <p14:tracePt t="258072" x="8337550" y="5378450"/>
          <p14:tracePt t="258089" x="8375650" y="5403850"/>
          <p14:tracePt t="258106" x="8397875" y="5426075"/>
          <p14:tracePt t="258122" x="8413750" y="5435600"/>
          <p14:tracePt t="258138" x="8423275" y="5445125"/>
          <p14:tracePt t="258156" x="8439150" y="5467350"/>
          <p14:tracePt t="258173" x="8448675" y="5476875"/>
          <p14:tracePt t="258189" x="8464550" y="5486400"/>
          <p14:tracePt t="258206" x="8474075" y="5499100"/>
          <p14:tracePt t="258223" x="8474075" y="5505450"/>
          <p14:tracePt t="258278" x="8474075" y="5502275"/>
          <p14:tracePt t="258285" x="8474075" y="5499100"/>
          <p14:tracePt t="258292" x="8474075" y="5489575"/>
          <p14:tracePt t="258306" x="8474075" y="5445125"/>
          <p14:tracePt t="258322" x="8464550" y="5400675"/>
          <p14:tracePt t="258338" x="8445500" y="5353050"/>
          <p14:tracePt t="258355" x="8426450" y="5289550"/>
          <p14:tracePt t="258372" x="8413750" y="5245100"/>
          <p14:tracePt t="258388" x="8391525" y="5191125"/>
          <p14:tracePt t="258405" x="8356600" y="5095875"/>
          <p14:tracePt t="258422" x="8334375" y="5032375"/>
          <p14:tracePt t="258439" x="8302625" y="4991100"/>
          <p14:tracePt t="258455" x="8261350" y="4930775"/>
          <p14:tracePt t="258472" x="8235950" y="4902200"/>
          <p14:tracePt t="258489" x="8226425" y="4889500"/>
          <p14:tracePt t="258506" x="8213725" y="4876800"/>
          <p14:tracePt t="258522" x="8204200" y="4867275"/>
          <p14:tracePt t="258540" x="8188325" y="4867275"/>
          <p14:tracePt t="258556" x="8175625" y="4851400"/>
          <p14:tracePt t="258591" x="8172450" y="4851400"/>
          <p14:tracePt t="258605" x="8162925" y="4841875"/>
          <p14:tracePt t="258622" x="8153400" y="4832350"/>
          <p14:tracePt t="258639" x="8137525" y="4819650"/>
          <p14:tracePt t="258655" x="8121650" y="4806950"/>
          <p14:tracePt t="258672" x="8112125" y="4806950"/>
          <p14:tracePt t="258688" x="8102600" y="4806950"/>
          <p14:tracePt t="258706" x="8083550" y="4806950"/>
          <p14:tracePt t="258722" x="8074025" y="4806950"/>
          <p14:tracePt t="258739" x="8061325" y="4806950"/>
          <p14:tracePt t="258755" x="8035925" y="4806950"/>
          <p14:tracePt t="258772" x="8013700" y="4806950"/>
          <p14:tracePt t="258789" x="7997825" y="4806950"/>
          <p14:tracePt t="258805" x="7966075" y="4806950"/>
          <p14:tracePt t="258822" x="7943850" y="4806950"/>
          <p14:tracePt t="258839" x="7921625" y="4806950"/>
          <p14:tracePt t="258855" x="7886700" y="4819650"/>
          <p14:tracePt t="258872" x="7870825" y="4826000"/>
          <p14:tracePt t="258889" x="7854950" y="4832350"/>
          <p14:tracePt t="258906" x="7835900" y="4841875"/>
          <p14:tracePt t="258922" x="7820025" y="4845050"/>
          <p14:tracePt t="258939" x="7810500" y="4845050"/>
          <p14:tracePt t="258956" x="7794625" y="4851400"/>
          <p14:tracePt t="258972" x="7775575" y="4851400"/>
          <p14:tracePt t="258989" x="7759700" y="4857750"/>
          <p14:tracePt t="259005" x="7718425" y="4867275"/>
          <p14:tracePt t="259022" x="7696200" y="4873625"/>
          <p14:tracePt t="259039" x="7670800" y="4879975"/>
          <p14:tracePt t="259055" x="7645400" y="4889500"/>
          <p14:tracePt t="259072" x="7632700" y="4899025"/>
          <p14:tracePt t="259089" x="7620000" y="4921250"/>
          <p14:tracePt t="259105" x="7594600" y="4930775"/>
          <p14:tracePt t="259122" x="7585075" y="4940300"/>
          <p14:tracePt t="259139" x="7575550" y="4949825"/>
          <p14:tracePt t="259155" x="7556500" y="4972050"/>
          <p14:tracePt t="259172" x="7543800" y="4981575"/>
          <p14:tracePt t="259189" x="7527925" y="5010150"/>
          <p14:tracePt t="259205" x="7518400" y="5038725"/>
          <p14:tracePt t="259222" x="7512050" y="5060950"/>
          <p14:tracePt t="259239" x="7512050" y="5099050"/>
          <p14:tracePt t="259255" x="7521575" y="5191125"/>
          <p14:tracePt t="259272" x="7553325" y="5280025"/>
          <p14:tracePt t="259290" x="7620000" y="5410200"/>
          <p14:tracePt t="259305" x="7673975" y="5480050"/>
          <p14:tracePt t="259322" x="7718425" y="5540375"/>
          <p14:tracePt t="259339" x="7791450" y="5610225"/>
          <p14:tracePt t="259356" x="7826375" y="5657850"/>
          <p14:tracePt t="259372" x="7851775" y="5689600"/>
          <p14:tracePt t="259388" x="7874000" y="5708650"/>
          <p14:tracePt t="259405" x="7889875" y="5724525"/>
          <p14:tracePt t="259422" x="7912100" y="5734050"/>
          <p14:tracePt t="259439" x="7937500" y="5734050"/>
          <p14:tracePt t="259456" x="7950200" y="5734050"/>
          <p14:tracePt t="259472" x="7959725" y="5734050"/>
          <p14:tracePt t="259489" x="7978775" y="5734050"/>
          <p14:tracePt t="259505" x="7988300" y="5734050"/>
          <p14:tracePt t="259521" x="7994650" y="5734050"/>
          <p14:tracePt t="259539" x="8007350" y="5734050"/>
          <p14:tracePt t="259555" x="8016875" y="5734050"/>
          <p14:tracePt t="259572" x="8032750" y="5727700"/>
          <p14:tracePt t="259589" x="8048625" y="5711825"/>
          <p14:tracePt t="259605" x="8058150" y="5702300"/>
          <p14:tracePt t="259621" x="8067675" y="5680075"/>
          <p14:tracePt t="259639" x="8089900" y="5661025"/>
          <p14:tracePt t="259655" x="8099425" y="5645150"/>
          <p14:tracePt t="259672" x="8112125" y="5619750"/>
          <p14:tracePt t="259689" x="8131175" y="5607050"/>
          <p14:tracePt t="259705" x="8143875" y="5588000"/>
          <p14:tracePt t="259722" x="8153400" y="5565775"/>
          <p14:tracePt t="259738" x="8169275" y="5553075"/>
          <p14:tracePt t="259755" x="8169275" y="5543550"/>
          <p14:tracePt t="259772" x="8172450" y="5514975"/>
          <p14:tracePt t="259789" x="8172450" y="5489575"/>
          <p14:tracePt t="259805" x="8172450" y="5461000"/>
          <p14:tracePt t="259822" x="8172450" y="5438775"/>
          <p14:tracePt t="259838" x="8172450" y="5397500"/>
          <p14:tracePt t="259855" x="8172450" y="5375275"/>
          <p14:tracePt t="259873" x="8172450" y="5359400"/>
          <p14:tracePt t="259889" x="8172450" y="5349875"/>
          <p14:tracePt t="259906" x="8172450" y="5346700"/>
          <p14:tracePt t="259922" x="8172450" y="5340350"/>
          <p14:tracePt t="259939" x="8156575" y="5327650"/>
          <p14:tracePt t="259955" x="8147050" y="5311775"/>
          <p14:tracePt t="259972" x="8137525" y="5292725"/>
          <p14:tracePt t="259990" x="8115300" y="5280025"/>
          <p14:tracePt t="260006" x="8105775" y="5270500"/>
          <p14:tracePt t="260023" x="8096250" y="5254625"/>
          <p14:tracePt t="260039" x="8096250" y="5248275"/>
          <p14:tracePt t="260074" x="8096250" y="5245100"/>
          <p14:tracePt t="260088" x="8096250" y="5235575"/>
          <p14:tracePt t="260105" x="8096250" y="5229225"/>
          <p14:tracePt t="260122" x="8102600" y="5219700"/>
          <p14:tracePt t="260138" x="8118475" y="5197475"/>
          <p14:tracePt t="260155" x="8134350" y="5197475"/>
          <p14:tracePt t="260172" x="8137525" y="5187950"/>
          <p14:tracePt t="260189" x="8137525" y="5175250"/>
          <p14:tracePt t="260205" x="8143875" y="5165725"/>
          <p14:tracePt t="260222" x="8143875" y="5149850"/>
          <p14:tracePt t="260239" x="8143875" y="5133975"/>
          <p14:tracePt t="260255" x="8147050" y="5124450"/>
          <p14:tracePt t="260272" x="8147050" y="5114925"/>
          <p14:tracePt t="260289" x="8147050" y="5095875"/>
          <p14:tracePt t="260306" x="8147050" y="5080000"/>
          <p14:tracePt t="260322" x="8137525" y="5048250"/>
          <p14:tracePt t="260340" x="8115300" y="5013325"/>
          <p14:tracePt t="260355" x="8108950" y="5003800"/>
          <p14:tracePt t="260373" x="8105775" y="4984750"/>
          <p14:tracePt t="260388" x="8105775" y="4975225"/>
          <p14:tracePt t="260405" x="8099425" y="4975225"/>
          <p14:tracePt t="260422" x="8093075" y="4968875"/>
          <p14:tracePt t="260439" x="8080375" y="4959350"/>
          <p14:tracePt t="260455" x="8064500" y="4943475"/>
          <p14:tracePt t="260472" x="8054975" y="4937125"/>
          <p14:tracePt t="260489" x="8039100" y="4937125"/>
          <p14:tracePt t="260505" x="8029575" y="4937125"/>
          <p14:tracePt t="260522" x="8013700" y="4937125"/>
          <p14:tracePt t="260538" x="8001000" y="4937125"/>
          <p14:tracePt t="260555" x="7985125" y="4937125"/>
          <p14:tracePt t="260572" x="7962900" y="4937125"/>
          <p14:tracePt t="260588" x="7937500" y="4937125"/>
          <p14:tracePt t="260605" x="7924800" y="4937125"/>
          <p14:tracePt t="260622" x="7899400" y="4937125"/>
          <p14:tracePt t="260638" x="7883525" y="4937125"/>
          <p14:tracePt t="260655" x="7854950" y="4937125"/>
          <p14:tracePt t="260672" x="7823200" y="4937125"/>
          <p14:tracePt t="260688" x="7794625" y="4940300"/>
          <p14:tracePt t="260705" x="7769225" y="4959350"/>
          <p14:tracePt t="260722" x="7750175" y="4972050"/>
          <p14:tracePt t="260739" x="7737475" y="4978400"/>
          <p14:tracePt t="260755" x="7727950" y="4978400"/>
          <p14:tracePt t="260772" x="7715250" y="4978400"/>
          <p14:tracePt t="260789" x="7708900" y="4978400"/>
          <p14:tracePt t="260806" x="7708900" y="4981575"/>
          <p14:tracePt t="260823" x="7708900" y="4987925"/>
          <p14:tracePt t="260839" x="7699375" y="4987925"/>
          <p14:tracePt t="260856" x="7699375" y="4991100"/>
          <p14:tracePt t="260872" x="7689850" y="5003800"/>
          <p14:tracePt t="260888" x="7689850" y="5006975"/>
          <p14:tracePt t="260905" x="7683500" y="5013325"/>
          <p14:tracePt t="260922" x="7680325" y="5022850"/>
          <p14:tracePt t="260955" x="7673975" y="5026025"/>
          <p14:tracePt t="260972" x="7673975" y="5032375"/>
          <p14:tracePt t="260988" x="7673975" y="5038725"/>
          <p14:tracePt t="261180" x="7683500" y="5038725"/>
          <p14:tracePt t="261186" x="7686675" y="5038725"/>
          <p14:tracePt t="261193" x="7693025" y="5038725"/>
          <p14:tracePt t="261205" x="7702550" y="5038725"/>
          <p14:tracePt t="261222" x="7718425" y="5038725"/>
          <p14:tracePt t="261239" x="7727950" y="5038725"/>
          <p14:tracePt t="261255" x="7737475" y="5038725"/>
          <p14:tracePt t="261272" x="7756525" y="5038725"/>
          <p14:tracePt t="261288" x="7766050" y="5038725"/>
          <p14:tracePt t="261305" x="7775575" y="5038725"/>
          <p14:tracePt t="261321" x="7781925" y="5035550"/>
          <p14:tracePt t="261355" x="7781925" y="5026025"/>
          <p14:tracePt t="261372" x="7781925" y="5019675"/>
          <p14:tracePt t="261388" x="7785100" y="5019675"/>
          <p14:tracePt t="261405" x="7785100" y="5016500"/>
          <p14:tracePt t="261422" x="7800975" y="5010150"/>
          <p14:tracePt t="261439" x="7810500" y="5000625"/>
          <p14:tracePt t="261454" x="7820025" y="4991100"/>
          <p14:tracePt t="261471" x="7826375" y="4972050"/>
          <p14:tracePt t="261488" x="7835900" y="4949825"/>
          <p14:tracePt t="261505" x="7851775" y="4933950"/>
          <p14:tracePt t="261522" x="7870825" y="4895850"/>
          <p14:tracePt t="261538" x="7880350" y="4879975"/>
          <p14:tracePt t="261555" x="7896225" y="4860925"/>
          <p14:tracePt t="261572" x="7953375" y="4819650"/>
          <p14:tracePt t="261588" x="7985125" y="4810125"/>
          <p14:tracePt t="261605" x="7994650" y="4791075"/>
          <p14:tracePt t="261622" x="8010525" y="4778375"/>
          <p14:tracePt t="261639" x="8026400" y="4768850"/>
          <p14:tracePt t="261642" x="8026400" y="4762500"/>
          <p14:tracePt t="261655" x="8026400" y="4756150"/>
          <p14:tracePt t="261757" x="8029575" y="4756150"/>
          <p14:tracePt t="261828" x="8029575" y="4759325"/>
          <p14:tracePt t="261835" x="8029575" y="4765675"/>
          <p14:tracePt t="261842" x="8029575" y="4768850"/>
          <p14:tracePt t="261855" x="8029575" y="4775200"/>
          <p14:tracePt t="261872" x="8020050" y="4778375"/>
          <p14:tracePt t="261888" x="8004175" y="4784725"/>
          <p14:tracePt t="261906" x="7962900" y="4797425"/>
          <p14:tracePt t="261921" x="7937500" y="4813300"/>
          <p14:tracePt t="261938" x="7921625" y="4819650"/>
          <p14:tracePt t="261955" x="7905750" y="4829175"/>
          <p14:tracePt t="261972" x="7893050" y="4838700"/>
          <p14:tracePt t="261988" x="7883525" y="4845050"/>
          <p14:tracePt t="262006" x="7867650" y="4857750"/>
          <p14:tracePt t="262022" x="7851775" y="4864100"/>
          <p14:tracePt t="262039" x="7842250" y="4864100"/>
          <p14:tracePt t="262055" x="7826375" y="4870450"/>
          <p14:tracePt t="262072" x="7816850" y="4870450"/>
          <p14:tracePt t="262089" x="7800975" y="4870450"/>
          <p14:tracePt t="262106" x="7788275" y="4873625"/>
          <p14:tracePt t="262122" x="7772400" y="4873625"/>
          <p14:tracePt t="262138" x="7743825" y="4879975"/>
          <p14:tracePt t="262156" x="7715250" y="4892675"/>
          <p14:tracePt t="262171" x="7693025" y="4902200"/>
          <p14:tracePt t="262188" x="7683500" y="4918075"/>
          <p14:tracePt t="262205" x="7667625" y="4933950"/>
          <p14:tracePt t="262222" x="7658100" y="4943475"/>
          <p14:tracePt t="262239" x="7635875" y="4953000"/>
          <p14:tracePt t="262256" x="7616825" y="4968875"/>
          <p14:tracePt t="262272" x="7594600" y="4975225"/>
          <p14:tracePt t="262289" x="7585075" y="4978400"/>
          <p14:tracePt t="262305" x="7569200" y="4978400"/>
          <p14:tracePt t="262322" x="7559675" y="4978400"/>
          <p14:tracePt t="262339" x="7543800" y="4978400"/>
          <p14:tracePt t="262356" x="7534275" y="4984750"/>
          <p14:tracePt t="262448" x="7537450" y="4984750"/>
          <p14:tracePt t="262455" x="7540625" y="4984750"/>
          <p14:tracePt t="262462" x="7553325" y="4984750"/>
          <p14:tracePt t="262471" x="7556500" y="4984750"/>
          <p14:tracePt t="262488" x="7566025" y="4984750"/>
          <p14:tracePt t="262504" x="7581900" y="4972050"/>
          <p14:tracePt t="262521" x="7591425" y="4956175"/>
          <p14:tracePt t="262538" x="7607300" y="4946650"/>
          <p14:tracePt t="262555" x="7623175" y="4930775"/>
          <p14:tracePt t="262571" x="7632700" y="4921250"/>
          <p14:tracePt t="262589" x="7642225" y="4905375"/>
          <p14:tracePt t="262605" x="7661275" y="4892675"/>
          <p14:tracePt t="262622" x="7670800" y="4886325"/>
          <p14:tracePt t="262638" x="7680325" y="4879975"/>
          <p14:tracePt t="262654" x="7689850" y="4870450"/>
          <p14:tracePt t="262672" x="7705725" y="4867275"/>
          <p14:tracePt t="262688" x="7718425" y="4854575"/>
          <p14:tracePt t="262704" x="7731125" y="4845050"/>
          <p14:tracePt t="262721" x="7759700" y="4835525"/>
          <p14:tracePt t="262738" x="7775575" y="4829175"/>
          <p14:tracePt t="262754" x="7797800" y="4826000"/>
          <p14:tracePt t="262771" x="7813675" y="4819650"/>
          <p14:tracePt t="262788" x="7823200" y="4819650"/>
          <p14:tracePt t="262805" x="7839075" y="4813300"/>
          <p14:tracePt t="262822" x="7848600" y="4803775"/>
          <p14:tracePt t="262838" x="7864475" y="4803775"/>
          <p14:tracePt t="262855" x="7877175" y="4797425"/>
          <p14:tracePt t="262871" x="7889875" y="4794250"/>
          <p14:tracePt t="262888" x="7899400" y="4794250"/>
          <p14:tracePt t="262905" x="7918450" y="4794250"/>
          <p14:tracePt t="262922" x="7927975" y="4794250"/>
          <p14:tracePt t="262938" x="7937500" y="4794250"/>
          <p14:tracePt t="262955" x="7962900" y="4794250"/>
          <p14:tracePt t="262972" x="7985125" y="4797425"/>
          <p14:tracePt t="262988" x="7997825" y="4813300"/>
          <p14:tracePt t="263004" x="8029575" y="4829175"/>
          <p14:tracePt t="263022" x="8039100" y="4838700"/>
          <p14:tracePt t="263038" x="8051800" y="4848225"/>
          <p14:tracePt t="263055" x="8070850" y="4867275"/>
          <p14:tracePt t="263071" x="8080375" y="4879975"/>
          <p14:tracePt t="263088" x="8089900" y="4889500"/>
          <p14:tracePt t="263105" x="8105775" y="4902200"/>
          <p14:tracePt t="263121" x="8128000" y="4921250"/>
          <p14:tracePt t="263138" x="8143875" y="4930775"/>
          <p14:tracePt t="263156" x="8159750" y="4946650"/>
          <p14:tracePt t="263171" x="8175625" y="4949825"/>
          <p14:tracePt t="263188" x="8185150" y="4949825"/>
          <p14:tracePt t="263222" x="8188325" y="4959350"/>
          <p14:tracePt t="263239" x="8194675" y="4975225"/>
          <p14:tracePt t="263255" x="8204200" y="4984750"/>
          <p14:tracePt t="263271" x="8207375" y="4994275"/>
          <p14:tracePt t="263288" x="8223250" y="5006975"/>
          <p14:tracePt t="263305" x="8229600" y="5019675"/>
          <p14:tracePt t="263618" x="8226425" y="5013325"/>
          <p14:tracePt t="263624" x="8220075" y="5000625"/>
          <p14:tracePt t="263639" x="8210550" y="4978400"/>
          <p14:tracePt t="263655" x="8194675" y="4965700"/>
          <p14:tracePt t="263672" x="8185150" y="4956175"/>
          <p14:tracePt t="263674" x="8178800" y="4956175"/>
          <p14:tracePt t="263724" x="8175625" y="4956175"/>
          <p14:tracePt t="263731" x="8169275" y="4956175"/>
          <p14:tracePt t="263754" x="8156575" y="4943475"/>
          <p14:tracePt t="263788" x="8124825" y="4921250"/>
          <p14:tracePt t="263805" x="8115300" y="4921250"/>
          <p14:tracePt t="263822" x="8105775" y="4921250"/>
          <p14:tracePt t="263838" x="8093075" y="4921250"/>
          <p14:tracePt t="263871" x="8083550" y="4921250"/>
          <p14:tracePt t="263888" x="8070850" y="4921250"/>
          <p14:tracePt t="263905" x="8061325" y="4921250"/>
          <p14:tracePt t="263921" x="8045450" y="4921250"/>
          <p14:tracePt t="263938" x="8029575" y="4921250"/>
          <p14:tracePt t="263954" x="8020050" y="4921250"/>
          <p14:tracePt t="263971" x="8010525" y="4921250"/>
          <p14:tracePt t="263988" x="7994650" y="4921250"/>
          <p14:tracePt t="264005" x="7985125" y="4921250"/>
          <p14:tracePt t="264022" x="7975600" y="4921250"/>
          <p14:tracePt t="264038" x="7962900" y="4921250"/>
          <p14:tracePt t="264054" x="7947025" y="4921250"/>
          <p14:tracePt t="264072" x="7937500" y="4921250"/>
          <p14:tracePt t="264088" x="7921625" y="4921250"/>
          <p14:tracePt t="264124" x="7918450" y="4921250"/>
          <p14:tracePt t="264174" x="7912100" y="4921250"/>
          <p14:tracePt t="264189" x="7905750" y="4921250"/>
          <p14:tracePt t="264216" x="7896225" y="4921250"/>
          <p14:tracePt t="264244" x="7893050" y="4921250"/>
          <p14:tracePt t="264259" x="7886700" y="4921250"/>
          <p14:tracePt t="264266" x="7883525" y="4921250"/>
          <p14:tracePt t="264289" x="7877175" y="4921250"/>
          <p14:tracePt t="264296" x="7874000" y="4921250"/>
          <p14:tracePt t="264305" x="7867650" y="4921250"/>
          <p14:tracePt t="264323" x="7858125" y="4921250"/>
          <p14:tracePt t="264338" x="7858125" y="4933950"/>
          <p14:tracePt t="264372" x="7858125" y="4937125"/>
          <p14:tracePt t="264394" x="7848600" y="4937125"/>
          <p14:tracePt t="265207" x="7848600" y="4879975"/>
          <p14:tracePt t="265215" x="7839075" y="4810125"/>
          <p14:tracePt t="265223" x="7829550" y="4749800"/>
          <p14:tracePt t="265238" x="7797800" y="4641850"/>
          <p14:tracePt t="265255" x="7734300" y="4527550"/>
          <p14:tracePt t="265271" x="7607300" y="4391025"/>
          <p14:tracePt t="265288" x="7524750" y="4324350"/>
          <p14:tracePt t="265321" x="7337425" y="4232275"/>
          <p14:tracePt t="265354" x="7210425" y="4194175"/>
          <p14:tracePt t="265371" x="7131050" y="4146550"/>
          <p14:tracePt t="265388" x="7061200" y="4083050"/>
          <p14:tracePt t="265404" x="6997700" y="4010025"/>
          <p14:tracePt t="265421" x="6870700" y="3902075"/>
          <p14:tracePt t="265438" x="6791325" y="3844925"/>
          <p14:tracePt t="265454" x="6721475" y="3800475"/>
          <p14:tracePt t="265471" x="6594475" y="3698875"/>
          <p14:tracePt t="265488" x="6502400" y="3632200"/>
          <p14:tracePt t="265505" x="6378575" y="3552825"/>
          <p14:tracePt t="265522" x="6245225" y="3460750"/>
          <p14:tracePt t="265539" x="6175375" y="3422650"/>
          <p14:tracePt t="265555" x="6099175" y="3390900"/>
          <p14:tracePt t="265572" x="5981700" y="3336925"/>
          <p14:tracePt t="265588" x="5915025" y="3308350"/>
          <p14:tracePt t="265604" x="5864225" y="3270250"/>
          <p14:tracePt t="265622" x="5797550" y="3225800"/>
          <p14:tracePt t="265638" x="5749925" y="3197225"/>
          <p14:tracePt t="265654" x="5705475" y="3171825"/>
          <p14:tracePt t="265672" x="5645150" y="3127375"/>
          <p14:tracePt t="265689" x="5607050" y="3092450"/>
          <p14:tracePt t="265707" x="5540375" y="3067050"/>
          <p14:tracePt t="265722" x="5495925" y="3048000"/>
          <p14:tracePt t="265738" x="5454650" y="3022600"/>
          <p14:tracePt t="265754" x="5397500" y="2994025"/>
          <p14:tracePt t="265772" x="5292725" y="2940050"/>
          <p14:tracePt t="265788" x="5245100" y="2914650"/>
          <p14:tracePt t="265804" x="5197475" y="2863850"/>
          <p14:tracePt t="265821" x="5127625" y="2800350"/>
          <p14:tracePt t="265838" x="5102225" y="2778125"/>
          <p14:tracePt t="265855" x="5035550" y="2730500"/>
          <p14:tracePt t="265872" x="4997450" y="2711450"/>
          <p14:tracePt t="265888" x="4949825" y="2692400"/>
          <p14:tracePt t="265904" x="4911725" y="2663825"/>
          <p14:tracePt t="265921" x="4848225" y="2632075"/>
          <p14:tracePt t="265938" x="4816475" y="2613025"/>
          <p14:tracePt t="265955" x="4781550" y="2590800"/>
          <p14:tracePt t="265972" x="4749800" y="2571750"/>
          <p14:tracePt t="265988" x="4718050" y="2546350"/>
          <p14:tracePt t="266004" x="4660900" y="2517775"/>
          <p14:tracePt t="266022" x="4552950" y="2463800"/>
          <p14:tracePt t="266038" x="4502150" y="2451100"/>
          <p14:tracePt t="266055" x="4435475" y="2432050"/>
          <p14:tracePt t="266071" x="4406900" y="2419350"/>
          <p14:tracePt t="266088" x="4381500" y="2400300"/>
          <p14:tracePt t="266105" x="4327525" y="2393950"/>
          <p14:tracePt t="266121" x="4289425" y="2393950"/>
          <p14:tracePt t="266138" x="4260850" y="2393950"/>
          <p14:tracePt t="266155" x="4219575" y="2393950"/>
          <p14:tracePt t="266171" x="4197350" y="2393950"/>
          <p14:tracePt t="266188" x="4181475" y="2397125"/>
          <p14:tracePt t="266662" x="4178300" y="2390775"/>
          <p14:tracePt t="266669" x="4171950" y="2384425"/>
          <p14:tracePt t="266677" x="4168775" y="2378075"/>
          <p14:tracePt t="266704" x="4149725" y="2359025"/>
          <p14:tracePt t="266738" x="4121150" y="2333625"/>
          <p14:tracePt t="266755" x="4117975" y="2330450"/>
          <p14:tracePt t="266771" x="4111625" y="2330450"/>
          <p14:tracePt t="266826" x="4111625" y="2324100"/>
          <p14:tracePt t="266840" x="4111625" y="2317750"/>
          <p14:tracePt t="266854" x="4114800" y="2314575"/>
          <p14:tracePt t="266861" x="4117975" y="2308225"/>
          <p14:tracePt t="266871" x="4124325" y="2308225"/>
          <p14:tracePt t="266888" x="4146550" y="2292350"/>
          <p14:tracePt t="266905" x="4162425" y="2282825"/>
          <p14:tracePt t="266922" x="4178300" y="2276475"/>
          <p14:tracePt t="266938" x="4187825" y="2276475"/>
          <p14:tracePt t="266955" x="4200525" y="2276475"/>
          <p14:tracePt t="266971" x="4206875" y="2276475"/>
          <p14:tracePt t="266988" x="4216400" y="2276475"/>
          <p14:tracePt t="267004" x="4232275" y="2276475"/>
          <p14:tracePt t="267062" x="4232275" y="2273300"/>
          <p14:tracePt t="267091" x="4235450" y="2266950"/>
          <p14:tracePt t="267097" x="4241800" y="2263775"/>
          <p14:tracePt t="267105" x="4244975" y="2263775"/>
          <p14:tracePt t="267121" x="4254500" y="2257425"/>
          <p14:tracePt t="267138" x="4270375" y="2238375"/>
          <p14:tracePt t="267154" x="4298950" y="2225675"/>
          <p14:tracePt t="267171" x="4314825" y="2216150"/>
          <p14:tracePt t="267188" x="4337050" y="2206625"/>
          <p14:tracePt t="267205" x="4346575" y="2206625"/>
          <p14:tracePt t="267221" x="4356100" y="2206625"/>
          <p14:tracePt t="267239" x="4365625" y="2206625"/>
          <p14:tracePt t="267255" x="4375150" y="2206625"/>
          <p14:tracePt t="267271" x="4381500" y="2206625"/>
          <p14:tracePt t="267288" x="4397375" y="2193925"/>
          <p14:tracePt t="267360" x="4400550" y="2193925"/>
          <p14:tracePt t="267368" x="4406900" y="2193925"/>
          <p14:tracePt t="267382" x="4410075" y="2193925"/>
          <p14:tracePt t="267466" x="4403725" y="2203450"/>
          <p14:tracePt t="267473" x="4397375" y="2206625"/>
          <p14:tracePt t="267480" x="4381500" y="2212975"/>
          <p14:tracePt t="267488" x="4368800" y="2219325"/>
          <p14:tracePt t="267504" x="4340225" y="2232025"/>
          <p14:tracePt t="267520" x="4283075" y="2266950"/>
          <p14:tracePt t="267538" x="4187825" y="2311400"/>
          <p14:tracePt t="267554" x="4117975" y="2349500"/>
          <p14:tracePt t="267570" x="4079875" y="2374900"/>
          <p14:tracePt t="267587" x="4029075" y="2419350"/>
          <p14:tracePt t="267604" x="4006850" y="2432050"/>
          <p14:tracePt t="267620" x="3981450" y="2441575"/>
          <p14:tracePt t="267637" x="3968750" y="2457450"/>
          <p14:tracePt t="267654" x="3962400" y="2463800"/>
          <p14:tracePt t="267737" x="3965575" y="2460625"/>
          <p14:tracePt t="267744" x="3968750" y="2454275"/>
          <p14:tracePt t="267754" x="3975100" y="2451100"/>
          <p14:tracePt t="267772" x="3990975" y="2441575"/>
          <p14:tracePt t="267788" x="4013200" y="2397125"/>
          <p14:tracePt t="267805" x="4054475" y="2371725"/>
          <p14:tracePt t="267822" x="4092575" y="2333625"/>
          <p14:tracePt t="267838" x="4143375" y="2301875"/>
          <p14:tracePt t="267854" x="4175125" y="2289175"/>
          <p14:tracePt t="267871" x="4197350" y="2270125"/>
          <p14:tracePt t="267887" x="4213225" y="2260600"/>
          <p14:tracePt t="267905" x="4229100" y="2260600"/>
          <p14:tracePt t="267922" x="4238625" y="2257425"/>
          <p14:tracePt t="267939" x="4257675" y="2244725"/>
          <p14:tracePt t="267955" x="4289425" y="2235200"/>
          <p14:tracePt t="267971" x="4311650" y="2228850"/>
          <p14:tracePt t="267988" x="4346575" y="2228850"/>
          <p14:tracePt t="268004" x="4356100" y="2228850"/>
          <p14:tracePt t="268021" x="4365625" y="2228850"/>
          <p14:tracePt t="268038" x="4378325" y="2228850"/>
          <p14:tracePt t="268054" x="4394200" y="2228850"/>
          <p14:tracePt t="268088" x="4400550" y="2228850"/>
          <p14:tracePt t="268131" x="4400550" y="2235200"/>
          <p14:tracePt t="268138" x="4400550" y="2238375"/>
          <p14:tracePt t="268765" x="4416425" y="2244725"/>
          <p14:tracePt t="268772" x="4435475" y="2251075"/>
          <p14:tracePt t="268779" x="4470400" y="2257425"/>
          <p14:tracePt t="268788" x="4495800" y="2263775"/>
          <p14:tracePt t="268821" x="4686300" y="2311400"/>
          <p14:tracePt t="268854" x="4768850" y="2336800"/>
          <p14:tracePt t="268872" x="4816475" y="2346325"/>
          <p14:tracePt t="268888" x="4838700" y="2352675"/>
          <p14:tracePt t="268904" x="4870450" y="2359025"/>
          <p14:tracePt t="268921" x="4911725" y="2378075"/>
          <p14:tracePt t="268937" x="4956175" y="2384425"/>
          <p14:tracePt t="268954" x="5000625" y="2390775"/>
          <p14:tracePt t="268971" x="5064125" y="2397125"/>
          <p14:tracePt t="268987" x="5086350" y="2397125"/>
          <p14:tracePt t="269004" x="5099050" y="2397125"/>
          <p14:tracePt t="269021" x="5121275" y="2397125"/>
          <p14:tracePt t="269037" x="5130800" y="2397125"/>
          <p14:tracePt t="269054" x="5140325" y="2397125"/>
          <p14:tracePt t="269071" x="5159375" y="2390775"/>
          <p14:tracePt t="269087" x="5175250" y="2381250"/>
          <p14:tracePt t="269105" x="5207000" y="2349500"/>
          <p14:tracePt t="269122" x="5273675" y="2301875"/>
          <p14:tracePt t="269138" x="5305425" y="2282825"/>
          <p14:tracePt t="269154" x="5314950" y="2266950"/>
          <p14:tracePt t="269171" x="5334000" y="2232025"/>
          <p14:tracePt t="269188" x="5334000" y="2209800"/>
          <p14:tracePt t="269204" x="5334000" y="2181225"/>
          <p14:tracePt t="269221" x="5330825" y="2165350"/>
          <p14:tracePt t="269238" x="5321300" y="2155825"/>
          <p14:tracePt t="269255" x="5299075" y="2139950"/>
          <p14:tracePt t="269271" x="5257800" y="2114550"/>
          <p14:tracePt t="269288" x="5210175" y="2101850"/>
          <p14:tracePt t="269304" x="5162550" y="2070100"/>
          <p14:tracePt t="269321" x="5064125" y="2047875"/>
          <p14:tracePt t="269337" x="5006975" y="2035175"/>
          <p14:tracePt t="269355" x="4962525" y="2012950"/>
          <p14:tracePt t="269370" x="4860925" y="1993900"/>
          <p14:tracePt t="269388" x="4791075" y="1993900"/>
          <p14:tracePt t="269404" x="4699000" y="1993900"/>
          <p14:tracePt t="269421" x="4591050" y="1993900"/>
          <p14:tracePt t="269438" x="4530725" y="1993900"/>
          <p14:tracePt t="269454" x="4479925" y="1993900"/>
          <p14:tracePt t="269471" x="4416425" y="1997075"/>
          <p14:tracePt t="269487" x="4371975" y="1997075"/>
          <p14:tracePt t="269504" x="4337050" y="2003425"/>
          <p14:tracePt t="269521" x="4279900" y="2022475"/>
          <p14:tracePt t="269537" x="4235450" y="2035175"/>
          <p14:tracePt t="269554" x="4187825" y="2047875"/>
          <p14:tracePt t="269571" x="4124325" y="2085975"/>
          <p14:tracePt t="269588" x="4067175" y="2114550"/>
          <p14:tracePt t="269604" x="4019550" y="2139950"/>
          <p14:tracePt t="269621" x="3952875" y="2181225"/>
          <p14:tracePt t="269637" x="3921125" y="2200275"/>
          <p14:tracePt t="269654" x="3898900" y="2219325"/>
          <p14:tracePt t="269671" x="3854450" y="2244725"/>
          <p14:tracePt t="269687" x="3838575" y="2266950"/>
          <p14:tracePt t="269704" x="3813175" y="2292350"/>
          <p14:tracePt t="269720" x="3787775" y="2349500"/>
          <p14:tracePt t="269738" x="3775075" y="2381250"/>
          <p14:tracePt t="269754" x="3762375" y="2425700"/>
          <p14:tracePt t="269756" x="3756025" y="2438400"/>
          <p14:tracePt t="269771" x="3736975" y="2466975"/>
          <p14:tracePt t="269788" x="3724275" y="2492375"/>
          <p14:tracePt t="269805" x="3708400" y="2540000"/>
          <p14:tracePt t="269821" x="3702050" y="2571750"/>
          <p14:tracePt t="269837" x="3702050" y="2606675"/>
          <p14:tracePt t="269854" x="3702050" y="2644775"/>
          <p14:tracePt t="269871" x="3702050" y="2708275"/>
          <p14:tracePt t="269887" x="3702050" y="2736850"/>
          <p14:tracePt t="269904" x="3702050" y="2759075"/>
          <p14:tracePt t="269921" x="3702050" y="2797175"/>
          <p14:tracePt t="269938" x="3705225" y="2828925"/>
          <p14:tracePt t="269955" x="3721100" y="2870200"/>
          <p14:tracePt t="269971" x="3733800" y="2908300"/>
          <p14:tracePt t="269987" x="3752850" y="2940050"/>
          <p14:tracePt t="270004" x="3765550" y="2978150"/>
          <p14:tracePt t="270021" x="3784600" y="3025775"/>
          <p14:tracePt t="270037" x="3797300" y="3051175"/>
          <p14:tracePt t="270054" x="3838575" y="3095625"/>
          <p14:tracePt t="270070" x="3889375" y="3127375"/>
          <p14:tracePt t="270088" x="3927475" y="3162300"/>
          <p14:tracePt t="270104" x="3994150" y="3206750"/>
          <p14:tracePt t="270121" x="4032250" y="3232150"/>
          <p14:tracePt t="270138" x="4057650" y="3257550"/>
          <p14:tracePt t="270154" x="4095750" y="3289300"/>
          <p14:tracePt t="270170" x="4117975" y="3305175"/>
          <p14:tracePt t="270188" x="4149725" y="3336925"/>
          <p14:tracePt t="270204" x="4235450" y="3378200"/>
          <p14:tracePt t="270221" x="4302125" y="3416300"/>
          <p14:tracePt t="270238" x="4349750" y="3444875"/>
          <p14:tracePt t="270254" x="4394200" y="3482975"/>
          <p14:tracePt t="270271" x="4419600" y="3492500"/>
          <p14:tracePt t="270288" x="4429125" y="3502025"/>
          <p14:tracePt t="270304" x="4448175" y="3524250"/>
          <p14:tracePt t="270321" x="4470400" y="3533775"/>
          <p14:tracePt t="270338" x="4502150" y="3546475"/>
          <p14:tracePt t="270354" x="4581525" y="3571875"/>
          <p14:tracePt t="270371" x="4638675" y="3594100"/>
          <p14:tracePt t="270388" x="4683125" y="3606800"/>
          <p14:tracePt t="270404" x="4733925" y="3625850"/>
          <p14:tracePt t="270421" x="4756150" y="3638550"/>
          <p14:tracePt t="270438" x="4784725" y="3638550"/>
          <p14:tracePt t="270454" x="4857750" y="3638550"/>
          <p14:tracePt t="270471" x="4924425" y="3638550"/>
          <p14:tracePt t="270487" x="5029200" y="3638550"/>
          <p14:tracePt t="270504" x="5127625" y="3638550"/>
          <p14:tracePt t="270520" x="5172075" y="3638550"/>
          <p14:tracePt t="270537" x="5207000" y="3638550"/>
          <p14:tracePt t="270554" x="5229225" y="3638550"/>
          <p14:tracePt t="270571" x="5238750" y="3638550"/>
          <p14:tracePt t="270587" x="5254625" y="3638550"/>
          <p14:tracePt t="270604" x="5289550" y="3629025"/>
          <p14:tracePt t="270621" x="5334000" y="3616325"/>
          <p14:tracePt t="270637" x="5378450" y="3603625"/>
          <p14:tracePt t="270654" x="5426075" y="3590925"/>
          <p14:tracePt t="270671" x="5457825" y="3578225"/>
          <p14:tracePt t="270687" x="5473700" y="3568700"/>
          <p14:tracePt t="270704" x="5495925" y="3552825"/>
          <p14:tracePt t="270721" x="5505450" y="3543300"/>
          <p14:tracePt t="270738" x="5521325" y="3521075"/>
          <p14:tracePt t="270755" x="5565775" y="3482975"/>
          <p14:tracePt t="270771" x="5603875" y="3451225"/>
          <p14:tracePt t="270787" x="5651500" y="3409950"/>
          <p14:tracePt t="270804" x="5705475" y="3349625"/>
          <p14:tracePt t="270821" x="5730875" y="3317875"/>
          <p14:tracePt t="270837" x="5762625" y="3292475"/>
          <p14:tracePt t="270854" x="5781675" y="3241675"/>
          <p14:tracePt t="270872" x="5794375" y="3203575"/>
          <p14:tracePt t="270888" x="5803900" y="3181350"/>
          <p14:tracePt t="270904" x="5829300" y="3136900"/>
          <p14:tracePt t="270921" x="5842000" y="3114675"/>
          <p14:tracePt t="270937" x="5851525" y="3098800"/>
          <p14:tracePt t="270954" x="5851525" y="3079750"/>
          <p14:tracePt t="270971" x="5851525" y="3067050"/>
          <p14:tracePt t="270987" x="5854700" y="3057525"/>
          <p14:tracePt t="271004" x="5861050" y="3032125"/>
          <p14:tracePt t="271021" x="5880100" y="3016250"/>
          <p14:tracePt t="271038" x="5889625" y="2990850"/>
          <p14:tracePt t="271054" x="5908675" y="2943225"/>
          <p14:tracePt t="271071" x="5921375" y="2889250"/>
          <p14:tracePt t="271087" x="5921375" y="2828925"/>
          <p14:tracePt t="271104" x="5921375" y="2743200"/>
          <p14:tracePt t="271121" x="5918200" y="2698750"/>
          <p14:tracePt t="271138" x="5899150" y="2635250"/>
          <p14:tracePt t="271154" x="5876925" y="2568575"/>
          <p14:tracePt t="271171" x="5838825" y="2492375"/>
          <p14:tracePt t="271187" x="5810250" y="2422525"/>
          <p14:tracePt t="271204" x="5759450" y="2336800"/>
          <p14:tracePt t="271221" x="5727700" y="2305050"/>
          <p14:tracePt t="271238" x="5686425" y="2263775"/>
          <p14:tracePt t="271254" x="5641975" y="2225675"/>
          <p14:tracePt t="271271" x="5616575" y="2203450"/>
          <p14:tracePt t="271288" x="5575300" y="2184400"/>
          <p14:tracePt t="271304" x="5565775" y="2168525"/>
          <p14:tracePt t="271321" x="5556250" y="2159000"/>
          <p14:tracePt t="271338" x="5540375" y="2146300"/>
          <p14:tracePt t="271354" x="5524500" y="2133600"/>
          <p14:tracePt t="271371" x="5514975" y="2117725"/>
          <p14:tracePt t="271388" x="5508625" y="2114550"/>
          <p14:tracePt t="271460" x="5505450" y="2114550"/>
          <p14:tracePt t="271466" x="5499100" y="2114550"/>
          <p14:tracePt t="271474" x="5495925" y="2108200"/>
          <p14:tracePt t="271488" x="5480050" y="2105025"/>
          <p14:tracePt t="271504" x="5470525" y="2105025"/>
          <p14:tracePt t="271521" x="5461000" y="2098675"/>
          <p14:tracePt t="271538" x="5426075" y="2089150"/>
          <p14:tracePt t="271555" x="5381625" y="2076450"/>
          <p14:tracePt t="271571" x="5292725" y="2051050"/>
          <p14:tracePt t="271588" x="5172075" y="2028825"/>
          <p14:tracePt t="271605" x="5089525" y="2019300"/>
          <p14:tracePt t="271621" x="5006975" y="2019300"/>
          <p14:tracePt t="271638" x="4876800" y="2019300"/>
          <p14:tracePt t="271654" x="4803775" y="2025650"/>
          <p14:tracePt t="271671" x="4721225" y="2041525"/>
          <p14:tracePt t="271687" x="4562475" y="2073275"/>
          <p14:tracePt t="271704" x="4476750" y="2089150"/>
          <p14:tracePt t="271721" x="4413250" y="2101850"/>
          <p14:tracePt t="271738" x="4365625" y="2120900"/>
          <p14:tracePt t="271754" x="4349750" y="2127250"/>
          <p14:tracePt t="271771" x="4340225" y="2136775"/>
          <p14:tracePt t="271776" x="4333875" y="2136775"/>
          <p14:tracePt t="271787" x="4318000" y="2136775"/>
          <p14:tracePt t="271804" x="4308475" y="2136775"/>
          <p14:tracePt t="271838" x="4305300" y="2136775"/>
          <p14:tracePt t="272044" x="4324350" y="2155825"/>
          <p14:tracePt t="272052" x="4375150" y="2181225"/>
          <p14:tracePt t="272060" x="4416425" y="2203450"/>
          <p14:tracePt t="272072" x="4457700" y="2228850"/>
          <p14:tracePt t="272088" x="4508500" y="2273300"/>
          <p14:tracePt t="272105" x="4518025" y="2282825"/>
          <p14:tracePt t="272121" x="4527550" y="2292350"/>
          <p14:tracePt t="272137" x="4533900" y="2305050"/>
          <p14:tracePt t="272158" x="4537075" y="2305050"/>
          <p14:tracePt t="272172" x="4543425" y="2305050"/>
          <p14:tracePt t="272187" x="4543425" y="2295525"/>
          <p14:tracePt t="272203" x="4546600" y="2286000"/>
          <p14:tracePt t="272221" x="4546600" y="2276475"/>
          <p14:tracePt t="272237" x="4546600" y="2260600"/>
          <p14:tracePt t="272254" x="4546600" y="2247900"/>
          <p14:tracePt t="272271" x="4546600" y="2238375"/>
          <p14:tracePt t="272288" x="4546600" y="2232025"/>
          <p14:tracePt t="272304" x="4546600" y="2228850"/>
          <p14:tracePt t="272330" x="4546600" y="2222500"/>
          <p14:tracePt t="272359" x="4546600" y="2216150"/>
          <p14:tracePt t="272602" x="4575175" y="2263775"/>
          <p14:tracePt t="272609" x="4629150" y="2336800"/>
          <p14:tracePt t="272622" x="4740275" y="2476500"/>
          <p14:tracePt t="272654" x="4889500" y="2682875"/>
          <p14:tracePt t="272687" x="4953000" y="2806700"/>
          <p14:tracePt t="272704" x="4962525" y="2835275"/>
          <p14:tracePt t="272721" x="4981575" y="2879725"/>
          <p14:tracePt t="272737" x="5000625" y="2901950"/>
          <p14:tracePt t="272754" x="5010150" y="2927350"/>
          <p14:tracePt t="272771" x="5016500" y="2955925"/>
          <p14:tracePt t="272787" x="5016500" y="2965450"/>
          <p14:tracePt t="272804" x="5016500" y="2974975"/>
          <p14:tracePt t="272821" x="5016500" y="2994025"/>
          <p14:tracePt t="272837" x="5016500" y="3003550"/>
          <p14:tracePt t="272854" x="5016500" y="3009900"/>
          <p14:tracePt t="272887" x="5016500" y="3013075"/>
          <p14:tracePt t="272903" x="5022850" y="3013075"/>
          <p14:tracePt t="272921" x="5026025" y="3022600"/>
          <p14:tracePt t="272938" x="5026025" y="3028950"/>
          <p14:tracePt t="273734" x="5032375" y="3028950"/>
          <p14:tracePt t="273742" x="5038725" y="3025775"/>
          <p14:tracePt t="273754" x="5048250" y="3025775"/>
          <p14:tracePt t="273771" x="5080000" y="3009900"/>
          <p14:tracePt t="273787" x="5105400" y="3000375"/>
          <p14:tracePt t="273804" x="5165725" y="2946400"/>
          <p14:tracePt t="273821" x="5226050" y="2892425"/>
          <p14:tracePt t="273853" x="5334000" y="2778125"/>
          <p14:tracePt t="273887" x="5413375" y="2616200"/>
          <p14:tracePt t="273904" x="5435600" y="2546350"/>
          <p14:tracePt t="273920" x="5435600" y="2517775"/>
          <p14:tracePt t="273937" x="5435600" y="2508250"/>
          <p14:tracePt t="273954" x="5435600" y="2492375"/>
          <p14:tracePt t="273971" x="5435600" y="2489200"/>
          <p14:tracePt t="273987" x="5435600" y="2473325"/>
          <p14:tracePt t="274003" x="5422900" y="2463800"/>
          <p14:tracePt t="274021" x="5410200" y="2447925"/>
          <p14:tracePt t="274037" x="5394325" y="2438400"/>
          <p14:tracePt t="274054" x="5349875" y="2413000"/>
          <p14:tracePt t="274070" x="5327650" y="2390775"/>
          <p14:tracePt t="274087" x="5295900" y="2355850"/>
          <p14:tracePt t="274105" x="5254625" y="2292350"/>
          <p14:tracePt t="274121" x="5222875" y="2251075"/>
          <p14:tracePt t="274138" x="5197475" y="2206625"/>
          <p14:tracePt t="274154" x="5153025" y="2162175"/>
          <p14:tracePt t="274171" x="5105400" y="2133600"/>
          <p14:tracePt t="274187" x="5083175" y="2124075"/>
          <p14:tracePt t="274205" x="5038725" y="2098675"/>
          <p14:tracePt t="274221" x="5016500" y="2085975"/>
          <p14:tracePt t="274238" x="5006975" y="2085975"/>
          <p14:tracePt t="274254" x="4972050" y="2082800"/>
          <p14:tracePt t="274271" x="4949825" y="2070100"/>
          <p14:tracePt t="274287" x="4918075" y="2057400"/>
          <p14:tracePt t="274304" x="4860925" y="2038350"/>
          <p14:tracePt t="274320" x="4826000" y="2025650"/>
          <p14:tracePt t="274337" x="4772025" y="2012950"/>
          <p14:tracePt t="274354" x="4705350" y="1987550"/>
          <p14:tracePt t="274370" x="4654550" y="1987550"/>
          <p14:tracePt t="274387" x="4594225" y="1987550"/>
          <p14:tracePt t="274404" x="4489450" y="1987550"/>
          <p14:tracePt t="274420" x="4419600" y="1987550"/>
          <p14:tracePt t="274437" x="4356100" y="1997075"/>
          <p14:tracePt t="274454" x="4292600" y="2009775"/>
          <p14:tracePt t="274470" x="4248150" y="2022475"/>
          <p14:tracePt t="274487" x="4203700" y="2038350"/>
          <p14:tracePt t="274504" x="4130675" y="2057400"/>
          <p14:tracePt t="274520" x="4076700" y="2070100"/>
          <p14:tracePt t="274537" x="4029075" y="2089150"/>
          <p14:tracePt t="274554" x="3946525" y="2136775"/>
          <p14:tracePt t="274570" x="3908425" y="2162175"/>
          <p14:tracePt t="274587" x="3860800" y="2197100"/>
          <p14:tracePt t="274604" x="3816350" y="2235200"/>
          <p14:tracePt t="274620" x="3790950" y="2266950"/>
          <p14:tracePt t="274637" x="3781425" y="2289175"/>
          <p14:tracePt t="274654" x="3756025" y="2324100"/>
          <p14:tracePt t="274670" x="3746500" y="2339975"/>
          <p14:tracePt t="274687" x="3733800" y="2371725"/>
          <p14:tracePt t="274704" x="3714750" y="2406650"/>
          <p14:tracePt t="274721" x="3698875" y="2438400"/>
          <p14:tracePt t="274737" x="3686175" y="2460625"/>
          <p14:tracePt t="274753" x="3679825" y="2501900"/>
          <p14:tracePt t="274770" x="3679825" y="2524125"/>
          <p14:tracePt t="274787" x="3679825" y="2552700"/>
          <p14:tracePt t="274803" x="3679825" y="2578100"/>
          <p14:tracePt t="274820" x="3679825" y="2593975"/>
          <p14:tracePt t="274837" x="3679825" y="2622550"/>
          <p14:tracePt t="274854" x="3679825" y="2663825"/>
          <p14:tracePt t="274871" x="3679825" y="2686050"/>
          <p14:tracePt t="274887" x="3679825" y="2708275"/>
          <p14:tracePt t="274904" x="3679825" y="2755900"/>
          <p14:tracePt t="274920" x="3689350" y="2794000"/>
          <p14:tracePt t="274936" x="3695700" y="2822575"/>
          <p14:tracePt t="274954" x="3708400" y="2863850"/>
          <p14:tracePt t="274970" x="3714750" y="2886075"/>
          <p14:tracePt t="274987" x="3721100" y="2917825"/>
          <p14:tracePt t="275003" x="3730625" y="2959100"/>
          <p14:tracePt t="275020" x="3743325" y="2981325"/>
          <p14:tracePt t="275037" x="3756025" y="3006725"/>
          <p14:tracePt t="275055" x="3778250" y="3048000"/>
          <p14:tracePt t="275070" x="3790950" y="3079750"/>
          <p14:tracePt t="275088" x="3810000" y="3114675"/>
          <p14:tracePt t="275104" x="3816350" y="3143250"/>
          <p14:tracePt t="275120" x="3816350" y="3159125"/>
          <p14:tracePt t="275138" x="3825875" y="3175000"/>
          <p14:tracePt t="275153" x="3832225" y="3190875"/>
          <p14:tracePt t="275170" x="3841750" y="3206750"/>
          <p14:tracePt t="275188" x="3854450" y="3219450"/>
          <p14:tracePt t="275204" x="3867150" y="3228975"/>
          <p14:tracePt t="275220" x="3883025" y="3244850"/>
          <p14:tracePt t="275238" x="3895725" y="3260725"/>
          <p14:tracePt t="275254" x="3902075" y="3270250"/>
          <p14:tracePt t="275270" x="3911600" y="3279775"/>
          <p14:tracePt t="275286" x="3927475" y="3295650"/>
          <p14:tracePt t="275304" x="3949700" y="3311525"/>
          <p14:tracePt t="275320" x="3971925" y="3317875"/>
          <p14:tracePt t="275337" x="4000500" y="3321050"/>
          <p14:tracePt t="275355" x="4010025" y="3321050"/>
          <p14:tracePt t="275371" x="4019550" y="3321050"/>
          <p14:tracePt t="275388" x="4022725" y="3327400"/>
          <p14:tracePt t="275404" x="4032250" y="3327400"/>
          <p14:tracePt t="275420" x="4041775" y="3327400"/>
          <p14:tracePt t="275437" x="4057650" y="3343275"/>
          <p14:tracePt t="275454" x="4089400" y="3355975"/>
          <p14:tracePt t="275470" x="4111625" y="3362325"/>
          <p14:tracePt t="275487" x="4146550" y="3368675"/>
          <p14:tracePt t="275504" x="4156075" y="3368675"/>
          <p14:tracePt t="275520" x="4165600" y="3368675"/>
          <p14:tracePt t="275537" x="4168775" y="3368675"/>
          <p14:tracePt t="275570" x="4181475" y="3371850"/>
          <p14:tracePt t="275587" x="4206875" y="3381375"/>
          <p14:tracePt t="275604" x="4229100" y="3387725"/>
          <p14:tracePt t="275620" x="4257675" y="3400425"/>
          <p14:tracePt t="275637" x="4292600" y="3406775"/>
          <p14:tracePt t="275653" x="4314825" y="3406775"/>
          <p14:tracePt t="275670" x="4324350" y="3409950"/>
          <p14:tracePt t="275687" x="4340225" y="3409950"/>
          <p14:tracePt t="275704" x="4362450" y="3409950"/>
          <p14:tracePt t="275720" x="4391025" y="3416300"/>
          <p14:tracePt t="275737" x="4492625" y="3438525"/>
          <p14:tracePt t="275754" x="4600575" y="3454400"/>
          <p14:tracePt t="275770" x="4686300" y="3476625"/>
          <p14:tracePt t="275787" x="4768850" y="3492500"/>
          <p14:tracePt t="275803" x="4803775" y="3492500"/>
          <p14:tracePt t="275820" x="4826000" y="3492500"/>
          <p14:tracePt t="275823" x="4838700" y="3492500"/>
          <p14:tracePt t="275837" x="4876800" y="3482975"/>
          <p14:tracePt t="275854" x="4924425" y="3454400"/>
          <p14:tracePt t="275870" x="4991100" y="3425825"/>
          <p14:tracePt t="275887" x="5130800" y="3359150"/>
          <p14:tracePt t="275904" x="5238750" y="3324225"/>
          <p14:tracePt t="275920" x="5299075" y="3289300"/>
          <p14:tracePt t="275937" x="5346700" y="3270250"/>
          <p14:tracePt t="275953" x="5356225" y="3267075"/>
          <p14:tracePt t="275971" x="5372100" y="3260725"/>
          <p14:tracePt t="277370" x="5429250" y="3238500"/>
          <p14:tracePt t="277377" x="5543550" y="3209925"/>
          <p14:tracePt t="277387" x="5651500" y="3162300"/>
          <p14:tracePt t="277405" x="5873750" y="3095625"/>
          <p14:tracePt t="277420" x="6324600" y="2974975"/>
          <p14:tracePt t="277441" x="6569075" y="2911475"/>
          <p14:tracePt t="277461" x="6657975" y="2886075"/>
          <p14:tracePt t="277487" x="6721475" y="2860675"/>
          <p14:tracePt t="277520" x="6743700" y="2860675"/>
          <p14:tracePt t="277634" x="6737350" y="2860675"/>
          <p14:tracePt t="277641" x="6734175" y="2867025"/>
          <p14:tracePt t="277654" x="6727825" y="2876550"/>
          <p14:tracePt t="277670" x="6715125" y="2886075"/>
          <p14:tracePt t="277686" x="6686550" y="2886075"/>
          <p14:tracePt t="277703" x="6664325" y="2886075"/>
          <p14:tracePt t="277720" x="6588125" y="2882900"/>
          <p14:tracePt t="277737" x="6486525" y="2851150"/>
          <p14:tracePt t="277753" x="6400800" y="2819400"/>
          <p14:tracePt t="277770" x="6267450" y="2736850"/>
          <p14:tracePt t="277787" x="6175375" y="2676525"/>
          <p14:tracePt t="277804" x="6022975" y="2593975"/>
          <p14:tracePt t="277820" x="5930900" y="2533650"/>
          <p14:tracePt t="277837" x="5835650" y="2447925"/>
          <p14:tracePt t="277854" x="5689600" y="2308225"/>
          <p14:tracePt t="277870" x="5594350" y="2232025"/>
          <p14:tracePt t="277887" x="5524500" y="2168525"/>
          <p14:tracePt t="277905" x="5426075" y="2117725"/>
          <p14:tracePt t="277920" x="5387975" y="2082800"/>
          <p14:tracePt t="277937" x="5330825" y="2057400"/>
          <p14:tracePt t="277954" x="5257800" y="2028825"/>
          <p14:tracePt t="277971" x="5213350" y="2022475"/>
          <p14:tracePt t="277987" x="5178425" y="2022475"/>
          <p14:tracePt t="278003" x="5146675" y="2022475"/>
          <p14:tracePt t="278020" x="5114925" y="2022475"/>
          <p14:tracePt t="278036" x="5076825" y="2009775"/>
          <p14:tracePt t="278054" x="5006975" y="1997075"/>
          <p14:tracePt t="278071" x="4943475" y="1984375"/>
          <p14:tracePt t="278087" x="4876800" y="1962150"/>
          <p14:tracePt t="278104" x="4806950" y="1955800"/>
          <p14:tracePt t="278120" x="4762500" y="1949450"/>
          <p14:tracePt t="278137" x="4724400" y="1943100"/>
          <p14:tracePt t="278154" x="4660900" y="1930400"/>
          <p14:tracePt t="278170" x="4616450" y="1924050"/>
          <p14:tracePt t="278187" x="4572000" y="1924050"/>
          <p14:tracePt t="278204" x="4533900" y="1924050"/>
          <p14:tracePt t="278220" x="4502150" y="1927225"/>
          <p14:tracePt t="278236" x="4479925" y="1936750"/>
          <p14:tracePt t="278254" x="4438650" y="1955800"/>
          <p14:tracePt t="278270" x="4413250" y="1974850"/>
          <p14:tracePt t="278287" x="4384675" y="1987550"/>
          <p14:tracePt t="278304" x="4346575" y="2022475"/>
          <p14:tracePt t="278320" x="4314825" y="2054225"/>
          <p14:tracePt t="278337" x="4289425" y="2085975"/>
          <p14:tracePt t="278354" x="4238625" y="2171700"/>
          <p14:tracePt t="278370" x="4213225" y="2228850"/>
          <p14:tracePt t="278387" x="4184650" y="2276475"/>
          <p14:tracePt t="278403" x="4165600" y="2339975"/>
          <p14:tracePt t="278420" x="4152900" y="2378075"/>
          <p14:tracePt t="278437" x="4133850" y="2409825"/>
          <p14:tracePt t="278453" x="4121150" y="2463800"/>
          <p14:tracePt t="278470" x="4114800" y="2495550"/>
          <p14:tracePt t="278487" x="4108450" y="2517775"/>
          <p14:tracePt t="278504" x="4102100" y="2565400"/>
          <p14:tracePt t="278521" x="4095750" y="2587625"/>
          <p14:tracePt t="278537" x="4089400" y="2619375"/>
          <p14:tracePt t="278553" x="4089400" y="2638425"/>
          <p14:tracePt t="278570" x="4089400" y="2647950"/>
          <p14:tracePt t="278586" x="4089400" y="2670175"/>
          <p14:tracePt t="278603" x="4089400" y="2695575"/>
          <p14:tracePt t="278620" x="4089400" y="2724150"/>
          <p14:tracePt t="278637" x="4089400" y="2746375"/>
          <p14:tracePt t="278654" x="4089400" y="2787650"/>
          <p14:tracePt t="278671" x="4089400" y="2809875"/>
          <p14:tracePt t="278686" x="4089400" y="2838450"/>
          <p14:tracePt t="278703" x="4095750" y="2854325"/>
          <p14:tracePt t="278720" x="4102100" y="2863850"/>
          <p14:tracePt t="278737" x="4111625" y="2873375"/>
          <p14:tracePt t="278754" x="4121150" y="2889250"/>
          <p14:tracePt t="278770" x="4137025" y="2898775"/>
          <p14:tracePt t="278787" x="4146550" y="2908300"/>
          <p14:tracePt t="278804" x="4162425" y="2933700"/>
          <p14:tracePt t="278820" x="4171950" y="2949575"/>
          <p14:tracePt t="278837" x="4187825" y="2968625"/>
          <p14:tracePt t="278853" x="4203700" y="2987675"/>
          <p14:tracePt t="278870" x="4213225" y="2997200"/>
          <p14:tracePt t="278886" x="4222750" y="3006725"/>
          <p14:tracePt t="278903" x="4244975" y="3022600"/>
          <p14:tracePt t="278920" x="4254500" y="3044825"/>
          <p14:tracePt t="278937" x="4267200" y="3067050"/>
          <p14:tracePt t="278953" x="4308475" y="3111500"/>
          <p14:tracePt t="278970" x="4340225" y="3124200"/>
          <p14:tracePt t="278987" x="4371975" y="3136900"/>
          <p14:tracePt t="279004" x="4413250" y="3159125"/>
          <p14:tracePt t="279019" x="4422775" y="3168650"/>
          <p14:tracePt t="279037" x="4445000" y="3181350"/>
          <p14:tracePt t="279054" x="4495800" y="3200400"/>
          <p14:tracePt t="279071" x="4559300" y="3228975"/>
          <p14:tracePt t="279086" x="4613275" y="3241675"/>
          <p14:tracePt t="279104" x="4676775" y="3260725"/>
          <p14:tracePt t="279120" x="4702175" y="3273425"/>
          <p14:tracePt t="279136" x="4718050" y="3289300"/>
          <p14:tracePt t="279154" x="4737100" y="3298825"/>
          <p14:tracePt t="279170" x="4749800" y="3298825"/>
          <p14:tracePt t="279187" x="4787900" y="3298825"/>
          <p14:tracePt t="279204" x="4826000" y="3298825"/>
          <p14:tracePt t="279221" x="4867275" y="3298825"/>
          <p14:tracePt t="279238" x="4914900" y="3298825"/>
          <p14:tracePt t="279253" x="4930775" y="3298825"/>
          <p14:tracePt t="279270" x="4940300" y="3298825"/>
          <p14:tracePt t="279287" x="4962525" y="3298825"/>
          <p14:tracePt t="279304" x="4972050" y="3298825"/>
          <p14:tracePt t="279320" x="4981575" y="3289300"/>
          <p14:tracePt t="279337" x="5038725" y="3251200"/>
          <p14:tracePt t="279353" x="5086350" y="3222625"/>
          <p14:tracePt t="279370" x="5124450" y="3190875"/>
          <p14:tracePt t="279387" x="5175250" y="3171825"/>
          <p14:tracePt t="279403" x="5191125" y="3162300"/>
          <p14:tracePt t="279420" x="5216525" y="3140075"/>
          <p14:tracePt t="279437" x="5245100" y="3111500"/>
          <p14:tracePt t="279453" x="5283200" y="3076575"/>
          <p14:tracePt t="279470" x="5330825" y="3044825"/>
          <p14:tracePt t="279487" x="5464175" y="2962275"/>
          <p14:tracePt t="279503" x="5534025" y="2905125"/>
          <p14:tracePt t="279520" x="5591175" y="2876550"/>
          <p14:tracePt t="279536" x="5641975" y="2832100"/>
          <p14:tracePt t="279553" x="5661025" y="2809875"/>
          <p14:tracePt t="279570" x="5673725" y="2784475"/>
          <p14:tracePt t="279587" x="5695950" y="2743200"/>
          <p14:tracePt t="279603" x="5715000" y="2717800"/>
          <p14:tracePt t="279620" x="5734050" y="2679700"/>
          <p14:tracePt t="279637" x="5781675" y="2613025"/>
          <p14:tracePt t="279653" x="5800725" y="2574925"/>
          <p14:tracePt t="279670" x="5813425" y="2530475"/>
          <p14:tracePt t="279686" x="5832475" y="2479675"/>
          <p14:tracePt t="279703" x="5832475" y="2463800"/>
          <p14:tracePt t="279720" x="5832475" y="2451100"/>
          <p14:tracePt t="279736" x="5832475" y="2428875"/>
          <p14:tracePt t="279753" x="5832475" y="2419350"/>
          <p14:tracePt t="279770" x="5816600" y="2409825"/>
          <p14:tracePt t="279786" x="5800725" y="2393950"/>
          <p14:tracePt t="279803" x="5784850" y="2378075"/>
          <p14:tracePt t="279820" x="5746750" y="2359025"/>
          <p14:tracePt t="279837" x="5676900" y="2301875"/>
          <p14:tracePt t="279853" x="5607050" y="2257425"/>
          <p14:tracePt t="279870" x="5537200" y="2200275"/>
          <p14:tracePt t="279886" x="5448300" y="2133600"/>
          <p14:tracePt t="279903" x="5400675" y="2108200"/>
          <p14:tracePt t="279920" x="5362575" y="2076450"/>
          <p14:tracePt t="279936" x="5260975" y="2047875"/>
          <p14:tracePt t="279953" x="5197475" y="2025650"/>
          <p14:tracePt t="279970" x="5121275" y="2009775"/>
          <p14:tracePt t="279986" x="5045075" y="2003425"/>
          <p14:tracePt t="280004" x="5006975" y="2003425"/>
          <p14:tracePt t="280021" x="4978400" y="2003425"/>
          <p14:tracePt t="280038" x="4924425" y="2003425"/>
          <p14:tracePt t="280054" x="4886325" y="2003425"/>
          <p14:tracePt t="280071" x="4826000" y="2003425"/>
          <p14:tracePt t="280087" x="4762500" y="1990725"/>
          <p14:tracePt t="280103" x="4727575" y="1990725"/>
          <p14:tracePt t="280120" x="4705350" y="1990725"/>
          <p14:tracePt t="280137" x="4664075" y="1990725"/>
          <p14:tracePt t="280153" x="4648200" y="1990725"/>
          <p14:tracePt t="280170" x="4625975" y="1990725"/>
          <p14:tracePt t="280186" x="4594225" y="2000250"/>
          <p14:tracePt t="280203" x="4562475" y="2009775"/>
          <p14:tracePt t="280220" x="4537075" y="2028825"/>
          <p14:tracePt t="280237" x="4495800" y="2047875"/>
          <p14:tracePt t="280253" x="4479925" y="2057400"/>
          <p14:tracePt t="280269" x="4460875" y="2085975"/>
          <p14:tracePt t="280287" x="4438650" y="2124075"/>
          <p14:tracePt t="280303" x="4425950" y="2162175"/>
          <p14:tracePt t="280321" x="4406900" y="2235200"/>
          <p14:tracePt t="280337" x="4384675" y="2289175"/>
          <p14:tracePt t="280353" x="4384675" y="2333625"/>
          <p14:tracePt t="280370" x="4384675" y="2409825"/>
          <p14:tracePt t="280386" x="4394200" y="2447925"/>
          <p14:tracePt t="280403" x="4400550" y="2466975"/>
          <p14:tracePt t="282481" x="4492625" y="2466975"/>
          <p14:tracePt t="282488" x="4581525" y="2466975"/>
          <p14:tracePt t="282503" x="4743450" y="2466975"/>
          <p14:tracePt t="282519" x="4927600" y="2486025"/>
          <p14:tracePt t="282536" x="5099050" y="2495550"/>
          <p14:tracePt t="282553" x="5381625" y="2495550"/>
          <p14:tracePt t="282587" x="5861050" y="2460625"/>
          <p14:tracePt t="282620" x="6273800" y="2441575"/>
          <p14:tracePt t="282637" x="6343650" y="2441575"/>
          <p14:tracePt t="282653" x="6400800" y="2441575"/>
          <p14:tracePt t="282670" x="6423025" y="2441575"/>
          <p14:tracePt t="282686" x="6442075" y="2441575"/>
          <p14:tracePt t="282702" x="6470650" y="2425700"/>
          <p14:tracePt t="282720" x="6502400" y="2413000"/>
          <p14:tracePt t="282736" x="6524625" y="2393950"/>
          <p14:tracePt t="282753" x="6569075" y="2371725"/>
          <p14:tracePt t="282770" x="6591300" y="2346325"/>
          <p14:tracePt t="282787" x="6629400" y="2314575"/>
          <p14:tracePt t="282804" x="6689725" y="2266950"/>
          <p14:tracePt t="282820" x="6731000" y="2235200"/>
          <p14:tracePt t="282837" x="6765925" y="2178050"/>
          <p14:tracePt t="282854" x="6807200" y="2092325"/>
          <p14:tracePt t="282870" x="6835775" y="2038350"/>
          <p14:tracePt t="282886" x="6842125" y="2000250"/>
          <p14:tracePt t="282903" x="6842125" y="1924050"/>
          <p14:tracePt t="282920" x="6835775" y="1854200"/>
          <p14:tracePt t="282936" x="6816725" y="1797050"/>
          <p14:tracePt t="282953" x="6778625" y="1704975"/>
          <p14:tracePt t="282970" x="6759575" y="1666875"/>
          <p14:tracePt t="282986" x="6734175" y="1635125"/>
          <p14:tracePt t="283003" x="6696075" y="1574800"/>
          <p14:tracePt t="283020" x="6664325" y="1527175"/>
          <p14:tracePt t="283036" x="6632575" y="1460500"/>
          <p14:tracePt t="283054" x="6572250" y="1362075"/>
          <p14:tracePt t="283069" x="6521450" y="1320800"/>
          <p14:tracePt t="283086" x="6496050" y="1289050"/>
          <p14:tracePt t="283104" x="6454775" y="1250950"/>
          <p14:tracePt t="283120" x="6407150" y="1219200"/>
          <p14:tracePt t="283137" x="6340475" y="1187450"/>
          <p14:tracePt t="283153" x="6302375" y="1158875"/>
          <p14:tracePt t="283170" x="6257925" y="1146175"/>
          <p14:tracePt t="283186" x="6213475" y="1133475"/>
          <p14:tracePt t="283203" x="6140450" y="1114425"/>
          <p14:tracePt t="283220" x="6073775" y="1092200"/>
          <p14:tracePt t="283237" x="5988050" y="1092200"/>
          <p14:tracePt t="283254" x="5927725" y="1092200"/>
          <p14:tracePt t="283269" x="5845175" y="1092200"/>
          <p14:tracePt t="283286" x="5737225" y="1114425"/>
          <p14:tracePt t="283302" x="5594350" y="1139825"/>
          <p14:tracePt t="283320" x="5527675" y="1162050"/>
          <p14:tracePt t="283337" x="5464175" y="1193800"/>
          <p14:tracePt t="283352" x="5426075" y="1206500"/>
          <p14:tracePt t="283370" x="5381625" y="1219200"/>
          <p14:tracePt t="283386" x="5314950" y="1260475"/>
          <p14:tracePt t="283403" x="5257800" y="1285875"/>
          <p14:tracePt t="283419" x="5213350" y="1304925"/>
          <p14:tracePt t="283437" x="5162550" y="1352550"/>
          <p14:tracePt t="283453" x="5121275" y="1384300"/>
          <p14:tracePt t="283469" x="5095875" y="1409700"/>
          <p14:tracePt t="283486" x="5073650" y="1444625"/>
          <p14:tracePt t="283503" x="5064125" y="1454150"/>
          <p14:tracePt t="283520" x="5054600" y="1463675"/>
          <p14:tracePt t="283537" x="5032375" y="1479550"/>
          <p14:tracePt t="283553" x="5029200" y="1495425"/>
          <p14:tracePt t="283569" x="5022850" y="1517650"/>
          <p14:tracePt t="283586" x="5022850" y="1577975"/>
          <p14:tracePt t="283603" x="5026025" y="1638300"/>
          <p14:tracePt t="283620" x="5048250" y="1695450"/>
          <p14:tracePt t="283637" x="5086350" y="1758950"/>
          <p14:tracePt t="283653" x="5118100" y="1800225"/>
          <p14:tracePt t="283669" x="5146675" y="1847850"/>
          <p14:tracePt t="283686" x="5194300" y="1914525"/>
          <p14:tracePt t="283702" x="5213350" y="1958975"/>
          <p14:tracePt t="283720" x="5245100" y="1997075"/>
          <p14:tracePt t="283736" x="5276850" y="2063750"/>
          <p14:tracePt t="283754" x="5311775" y="2111375"/>
          <p14:tracePt t="283770" x="5337175" y="2159000"/>
          <p14:tracePt t="283786" x="5394325" y="2225675"/>
          <p14:tracePt t="283803" x="5426075" y="2257425"/>
          <p14:tracePt t="283819" x="5451475" y="2298700"/>
          <p14:tracePt t="283836" x="5467350" y="2333625"/>
          <p14:tracePt t="283852" x="5489575" y="2371725"/>
          <p14:tracePt t="283869" x="5499100" y="2403475"/>
          <p14:tracePt t="283886" x="5524500" y="2438400"/>
          <p14:tracePt t="283903" x="5537200" y="2466975"/>
          <p14:tracePt t="283920" x="5546725" y="2492375"/>
          <p14:tracePt t="283936" x="5572125" y="2533650"/>
          <p14:tracePt t="283953" x="5584825" y="2559050"/>
          <p14:tracePt t="283971" x="5594350" y="2574925"/>
          <p14:tracePt t="283987" x="5610225" y="2606675"/>
          <p14:tracePt t="284004" x="5626100" y="2622550"/>
          <p14:tracePt t="284020" x="5638800" y="2654300"/>
          <p14:tracePt t="284036" x="5676900" y="2689225"/>
          <p14:tracePt t="284052" x="5715000" y="2720975"/>
          <p14:tracePt t="284070" x="5762625" y="2749550"/>
          <p14:tracePt t="284086" x="5835650" y="2797175"/>
          <p14:tracePt t="284103" x="5902325" y="2816225"/>
          <p14:tracePt t="284119" x="5940425" y="2835275"/>
          <p14:tracePt t="284136" x="6003925" y="2863850"/>
          <p14:tracePt t="284153" x="6035675" y="2876550"/>
          <p14:tracePt t="284170" x="6051550" y="2886075"/>
          <p14:tracePt t="284186" x="6092825" y="2908300"/>
          <p14:tracePt t="284203" x="6118225" y="2921000"/>
          <p14:tracePt t="284220" x="6146800" y="2933700"/>
          <p14:tracePt t="284236" x="6203950" y="2946400"/>
          <p14:tracePt t="284252" x="6226175" y="2955925"/>
          <p14:tracePt t="284269" x="6251575" y="2968625"/>
          <p14:tracePt t="284286" x="6270625" y="2978150"/>
          <p14:tracePt t="284303" x="6286500" y="2984500"/>
          <p14:tracePt t="284320" x="6302375" y="2994025"/>
          <p14:tracePt t="284336" x="6340475" y="3000375"/>
          <p14:tracePt t="284352" x="6369050" y="3000375"/>
          <p14:tracePt t="284371" x="6403975" y="3000375"/>
          <p14:tracePt t="284387" x="6432550" y="3000375"/>
          <p14:tracePt t="284403" x="6442075" y="3000375"/>
          <p14:tracePt t="284420" x="6457950" y="3000375"/>
          <p14:tracePt t="284436" x="6467475" y="2997200"/>
          <p14:tracePt t="284453" x="6496050" y="2987675"/>
          <p14:tracePt t="284470" x="6521450" y="2971800"/>
          <p14:tracePt t="284486" x="6553200" y="2959100"/>
          <p14:tracePt t="284502" x="6575425" y="2940050"/>
          <p14:tracePt t="284520" x="6604000" y="2924175"/>
          <p14:tracePt t="284537" x="6616700" y="2914650"/>
          <p14:tracePt t="284553" x="6626225" y="2905125"/>
          <p14:tracePt t="284571" x="6648450" y="2863850"/>
          <p14:tracePt t="284587" x="6667500" y="2825750"/>
          <p14:tracePt t="284603" x="6686550" y="2794000"/>
          <p14:tracePt t="284619" x="6699250" y="2749550"/>
          <p14:tracePt t="284636" x="6724650" y="2686050"/>
          <p14:tracePt t="284653" x="6743700" y="2660650"/>
          <p14:tracePt t="284669" x="6775450" y="2613025"/>
          <p14:tracePt t="284686" x="6810375" y="2530475"/>
          <p14:tracePt t="284703" x="6826250" y="2435225"/>
          <p14:tracePt t="284719" x="6851650" y="2327275"/>
          <p14:tracePt t="284736" x="6851650" y="2232025"/>
          <p14:tracePt t="284753" x="6851650" y="2162175"/>
          <p14:tracePt t="284771" x="6832600" y="2032000"/>
          <p14:tracePt t="284787" x="6816725" y="1968500"/>
          <p14:tracePt t="284804" x="6804025" y="1905000"/>
          <p14:tracePt t="284820" x="6759575" y="1828800"/>
          <p14:tracePt t="284836" x="6731000" y="1762125"/>
          <p14:tracePt t="284853" x="6692900" y="1682750"/>
          <p14:tracePt t="284870" x="6661150" y="1581150"/>
          <p14:tracePt t="284886" x="6648450" y="1536700"/>
          <p14:tracePt t="284902" x="6635750" y="1498600"/>
          <p14:tracePt t="284920" x="6591300" y="1447800"/>
          <p14:tracePt t="284936" x="6559550" y="1400175"/>
          <p14:tracePt t="284954" x="6524625" y="1362075"/>
          <p14:tracePt t="284969" x="6448425" y="1270000"/>
          <p14:tracePt t="284986" x="6397625" y="1216025"/>
          <p14:tracePt t="285003" x="6334125" y="1162050"/>
          <p14:tracePt t="285020" x="6248400" y="1111250"/>
          <p14:tracePt t="285037" x="6181725" y="1082675"/>
          <p14:tracePt t="285054" x="6143625" y="1069975"/>
          <p14:tracePt t="285070" x="6080125" y="1044575"/>
          <p14:tracePt t="285087" x="6035675" y="1031875"/>
          <p14:tracePt t="285103" x="5981700" y="1019175"/>
          <p14:tracePt t="285119" x="5902325" y="1019175"/>
          <p14:tracePt t="285136" x="5851525" y="1019175"/>
          <p14:tracePt t="285153" x="5800725" y="1019175"/>
          <p14:tracePt t="285169" x="5740400" y="1019175"/>
          <p14:tracePt t="285187" x="5702300" y="1022350"/>
          <p14:tracePt t="285203" x="5664200" y="1035050"/>
          <p14:tracePt t="285220" x="5629275" y="1044575"/>
          <p14:tracePt t="285236" x="5603875" y="1057275"/>
          <p14:tracePt t="285253" x="5594350" y="1063625"/>
          <p14:tracePt t="285269" x="5581650" y="1073150"/>
          <p14:tracePt t="285286" x="5565775" y="1076325"/>
          <p14:tracePt t="285302" x="5543550" y="1089025"/>
          <p14:tracePt t="285320" x="5499100" y="1114425"/>
          <p14:tracePt t="285336" x="5476875" y="1130300"/>
          <p14:tracePt t="285353" x="5445125" y="1155700"/>
          <p14:tracePt t="285370" x="5416550" y="1177925"/>
          <p14:tracePt t="285387" x="5407025" y="1190625"/>
          <p14:tracePt t="285404" x="5391150" y="1200150"/>
          <p14:tracePt t="285407" x="5384800" y="1203325"/>
          <p14:tracePt t="285420" x="5375275" y="1212850"/>
          <p14:tracePt t="285437" x="5362575" y="1235075"/>
          <p14:tracePt t="285453" x="5353050" y="1250950"/>
          <p14:tracePt t="285470" x="5340350" y="1292225"/>
          <p14:tracePt t="285486" x="5324475" y="1317625"/>
          <p14:tracePt t="285503" x="5311775" y="1362075"/>
          <p14:tracePt t="285519" x="5305425" y="1425575"/>
          <p14:tracePt t="285536" x="5305425" y="1470025"/>
          <p14:tracePt t="285553" x="5305425" y="1492250"/>
          <p14:tracePt t="285570" x="5305425" y="1539875"/>
          <p14:tracePt t="285586" x="5299075" y="1568450"/>
          <p14:tracePt t="285602" x="5292725" y="1606550"/>
          <p14:tracePt t="285619" x="5292725" y="1682750"/>
          <p14:tracePt t="285636" x="5292725" y="1743075"/>
          <p14:tracePt t="285653" x="5292725" y="1793875"/>
          <p14:tracePt t="285669" x="5292725" y="1857375"/>
          <p14:tracePt t="285685" x="5292725" y="1885950"/>
          <p14:tracePt t="285703" x="5292725" y="1924050"/>
          <p14:tracePt t="285719" x="5295900" y="1978025"/>
          <p14:tracePt t="285736" x="5302250" y="2016125"/>
          <p14:tracePt t="285753" x="5308600" y="2079625"/>
          <p14:tracePt t="285769" x="5314950" y="2124075"/>
          <p14:tracePt t="285786" x="5327650" y="2152650"/>
          <p14:tracePt t="285803" x="5349875" y="2197100"/>
          <p14:tracePt t="285820" x="5362575" y="2228850"/>
          <p14:tracePt t="285836" x="5375275" y="2251075"/>
          <p14:tracePt t="285853" x="5394325" y="2292350"/>
          <p14:tracePt t="285869" x="5410200" y="2317750"/>
          <p14:tracePt t="285886" x="5422900" y="2346325"/>
          <p14:tracePt t="285903" x="5435600" y="2371725"/>
          <p14:tracePt t="285904" x="5441950" y="2381250"/>
          <p14:tracePt t="285919" x="5467350" y="2413000"/>
          <p14:tracePt t="285936" x="5483225" y="2438400"/>
          <p14:tracePt t="285953" x="5502275" y="2473325"/>
          <p14:tracePt t="285969" x="5511800" y="2482850"/>
          <p14:tracePt t="285986" x="5527675" y="2492375"/>
          <p14:tracePt t="286003" x="5527675" y="2514600"/>
          <p14:tracePt t="286019" x="5530850" y="2524125"/>
          <p14:tracePt t="286036" x="5540375" y="2533650"/>
          <p14:tracePt t="286053" x="5546725" y="2536825"/>
          <p14:tracePt t="286069" x="5559425" y="2546350"/>
          <p14:tracePt t="286085" x="5578475" y="2559050"/>
          <p14:tracePt t="286120" x="5581650" y="2559050"/>
          <p14:tracePt t="286136" x="5581650" y="2565400"/>
          <p14:tracePt t="286153" x="5591175" y="2565400"/>
          <p14:tracePt t="286169" x="5600700" y="2568575"/>
          <p14:tracePt t="286475" x="5588000" y="2555875"/>
          <p14:tracePt t="286482" x="5565775" y="2524125"/>
          <p14:tracePt t="286488" x="5530850" y="2482850"/>
          <p14:tracePt t="286502" x="5473700" y="2403475"/>
          <p14:tracePt t="286519" x="5419725" y="2320925"/>
          <p14:tracePt t="286536" x="5391150" y="2263775"/>
          <p14:tracePt t="286553" x="5346700" y="2219325"/>
          <p14:tracePt t="286570" x="5314950" y="2187575"/>
          <p14:tracePt t="286586" x="5289550" y="2178050"/>
          <p14:tracePt t="286602" x="5226050" y="2159000"/>
          <p14:tracePt t="286619" x="5181600" y="2136775"/>
          <p14:tracePt t="286636" x="5156200" y="2127250"/>
          <p14:tracePt t="286653" x="5105400" y="2101850"/>
          <p14:tracePt t="286669" x="5083175" y="2076450"/>
          <p14:tracePt t="286685" x="5051425" y="2063750"/>
          <p14:tracePt t="286703" x="5016500" y="2047875"/>
          <p14:tracePt t="286720" x="4994275" y="2035175"/>
          <p14:tracePt t="286735" x="4984750" y="2032000"/>
          <p14:tracePt t="286752" x="4968875" y="2032000"/>
          <p14:tracePt t="286769" x="4959350" y="2032000"/>
          <p14:tracePt t="286786" x="4943475" y="2032000"/>
          <p14:tracePt t="286803" x="4940300" y="2019300"/>
          <p14:tracePt t="286889" x="4940300" y="2016125"/>
          <p14:tracePt t="286896" x="4933950" y="2009775"/>
          <p14:tracePt t="286904" x="4927600" y="2006600"/>
          <p14:tracePt t="286919" x="4918075" y="1997075"/>
          <p14:tracePt t="286936" x="4908550" y="1987550"/>
          <p14:tracePt t="286953" x="4889500" y="1981200"/>
          <p14:tracePt t="286969" x="4879975" y="1971675"/>
          <p14:tracePt t="287052" x="4886325" y="1971675"/>
          <p14:tracePt t="287059" x="4889500" y="1971675"/>
          <p14:tracePt t="287069" x="4895850" y="1978025"/>
          <p14:tracePt t="287088" x="4918075" y="1993900"/>
          <p14:tracePt t="287103" x="4927600" y="2003425"/>
          <p14:tracePt t="287119" x="4930775" y="2019300"/>
          <p14:tracePt t="287137" x="4930775" y="2044700"/>
          <p14:tracePt t="287152" x="4930775" y="2057400"/>
          <p14:tracePt t="287170" x="4930775" y="2066925"/>
          <p14:tracePt t="287187" x="4930775" y="2085975"/>
          <p14:tracePt t="287204" x="4921250" y="2095500"/>
          <p14:tracePt t="287219" x="4899025" y="2105025"/>
          <p14:tracePt t="287236" x="4829175" y="2152650"/>
          <p14:tracePt t="287253" x="4768850" y="2190750"/>
          <p14:tracePt t="287269" x="4711700" y="2225675"/>
          <p14:tracePt t="287286" x="4645025" y="2266950"/>
          <p14:tracePt t="287303" x="4616450" y="2282825"/>
          <p14:tracePt t="287320" x="4591050" y="2295525"/>
          <p14:tracePt t="287337" x="4578350" y="2301875"/>
          <p14:tracePt t="287353" x="4562475" y="2301875"/>
          <p14:tracePt t="287369" x="4552950" y="2301875"/>
          <p14:tracePt t="287386" x="4546600" y="2301875"/>
          <p14:tracePt t="287402" x="4546600" y="2295525"/>
          <p14:tracePt t="287420" x="4546600" y="2273300"/>
          <p14:tracePt t="287436" x="4556125" y="2232025"/>
          <p14:tracePt t="287453" x="4575175" y="2193925"/>
          <p14:tracePt t="287469" x="4575175" y="2171700"/>
          <p14:tracePt t="287486" x="4575175" y="2130425"/>
          <p14:tracePt t="287503" x="4568825" y="2120900"/>
          <p14:tracePt t="287519" x="4556125" y="2111375"/>
          <p14:tracePt t="287536" x="4537075" y="2089150"/>
          <p14:tracePt t="287552" x="4505325" y="2076450"/>
          <p14:tracePt t="287569" x="4476750" y="2063750"/>
          <p14:tracePt t="287586" x="4397375" y="2051050"/>
          <p14:tracePt t="287602" x="4305300" y="2051050"/>
          <p14:tracePt t="287620" x="4200525" y="2051050"/>
          <p14:tracePt t="287636" x="4044950" y="2073275"/>
          <p14:tracePt t="287652" x="3959225" y="2095500"/>
          <p14:tracePt t="287669" x="3870325" y="2136775"/>
          <p14:tracePt t="287685" x="3775075" y="2181225"/>
          <p14:tracePt t="287703" x="3714750" y="2219325"/>
          <p14:tracePt t="287719" x="3667125" y="2244725"/>
          <p14:tracePt t="287735" x="3629025" y="2289175"/>
          <p14:tracePt t="287752" x="3597275" y="2336800"/>
          <p14:tracePt t="287769" x="3571875" y="2374900"/>
          <p14:tracePt t="287786" x="3524250" y="2425700"/>
          <p14:tracePt t="287802" x="3511550" y="2473325"/>
          <p14:tracePt t="287820" x="3498850" y="2511425"/>
          <p14:tracePt t="287837" x="3486150" y="2574925"/>
          <p14:tracePt t="287853" x="3486150" y="2609850"/>
          <p14:tracePt t="287869" x="3486150" y="2654300"/>
          <p14:tracePt t="287885" x="3486150" y="2708275"/>
          <p14:tracePt t="287902" x="3486150" y="2746375"/>
          <p14:tracePt t="287919" x="3495675" y="2790825"/>
          <p14:tracePt t="287936" x="3514725" y="2854325"/>
          <p14:tracePt t="287952" x="3527425" y="2908300"/>
          <p14:tracePt t="287969" x="3540125" y="2946400"/>
          <p14:tracePt t="287985" x="3575050" y="3013075"/>
          <p14:tracePt t="288002" x="3587750" y="3057525"/>
          <p14:tracePt t="288019" x="3613150" y="3101975"/>
          <p14:tracePt t="288037" x="3660775" y="3168650"/>
          <p14:tracePt t="288053" x="3708400" y="3238500"/>
          <p14:tracePt t="288069" x="3778250" y="3302000"/>
          <p14:tracePt t="288086" x="3883025" y="3406775"/>
          <p14:tracePt t="288102" x="3952875" y="3454400"/>
          <p14:tracePt t="288119" x="4013200" y="3508375"/>
          <p14:tracePt t="288136" x="4067175" y="3559175"/>
          <p14:tracePt t="288152" x="4105275" y="3584575"/>
          <p14:tracePt t="288169" x="4152900" y="3619500"/>
          <p14:tracePt t="288186" x="4248150" y="3654425"/>
          <p14:tracePt t="288202" x="4403725" y="3702050"/>
          <p14:tracePt t="288220" x="4594225" y="3743325"/>
          <p14:tracePt t="288236" x="4689475" y="3759200"/>
          <p14:tracePt t="288252" x="4765675" y="3781425"/>
          <p14:tracePt t="288269" x="4822825" y="3797300"/>
          <p14:tracePt t="288286" x="4876800" y="3810000"/>
          <p14:tracePt t="288303" x="4899025" y="3810000"/>
          <p14:tracePt t="288319" x="4943475" y="3810000"/>
          <p14:tracePt t="288336" x="5016500" y="3790950"/>
          <p14:tracePt t="288352" x="5114925" y="3759200"/>
          <p14:tracePt t="288370" x="5270500" y="3733800"/>
          <p14:tracePt t="288386" x="5334000" y="3721100"/>
          <p14:tracePt t="288403" x="5391150" y="3692525"/>
          <p14:tracePt t="288418" x="5419725" y="3673475"/>
          <p14:tracePt t="288436" x="5480050" y="3625850"/>
          <p14:tracePt t="288452" x="5530850" y="3575050"/>
          <p14:tracePt t="288470" x="5610225" y="3476625"/>
          <p14:tracePt t="288487" x="5641975" y="3435350"/>
          <p14:tracePt t="288503" x="5686425" y="3387725"/>
          <p14:tracePt t="288520" x="5721350" y="3336925"/>
          <p14:tracePt t="288536" x="5753100" y="3311525"/>
          <p14:tracePt t="288552" x="5772150" y="3267075"/>
          <p14:tracePt t="288569" x="5800725" y="3190875"/>
          <p14:tracePt t="288586" x="5816600" y="3105150"/>
          <p14:tracePt t="288602" x="5832475" y="3032125"/>
          <p14:tracePt t="288619" x="5845175" y="2949575"/>
          <p14:tracePt t="288636" x="5845175" y="2905125"/>
          <p14:tracePt t="288652" x="5845175" y="2870200"/>
          <p14:tracePt t="288669" x="5845175" y="2797175"/>
          <p14:tracePt t="288686" x="5835650" y="2743200"/>
          <p14:tracePt t="288702" x="5822950" y="2698750"/>
          <p14:tracePt t="288719" x="5803900" y="2635250"/>
          <p14:tracePt t="288735" x="5791200" y="2603500"/>
          <p14:tracePt t="288752" x="5765800" y="2565400"/>
          <p14:tracePt t="288769" x="5705475" y="2460625"/>
          <p14:tracePt t="288786" x="5638800" y="2378075"/>
          <p14:tracePt t="288802" x="5584825" y="2317750"/>
          <p14:tracePt t="288819" x="5514975" y="2260600"/>
          <p14:tracePt t="288836" x="5476875" y="2228850"/>
          <p14:tracePt t="288852" x="5451475" y="2209800"/>
          <p14:tracePt t="288869" x="5410200" y="2190750"/>
          <p14:tracePt t="288885" x="5391150" y="2174875"/>
          <p14:tracePt t="288902" x="5368925" y="2165350"/>
          <p14:tracePt t="288919" x="5334000" y="2146300"/>
          <p14:tracePt t="288935" x="5305425" y="2133600"/>
          <p14:tracePt t="288952" x="5280025" y="2114550"/>
          <p14:tracePt t="288969" x="5251450" y="2111375"/>
          <p14:tracePt t="288986" x="5241925" y="2111375"/>
          <p14:tracePt t="289002" x="5232400" y="2111375"/>
          <p14:tracePt t="289019" x="5219700" y="2111375"/>
          <p14:tracePt t="289036" x="5203825" y="2111375"/>
          <p14:tracePt t="289053" x="5197475" y="2111375"/>
          <p14:tracePt t="289069" x="5184775" y="2111375"/>
          <p14:tracePt t="289086" x="5178425" y="2111375"/>
          <p14:tracePt t="289102" x="5175250" y="2111375"/>
          <p14:tracePt t="289119" x="5168900" y="2111375"/>
          <p14:tracePt t="289152" x="5159375" y="2111375"/>
          <p14:tracePt t="289168" x="5143500" y="2111375"/>
          <p14:tracePt t="289186" x="5140325" y="2111375"/>
          <p14:tracePt t="289202" x="5130800" y="2111375"/>
          <p14:tracePt t="289219" x="5108575" y="2124075"/>
          <p14:tracePt t="289236" x="5099050" y="2133600"/>
          <p14:tracePt t="289253" x="5089525" y="2143125"/>
          <p14:tracePt t="289270" x="5026025" y="2162175"/>
          <p14:tracePt t="289286" x="4946650" y="2200275"/>
          <p14:tracePt t="289302" x="4870450" y="2228850"/>
          <p14:tracePt t="289319" x="4752975" y="2286000"/>
          <p14:tracePt t="289336" x="4705350" y="2298700"/>
          <p14:tracePt t="289353" x="4676775" y="2305050"/>
          <p14:tracePt t="289369" x="4641850" y="2305050"/>
          <p14:tracePt t="289386" x="4613275" y="2305050"/>
          <p14:tracePt t="289402" x="4584700" y="2305050"/>
          <p14:tracePt t="289419" x="4514850" y="2305050"/>
          <p14:tracePt t="289436" x="4464050" y="2305050"/>
          <p14:tracePt t="289452" x="4416425" y="2311400"/>
          <p14:tracePt t="289469" x="4368800" y="2311400"/>
          <p14:tracePt t="289486" x="4349750" y="2311400"/>
          <p14:tracePt t="289502" x="4340225" y="2311400"/>
          <p14:tracePt t="289519" x="4318000" y="2308225"/>
          <p14:tracePt t="289536" x="4302125" y="2298700"/>
          <p14:tracePt t="289553" x="4276725" y="2282825"/>
          <p14:tracePt t="289569" x="4257675" y="2263775"/>
          <p14:tracePt t="289586" x="4248150" y="2254250"/>
          <p14:tracePt t="289604" x="4232275" y="2244725"/>
          <p14:tracePt t="289619" x="4222750" y="2241550"/>
          <p14:tracePt t="289635" x="4222750" y="2228850"/>
          <p14:tracePt t="289652" x="4222750" y="2225675"/>
          <p14:tracePt t="289670" x="4229100" y="2209800"/>
          <p14:tracePt t="289686" x="4260850" y="2197100"/>
          <p14:tracePt t="289704" x="4330700" y="2197100"/>
          <p14:tracePt t="289720" x="4375150" y="2197100"/>
          <p14:tracePt t="289736" x="4403725" y="2206625"/>
          <p14:tracePt t="289753" x="4438650" y="2212975"/>
          <p14:tracePt t="289770" x="4476750" y="2212975"/>
          <p14:tracePt t="289786" x="4511675" y="2225675"/>
          <p14:tracePt t="289803" x="4575175" y="2225675"/>
          <p14:tracePt t="289819" x="4613275" y="2225675"/>
          <p14:tracePt t="289835" x="4648200" y="2225675"/>
          <p14:tracePt t="289853" x="4683125" y="2232025"/>
          <p14:tracePt t="289869" x="4711700" y="2244725"/>
          <p14:tracePt t="289885" x="4737100" y="2257425"/>
          <p14:tracePt t="289903" x="4784725" y="2263775"/>
          <p14:tracePt t="289919" x="4813300" y="2273300"/>
          <p14:tracePt t="289936" x="4860925" y="2289175"/>
          <p14:tracePt t="289952" x="4908550" y="2308225"/>
          <p14:tracePt t="289969" x="4940300" y="2317750"/>
          <p14:tracePt t="289985" x="4984750" y="2330450"/>
          <p14:tracePt t="290003" x="5045075" y="2371725"/>
          <p14:tracePt t="290018" x="5076825" y="2397125"/>
          <p14:tracePt t="290036" x="5124450" y="2432050"/>
          <p14:tracePt t="290053" x="5187950" y="2470150"/>
          <p14:tracePt t="290069" x="5229225" y="2501900"/>
          <p14:tracePt t="290085" x="5251450" y="2527300"/>
          <p14:tracePt t="290102" x="5295900" y="2578100"/>
          <p14:tracePt t="290119" x="5330825" y="2625725"/>
          <p14:tracePt t="290136" x="5387975" y="2708275"/>
          <p14:tracePt t="290152" x="5435600" y="2784475"/>
          <p14:tracePt t="290169" x="5480050" y="2832100"/>
          <p14:tracePt t="290185" x="5511800" y="2863850"/>
          <p14:tracePt t="290202" x="5534025" y="2908300"/>
          <p14:tracePt t="290218" x="5543550" y="2917825"/>
          <p14:tracePt t="290236" x="5549900" y="2927350"/>
          <p14:tracePt t="290253" x="5549900" y="2946400"/>
          <p14:tracePt t="290270" x="5549900" y="2955925"/>
          <p14:tracePt t="290286" x="5549900" y="2971800"/>
          <p14:tracePt t="290302" x="5549900" y="2997200"/>
          <p14:tracePt t="290319" x="5549900" y="3013075"/>
          <p14:tracePt t="290336" x="5549900" y="3022600"/>
          <p14:tracePt t="290352" x="5543550" y="3044825"/>
          <p14:tracePt t="290369" x="5534025" y="3054350"/>
          <p14:tracePt t="290385" x="5524500" y="3063875"/>
          <p14:tracePt t="290402" x="5508625" y="3076575"/>
          <p14:tracePt t="290419" x="5492750" y="3095625"/>
          <p14:tracePt t="290435" x="5483225" y="3105150"/>
          <p14:tracePt t="290453" x="5467350" y="3117850"/>
          <p14:tracePt t="290470" x="5457825" y="3130550"/>
          <p14:tracePt t="290485" x="5429250" y="3146425"/>
          <p14:tracePt t="290487" x="5416550" y="3152775"/>
          <p14:tracePt t="290503" x="5387975" y="3159125"/>
          <p14:tracePt t="290519" x="5365750" y="3165475"/>
          <p14:tracePt t="290536" x="5343525" y="3171825"/>
          <p14:tracePt t="290552" x="5299075" y="3187700"/>
          <p14:tracePt t="290569" x="5270500" y="3206750"/>
          <p14:tracePt t="290585" x="5238750" y="3213100"/>
          <p14:tracePt t="290602" x="5181600" y="3232150"/>
          <p14:tracePt t="290619" x="5137150" y="3244850"/>
          <p14:tracePt t="290636" x="5099050" y="3251200"/>
          <p14:tracePt t="290652" x="5035550" y="3276600"/>
          <p14:tracePt t="290669" x="4997450" y="3289300"/>
          <p14:tracePt t="290685" x="4968875" y="3302000"/>
          <p14:tracePt t="290702" x="4902200" y="3321050"/>
          <p14:tracePt t="290718" x="4848225" y="3340100"/>
          <p14:tracePt t="290735" x="4794250" y="3352800"/>
          <p14:tracePt t="290752" x="4730750" y="3365500"/>
          <p14:tracePt t="290769" x="4686300" y="3365500"/>
          <p14:tracePt t="290786" x="4667250" y="3365500"/>
          <p14:tracePt t="290803" x="4603750" y="3362325"/>
          <p14:tracePt t="290819" x="4549775" y="3349625"/>
          <p14:tracePt t="290837" x="4432300" y="3295650"/>
          <p14:tracePt t="290853" x="4362450" y="3267075"/>
          <p14:tracePt t="290870" x="4295775" y="3219450"/>
          <p14:tracePt t="290886" x="4248150" y="3184525"/>
          <p14:tracePt t="290902" x="4178300" y="3130550"/>
          <p14:tracePt t="290919" x="4152900" y="3098800"/>
          <p14:tracePt t="290936" x="4111625" y="3082925"/>
          <p14:tracePt t="290952" x="4089400" y="3070225"/>
          <p14:tracePt t="290969" x="4073525" y="3060700"/>
          <p14:tracePt t="290985" x="4064000" y="3060700"/>
          <p14:tracePt t="291002" x="4048125" y="3060700"/>
          <p14:tracePt t="291019" x="4038600" y="3060700"/>
          <p14:tracePt t="291036" x="4032250" y="3048000"/>
          <p14:tracePt t="291309" x="4041775" y="3032125"/>
          <p14:tracePt t="291316" x="4054475" y="3019425"/>
          <p14:tracePt t="291322" x="4073525" y="3006725"/>
          <p14:tracePt t="291336" x="4098925" y="2974975"/>
          <p14:tracePt t="291352" x="4130675" y="2949575"/>
          <p14:tracePt t="291369" x="4175125" y="2924175"/>
          <p14:tracePt t="291386" x="4308475" y="2841625"/>
          <p14:tracePt t="291402" x="4375150" y="2803525"/>
          <p14:tracePt t="291419" x="4432300" y="2774950"/>
          <p14:tracePt t="291435" x="4470400" y="2746375"/>
          <p14:tracePt t="291452" x="4479925" y="2736850"/>
          <p14:tracePt t="291469" x="4495800" y="2736850"/>
          <p14:tracePt t="291529" x="4498975" y="2736850"/>
          <p14:tracePt t="291536" x="4505325" y="2730500"/>
          <p14:tracePt t="291543" x="4508500" y="2727325"/>
          <p14:tracePt t="291551" x="4514850" y="2727325"/>
          <p14:tracePt t="291569" x="4524375" y="2720975"/>
          <p14:tracePt t="291585" x="4543425" y="2717800"/>
          <p14:tracePt t="291602" x="4552950" y="2717800"/>
          <p14:tracePt t="291619" x="4559300" y="2717800"/>
          <p14:tracePt t="291635" x="4568825" y="2717800"/>
          <p14:tracePt t="291671" x="4572000" y="2717800"/>
          <p14:tracePt t="291686" x="4578350" y="2717800"/>
          <p14:tracePt t="291702" x="4587875" y="2717800"/>
          <p14:tracePt t="293083" x="4635500" y="2692400"/>
          <p14:tracePt t="293091" x="4695825" y="2667000"/>
          <p14:tracePt t="293103" x="4756150" y="2632075"/>
          <p14:tracePt t="293135" x="4895850" y="2530475"/>
          <p14:tracePt t="293168" x="5006975" y="2435225"/>
          <p14:tracePt t="293186" x="5048250" y="2400300"/>
          <p14:tracePt t="293202" x="5073650" y="2368550"/>
          <p14:tracePt t="293219" x="5124450" y="2324100"/>
          <p14:tracePt t="293235" x="5149850" y="2286000"/>
          <p14:tracePt t="293252" x="5181600" y="2260600"/>
          <p14:tracePt t="293269" x="5219700" y="2209800"/>
          <p14:tracePt t="293285" x="5251450" y="2184400"/>
          <p14:tracePt t="293302" x="5273675" y="2155825"/>
          <p14:tracePt t="293319" x="5318125" y="2117725"/>
          <p14:tracePt t="293335" x="5343525" y="2085975"/>
          <p14:tracePt t="293352" x="5375275" y="2060575"/>
          <p14:tracePt t="293368" x="5397500" y="2035175"/>
          <p14:tracePt t="293385" x="5426075" y="2009775"/>
          <p14:tracePt t="293402" x="5451475" y="1978025"/>
          <p14:tracePt t="293418" x="5495925" y="1939925"/>
          <p14:tracePt t="293435" x="5521325" y="1901825"/>
          <p14:tracePt t="293452" x="5540375" y="1870075"/>
          <p14:tracePt t="293468" x="5565775" y="1822450"/>
          <p14:tracePt t="293485" x="5578475" y="1784350"/>
          <p14:tracePt t="293503" x="5588000" y="1743075"/>
          <p14:tracePt t="293518" x="5588000" y="1704975"/>
          <p14:tracePt t="293535" x="5594350" y="1676400"/>
          <p14:tracePt t="293553" x="5594350" y="1619250"/>
          <p14:tracePt t="293568" x="5594350" y="1590675"/>
          <p14:tracePt t="293585" x="5594350" y="1568450"/>
          <p14:tracePt t="293602" x="5594350" y="1539875"/>
          <p14:tracePt t="293619" x="5594350" y="1524000"/>
          <p14:tracePt t="293635" x="5594350" y="1514475"/>
          <p14:tracePt t="293652" x="5594350" y="1504950"/>
          <p14:tracePt t="293668" x="5594350" y="1495425"/>
          <p14:tracePt t="294060" x="5594350" y="1498600"/>
          <p14:tracePt t="294067" x="5581650" y="1501775"/>
          <p14:tracePt t="294073" x="5572125" y="1514475"/>
          <p14:tracePt t="294085" x="5559425" y="1533525"/>
          <p14:tracePt t="294119" x="5480050" y="1619250"/>
          <p14:tracePt t="294152" x="5375275" y="1774825"/>
          <p14:tracePt t="294168" x="5318125" y="1854200"/>
          <p14:tracePt t="294185" x="5283200" y="1924050"/>
          <p14:tracePt t="294201" x="5235575" y="1981200"/>
          <p14:tracePt t="294218" x="5216525" y="2012950"/>
          <p14:tracePt t="294235" x="5207000" y="2044700"/>
          <p14:tracePt t="294252" x="5181600" y="2079625"/>
          <p14:tracePt t="294269" x="5172075" y="2101850"/>
          <p14:tracePt t="294285" x="5159375" y="2111375"/>
          <p14:tracePt t="294301" x="5146675" y="2127250"/>
          <p14:tracePt t="294319" x="5133975" y="2136775"/>
          <p14:tracePt t="294334" x="5133975" y="2152650"/>
          <p14:tracePt t="294352" x="5130800" y="2152650"/>
          <p14:tracePt t="294368" x="5121275" y="2162175"/>
          <p14:tracePt t="294384" x="5111750" y="2168525"/>
          <p14:tracePt t="294401" x="5070475" y="2168525"/>
          <p14:tracePt t="294419" x="5048250" y="2168525"/>
          <p14:tracePt t="294435" x="5019675" y="2168525"/>
          <p14:tracePt t="294452" x="4987925" y="2168525"/>
          <p14:tracePt t="294468" x="4959350" y="2168525"/>
          <p14:tracePt t="294486" x="4937125" y="2168525"/>
          <p14:tracePt t="294502" x="4892675" y="2152650"/>
          <p14:tracePt t="294518" x="4870450" y="2133600"/>
          <p14:tracePt t="294535" x="4838700" y="2120900"/>
          <p14:tracePt t="294552" x="4781550" y="2105025"/>
          <p14:tracePt t="294568" x="4752975" y="2085975"/>
          <p14:tracePt t="294585" x="4705350" y="2066925"/>
          <p14:tracePt t="294602" x="4625975" y="2044700"/>
          <p14:tracePt t="294618" x="4572000" y="2038350"/>
          <p14:tracePt t="294635" x="4537075" y="2038350"/>
          <p14:tracePt t="294652" x="4457700" y="2038350"/>
          <p14:tracePt t="294668" x="4413250" y="2038350"/>
          <p14:tracePt t="294685" x="4352925" y="2038350"/>
          <p14:tracePt t="294702" x="4254500" y="2057400"/>
          <p14:tracePt t="294718" x="4200525" y="2070100"/>
          <p14:tracePt t="294735" x="4156075" y="2092325"/>
          <p14:tracePt t="294752" x="4092575" y="2111375"/>
          <p14:tracePt t="294768" x="4044950" y="2124075"/>
          <p14:tracePt t="294785" x="4016375" y="2133600"/>
          <p14:tracePt t="294801" x="3962400" y="2168525"/>
          <p14:tracePt t="294818" x="3924300" y="2187575"/>
          <p14:tracePt t="294834" x="3895725" y="2206625"/>
          <p14:tracePt t="294852" x="3844925" y="2244725"/>
          <p14:tracePt t="294869" x="3819525" y="2254250"/>
          <p14:tracePt t="294885" x="3781425" y="2289175"/>
          <p14:tracePt t="294901" x="3736975" y="2311400"/>
          <p14:tracePt t="294919" x="3714750" y="2324100"/>
          <p14:tracePt t="294936" x="3698875" y="2343150"/>
          <p14:tracePt t="294952" x="3683000" y="2368550"/>
          <p14:tracePt t="294968" x="3670300" y="2397125"/>
          <p14:tracePt t="294986" x="3651250" y="2432050"/>
          <p14:tracePt t="295002" x="3648075" y="2470150"/>
          <p14:tracePt t="295018" x="3648075" y="2508250"/>
          <p14:tracePt t="295035" x="3648075" y="2549525"/>
          <p14:tracePt t="295051" x="3648075" y="2606675"/>
          <p14:tracePt t="295068" x="3651250" y="2651125"/>
          <p14:tracePt t="295085" x="3670300" y="2733675"/>
          <p14:tracePt t="295102" x="3683000" y="2784475"/>
          <p14:tracePt t="295118" x="3705225" y="2860675"/>
          <p14:tracePt t="295136" x="3727450" y="2943225"/>
          <p14:tracePt t="295152" x="3740150" y="2997200"/>
          <p14:tracePt t="295168" x="3752850" y="3060700"/>
          <p14:tracePt t="295185" x="3806825" y="3159125"/>
          <p14:tracePt t="295202" x="3832225" y="3206750"/>
          <p14:tracePt t="295218" x="3863975" y="3244850"/>
          <p14:tracePt t="295235" x="3898900" y="3302000"/>
          <p14:tracePt t="295251" x="3924300" y="3343275"/>
          <p14:tracePt t="295268" x="3937000" y="3365500"/>
          <p14:tracePt t="295285" x="3952875" y="3416300"/>
          <p14:tracePt t="295301" x="3971925" y="3438525"/>
          <p14:tracePt t="295318" x="3984625" y="3470275"/>
          <p14:tracePt t="295335" x="4016375" y="3511550"/>
          <p14:tracePt t="295351" x="4044950" y="3536950"/>
          <p14:tracePt t="295368" x="4070350" y="3556000"/>
          <p14:tracePt t="295385" x="4105275" y="3581400"/>
          <p14:tracePt t="295402" x="4130675" y="3590925"/>
          <p14:tracePt t="295418" x="4159250" y="3603625"/>
          <p14:tracePt t="295435" x="4222750" y="3616325"/>
          <p14:tracePt t="295451" x="4267200" y="3622675"/>
          <p14:tracePt t="295469" x="4337050" y="3622675"/>
          <p14:tracePt t="295485" x="4467225" y="3622675"/>
          <p14:tracePt t="295502" x="4521200" y="3629025"/>
          <p14:tracePt t="295519" x="4572000" y="3629025"/>
          <p14:tracePt t="295521" x="4581525" y="3629025"/>
          <p14:tracePt t="295534" x="4603750" y="3629025"/>
          <p14:tracePt t="295551" x="4635500" y="3629025"/>
          <p14:tracePt t="295568" x="4654550" y="3629025"/>
          <p14:tracePt t="295584" x="4711700" y="3629025"/>
          <p14:tracePt t="295602" x="4772025" y="3625850"/>
          <p14:tracePt t="295619" x="4845050" y="3619500"/>
          <p14:tracePt t="295635" x="4921250" y="3619500"/>
          <p14:tracePt t="295651" x="4953000" y="3619500"/>
          <p14:tracePt t="295668" x="4975225" y="3619500"/>
          <p14:tracePt t="295685" x="4994275" y="3619500"/>
          <p14:tracePt t="295702" x="5016500" y="3619500"/>
          <p14:tracePt t="295718" x="5038725" y="3619500"/>
          <p14:tracePt t="295736" x="5137150" y="3597275"/>
          <p14:tracePt t="295752" x="5235575" y="3571875"/>
          <p14:tracePt t="295769" x="5324475" y="3533775"/>
          <p14:tracePt t="295785" x="5410200" y="3498850"/>
          <p14:tracePt t="295802" x="5457825" y="3463925"/>
          <p14:tracePt t="295819" x="5495925" y="3438525"/>
          <p14:tracePt t="295834" x="5556250" y="3390900"/>
          <p14:tracePt t="295851" x="5607050" y="3330575"/>
          <p14:tracePt t="295868" x="5664200" y="3251200"/>
          <p14:tracePt t="295886" x="5727700" y="3130550"/>
          <p14:tracePt t="295902" x="5765800" y="3070225"/>
          <p14:tracePt t="295920" x="5807075" y="2997200"/>
          <p14:tracePt t="295935" x="5835650" y="2930525"/>
          <p14:tracePt t="295951" x="5848350" y="2867025"/>
          <p14:tracePt t="295968" x="5870575" y="2800350"/>
          <p14:tracePt t="295984" x="5892800" y="2720975"/>
          <p14:tracePt t="296002" x="5899150" y="2682875"/>
          <p14:tracePt t="296018" x="5899150" y="2647950"/>
          <p14:tracePt t="296019" x="5899150" y="2613025"/>
          <p14:tracePt t="296035" x="5899150" y="2574925"/>
          <p14:tracePt t="296051" x="5899150" y="2530475"/>
          <p14:tracePt t="296068" x="5889625" y="2486025"/>
          <p14:tracePt t="296084" x="5854700" y="2435225"/>
          <p14:tracePt t="296101" x="5829300" y="2409825"/>
          <p14:tracePt t="296118" x="5807075" y="2393950"/>
          <p14:tracePt t="296135" x="5772150" y="2362200"/>
          <p14:tracePt t="296152" x="5740400" y="2349500"/>
          <p14:tracePt t="296168" x="5718175" y="2336800"/>
          <p14:tracePt t="296185" x="5651500" y="2311400"/>
          <p14:tracePt t="296202" x="5597525" y="2292350"/>
          <p14:tracePt t="296220" x="5514975" y="2257425"/>
          <p14:tracePt t="296236" x="5467350" y="2222500"/>
          <p14:tracePt t="296253" x="5429250" y="2203450"/>
          <p14:tracePt t="296269" x="5375275" y="2159000"/>
          <p14:tracePt t="296285" x="5337175" y="2133600"/>
          <p14:tracePt t="296302" x="5305425" y="2101850"/>
          <p14:tracePt t="296318" x="5238750" y="2060575"/>
          <p14:tracePt t="296335" x="5191125" y="2025650"/>
          <p14:tracePt t="296351" x="5143500" y="2000250"/>
          <p14:tracePt t="296368" x="5080000" y="1962150"/>
          <p14:tracePt t="296386" x="5054600" y="1949450"/>
          <p14:tracePt t="296402" x="5026025" y="1936750"/>
          <p14:tracePt t="296419" x="4991100" y="1914525"/>
          <p14:tracePt t="296435" x="4959350" y="1901825"/>
          <p14:tracePt t="296452" x="4927600" y="1889125"/>
          <p14:tracePt t="296468" x="4886325" y="1876425"/>
          <p14:tracePt t="296484" x="4876800" y="1876425"/>
          <p14:tracePt t="296501" x="4867275" y="1876425"/>
          <p14:tracePt t="296519" x="4848225" y="1876425"/>
          <p14:tracePt t="296535" x="4838700" y="1876425"/>
          <p14:tracePt t="296552" x="4832350" y="1876425"/>
          <p14:tracePt t="296569" x="4819650" y="1876425"/>
          <p14:tracePt t="297175" x="4813300" y="1879600"/>
          <p14:tracePt t="297182" x="4806950" y="1882775"/>
          <p14:tracePt t="297189" x="4803775" y="1889125"/>
          <p14:tracePt t="297201" x="4797425" y="1892300"/>
          <p14:tracePt t="297218" x="4784725" y="1908175"/>
          <p14:tracePt t="297234" x="4762500" y="1924050"/>
          <p14:tracePt t="297252" x="4730750" y="1949450"/>
          <p14:tracePt t="297284" x="4622800" y="2028825"/>
          <p14:tracePt t="297318" x="4518025" y="2101850"/>
          <p14:tracePt t="297335" x="4470400" y="2127250"/>
          <p14:tracePt t="297352" x="4425950" y="2149475"/>
          <p14:tracePt t="297368" x="4362450" y="2168525"/>
          <p14:tracePt t="297385" x="4324350" y="2187575"/>
          <p14:tracePt t="297401" x="4279900" y="2200275"/>
          <p14:tracePt t="297418" x="4216400" y="2219325"/>
          <p14:tracePt t="297435" x="4178300" y="2232025"/>
          <p14:tracePt t="297453" x="4140200" y="2254250"/>
          <p14:tracePt t="297469" x="4111625" y="2266950"/>
          <p14:tracePt t="297485" x="4102100" y="2276475"/>
          <p14:tracePt t="297502" x="4079875" y="2292350"/>
          <p14:tracePt t="297518" x="4057650" y="2308225"/>
          <p14:tracePt t="297534" x="4041775" y="2317750"/>
          <p14:tracePt t="297553" x="4025900" y="2339975"/>
          <p14:tracePt t="297568" x="4006850" y="2371725"/>
          <p14:tracePt t="297585" x="3997325" y="2387600"/>
          <p14:tracePt t="297602" x="3981450" y="2403475"/>
          <p14:tracePt t="297618" x="3978275" y="2416175"/>
          <p14:tracePt t="297634" x="3978275" y="2425700"/>
          <p14:tracePt t="297652" x="3978275" y="2441575"/>
          <p14:tracePt t="297668" x="3978275" y="2451100"/>
          <p14:tracePt t="297684" x="3978275" y="2457450"/>
          <p14:tracePt t="297701" x="3978275" y="2466975"/>
          <p14:tracePt t="297789" x="3978275" y="2457450"/>
          <p14:tracePt t="297796" x="3978275" y="2454275"/>
          <p14:tracePt t="297803" x="3978275" y="2447925"/>
          <p14:tracePt t="297818" x="3978275" y="2438400"/>
          <p14:tracePt t="297834" x="3978275" y="2428875"/>
          <p14:tracePt t="297852" x="3997325" y="2387600"/>
          <p14:tracePt t="297868" x="4006850" y="2365375"/>
          <p14:tracePt t="297884" x="4035425" y="2333625"/>
          <p14:tracePt t="297902" x="4070350" y="2295525"/>
          <p14:tracePt t="297919" x="4095750" y="2273300"/>
          <p14:tracePt t="297936" x="4105275" y="2263775"/>
          <p14:tracePt t="297951" x="4117975" y="2247900"/>
          <p14:tracePt t="297968" x="4143375" y="2235200"/>
          <p14:tracePt t="297985" x="4165600" y="2212975"/>
          <p14:tracePt t="298002" x="4244975" y="2152650"/>
          <p14:tracePt t="298018" x="4387850" y="2098675"/>
          <p14:tracePt t="298035" x="4530725" y="2054225"/>
          <p14:tracePt t="298052" x="4641850" y="2035175"/>
          <p14:tracePt t="298068" x="4702175" y="2035175"/>
          <p14:tracePt t="298085" x="4746625" y="2035175"/>
          <p14:tracePt t="298101" x="4841875" y="2038350"/>
          <p14:tracePt t="298118" x="4927600" y="2054225"/>
          <p14:tracePt t="298134" x="5057775" y="2079625"/>
          <p14:tracePt t="298152" x="5368925" y="2146300"/>
          <p14:tracePt t="298168" x="5556250" y="2200275"/>
          <p14:tracePt t="298184" x="5699125" y="2247900"/>
          <p14:tracePt t="298201" x="5832475" y="2327275"/>
          <p14:tracePt t="298218" x="5883275" y="2381250"/>
          <p14:tracePt t="298234" x="5902325" y="2419350"/>
          <p14:tracePt t="298251" x="5921375" y="2460625"/>
          <p14:tracePt t="298268" x="5940425" y="2492375"/>
          <p14:tracePt t="298284" x="5953125" y="2520950"/>
          <p14:tracePt t="298301" x="5969000" y="2571750"/>
          <p14:tracePt t="298318" x="5984875" y="2616200"/>
          <p14:tracePt t="298335" x="6003925" y="2654300"/>
          <p14:tracePt t="298351" x="6022975" y="2752725"/>
          <p14:tracePt t="298368" x="6022975" y="2790825"/>
          <p14:tracePt t="298384" x="6022975" y="2835275"/>
          <p14:tracePt t="298402" x="6019800" y="2876550"/>
          <p14:tracePt t="298419" x="6013450" y="2898775"/>
          <p14:tracePt t="298434" x="6007100" y="2927350"/>
          <p14:tracePt t="298451" x="5991225" y="2962275"/>
          <p14:tracePt t="298468" x="5978525" y="2994025"/>
          <p14:tracePt t="298484" x="5965825" y="3016250"/>
          <p14:tracePt t="298501" x="5949950" y="3057525"/>
          <p14:tracePt t="298518" x="5930900" y="3089275"/>
          <p14:tracePt t="298534" x="5911850" y="3130550"/>
          <p14:tracePt t="298552" x="5867400" y="3171825"/>
          <p14:tracePt t="298568" x="5842000" y="3197225"/>
          <p14:tracePt t="298584" x="5807075" y="3238500"/>
          <p14:tracePt t="298602" x="5772150" y="3273425"/>
          <p14:tracePt t="298618" x="5740400" y="3314700"/>
          <p14:tracePt t="298634" x="5715000" y="3340100"/>
          <p14:tracePt t="298651" x="5670550" y="3390900"/>
          <p14:tracePt t="298668" x="5645150" y="3416300"/>
          <p14:tracePt t="298685" x="5594350" y="3460750"/>
          <p14:tracePt t="298701" x="5562600" y="3492500"/>
          <p14:tracePt t="298718" x="5521325" y="3517900"/>
          <p14:tracePt t="298734" x="5483225" y="3536950"/>
          <p14:tracePt t="298752" x="5448300" y="3562350"/>
          <p14:tracePt t="298768" x="5416550" y="3575050"/>
          <p14:tracePt t="298784" x="5394325" y="3584575"/>
          <p14:tracePt t="298801" x="5349875" y="3603625"/>
          <p14:tracePt t="298817" x="5330825" y="3603625"/>
          <p14:tracePt t="298834" x="5292725" y="3603625"/>
          <p14:tracePt t="298852" x="5238750" y="3603625"/>
          <p14:tracePt t="298868" x="5184775" y="3600450"/>
          <p14:tracePt t="298885" x="5111750" y="3581400"/>
          <p14:tracePt t="298901" x="5076825" y="3568700"/>
          <p14:tracePt t="298918" x="5019675" y="3533775"/>
          <p14:tracePt t="298935" x="4918075" y="3511550"/>
          <p14:tracePt t="298952" x="4864100" y="3498850"/>
          <p14:tracePt t="298969" x="4810125" y="3498850"/>
          <p14:tracePt t="298986" x="4733925" y="3498850"/>
          <p14:tracePt t="299002" x="4673600" y="3498850"/>
          <p14:tracePt t="299018" x="4629150" y="3508375"/>
          <p14:tracePt t="299035" x="4565650" y="3514725"/>
          <p14:tracePt t="299051" x="4521200" y="3514725"/>
          <p14:tracePt t="299068" x="4483100" y="3514725"/>
          <p14:tracePt t="299085" x="4429125" y="3514725"/>
          <p14:tracePt t="299102" x="4400550" y="3514725"/>
          <p14:tracePt t="299117" x="4368800" y="3505200"/>
          <p14:tracePt t="299134" x="4311650" y="3486150"/>
          <p14:tracePt t="299151" x="4283075" y="3467100"/>
          <p14:tracePt t="299168" x="4244975" y="3454400"/>
          <p14:tracePt t="299185" x="4200525" y="3435350"/>
          <p14:tracePt t="299202" x="4178300" y="3413125"/>
          <p14:tracePt t="299219" x="4146550" y="3387725"/>
          <p14:tracePt t="299235" x="4108450" y="3327400"/>
          <p14:tracePt t="299251" x="4083050" y="3302000"/>
          <p14:tracePt t="299268" x="4070350" y="3257550"/>
          <p14:tracePt t="299284" x="4054475" y="3178175"/>
          <p14:tracePt t="299301" x="4048125" y="3117850"/>
          <p14:tracePt t="299318" x="4048125" y="3057525"/>
          <p14:tracePt t="299334" x="4048125" y="2971800"/>
          <p14:tracePt t="299351" x="4041775" y="2927350"/>
          <p14:tracePt t="299368" x="4022725" y="2879725"/>
          <p14:tracePt t="299384" x="4022725" y="2841625"/>
          <p14:tracePt t="299401" x="4022725" y="2809875"/>
          <p14:tracePt t="299418" x="4022725" y="2797175"/>
          <p14:tracePt t="299434" x="4022725" y="2755900"/>
          <p14:tracePt t="299451" x="4022725" y="2733675"/>
          <p14:tracePt t="299468" x="4032250" y="2705100"/>
          <p14:tracePt t="299485" x="4044950" y="2676525"/>
          <p14:tracePt t="299501" x="4048125" y="2647950"/>
          <p14:tracePt t="299518" x="4054475" y="2638425"/>
          <p14:tracePt t="299535" x="4057650" y="2622550"/>
          <p14:tracePt t="299551" x="4057650" y="2613025"/>
          <p14:tracePt t="299568" x="4057650" y="2597150"/>
          <p14:tracePt t="299584" x="4057650" y="2593975"/>
          <p14:tracePt t="299618" x="4057650" y="2587625"/>
          <p14:tracePt t="304811" x="4089400" y="2597150"/>
          <p14:tracePt t="304818" x="4130675" y="2622550"/>
          <p14:tracePt t="304825" x="4162425" y="2663825"/>
          <p14:tracePt t="304834" x="4194175" y="2692400"/>
          <p14:tracePt t="304851" x="4260850" y="2765425"/>
          <p14:tracePt t="304868" x="4346575" y="2940050"/>
          <p14:tracePt t="304884" x="4406900" y="3054350"/>
          <p14:tracePt t="304918" x="4514850" y="3314700"/>
          <p14:tracePt t="304951" x="4679950" y="3597275"/>
          <p14:tracePt t="304969" x="4797425" y="3806825"/>
          <p14:tracePt t="304985" x="4857750" y="3917950"/>
          <p14:tracePt t="305001" x="4892675" y="4016375"/>
          <p14:tracePt t="305018" x="4921250" y="4152900"/>
          <p14:tracePt t="305034" x="4937125" y="4238625"/>
          <p14:tracePt t="305051" x="4962525" y="4314825"/>
          <p14:tracePt t="305067" x="5035550" y="4445000"/>
          <p14:tracePt t="305084" x="5099050" y="4578350"/>
          <p14:tracePt t="305101" x="5149850" y="4689475"/>
          <p14:tracePt t="305117" x="5200650" y="4848225"/>
          <p14:tracePt t="305135" x="5213350" y="4911725"/>
          <p14:tracePt t="305152" x="5229225" y="4975225"/>
          <p14:tracePt t="305168" x="5254625" y="5051425"/>
          <p14:tracePt t="305184" x="5283200" y="5095875"/>
          <p14:tracePt t="305201" x="5314950" y="5133975"/>
          <p14:tracePt t="305510" x="5362575" y="5153025"/>
          <p14:tracePt t="305517" x="5426075" y="5178425"/>
          <p14:tracePt t="305525" x="5464175" y="5200650"/>
          <p14:tracePt t="305535" x="5518150" y="5235575"/>
          <p14:tracePt t="305551" x="5597525" y="5302250"/>
          <p14:tracePt t="305567" x="5702300" y="5397500"/>
          <p14:tracePt t="305585" x="5772150" y="5445125"/>
          <p14:tracePt t="305618" x="5883275" y="5527675"/>
          <p14:tracePt t="305651" x="5915025" y="5553075"/>
          <p14:tracePt t="305668" x="5930900" y="5565775"/>
          <p14:tracePt t="305684" x="5934075" y="5578475"/>
          <p14:tracePt t="305701" x="5946775" y="5600700"/>
          <p14:tracePt t="305717" x="5946775" y="5616575"/>
          <p14:tracePt t="305734" x="5949950" y="5629275"/>
          <p14:tracePt t="305752" x="5949950" y="5645150"/>
          <p14:tracePt t="305767" x="5949950" y="5654675"/>
          <p14:tracePt t="305784" x="5949950" y="5661025"/>
          <p14:tracePt t="305823" x="5956300" y="5661025"/>
          <p14:tracePt t="305834" x="5959475" y="5661025"/>
          <p14:tracePt t="305852" x="5978525" y="5661025"/>
          <p14:tracePt t="305867" x="5991225" y="5661025"/>
          <p14:tracePt t="305884" x="6000750" y="5661025"/>
          <p14:tracePt t="305901" x="6010275" y="5657850"/>
          <p14:tracePt t="305917" x="6010275" y="5654675"/>
          <p14:tracePt t="305933" x="6013450" y="5648325"/>
          <p14:tracePt t="305951" x="6026150" y="5638800"/>
          <p14:tracePt t="305983" x="6026150" y="5622925"/>
          <p14:tracePt t="306001" x="6029325" y="5607050"/>
          <p14:tracePt t="306017" x="6029325" y="5597525"/>
          <p14:tracePt t="306033" x="6029325" y="5588000"/>
          <p14:tracePt t="306051" x="6029325" y="5543550"/>
          <p14:tracePt t="306067" x="6029325" y="5505450"/>
          <p14:tracePt t="306084" x="6029325" y="5483225"/>
          <p14:tracePt t="306101" x="6029325" y="5451475"/>
          <p14:tracePt t="306117" x="6029325" y="5441950"/>
          <p14:tracePt t="306133" x="6029325" y="5429250"/>
          <p14:tracePt t="306151" x="6007100" y="5416550"/>
          <p14:tracePt t="306167" x="5997575" y="5400675"/>
          <p14:tracePt t="306184" x="5988050" y="5391150"/>
          <p14:tracePt t="306201" x="5981700" y="5375275"/>
          <p14:tracePt t="306217" x="5978525" y="5365750"/>
          <p14:tracePt t="306233" x="5962650" y="5349875"/>
          <p14:tracePt t="306251" x="5946775" y="5334000"/>
          <p14:tracePt t="306267" x="5937250" y="5330825"/>
          <p14:tracePt t="306284" x="5927725" y="5321300"/>
          <p14:tracePt t="306301" x="5911850" y="5299075"/>
          <p14:tracePt t="306317" x="5911850" y="5289550"/>
          <p14:tracePt t="306334" x="5911850" y="5280025"/>
          <p14:tracePt t="306351" x="5911850" y="5264150"/>
          <p14:tracePt t="306367" x="5911850" y="5260975"/>
          <p14:tracePt t="306401" x="5911850" y="5251450"/>
          <p14:tracePt t="306418" x="5911850" y="5245100"/>
          <p14:tracePt t="306434" x="5911850" y="5238750"/>
          <p14:tracePt t="306450" x="5902325" y="5235575"/>
          <p14:tracePt t="306467" x="5892800" y="5229225"/>
          <p14:tracePt t="306483" x="5883275" y="5226050"/>
          <p14:tracePt t="306500" x="5861050" y="5226050"/>
          <p14:tracePt t="306517" x="5851525" y="5226050"/>
          <p14:tracePt t="306534" x="5842000" y="5226050"/>
          <p14:tracePt t="306551" x="5826125" y="5226050"/>
          <p14:tracePt t="306567" x="5813425" y="5226050"/>
          <p14:tracePt t="306584" x="5803900" y="5226050"/>
          <p14:tracePt t="306601" x="5788025" y="5226050"/>
          <p14:tracePt t="306633" x="5781675" y="5226050"/>
          <p14:tracePt t="306650" x="5768975" y="5232400"/>
          <p14:tracePt t="306667" x="5756275" y="5241925"/>
          <p14:tracePt t="306683" x="5753100" y="5251450"/>
          <p14:tracePt t="306701" x="5753100" y="5260975"/>
          <p14:tracePt t="306717" x="5753100" y="5267325"/>
          <p14:tracePt t="306743" x="5753100" y="5270500"/>
          <p14:tracePt t="306757" x="5753100" y="5276850"/>
          <p14:tracePt t="306778" x="5753100" y="5280025"/>
          <p14:tracePt t="306786" x="5753100" y="5286375"/>
          <p14:tracePt t="306800" x="5753100" y="5292725"/>
          <p14:tracePt t="306817" x="5753100" y="5302250"/>
          <p14:tracePt t="306834" x="5753100" y="5314950"/>
          <p14:tracePt t="306851" x="5753100" y="5324475"/>
          <p14:tracePt t="306868" x="5753100" y="5337175"/>
          <p14:tracePt t="306885" x="5753100" y="5349875"/>
          <p14:tracePt t="306900" x="5753100" y="5365750"/>
          <p14:tracePt t="306917" x="5753100" y="5375275"/>
          <p14:tracePt t="306933" x="5759450" y="5384800"/>
          <p14:tracePt t="306951" x="5775325" y="5400675"/>
          <p14:tracePt t="306968" x="5784850" y="5416550"/>
          <p14:tracePt t="306985" x="5800725" y="5432425"/>
          <p14:tracePt t="307001" x="5816600" y="5441950"/>
          <p14:tracePt t="307018" x="5838825" y="5454650"/>
          <p14:tracePt t="307035" x="5861050" y="5473700"/>
          <p14:tracePt t="307050" x="5870575" y="5486400"/>
          <p14:tracePt t="307067" x="5886450" y="5489575"/>
          <p14:tracePt t="307101" x="5902325" y="5489575"/>
          <p14:tracePt t="307117" x="5911850" y="5489575"/>
          <p14:tracePt t="307134" x="5930900" y="5489575"/>
          <p14:tracePt t="307151" x="5940425" y="5489575"/>
          <p14:tracePt t="307167" x="5949950" y="5489575"/>
          <p14:tracePt t="307184" x="5956300" y="5489575"/>
          <p14:tracePt t="307263" x="5956300" y="5483225"/>
          <p14:tracePt t="307271" x="5956300" y="5480050"/>
          <p14:tracePt t="307285" x="5956300" y="5470525"/>
          <p14:tracePt t="307300" x="5956300" y="5448300"/>
          <p14:tracePt t="307317" x="5946775" y="5422900"/>
          <p14:tracePt t="307334" x="5927725" y="5375275"/>
          <p14:tracePt t="307350" x="5911850" y="5349875"/>
          <p14:tracePt t="307367" x="5899150" y="5334000"/>
          <p14:tracePt t="307384" x="5889625" y="5318125"/>
          <p14:tracePt t="307418" x="5889625" y="5314950"/>
          <p14:tracePt t="307442" x="5889625" y="5308600"/>
          <p14:tracePt t="307450" x="5889625" y="5305425"/>
          <p14:tracePt t="307467" x="5880100" y="5289550"/>
          <p14:tracePt t="307484" x="5880100" y="5273675"/>
          <p14:tracePt t="307500" x="5873750" y="5264150"/>
          <p14:tracePt t="307517" x="5873750" y="5254625"/>
          <p14:tracePt t="307534" x="5873750" y="5241925"/>
          <p14:tracePt t="307567" x="5873750" y="5235575"/>
          <p14:tracePt t="307584" x="5861050" y="5219700"/>
          <p14:tracePt t="307601" x="5848350" y="5210175"/>
          <p14:tracePt t="307618" x="5838825" y="5194300"/>
          <p14:tracePt t="307635" x="5826125" y="5181600"/>
          <p14:tracePt t="307650" x="5810250" y="5175250"/>
          <p14:tracePt t="307667" x="5803900" y="5175250"/>
          <p14:tracePt t="307700" x="5800725" y="5175250"/>
          <p14:tracePt t="307717" x="5791200" y="5175250"/>
          <p14:tracePt t="307719" x="5784850" y="5175250"/>
          <p14:tracePt t="307733" x="5775325" y="5175250"/>
          <p14:tracePt t="307751" x="5759450" y="5175250"/>
          <p14:tracePt t="307767" x="5749925" y="5175250"/>
          <p14:tracePt t="307784" x="5740400" y="5175250"/>
          <p14:tracePt t="307801" x="5740400" y="5178425"/>
          <p14:tracePt t="307817" x="5740400" y="5187950"/>
          <p14:tracePt t="307833" x="5740400" y="5207000"/>
          <p14:tracePt t="307851" x="5740400" y="5216525"/>
          <p14:tracePt t="307867" x="5740400" y="5226050"/>
          <p14:tracePt t="307884" x="5740400" y="5241925"/>
          <p14:tracePt t="307900" x="5740400" y="5245100"/>
          <p14:tracePt t="307918" x="5740400" y="5251450"/>
          <p14:tracePt t="307933" x="5740400" y="5260975"/>
          <p14:tracePt t="307951" x="5740400" y="5270500"/>
          <p14:tracePt t="307967" x="5740400" y="5280025"/>
          <p14:tracePt t="307983" x="5740400" y="5299075"/>
          <p14:tracePt t="308000" x="5743575" y="5308600"/>
          <p14:tracePt t="308017" x="5746750" y="5318125"/>
          <p14:tracePt t="308033" x="5753100" y="5334000"/>
          <p14:tracePt t="308050" x="5756275" y="5349875"/>
          <p14:tracePt t="308067" x="5762625" y="5359400"/>
          <p14:tracePt t="308084" x="5778500" y="5362575"/>
          <p14:tracePt t="308100" x="5788025" y="5375275"/>
          <p14:tracePt t="308118" x="5800725" y="5384800"/>
          <p14:tracePt t="308134" x="5810250" y="5400675"/>
          <p14:tracePt t="308150" x="5826125" y="5403850"/>
          <p14:tracePt t="308167" x="5832475" y="5403850"/>
          <p14:tracePt t="308183" x="5835650" y="5410200"/>
          <p14:tracePt t="308200" x="5845175" y="5410200"/>
          <p14:tracePt t="308218" x="5861050" y="5410200"/>
          <p14:tracePt t="308234" x="5876925" y="5410200"/>
          <p14:tracePt t="308250" x="5899150" y="5416550"/>
          <p14:tracePt t="308268" x="5924550" y="5416550"/>
          <p14:tracePt t="308284" x="5934075" y="5416550"/>
          <p14:tracePt t="308301" x="5943600" y="5416550"/>
          <p14:tracePt t="308317" x="5949950" y="5416550"/>
          <p14:tracePt t="308350" x="5949950" y="5413375"/>
          <p14:tracePt t="308368" x="5949950" y="5397500"/>
          <p14:tracePt t="308384" x="5949950" y="5384800"/>
          <p14:tracePt t="308400" x="5949950" y="5375275"/>
          <p14:tracePt t="308417" x="5949950" y="5359400"/>
          <p14:tracePt t="308433" x="5943600" y="5349875"/>
          <p14:tracePt t="308451" x="5930900" y="5327650"/>
          <p14:tracePt t="308468" x="5899150" y="5305425"/>
          <p14:tracePt t="308483" x="5880100" y="5283200"/>
          <p14:tracePt t="308500" x="5870575" y="5273675"/>
          <p14:tracePt t="308517" x="5851525" y="5257800"/>
          <p14:tracePt t="308533" x="5842000" y="5257800"/>
          <p14:tracePt t="308550" x="5832475" y="5248275"/>
          <p14:tracePt t="308567" x="5810250" y="5238750"/>
          <p14:tracePt t="308584" x="5800725" y="5232400"/>
          <p14:tracePt t="308601" x="5791200" y="5222875"/>
          <p14:tracePt t="308617" x="5775325" y="5207000"/>
          <p14:tracePt t="308633" x="5759450" y="5191125"/>
          <p14:tracePt t="308651" x="5749925" y="5187950"/>
          <p14:tracePt t="308667" x="5740400" y="5187950"/>
          <p14:tracePt t="308860" x="5740400" y="5194300"/>
          <p14:tracePt t="308868" x="5740400" y="5203825"/>
          <p14:tracePt t="308875" x="5743575" y="5216525"/>
          <p14:tracePt t="308884" x="5743575" y="5235575"/>
          <p14:tracePt t="308900" x="5749925" y="5251450"/>
          <p14:tracePt t="308917" x="5759450" y="5270500"/>
          <p14:tracePt t="308934" x="5775325" y="5292725"/>
          <p14:tracePt t="308950" x="5781675" y="5308600"/>
          <p14:tracePt t="308967" x="5797550" y="5343525"/>
          <p14:tracePt t="308983" x="5807075" y="5353050"/>
          <p14:tracePt t="309000" x="5822950" y="5362575"/>
          <p14:tracePt t="309017" x="5838825" y="5378450"/>
          <p14:tracePt t="309034" x="5848350" y="5394325"/>
          <p14:tracePt t="309051" x="5857875" y="5403850"/>
          <p14:tracePt t="309067" x="5876925" y="5419725"/>
          <p14:tracePt t="309083" x="5886450" y="5429250"/>
          <p14:tracePt t="309100" x="5899150" y="5445125"/>
          <p14:tracePt t="309117" x="5911850" y="5457825"/>
          <p14:tracePt t="309133" x="5927725" y="5470525"/>
          <p14:tracePt t="309150" x="5937250" y="5470525"/>
          <p14:tracePt t="309167" x="5937250" y="5473700"/>
          <p14:tracePt t="309188" x="5943600" y="5473700"/>
          <p14:tracePt t="309200" x="5946775" y="5473700"/>
          <p14:tracePt t="309217" x="5962650" y="5473700"/>
          <p14:tracePt t="309234" x="5978525" y="5473700"/>
          <p14:tracePt t="309252" x="5991225" y="5473700"/>
          <p14:tracePt t="309268" x="5997575" y="5473700"/>
          <p14:tracePt t="309284" x="5997575" y="5467350"/>
          <p14:tracePt t="309301" x="5997575" y="5457825"/>
          <p14:tracePt t="309317" x="5997575" y="5426075"/>
          <p14:tracePt t="309333" x="5994400" y="5403850"/>
          <p14:tracePt t="309351" x="5981700" y="5365750"/>
          <p14:tracePt t="309367" x="5978525" y="5353050"/>
          <p14:tracePt t="309384" x="5978525" y="5343525"/>
          <p14:tracePt t="309401" x="5978525" y="5314950"/>
          <p14:tracePt t="309417" x="5978525" y="5302250"/>
          <p14:tracePt t="309433" x="5962650" y="5289550"/>
          <p14:tracePt t="309451" x="5946775" y="5264150"/>
          <p14:tracePt t="309467" x="5937250" y="5254625"/>
          <p14:tracePt t="309484" x="5927725" y="5245100"/>
          <p14:tracePt t="309501" x="5905500" y="5222875"/>
          <p14:tracePt t="309517" x="5895975" y="5216525"/>
          <p14:tracePt t="309533" x="5886450" y="5216525"/>
          <p14:tracePt t="309551" x="5876925" y="5216525"/>
          <p14:tracePt t="309567" x="5861050" y="5213350"/>
          <p14:tracePt t="309584" x="5851525" y="5207000"/>
          <p14:tracePt t="309601" x="5835650" y="5203825"/>
          <p14:tracePt t="309617" x="5826125" y="5203825"/>
          <p14:tracePt t="309633" x="5813425" y="5203825"/>
          <p14:tracePt t="309651" x="5800725" y="5203825"/>
          <p14:tracePt t="309702" x="5797550" y="5203825"/>
          <p14:tracePt t="309709" x="5791200" y="5203825"/>
          <p14:tracePt t="309716" x="5788025" y="5203825"/>
          <p14:tracePt t="309733" x="5778500" y="5203825"/>
          <p14:tracePt t="309751" x="5762625" y="5203825"/>
          <p14:tracePt t="309767" x="5756275" y="5203825"/>
          <p14:tracePt t="309801" x="5756275" y="5213350"/>
          <p14:tracePt t="309833" x="5756275" y="5229225"/>
          <p14:tracePt t="309851" x="5756275" y="5245100"/>
          <p14:tracePt t="309866" x="5756275" y="5254625"/>
          <p14:tracePt t="309883" x="5756275" y="5264150"/>
          <p14:tracePt t="309900" x="5756275" y="5267325"/>
          <p14:tracePt t="309917" x="5756275" y="5283200"/>
          <p14:tracePt t="309933" x="5756275" y="5289550"/>
          <p14:tracePt t="309950" x="5756275" y="5299075"/>
          <p14:tracePt t="309967" x="5756275" y="5308600"/>
          <p14:tracePt t="309983" x="5756275" y="5311775"/>
          <p14:tracePt t="310000" x="5759450" y="5327650"/>
          <p14:tracePt t="310017" x="5772150" y="5340350"/>
          <p14:tracePt t="310034" x="5775325" y="5343525"/>
          <p14:tracePt t="310051" x="5781675" y="5359400"/>
          <p14:tracePt t="310067" x="5791200" y="5368925"/>
          <p14:tracePt t="310084" x="5794375" y="5384800"/>
          <p14:tracePt t="310100" x="5810250" y="5397500"/>
          <p14:tracePt t="310117" x="5826125" y="5403850"/>
          <p14:tracePt t="310133" x="5835650" y="5407025"/>
          <p14:tracePt t="310150" x="5848350" y="5419725"/>
          <p14:tracePt t="310167" x="5861050" y="5429250"/>
          <p14:tracePt t="310183" x="5876925" y="5432425"/>
          <p14:tracePt t="310200" x="5902325" y="5448300"/>
          <p14:tracePt t="310217" x="5934075" y="5461000"/>
          <p14:tracePt t="310233" x="5943600" y="5467350"/>
          <p14:tracePt t="310251" x="5959475" y="5467350"/>
          <p14:tracePt t="310267" x="5962650" y="5467350"/>
          <p14:tracePt t="310283" x="5969000" y="5467350"/>
          <p14:tracePt t="310372" x="5978525" y="5467350"/>
          <p14:tracePt t="310379" x="5978525" y="5464175"/>
          <p14:tracePt t="310386" x="5978525" y="5461000"/>
          <p14:tracePt t="310400" x="5978525" y="5451475"/>
          <p14:tracePt t="310417" x="5978525" y="5441950"/>
          <p14:tracePt t="310433" x="5978525" y="5413375"/>
          <p14:tracePt t="310450" x="5978525" y="5381625"/>
          <p14:tracePt t="310467" x="5978525" y="5356225"/>
          <p14:tracePt t="310483" x="5978525" y="5346700"/>
          <p14:tracePt t="310500" x="5978525" y="5334000"/>
          <p14:tracePt t="310517" x="5978525" y="5318125"/>
          <p14:tracePt t="310534" x="5978525" y="5308600"/>
          <p14:tracePt t="310550" x="5978525" y="5286375"/>
          <p14:tracePt t="310567" x="5978525" y="5276850"/>
          <p14:tracePt t="310585" x="5959475" y="5251450"/>
          <p14:tracePt t="310600" x="5949950" y="5241925"/>
          <p14:tracePt t="310617" x="5940425" y="5232400"/>
          <p14:tracePt t="310633" x="5930900" y="5216525"/>
          <p14:tracePt t="310650" x="5908675" y="5200650"/>
          <p14:tracePt t="310667" x="5899150" y="5194300"/>
          <p14:tracePt t="310684" x="5883275" y="5194300"/>
          <p14:tracePt t="310700" x="5870575" y="5191125"/>
          <p14:tracePt t="310717" x="5861050" y="5191125"/>
          <p14:tracePt t="310734" x="5845175" y="5184775"/>
          <p14:tracePt t="310751" x="5835650" y="5184775"/>
          <p14:tracePt t="310792" x="5829300" y="5184775"/>
          <p14:tracePt t="310800" x="5819775" y="5184775"/>
          <p14:tracePt t="310817" x="5810250" y="5184775"/>
          <p14:tracePt t="310834" x="5794375" y="5184775"/>
          <p14:tracePt t="310851" x="5784850" y="5184775"/>
          <p14:tracePt t="310868" x="5772150" y="5184775"/>
          <p14:tracePt t="310956" x="5772150" y="5187950"/>
          <p14:tracePt t="310963" x="5772150" y="5191125"/>
          <p14:tracePt t="310970" x="5772150" y="5197475"/>
          <p14:tracePt t="310984" x="5772150" y="5207000"/>
          <p14:tracePt t="311001" x="5772150" y="5222875"/>
          <p14:tracePt t="311017" x="5772150" y="5232400"/>
          <p14:tracePt t="311034" x="5772150" y="5241925"/>
          <p14:tracePt t="311050" x="5772150" y="5248275"/>
          <p14:tracePt t="311067" x="5772150" y="5257800"/>
          <p14:tracePt t="311084" x="5772150" y="5276850"/>
          <p14:tracePt t="311100" x="5772150" y="5286375"/>
          <p14:tracePt t="311117" x="5772150" y="5292725"/>
          <p14:tracePt t="311134" x="5772150" y="5302250"/>
          <p14:tracePt t="311150" x="5772150" y="5305425"/>
          <p14:tracePt t="311184" x="5772150" y="5321300"/>
          <p14:tracePt t="311217" x="5778500" y="5327650"/>
          <p14:tracePt t="311234" x="5778500" y="5330825"/>
          <p14:tracePt t="311250" x="5778500" y="5337175"/>
          <p14:tracePt t="311267" x="5784850" y="5340350"/>
          <p14:tracePt t="311283" x="5788025" y="5349875"/>
          <p14:tracePt t="311300" x="5794375" y="5356225"/>
          <p14:tracePt t="311317" x="5794375" y="5362575"/>
          <p14:tracePt t="311334" x="5794375" y="5372100"/>
          <p14:tracePt t="311355" x="5794375" y="5375275"/>
          <p14:tracePt t="311369" x="5794375" y="5381625"/>
          <p14:tracePt t="311384" x="5794375" y="5384800"/>
          <p14:tracePt t="311400" x="5797550" y="5391150"/>
          <p14:tracePt t="311417" x="5803900" y="5394325"/>
          <p14:tracePt t="311433" x="5813425" y="5410200"/>
          <p14:tracePt t="311450" x="5813425" y="5419725"/>
          <p14:tracePt t="311466" x="5816600" y="5426075"/>
          <p14:tracePt t="311483" x="5816600" y="5435600"/>
          <p14:tracePt t="311516" x="5816600" y="5445125"/>
          <p14:tracePt t="311533" x="5829300" y="5461000"/>
          <p14:tracePt t="311550" x="5838825" y="5476875"/>
          <p14:tracePt t="311567" x="5848350" y="5486400"/>
          <p14:tracePt t="311583" x="5864225" y="5495925"/>
          <p14:tracePt t="311601" x="5880100" y="5499100"/>
          <p14:tracePt t="311617" x="5889625" y="5505450"/>
          <p14:tracePt t="311633" x="5892800" y="5505450"/>
          <p14:tracePt t="311668" x="5899150" y="5505450"/>
          <p14:tracePt t="311684" x="5902325" y="5508625"/>
          <p14:tracePt t="311717" x="5908675" y="5508625"/>
          <p14:tracePt t="312525" x="5895975" y="5508625"/>
          <p14:tracePt t="312533" x="5883275" y="5502275"/>
          <p14:tracePt t="312539" x="5876925" y="5495925"/>
          <p14:tracePt t="312550" x="5873750" y="5492750"/>
          <p14:tracePt t="312567" x="5857875" y="5470525"/>
          <p14:tracePt t="312583" x="5842000" y="5461000"/>
          <p14:tracePt t="312600" x="5832475" y="5461000"/>
          <p14:tracePt t="312633" x="5813425" y="5448300"/>
          <p14:tracePt t="312667" x="5781675" y="5419725"/>
          <p14:tracePt t="312683" x="5772150" y="5416550"/>
          <p14:tracePt t="312700" x="5768975" y="5410200"/>
          <p14:tracePt t="312716" x="5768975" y="5407025"/>
          <p14:tracePt t="312733" x="5768975" y="5400675"/>
          <p14:tracePt t="312751" x="5768975" y="5397500"/>
          <p14:tracePt t="312767" x="5768975" y="5375275"/>
          <p14:tracePt t="312783" x="5768975" y="5365750"/>
          <p14:tracePt t="312800" x="5768975" y="5362575"/>
          <p14:tracePt t="312816" x="5768975" y="5353050"/>
          <p14:tracePt t="312833" x="5768975" y="5346700"/>
          <p14:tracePt t="312850" x="5768975" y="5340350"/>
          <p14:tracePt t="312866" x="5768975" y="5321300"/>
          <p14:tracePt t="312884" x="5768975" y="5311775"/>
          <p14:tracePt t="312900" x="5768975" y="5302250"/>
          <p14:tracePt t="312916" x="5756275" y="5283200"/>
          <p14:tracePt t="312934" x="5756275" y="5270500"/>
          <p14:tracePt t="312950" x="5756275" y="5267325"/>
          <p14:tracePt t="313189" x="5759450" y="5267325"/>
          <p14:tracePt t="313195" x="5762625" y="5267325"/>
          <p14:tracePt t="313203" x="5768975" y="5267325"/>
          <p14:tracePt t="313217" x="5778500" y="5267325"/>
          <p14:tracePt t="313233" x="5788025" y="5267325"/>
          <p14:tracePt t="313250" x="5794375" y="5267325"/>
          <p14:tracePt t="313267" x="5803900" y="5267325"/>
          <p14:tracePt t="313301" x="5807075" y="5267325"/>
          <p14:tracePt t="313316" x="5813425" y="5273675"/>
          <p14:tracePt t="313333" x="5816600" y="5280025"/>
          <p14:tracePt t="313394" x="5822950" y="5283200"/>
          <p14:tracePt t="313415" x="5829300" y="5283200"/>
          <p14:tracePt t="313437" x="5829300" y="5292725"/>
          <p14:tracePt t="313444" x="5832475" y="5292725"/>
          <p14:tracePt t="313451" x="5838825" y="5299075"/>
          <p14:tracePt t="313467" x="5842000" y="5302250"/>
          <p14:tracePt t="313483" x="5842000" y="5308600"/>
          <p14:tracePt t="313501" x="5861050" y="5311775"/>
          <p14:tracePt t="313516" x="5867400" y="5318125"/>
          <p14:tracePt t="313533" x="5873750" y="5324475"/>
          <p14:tracePt t="313550" x="5883275" y="5334000"/>
          <p14:tracePt t="313567" x="5886450" y="5343525"/>
          <p14:tracePt t="313583" x="5892800" y="5343525"/>
          <p14:tracePt t="313600" x="5902325" y="5349875"/>
          <p14:tracePt t="313616" x="5908675" y="5359400"/>
          <p14:tracePt t="313633" x="5918200" y="5362575"/>
          <p14:tracePt t="313650" x="5930900" y="5378450"/>
          <p14:tracePt t="313666" x="5943600" y="5394325"/>
          <p14:tracePt t="313683" x="5959475" y="5397500"/>
          <p14:tracePt t="313700" x="5972175" y="5403850"/>
          <p14:tracePt t="313716" x="5981700" y="5407025"/>
          <p14:tracePt t="313764" x="5988050" y="5407025"/>
          <p14:tracePt t="313772" x="5991225" y="5413375"/>
          <p14:tracePt t="313783" x="6003925" y="5413375"/>
          <p14:tracePt t="313800" x="6013450" y="5422900"/>
          <p14:tracePt t="313816" x="6016625" y="5426075"/>
          <p14:tracePt t="313834" x="6022975" y="5432425"/>
          <p14:tracePt t="313850" x="6026150" y="5432425"/>
          <p14:tracePt t="313901" x="6032500" y="5432425"/>
          <p14:tracePt t="313908" x="6035675" y="5441950"/>
          <p14:tracePt t="313929" x="6042025" y="5441950"/>
          <p14:tracePt t="313936" x="6051550" y="5448300"/>
          <p14:tracePt t="313949" x="6057900" y="5454650"/>
          <p14:tracePt t="313966" x="6061075" y="5454650"/>
          <p14:tracePt t="314769" x="6061075" y="5457825"/>
          <p14:tracePt t="314784" x="6061075" y="5464175"/>
          <p14:tracePt t="314791" x="6054725" y="5473700"/>
          <p14:tracePt t="314799" x="6045200" y="5473700"/>
          <p14:tracePt t="314816" x="6038850" y="5483225"/>
          <p14:tracePt t="314834" x="6026150" y="5492750"/>
          <p14:tracePt t="314867" x="6003925" y="5508625"/>
          <p14:tracePt t="314869" x="5988050" y="5508625"/>
          <p14:tracePt t="314900" x="5956300" y="5530850"/>
          <p14:tracePt t="314916" x="5940425" y="5530850"/>
          <p14:tracePt t="314933" x="5924550" y="5530850"/>
          <p14:tracePt t="314949" x="5915025" y="5530850"/>
          <p14:tracePt t="314967" x="5905500" y="5530850"/>
          <p14:tracePt t="314984" x="5886450" y="5530850"/>
          <p14:tracePt t="315000" x="5876925" y="5530850"/>
          <p14:tracePt t="315016" x="5867400" y="5530850"/>
          <p14:tracePt t="315033" x="5851525" y="5530850"/>
          <p14:tracePt t="315049" x="5835650" y="5530850"/>
          <p14:tracePt t="315066" x="5826125" y="5530850"/>
          <p14:tracePt t="315083" x="5816600" y="5511800"/>
          <p14:tracePt t="315100" x="5816600" y="5502275"/>
          <p14:tracePt t="315116" x="5813425" y="5492750"/>
          <p14:tracePt t="315133" x="5807075" y="5457825"/>
          <p14:tracePt t="315149" x="5800725" y="5445125"/>
          <p14:tracePt t="315166" x="5791200" y="5429250"/>
          <p14:tracePt t="315183" x="5791200" y="5407025"/>
          <p14:tracePt t="315199" x="5791200" y="5397500"/>
          <p14:tracePt t="315216" x="5791200" y="5378450"/>
          <p14:tracePt t="315233" x="5791200" y="5337175"/>
          <p14:tracePt t="315250" x="5791200" y="5299075"/>
          <p14:tracePt t="315266" x="5791200" y="5264150"/>
          <p14:tracePt t="315283" x="5784850" y="5222875"/>
          <p14:tracePt t="315299" x="5778500" y="5207000"/>
          <p14:tracePt t="315316" x="5778500" y="5197475"/>
          <p14:tracePt t="315333" x="5778500" y="5187950"/>
          <p14:tracePt t="315426" x="5775325" y="5187950"/>
          <p14:tracePt t="315454" x="5768975" y="5194300"/>
          <p14:tracePt t="315461" x="5768975" y="5200650"/>
          <p14:tracePt t="315468" x="5768975" y="5203825"/>
          <p14:tracePt t="315483" x="5768975" y="5213350"/>
          <p14:tracePt t="315500" x="5768975" y="5222875"/>
          <p14:tracePt t="315517" x="5762625" y="5232400"/>
          <p14:tracePt t="315533" x="5759450" y="5254625"/>
          <p14:tracePt t="315549" x="5753100" y="5264150"/>
          <p14:tracePt t="315566" x="5753100" y="5273675"/>
          <p14:tracePt t="315583" x="5753100" y="5292725"/>
          <p14:tracePt t="315600" x="5753100" y="5302250"/>
          <p14:tracePt t="315616" x="5753100" y="5311775"/>
          <p14:tracePt t="315633" x="5753100" y="5327650"/>
          <p14:tracePt t="315650" x="5753100" y="5343525"/>
          <p14:tracePt t="315668" x="5753100" y="5356225"/>
          <p14:tracePt t="315684" x="5753100" y="5365750"/>
          <p14:tracePt t="315700" x="5753100" y="5372100"/>
          <p14:tracePt t="315716" x="5759450" y="5372100"/>
          <p14:tracePt t="315733" x="5775325" y="5381625"/>
          <p14:tracePt t="315750" x="5784850" y="5391150"/>
          <p14:tracePt t="315768" x="5807075" y="5400675"/>
          <p14:tracePt t="315784" x="5816600" y="5400675"/>
          <p14:tracePt t="315800" x="5826125" y="5400675"/>
          <p14:tracePt t="315860" x="5829300" y="5400675"/>
          <p14:tracePt t="315889" x="5835650" y="5400675"/>
          <p14:tracePt t="315903" x="5845175" y="5400675"/>
          <p14:tracePt t="315924" x="5851525" y="5400675"/>
          <p14:tracePt t="315932" x="5851525" y="5394325"/>
          <p14:tracePt t="315938" x="5851525" y="5384800"/>
          <p14:tracePt t="315949" x="5851525" y="5381625"/>
          <p14:tracePt t="315967" x="5851525" y="5365750"/>
          <p14:tracePt t="315983" x="5854700" y="5349875"/>
          <p14:tracePt t="316000" x="5854700" y="5334000"/>
          <p14:tracePt t="316016" x="5854700" y="5321300"/>
          <p14:tracePt t="316033" x="5854700" y="5314950"/>
          <p14:tracePt t="316124" x="5854700" y="5311775"/>
          <p14:tracePt t="316139" x="5854700" y="5305425"/>
          <p14:tracePt t="316161" x="5854700" y="5302250"/>
          <p14:tracePt t="316175" x="5854700" y="5295900"/>
          <p14:tracePt t="316253" x="5861050" y="5286375"/>
          <p14:tracePt t="316267" x="5867400" y="5286375"/>
          <p14:tracePt t="316289" x="5870575" y="5286375"/>
          <p14:tracePt t="316332" x="5876925" y="5286375"/>
          <p14:tracePt t="316424" x="5876925" y="5292725"/>
          <p14:tracePt t="316431" x="5876925" y="5295900"/>
          <p14:tracePt t="316445" x="5876925" y="5302250"/>
          <p14:tracePt t="316452" x="5876925" y="5305425"/>
          <p14:tracePt t="316466" x="5876925" y="5311775"/>
          <p14:tracePt t="316482" x="5876925" y="5318125"/>
          <p14:tracePt t="316500" x="5873750" y="5327650"/>
          <p14:tracePt t="316516" x="5857875" y="5327650"/>
          <p14:tracePt t="316559" x="5854700" y="5327650"/>
          <p14:tracePt t="316589" x="5848350" y="5327650"/>
          <p14:tracePt t="316595" x="5838825" y="5327650"/>
          <p14:tracePt t="316603" x="5835650" y="5327650"/>
          <p14:tracePt t="316616" x="5826125" y="5327650"/>
          <p14:tracePt t="316633" x="5813425" y="5321300"/>
          <p14:tracePt t="316650" x="5810250" y="5308600"/>
          <p14:tracePt t="316668" x="5797550" y="5270500"/>
          <p14:tracePt t="316683" x="5797550" y="5248275"/>
          <p14:tracePt t="316700" x="5788025" y="5238750"/>
          <p14:tracePt t="316716" x="5781675" y="5216525"/>
          <p14:tracePt t="316734" x="5778500" y="5210175"/>
          <p14:tracePt t="316749" x="5772150" y="5210175"/>
          <p14:tracePt t="316783" x="5772150" y="5207000"/>
          <p14:tracePt t="317144" x="5772150" y="5213350"/>
          <p14:tracePt t="317151" x="5772150" y="5219700"/>
          <p14:tracePt t="317167" x="5772150" y="5229225"/>
          <p14:tracePt t="317183" x="5772150" y="5241925"/>
          <p14:tracePt t="317201" x="5772150" y="5257800"/>
          <p14:tracePt t="317216" x="5772150" y="5264150"/>
          <p14:tracePt t="317308" x="5775325" y="5264150"/>
          <p14:tracePt t="317322" x="5778500" y="5264150"/>
          <p14:tracePt t="317329" x="5784850" y="5264150"/>
          <p14:tracePt t="317336" x="5794375" y="5264150"/>
          <p14:tracePt t="317350" x="5800725" y="5267325"/>
          <p14:tracePt t="317366" x="5810250" y="5267325"/>
          <p14:tracePt t="317383" x="5813425" y="5267325"/>
          <p14:tracePt t="317400" x="5822950" y="5267325"/>
          <p14:tracePt t="317416" x="5829300" y="5267325"/>
          <p14:tracePt t="317433" x="5835650" y="5267325"/>
          <p14:tracePt t="317450" x="5854700" y="5267325"/>
          <p14:tracePt t="317466" x="5857875" y="5267325"/>
          <p14:tracePt t="317483" x="5864225" y="5267325"/>
          <p14:tracePt t="317499" x="5873750" y="5251450"/>
          <p14:tracePt t="317516" x="5873750" y="5241925"/>
          <p14:tracePt t="317533" x="5873750" y="5226050"/>
          <p14:tracePt t="317549" x="5873750" y="5222875"/>
          <p14:tracePt t="317886" x="5883275" y="5222875"/>
          <p14:tracePt t="317891" x="5883275" y="5229225"/>
          <p14:tracePt t="317899" x="5883275" y="5232400"/>
          <p14:tracePt t="317916" x="5883275" y="5238750"/>
          <p14:tracePt t="317957" x="5883275" y="5241925"/>
          <p14:tracePt t="317970" x="5883275" y="5248275"/>
          <p14:tracePt t="317999" x="5889625" y="5267325"/>
          <p14:tracePt t="318016" x="5892800" y="5273675"/>
          <p14:tracePt t="318032" x="5892800" y="5276850"/>
          <p14:tracePt t="318049" x="5892800" y="5283200"/>
          <p14:tracePt t="318083" x="5892800" y="5286375"/>
          <p14:tracePt t="318192" x="5886450" y="5286375"/>
          <p14:tracePt t="318199" x="5876925" y="5286375"/>
          <p14:tracePt t="318205" x="5873750" y="5286375"/>
          <p14:tracePt t="318216" x="5867400" y="5286375"/>
          <p14:tracePt t="318232" x="5857875" y="5286375"/>
          <p14:tracePt t="318249" x="5842000" y="5286375"/>
          <p14:tracePt t="318266" x="5826125" y="5280025"/>
          <p14:tracePt t="318283" x="5816600" y="5276850"/>
          <p14:tracePt t="318299" x="5813425" y="5267325"/>
          <p14:tracePt t="318332" x="5813425" y="5260975"/>
          <p14:tracePt t="318349" x="5813425" y="5251450"/>
          <p14:tracePt t="318366" x="5807075" y="5245100"/>
          <p14:tracePt t="318383" x="5807075" y="5235575"/>
          <p14:tracePt t="318399" x="5803900" y="5235575"/>
          <p14:tracePt t="318416" x="5797550" y="5232400"/>
          <p14:tracePt t="318432" x="5797550" y="5226050"/>
          <p14:tracePt t="318449" x="5794375" y="5210175"/>
          <p14:tracePt t="318466" x="5794375" y="5197475"/>
          <p14:tracePt t="318483" x="5794375" y="5181600"/>
          <p14:tracePt t="318500" x="5794375" y="5178425"/>
          <p14:tracePt t="318516" x="5794375" y="5165725"/>
          <p14:tracePt t="318835" x="5794375" y="5168900"/>
          <p14:tracePt t="318840" x="5794375" y="5175250"/>
          <p14:tracePt t="318849" x="5794375" y="5178425"/>
          <p14:tracePt t="318866" x="5794375" y="5187950"/>
          <p14:tracePt t="318882" x="5794375" y="5207000"/>
          <p14:tracePt t="318899" x="5794375" y="5219700"/>
          <p14:tracePt t="318916" x="5794375" y="5222875"/>
          <p14:tracePt t="318940" x="5794375" y="5229225"/>
          <p14:tracePt t="318969" x="5794375" y="5232400"/>
          <p14:tracePt t="318997" x="5794375" y="5238750"/>
          <p14:tracePt t="319011" x="5794375" y="5241925"/>
          <p14:tracePt t="319104" x="5794375" y="5251450"/>
          <p14:tracePt t="319140" x="5800725" y="5251450"/>
          <p14:tracePt t="319147" x="5803900" y="5251450"/>
          <p14:tracePt t="319155" x="5810250" y="5251450"/>
          <p14:tracePt t="319166" x="5813425" y="5251450"/>
          <p14:tracePt t="319183" x="5835650" y="5251450"/>
          <p14:tracePt t="319199" x="5845175" y="5251450"/>
          <p14:tracePt t="319216" x="5848350" y="5251450"/>
          <p14:tracePt t="319254" x="5854700" y="5251450"/>
          <p14:tracePt t="319267" x="5857875" y="5251450"/>
          <p14:tracePt t="319283" x="5873750" y="5251450"/>
          <p14:tracePt t="319299" x="5889625" y="5251450"/>
          <p14:tracePt t="319316" x="5892800" y="5251450"/>
          <p14:tracePt t="319333" x="5902325" y="5251450"/>
          <p14:tracePt t="319446" x="5908675" y="5251450"/>
          <p14:tracePt t="319461" x="5915025" y="5245100"/>
          <p14:tracePt t="319475" x="5918200" y="5245100"/>
          <p14:tracePt t="319483" x="5918200" y="5241925"/>
          <p14:tracePt t="319500" x="5918200" y="5235575"/>
          <p14:tracePt t="319980" x="5918200" y="5238750"/>
          <p14:tracePt t="319988" x="5918200" y="5241925"/>
          <p14:tracePt t="320000" x="5918200" y="5248275"/>
          <p14:tracePt t="320032" x="5918200" y="5251450"/>
          <p14:tracePt t="320066" x="5918200" y="5257800"/>
          <p14:tracePt t="320082" x="5911850" y="5257800"/>
          <p14:tracePt t="320099" x="5902325" y="5257800"/>
          <p14:tracePt t="320116" x="5886450" y="5257800"/>
          <p14:tracePt t="320132" x="5876925" y="5257800"/>
          <p14:tracePt t="320149" x="5873750" y="5257800"/>
          <p14:tracePt t="320165" x="5867400" y="5257800"/>
          <p14:tracePt t="320182" x="5864225" y="5257800"/>
          <p14:tracePt t="320217" x="5848350" y="5257800"/>
          <p14:tracePt t="320233" x="5838825" y="5257800"/>
          <p14:tracePt t="320250" x="5822950" y="5257800"/>
          <p14:tracePt t="320266" x="5807075" y="5257800"/>
          <p14:tracePt t="320282" x="5797550" y="5257800"/>
          <p14:tracePt t="320299" x="5794375" y="5257800"/>
          <p14:tracePt t="320333" x="5788025" y="5257800"/>
          <p14:tracePt t="324930" x="5803900" y="5267325"/>
          <p14:tracePt t="324936" x="5832475" y="5289550"/>
          <p14:tracePt t="324950" x="5883275" y="5334000"/>
          <p14:tracePt t="324966" x="5930900" y="5365750"/>
          <p14:tracePt t="324983" x="5969000" y="5400675"/>
          <p14:tracePt t="324987" x="5997575" y="5413375"/>
          <p14:tracePt t="325000" x="6026150" y="5426075"/>
          <p14:tracePt t="325016" x="6038850" y="5435600"/>
          <p14:tracePt t="325049" x="6057900" y="5451475"/>
          <p14:tracePt t="325083" x="6057900" y="5457825"/>
          <p14:tracePt t="325100" x="6067425" y="5467350"/>
          <p14:tracePt t="325116" x="6073775" y="5470525"/>
          <p14:tracePt t="325132" x="6076950" y="5476875"/>
          <p14:tracePt t="325149" x="6076950" y="5480050"/>
          <p14:tracePt t="325182" x="6076950" y="5486400"/>
          <p14:tracePt t="325222" x="6070600" y="5486400"/>
          <p14:tracePt t="325244" x="6067425" y="5486400"/>
          <p14:tracePt t="325257" x="6061075" y="5486400"/>
          <p14:tracePt t="325271" x="6057900" y="5486400"/>
          <p14:tracePt t="325285" x="6045200" y="5486400"/>
          <p14:tracePt t="325298" x="6042025" y="5486400"/>
          <p14:tracePt t="325315" x="6032500" y="5502275"/>
          <p14:tracePt t="325332" x="6019800" y="5505450"/>
          <p14:tracePt t="325349" x="6007100" y="5521325"/>
          <p14:tracePt t="325365" x="5991225" y="5530850"/>
          <p14:tracePt t="325382" x="5975350" y="5537200"/>
          <p14:tracePt t="325399" x="5924550" y="5556250"/>
          <p14:tracePt t="325415" x="5880100" y="5568950"/>
          <p14:tracePt t="325432" x="5826125" y="5581650"/>
          <p14:tracePt t="325449" x="5778500" y="5581650"/>
          <p14:tracePt t="325465" x="5749925" y="5588000"/>
          <p14:tracePt t="325482" x="5727700" y="5588000"/>
          <p14:tracePt t="325499" x="5711825" y="5588000"/>
          <p14:tracePt t="325516" x="5699125" y="5588000"/>
          <p14:tracePt t="325533" x="5689600" y="5588000"/>
          <p14:tracePt t="325549" x="5673725" y="5588000"/>
          <p14:tracePt t="325606" x="5673725" y="5581650"/>
          <p14:tracePt t="325613" x="5673725" y="5578475"/>
          <p14:tracePt t="325620" x="5673725" y="5565775"/>
          <p14:tracePt t="325632" x="5673725" y="5546725"/>
          <p14:tracePt t="325649" x="5683250" y="5486400"/>
          <p14:tracePt t="325665" x="5695950" y="5461000"/>
          <p14:tracePt t="325682" x="5702300" y="5432425"/>
          <p14:tracePt t="325698" x="5705475" y="5410200"/>
          <p14:tracePt t="325715" x="5705475" y="5400675"/>
          <p14:tracePt t="325732" x="5705475" y="5391150"/>
          <p14:tracePt t="325749" x="5705475" y="5375275"/>
          <p14:tracePt t="325765" x="5705475" y="5368925"/>
          <p14:tracePt t="325782" x="5705475" y="5359400"/>
          <p14:tracePt t="325798" x="5705475" y="5349875"/>
          <p14:tracePt t="325815" x="5705475" y="5346700"/>
          <p14:tracePt t="325832" x="5718175" y="5340350"/>
          <p14:tracePt t="325849" x="5721350" y="5340350"/>
          <p14:tracePt t="325865" x="5727700" y="5340350"/>
          <p14:tracePt t="325898" x="5727700" y="5330825"/>
          <p14:tracePt t="326128" x="5727700" y="5343525"/>
          <p14:tracePt t="326135" x="5727700" y="5346700"/>
          <p14:tracePt t="326149" x="5727700" y="5353050"/>
          <p14:tracePt t="326762" x="5737225" y="5349875"/>
          <p14:tracePt t="326768" x="5749925" y="5343525"/>
          <p14:tracePt t="326782" x="5772150" y="5334000"/>
          <p14:tracePt t="326798" x="5788025" y="5321300"/>
          <p14:tracePt t="326816" x="5797550" y="5305425"/>
          <p14:tracePt t="326832" x="5826125" y="5286375"/>
          <p14:tracePt t="326848" x="5851525" y="5254625"/>
          <p14:tracePt t="326882" x="5895975" y="5149850"/>
          <p14:tracePt t="326915" x="5921375" y="5089525"/>
          <p14:tracePt t="326932" x="5930900" y="5067300"/>
          <p14:tracePt t="326949" x="5930900" y="5057775"/>
          <p14:tracePt t="327018" x="5930900" y="5054600"/>
          <p14:tracePt t="327024" x="5930900" y="5048250"/>
          <p14:tracePt t="327032" x="5930900" y="5045075"/>
          <p14:tracePt t="327048" x="5937250" y="5035550"/>
          <p14:tracePt t="327065" x="5937250" y="5019675"/>
          <p14:tracePt t="327081" x="5940425" y="5010150"/>
          <p14:tracePt t="327098" x="5946775" y="5010150"/>
          <p14:tracePt t="327115" x="5953125" y="5003800"/>
          <p14:tracePt t="327149" x="5956300" y="5003800"/>
          <p14:tracePt t="327165" x="5956300" y="5000625"/>
          <p14:tracePt t="327211" x="5962650" y="5000625"/>
          <p14:tracePt t="327218" x="5965825" y="5000625"/>
          <p14:tracePt t="327232" x="5975350" y="4994275"/>
          <p14:tracePt t="327249" x="5991225" y="4984750"/>
          <p14:tracePt t="327265" x="6000750" y="4968875"/>
          <p14:tracePt t="327281" x="6016625" y="4953000"/>
          <p14:tracePt t="327298" x="6019800" y="4943475"/>
          <p14:tracePt t="327315" x="6019800" y="4933950"/>
          <p14:tracePt t="327381" x="6019800" y="4937125"/>
          <p14:tracePt t="327389" x="6019800" y="4940300"/>
          <p14:tracePt t="327398" x="6019800" y="4946650"/>
          <p14:tracePt t="327415" x="6019800" y="4956175"/>
          <p14:tracePt t="327432" x="6019800" y="4975225"/>
          <p14:tracePt t="327449" x="6019800" y="4984750"/>
          <p14:tracePt t="327465" x="6010275" y="4994275"/>
          <p14:tracePt t="327482" x="5997575" y="5045075"/>
          <p14:tracePt t="327499" x="5991225" y="5080000"/>
          <p14:tracePt t="327515" x="5991225" y="5133975"/>
          <p14:tracePt t="327532" x="5984875" y="5187950"/>
          <p14:tracePt t="327549" x="5984875" y="5210175"/>
          <p14:tracePt t="327554" x="5972175" y="5229225"/>
          <p14:tracePt t="327567" x="5972175" y="5238750"/>
          <p14:tracePt t="327582" x="5972175" y="5248275"/>
          <p14:tracePt t="327598" x="5969000" y="5260975"/>
          <p14:tracePt t="327616" x="5969000" y="5273675"/>
          <p14:tracePt t="327632" x="5969000" y="5283200"/>
          <p14:tracePt t="327648" x="5962650" y="5292725"/>
          <p14:tracePt t="327665" x="5962650" y="5299075"/>
          <p14:tracePt t="327683" x="5962650" y="5302250"/>
          <p14:tracePt t="327699" x="5953125" y="5314950"/>
          <p14:tracePt t="327716" x="5943600" y="5318125"/>
          <p14:tracePt t="327732" x="5934075" y="5324475"/>
          <p14:tracePt t="327749" x="5927725" y="5327650"/>
          <p14:tracePt t="327765" x="5908675" y="5340350"/>
          <p14:tracePt t="327781" x="5899150" y="5343525"/>
          <p14:tracePt t="327798" x="5892800" y="5349875"/>
          <p14:tracePt t="327814" x="5889625" y="5349875"/>
          <p14:tracePt t="327865" x="5883275" y="5349875"/>
          <p14:tracePt t="327893" x="5880100" y="5349875"/>
          <p14:tracePt t="327908" x="5867400" y="5349875"/>
          <p14:tracePt t="327915" x="5864225" y="5349875"/>
          <p14:tracePt t="327922" x="5857875" y="5349875"/>
          <p14:tracePt t="327931" x="5854700" y="5349875"/>
          <p14:tracePt t="327948" x="5845175" y="5349875"/>
          <p14:tracePt t="327965" x="5829300" y="5349875"/>
          <p14:tracePt t="327981" x="5813425" y="5349875"/>
          <p14:tracePt t="327998" x="5803900" y="5349875"/>
          <p14:tracePt t="328109" x="5803900" y="5346700"/>
          <p14:tracePt t="328138" x="5803900" y="5343525"/>
          <p14:tracePt t="328194" x="5803900" y="5337175"/>
          <p14:tracePt t="328201" x="5807075" y="5337175"/>
          <p14:tracePt t="328215" x="5810250" y="5330825"/>
          <p14:tracePt t="328232" x="5816600" y="5321300"/>
          <p14:tracePt t="328249" x="5826125" y="5318125"/>
          <p14:tracePt t="328266" x="5838825" y="5295900"/>
          <p14:tracePt t="328282" x="5842000" y="5286375"/>
          <p14:tracePt t="328298" x="5848350" y="5276850"/>
          <p14:tracePt t="328315" x="5857875" y="5260975"/>
          <p14:tracePt t="328331" x="5867400" y="5238750"/>
          <p14:tracePt t="328348" x="5886450" y="5207000"/>
          <p14:tracePt t="328364" x="5905500" y="5165725"/>
          <p14:tracePt t="328382" x="5908675" y="5156200"/>
          <p14:tracePt t="328398" x="5908675" y="5140325"/>
          <p14:tracePt t="328415" x="5908675" y="5137150"/>
          <p14:tracePt t="328742" x="5908675" y="5143500"/>
          <p14:tracePt t="328750" x="5915025" y="5153025"/>
          <p14:tracePt t="328757" x="5915025" y="5159375"/>
          <p14:tracePt t="328764" x="5915025" y="5162550"/>
          <p14:tracePt t="328781" x="5921375" y="5172075"/>
          <p14:tracePt t="328798" x="5924550" y="5181600"/>
          <p14:tracePt t="328815" x="5937250" y="5197475"/>
          <p14:tracePt t="328848" x="5940425" y="5216525"/>
          <p14:tracePt t="328882" x="5949950" y="5248275"/>
          <p14:tracePt t="328899" x="5956300" y="5260975"/>
          <p14:tracePt t="328915" x="5959475" y="5270500"/>
          <p14:tracePt t="328931" x="5965825" y="5276850"/>
          <p14:tracePt t="328948" x="5969000" y="5280025"/>
          <p14:tracePt t="328965" x="5978525" y="5292725"/>
          <p14:tracePt t="329321" x="5991225" y="5292725"/>
          <p14:tracePt t="329328" x="5994400" y="5292725"/>
          <p14:tracePt t="329334" x="6007100" y="5292725"/>
          <p14:tracePt t="329348" x="6035675" y="5299075"/>
          <p14:tracePt t="329365" x="6051550" y="5308600"/>
          <p14:tracePt t="329399" x="6086475" y="5334000"/>
          <p14:tracePt t="329433" x="6108700" y="5359400"/>
          <p14:tracePt t="329449" x="6108700" y="5375275"/>
          <p14:tracePt t="329465" x="6108700" y="5378450"/>
          <p14:tracePt t="329481" x="6108700" y="5394325"/>
          <p14:tracePt t="329498" x="6108700" y="5397500"/>
          <p14:tracePt t="329515" x="6108700" y="5403850"/>
          <p14:tracePt t="329532" x="6108700" y="5407025"/>
          <p14:tracePt t="329548" x="6108700" y="5413375"/>
          <p14:tracePt t="329564" x="6108700" y="5422900"/>
          <p14:tracePt t="329581" x="6108700" y="5429250"/>
          <p14:tracePt t="329598" x="6096000" y="5432425"/>
          <p14:tracePt t="329615" x="6086475" y="5445125"/>
          <p14:tracePt t="329920" x="6092825" y="5445125"/>
          <p14:tracePt t="329926" x="6099175" y="5445125"/>
          <p14:tracePt t="329933" x="6099175" y="5448300"/>
          <p14:tracePt t="329948" x="6102350" y="5454650"/>
          <p14:tracePt t="329965" x="6102350" y="5457825"/>
          <p14:tracePt t="329981" x="6108700" y="5464175"/>
          <p14:tracePt t="329998" x="6108700" y="5473700"/>
          <p14:tracePt t="330015" x="6111875" y="5483225"/>
          <p14:tracePt t="330031" x="6111875" y="5499100"/>
          <p14:tracePt t="330048" x="6111875" y="5511800"/>
          <p14:tracePt t="330066" x="6111875" y="5521325"/>
          <p14:tracePt t="330081" x="6111875" y="5530850"/>
          <p14:tracePt t="330098" x="6111875" y="5553075"/>
          <p14:tracePt t="330115" x="6111875" y="5562600"/>
          <p14:tracePt t="330131" x="6111875" y="5572125"/>
          <p14:tracePt t="330148" x="6111875" y="5591175"/>
          <p14:tracePt t="330164" x="6111875" y="5600700"/>
          <p14:tracePt t="330181" x="6111875" y="5607050"/>
          <p14:tracePt t="330889" x="6105525" y="5607050"/>
          <p14:tracePt t="330896" x="6102350" y="5607050"/>
          <p14:tracePt t="330902" x="6096000" y="5607050"/>
          <p14:tracePt t="330915" x="6092825" y="5607050"/>
          <p14:tracePt t="330931" x="6076950" y="5607050"/>
          <p14:tracePt t="330948" x="6061075" y="5607050"/>
          <p14:tracePt t="330981" x="6035675" y="5584825"/>
          <p14:tracePt t="331015" x="6010275" y="5565775"/>
          <p14:tracePt t="331031" x="5994400" y="5530850"/>
          <p14:tracePt t="331048" x="5969000" y="5492750"/>
          <p14:tracePt t="331065" x="5934075" y="5435600"/>
          <p14:tracePt t="331082" x="5902325" y="5368925"/>
          <p14:tracePt t="331098" x="5886450" y="5359400"/>
          <p14:tracePt t="331115" x="5880100" y="5349875"/>
          <p14:tracePt t="331131" x="5873750" y="5337175"/>
          <p14:tracePt t="331196" x="5870575" y="5337175"/>
          <p14:tracePt t="331203" x="5864225" y="5337175"/>
          <p14:tracePt t="331217" x="5861050" y="5337175"/>
          <p14:tracePt t="331260" x="5854700" y="5337175"/>
          <p14:tracePt t="331366" x="5854700" y="5346700"/>
          <p14:tracePt t="331388" x="5854700" y="5349875"/>
          <p14:tracePt t="331409" x="5854700" y="5356225"/>
          <p14:tracePt t="331651" x="5864225" y="5353050"/>
          <p14:tracePt t="331665" x="5867400" y="5353050"/>
          <p14:tracePt t="331672" x="5873750" y="5349875"/>
          <p14:tracePt t="331698" x="5883275" y="5334000"/>
          <p14:tracePt t="331731" x="5895975" y="5305425"/>
          <p14:tracePt t="331748" x="5902325" y="5292725"/>
          <p14:tracePt t="331765" x="5918200" y="5289550"/>
          <p14:tracePt t="331782" x="5927725" y="5283200"/>
          <p14:tracePt t="331798" x="5937250" y="5280025"/>
          <p14:tracePt t="331815" x="5946775" y="5280025"/>
          <p14:tracePt t="331831" x="5946775" y="5273675"/>
          <p14:tracePt t="331848" x="5949950" y="5273675"/>
          <p14:tracePt t="331865" x="5962650" y="5264150"/>
          <p14:tracePt t="331881" x="5965825" y="5257800"/>
          <p14:tracePt t="331898" x="5972175" y="5257800"/>
          <p14:tracePt t="331915" x="5988050" y="5248275"/>
          <p14:tracePt t="331932" x="5997575" y="5248275"/>
          <p14:tracePt t="331949" x="6000750" y="5245100"/>
          <p14:tracePt t="331987" x="6000750" y="5238750"/>
          <p14:tracePt t="332001" x="6000750" y="5235575"/>
          <p14:tracePt t="332015" x="6000750" y="5229225"/>
          <p14:tracePt t="332031" x="6000750" y="5213350"/>
          <p14:tracePt t="332048" x="6016625" y="5203825"/>
          <p14:tracePt t="332065" x="6016625" y="5194300"/>
          <p14:tracePt t="332081" x="6022975" y="5187950"/>
          <p14:tracePt t="332115" x="6022975" y="5184775"/>
          <p14:tracePt t="332387" x="6022975" y="5191125"/>
          <p14:tracePt t="332393" x="6022975" y="5194300"/>
          <p14:tracePt t="332401" x="6022975" y="5200650"/>
          <p14:tracePt t="332415" x="6022975" y="5210175"/>
          <p14:tracePt t="332431" x="6022975" y="5219700"/>
          <p14:tracePt t="332448" x="6022975" y="5235575"/>
          <p14:tracePt t="332481" x="6022975" y="5254625"/>
          <p14:tracePt t="332515" x="6022975" y="5270500"/>
          <p14:tracePt t="332532" x="6022975" y="5283200"/>
          <p14:tracePt t="332548" x="6022975" y="5289550"/>
          <p14:tracePt t="332565" x="6007100" y="5295900"/>
          <p14:tracePt t="332582" x="6000750" y="5295900"/>
          <p14:tracePt t="332598" x="5997575" y="5299075"/>
          <p14:tracePt t="332618" x="5991225" y="5299075"/>
          <p14:tracePt t="332631" x="5981700" y="5299075"/>
          <p14:tracePt t="332648" x="5975350" y="5299075"/>
          <p14:tracePt t="332665" x="5965825" y="5305425"/>
          <p14:tracePt t="332681" x="5953125" y="5305425"/>
          <p14:tracePt t="332698" x="5946775" y="5305425"/>
          <p14:tracePt t="332742" x="5943600" y="5305425"/>
          <p14:tracePt t="332749" x="5937250" y="5305425"/>
          <p14:tracePt t="332765" x="5930900" y="5305425"/>
          <p14:tracePt t="332781" x="5921375" y="5305425"/>
          <p14:tracePt t="332798" x="5908675" y="5305425"/>
          <p14:tracePt t="332814" x="5902325" y="5305425"/>
          <p14:tracePt t="334945" x="5905500" y="5289550"/>
          <p14:tracePt t="334953" x="5911850" y="5280025"/>
          <p14:tracePt t="334965" x="5911850" y="5267325"/>
          <p14:tracePt t="334981" x="5911850" y="5229225"/>
          <p14:tracePt t="334997" x="5911850" y="5216525"/>
          <p14:tracePt t="335014" x="5911850" y="5207000"/>
          <p14:tracePt t="335031" x="5911850" y="5197475"/>
          <p14:tracePt t="335098" x="5911850" y="5187950"/>
          <p14:tracePt t="335114" x="5911850" y="5184775"/>
          <p14:tracePt t="335131" x="5911850" y="5172075"/>
          <p14:tracePt t="335147" x="5908675" y="5172075"/>
          <p14:tracePt t="335181" x="5892800" y="5172075"/>
          <p14:tracePt t="335198" x="5883275" y="5168900"/>
          <p14:tracePt t="335214" x="5873750" y="5168900"/>
          <p14:tracePt t="335231" x="5854700" y="5162550"/>
          <p14:tracePt t="335249" x="5845175" y="5162550"/>
          <p14:tracePt t="335264" x="5835650" y="5162550"/>
          <p14:tracePt t="335281" x="5819775" y="5162550"/>
          <p14:tracePt t="335298" x="5803900" y="5162550"/>
          <p14:tracePt t="335315" x="5791200" y="5162550"/>
          <p14:tracePt t="335331" x="5781675" y="5162550"/>
          <p14:tracePt t="335348" x="5772150" y="5162550"/>
          <p14:tracePt t="335365" x="5756275" y="5162550"/>
          <p14:tracePt t="335381" x="5746750" y="5162550"/>
          <p14:tracePt t="335398" x="5740400" y="5162550"/>
          <p14:tracePt t="335414" x="5737225" y="5162550"/>
          <p14:tracePt t="335448" x="5730875" y="5162550"/>
          <p14:tracePt t="335480" x="5727700" y="5165725"/>
          <p14:tracePt t="335494" x="5727700" y="5168900"/>
          <p14:tracePt t="335501" x="5721350" y="5168900"/>
          <p14:tracePt t="335515" x="5721350" y="5175250"/>
          <p14:tracePt t="335531" x="5718175" y="5184775"/>
          <p14:tracePt t="335548" x="5718175" y="5194300"/>
          <p14:tracePt t="335564" x="5711825" y="5216525"/>
          <p14:tracePt t="335581" x="5702300" y="5226050"/>
          <p14:tracePt t="335598" x="5702300" y="5235575"/>
          <p14:tracePt t="335600" x="5702300" y="5238750"/>
          <p14:tracePt t="335615" x="5695950" y="5254625"/>
          <p14:tracePt t="335631" x="5689600" y="5264150"/>
          <p14:tracePt t="335648" x="5689600" y="5273675"/>
          <p14:tracePt t="335665" x="5689600" y="5295900"/>
          <p14:tracePt t="335681" x="5689600" y="5305425"/>
          <p14:tracePt t="335698" x="5689600" y="5314950"/>
          <p14:tracePt t="335714" x="5689600" y="5330825"/>
          <p14:tracePt t="335730" x="5689600" y="5343525"/>
          <p14:tracePt t="335748" x="5689600" y="5353050"/>
          <p14:tracePt t="335764" x="5689600" y="5368925"/>
          <p14:tracePt t="335781" x="5689600" y="5378450"/>
          <p14:tracePt t="335798" x="5689600" y="5394325"/>
          <p14:tracePt t="335815" x="5689600" y="5410200"/>
          <p14:tracePt t="335831" x="5689600" y="5419725"/>
          <p14:tracePt t="335848" x="5689600" y="5429250"/>
          <p14:tracePt t="335864" x="5689600" y="5448300"/>
          <p14:tracePt t="335881" x="5689600" y="5457825"/>
          <p14:tracePt t="335898" x="5689600" y="5467350"/>
          <p14:tracePt t="335915" x="5689600" y="5483225"/>
          <p14:tracePt t="335931" x="5689600" y="5499100"/>
          <p14:tracePt t="335948" x="5695950" y="5508625"/>
          <p14:tracePt t="335964" x="5711825" y="5521325"/>
          <p14:tracePt t="335980" x="5721350" y="5530850"/>
          <p14:tracePt t="335997" x="5730875" y="5537200"/>
          <p14:tracePt t="336014" x="5746750" y="5553075"/>
          <p14:tracePt t="336031" x="5762625" y="5559425"/>
          <p14:tracePt t="336048" x="5772150" y="5568950"/>
          <p14:tracePt t="336064" x="5800725" y="5575300"/>
          <p14:tracePt t="336081" x="5819775" y="5578475"/>
          <p14:tracePt t="336098" x="5832475" y="5578475"/>
          <p14:tracePt t="336114" x="5845175" y="5578475"/>
          <p14:tracePt t="336131" x="5854700" y="5584825"/>
          <p14:tracePt t="336148" x="5870575" y="5584825"/>
          <p14:tracePt t="336165" x="5886450" y="5600700"/>
          <p14:tracePt t="336181" x="5908675" y="5603875"/>
          <p14:tracePt t="336198" x="5918200" y="5610225"/>
          <p14:tracePt t="336214" x="5930900" y="5610225"/>
          <p14:tracePt t="336231" x="5940425" y="5610225"/>
          <p14:tracePt t="336292" x="5946775" y="5610225"/>
          <p14:tracePt t="336307" x="5956300" y="5610225"/>
          <p14:tracePt t="336314" x="5962650" y="5610225"/>
          <p14:tracePt t="336321" x="5965825" y="5610225"/>
          <p14:tracePt t="336331" x="5972175" y="5610225"/>
          <p14:tracePt t="336348" x="5981700" y="5610225"/>
          <p14:tracePt t="336364" x="5994400" y="5610225"/>
          <p14:tracePt t="336381" x="6010275" y="5610225"/>
          <p14:tracePt t="336398" x="6016625" y="5603875"/>
          <p14:tracePt t="336414" x="6019800" y="5588000"/>
          <p14:tracePt t="336431" x="6026150" y="5578475"/>
          <p14:tracePt t="336447" x="6035675" y="5568950"/>
          <p14:tracePt t="336464" x="6054725" y="5553075"/>
          <p14:tracePt t="336481" x="6067425" y="5537200"/>
          <p14:tracePt t="336498" x="6076950" y="5521325"/>
          <p14:tracePt t="336514" x="6092825" y="5502275"/>
          <p14:tracePt t="336531" x="6092825" y="5486400"/>
          <p14:tracePt t="336547" x="6092825" y="5476875"/>
          <p14:tracePt t="336564" x="6092825" y="5461000"/>
          <p14:tracePt t="336581" x="6092825" y="5451475"/>
          <p14:tracePt t="336598" x="6092825" y="5445125"/>
          <p14:tracePt t="336614" x="6092825" y="5432425"/>
          <p14:tracePt t="336631" x="6092825" y="5426075"/>
          <p14:tracePt t="336648" x="6092825" y="5416550"/>
          <p14:tracePt t="336682" x="6092825" y="5413375"/>
          <p14:tracePt t="336749" x="6089650" y="5413375"/>
          <p14:tracePt t="336756" x="6086475" y="5413375"/>
          <p14:tracePt t="336763" x="6080125" y="5407025"/>
          <p14:tracePt t="336781" x="6070600" y="5407025"/>
          <p14:tracePt t="336798" x="6051550" y="5397500"/>
          <p14:tracePt t="336814" x="6038850" y="5384800"/>
          <p14:tracePt t="336831" x="6029325" y="5375275"/>
          <p14:tracePt t="336848" x="6016625" y="5362575"/>
          <p14:tracePt t="336864" x="6010275" y="5353050"/>
          <p14:tracePt t="336882" x="5994400" y="5334000"/>
          <p14:tracePt t="336898" x="5978525" y="5314950"/>
          <p14:tracePt t="336914" x="5969000" y="5289550"/>
          <p14:tracePt t="336931" x="5956300" y="5273675"/>
          <p14:tracePt t="336948" x="5921375" y="5245100"/>
          <p14:tracePt t="336964" x="5905500" y="5222875"/>
          <p14:tracePt t="336981" x="5895975" y="5213350"/>
          <p14:tracePt t="336998" x="5883275" y="5200650"/>
          <p14:tracePt t="337014" x="5873750" y="5200650"/>
          <p14:tracePt t="337030" x="5864225" y="5200650"/>
          <p14:tracePt t="337048" x="5842000" y="5194300"/>
          <p14:tracePt t="337064" x="5832475" y="5184775"/>
          <p14:tracePt t="337080" x="5822950" y="5178425"/>
          <p14:tracePt t="337126" x="5816600" y="5178425"/>
          <p14:tracePt t="337140" x="5813425" y="5178425"/>
          <p14:tracePt t="337156" x="5800725" y="5178425"/>
          <p14:tracePt t="337164" x="5797550" y="5178425"/>
          <p14:tracePt t="337181" x="5791200" y="5178425"/>
          <p14:tracePt t="337198" x="5781675" y="5178425"/>
          <p14:tracePt t="337214" x="5772150" y="5178425"/>
          <p14:tracePt t="337247" x="5762625" y="5181600"/>
          <p14:tracePt t="337264" x="5753100" y="5197475"/>
          <p14:tracePt t="337281" x="5746750" y="5207000"/>
          <p14:tracePt t="337297" x="5743575" y="5219700"/>
          <p14:tracePt t="337314" x="5737225" y="5229225"/>
          <p14:tracePt t="337331" x="5737225" y="5251450"/>
          <p14:tracePt t="337347" x="5737225" y="5267325"/>
          <p14:tracePt t="337364" x="5737225" y="5276850"/>
          <p14:tracePt t="337381" x="5737225" y="5286375"/>
          <p14:tracePt t="337398" x="5737225" y="5299075"/>
          <p14:tracePt t="337414" x="5737225" y="5311775"/>
          <p14:tracePt t="337431" x="5737225" y="5321300"/>
          <p14:tracePt t="337448" x="5737225" y="5340350"/>
          <p14:tracePt t="337464" x="5737225" y="5349875"/>
          <p14:tracePt t="337481" x="5737225" y="5359400"/>
          <p14:tracePt t="337498" x="5743575" y="5381625"/>
          <p14:tracePt t="337514" x="5759450" y="5391150"/>
          <p14:tracePt t="337532" x="5775325" y="5403850"/>
          <p14:tracePt t="337548" x="5784850" y="5413375"/>
          <p14:tracePt t="337565" x="5794375" y="5429250"/>
          <p14:tracePt t="337582" x="5816600" y="5445125"/>
          <p14:tracePt t="337598" x="5819775" y="5454650"/>
          <p14:tracePt t="337614" x="5819775" y="5464175"/>
          <p14:tracePt t="337632" x="5829300" y="5473700"/>
          <p14:tracePt t="337634" x="5835650" y="5486400"/>
          <p14:tracePt t="337647" x="5845175" y="5495925"/>
          <p14:tracePt t="337664" x="5861050" y="5505450"/>
          <p14:tracePt t="337681" x="5880100" y="5521325"/>
          <p14:tracePt t="337697" x="5905500" y="5537200"/>
          <p14:tracePt t="337714" x="5927725" y="5549900"/>
          <p14:tracePt t="337732" x="5949950" y="5565775"/>
          <p14:tracePt t="337748" x="5965825" y="5572125"/>
          <p14:tracePt t="337764" x="5975350" y="5575300"/>
          <p14:tracePt t="337781" x="5991225" y="5575300"/>
          <p14:tracePt t="337798" x="6000750" y="5575300"/>
          <p14:tracePt t="337814" x="6013450" y="5575300"/>
          <p14:tracePt t="337831" x="6035675" y="5575300"/>
          <p14:tracePt t="337847" x="6064250" y="5575300"/>
          <p14:tracePt t="337865" x="6073775" y="5575300"/>
          <p14:tracePt t="337881" x="6089650" y="5575300"/>
          <p14:tracePt t="337897" x="6099175" y="5575300"/>
          <p14:tracePt t="337914" x="6102350" y="5575300"/>
          <p14:tracePt t="337961" x="6102350" y="5568950"/>
          <p14:tracePt t="337968" x="6102350" y="5565775"/>
          <p14:tracePt t="337982" x="6102350" y="5556250"/>
          <p14:tracePt t="337998" x="6102350" y="5534025"/>
          <p14:tracePt t="338014" x="6102350" y="5511800"/>
          <p14:tracePt t="338031" x="6102350" y="5457825"/>
          <p14:tracePt t="338047" x="6102350" y="5435600"/>
          <p14:tracePt t="338064" x="6099175" y="5397500"/>
          <p14:tracePt t="338081" x="6083300" y="5362575"/>
          <p14:tracePt t="338098" x="6076950" y="5340350"/>
          <p14:tracePt t="338114" x="6070600" y="5327650"/>
          <p14:tracePt t="338131" x="6051550" y="5314950"/>
          <p14:tracePt t="338147" x="6038850" y="5299075"/>
          <p14:tracePt t="338163" x="6029325" y="5289550"/>
          <p14:tracePt t="338181" x="6013450" y="5267325"/>
          <p14:tracePt t="338197" x="5997575" y="5245100"/>
          <p14:tracePt t="338214" x="5988050" y="5229225"/>
          <p14:tracePt t="338231" x="5972175" y="5203825"/>
          <p14:tracePt t="338247" x="5962650" y="5191125"/>
          <p14:tracePt t="338264" x="5962650" y="5181600"/>
          <p14:tracePt t="338281" x="5946775" y="5168900"/>
          <p14:tracePt t="338298" x="5934075" y="5153025"/>
          <p14:tracePt t="338315" x="5924550" y="5143500"/>
          <p14:tracePt t="338332" x="5911850" y="5127625"/>
          <p14:tracePt t="338348" x="5902325" y="5121275"/>
          <p14:tracePt t="338364" x="5892800" y="5118100"/>
          <p14:tracePt t="338381" x="5876925" y="5118100"/>
          <p14:tracePt t="338398" x="5867400" y="5118100"/>
          <p14:tracePt t="338414" x="5851525" y="5118100"/>
          <p14:tracePt t="338431" x="5838825" y="5118100"/>
          <p14:tracePt t="338447" x="5826125" y="5118100"/>
          <p14:tracePt t="338463" x="5816600" y="5118100"/>
          <p14:tracePt t="338481" x="5797550" y="5124450"/>
          <p14:tracePt t="338497" x="5788025" y="5124450"/>
          <p14:tracePt t="338514" x="5778500" y="5130800"/>
          <p14:tracePt t="338531" x="5756275" y="5140325"/>
          <p14:tracePt t="338547" x="5753100" y="5140325"/>
          <p14:tracePt t="338564" x="5746750" y="5149850"/>
          <p14:tracePt t="338580" x="5737225" y="5168900"/>
          <p14:tracePt t="338597" x="5737225" y="5178425"/>
          <p14:tracePt t="338613" x="5727700" y="5187950"/>
          <p14:tracePt t="338630" x="5721350" y="5210175"/>
          <p14:tracePt t="338647" x="5721350" y="5219700"/>
          <p14:tracePt t="338664" x="5718175" y="5229225"/>
          <p14:tracePt t="338681" x="5718175" y="5245100"/>
          <p14:tracePt t="338697" x="5718175" y="5254625"/>
          <p14:tracePt t="338714" x="5718175" y="5264150"/>
          <p14:tracePt t="338731" x="5718175" y="5276850"/>
          <p14:tracePt t="338747" x="5718175" y="5286375"/>
          <p14:tracePt t="338764" x="5718175" y="5302250"/>
          <p14:tracePt t="338781" x="5718175" y="5318125"/>
          <p14:tracePt t="338797" x="5718175" y="5327650"/>
          <p14:tracePt t="338814" x="5718175" y="5337175"/>
          <p14:tracePt t="338831" x="5718175" y="5356225"/>
          <p14:tracePt t="338847" x="5718175" y="5365750"/>
          <p14:tracePt t="338864" x="5718175" y="5378450"/>
          <p14:tracePt t="338881" x="5724525" y="5397500"/>
          <p14:tracePt t="338898" x="5734050" y="5407025"/>
          <p14:tracePt t="338916" x="5740400" y="5422900"/>
          <p14:tracePt t="338931" x="5743575" y="5432425"/>
          <p14:tracePt t="338947" x="5749925" y="5441950"/>
          <p14:tracePt t="338964" x="5749925" y="5454650"/>
          <p14:tracePt t="338981" x="5765800" y="5470525"/>
          <p14:tracePt t="338997" x="5768975" y="5480050"/>
          <p14:tracePt t="339013" x="5778500" y="5489575"/>
          <p14:tracePt t="339031" x="5794375" y="5511800"/>
          <p14:tracePt t="339047" x="5803900" y="5521325"/>
          <p14:tracePt t="339063" x="5819775" y="5530850"/>
          <p14:tracePt t="339080" x="5829300" y="5549900"/>
          <p14:tracePt t="339145" x="5835650" y="5549900"/>
          <p14:tracePt t="339152" x="5838825" y="5549900"/>
          <p14:tracePt t="339165" x="5848350" y="5556250"/>
          <p14:tracePt t="339181" x="5864225" y="5556250"/>
          <p14:tracePt t="339197" x="5873750" y="5556250"/>
          <p14:tracePt t="339214" x="5873750" y="5562600"/>
          <p14:tracePt t="339231" x="5880100" y="5562600"/>
          <p14:tracePt t="345347" x="5895975" y="5546725"/>
          <p14:tracePt t="345354" x="5908675" y="5527675"/>
          <p14:tracePt t="345363" x="5921375" y="5499100"/>
          <p14:tracePt t="345384" x="5969000" y="5435600"/>
          <p14:tracePt t="345397" x="5988050" y="5397500"/>
          <p14:tracePt t="345414" x="6007100" y="5349875"/>
          <p14:tracePt t="345447" x="6013450" y="5286375"/>
          <p14:tracePt t="345480" x="6013450" y="5251450"/>
          <p14:tracePt t="345497" x="6000750" y="5235575"/>
          <p14:tracePt t="345513" x="5991225" y="5226050"/>
          <p14:tracePt t="345531" x="5981700" y="5219700"/>
          <p14:tracePt t="345547" x="5981700" y="5207000"/>
          <p14:tracePt t="345564" x="5972175" y="5200650"/>
          <p14:tracePt t="345580" x="5965825" y="5191125"/>
          <p14:tracePt t="345597" x="5949950" y="5175250"/>
          <p14:tracePt t="345613" x="5946775" y="5165725"/>
          <p14:tracePt t="345630" x="5940425" y="5149850"/>
          <p14:tracePt t="345647" x="5924550" y="5124450"/>
          <p14:tracePt t="345664" x="5918200" y="5102225"/>
          <p14:tracePt t="345680" x="5908675" y="5083175"/>
          <p14:tracePt t="345697" x="5892800" y="5070475"/>
          <p14:tracePt t="345713" x="5883275" y="5060950"/>
          <p14:tracePt t="345730" x="5873750" y="5045075"/>
          <p14:tracePt t="345747" x="5854700" y="5029200"/>
          <p14:tracePt t="345763" x="5838825" y="5019675"/>
          <p14:tracePt t="345781" x="5781675" y="4994275"/>
          <p14:tracePt t="345797" x="5737225" y="4987925"/>
          <p14:tracePt t="345814" x="5705475" y="4987925"/>
          <p14:tracePt t="345818" x="5695950" y="4987925"/>
          <p14:tracePt t="345831" x="5667375" y="4987925"/>
          <p14:tracePt t="345847" x="5645150" y="4987925"/>
          <p14:tracePt t="345863" x="5635625" y="4987925"/>
          <p14:tracePt t="345881" x="5607050" y="5000625"/>
          <p14:tracePt t="345897" x="5584825" y="5013325"/>
          <p14:tracePt t="345913" x="5562600" y="5022850"/>
          <p14:tracePt t="345930" x="5540375" y="5057775"/>
          <p14:tracePt t="345947" x="5527675" y="5083175"/>
          <p14:tracePt t="345964" x="5508625" y="5105400"/>
          <p14:tracePt t="345981" x="5492750" y="5149850"/>
          <p14:tracePt t="345997" x="5486400" y="5178425"/>
          <p14:tracePt t="346013" x="5486400" y="5200650"/>
          <p14:tracePt t="346030" x="5486400" y="5241925"/>
          <p14:tracePt t="346046" x="5486400" y="5270500"/>
          <p14:tracePt t="346063" x="5486400" y="5314950"/>
          <p14:tracePt t="346080" x="5486400" y="5375275"/>
          <p14:tracePt t="346096" x="5486400" y="5397500"/>
          <p14:tracePt t="346114" x="5486400" y="5426075"/>
          <p14:tracePt t="346131" x="5486400" y="5448300"/>
          <p14:tracePt t="346147" x="5486400" y="5457825"/>
          <p14:tracePt t="346163" x="5499100" y="5473700"/>
          <p14:tracePt t="346180" x="5524500" y="5489575"/>
          <p14:tracePt t="346196" x="5549900" y="5502275"/>
          <p14:tracePt t="346213" x="5581650" y="5534025"/>
          <p14:tracePt t="346230" x="5622925" y="5549900"/>
          <p14:tracePt t="346246" x="5654675" y="5562600"/>
          <p14:tracePt t="346263" x="5676900" y="5575300"/>
          <p14:tracePt t="346280" x="5705475" y="5581650"/>
          <p14:tracePt t="346296" x="5715000" y="5581650"/>
          <p14:tracePt t="346330" x="5724525" y="5581650"/>
          <p14:tracePt t="346346" x="5730875" y="5581650"/>
          <p14:tracePt t="346380" x="5743575" y="5584825"/>
          <p14:tracePt t="346397" x="5749925" y="5584825"/>
          <p14:tracePt t="346502" x="5749925" y="5591175"/>
          <p14:tracePt t="346929" x="5753100" y="5591175"/>
          <p14:tracePt t="346936" x="5759450" y="5591175"/>
          <p14:tracePt t="346947" x="5762625" y="5591175"/>
          <p14:tracePt t="346964" x="5778500" y="5588000"/>
          <p14:tracePt t="346980" x="5794375" y="5588000"/>
          <p14:tracePt t="346998" x="5803900" y="5588000"/>
          <p14:tracePt t="347013" x="5810250" y="5581650"/>
          <p14:tracePt t="347046" x="5829300" y="5568950"/>
          <p14:tracePt t="347080" x="5838825" y="5559425"/>
          <p14:tracePt t="347096" x="5838825" y="5553075"/>
          <p14:tracePt t="347114" x="5842000" y="5553075"/>
          <p14:tracePt t="347315" x="5842000" y="5543550"/>
          <p14:tracePt t="347322" x="5842000" y="5537200"/>
          <p14:tracePt t="347330" x="5848350" y="5534025"/>
          <p14:tracePt t="347346" x="5848350" y="5518150"/>
          <p14:tracePt t="347363" x="5848350" y="5502275"/>
          <p14:tracePt t="347380" x="5848350" y="5454650"/>
          <p14:tracePt t="347397" x="5848350" y="5426075"/>
          <p14:tracePt t="347414" x="5848350" y="5394325"/>
          <p14:tracePt t="347430" x="5854700" y="5362575"/>
          <p14:tracePt t="347447" x="5864225" y="5346700"/>
          <p14:tracePt t="347463" x="5870575" y="5321300"/>
          <p14:tracePt t="347480" x="5870575" y="5311775"/>
          <p14:tracePt t="347497" x="5870575" y="5299075"/>
          <p14:tracePt t="347513" x="5870575" y="5295900"/>
          <p14:tracePt t="350330" x="5886450" y="5197475"/>
          <p14:tracePt t="350337" x="5908675" y="5045075"/>
          <p14:tracePt t="350346" x="5930900" y="4845050"/>
          <p14:tracePt t="350364" x="5946775" y="4419600"/>
          <p14:tracePt t="350366" x="5946775" y="4187825"/>
          <p14:tracePt t="350380" x="5892800" y="3676650"/>
          <p14:tracePt t="350403" x="5788025" y="3028950"/>
          <p14:tracePt t="350431" x="5562600" y="2352675"/>
          <p14:tracePt t="350465" x="5324475" y="1828800"/>
          <p14:tracePt t="350481" x="5245100" y="1714500"/>
          <p14:tracePt t="350498" x="5178425" y="1612900"/>
          <p14:tracePt t="350513" x="5118100" y="1520825"/>
          <p14:tracePt t="350530" x="5041900" y="1419225"/>
          <p14:tracePt t="350546" x="5016500" y="1381125"/>
          <p14:tracePt t="350563" x="4984750" y="1355725"/>
          <p14:tracePt t="350580" x="4959350" y="1327150"/>
          <p14:tracePt t="350597" x="4949825" y="1317625"/>
          <p14:tracePt t="350613" x="4921250" y="1298575"/>
          <p14:tracePt t="350630" x="4889500" y="1247775"/>
          <p14:tracePt t="350646" x="4854575" y="1200150"/>
          <p14:tracePt t="350663" x="4822825" y="1162050"/>
          <p14:tracePt t="350679" x="4743450" y="1089025"/>
          <p14:tracePt t="350696" x="4673600" y="1050925"/>
          <p14:tracePt t="350713" x="4600575" y="1035050"/>
          <p14:tracePt t="350729" x="4445000" y="1031875"/>
          <p14:tracePt t="350746" x="4359275" y="1063625"/>
          <p14:tracePt t="350763" x="4267200" y="1123950"/>
          <p14:tracePt t="350779" x="4124325" y="1206500"/>
          <p14:tracePt t="350796" x="4041775" y="1282700"/>
          <p14:tracePt t="350814" x="3917950" y="1428750"/>
          <p14:tracePt t="350830" x="3867150" y="1489075"/>
          <p14:tracePt t="350846" x="3810000" y="1558925"/>
          <p14:tracePt t="350863" x="3778250" y="1609725"/>
          <p14:tracePt t="350879" x="3698875" y="1708150"/>
          <p14:tracePt t="350896" x="3651250" y="1787525"/>
          <p14:tracePt t="350913" x="3619500" y="1866900"/>
          <p14:tracePt t="350929" x="3575050" y="1971675"/>
          <p14:tracePt t="350946" x="3562350" y="2025650"/>
          <p14:tracePt t="350963" x="3562350" y="2085975"/>
          <p14:tracePt t="350979" x="3562350" y="2171700"/>
          <p14:tracePt t="350996" x="3571875" y="2209800"/>
          <p14:tracePt t="351013" x="3578225" y="2254250"/>
          <p14:tracePt t="351029" x="3584575" y="2317750"/>
          <p14:tracePt t="351046" x="3603625" y="2362200"/>
          <p14:tracePt t="351063" x="3622675" y="2444750"/>
          <p14:tracePt t="351079" x="3644900" y="2508250"/>
          <p14:tracePt t="351096" x="3683000" y="2578100"/>
          <p14:tracePt t="351113" x="3727450" y="2638425"/>
          <p14:tracePt t="351129" x="3810000" y="2759075"/>
          <p14:tracePt t="351146" x="3873500" y="2832100"/>
          <p14:tracePt t="351163" x="3968750" y="2936875"/>
          <p14:tracePt t="351179" x="4041775" y="3009900"/>
          <p14:tracePt t="351196" x="4178300" y="3098800"/>
          <p14:tracePt t="351213" x="4387850" y="3216275"/>
          <p14:tracePt t="351229" x="4502150" y="3305175"/>
          <p14:tracePt t="351247" x="4629150" y="3397250"/>
          <p14:tracePt t="351264" x="4743450" y="3511550"/>
          <p14:tracePt t="351280" x="4794250" y="3556000"/>
          <p14:tracePt t="351296" x="4835525" y="3603625"/>
          <p14:tracePt t="351313" x="4879975" y="3648075"/>
          <p14:tracePt t="351329" x="4911725" y="3673475"/>
          <p14:tracePt t="351346" x="4943475" y="3698875"/>
          <p14:tracePt t="351363" x="5022850" y="3756025"/>
          <p14:tracePt t="351380" x="5083175" y="3800475"/>
          <p14:tracePt t="351397" x="5121275" y="3825875"/>
          <p14:tracePt t="351400" x="5140325" y="3838575"/>
          <p14:tracePt t="351413" x="5162550" y="3857625"/>
          <p14:tracePt t="351429" x="5187950" y="3867150"/>
          <p14:tracePt t="351446" x="5210175" y="3873500"/>
          <p14:tracePt t="351463" x="5248275" y="3873500"/>
          <p14:tracePt t="351479" x="5273675" y="3863975"/>
          <p14:tracePt t="351496" x="5305425" y="3838575"/>
          <p14:tracePt t="351513" x="5340350" y="3803650"/>
          <p14:tracePt t="351529" x="5375275" y="3762375"/>
          <p14:tracePt t="351546" x="5407025" y="3724275"/>
          <p14:tracePt t="351563" x="5486400" y="3613150"/>
          <p14:tracePt t="351579" x="5534025" y="3521075"/>
          <p14:tracePt t="351596" x="5568950" y="3435350"/>
          <p14:tracePt t="351613" x="5629275" y="3324225"/>
          <p14:tracePt t="351630" x="5664200" y="3216275"/>
          <p14:tracePt t="351646" x="5695950" y="3105150"/>
          <p14:tracePt t="351664" x="5718175" y="2994025"/>
          <p14:tracePt t="351680" x="5727700" y="2930525"/>
          <p14:tracePt t="351697" x="5746750" y="2870200"/>
          <p14:tracePt t="351713" x="5746750" y="2774950"/>
          <p14:tracePt t="351729" x="5746750" y="2730500"/>
          <p14:tracePt t="351746" x="5746750" y="2686050"/>
          <p14:tracePt t="351762" x="5746750" y="2644775"/>
          <p14:tracePt t="351779" x="5743575" y="2622550"/>
          <p14:tracePt t="351796" x="5727700" y="2606675"/>
          <p14:tracePt t="351812" x="5711825" y="2584450"/>
          <p14:tracePt t="351830" x="5702300" y="2574925"/>
          <p14:tracePt t="351846" x="5692775" y="2565400"/>
          <p14:tracePt t="351862" x="5676900" y="2546350"/>
          <p14:tracePt t="351879" x="5667375" y="2536825"/>
          <p14:tracePt t="351896" x="5651500" y="2524125"/>
          <p14:tracePt t="351912" x="5600700" y="2486025"/>
          <p14:tracePt t="351929" x="5534025" y="2457450"/>
          <p14:tracePt t="351945" x="5476875" y="2428875"/>
          <p14:tracePt t="351963" x="5410200" y="2387600"/>
          <p14:tracePt t="351979" x="5387975" y="2378075"/>
          <p14:tracePt t="351996" x="5340350" y="2343150"/>
          <p14:tracePt t="352012" x="5222875" y="2289175"/>
          <p14:tracePt t="352029" x="5099050" y="2244725"/>
          <p14:tracePt t="352045" x="5013325" y="2212975"/>
          <p14:tracePt t="352063" x="4895850" y="2159000"/>
          <p14:tracePt t="352079" x="4826000" y="2130425"/>
          <p14:tracePt t="352096" x="4778375" y="2095500"/>
          <p14:tracePt t="352113" x="4737100" y="2076450"/>
          <p14:tracePt t="352129" x="4718050" y="2066925"/>
          <p14:tracePt t="352145" x="4708525" y="2051050"/>
          <p14:tracePt t="352162" x="4695825" y="2044700"/>
          <p14:tracePt t="352179" x="4679950" y="2044700"/>
          <p14:tracePt t="352196" x="4673600" y="2044700"/>
          <p14:tracePt t="352304" x="4670425" y="2044700"/>
          <p14:tracePt t="352590" x="4670425" y="2051050"/>
          <p14:tracePt t="352596" x="4676775" y="2070100"/>
          <p14:tracePt t="352612" x="4727575" y="2120900"/>
          <p14:tracePt t="352629" x="4832350" y="2206625"/>
          <p14:tracePt t="352646" x="5032375" y="2343150"/>
          <p14:tracePt t="352662" x="5146675" y="2413000"/>
          <p14:tracePt t="352679" x="5216525" y="2451100"/>
          <p14:tracePt t="352713" x="5305425" y="2482850"/>
          <p14:tracePt t="352746" x="5346700" y="2466975"/>
          <p14:tracePt t="352762" x="5362575" y="2454275"/>
          <p14:tracePt t="352779" x="5378450" y="2438400"/>
          <p14:tracePt t="352796" x="5397500" y="2397125"/>
          <p14:tracePt t="352813" x="5410200" y="2374900"/>
          <p14:tracePt t="352829" x="5422900" y="2349500"/>
          <p14:tracePt t="352845" x="5422900" y="2324100"/>
          <p14:tracePt t="352862" x="5422900" y="2308225"/>
          <p14:tracePt t="352879" x="5422900" y="2298700"/>
          <p14:tracePt t="352896" x="5410200" y="2276475"/>
          <p14:tracePt t="352913" x="5400675" y="2266950"/>
          <p14:tracePt t="352929" x="5381625" y="2251075"/>
          <p14:tracePt t="352946" x="5334000" y="2225675"/>
          <p14:tracePt t="352962" x="5254625" y="2187575"/>
          <p14:tracePt t="352979" x="5168900" y="2165350"/>
          <p14:tracePt t="352996" x="5045075" y="2139950"/>
          <p14:tracePt t="353012" x="4962525" y="2139950"/>
          <p14:tracePt t="353029" x="4870450" y="2139950"/>
          <p14:tracePt t="353045" x="4752975" y="2139950"/>
          <p14:tracePt t="353062" x="4689475" y="2152650"/>
          <p14:tracePt t="353079" x="4603750" y="2168525"/>
          <p14:tracePt t="353096" x="4470400" y="2200275"/>
          <p14:tracePt t="353112" x="4406900" y="2212975"/>
          <p14:tracePt t="353130" x="4346575" y="2212975"/>
          <p14:tracePt t="353146" x="4267200" y="2225675"/>
          <p14:tracePt t="353162" x="4206875" y="2225675"/>
          <p14:tracePt t="353179" x="4143375" y="2241550"/>
          <p14:tracePt t="353196" x="4060825" y="2266950"/>
          <p14:tracePt t="353213" x="4016375" y="2279650"/>
          <p14:tracePt t="353229" x="3990975" y="2292350"/>
          <p14:tracePt t="353246" x="3949700" y="2311400"/>
          <p14:tracePt t="353262" x="3930650" y="2327275"/>
          <p14:tracePt t="353279" x="3911600" y="2336800"/>
          <p14:tracePt t="353296" x="3873500" y="2374900"/>
          <p14:tracePt t="353312" x="3841750" y="2406650"/>
          <p14:tracePt t="353329" x="3816350" y="2432050"/>
          <p14:tracePt t="353346" x="3784600" y="2489200"/>
          <p14:tracePt t="353362" x="3771900" y="2533650"/>
          <p14:tracePt t="353379" x="3765550" y="2578100"/>
          <p14:tracePt t="353396" x="3768725" y="2641600"/>
          <p14:tracePt t="353412" x="3806825" y="2698750"/>
          <p14:tracePt t="353429" x="3863975" y="2781300"/>
          <p14:tracePt t="353431" x="3914775" y="2835275"/>
          <p14:tracePt t="353445" x="4064000" y="2955925"/>
          <p14:tracePt t="353462" x="4216400" y="3095625"/>
          <p14:tracePt t="353479" x="4365625" y="3219450"/>
          <p14:tracePt t="353496" x="4546600" y="3371850"/>
          <p14:tracePt t="353512" x="4629150" y="3444875"/>
          <p14:tracePt t="353530" x="4702175" y="3511550"/>
          <p14:tracePt t="353547" x="4724400" y="3533775"/>
          <p14:tracePt t="353563" x="4756150" y="3552825"/>
          <p14:tracePt t="353580" x="4791075" y="3578225"/>
          <p14:tracePt t="353595" x="4822825" y="3587750"/>
          <p14:tracePt t="353612" x="4860925" y="3600450"/>
          <p14:tracePt t="353630" x="4940300" y="3629025"/>
          <p14:tracePt t="353646" x="4978400" y="3654425"/>
          <p14:tracePt t="353662" x="5016500" y="3667125"/>
          <p14:tracePt t="353679" x="5045075" y="3683000"/>
          <p14:tracePt t="353696" x="5054600" y="3698875"/>
          <p14:tracePt t="353712" x="5070475" y="3698875"/>
          <p14:tracePt t="353730" x="5086350" y="3698875"/>
          <p14:tracePt t="353746" x="5108575" y="3686175"/>
          <p14:tracePt t="353762" x="5146675" y="3667125"/>
          <p14:tracePt t="353779" x="5213350" y="3619500"/>
          <p14:tracePt t="353796" x="5260975" y="3584575"/>
          <p14:tracePt t="353813" x="5295900" y="3536950"/>
          <p14:tracePt t="353831" x="5349875" y="3457575"/>
          <p14:tracePt t="353846" x="5397500" y="3378200"/>
          <p14:tracePt t="353863" x="5438775" y="3279775"/>
          <p14:tracePt t="353880" x="5499100" y="3127375"/>
          <p14:tracePt t="353896" x="5527675" y="3051175"/>
          <p14:tracePt t="353912" x="5568950" y="2962275"/>
          <p14:tracePt t="353930" x="5603875" y="2867025"/>
          <p14:tracePt t="353947" x="5619750" y="2813050"/>
          <p14:tracePt t="353962" x="5638800" y="2765425"/>
          <p14:tracePt t="353980" x="5657850" y="2730500"/>
          <p14:tracePt t="353995" x="5667375" y="2698750"/>
          <p14:tracePt t="354012" x="5680075" y="2676525"/>
          <p14:tracePt t="354029" x="5705475" y="2613025"/>
          <p14:tracePt t="354046" x="5718175" y="2574925"/>
          <p14:tracePt t="354063" x="5718175" y="2546350"/>
          <p14:tracePt t="354080" x="5718175" y="2505075"/>
          <p14:tracePt t="354095" x="5718175" y="2489200"/>
          <p14:tracePt t="354112" x="5718175" y="2466975"/>
          <p14:tracePt t="354129" x="5708650" y="2454275"/>
          <p14:tracePt t="354145" x="5692775" y="2441575"/>
          <p14:tracePt t="354162" x="5676900" y="2425700"/>
          <p14:tracePt t="354179" x="5632450" y="2409825"/>
          <p14:tracePt t="354195" x="5610225" y="2397125"/>
          <p14:tracePt t="354213" x="5578475" y="2384425"/>
          <p14:tracePt t="354229" x="5543550" y="2355850"/>
          <p14:tracePt t="354246" x="5499100" y="2339975"/>
          <p14:tracePt t="354263" x="5432425" y="2320925"/>
          <p14:tracePt t="354279" x="5337175" y="2276475"/>
          <p14:tracePt t="354296" x="5292725" y="2263775"/>
          <p14:tracePt t="354312" x="5254625" y="2251075"/>
          <p14:tracePt t="354329" x="5191125" y="2225675"/>
          <p14:tracePt t="354345" x="5146675" y="2212975"/>
          <p14:tracePt t="354362" x="5083175" y="2197100"/>
          <p14:tracePt t="354379" x="5003800" y="2178050"/>
          <p14:tracePt t="354395" x="4956175" y="2159000"/>
          <p14:tracePt t="354412" x="4933950" y="2146300"/>
          <p14:tracePt t="354429" x="4892675" y="2133600"/>
          <p14:tracePt t="354446" x="4879975" y="2133600"/>
          <p14:tracePt t="354462" x="4860925" y="2127250"/>
          <p14:tracePt t="354479" x="4816475" y="2114550"/>
          <p14:tracePt t="354496" x="4787900" y="2098675"/>
          <p14:tracePt t="354512" x="4756150" y="2085975"/>
          <p14:tracePt t="354529" x="4714875" y="2066925"/>
          <p14:tracePt t="354546" x="4692650" y="2060575"/>
          <p14:tracePt t="354563" x="4660900" y="2060575"/>
          <p14:tracePt t="354579" x="4629150" y="2060575"/>
          <p14:tracePt t="354596" x="4584700" y="2060575"/>
          <p14:tracePt t="354612" x="4533900" y="2060575"/>
          <p14:tracePt t="354629" x="4429125" y="2060575"/>
          <p14:tracePt t="354645" x="4371975" y="2073275"/>
          <p14:tracePt t="354662" x="4318000" y="2085975"/>
          <p14:tracePt t="354679" x="4260850" y="2117725"/>
          <p14:tracePt t="354696" x="4229100" y="2143125"/>
          <p14:tracePt t="354712" x="4181475" y="2178050"/>
          <p14:tracePt t="354729" x="4114800" y="2216150"/>
          <p14:tracePt t="354746" x="4057650" y="2251075"/>
          <p14:tracePt t="354763" x="3994150" y="2289175"/>
          <p14:tracePt t="354779" x="3968750" y="2320925"/>
          <p14:tracePt t="354796" x="3937000" y="2346325"/>
          <p14:tracePt t="354812" x="3911600" y="2378075"/>
          <p14:tracePt t="354830" x="3867150" y="2416175"/>
          <p14:tracePt t="354846" x="3841750" y="2463800"/>
          <p14:tracePt t="354864" x="3813175" y="2543175"/>
          <p14:tracePt t="354880" x="3800475" y="2609850"/>
          <p14:tracePt t="354896" x="3794125" y="2682875"/>
          <p14:tracePt t="354913" x="3794125" y="2809875"/>
          <p14:tracePt t="354929" x="3797300" y="2892425"/>
          <p14:tracePt t="354946" x="3813175" y="2978150"/>
          <p14:tracePt t="354963" x="3844925" y="3114675"/>
          <p14:tracePt t="354979" x="3860800" y="3197225"/>
          <p14:tracePt t="354996" x="3873500" y="3260725"/>
          <p14:tracePt t="355013" x="3902075" y="3333750"/>
          <p14:tracePt t="355028" x="3921125" y="3371850"/>
          <p14:tracePt t="355045" x="3946525" y="3403600"/>
          <p14:tracePt t="355063" x="3997325" y="3463925"/>
          <p14:tracePt t="355079" x="4035425" y="3489325"/>
          <p14:tracePt t="355096" x="4060825" y="3508375"/>
          <p14:tracePt t="355113" x="4095750" y="3530600"/>
          <p14:tracePt t="355128" x="4105275" y="3540125"/>
          <p14:tracePt t="355146" x="4114800" y="3549650"/>
          <p14:tracePt t="355163" x="4114800" y="3556000"/>
          <p14:tracePt t="355196" x="4127500" y="3556000"/>
          <p14:tracePt t="355213" x="4146550" y="3556000"/>
          <p14:tracePt t="355230" x="4156075" y="3556000"/>
          <p14:tracePt t="355246" x="4165600" y="3556000"/>
          <p14:tracePt t="355262" x="4181475" y="3556000"/>
          <p14:tracePt t="355279" x="4191000" y="3571875"/>
          <p14:tracePt t="355296" x="4197350" y="3571875"/>
          <p14:tracePt t="355313" x="4206875" y="3571875"/>
          <p14:tracePt t="355329" x="4216400" y="3571875"/>
          <p14:tracePt t="355346" x="4229100" y="3571875"/>
          <p14:tracePt t="355362" x="4308475" y="3578225"/>
          <p14:tracePt t="355379" x="4362450" y="3584575"/>
          <p14:tracePt t="355396" x="4422775" y="3590925"/>
          <p14:tracePt t="355412" x="4518025" y="3606800"/>
          <p14:tracePt t="355429" x="4578350" y="3606800"/>
          <p14:tracePt t="355445" x="4629150" y="3606800"/>
          <p14:tracePt t="355462" x="4724400" y="3613150"/>
          <p14:tracePt t="355479" x="4784725" y="3613150"/>
          <p14:tracePt t="355496" x="4879975" y="3600450"/>
          <p14:tracePt t="355512" x="5057775" y="3575050"/>
          <p14:tracePt t="355529" x="5156200" y="3552825"/>
          <p14:tracePt t="355546" x="5229225" y="3536950"/>
          <p14:tracePt t="355562" x="5311775" y="3517900"/>
          <p14:tracePt t="355580" x="5356225" y="3511550"/>
          <p14:tracePt t="355596" x="5378450" y="3511550"/>
          <p14:tracePt t="355613" x="5419725" y="3505200"/>
          <p14:tracePt t="355629" x="5451475" y="3486150"/>
          <p14:tracePt t="355645" x="5467350" y="3473450"/>
          <p14:tracePt t="355662" x="5495925" y="3457575"/>
          <p14:tracePt t="355679" x="5511800" y="3448050"/>
          <p14:tracePt t="355695" x="5521325" y="3425825"/>
          <p14:tracePt t="355712" x="5553075" y="3384550"/>
          <p14:tracePt t="355728" x="5572125" y="3330575"/>
          <p14:tracePt t="355746" x="5594350" y="3263900"/>
          <p14:tracePt t="355762" x="5629275" y="3171825"/>
          <p14:tracePt t="355779" x="5670550" y="3092450"/>
          <p14:tracePt t="355796" x="5695950" y="2984500"/>
          <p14:tracePt t="355812" x="5734050" y="2857500"/>
          <p14:tracePt t="355829" x="5740400" y="2794000"/>
          <p14:tracePt t="355845" x="5740400" y="2752725"/>
          <p14:tracePt t="355863" x="5740400" y="2689225"/>
          <p14:tracePt t="355879" x="5740400" y="2644775"/>
          <p14:tracePt t="355895" x="5734050" y="2613025"/>
          <p14:tracePt t="355912" x="5711825" y="2565400"/>
          <p14:tracePt t="355929" x="5702300" y="2540000"/>
          <p14:tracePt t="355946" x="5689600" y="2501900"/>
          <p14:tracePt t="355962" x="5670550" y="2460625"/>
          <p14:tracePt t="355979" x="5651500" y="2435225"/>
          <p14:tracePt t="355995" x="5641975" y="2400300"/>
          <p14:tracePt t="356012" x="5622925" y="2355850"/>
          <p14:tracePt t="356029" x="5610225" y="2317750"/>
          <p14:tracePt t="356047" x="5572125" y="2266950"/>
          <p14:tracePt t="356063" x="5540375" y="2235200"/>
          <p14:tracePt t="356080" x="5467350" y="2181225"/>
          <p14:tracePt t="356096" x="5362575" y="2136775"/>
          <p14:tracePt t="356112" x="5295900" y="2098675"/>
          <p14:tracePt t="356129" x="5238750" y="2070100"/>
          <p14:tracePt t="356146" x="5133975" y="2032000"/>
          <p14:tracePt t="356162" x="5070475" y="2016125"/>
          <p14:tracePt t="356179" x="4997450" y="2003425"/>
          <p14:tracePt t="356195" x="4911725" y="1987550"/>
          <p14:tracePt t="356212" x="4743450" y="1952625"/>
          <p14:tracePt t="356229" x="4651375" y="1952625"/>
          <p14:tracePt t="356246" x="4552950" y="1952625"/>
          <p14:tracePt t="356262" x="4492625" y="1952625"/>
          <p14:tracePt t="356279" x="4432300" y="1955800"/>
          <p14:tracePt t="356296" x="4343400" y="1978025"/>
          <p14:tracePt t="356312" x="4279900" y="1990725"/>
          <p14:tracePt t="356329" x="4235450" y="2006600"/>
          <p14:tracePt t="356346" x="4191000" y="2022475"/>
          <p14:tracePt t="356362" x="4168775" y="2041525"/>
          <p14:tracePt t="356380" x="4152900" y="2051050"/>
          <p14:tracePt t="356396" x="4130675" y="2066925"/>
          <p14:tracePt t="356412" x="4121150" y="2076450"/>
          <p14:tracePt t="356428" x="4111625" y="2092325"/>
          <p14:tracePt t="356446" x="4076700" y="2114550"/>
          <p14:tracePt t="356462" x="4051300" y="2139950"/>
          <p14:tracePt t="356479" x="4019550" y="2171700"/>
          <p14:tracePt t="356496" x="3984625" y="2206625"/>
          <p14:tracePt t="356512" x="3959225" y="2238375"/>
          <p14:tracePt t="356529" x="3946525" y="2263775"/>
          <p14:tracePt t="356545" x="3930650" y="2282825"/>
          <p14:tracePt t="356563" x="3921125" y="2305050"/>
          <p14:tracePt t="356579" x="3902075" y="2336800"/>
          <p14:tracePt t="356595" x="3883025" y="2409825"/>
          <p14:tracePt t="356612" x="3883025" y="2470150"/>
          <p14:tracePt t="356629" x="3883025" y="2520950"/>
          <p14:tracePt t="356646" x="3883025" y="2616200"/>
          <p14:tracePt t="356662" x="3883025" y="2667000"/>
          <p14:tracePt t="356679" x="3883025" y="2701925"/>
          <p14:tracePt t="356696" x="3898900" y="2765425"/>
          <p14:tracePt t="356712" x="3917950" y="2813050"/>
          <p14:tracePt t="356729" x="3930650" y="2876550"/>
          <p14:tracePt t="356745" x="3952875" y="2978150"/>
          <p14:tracePt t="356762" x="3968750" y="3051175"/>
          <p14:tracePt t="356780" x="4006850" y="3117850"/>
          <p14:tracePt t="356796" x="4064000" y="3197225"/>
          <p14:tracePt t="356812" x="4117975" y="3260725"/>
          <p14:tracePt t="356829" x="4187825" y="3314700"/>
          <p14:tracePt t="356845" x="4267200" y="3365500"/>
          <p14:tracePt t="356862" x="4305300" y="3400425"/>
          <p14:tracePt t="356878" x="4330700" y="3422650"/>
          <p14:tracePt t="356896" x="4381500" y="3467100"/>
          <p14:tracePt t="356912" x="4429125" y="3495675"/>
          <p14:tracePt t="356929" x="4495800" y="3514725"/>
          <p14:tracePt t="356945" x="4606925" y="3536950"/>
          <p14:tracePt t="356962" x="4679950" y="3552825"/>
          <p14:tracePt t="356980" x="4737100" y="3565525"/>
          <p14:tracePt t="356983" x="4746625" y="3565525"/>
          <p14:tracePt t="356996" x="4756150" y="3565525"/>
          <p14:tracePt t="357012" x="4772025" y="3565525"/>
          <p14:tracePt t="357029" x="4781550" y="3565525"/>
          <p14:tracePt t="357046" x="4803775" y="3565525"/>
          <p14:tracePt t="357062" x="4832350" y="3552825"/>
          <p14:tracePt t="357079" x="4870450" y="3533775"/>
          <p14:tracePt t="357096" x="4975225" y="3479800"/>
          <p14:tracePt t="357112" x="5041900" y="3451225"/>
          <p14:tracePt t="357129" x="5073650" y="3432175"/>
          <p14:tracePt t="357146" x="5114925" y="3416300"/>
          <p14:tracePt t="357162" x="5127625" y="3403600"/>
          <p14:tracePt t="357179" x="5143500" y="3375025"/>
          <p14:tracePt t="357195" x="5181600" y="3330575"/>
          <p14:tracePt t="357212" x="5207000" y="3286125"/>
          <p14:tracePt t="357228" x="5238750" y="3260725"/>
          <p14:tracePt t="357246" x="5270500" y="3216275"/>
          <p14:tracePt t="357262" x="5289550" y="3184525"/>
          <p14:tracePt t="357278" x="5299075" y="3168650"/>
          <p14:tracePt t="357296" x="5314950" y="3149600"/>
          <p14:tracePt t="357312" x="5324475" y="3127375"/>
          <p14:tracePt t="357328" x="5343525" y="3101975"/>
          <p14:tracePt t="357345" x="5381625" y="3038475"/>
          <p14:tracePt t="357362" x="5416550" y="2990850"/>
          <p14:tracePt t="357379" x="5441950" y="2940050"/>
          <p14:tracePt t="357395" x="5454650" y="2917825"/>
          <p14:tracePt t="357412" x="5470525" y="2898775"/>
          <p14:tracePt t="357430" x="5480050" y="2879725"/>
          <p14:tracePt t="357445" x="5480050" y="2870200"/>
          <p14:tracePt t="357462" x="5480050" y="2863850"/>
          <p14:tracePt t="358300" x="5480050" y="2870200"/>
          <p14:tracePt t="358307" x="5467350" y="2882900"/>
          <p14:tracePt t="358313" x="5461000" y="2901950"/>
          <p14:tracePt t="358329" x="5435600" y="2927350"/>
          <p14:tracePt t="358345" x="5400675" y="2984500"/>
          <p14:tracePt t="358362" x="5368925" y="3060700"/>
          <p14:tracePt t="358379" x="5311775" y="3200400"/>
          <p14:tracePt t="358413" x="5280025" y="3343275"/>
          <p14:tracePt t="358445" x="5267325" y="3394075"/>
          <p14:tracePt t="358462" x="5254625" y="3422650"/>
          <p14:tracePt t="358479" x="5251450" y="3432175"/>
          <p14:tracePt t="358495" x="5251450" y="3448050"/>
          <p14:tracePt t="358513" x="5251450" y="3463925"/>
          <p14:tracePt t="358529" x="5251450" y="3467100"/>
          <p14:tracePt t="358577" x="5251450" y="3473450"/>
          <p14:tracePt t="358606" x="5245100" y="3473450"/>
          <p14:tracePt t="358649" x="5241925" y="3473450"/>
          <p14:tracePt t="358699" x="5235575" y="3473450"/>
          <p14:tracePt t="358706" x="5232400" y="3473450"/>
          <p14:tracePt t="358713" x="5226050" y="3473450"/>
          <p14:tracePt t="358728" x="5216525" y="3473450"/>
          <p14:tracePt t="358745" x="5200650" y="3473450"/>
          <p14:tracePt t="358762" x="5187950" y="3473450"/>
          <p14:tracePt t="358779" x="5181600" y="3473450"/>
          <p14:tracePt t="358835" x="5175250" y="3473450"/>
          <p14:tracePt t="359120" x="5172075" y="3473450"/>
          <p14:tracePt t="359126" x="5165725" y="3473450"/>
          <p14:tracePt t="359133" x="5162550" y="3473450"/>
          <p14:tracePt t="359145" x="5156200" y="3470275"/>
          <p14:tracePt t="359162" x="5121275" y="3454400"/>
          <p14:tracePt t="359179" x="5099050" y="3422650"/>
          <p14:tracePt t="359195" x="5070475" y="3384550"/>
          <p14:tracePt t="359229" x="5019675" y="3295650"/>
          <p14:tracePt t="359262" x="4991100" y="3235325"/>
          <p14:tracePt t="359279" x="4984750" y="3219450"/>
          <p14:tracePt t="359295" x="4975225" y="3190875"/>
          <p14:tracePt t="359312" x="4956175" y="3155950"/>
          <p14:tracePt t="359329" x="4937125" y="3124200"/>
          <p14:tracePt t="359345" x="4927600" y="3108325"/>
          <p14:tracePt t="359362" x="4927600" y="3076575"/>
          <p14:tracePt t="359379" x="4927600" y="3060700"/>
          <p14:tracePt t="359395" x="4927600" y="3051175"/>
          <p14:tracePt t="359412" x="4927600" y="3035300"/>
          <p14:tracePt t="359428" x="4927600" y="3019425"/>
          <p14:tracePt t="359445" x="4927600" y="3016250"/>
          <p14:tracePt t="359479" x="4924425" y="3016250"/>
          <p14:tracePt t="362778" x="4924425" y="3022600"/>
          <p14:tracePt t="362784" x="4924425" y="3028950"/>
          <p14:tracePt t="362799" x="4933950" y="3028950"/>
          <p14:tracePt t="362812" x="4981575" y="3019425"/>
          <p14:tracePt t="362828" x="5019675" y="2990850"/>
          <p14:tracePt t="362845" x="5064125" y="2959100"/>
          <p14:tracePt t="362862" x="5127625" y="2860675"/>
          <p14:tracePt t="362894" x="5191125" y="2736850"/>
          <p14:tracePt t="362929" x="5216525" y="2641600"/>
          <p14:tracePt t="362945" x="5216525" y="2619375"/>
          <p14:tracePt t="362962" x="5216525" y="2587625"/>
          <p14:tracePt t="362978" x="5216525" y="2565400"/>
          <p14:tracePt t="362995" x="5213350" y="2536825"/>
          <p14:tracePt t="363013" x="5203825" y="2501900"/>
          <p14:tracePt t="363029" x="5203825" y="2473325"/>
          <p14:tracePt t="363045" x="5184775" y="2454275"/>
          <p14:tracePt t="363062" x="5178425" y="2428875"/>
          <p14:tracePt t="363078" x="5168900" y="2413000"/>
          <p14:tracePt t="363096" x="5159375" y="2390775"/>
          <p14:tracePt t="363100" x="5153025" y="2371725"/>
          <p14:tracePt t="363113" x="5121275" y="2346325"/>
          <p14:tracePt t="363129" x="5095875" y="2333625"/>
          <p14:tracePt t="363146" x="5067300" y="2320925"/>
          <p14:tracePt t="363162" x="5032375" y="2298700"/>
          <p14:tracePt t="363179" x="5000625" y="2286000"/>
          <p14:tracePt t="363195" x="4978400" y="2273300"/>
          <p14:tracePt t="363212" x="4943475" y="2266950"/>
          <p14:tracePt t="363228" x="4895850" y="2247900"/>
          <p14:tracePt t="363245" x="4860925" y="2235200"/>
          <p14:tracePt t="363261" x="4797425" y="2228850"/>
          <p14:tracePt t="363278" x="4752975" y="2228850"/>
          <p14:tracePt t="363294" x="4730750" y="2228850"/>
          <p14:tracePt t="363312" x="4683125" y="2228850"/>
          <p14:tracePt t="363328" x="4645025" y="2228850"/>
          <p14:tracePt t="363344" x="4610100" y="2228850"/>
          <p14:tracePt t="363361" x="4546600" y="2228850"/>
          <p14:tracePt t="363378" x="4511675" y="2228850"/>
          <p14:tracePt t="363394" x="4489450" y="2228850"/>
          <p14:tracePt t="363413" x="4448175" y="2228850"/>
          <p14:tracePt t="363428" x="4432300" y="2228850"/>
          <p14:tracePt t="363444" x="4403725" y="2228850"/>
          <p14:tracePt t="363461" x="4378325" y="2228850"/>
          <p14:tracePt t="363478" x="4362450" y="2228850"/>
          <p14:tracePt t="363496" x="4346575" y="2228850"/>
          <p14:tracePt t="363512" x="4337050" y="2228850"/>
          <p14:tracePt t="363528" x="4327525" y="2228850"/>
          <p14:tracePt t="363544" x="4311650" y="2228850"/>
          <p14:tracePt t="363561" x="4298950" y="2228850"/>
          <p14:tracePt t="363577" x="4276725" y="2228850"/>
          <p14:tracePt t="363595" x="4248150" y="2228850"/>
          <p14:tracePt t="363612" x="4213225" y="2232025"/>
          <p14:tracePt t="363628" x="4184650" y="2244725"/>
          <p14:tracePt t="363644" x="4159250" y="2260600"/>
          <p14:tracePt t="363662" x="4130675" y="2279650"/>
          <p14:tracePt t="363679" x="4121150" y="2289175"/>
          <p14:tracePt t="363695" x="4105275" y="2298700"/>
          <p14:tracePt t="363712" x="4076700" y="2320925"/>
          <p14:tracePt t="363728" x="4057650" y="2343150"/>
          <p14:tracePt t="363744" x="4038600" y="2374900"/>
          <p14:tracePt t="363762" x="4016375" y="2409825"/>
          <p14:tracePt t="363779" x="4003675" y="2441575"/>
          <p14:tracePt t="363796" x="3987800" y="2470150"/>
          <p14:tracePt t="363812" x="3968750" y="2498725"/>
          <p14:tracePt t="363828" x="3956050" y="2524125"/>
          <p14:tracePt t="363844" x="3946525" y="2552700"/>
          <p14:tracePt t="363861" x="3940175" y="2587625"/>
          <p14:tracePt t="363878" x="3927475" y="2616200"/>
          <p14:tracePt t="363894" x="3927475" y="2638425"/>
          <p14:tracePt t="363911" x="3927475" y="2679700"/>
          <p14:tracePt t="363928" x="3927475" y="2701925"/>
          <p14:tracePt t="363945" x="3927475" y="2743200"/>
          <p14:tracePt t="363961" x="3927475" y="2765425"/>
          <p14:tracePt t="363979" x="3927475" y="2784475"/>
          <p14:tracePt t="363995" x="3927475" y="2819400"/>
          <p14:tracePt t="364011" x="3927475" y="2847975"/>
          <p14:tracePt t="364028" x="3927475" y="2870200"/>
          <p14:tracePt t="364045" x="3927475" y="2908300"/>
          <p14:tracePt t="364061" x="3927475" y="2930525"/>
          <p14:tracePt t="364078" x="3927475" y="2946400"/>
          <p14:tracePt t="364096" x="3933825" y="2974975"/>
          <p14:tracePt t="364112" x="3940175" y="3003550"/>
          <p14:tracePt t="364129" x="3946525" y="3025775"/>
          <p14:tracePt t="364132" x="3952875" y="3038475"/>
          <p14:tracePt t="364145" x="3965575" y="3070225"/>
          <p14:tracePt t="364161" x="3981450" y="3092450"/>
          <p14:tracePt t="364178" x="3994150" y="3124200"/>
          <p14:tracePt t="364194" x="4013200" y="3159125"/>
          <p14:tracePt t="364212" x="4025900" y="3187700"/>
          <p14:tracePt t="364229" x="4041775" y="3213100"/>
          <p14:tracePt t="364245" x="4073525" y="3257550"/>
          <p14:tracePt t="364261" x="4105275" y="3282950"/>
          <p14:tracePt t="364278" x="4130675" y="3311525"/>
          <p14:tracePt t="364294" x="4184650" y="3375025"/>
          <p14:tracePt t="364311" x="4216400" y="3400425"/>
          <p14:tracePt t="364328" x="4248150" y="3432175"/>
          <p14:tracePt t="364344" x="4292600" y="3470275"/>
          <p14:tracePt t="364361" x="4308475" y="3479800"/>
          <p14:tracePt t="364378" x="4318000" y="3495675"/>
          <p14:tracePt t="364395" x="4346575" y="3511550"/>
          <p14:tracePt t="364411" x="4375150" y="3524250"/>
          <p14:tracePt t="364429" x="4429125" y="3536950"/>
          <p14:tracePt t="364445" x="4524375" y="3581400"/>
          <p14:tracePt t="364461" x="4591050" y="3603625"/>
          <p14:tracePt t="364478" x="4657725" y="3625850"/>
          <p14:tracePt t="364494" x="4711700" y="3641725"/>
          <p14:tracePt t="364511" x="4737100" y="3654425"/>
          <p14:tracePt t="364528" x="4765675" y="3654425"/>
          <p14:tracePt t="364546" x="4797425" y="3654425"/>
          <p14:tracePt t="364562" x="4829175" y="3654425"/>
          <p14:tracePt t="364578" x="4873625" y="3651250"/>
          <p14:tracePt t="364594" x="4943475" y="3638550"/>
          <p14:tracePt t="364611" x="4981575" y="3625850"/>
          <p14:tracePt t="364628" x="5026025" y="3613150"/>
          <p14:tracePt t="364630" x="5035550" y="3613150"/>
          <p14:tracePt t="364646" x="5060950" y="3600450"/>
          <p14:tracePt t="364662" x="5083175" y="3587750"/>
          <p14:tracePt t="364678" x="5108575" y="3578225"/>
          <p14:tracePt t="364695" x="5143500" y="3552825"/>
          <p14:tracePt t="364711" x="5172075" y="3540125"/>
          <p14:tracePt t="364729" x="5197475" y="3530600"/>
          <p14:tracePt t="364744" x="5232400" y="3514725"/>
          <p14:tracePt t="364761" x="5241925" y="3498850"/>
          <p14:tracePt t="364778" x="5251450" y="3489325"/>
          <p14:tracePt t="364795" x="5280025" y="3454400"/>
          <p14:tracePt t="364812" x="5305425" y="3413125"/>
          <p14:tracePt t="364828" x="5324475" y="3368675"/>
          <p14:tracePt t="364845" x="5372100" y="3302000"/>
          <p14:tracePt t="364861" x="5397500" y="3263900"/>
          <p14:tracePt t="364878" x="5429250" y="3232150"/>
          <p14:tracePt t="364895" x="5467350" y="3187700"/>
          <p14:tracePt t="364911" x="5499100" y="3155950"/>
          <p14:tracePt t="364928" x="5524500" y="3108325"/>
          <p14:tracePt t="364944" x="5565775" y="3057525"/>
          <p14:tracePt t="364961" x="5578475" y="3013075"/>
          <p14:tracePt t="364978" x="5591175" y="2968625"/>
          <p14:tracePt t="364994" x="5616575" y="2917825"/>
          <p14:tracePt t="365011" x="5626100" y="2886075"/>
          <p14:tracePt t="365029" x="5645150" y="2822575"/>
          <p14:tracePt t="365044" x="5657850" y="2778125"/>
          <p14:tracePt t="365062" x="5680075" y="2733675"/>
          <p14:tracePt t="365078" x="5689600" y="2670175"/>
          <p14:tracePt t="365095" x="5689600" y="2647950"/>
          <p14:tracePt t="365112" x="5689600" y="2619375"/>
          <p14:tracePt t="365130" x="5689600" y="2597150"/>
          <p14:tracePt t="365145" x="5689600" y="2581275"/>
          <p14:tracePt t="365161" x="5689600" y="2568575"/>
          <p14:tracePt t="365178" x="5689600" y="2540000"/>
          <p14:tracePt t="365195" x="5683250" y="2524125"/>
          <p14:tracePt t="365212" x="5664200" y="2495550"/>
          <p14:tracePt t="365228" x="5648325" y="2451100"/>
          <p14:tracePt t="365245" x="5635625" y="2428875"/>
          <p14:tracePt t="365261" x="5622925" y="2406650"/>
          <p14:tracePt t="365278" x="5594350" y="2368550"/>
          <p14:tracePt t="365294" x="5568950" y="2349500"/>
          <p14:tracePt t="365311" x="5530850" y="2324100"/>
          <p14:tracePt t="365328" x="5435600" y="2279650"/>
          <p14:tracePt t="365344" x="5387975" y="2244725"/>
          <p14:tracePt t="365361" x="5349875" y="2225675"/>
          <p14:tracePt t="365378" x="5289550" y="2187575"/>
          <p14:tracePt t="365394" x="5260975" y="2174875"/>
          <p14:tracePt t="365411" x="5235575" y="2162175"/>
          <p14:tracePt t="365428" x="5200650" y="2146300"/>
          <p14:tracePt t="365444" x="5178425" y="2130425"/>
          <p14:tracePt t="365461" x="5146675" y="2117725"/>
          <p14:tracePt t="365478" x="5105400" y="2079625"/>
          <p14:tracePt t="365495" x="5073650" y="2054225"/>
          <p14:tracePt t="365511" x="5054600" y="2044700"/>
          <p14:tracePt t="365528" x="5041900" y="2028825"/>
          <p14:tracePt t="365544" x="5032375" y="2028825"/>
          <p14:tracePt t="365561" x="5022850" y="2028825"/>
          <p14:tracePt t="365578" x="5016500" y="2028825"/>
          <p14:tracePt t="365594" x="5013325" y="2028825"/>
          <p14:tracePt t="365612" x="5006975" y="2028825"/>
          <p14:tracePt t="366270" x="5003800" y="2032000"/>
          <p14:tracePt t="366277" x="4997450" y="2035175"/>
          <p14:tracePt t="366284" x="4991100" y="2041525"/>
          <p14:tracePt t="366294" x="4987925" y="2051050"/>
          <p14:tracePt t="366311" x="4978400" y="2060575"/>
          <p14:tracePt t="366327" x="4956175" y="2076450"/>
          <p14:tracePt t="366345" x="4946650" y="2085975"/>
          <p14:tracePt t="366378" x="4937125" y="2133600"/>
          <p14:tracePt t="366411" x="4937125" y="2184400"/>
          <p14:tracePt t="366428" x="4937125" y="2225675"/>
          <p14:tracePt t="366444" x="4937125" y="2235200"/>
          <p14:tracePt t="366462" x="4937125" y="2251075"/>
          <p14:tracePt t="366478" x="4937125" y="2266950"/>
          <p14:tracePt t="366494" x="4937125" y="2276475"/>
          <p14:tracePt t="366511" x="4937125" y="2289175"/>
          <p14:tracePt t="366528" x="4937125" y="2298700"/>
          <p14:tracePt t="366544" x="4937125" y="2308225"/>
          <p14:tracePt t="366561" x="4937125" y="2330450"/>
          <p14:tracePt t="366577" x="4937125" y="2339975"/>
          <p14:tracePt t="366594" x="4937125" y="2349500"/>
          <p14:tracePt t="366612" x="4937125" y="2368550"/>
          <p14:tracePt t="366644" x="4943475" y="2378075"/>
          <p14:tracePt t="366662" x="4949825" y="2384425"/>
          <p14:tracePt t="366678" x="4953000" y="2387600"/>
          <p14:tracePt t="366883" x="4953000" y="2393950"/>
          <p14:tracePt t="366897" x="4953000" y="2397125"/>
          <p14:tracePt t="366904" x="4965700" y="2409825"/>
          <p14:tracePt t="366918" x="4968875" y="2413000"/>
          <p14:tracePt t="366928" x="4975225" y="2419350"/>
          <p14:tracePt t="366944" x="4984750" y="2428875"/>
          <p14:tracePt t="366961" x="4997450" y="2444750"/>
          <p14:tracePt t="366978" x="5013325" y="2460625"/>
          <p14:tracePt t="366994" x="5022850" y="2470150"/>
          <p14:tracePt t="367012" x="5038725" y="2482850"/>
          <p14:tracePt t="367028" x="5048250" y="2492375"/>
          <p14:tracePt t="367044" x="5057775" y="2514600"/>
          <p14:tracePt t="367061" x="5080000" y="2543175"/>
          <p14:tracePt t="367079" x="5111750" y="2574925"/>
          <p14:tracePt t="367095" x="5143500" y="2600325"/>
          <p14:tracePt t="367111" x="5203825" y="2644775"/>
          <p14:tracePt t="367128" x="5229225" y="2670175"/>
          <p14:tracePt t="367144" x="5257800" y="2682875"/>
          <p14:tracePt t="367161" x="5289550" y="2711450"/>
          <p14:tracePt t="367178" x="5305425" y="2724150"/>
          <p14:tracePt t="367194" x="5321300" y="2740025"/>
          <p14:tracePt t="367212" x="5343525" y="2765425"/>
          <p14:tracePt t="367229" x="5372100" y="2778125"/>
          <p14:tracePt t="367244" x="5394325" y="2790825"/>
          <p14:tracePt t="367261" x="5419725" y="2806700"/>
          <p14:tracePt t="367278" x="5429250" y="2816225"/>
          <p14:tracePt t="367296" x="5445125" y="2819400"/>
          <p14:tracePt t="367353" x="5451475" y="2819400"/>
          <p14:tracePt t="367367" x="5451475" y="2825750"/>
          <p14:tracePt t="369841" x="5473700" y="2832100"/>
          <p14:tracePt t="369849" x="5521325" y="2838450"/>
          <p14:tracePt t="369861" x="5568950" y="2847975"/>
          <p14:tracePt t="369877" x="5730875" y="2847975"/>
          <p14:tracePt t="369894" x="5870575" y="2841625"/>
          <p14:tracePt t="369912" x="6032500" y="2832100"/>
          <p14:tracePt t="369928" x="6105525" y="2832100"/>
          <p14:tracePt t="369961" x="6178550" y="2832100"/>
          <p14:tracePt t="369994" x="6267450" y="2832100"/>
          <p14:tracePt t="370010" x="6311900" y="2832100"/>
          <p14:tracePt t="370028" x="6391275" y="2832100"/>
          <p14:tracePt t="370044" x="6435725" y="2832100"/>
          <p14:tracePt t="370061" x="6467475" y="2832100"/>
          <p14:tracePt t="370077" x="6477000" y="2832100"/>
          <p14:tracePt t="370094" x="6486525" y="2832100"/>
          <p14:tracePt t="370110" x="6496050" y="2832100"/>
          <p14:tracePt t="370128" x="6518275" y="2819400"/>
          <p14:tracePt t="370144" x="6527800" y="2819400"/>
          <p14:tracePt t="370161" x="6540500" y="2803525"/>
          <p14:tracePt t="370178" x="6550025" y="2794000"/>
          <p14:tracePt t="370194" x="6562725" y="2771775"/>
          <p14:tracePt t="370211" x="6562725" y="2746375"/>
          <p14:tracePt t="370227" x="6562725" y="2717800"/>
          <p14:tracePt t="370244" x="6562725" y="2695575"/>
          <p14:tracePt t="370261" x="6562725" y="2654300"/>
          <p14:tracePt t="370277" x="6562725" y="2632075"/>
          <p14:tracePt t="370294" x="6562725" y="2603500"/>
          <p14:tracePt t="370311" x="6559550" y="2562225"/>
          <p14:tracePt t="370328" x="6553200" y="2524125"/>
          <p14:tracePt t="370344" x="6540500" y="2501900"/>
          <p14:tracePt t="370362" x="6527800" y="2460625"/>
          <p14:tracePt t="370378" x="6524625" y="2438400"/>
          <p14:tracePt t="370394" x="6524625" y="2406650"/>
          <p14:tracePt t="370411" x="6518275" y="2387600"/>
          <p14:tracePt t="370427" x="6511925" y="2365375"/>
          <p14:tracePt t="370444" x="6511925" y="2355850"/>
          <p14:tracePt t="370461" x="6502400" y="2336800"/>
          <p14:tracePt t="370478" x="6502400" y="2314575"/>
          <p14:tracePt t="370494" x="6502400" y="2292350"/>
          <p14:tracePt t="370510" x="6496050" y="2251075"/>
          <p14:tracePt t="370527" x="6489700" y="2235200"/>
          <p14:tracePt t="370544" x="6486525" y="2219325"/>
          <p14:tracePt t="370561" x="6470650" y="2193925"/>
          <p14:tracePt t="370578" x="6457950" y="2171700"/>
          <p14:tracePt t="370595" x="6442075" y="2146300"/>
          <p14:tracePt t="370611" x="6429375" y="2124075"/>
          <p14:tracePt t="370628" x="6429375" y="2114550"/>
          <p14:tracePt t="370643" x="6426200" y="2105025"/>
          <p14:tracePt t="370661" x="6426200" y="2085975"/>
          <p14:tracePt t="370925" x="6419850" y="2085975"/>
          <p14:tracePt t="370967" x="6416675" y="2085975"/>
          <p14:tracePt t="370974" x="6407150" y="2085975"/>
          <p14:tracePt t="370982" x="6400800" y="2085975"/>
          <p14:tracePt t="371011" x="6381750" y="2085975"/>
          <p14:tracePt t="371044" x="6337300" y="2085975"/>
          <p14:tracePt t="371061" x="6267450" y="2073275"/>
          <p14:tracePt t="371078" x="6181725" y="2057400"/>
          <p14:tracePt t="371094" x="6096000" y="2051050"/>
          <p14:tracePt t="371111" x="6016625" y="2051050"/>
          <p14:tracePt t="371128" x="5965825" y="2051050"/>
          <p14:tracePt t="371144" x="5921375" y="2051050"/>
          <p14:tracePt t="371161" x="5835650" y="2051050"/>
          <p14:tracePt t="371177" x="5775325" y="2051050"/>
          <p14:tracePt t="371194" x="5730875" y="2060575"/>
          <p14:tracePt t="371210" x="5673725" y="2079625"/>
          <p14:tracePt t="371227" x="5651500" y="2079625"/>
          <p14:tracePt t="371244" x="5641975" y="2079625"/>
          <p14:tracePt t="371261" x="5622925" y="2079625"/>
          <p14:tracePt t="371277" x="5613400" y="2079625"/>
          <p14:tracePt t="371294" x="5603875" y="2079625"/>
          <p14:tracePt t="371311" x="5588000" y="2079625"/>
          <p14:tracePt t="371327" x="5578475" y="2079625"/>
          <p14:tracePt t="371344" x="5568950" y="2079625"/>
          <p14:tracePt t="371409" x="5568950" y="2076450"/>
          <p14:tracePt t="371424" x="5568950" y="2073275"/>
          <p14:tracePt t="371688" x="5575300" y="2073275"/>
          <p14:tracePt t="371694" x="5594350" y="2073275"/>
          <p14:tracePt t="371702" x="5603875" y="2073275"/>
          <p14:tracePt t="371710" x="5610225" y="2073275"/>
          <p14:tracePt t="371727" x="5619750" y="2073275"/>
          <p14:tracePt t="371744" x="5651500" y="2073275"/>
          <p14:tracePt t="371760" x="5661025" y="2073275"/>
          <p14:tracePt t="371778" x="5670550" y="2073275"/>
          <p14:tracePt t="371794" x="5692775" y="2073275"/>
          <p14:tracePt t="371811" x="5702300" y="2073275"/>
          <p14:tracePt t="371827" x="5718175" y="2073275"/>
          <p14:tracePt t="371844" x="5756275" y="2073275"/>
          <p14:tracePt t="371860" x="5778500" y="2073275"/>
          <p14:tracePt t="371877" x="5816600" y="2073275"/>
          <p14:tracePt t="371894" x="5854700" y="2073275"/>
          <p14:tracePt t="371910" x="5883275" y="2073275"/>
          <p14:tracePt t="371928" x="5905500" y="2073275"/>
          <p14:tracePt t="371944" x="5934075" y="2073275"/>
          <p14:tracePt t="371961" x="5943600" y="2073275"/>
          <p14:tracePt t="371978" x="5953125" y="2073275"/>
          <p14:tracePt t="371995" x="5984875" y="2073275"/>
          <p14:tracePt t="372011" x="6007100" y="2066925"/>
          <p14:tracePt t="372028" x="6051550" y="2066925"/>
          <p14:tracePt t="372044" x="6105525" y="2066925"/>
          <p14:tracePt t="372061" x="6134100" y="2066925"/>
          <p14:tracePt t="372077" x="6165850" y="2066925"/>
          <p14:tracePt t="372094" x="6184900" y="2066925"/>
          <p14:tracePt t="372111" x="6194425" y="2066925"/>
          <p14:tracePt t="372127" x="6210300" y="2066925"/>
          <p14:tracePt t="372143" x="6226175" y="2066925"/>
          <p14:tracePt t="372160" x="6235700" y="2066925"/>
          <p14:tracePt t="372177" x="6264275" y="2073275"/>
          <p14:tracePt t="372194" x="6299200" y="2092325"/>
          <p14:tracePt t="372211" x="6327775" y="2098675"/>
          <p14:tracePt t="372227" x="6353175" y="2108200"/>
          <p14:tracePt t="372230" x="6362700" y="2108200"/>
          <p14:tracePt t="372244" x="6378575" y="2114550"/>
          <p14:tracePt t="372261" x="6388100" y="2114550"/>
          <p14:tracePt t="372278" x="6397625" y="2120900"/>
          <p14:tracePt t="372294" x="6413500" y="2124075"/>
          <p14:tracePt t="372310" x="6416675" y="2130425"/>
          <p14:tracePt t="372344" x="6429375" y="2130425"/>
          <p14:tracePt t="373413" x="6473825" y="2159000"/>
          <p14:tracePt t="373420" x="6537325" y="2197100"/>
          <p14:tracePt t="373427" x="6600825" y="2241550"/>
          <p14:tracePt t="373443" x="6756400" y="2305050"/>
          <p14:tracePt t="373460" x="6921500" y="2349500"/>
          <p14:tracePt t="373477" x="7118350" y="2368550"/>
          <p14:tracePt t="373494" x="7254875" y="2368550"/>
          <p14:tracePt t="373527" x="7508875" y="2324100"/>
          <p14:tracePt t="373560" x="7683500" y="2257425"/>
          <p14:tracePt t="373577" x="7807325" y="2235200"/>
          <p14:tracePt t="373594" x="7845425" y="2216150"/>
          <p14:tracePt t="373610" x="7889875" y="2203450"/>
          <p14:tracePt t="373627" x="7940675" y="2184400"/>
          <p14:tracePt t="373643" x="7975600" y="2171700"/>
          <p14:tracePt t="373661" x="8032750" y="2152650"/>
          <p14:tracePt t="373677" x="8077200" y="2139950"/>
          <p14:tracePt t="373694" x="8124825" y="2127250"/>
          <p14:tracePt t="373710" x="8159750" y="2120900"/>
          <p14:tracePt t="373728" x="8210550" y="2108200"/>
          <p14:tracePt t="373743" x="8239125" y="2101850"/>
          <p14:tracePt t="373760" x="8255000" y="2101850"/>
          <p14:tracePt t="373762" x="8261350" y="2101850"/>
          <p14:tracePt t="373777" x="8270875" y="2101850"/>
          <p14:tracePt t="373793" x="8280400" y="2101850"/>
          <p14:tracePt t="373810" x="8296275" y="2101850"/>
          <p14:tracePt t="373827" x="8308975" y="2101850"/>
          <p14:tracePt t="373843" x="8318500" y="2101850"/>
          <p14:tracePt t="373861" x="8328025" y="2101850"/>
          <p14:tracePt t="373895" x="8340725" y="2105025"/>
          <p14:tracePt t="373912" x="8340725" y="2114550"/>
          <p14:tracePt t="373969" x="8331200" y="2114550"/>
          <p14:tracePt t="373976" x="8328025" y="2114550"/>
          <p14:tracePt t="373983" x="8321675" y="2114550"/>
          <p14:tracePt t="373993" x="8318500" y="2114550"/>
          <p14:tracePt t="374011" x="8302625" y="2114550"/>
          <p14:tracePt t="374027" x="8293100" y="2114550"/>
          <p14:tracePt t="374044" x="8283575" y="2114550"/>
          <p14:tracePt t="374061" x="8267700" y="2114550"/>
          <p14:tracePt t="374077" x="8258175" y="2114550"/>
          <p14:tracePt t="374093" x="8248650" y="2114550"/>
          <p14:tracePt t="374111" x="8229600" y="2114550"/>
          <p14:tracePt t="374127" x="8220075" y="2114550"/>
          <p14:tracePt t="374143" x="8210550" y="2114550"/>
          <p14:tracePt t="374161" x="8204200" y="2114550"/>
          <p14:tracePt t="374177" x="8194675" y="2114550"/>
          <p14:tracePt t="374194" x="8178800" y="2114550"/>
          <p14:tracePt t="374211" x="8166100" y="2114550"/>
          <p14:tracePt t="374227" x="8153400" y="2114550"/>
          <p14:tracePt t="374243" x="8143875" y="2114550"/>
          <p14:tracePt t="374260" x="8124825" y="2114550"/>
          <p14:tracePt t="374354" x="8118475" y="2114550"/>
          <p14:tracePt t="374475" x="8121650" y="2114550"/>
          <p14:tracePt t="374482" x="8128000" y="2114550"/>
          <p14:tracePt t="374493" x="8131175" y="2114550"/>
          <p14:tracePt t="374511" x="8150225" y="2114550"/>
          <p14:tracePt t="374527" x="8162925" y="2114550"/>
          <p14:tracePt t="374543" x="8172450" y="2114550"/>
          <p14:tracePt t="374560" x="8191500" y="2114550"/>
          <p14:tracePt t="374577" x="8194675" y="2114550"/>
          <p14:tracePt t="374594" x="8201025" y="2114550"/>
          <p14:tracePt t="374611" x="8207375" y="2114550"/>
          <p14:tracePt t="374627" x="8210550" y="2114550"/>
          <p14:tracePt t="374643" x="8216900" y="2114550"/>
          <p14:tracePt t="374661" x="8226425" y="2114550"/>
          <p14:tracePt t="374678" x="8229600" y="2114550"/>
          <p14:tracePt t="374695" x="8239125" y="2114550"/>
          <p14:tracePt t="374711" x="8245475" y="2114550"/>
          <p14:tracePt t="374953" x="8242300" y="2114550"/>
          <p14:tracePt t="374959" x="8239125" y="2114550"/>
          <p14:tracePt t="374966" x="8232775" y="2114550"/>
          <p14:tracePt t="374977" x="8229600" y="2114550"/>
          <p14:tracePt t="374994" x="8213725" y="2114550"/>
          <p14:tracePt t="375010" x="8210550" y="2114550"/>
          <p14:tracePt t="375027" x="8197850" y="2114550"/>
          <p14:tracePt t="375043" x="8188325" y="2114550"/>
          <p14:tracePt t="375061" x="8175625" y="2114550"/>
          <p14:tracePt t="375077" x="8166100" y="2114550"/>
          <p14:tracePt t="375159" x="8159750" y="2114550"/>
          <p14:tracePt t="375166" x="8150225" y="2114550"/>
          <p14:tracePt t="375203" x="8143875" y="2114550"/>
          <p14:tracePt t="375267" x="8140700" y="2114550"/>
          <p14:tracePt t="375379" x="8147050" y="2114550"/>
          <p14:tracePt t="375387" x="8156575" y="2114550"/>
          <p14:tracePt t="375394" x="8162925" y="2114550"/>
          <p14:tracePt t="375410" x="8172450" y="2114550"/>
          <p14:tracePt t="375427" x="8181975" y="2114550"/>
          <p14:tracePt t="375444" x="8191500" y="2114550"/>
          <p14:tracePt t="375461" x="8194675" y="2114550"/>
          <p14:tracePt t="375477" x="8210550" y="2114550"/>
          <p14:tracePt t="375494" x="8226425" y="2114550"/>
          <p14:tracePt t="375510" x="8229600" y="2114550"/>
          <p14:tracePt t="375527" x="8239125" y="2114550"/>
          <p14:tracePt t="375544" x="8245475" y="2114550"/>
          <p14:tracePt t="375587" x="8255000" y="2114550"/>
          <p14:tracePt t="375594" x="8261350" y="2114550"/>
          <p14:tracePt t="375610" x="8270875" y="2114550"/>
          <p14:tracePt t="375627" x="8274050" y="2114550"/>
          <p14:tracePt t="375644" x="8289925" y="2114550"/>
          <p14:tracePt t="375660" x="8305800" y="2114550"/>
          <p14:tracePt t="375677" x="8315325" y="2117725"/>
          <p14:tracePt t="375694" x="8328025" y="2117725"/>
          <p14:tracePt t="375710" x="8340725" y="2117725"/>
          <p14:tracePt t="375727" x="8353425" y="2117725"/>
          <p14:tracePt t="375744" x="8369300" y="2124075"/>
          <p14:tracePt t="375760" x="8391525" y="2136775"/>
          <p14:tracePt t="375777" x="8423275" y="2139950"/>
          <p14:tracePt t="375794" x="8442325" y="2152650"/>
          <p14:tracePt t="375810" x="8451850" y="2155825"/>
          <p14:tracePt t="375827" x="8467725" y="2155825"/>
          <p14:tracePt t="375843" x="8477250" y="2155825"/>
          <p14:tracePt t="375860" x="8477250" y="2162175"/>
          <p14:tracePt t="375922" x="8483600" y="2162175"/>
          <p14:tracePt t="382781" x="8464550" y="2168525"/>
          <p14:tracePt t="382788" x="8445500" y="2174875"/>
          <p14:tracePt t="382794" x="8416925" y="2174875"/>
          <p14:tracePt t="382809" x="8382000" y="2174875"/>
          <p14:tracePt t="382826" x="8343900" y="2174875"/>
          <p14:tracePt t="382843" x="8324850" y="2174875"/>
          <p14:tracePt t="382859" x="8283575" y="2174875"/>
          <p14:tracePt t="382893" x="8245475" y="2174875"/>
          <p14:tracePt t="382927" x="8216900" y="2174875"/>
          <p14:tracePt t="382931" x="8210550" y="2174875"/>
          <p14:tracePt t="382944" x="8194675" y="2174875"/>
          <p14:tracePt t="382960" x="8185150" y="2174875"/>
          <p14:tracePt t="382976" x="8175625" y="2174875"/>
          <p14:tracePt t="382993" x="8162925" y="2171700"/>
          <p14:tracePt t="383009" x="8147050" y="2162175"/>
          <p14:tracePt t="383026" x="8137525" y="2152650"/>
          <p14:tracePt t="383043" x="8128000" y="2136775"/>
          <p14:tracePt t="383060" x="8128000" y="2114550"/>
          <p14:tracePt t="383076" x="8128000" y="2095500"/>
          <p14:tracePt t="383093" x="8128000" y="2073275"/>
          <p14:tracePt t="383110" x="8128000" y="2054225"/>
          <p14:tracePt t="383126" x="8121650" y="2041525"/>
          <p14:tracePt t="383143" x="8121650" y="2028825"/>
          <p14:tracePt t="383159" x="8121650" y="2012950"/>
          <p14:tracePt t="383209" x="8121650" y="2006600"/>
          <p14:tracePt t="383243" x="8121650" y="2003425"/>
          <p14:tracePt t="383351" x="8124825" y="2003425"/>
          <p14:tracePt t="383364" x="8128000" y="2003425"/>
          <p14:tracePt t="383372" x="8134350" y="2003425"/>
          <p14:tracePt t="383379" x="8137525" y="2003425"/>
          <p14:tracePt t="383393" x="8143875" y="2003425"/>
          <p14:tracePt t="383409" x="8147050" y="2019300"/>
          <p14:tracePt t="383426" x="8159750" y="2032000"/>
          <p14:tracePt t="383443" x="8162925" y="2044700"/>
          <p14:tracePt t="383460" x="8172450" y="2054225"/>
          <p14:tracePt t="383476" x="8185150" y="2082800"/>
          <p14:tracePt t="383493" x="8204200" y="2146300"/>
          <p14:tracePt t="383509" x="8223250" y="2171700"/>
          <p14:tracePt t="383526" x="8232775" y="2200275"/>
          <p14:tracePt t="383543" x="8251825" y="2244725"/>
          <p14:tracePt t="383559" x="8264525" y="2282825"/>
          <p14:tracePt t="383576" x="8283575" y="2311400"/>
          <p14:tracePt t="383592" x="8299450" y="2355850"/>
          <p14:tracePt t="383610" x="8312150" y="2384425"/>
          <p14:tracePt t="383626" x="8324850" y="2409825"/>
          <p14:tracePt t="383643" x="8350250" y="2451100"/>
          <p14:tracePt t="383660" x="8356600" y="2473325"/>
          <p14:tracePt t="383676" x="8362950" y="2498725"/>
          <p14:tracePt t="383693" x="8366125" y="2524125"/>
          <p14:tracePt t="383709" x="8366125" y="2533650"/>
          <p14:tracePt t="383726" x="8366125" y="2562225"/>
          <p14:tracePt t="383744" x="8366125" y="2587625"/>
          <p14:tracePt t="383760" x="8366125" y="2609850"/>
          <p14:tracePt t="383776" x="8366125" y="2619375"/>
          <p14:tracePt t="383793" x="8366125" y="2638425"/>
          <p14:tracePt t="383810" x="8366125" y="2660650"/>
          <p14:tracePt t="383826" x="8366125" y="2676525"/>
          <p14:tracePt t="383843" x="8366125" y="2717800"/>
          <p14:tracePt t="383859" x="8366125" y="2740025"/>
          <p14:tracePt t="383876" x="8366125" y="2768600"/>
          <p14:tracePt t="383894" x="8372475" y="2800350"/>
          <p14:tracePt t="383910" x="8372475" y="2809875"/>
          <p14:tracePt t="383926" x="8372475" y="2825750"/>
          <p14:tracePt t="383944" x="8372475" y="2841625"/>
          <p14:tracePt t="383960" x="8372475" y="2851150"/>
          <p14:tracePt t="383978" x="8372475" y="2870200"/>
          <p14:tracePt t="384028" x="8372475" y="2863850"/>
          <p14:tracePt t="384035" x="8369300" y="2857500"/>
          <p14:tracePt t="384042" x="8366125" y="2847975"/>
          <p14:tracePt t="384059" x="8353425" y="2816225"/>
          <p14:tracePt t="384076" x="8324850" y="2752725"/>
          <p14:tracePt t="384093" x="8280400" y="2647950"/>
          <p14:tracePt t="384109" x="8251825" y="2590800"/>
          <p14:tracePt t="384126" x="8235950" y="2517775"/>
          <p14:tracePt t="384143" x="8213725" y="2393950"/>
          <p14:tracePt t="384159" x="8197850" y="2330450"/>
          <p14:tracePt t="384176" x="8175625" y="2254250"/>
          <p14:tracePt t="384193" x="8169275" y="2165350"/>
          <p14:tracePt t="384209" x="8169275" y="2124075"/>
          <p14:tracePt t="384226" x="8162925" y="2060575"/>
          <p14:tracePt t="384243" x="8156575" y="2038350"/>
          <p14:tracePt t="384259" x="8156575" y="2016125"/>
          <p14:tracePt t="384277" x="8156575" y="1993900"/>
          <p14:tracePt t="384293" x="8156575" y="1984375"/>
          <p14:tracePt t="384309" x="8150225" y="1968500"/>
          <p14:tracePt t="384326" x="8150225" y="1965325"/>
          <p14:tracePt t="384555" x="8150225" y="1971675"/>
          <p14:tracePt t="384562" x="8150225" y="1974850"/>
          <p14:tracePt t="384576" x="8150225" y="2003425"/>
          <p14:tracePt t="384592" x="8150225" y="2025650"/>
          <p14:tracePt t="384610" x="8150225" y="2063750"/>
          <p14:tracePt t="384627" x="8159750" y="2127250"/>
          <p14:tracePt t="384643" x="8172450" y="2171700"/>
          <p14:tracePt t="384660" x="8191500" y="2209800"/>
          <p14:tracePt t="384676" x="8191500" y="2247900"/>
          <p14:tracePt t="384692" x="8191500" y="2270125"/>
          <p14:tracePt t="384709" x="8191500" y="2279650"/>
          <p14:tracePt t="384726" x="8191500" y="2301875"/>
          <p14:tracePt t="384742" x="8191500" y="2320925"/>
          <p14:tracePt t="384759" x="8191500" y="2343150"/>
          <p14:tracePt t="384776" x="8204200" y="2378075"/>
          <p14:tracePt t="384793" x="8216900" y="2409825"/>
          <p14:tracePt t="384809" x="8223250" y="2432050"/>
          <p14:tracePt t="384826" x="8226425" y="2457450"/>
          <p14:tracePt t="384842" x="8232775" y="2466975"/>
          <p14:tracePt t="384859" x="8242300" y="2476500"/>
          <p14:tracePt t="384876" x="8248650" y="2498725"/>
          <p14:tracePt t="384893" x="8255000" y="2527300"/>
          <p14:tracePt t="384909" x="8264525" y="2549525"/>
          <p14:tracePt t="384926" x="8280400" y="2581275"/>
          <p14:tracePt t="384942" x="8296275" y="2593975"/>
          <p14:tracePt t="384960" x="8308975" y="2609850"/>
          <p14:tracePt t="384964" x="8312150" y="2613025"/>
          <p14:tracePt t="384977" x="8321675" y="2628900"/>
          <p14:tracePt t="384993" x="8328025" y="2638425"/>
          <p14:tracePt t="385010" x="8337550" y="2647950"/>
          <p14:tracePt t="385026" x="8347075" y="2654300"/>
          <p14:tracePt t="385042" x="8356600" y="2654300"/>
          <p14:tracePt t="385060" x="8362950" y="2654300"/>
          <p14:tracePt t="385076" x="8366125" y="2654300"/>
          <p14:tracePt t="385118" x="8366125" y="2651125"/>
          <p14:tracePt t="385126" x="8372475" y="2647950"/>
          <p14:tracePt t="385143" x="8372475" y="2638425"/>
          <p14:tracePt t="385160" x="8378825" y="2609850"/>
          <p14:tracePt t="385176" x="8378825" y="2574925"/>
          <p14:tracePt t="385193" x="8378825" y="2540000"/>
          <p14:tracePt t="385211" x="8378825" y="2482850"/>
          <p14:tracePt t="385226" x="8378825" y="2447925"/>
          <p14:tracePt t="385243" x="8369300" y="2416175"/>
          <p14:tracePt t="385261" x="8350250" y="2381250"/>
          <p14:tracePt t="385277" x="8343900" y="2352675"/>
          <p14:tracePt t="385293" x="8328025" y="2327275"/>
          <p14:tracePt t="385311" x="8321675" y="2279650"/>
          <p14:tracePt t="385327" x="8315325" y="2251075"/>
          <p14:tracePt t="385343" x="8315325" y="2228850"/>
          <p14:tracePt t="385360" x="8308975" y="2193925"/>
          <p14:tracePt t="385376" x="8302625" y="2171700"/>
          <p14:tracePt t="385393" x="8296275" y="2149475"/>
          <p14:tracePt t="385410" x="8289925" y="2114550"/>
          <p14:tracePt t="385426" x="8289925" y="2101850"/>
          <p14:tracePt t="385443" x="8286750" y="2092325"/>
          <p14:tracePt t="385461" x="8270875" y="2070100"/>
          <p14:tracePt t="385476" x="8270875" y="2060575"/>
          <p14:tracePt t="385493" x="8264525" y="2051050"/>
          <p14:tracePt t="385510" x="8264525" y="2032000"/>
          <p14:tracePt t="385527" x="8255000" y="2022475"/>
          <p14:tracePt t="385543" x="8251825" y="2009775"/>
          <p14:tracePt t="385561" x="8242300" y="1997075"/>
          <p14:tracePt t="385576" x="8235950" y="1981200"/>
          <p14:tracePt t="385593" x="8235950" y="1965325"/>
          <p14:tracePt t="385610" x="8226425" y="1949450"/>
          <p14:tracePt t="385626" x="8226425" y="1939925"/>
          <p14:tracePt t="385667" x="8220075" y="1939925"/>
          <p14:tracePt t="385682" x="8216900" y="1939925"/>
          <p14:tracePt t="385695" x="8210550" y="1939925"/>
          <p14:tracePt t="385710" x="8204200" y="1939925"/>
          <p14:tracePt t="385725" x="8204200" y="1943100"/>
          <p14:tracePt t="385742" x="8204200" y="1952625"/>
          <p14:tracePt t="385760" x="8204200" y="1965325"/>
          <p14:tracePt t="385776" x="8204200" y="1987550"/>
          <p14:tracePt t="385792" x="8204200" y="2009775"/>
          <p14:tracePt t="385810" x="8204200" y="2073275"/>
          <p14:tracePt t="385825" x="8204200" y="2114550"/>
          <p14:tracePt t="385843" x="8204200" y="2152650"/>
          <p14:tracePt t="385860" x="8204200" y="2193925"/>
          <p14:tracePt t="385876" x="8207375" y="2216150"/>
          <p14:tracePt t="385893" x="8213725" y="2244725"/>
          <p14:tracePt t="385909" x="8226425" y="2301875"/>
          <p14:tracePt t="385926" x="8245475" y="2339975"/>
          <p14:tracePt t="385943" x="8258175" y="2378075"/>
          <p14:tracePt t="385959" x="8270875" y="2432050"/>
          <p14:tracePt t="385976" x="8270875" y="2454275"/>
          <p14:tracePt t="385993" x="8277225" y="2486025"/>
          <p14:tracePt t="386009" x="8277225" y="2517775"/>
          <p14:tracePt t="386026" x="8283575" y="2549525"/>
          <p14:tracePt t="386042" x="8289925" y="2562225"/>
          <p14:tracePt t="386059" x="8305800" y="2584450"/>
          <p14:tracePt t="386076" x="8318500" y="2609850"/>
          <p14:tracePt t="386093" x="8321675" y="2622550"/>
          <p14:tracePt t="386110" x="8328025" y="2651125"/>
          <p14:tracePt t="386126" x="8334375" y="2667000"/>
          <p14:tracePt t="386143" x="8334375" y="2682875"/>
          <p14:tracePt t="386159" x="8343900" y="2714625"/>
          <p14:tracePt t="386176" x="8356600" y="2733675"/>
          <p14:tracePt t="386193" x="8359775" y="2746375"/>
          <p14:tracePt t="386210" x="8366125" y="2774950"/>
          <p14:tracePt t="386226" x="8366125" y="2784475"/>
          <p14:tracePt t="386243" x="8366125" y="2797175"/>
          <p14:tracePt t="386260" x="8372475" y="2816225"/>
          <p14:tracePt t="386276" x="8375650" y="2832100"/>
          <p14:tracePt t="386293" x="8382000" y="2841625"/>
          <p14:tracePt t="386309" x="8391525" y="2873375"/>
          <p14:tracePt t="386326" x="8397875" y="2889250"/>
          <p14:tracePt t="386343" x="8397875" y="2901950"/>
          <p14:tracePt t="386359" x="8397875" y="2921000"/>
          <p14:tracePt t="386376" x="8397875" y="2930525"/>
          <p14:tracePt t="386393" x="8397875" y="2940050"/>
          <p14:tracePt t="386409" x="8397875" y="2946400"/>
          <p14:tracePt t="386623" x="8397875" y="2917825"/>
          <p14:tracePt t="386629" x="8397875" y="2882900"/>
          <p14:tracePt t="386643" x="8397875" y="2800350"/>
          <p14:tracePt t="386659" x="8397875" y="2695575"/>
          <p14:tracePt t="386676" x="8397875" y="2603500"/>
          <p14:tracePt t="386693" x="8397875" y="2508250"/>
          <p14:tracePt t="386709" x="8397875" y="2463800"/>
          <p14:tracePt t="386726" x="8397875" y="2435225"/>
          <p14:tracePt t="386743" x="8397875" y="2393950"/>
          <p14:tracePt t="386759" x="8388350" y="2371725"/>
          <p14:tracePt t="386776" x="8385175" y="2339975"/>
          <p14:tracePt t="386793" x="8372475" y="2298700"/>
          <p14:tracePt t="386809" x="8366125" y="2276475"/>
          <p14:tracePt t="386826" x="8366125" y="2260600"/>
          <p14:tracePt t="386843" x="8366125" y="2241550"/>
          <p14:tracePt t="386859" x="8366125" y="2232025"/>
          <p14:tracePt t="386876" x="8366125" y="2222500"/>
          <p14:tracePt t="386893" x="8366125" y="2206625"/>
          <p14:tracePt t="386909" x="8366125" y="2184400"/>
          <p14:tracePt t="386926" x="8366125" y="2165350"/>
          <p14:tracePt t="386943" x="8359775" y="2130425"/>
          <p14:tracePt t="386959" x="8359775" y="2117725"/>
          <p14:tracePt t="386976" x="8356600" y="2105025"/>
          <p14:tracePt t="386993" x="8350250" y="2085975"/>
          <p14:tracePt t="387009" x="8350250" y="2082800"/>
          <p14:tracePt t="387026" x="8347075" y="2082800"/>
          <p14:tracePt t="387043" x="8331200" y="2082800"/>
          <p14:tracePt t="387059" x="8321675" y="2082800"/>
          <p14:tracePt t="387093" x="8315325" y="2082800"/>
          <p14:tracePt t="387450" x="8302625" y="2101850"/>
          <p14:tracePt t="387456" x="8277225" y="2152650"/>
          <p14:tracePt t="387463" x="8261350" y="2212975"/>
          <p14:tracePt t="387476" x="8245475" y="2263775"/>
          <p14:tracePt t="387492" x="8156575" y="2435225"/>
          <p14:tracePt t="387509" x="8102600" y="2517775"/>
          <p14:tracePt t="387543" x="8026400" y="2628900"/>
          <p14:tracePt t="387576" x="7978775" y="2670175"/>
          <p14:tracePt t="387593" x="7940675" y="2714625"/>
          <p14:tracePt t="387609" x="7899400" y="2746375"/>
          <p14:tracePt t="387625" x="7867650" y="2771775"/>
          <p14:tracePt t="387643" x="7826375" y="2816225"/>
          <p14:tracePt t="387659" x="7800975" y="2841625"/>
          <p14:tracePt t="387676" x="7769225" y="2854325"/>
          <p14:tracePt t="387692" x="7727950" y="2870200"/>
          <p14:tracePt t="387709" x="7705725" y="2870200"/>
          <p14:tracePt t="387726" x="7683500" y="2870200"/>
          <p14:tracePt t="387742" x="7642225" y="2870200"/>
          <p14:tracePt t="387759" x="7620000" y="2870200"/>
          <p14:tracePt t="387776" x="7581900" y="2870200"/>
          <p14:tracePt t="387792" x="7553325" y="2870200"/>
          <p14:tracePt t="387809" x="7531100" y="2870200"/>
          <p14:tracePt t="387825" x="7508875" y="2870200"/>
          <p14:tracePt t="387843" x="7445375" y="2870200"/>
          <p14:tracePt t="387859" x="7416800" y="2870200"/>
          <p14:tracePt t="387876" x="7366000" y="2889250"/>
          <p14:tracePt t="387892" x="7343775" y="2901950"/>
          <p14:tracePt t="387909" x="7305675" y="2914650"/>
          <p14:tracePt t="387926" x="7239000" y="2952750"/>
          <p14:tracePt t="387942" x="7200900" y="2971800"/>
          <p14:tracePt t="387959" x="7156450" y="3000375"/>
          <p14:tracePt t="387976" x="7105650" y="3016250"/>
          <p14:tracePt t="387992" x="7083425" y="3028950"/>
          <p14:tracePt t="388009" x="7051675" y="3041650"/>
          <p14:tracePt t="388026" x="7016750" y="3063875"/>
          <p14:tracePt t="388042" x="6985000" y="3076575"/>
          <p14:tracePt t="388059" x="6969125" y="3089275"/>
          <p14:tracePt t="388075" x="6959600" y="3098800"/>
          <p14:tracePt t="388092" x="6940550" y="3101975"/>
          <p14:tracePt t="388109" x="6931025" y="3101975"/>
          <p14:tracePt t="388126" x="6915150" y="3101975"/>
          <p14:tracePt t="388142" x="6905625" y="3101975"/>
          <p14:tracePt t="388159" x="6899275" y="3101975"/>
          <p14:tracePt t="388175" x="6880225" y="3101975"/>
          <p14:tracePt t="388254" x="6883400" y="3101975"/>
          <p14:tracePt t="388261" x="6886575" y="3101975"/>
          <p14:tracePt t="388268" x="6896100" y="3101975"/>
          <p14:tracePt t="388275" x="6902450" y="3114675"/>
          <p14:tracePt t="388292" x="6918325" y="3117850"/>
          <p14:tracePt t="388308" x="6940550" y="3124200"/>
          <p14:tracePt t="388326" x="6997700" y="3124200"/>
          <p14:tracePt t="388342" x="7048500" y="3124200"/>
          <p14:tracePt t="388359" x="7099300" y="3124200"/>
          <p14:tracePt t="388375" x="7162800" y="3136900"/>
          <p14:tracePt t="388392" x="7194550" y="3143250"/>
          <p14:tracePt t="388409" x="7232650" y="3155950"/>
          <p14:tracePt t="388426" x="7280275" y="3181350"/>
          <p14:tracePt t="388442" x="7312025" y="3194050"/>
          <p14:tracePt t="388459" x="7350125" y="3206750"/>
          <p14:tracePt t="388476" x="7385050" y="3222625"/>
          <p14:tracePt t="388492" x="7416800" y="3241675"/>
          <p14:tracePt t="388509" x="7426325" y="3241675"/>
          <p14:tracePt t="388511" x="7435850" y="3241675"/>
          <p14:tracePt t="388525" x="7451725" y="3241675"/>
          <p14:tracePt t="388542" x="7467600" y="3241675"/>
          <p14:tracePt t="388558" x="7477125" y="3228975"/>
          <p14:tracePt t="388575" x="7502525" y="3228975"/>
          <p14:tracePt t="388593" x="7512050" y="3228975"/>
          <p14:tracePt t="388610" x="7527925" y="3228975"/>
          <p14:tracePt t="388626" x="7553325" y="3222625"/>
          <p14:tracePt t="388643" x="7572375" y="3219450"/>
          <p14:tracePt t="388659" x="7585075" y="3213100"/>
          <p14:tracePt t="388676" x="7620000" y="3197225"/>
          <p14:tracePt t="388692" x="7635875" y="3184525"/>
          <p14:tracePt t="388709" x="7667625" y="3168650"/>
          <p14:tracePt t="388725" x="7702550" y="3149600"/>
          <p14:tracePt t="388742" x="7718425" y="3143250"/>
          <p14:tracePt t="388759" x="7747000" y="3143250"/>
          <p14:tracePt t="388776" x="7766050" y="3143250"/>
          <p14:tracePt t="388792" x="7781925" y="3143250"/>
          <p14:tracePt t="388809" x="7791450" y="3143250"/>
          <p14:tracePt t="388825" x="7807325" y="3130550"/>
          <p14:tracePt t="388842" x="7810500" y="3114675"/>
          <p14:tracePt t="388859" x="7816850" y="3105150"/>
          <p14:tracePt t="388876" x="7820025" y="3089275"/>
          <p14:tracePt t="388892" x="7832725" y="3086100"/>
          <p14:tracePt t="388910" x="7832725" y="3063875"/>
          <p14:tracePt t="388926" x="7832725" y="3060700"/>
          <p14:tracePt t="389126" x="7823200" y="3060700"/>
          <p14:tracePt t="389132" x="7813675" y="3060700"/>
          <p14:tracePt t="389143" x="7800975" y="3060700"/>
          <p14:tracePt t="389159" x="7762875" y="3060700"/>
          <p14:tracePt t="389175" x="7740650" y="3060700"/>
          <p14:tracePt t="389192" x="7712075" y="3060700"/>
          <p14:tracePt t="389209" x="7677150" y="3060700"/>
          <p14:tracePt t="389226" x="7648575" y="3060700"/>
          <p14:tracePt t="389243" x="7626350" y="3060700"/>
          <p14:tracePt t="389259" x="7591425" y="3060700"/>
          <p14:tracePt t="389276" x="7581900" y="3060700"/>
          <p14:tracePt t="389292" x="7566025" y="3060700"/>
          <p14:tracePt t="389309" x="7534275" y="3060700"/>
          <p14:tracePt t="389325" x="7512050" y="3060700"/>
          <p14:tracePt t="389342" x="7483475" y="3060700"/>
          <p14:tracePt t="389360" x="7442200" y="3063875"/>
          <p14:tracePt t="389376" x="7426325" y="3063875"/>
          <p14:tracePt t="389392" x="7416800" y="3063875"/>
          <p14:tracePt t="389410" x="7404100" y="3063875"/>
          <p14:tracePt t="389425" x="7388225" y="3063875"/>
          <p14:tracePt t="389442" x="7378700" y="3063875"/>
          <p14:tracePt t="389459" x="7362825" y="3063875"/>
          <p14:tracePt t="389475" x="7353300" y="3063875"/>
          <p14:tracePt t="389492" x="7337425" y="3063875"/>
          <p14:tracePt t="389509" x="7324725" y="3063875"/>
          <p14:tracePt t="389525" x="7318375" y="3063875"/>
          <p14:tracePt t="389588" x="7312025" y="3063875"/>
          <p14:tracePt t="389595" x="7308850" y="3063875"/>
          <p14:tracePt t="391355" x="7292975" y="3079750"/>
          <p14:tracePt t="391363" x="7270750" y="3098800"/>
          <p14:tracePt t="391377" x="7219950" y="3149600"/>
          <p14:tracePt t="391393" x="7165975" y="3222625"/>
          <p14:tracePt t="391409" x="7118350" y="3292475"/>
          <p14:tracePt t="391425" x="7064375" y="3362325"/>
          <p14:tracePt t="391442" x="6988175" y="3463925"/>
          <p14:tracePt t="391475" x="6918325" y="3552825"/>
          <p14:tracePt t="391509" x="6845300" y="3651250"/>
          <p14:tracePt t="391526" x="6800850" y="3717925"/>
          <p14:tracePt t="391542" x="6775450" y="3756025"/>
          <p14:tracePt t="391558" x="6734175" y="3794125"/>
          <p14:tracePt t="391576" x="6699250" y="3832225"/>
          <p14:tracePt t="391593" x="6657975" y="3873500"/>
          <p14:tracePt t="391609" x="6632575" y="3898900"/>
          <p14:tracePt t="391626" x="6588125" y="3943350"/>
          <p14:tracePt t="391642" x="6562725" y="3965575"/>
          <p14:tracePt t="391658" x="6530975" y="3997325"/>
          <p14:tracePt t="391676" x="6496050" y="4041775"/>
          <p14:tracePt t="391692" x="6464300" y="4067175"/>
          <p14:tracePt t="391709" x="6438900" y="4092575"/>
          <p14:tracePt t="391726" x="6394450" y="4137025"/>
          <p14:tracePt t="391742" x="6369050" y="4175125"/>
          <p14:tracePt t="391759" x="6343650" y="4213225"/>
          <p14:tracePt t="391776" x="6324600" y="4276725"/>
          <p14:tracePt t="391792" x="6311900" y="4324350"/>
          <p14:tracePt t="391809" x="6289675" y="4368800"/>
          <p14:tracePt t="391825" x="6276975" y="4425950"/>
          <p14:tracePt t="391842" x="6276975" y="4435475"/>
          <p14:tracePt t="392226" x="6261100" y="4441825"/>
          <p14:tracePt t="392233" x="6242050" y="4448175"/>
          <p14:tracePt t="392242" x="6213475" y="4454525"/>
          <p14:tracePt t="392259" x="6184900" y="4467225"/>
          <p14:tracePt t="392275" x="6134100" y="4486275"/>
          <p14:tracePt t="392292" x="6111875" y="4505325"/>
          <p14:tracePt t="392309" x="6073775" y="4514850"/>
          <p14:tracePt t="392341" x="5991225" y="4546600"/>
          <p14:tracePt t="392375" x="5918200" y="4584700"/>
          <p14:tracePt t="392392" x="5886450" y="4597400"/>
          <p14:tracePt t="392408" x="5876925" y="4606925"/>
          <p14:tracePt t="392426" x="5864225" y="4625975"/>
          <p14:tracePt t="392442" x="5848350" y="4635500"/>
          <p14:tracePt t="392459" x="5838825" y="4645025"/>
          <p14:tracePt t="392475" x="5822950" y="4667250"/>
          <p14:tracePt t="392492" x="5813425" y="4670425"/>
          <p14:tracePt t="392508" x="5797550" y="4670425"/>
          <p14:tracePt t="392525" x="5781675" y="4679950"/>
          <p14:tracePt t="392574" x="5781675" y="4686300"/>
          <p14:tracePt t="392582" x="5781675" y="4692650"/>
          <p14:tracePt t="392596" x="5781675" y="4695825"/>
          <p14:tracePt t="392609" x="5781675" y="4702175"/>
          <p14:tracePt t="392625" x="5781675" y="4721225"/>
          <p14:tracePt t="392641" x="5781675" y="4730750"/>
          <p14:tracePt t="392660" x="5781675" y="4746625"/>
          <p14:tracePt t="392675" x="5781675" y="4756150"/>
          <p14:tracePt t="392692" x="5781675" y="4768850"/>
          <p14:tracePt t="392709" x="5781675" y="4781550"/>
          <p14:tracePt t="392725" x="5781675" y="4800600"/>
          <p14:tracePt t="392741" x="5781675" y="4829175"/>
          <p14:tracePt t="392760" x="5791200" y="4857750"/>
          <p14:tracePt t="392775" x="5794375" y="4867275"/>
          <p14:tracePt t="392792" x="5800725" y="4883150"/>
          <p14:tracePt t="392809" x="5810250" y="4895850"/>
          <p14:tracePt t="392825" x="5816600" y="4905375"/>
          <p14:tracePt t="392842" x="5816600" y="4914900"/>
          <p14:tracePt t="392859" x="5816600" y="4937125"/>
          <p14:tracePt t="392875" x="5826125" y="4946650"/>
          <p14:tracePt t="392892" x="5826125" y="4956175"/>
          <p14:tracePt t="392909" x="5832475" y="4975225"/>
          <p14:tracePt t="392925" x="5832475" y="4984750"/>
          <p14:tracePt t="392942" x="5832475" y="4997450"/>
          <p14:tracePt t="392959" x="5832475" y="5010150"/>
          <p14:tracePt t="392975" x="5832475" y="5016500"/>
          <p14:tracePt t="392992" x="5842000" y="5026025"/>
          <p14:tracePt t="393009" x="5861050" y="5035550"/>
          <p14:tracePt t="393025" x="5870575" y="5045075"/>
          <p14:tracePt t="393042" x="5880100" y="5045075"/>
          <p14:tracePt t="393059" x="5895975" y="5051425"/>
          <p14:tracePt t="393075" x="5911850" y="5051425"/>
          <p14:tracePt t="393092" x="5915025" y="5051425"/>
          <p14:tracePt t="393109" x="5924550" y="5051425"/>
          <p14:tracePt t="393125" x="5930900" y="5054600"/>
          <p14:tracePt t="393141" x="5940425" y="5060950"/>
          <p14:tracePt t="393159" x="5962650" y="5076825"/>
          <p14:tracePt t="393175" x="5972175" y="5080000"/>
          <p14:tracePt t="393191" x="5981700" y="5086350"/>
          <p14:tracePt t="393209" x="5994400" y="5086350"/>
          <p14:tracePt t="393260" x="6000750" y="5086350"/>
          <p14:tracePt t="393267" x="6010275" y="5086350"/>
          <p14:tracePt t="393275" x="6016625" y="5086350"/>
          <p14:tracePt t="393292" x="6026150" y="5086350"/>
          <p14:tracePt t="393308" x="6038850" y="5086350"/>
          <p14:tracePt t="393325" x="6048375" y="5089525"/>
          <p14:tracePt t="393341" x="6064250" y="5089525"/>
          <p14:tracePt t="393358" x="6080125" y="5089525"/>
          <p14:tracePt t="393375" x="6083300" y="5089525"/>
          <p14:tracePt t="393392" x="6092825" y="5089525"/>
          <p14:tracePt t="393408" x="6121400" y="5089525"/>
          <p14:tracePt t="393426" x="6143625" y="5089525"/>
          <p14:tracePt t="393442" x="6172200" y="5089525"/>
          <p14:tracePt t="393458" x="6203950" y="5089525"/>
          <p14:tracePt t="393475" x="6213475" y="5089525"/>
          <p14:tracePt t="393492" x="6223000" y="5089525"/>
          <p14:tracePt t="393508" x="6238875" y="5089525"/>
          <p14:tracePt t="393525" x="6248400" y="5089525"/>
          <p14:tracePt t="393542" x="6257925" y="5089525"/>
          <p14:tracePt t="393558" x="6267450" y="5089525"/>
          <p14:tracePt t="393575" x="6273800" y="5089525"/>
          <p14:tracePt t="393616" x="6276975" y="5089525"/>
          <p14:tracePt t="393625" x="6283325" y="5089525"/>
          <p14:tracePt t="393642" x="6286500" y="5083175"/>
          <p14:tracePt t="393659" x="6292850" y="5064125"/>
          <p14:tracePt t="393675" x="6299200" y="5054600"/>
          <p14:tracePt t="393692" x="6299200" y="5045075"/>
          <p14:tracePt t="393708" x="6311900" y="5045075"/>
          <p14:tracePt t="393725" x="6311900" y="5038725"/>
          <p14:tracePt t="393742" x="6318250" y="5035550"/>
          <p14:tracePt t="393759" x="6327775" y="5019675"/>
          <p14:tracePt t="393775" x="6327775" y="5010150"/>
          <p14:tracePt t="393793" x="6337300" y="4994275"/>
          <p14:tracePt t="393808" x="6343650" y="4978400"/>
          <p14:tracePt t="393825" x="6343650" y="4956175"/>
          <p14:tracePt t="393842" x="6343650" y="4937125"/>
          <p14:tracePt t="393858" x="6343650" y="4927600"/>
          <p14:tracePt t="393875" x="6343650" y="4911725"/>
          <p14:tracePt t="393892" x="6343650" y="4902200"/>
          <p14:tracePt t="393908" x="6343650" y="4886325"/>
          <p14:tracePt t="393925" x="6343650" y="4876800"/>
          <p14:tracePt t="393942" x="6343650" y="4860925"/>
          <p14:tracePt t="393959" x="6343650" y="4848225"/>
          <p14:tracePt t="393976" x="6343650" y="4841875"/>
          <p14:tracePt t="393993" x="6330950" y="4841875"/>
          <p14:tracePt t="394008" x="6321425" y="4841875"/>
          <p14:tracePt t="394025" x="6315075" y="4838700"/>
          <p14:tracePt t="394042" x="6296025" y="4832350"/>
          <p14:tracePt t="394058" x="6286500" y="4829175"/>
          <p14:tracePt t="394075" x="6276975" y="4822825"/>
          <p14:tracePt t="394091" x="6267450" y="4806950"/>
          <p14:tracePt t="394093" x="6261100" y="4806950"/>
          <p14:tracePt t="394108" x="6245225" y="4800600"/>
          <p14:tracePt t="394125" x="6235700" y="4797425"/>
          <p14:tracePt t="394142" x="6223000" y="4797425"/>
          <p14:tracePt t="394158" x="6213475" y="4797425"/>
          <p14:tracePt t="394175" x="6203950" y="4797425"/>
          <p14:tracePt t="394192" x="6188075" y="4797425"/>
          <p14:tracePt t="394208" x="6178550" y="4797425"/>
          <p14:tracePt t="394225" x="6162675" y="4797425"/>
          <p14:tracePt t="394242" x="6146800" y="4797425"/>
          <p14:tracePt t="394259" x="6137275" y="4797425"/>
          <p14:tracePt t="394275" x="6127750" y="4797425"/>
          <p14:tracePt t="394292" x="6108700" y="4797425"/>
          <p14:tracePt t="394308" x="6099175" y="4797425"/>
          <p14:tracePt t="394325" x="6089650" y="4797425"/>
          <p14:tracePt t="394342" x="6073775" y="4797425"/>
          <p14:tracePt t="394358" x="6057900" y="4797425"/>
          <p14:tracePt t="394375" x="6048375" y="4797425"/>
          <p14:tracePt t="394393" x="6035675" y="4797425"/>
          <p14:tracePt t="394409" x="6026150" y="4797425"/>
          <p14:tracePt t="394425" x="6010275" y="4797425"/>
          <p14:tracePt t="394442" x="6000750" y="4797425"/>
          <p14:tracePt t="394458" x="5991225" y="4797425"/>
          <p14:tracePt t="394475" x="5984875" y="4797425"/>
          <p14:tracePt t="394491" x="5965825" y="4810125"/>
          <p14:tracePt t="394508" x="5953125" y="4826000"/>
          <p14:tracePt t="394525" x="5943600" y="4835525"/>
          <p14:tracePt t="394541" x="5934075" y="4835525"/>
          <p14:tracePt t="394591" x="5934075" y="4841875"/>
          <p14:tracePt t="394598" x="5934075" y="4845050"/>
          <p14:tracePt t="394608" x="5930900" y="4851400"/>
          <p14:tracePt t="394625" x="5915025" y="4860925"/>
          <p14:tracePt t="394641" x="5905500" y="4879975"/>
          <p14:tracePt t="394659" x="5899150" y="4889500"/>
          <p14:tracePt t="394675" x="5899150" y="4899025"/>
          <p14:tracePt t="394692" x="5899150" y="4914900"/>
          <p14:tracePt t="394708" x="5899150" y="4930775"/>
          <p14:tracePt t="394725" x="5899150" y="4940300"/>
          <p14:tracePt t="394741" x="5899150" y="4956175"/>
          <p14:tracePt t="394758" x="5892800" y="4965700"/>
          <p14:tracePt t="394775" x="5892800" y="4978400"/>
          <p14:tracePt t="394791" x="5892800" y="4994275"/>
          <p14:tracePt t="394808" x="5892800" y="5003800"/>
          <p14:tracePt t="394824" x="5892800" y="5013325"/>
          <p14:tracePt t="394841" x="5892800" y="5022850"/>
          <p14:tracePt t="394858" x="5892800" y="5029200"/>
          <p14:tracePt t="394875" x="5892800" y="5032375"/>
          <p14:tracePt t="394892" x="5892800" y="5045075"/>
          <p14:tracePt t="394908" x="5892800" y="5048250"/>
          <p14:tracePt t="394925" x="5892800" y="5057775"/>
          <p14:tracePt t="394943" x="5892800" y="5073650"/>
          <p14:tracePt t="394959" x="5902325" y="5076825"/>
          <p14:tracePt t="394975" x="5905500" y="5083175"/>
          <p14:tracePt t="394993" x="5921375" y="5089525"/>
          <p14:tracePt t="395009" x="5930900" y="5089525"/>
          <p14:tracePt t="395027" x="5940425" y="5089525"/>
          <p14:tracePt t="395042" x="5949950" y="5089525"/>
          <p14:tracePt t="395058" x="5959475" y="5089525"/>
          <p14:tracePt t="395075" x="5981700" y="5089525"/>
          <p14:tracePt t="395091" x="6007100" y="5089525"/>
          <p14:tracePt t="395108" x="6035675" y="5089525"/>
          <p14:tracePt t="395125" x="6051550" y="5089525"/>
          <p14:tracePt t="395141" x="6076950" y="5092700"/>
          <p14:tracePt t="395158" x="6092825" y="5092700"/>
          <p14:tracePt t="395176" x="6118225" y="5092700"/>
          <p14:tracePt t="395191" x="6140450" y="5092700"/>
          <p14:tracePt t="395208" x="6162675" y="5092700"/>
          <p14:tracePt t="395225" x="6191250" y="5092700"/>
          <p14:tracePt t="395242" x="6207125" y="5092700"/>
          <p14:tracePt t="395258" x="6216650" y="5092700"/>
          <p14:tracePt t="395276" x="6232525" y="5092700"/>
          <p14:tracePt t="395312" x="6235700" y="5092700"/>
          <p14:tracePt t="395324" x="6242050" y="5092700"/>
          <p14:tracePt t="395341" x="6251575" y="5092700"/>
          <p14:tracePt t="395358" x="6261100" y="5092700"/>
          <p14:tracePt t="395374" x="6276975" y="5080000"/>
          <p14:tracePt t="395392" x="6292850" y="5060950"/>
          <p14:tracePt t="395408" x="6302375" y="5045075"/>
          <p14:tracePt t="395425" x="6311900" y="5026025"/>
          <p14:tracePt t="395441" x="6315075" y="5010150"/>
          <p14:tracePt t="395458" x="6315075" y="5000625"/>
          <p14:tracePt t="395475" x="6315075" y="4984750"/>
          <p14:tracePt t="395491" x="6315075" y="4975225"/>
          <p14:tracePt t="395508" x="6315075" y="4959350"/>
          <p14:tracePt t="395525" x="6315075" y="4949825"/>
          <p14:tracePt t="395542" x="6315075" y="4943475"/>
          <p14:tracePt t="395558" x="6315075" y="4933950"/>
          <p14:tracePt t="395575" x="6315075" y="4930775"/>
          <p14:tracePt t="395591" x="6315075" y="4914900"/>
          <p14:tracePt t="395608" x="6315075" y="4905375"/>
          <p14:tracePt t="395625" x="6315075" y="4895850"/>
          <p14:tracePt t="395642" x="6315075" y="4889500"/>
          <p14:tracePt t="395658" x="6315075" y="4879975"/>
          <p14:tracePt t="395676" x="6315075" y="4860925"/>
          <p14:tracePt t="395692" x="6308725" y="4851400"/>
          <p14:tracePt t="395709" x="6299200" y="4845050"/>
          <p14:tracePt t="395725" x="6286500" y="4832350"/>
          <p14:tracePt t="395741" x="6270625" y="4822825"/>
          <p14:tracePt t="395758" x="6257925" y="4810125"/>
          <p14:tracePt t="395774" x="6248400" y="4803775"/>
          <p14:tracePt t="395792" x="6245225" y="4800600"/>
          <p14:tracePt t="395809" x="6235700" y="4794250"/>
          <p14:tracePt t="395826" x="6219825" y="4794250"/>
          <p14:tracePt t="395842" x="6210300" y="4794250"/>
          <p14:tracePt t="395858" x="6200775" y="4794250"/>
          <p14:tracePt t="395875" x="6194425" y="4794250"/>
          <p14:tracePt t="395911" x="6191250" y="4794250"/>
          <p14:tracePt t="395924" x="6175375" y="4794250"/>
          <p14:tracePt t="395941" x="6165850" y="4794250"/>
          <p14:tracePt t="395959" x="6156325" y="4794250"/>
          <p14:tracePt t="395975" x="6140450" y="4794250"/>
          <p14:tracePt t="395992" x="6127750" y="4794250"/>
          <p14:tracePt t="396008" x="6121400" y="4794250"/>
          <p14:tracePt t="396025" x="6118225" y="4794250"/>
          <p14:tracePt t="396058" x="6111875" y="4794250"/>
          <p14:tracePt t="396076" x="6096000" y="4794250"/>
          <p14:tracePt t="396092" x="6080125" y="4797425"/>
          <p14:tracePt t="396109" x="6070600" y="4800600"/>
          <p14:tracePt t="396125" x="6057900" y="4822825"/>
          <p14:tracePt t="396141" x="6051550" y="4832350"/>
          <p14:tracePt t="396158" x="6048375" y="4838700"/>
          <p14:tracePt t="396174" x="6042025" y="4848225"/>
          <p14:tracePt t="396191" x="6032500" y="4851400"/>
          <p14:tracePt t="396208" x="6022975" y="4860925"/>
          <p14:tracePt t="396225" x="6007100" y="4883150"/>
          <p14:tracePt t="396242" x="6000750" y="4892675"/>
          <p14:tracePt t="396258" x="5997575" y="4902200"/>
          <p14:tracePt t="396275" x="5997575" y="4921250"/>
          <p14:tracePt t="396317" x="5997575" y="4927600"/>
          <p14:tracePt t="396324" x="5997575" y="4930775"/>
          <p14:tracePt t="396341" x="5991225" y="4937125"/>
          <p14:tracePt t="396358" x="5981700" y="4946650"/>
          <p14:tracePt t="396375" x="5975350" y="4962525"/>
          <p14:tracePt t="396392" x="5972175" y="4978400"/>
          <p14:tracePt t="396410" x="5965825" y="4991100"/>
          <p14:tracePt t="396425" x="5965825" y="4997450"/>
          <p14:tracePt t="396442" x="5962650" y="5006975"/>
          <p14:tracePt t="396459" x="5956300" y="5022850"/>
          <p14:tracePt t="396475" x="5949950" y="5032375"/>
          <p14:tracePt t="396491" x="5949950" y="5041900"/>
          <p14:tracePt t="396509" x="5949950" y="5051425"/>
          <p14:tracePt t="396525" x="5949950" y="5060950"/>
          <p14:tracePt t="396542" x="5949950" y="5076825"/>
          <p14:tracePt t="396558" x="5949950" y="5086350"/>
          <p14:tracePt t="396575" x="5949950" y="5099050"/>
          <p14:tracePt t="396591" x="5949950" y="5111750"/>
          <p14:tracePt t="396609" x="5949950" y="5130800"/>
          <p14:tracePt t="396625" x="5949950" y="5140325"/>
          <p14:tracePt t="396641" x="5949950" y="5143500"/>
          <p14:tracePt t="396658" x="5953125" y="5149850"/>
          <p14:tracePt t="396659" x="5959475" y="5156200"/>
          <p14:tracePt t="396675" x="5969000" y="5156200"/>
          <p14:tracePt t="396691" x="5978525" y="5159375"/>
          <p14:tracePt t="396709" x="5991225" y="5159375"/>
          <p14:tracePt t="396725" x="6003925" y="5159375"/>
          <p14:tracePt t="396742" x="6007100" y="5159375"/>
          <p14:tracePt t="396759" x="6013450" y="5159375"/>
          <p14:tracePt t="396775" x="6022975" y="5159375"/>
          <p14:tracePt t="396791" x="6035675" y="5159375"/>
          <p14:tracePt t="396809" x="6051550" y="5159375"/>
          <p14:tracePt t="396824" x="6061075" y="5159375"/>
          <p14:tracePt t="396841" x="6076950" y="5153025"/>
          <p14:tracePt t="396858" x="6096000" y="5143500"/>
          <p14:tracePt t="396875" x="6105525" y="5133975"/>
          <p14:tracePt t="396892" x="6118225" y="5118100"/>
          <p14:tracePt t="396909" x="6137275" y="5102225"/>
          <p14:tracePt t="396926" x="6146800" y="5092700"/>
          <p14:tracePt t="396942" x="6156325" y="5083175"/>
          <p14:tracePt t="396958" x="6191250" y="5048250"/>
          <p14:tracePt t="396975" x="6216650" y="5029200"/>
          <p14:tracePt t="396991" x="6238875" y="5013325"/>
          <p14:tracePt t="397008" x="6270625" y="4984750"/>
          <p14:tracePt t="397024" x="6286500" y="4968875"/>
          <p14:tracePt t="397041" x="6302375" y="4937125"/>
          <p14:tracePt t="397058" x="6321425" y="4902200"/>
          <p14:tracePt t="397074" x="6334125" y="4870450"/>
          <p14:tracePt t="397091" x="6359525" y="4838700"/>
          <p14:tracePt t="397108" x="6378575" y="4797425"/>
          <p14:tracePt t="397124" x="6388100" y="4772025"/>
          <p14:tracePt t="397141" x="6400800" y="4743450"/>
          <p14:tracePt t="397158" x="6400800" y="4708525"/>
          <p14:tracePt t="397174" x="6400800" y="4689475"/>
          <p14:tracePt t="397191" x="6400800" y="4676775"/>
          <p14:tracePt t="397208" x="6400800" y="4664075"/>
          <p14:tracePt t="397224" x="6397625" y="4664075"/>
          <p14:tracePt t="397241" x="6388100" y="4664075"/>
          <p14:tracePt t="397258" x="6375400" y="4664075"/>
          <p14:tracePt t="397274" x="6359525" y="4664075"/>
          <p14:tracePt t="397292" x="6350000" y="4664075"/>
          <p14:tracePt t="397308" x="6334125" y="4664075"/>
          <p14:tracePt t="397325" x="6321425" y="4664075"/>
          <p14:tracePt t="397342" x="6299200" y="4664075"/>
          <p14:tracePt t="397359" x="6283325" y="4664075"/>
          <p14:tracePt t="397374" x="6267450" y="4664075"/>
          <p14:tracePt t="397391" x="6254750" y="4664075"/>
          <p14:tracePt t="397408" x="6213475" y="4667250"/>
          <p14:tracePt t="397424" x="6197600" y="4670425"/>
          <p14:tracePt t="397441" x="6188075" y="4676775"/>
          <p14:tracePt t="397458" x="6172200" y="4686300"/>
          <p14:tracePt t="397474" x="6159500" y="4686300"/>
          <p14:tracePt t="397491" x="6149975" y="4692650"/>
          <p14:tracePt t="397509" x="6134100" y="4692650"/>
          <p14:tracePt t="397524" x="6124575" y="4695825"/>
          <p14:tracePt t="397541" x="6108700" y="4708525"/>
          <p14:tracePt t="397558" x="6092825" y="4721225"/>
          <p14:tracePt t="397575" x="6083300" y="4730750"/>
          <p14:tracePt t="397591" x="6073775" y="4743450"/>
          <p14:tracePt t="397608" x="6051550" y="4762500"/>
          <p14:tracePt t="397625" x="6042025" y="4775200"/>
          <p14:tracePt t="397641" x="6038850" y="4778375"/>
          <p14:tracePt t="397658" x="6032500" y="4787900"/>
          <p14:tracePt t="397674" x="6022975" y="4797425"/>
          <p14:tracePt t="397691" x="6013450" y="4813300"/>
          <p14:tracePt t="397709" x="6003925" y="4829175"/>
          <p14:tracePt t="397724" x="5997575" y="4838700"/>
          <p14:tracePt t="397742" x="5991225" y="4851400"/>
          <p14:tracePt t="397758" x="5981700" y="4867275"/>
          <p14:tracePt t="397775" x="5981700" y="4876800"/>
          <p14:tracePt t="397791" x="5981700" y="4889500"/>
          <p14:tracePt t="397809" x="5981700" y="4902200"/>
          <p14:tracePt t="397824" x="5981700" y="4924425"/>
          <p14:tracePt t="397842" x="5981700" y="4937125"/>
          <p14:tracePt t="397859" x="5981700" y="4953000"/>
          <p14:tracePt t="397875" x="5981700" y="4968875"/>
          <p14:tracePt t="397893" x="5981700" y="4987925"/>
          <p14:tracePt t="397908" x="5981700" y="4997450"/>
          <p14:tracePt t="397925" x="5981700" y="5013325"/>
          <p14:tracePt t="397942" x="5981700" y="5029200"/>
          <p14:tracePt t="397958" x="5981700" y="5038725"/>
          <p14:tracePt t="397975" x="5981700" y="5048250"/>
          <p14:tracePt t="397992" x="5981700" y="5067300"/>
          <p14:tracePt t="398008" x="5988050" y="5076825"/>
          <p14:tracePt t="398025" x="5994400" y="5089525"/>
          <p14:tracePt t="398041" x="6007100" y="5102225"/>
          <p14:tracePt t="398058" x="6026150" y="5118100"/>
          <p14:tracePt t="398074" x="6035675" y="5130800"/>
          <p14:tracePt t="398092" x="6048375" y="5133975"/>
          <p14:tracePt t="398108" x="6057900" y="5133975"/>
          <p14:tracePt t="398125" x="6073775" y="5133975"/>
          <p14:tracePt t="398142" x="6083300" y="5140325"/>
          <p14:tracePt t="398158" x="6092825" y="5140325"/>
          <p14:tracePt t="398175" x="6102350" y="5140325"/>
          <p14:tracePt t="398191" x="6143625" y="5140325"/>
          <p14:tracePt t="398208" x="6159500" y="5140325"/>
          <p14:tracePt t="398224" x="6172200" y="5140325"/>
          <p14:tracePt t="398242" x="6188075" y="5133975"/>
          <p14:tracePt t="398257" x="6197600" y="5121275"/>
          <p14:tracePt t="398275" x="6207125" y="5108575"/>
          <p14:tracePt t="398291" x="6235700" y="5092700"/>
          <p14:tracePt t="398308" x="6245225" y="5083175"/>
          <p14:tracePt t="398324" x="6261100" y="5070475"/>
          <p14:tracePt t="398341" x="6273800" y="5051425"/>
          <p14:tracePt t="398358" x="6283325" y="5041900"/>
          <p14:tracePt t="398374" x="6289675" y="5032375"/>
          <p14:tracePt t="398391" x="6289675" y="5016500"/>
          <p14:tracePt t="398408" x="6292850" y="5000625"/>
          <p14:tracePt t="398424" x="6299200" y="4991100"/>
          <p14:tracePt t="398441" x="6299200" y="4981575"/>
          <p14:tracePt t="398458" x="6299200" y="4978400"/>
          <p14:tracePt t="398474" x="6305550" y="4972050"/>
          <p14:tracePt t="398491" x="6305550" y="4956175"/>
          <p14:tracePt t="398508" x="6315075" y="4956175"/>
          <p14:tracePt t="398525" x="6315075" y="4953000"/>
          <p14:tracePt t="398541" x="6315075" y="4943475"/>
          <p14:tracePt t="398558" x="6315075" y="4937125"/>
          <p14:tracePt t="398606" x="6315075" y="4933950"/>
          <p14:tracePt t="398641" x="6315075" y="4927600"/>
          <p14:tracePt t="398655" x="6315075" y="4924425"/>
          <p14:tracePt t="398684" x="6315075" y="4918075"/>
          <p14:tracePt t="398698" x="6315075" y="4908550"/>
          <p14:tracePt t="399946" x="6299200" y="4924425"/>
          <p14:tracePt t="399952" x="6286500" y="4943475"/>
          <p14:tracePt t="399960" x="6270625" y="4972050"/>
          <p14:tracePt t="399975" x="6238875" y="5003800"/>
          <p14:tracePt t="399991" x="6213475" y="5035550"/>
          <p14:tracePt t="400008" x="6191250" y="5057775"/>
          <p14:tracePt t="400025" x="6175375" y="5080000"/>
          <p14:tracePt t="400058" x="6156325" y="5105400"/>
          <p14:tracePt t="400091" x="6134100" y="5130800"/>
          <p14:tracePt t="400108" x="6127750" y="5153025"/>
          <p14:tracePt t="400125" x="6124575" y="5168900"/>
          <p14:tracePt t="400141" x="6115050" y="5178425"/>
          <p14:tracePt t="400158" x="6108700" y="5187950"/>
          <p14:tracePt t="400174" x="6099175" y="5207000"/>
          <p14:tracePt t="400192" x="6083300" y="5216525"/>
          <p14:tracePt t="400208" x="6073775" y="5226050"/>
          <p14:tracePt t="400225" x="6057900" y="5235575"/>
          <p14:tracePt t="400241" x="6057900" y="5248275"/>
          <p14:tracePt t="400258" x="6054725" y="5248275"/>
          <p14:tracePt t="400295" x="6054725" y="5238750"/>
          <p14:tracePt t="400308" x="6057900" y="5226050"/>
          <p14:tracePt t="400325" x="6067425" y="5194300"/>
          <p14:tracePt t="400341" x="6080125" y="5149850"/>
          <p14:tracePt t="400359" x="6115050" y="5099050"/>
          <p14:tracePt t="400375" x="6137275" y="5073650"/>
          <p14:tracePt t="400391" x="6172200" y="5026025"/>
          <p14:tracePt t="400408" x="6210300" y="4962525"/>
          <p14:tracePt t="400424" x="6248400" y="4892675"/>
          <p14:tracePt t="400441" x="6276975" y="4845050"/>
          <p14:tracePt t="400458" x="6308725" y="4787900"/>
          <p14:tracePt t="400474" x="6311900" y="4772025"/>
          <p14:tracePt t="400491" x="6311900" y="4762500"/>
          <p14:tracePt t="400609" x="6302375" y="4762500"/>
          <p14:tracePt t="400615" x="6296025" y="4762500"/>
          <p14:tracePt t="400624" x="6292850" y="4762500"/>
          <p14:tracePt t="400641" x="6280150" y="4762500"/>
          <p14:tracePt t="400658" x="6267450" y="4778375"/>
          <p14:tracePt t="400674" x="6251575" y="4784725"/>
          <p14:tracePt t="400691" x="6242050" y="4800600"/>
          <p14:tracePt t="400708" x="6213475" y="4810125"/>
          <p14:tracePt t="400724" x="6191250" y="4816475"/>
          <p14:tracePt t="400741" x="6181725" y="4822825"/>
          <p14:tracePt t="400758" x="6162675" y="4822825"/>
          <p14:tracePt t="400774" x="6146800" y="4822825"/>
          <p14:tracePt t="400791" x="6137275" y="4822825"/>
          <p14:tracePt t="400808" x="6121400" y="4822825"/>
          <p14:tracePt t="400825" x="6111875" y="4822825"/>
          <p14:tracePt t="400841" x="6096000" y="4826000"/>
          <p14:tracePt t="400858" x="6083300" y="4826000"/>
          <p14:tracePt t="400874" x="6076950" y="4826000"/>
          <p14:tracePt t="400908" x="6067425" y="4832350"/>
          <p14:tracePt t="400924" x="6064250" y="4841875"/>
          <p14:tracePt t="400941" x="6048375" y="4851400"/>
          <p14:tracePt t="400957" x="6032500" y="4867275"/>
          <p14:tracePt t="400974" x="6022975" y="4876800"/>
          <p14:tracePt t="400991" x="6013450" y="4892675"/>
          <p14:tracePt t="401008" x="5991225" y="4908550"/>
          <p14:tracePt t="401024" x="5981700" y="4918075"/>
          <p14:tracePt t="401041" x="5972175" y="4927600"/>
          <p14:tracePt t="401058" x="5956300" y="4943475"/>
          <p14:tracePt t="401074" x="5943600" y="4953000"/>
          <p14:tracePt t="401091" x="5930900" y="4962525"/>
          <p14:tracePt t="401108" x="5918200" y="4978400"/>
          <p14:tracePt t="401125" x="5908675" y="4991100"/>
          <p14:tracePt t="401141" x="5892800" y="5003800"/>
          <p14:tracePt t="401158" x="5886450" y="5016500"/>
          <p14:tracePt t="401174" x="5886450" y="5026025"/>
          <p14:tracePt t="401191" x="5883275" y="5041900"/>
          <p14:tracePt t="401208" x="5883275" y="5057775"/>
          <p14:tracePt t="401224" x="5883275" y="5067300"/>
          <p14:tracePt t="401241" x="5876925" y="5076825"/>
          <p14:tracePt t="401258" x="5876925" y="5095875"/>
          <p14:tracePt t="401274" x="5873750" y="5105400"/>
          <p14:tracePt t="401291" x="5873750" y="5114925"/>
          <p14:tracePt t="401308" x="5867400" y="5130800"/>
          <p14:tracePt t="401325" x="5867400" y="5146675"/>
          <p14:tracePt t="401343" x="5867400" y="5156200"/>
          <p14:tracePt t="401359" x="5867400" y="5159375"/>
          <p14:tracePt t="401375" x="5867400" y="5165725"/>
          <p14:tracePt t="401391" x="5867400" y="5175250"/>
          <p14:tracePt t="401408" x="5867400" y="5191125"/>
          <p14:tracePt t="401424" x="5867400" y="5194300"/>
          <p14:tracePt t="401441" x="5867400" y="5200650"/>
          <p14:tracePt t="401458" x="5867400" y="5203825"/>
          <p14:tracePt t="401507" x="5867400" y="5210175"/>
          <p14:tracePt t="401521" x="5867400" y="5216525"/>
          <p14:tracePt t="401542" x="5867400" y="5219700"/>
          <p14:tracePt t="401550" x="5867400" y="5226050"/>
          <p14:tracePt t="401571" x="5867400" y="5229225"/>
          <p14:tracePt t="401593" x="5870575" y="5229225"/>
          <p14:tracePt t="401607" x="5873750" y="5229225"/>
          <p14:tracePt t="401613" x="5880100" y="5229225"/>
          <p14:tracePt t="401627" x="5883275" y="5229225"/>
          <p14:tracePt t="401642" x="5889625" y="5229225"/>
          <p14:tracePt t="401657" x="5899150" y="5229225"/>
          <p14:tracePt t="401674" x="5908675" y="5229225"/>
          <p14:tracePt t="401692" x="5915025" y="5229225"/>
          <p14:tracePt t="401792" x="5918200" y="5229225"/>
          <p14:tracePt t="401800" x="5924550" y="5229225"/>
          <p14:tracePt t="401822" x="5927725" y="5229225"/>
          <p14:tracePt t="401943" x="5934075" y="5229225"/>
          <p14:tracePt t="401950" x="5937250" y="5229225"/>
          <p14:tracePt t="401958" x="5949950" y="5229225"/>
          <p14:tracePt t="409157" x="5994400" y="5210175"/>
          <p14:tracePt t="409164" x="6067425" y="5181600"/>
          <p14:tracePt t="409174" x="6140450" y="5137150"/>
          <p14:tracePt t="409191" x="6261100" y="5083175"/>
          <p14:tracePt t="409208" x="6492875" y="4965700"/>
          <p14:tracePt t="409224" x="6648450" y="4908550"/>
          <p14:tracePt t="409258" x="7092950" y="4768850"/>
          <p14:tracePt t="409291" x="7334250" y="4711700"/>
          <p14:tracePt t="409308" x="7439025" y="4673600"/>
          <p14:tracePt t="409323" x="7483475" y="4657725"/>
          <p14:tracePt t="409340" x="7521575" y="4645025"/>
          <p14:tracePt t="409356" x="7546975" y="4645025"/>
          <p14:tracePt t="409373" x="7556500" y="4645025"/>
          <p14:tracePt t="409391" x="7572375" y="4645025"/>
          <p14:tracePt t="409407" x="7572375" y="4648200"/>
          <p14:tracePt t="409423" x="7572375" y="4654550"/>
          <p14:tracePt t="409440" x="7559675" y="4657725"/>
          <p14:tracePt t="409457" x="7546975" y="4657725"/>
          <p14:tracePt t="409474" x="7534275" y="4657725"/>
          <p14:tracePt t="409490" x="7524750" y="4657725"/>
          <p14:tracePt t="409507" x="7505700" y="4657725"/>
          <p14:tracePt t="409523" x="7483475" y="4645025"/>
          <p14:tracePt t="409540" x="7451725" y="4619625"/>
          <p14:tracePt t="409557" x="7385050" y="4581525"/>
          <p14:tracePt t="409574" x="7346950" y="4546600"/>
          <p14:tracePt t="409591" x="7289800" y="4508500"/>
          <p14:tracePt t="409607" x="7258050" y="4489450"/>
          <p14:tracePt t="409624" x="7242175" y="4479925"/>
          <p14:tracePt t="409642" x="7226300" y="4470400"/>
          <p14:tracePt t="409657" x="7216775" y="44704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oneTexte 2"/>
          <p:cNvSpPr txBox="1">
            <a:spLocks noChangeArrowheads="1"/>
          </p:cNvSpPr>
          <p:nvPr/>
        </p:nvSpPr>
        <p:spPr bwMode="auto">
          <a:xfrm>
            <a:off x="3429000" y="6072188"/>
            <a:ext cx="443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Chrysanthemum leucanthemum</a:t>
            </a:r>
          </a:p>
        </p:txBody>
      </p:sp>
      <p:pic>
        <p:nvPicPr>
          <p:cNvPr id="31747" name="Picture 5" descr="http://www.uwyo.edu/capsweb/_files/images/weeds/weed-pics/chrysanthemum-leucanthem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6"/>
          <a:stretch>
            <a:fillRect/>
          </a:stretch>
        </p:blipFill>
        <p:spPr bwMode="auto">
          <a:xfrm>
            <a:off x="357188" y="357188"/>
            <a:ext cx="83867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539"/>
    </mc:Choice>
    <mc:Fallback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014" x="4695825" y="4248150"/>
          <p14:tracePt t="3020" x="4629150" y="4333875"/>
          <p14:tracePt t="3028" x="4581525" y="4419600"/>
          <p14:tracePt t="3045" x="4486275" y="4610100"/>
          <p14:tracePt t="3065" x="4397375" y="4949825"/>
          <p14:tracePt t="3082" x="4387850" y="5165725"/>
          <p14:tracePt t="3095" x="4394200" y="5394325"/>
          <p14:tracePt t="3128" x="4479925" y="5911850"/>
          <p14:tracePt t="3162" x="4521200" y="6251575"/>
          <p14:tracePt t="3179" x="4521200" y="6321425"/>
          <p14:tracePt t="3195" x="4521200" y="6365875"/>
          <p14:tracePt t="3212" x="4521200" y="6407150"/>
          <p14:tracePt t="3228" x="4521200" y="6416675"/>
          <p14:tracePt t="3245" x="4521200" y="6426200"/>
          <p14:tracePt t="3261" x="4521200" y="6442075"/>
          <p14:tracePt t="3278" x="4511675" y="6445250"/>
          <p14:tracePt t="3295" x="4502150" y="6445250"/>
          <p14:tracePt t="3312" x="4489450" y="6445250"/>
          <p14:tracePt t="3345" x="4486275" y="6445250"/>
          <p14:tracePt t="3413" x="4479925" y="6445250"/>
          <p14:tracePt t="3419" x="4476750" y="6445250"/>
          <p14:tracePt t="3428" x="4470400" y="6445250"/>
          <p14:tracePt t="3445" x="4460875" y="6454775"/>
          <p14:tracePt t="3462" x="4435475" y="6470650"/>
          <p14:tracePt t="3477" x="4397375" y="6489700"/>
          <p14:tracePt t="3495" x="4333875" y="6505575"/>
          <p14:tracePt t="3511" x="4279900" y="6511925"/>
          <p14:tracePt t="3861" x="4267200" y="6508750"/>
          <p14:tracePt t="3869" x="4257675" y="6502400"/>
          <p14:tracePt t="3878" x="4244975" y="6496050"/>
          <p14:tracePt t="3895" x="4235450" y="6486525"/>
          <p14:tracePt t="3911" x="4222750" y="6470650"/>
          <p14:tracePt t="3928" x="4244975" y="6454775"/>
          <p14:tracePt t="3948" x="4327525" y="6419850"/>
          <p14:tracePt t="3978" x="4518025" y="6403975"/>
          <p14:tracePt t="4011" x="4762500" y="6416675"/>
          <p14:tracePt t="4028" x="4848225" y="6432550"/>
          <p14:tracePt t="4045" x="4968875" y="6448425"/>
          <p14:tracePt t="4061" x="5133975" y="6483350"/>
          <p14:tracePt t="4078" x="5210175" y="6499225"/>
          <p14:tracePt t="4095" x="5273675" y="6511925"/>
          <p14:tracePt t="4111" x="5337175" y="6524625"/>
          <p14:tracePt t="4128" x="5372100" y="6524625"/>
          <p14:tracePt t="4145" x="5387975" y="6524625"/>
          <p14:tracePt t="4146" x="5394325" y="6524625"/>
          <p14:tracePt t="4161" x="5403850" y="6530975"/>
          <p14:tracePt t="4261" x="5400675" y="6530975"/>
          <p14:tracePt t="4267" x="5397500" y="6530975"/>
          <p14:tracePt t="4278" x="5391150" y="6530975"/>
          <p14:tracePt t="4295" x="5378450" y="6530975"/>
          <p14:tracePt t="4311" x="5362575" y="6530975"/>
          <p14:tracePt t="4346" x="5356225" y="6530975"/>
          <p14:tracePt t="4361" x="5346700" y="6530975"/>
          <p14:tracePt t="4378" x="5337175" y="6530975"/>
          <p14:tracePt t="4395" x="5324475" y="6530975"/>
          <p14:tracePt t="4411" x="5308600" y="6530975"/>
          <p14:tracePt t="4428" x="5299075" y="6530975"/>
          <p14:tracePt t="4445" x="5283200" y="6530975"/>
          <p14:tracePt t="4461" x="5273675" y="6530975"/>
          <p14:tracePt t="4478" x="5264150" y="6527800"/>
          <p14:tracePt t="4495" x="5283200" y="6515100"/>
          <p14:tracePt t="4514" x="5400675" y="6492875"/>
          <p14:tracePt t="4528" x="5607050" y="6473825"/>
          <p14:tracePt t="4545" x="5956300" y="6473825"/>
          <p14:tracePt t="4562" x="6149975" y="6473825"/>
          <p14:tracePt t="4578" x="6346825" y="6445250"/>
          <p14:tracePt t="4595" x="6575425" y="6435725"/>
          <p14:tracePt t="4611" x="6648450" y="6435725"/>
          <p14:tracePt t="4628" x="6705600" y="6435725"/>
          <p14:tracePt t="4645" x="6762750" y="6445250"/>
          <p14:tracePt t="4661" x="6778625" y="6457950"/>
          <p14:tracePt t="4681" x="6794500" y="6457950"/>
          <p14:tracePt t="4737" x="6794500" y="6461125"/>
          <p14:tracePt t="4766" x="6794500" y="6467475"/>
          <p14:tracePt t="4773" x="6794500" y="6470650"/>
          <p14:tracePt t="4780" x="6791325" y="6470650"/>
          <p14:tracePt t="4795" x="6781800" y="6480175"/>
          <p14:tracePt t="4812" x="6772275" y="6486525"/>
          <p14:tracePt t="4828" x="6756400" y="6492875"/>
          <p14:tracePt t="4845" x="6737350" y="6496050"/>
          <p14:tracePt t="4861" x="6692900" y="6502400"/>
          <p14:tracePt t="4877" x="6610350" y="6502400"/>
          <p14:tracePt t="4895" x="6457950" y="6511925"/>
          <p14:tracePt t="4911" x="6321425" y="6511925"/>
          <p14:tracePt t="4928" x="6181725" y="6511925"/>
          <p14:tracePt t="4944" x="6042025" y="6518275"/>
          <p14:tracePt t="4961" x="5991225" y="6518275"/>
          <p14:tracePt t="4977" x="5937250" y="6518275"/>
          <p14:tracePt t="4994" x="5876925" y="6518275"/>
          <p14:tracePt t="5012" x="5838825" y="6518275"/>
          <p14:tracePt t="5030" x="5807075" y="6518275"/>
          <p14:tracePt t="5045" x="5781675" y="6518275"/>
          <p14:tracePt t="5062" x="5772150" y="6518275"/>
          <p14:tracePt t="5078" x="5762625" y="6518275"/>
          <p14:tracePt t="5095" x="5743575" y="6518275"/>
          <p14:tracePt t="5436" x="5749925" y="6518275"/>
          <p14:tracePt t="5443" x="5759450" y="6518275"/>
          <p14:tracePt t="5449" x="5765800" y="6518275"/>
          <p14:tracePt t="5461" x="5775325" y="6518275"/>
          <p14:tracePt t="5478" x="5791200" y="6518275"/>
          <p14:tracePt t="5495" x="5800725" y="6518275"/>
          <p14:tracePt t="5511" x="5819775" y="6518275"/>
          <p14:tracePt t="5528" x="5854700" y="6518275"/>
          <p14:tracePt t="5544" x="5899150" y="6518275"/>
          <p14:tracePt t="5561" x="5940425" y="6518275"/>
          <p14:tracePt t="5577" x="5988050" y="6518275"/>
          <p14:tracePt t="5594" x="6010275" y="6518275"/>
          <p14:tracePt t="5611" x="6032500" y="6518275"/>
          <p14:tracePt t="5628" x="6080125" y="6515100"/>
          <p14:tracePt t="5644" x="6124575" y="6508750"/>
          <p14:tracePt t="5661" x="6184900" y="6508750"/>
          <p14:tracePt t="5677" x="6315075" y="6508750"/>
          <p14:tracePt t="5694" x="6410325" y="6521450"/>
          <p14:tracePt t="5711" x="6496050" y="6537325"/>
          <p14:tracePt t="5728" x="6607175" y="6559550"/>
          <p14:tracePt t="5745" x="6667500" y="6559550"/>
          <p14:tracePt t="5761" x="6718300" y="6559550"/>
          <p14:tracePt t="5777" x="6781800" y="6559550"/>
          <p14:tracePt t="5795" x="6819900" y="6559550"/>
          <p14:tracePt t="5811" x="6854825" y="6559550"/>
          <p14:tracePt t="5828" x="6918325" y="6559550"/>
          <p14:tracePt t="5844" x="6962775" y="6559550"/>
          <p14:tracePt t="5861" x="6997700" y="6559550"/>
          <p14:tracePt t="5878" x="7038975" y="6559550"/>
          <p14:tracePt t="5894" x="7054850" y="6559550"/>
          <p14:tracePt t="5911" x="7070725" y="6559550"/>
          <p14:tracePt t="5927" x="7080250" y="6559550"/>
          <p14:tracePt t="6134" x="7077075" y="6559550"/>
          <p14:tracePt t="6141" x="7067550" y="6559550"/>
          <p14:tracePt t="6148" x="7061200" y="6559550"/>
          <p14:tracePt t="6162" x="7051675" y="6559550"/>
          <p14:tracePt t="6178" x="7035800" y="6559550"/>
          <p14:tracePt t="6211" x="6943725" y="6530975"/>
          <p14:tracePt t="6244" x="6829425" y="6473825"/>
          <p14:tracePt t="6262" x="6756400" y="6448425"/>
          <p14:tracePt t="6277" x="6699250" y="6419850"/>
          <p14:tracePt t="6295" x="6654800" y="6400800"/>
          <p14:tracePt t="6312" x="6581775" y="6365875"/>
          <p14:tracePt t="6329" x="6515100" y="6330950"/>
          <p14:tracePt t="6346" x="6445250" y="6299200"/>
          <p14:tracePt t="6362" x="6359525" y="6264275"/>
          <p14:tracePt t="6378" x="6340475" y="6257925"/>
          <p14:tracePt t="6698" x="6362700" y="6213475"/>
          <p14:tracePt t="6704" x="6388100" y="6140450"/>
          <p14:tracePt t="6712" x="6407150" y="6057900"/>
          <p14:tracePt t="6728" x="6454775" y="5861050"/>
          <p14:tracePt t="6745" x="6470650" y="5699125"/>
          <p14:tracePt t="6761" x="6489700" y="5467350"/>
          <p14:tracePt t="6777" x="6489700" y="5340350"/>
          <p14:tracePt t="6794" x="6486525" y="5270500"/>
          <p14:tracePt t="6811" x="6470650" y="5181600"/>
          <p14:tracePt t="6827" x="6457950" y="5118100"/>
          <p14:tracePt t="6844" x="6426200" y="5051425"/>
          <p14:tracePt t="6861" x="6388100" y="4984750"/>
          <p14:tracePt t="6877" x="6369050" y="4962525"/>
          <p14:tracePt t="6895" x="6346825" y="4949825"/>
          <p14:tracePt t="6911" x="6302375" y="4924425"/>
          <p14:tracePt t="6928" x="6280150" y="4914900"/>
          <p14:tracePt t="6945" x="6248400" y="4902200"/>
          <p14:tracePt t="6961" x="6207125" y="4876800"/>
          <p14:tracePt t="6977" x="6169025" y="4864100"/>
          <p14:tracePt t="6995" x="6124575" y="4851400"/>
          <p14:tracePt t="7011" x="6042025" y="4838700"/>
          <p14:tracePt t="7027" x="5988050" y="4826000"/>
          <p14:tracePt t="7045" x="5911850" y="4813300"/>
          <p14:tracePt t="7061" x="5857875" y="4806950"/>
          <p14:tracePt t="7078" x="5781675" y="4791075"/>
          <p14:tracePt t="7095" x="5670550" y="4768850"/>
          <p14:tracePt t="7111" x="5597525" y="4756150"/>
          <p14:tracePt t="7127" x="5540375" y="4733925"/>
          <p14:tracePt t="7145" x="5483225" y="4714875"/>
          <p14:tracePt t="7161" x="5451475" y="4695825"/>
          <p14:tracePt t="7177" x="5403850" y="4660900"/>
          <p14:tracePt t="7194" x="5343525" y="4622800"/>
          <p14:tracePt t="7211" x="5321300" y="4591050"/>
          <p14:tracePt t="7227" x="5289550" y="4572000"/>
          <p14:tracePt t="7245" x="5267325" y="4552950"/>
          <p14:tracePt t="7261" x="5257800" y="4543425"/>
          <p14:tracePt t="7278" x="5241925" y="4537075"/>
          <p14:tracePt t="7295" x="5241925" y="4530725"/>
          <p14:tracePt t="7311" x="5241925" y="4527550"/>
          <p14:tracePt t="7327" x="5241925" y="4521200"/>
          <p14:tracePt t="7345" x="5241925" y="4511675"/>
          <p14:tracePt t="7361" x="5241925" y="4495800"/>
          <p14:tracePt t="7416" x="5254625" y="4495800"/>
          <p14:tracePt t="7423" x="5257800" y="4495800"/>
          <p14:tracePt t="7430" x="5264150" y="4495800"/>
          <p14:tracePt t="7444" x="5273675" y="4495800"/>
          <p14:tracePt t="7461" x="5289550" y="4495800"/>
          <p14:tracePt t="7478" x="5314950" y="4495800"/>
          <p14:tracePt t="7494" x="5362575" y="4495800"/>
          <p14:tracePt t="7510" x="5410200" y="4514850"/>
          <p14:tracePt t="7527" x="5514975" y="4521200"/>
          <p14:tracePt t="7544" x="5661025" y="4546600"/>
          <p14:tracePt t="7561" x="5730875" y="4552950"/>
          <p14:tracePt t="7577" x="5813425" y="4552950"/>
          <p14:tracePt t="7594" x="5930900" y="4552950"/>
          <p14:tracePt t="7610" x="5988050" y="4552950"/>
          <p14:tracePt t="7627" x="6048375" y="4552950"/>
          <p14:tracePt t="7644" x="6111875" y="4552950"/>
          <p14:tracePt t="7661" x="6134100" y="4552950"/>
          <p14:tracePt t="7677" x="6162675" y="4552950"/>
          <p14:tracePt t="7679" x="6172200" y="4552950"/>
          <p14:tracePt t="7695" x="6184900" y="4552950"/>
          <p14:tracePt t="7711" x="6194425" y="4552950"/>
          <p14:tracePt t="7727" x="6197600" y="4552950"/>
          <p14:tracePt t="7744" x="6213475" y="4552950"/>
          <p14:tracePt t="7777" x="6223000" y="4559300"/>
          <p14:tracePt t="7795" x="6229350" y="4578350"/>
          <p14:tracePt t="7811" x="6232525" y="4587875"/>
          <p14:tracePt t="7827" x="6242050" y="4597400"/>
          <p14:tracePt t="7844" x="6267450" y="4638675"/>
          <p14:tracePt t="7861" x="6276975" y="4664075"/>
          <p14:tracePt t="7877" x="6289675" y="4692650"/>
          <p14:tracePt t="7894" x="6327775" y="4743450"/>
          <p14:tracePt t="7911" x="6346825" y="4775200"/>
          <p14:tracePt t="7928" x="6365875" y="4806950"/>
          <p14:tracePt t="7944" x="6384925" y="4870450"/>
          <p14:tracePt t="7960" x="6407150" y="4924425"/>
          <p14:tracePt t="7977" x="6419850" y="4978400"/>
          <p14:tracePt t="7994" x="6445250" y="5045075"/>
          <p14:tracePt t="8011" x="6457950" y="5067300"/>
          <p14:tracePt t="8027" x="6457950" y="5105400"/>
          <p14:tracePt t="8044" x="6457950" y="5153025"/>
          <p14:tracePt t="8061" x="6457950" y="5187950"/>
          <p14:tracePt t="8077" x="6457950" y="5232400"/>
          <p14:tracePt t="8094" x="6457950" y="5289550"/>
          <p14:tracePt t="8111" x="6454775" y="5318125"/>
          <p14:tracePt t="8128" x="6448425" y="5365750"/>
          <p14:tracePt t="8144" x="6442075" y="5397500"/>
          <p14:tracePt t="8162" x="6429375" y="5426075"/>
          <p14:tracePt t="8178" x="6416675" y="5476875"/>
          <p14:tracePt t="8194" x="6407150" y="5499100"/>
          <p14:tracePt t="8210" x="6394450" y="5530850"/>
          <p14:tracePt t="8227" x="6375400" y="5572125"/>
          <p14:tracePt t="8244" x="6362700" y="5594350"/>
          <p14:tracePt t="8261" x="6353175" y="5619750"/>
          <p14:tracePt t="8277" x="6315075" y="5661025"/>
          <p14:tracePt t="8295" x="6289675" y="5686425"/>
          <p14:tracePt t="8311" x="6257925" y="5718175"/>
          <p14:tracePt t="8328" x="6219825" y="5762625"/>
          <p14:tracePt t="8344" x="6175375" y="5788025"/>
          <p14:tracePt t="8361" x="6127750" y="5829300"/>
          <p14:tracePt t="8377" x="6048375" y="5886450"/>
          <p14:tracePt t="8394" x="5997575" y="5930900"/>
          <p14:tracePt t="8411" x="5953125" y="5956300"/>
          <p14:tracePt t="8427" x="5889625" y="5969000"/>
          <p14:tracePt t="8444" x="5845175" y="5969000"/>
          <p14:tracePt t="8461" x="5807075" y="5965825"/>
          <p14:tracePt t="8477" x="5692775" y="5921375"/>
          <p14:tracePt t="8494" x="5600700" y="5864225"/>
          <p14:tracePt t="8511" x="5521325" y="5822950"/>
          <p14:tracePt t="8527" x="5397500" y="5718175"/>
          <p14:tracePt t="8545" x="5314950" y="5651500"/>
          <p14:tracePt t="8561" x="5245100" y="5597525"/>
          <p14:tracePt t="8578" x="5143500" y="5527675"/>
          <p14:tracePt t="8594" x="5114925" y="5502275"/>
          <p14:tracePt t="8611" x="5083175" y="5476875"/>
          <p14:tracePt t="8627" x="5054600" y="5461000"/>
          <p14:tracePt t="8644" x="5045075" y="5451475"/>
          <p14:tracePt t="8661" x="5029200" y="5451475"/>
          <p14:tracePt t="8678" x="5013325" y="5451475"/>
          <p14:tracePt t="8695" x="5010150" y="5451475"/>
          <p14:tracePt t="8770" x="5010150" y="5445125"/>
          <p14:tracePt t="8784" x="5010150" y="5438775"/>
          <p14:tracePt t="8798" x="5010150" y="5429250"/>
          <p14:tracePt t="8805" x="5010150" y="5426075"/>
          <p14:tracePt t="8820" x="5010150" y="5419725"/>
          <p14:tracePt t="8827" x="5010150" y="5416550"/>
          <p14:tracePt t="8844" x="5019675" y="5407025"/>
          <p14:tracePt t="8862" x="5057775" y="5362575"/>
          <p14:tracePt t="8877" x="5108575" y="5321300"/>
          <p14:tracePt t="8894" x="5159375" y="5267325"/>
          <p14:tracePt t="8911" x="5270500" y="5191125"/>
          <p14:tracePt t="8927" x="5340350" y="5133975"/>
          <p14:tracePt t="8944" x="5441950" y="5083175"/>
          <p14:tracePt t="8961" x="5603875" y="5026025"/>
          <p14:tracePt t="8977" x="5654675" y="5013325"/>
          <p14:tracePt t="8994" x="5692775" y="5003800"/>
          <p14:tracePt t="9012" x="5734050" y="5003800"/>
          <p14:tracePt t="9027" x="5743575" y="5003800"/>
          <p14:tracePt t="9044" x="5753100" y="5003800"/>
          <p14:tracePt t="9062" x="5768975" y="5006975"/>
          <p14:tracePt t="9078" x="5784850" y="5016500"/>
          <p14:tracePt t="9095" x="5794375" y="5022850"/>
          <p14:tracePt t="9112" x="5807075" y="5022850"/>
          <p14:tracePt t="9128" x="5816600" y="5022850"/>
          <p14:tracePt t="9144" x="5832475" y="5022850"/>
          <p14:tracePt t="9161" x="5848350" y="5022850"/>
          <p14:tracePt t="9177" x="5857875" y="5019675"/>
          <p14:tracePt t="9194" x="5867400" y="5010150"/>
          <p14:tracePt t="9210" x="5883275" y="4984750"/>
          <p14:tracePt t="9227" x="5883275" y="4962525"/>
          <p14:tracePt t="9244" x="5883275" y="4933950"/>
          <p14:tracePt t="9261" x="5861050" y="4895850"/>
          <p14:tracePt t="9277" x="5835650" y="4857750"/>
          <p14:tracePt t="9294" x="5803900" y="4832350"/>
          <p14:tracePt t="9311" x="5762625" y="4806950"/>
          <p14:tracePt t="9328" x="5708650" y="4787900"/>
          <p14:tracePt t="9344" x="5645150" y="4772025"/>
          <p14:tracePt t="9361" x="5588000" y="4768850"/>
          <p14:tracePt t="9377" x="5565775" y="4768850"/>
          <p14:tracePt t="9394" x="5543550" y="4768850"/>
          <p14:tracePt t="9411" x="5530850" y="4768850"/>
          <p14:tracePt t="9427" x="5521325" y="4775200"/>
          <p14:tracePt t="9444" x="5511800" y="4784725"/>
          <p14:tracePt t="9461" x="5489575" y="4806950"/>
          <p14:tracePt t="9477" x="5483225" y="4816475"/>
          <p14:tracePt t="9494" x="5483225" y="4829175"/>
          <p14:tracePt t="9511" x="5483225" y="4870450"/>
          <p14:tracePt t="9527" x="5483225" y="4892675"/>
          <p14:tracePt t="9545" x="5483225" y="4921250"/>
          <p14:tracePt t="9560" x="5483225" y="4956175"/>
          <p14:tracePt t="9577" x="5486400" y="4991100"/>
          <p14:tracePt t="9594" x="5508625" y="5038725"/>
          <p14:tracePt t="9611" x="5534025" y="5089525"/>
          <p14:tracePt t="9627" x="5559425" y="5133975"/>
          <p14:tracePt t="9645" x="5591175" y="5159375"/>
          <p14:tracePt t="9661" x="5657850" y="5213350"/>
          <p14:tracePt t="9677" x="5689600" y="5245100"/>
          <p14:tracePt t="9695" x="5740400" y="5270500"/>
          <p14:tracePt t="9711" x="5778500" y="5283200"/>
          <p14:tracePt t="9727" x="5803900" y="5302250"/>
          <p14:tracePt t="9744" x="5832475" y="5308600"/>
          <p14:tracePt t="9761" x="5864225" y="5308600"/>
          <p14:tracePt t="9778" x="5895975" y="5308600"/>
          <p14:tracePt t="9795" x="5921375" y="5308600"/>
          <p14:tracePt t="9811" x="5943600" y="5308600"/>
          <p14:tracePt t="9827" x="5953125" y="5308600"/>
          <p14:tracePt t="9845" x="5965825" y="5308600"/>
          <p14:tracePt t="9860" x="5978525" y="5305425"/>
          <p14:tracePt t="9877" x="5994400" y="5295900"/>
          <p14:tracePt t="9894" x="6007100" y="5286375"/>
          <p14:tracePt t="9911" x="6016625" y="5276850"/>
          <p14:tracePt t="9927" x="6022975" y="5267325"/>
          <p14:tracePt t="9945" x="6032500" y="5238750"/>
          <p14:tracePt t="9961" x="6032500" y="5222875"/>
          <p14:tracePt t="9977" x="6032500" y="5203825"/>
          <p14:tracePt t="9995" x="6022975" y="5168900"/>
          <p14:tracePt t="10011" x="6013450" y="5153025"/>
          <p14:tracePt t="10027" x="6003925" y="5130800"/>
          <p14:tracePt t="10044" x="5981700" y="5114925"/>
          <p14:tracePt t="10060" x="5972175" y="5105400"/>
          <p14:tracePt t="10077" x="5962650" y="5095875"/>
          <p14:tracePt t="10095" x="5946775" y="5095875"/>
          <p14:tracePt t="10111" x="5934075" y="5095875"/>
          <p14:tracePt t="10128" x="5924550" y="5095875"/>
          <p14:tracePt t="10144" x="5908675" y="5089525"/>
          <p14:tracePt t="10161" x="5899150" y="5089525"/>
          <p14:tracePt t="10177" x="5883275" y="5089525"/>
          <p14:tracePt t="10194" x="5880100" y="5089525"/>
          <p14:tracePt t="10302" x="5873750" y="5089525"/>
          <p14:tracePt t="10309" x="5870575" y="50895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oneTexte 3"/>
          <p:cNvSpPr txBox="1">
            <a:spLocks noChangeArrowheads="1"/>
          </p:cNvSpPr>
          <p:nvPr/>
        </p:nvSpPr>
        <p:spPr bwMode="auto">
          <a:xfrm>
            <a:off x="7429500" y="2786063"/>
            <a:ext cx="1425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Dahlia sp</a:t>
            </a:r>
          </a:p>
        </p:txBody>
      </p:sp>
      <p:pic>
        <p:nvPicPr>
          <p:cNvPr id="32771" name="Picture 6" descr="http://fairnessfoundation.org/wp-content/uploads/2015/12/flowers-that-bloom-all-summer-in-oh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69357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714"/>
    </mc:Choice>
    <mc:Fallback>
      <p:transition spd="slow" advTm="1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910" x="5788025" y="5114925"/>
          <p14:tracePt t="2917" x="5670550" y="5156200"/>
          <p14:tracePt t="2923" x="5502275" y="5216525"/>
          <p14:tracePt t="2938" x="5210175" y="5314950"/>
          <p14:tracePt t="2954" x="4943475" y="5413375"/>
          <p14:tracePt t="2981" x="4537075" y="5578475"/>
          <p14:tracePt t="3005" x="4298950" y="5670550"/>
          <p14:tracePt t="3039" x="4054475" y="5803900"/>
          <p14:tracePt t="3054" x="3984625" y="5851525"/>
          <p14:tracePt t="3072" x="3917950" y="5889625"/>
          <p14:tracePt t="3088" x="3902075" y="5902325"/>
          <p14:tracePt t="3105" x="3892550" y="5918200"/>
          <p14:tracePt t="3123" x="3886200" y="5930900"/>
          <p14:tracePt t="3139" x="3889375" y="5940425"/>
          <p14:tracePt t="3155" x="3898900" y="5946775"/>
          <p14:tracePt t="3374" x="3886200" y="5895975"/>
          <p14:tracePt t="3381" x="3870325" y="5813425"/>
          <p14:tracePt t="3388" x="3851275" y="5730875"/>
          <p14:tracePt t="3405" x="3806825" y="5588000"/>
          <p14:tracePt t="3422" x="3759200" y="5289550"/>
          <p14:tracePt t="3438" x="3721100" y="5092700"/>
          <p14:tracePt t="3454" x="3689350" y="4800600"/>
          <p14:tracePt t="3472" x="3679825" y="4492625"/>
          <p14:tracePt t="3488" x="3686175" y="4273550"/>
          <p14:tracePt t="3504" x="3714750" y="4102100"/>
          <p14:tracePt t="3522" x="3778250" y="3841750"/>
          <p14:tracePt t="3538" x="3803650" y="3724275"/>
          <p14:tracePt t="3554" x="3819525" y="3638550"/>
          <p14:tracePt t="3571" x="3819525" y="3543300"/>
          <p14:tracePt t="3587" x="3794125" y="3467100"/>
          <p14:tracePt t="3604" x="3746500" y="3397250"/>
          <p14:tracePt t="3621" x="3654425" y="3314700"/>
          <p14:tracePt t="3638" x="3616325" y="3279775"/>
          <p14:tracePt t="3654" x="3559175" y="3244850"/>
          <p14:tracePt t="3671" x="3502025" y="3225800"/>
          <p14:tracePt t="3687" x="3479800" y="3216275"/>
          <p14:tracePt t="3704" x="3448050" y="3197225"/>
          <p14:tracePt t="3721" x="3413125" y="3178175"/>
          <p14:tracePt t="3738" x="3368675" y="3165475"/>
          <p14:tracePt t="3754" x="3324225" y="3159125"/>
          <p14:tracePt t="3770" x="3260725" y="3159125"/>
          <p14:tracePt t="3787" x="3225800" y="3152775"/>
          <p14:tracePt t="3804" x="3181350" y="3152775"/>
          <p14:tracePt t="3821" x="3117850" y="3152775"/>
          <p14:tracePt t="3838" x="3067050" y="3152775"/>
          <p14:tracePt t="3854" x="3006725" y="3152775"/>
          <p14:tracePt t="3871" x="2936875" y="3152775"/>
          <p14:tracePt t="3889" x="2892425" y="3162300"/>
          <p14:tracePt t="3905" x="2828925" y="3178175"/>
          <p14:tracePt t="3922" x="2762250" y="3216275"/>
          <p14:tracePt t="3939" x="2717800" y="3228975"/>
          <p14:tracePt t="3955" x="2692400" y="3241675"/>
          <p14:tracePt t="3971" x="2651125" y="3257550"/>
          <p14:tracePt t="3988" x="2622550" y="3257550"/>
          <p14:tracePt t="4004" x="2600325" y="3257550"/>
          <p14:tracePt t="4021" x="2559050" y="3251200"/>
          <p14:tracePt t="4038" x="2520950" y="3232150"/>
          <p14:tracePt t="4054" x="2473325" y="3197225"/>
          <p14:tracePt t="4071" x="2406650" y="3149600"/>
          <p14:tracePt t="4088" x="2362200" y="3092450"/>
          <p14:tracePt t="4104" x="2330450" y="3025775"/>
          <p14:tracePt t="4121" x="2305050" y="2933700"/>
          <p14:tracePt t="4138" x="2282825" y="2876550"/>
          <p14:tracePt t="4155" x="2266950" y="2813050"/>
          <p14:tracePt t="4171" x="2244725" y="2711450"/>
          <p14:tracePt t="4188" x="2232025" y="2635250"/>
          <p14:tracePt t="4204" x="2209800" y="2578100"/>
          <p14:tracePt t="4221" x="2197100" y="2520950"/>
          <p14:tracePt t="4238" x="2197100" y="2501900"/>
          <p14:tracePt t="4254" x="2197100" y="2476500"/>
          <p14:tracePt t="4272" x="2197100" y="2457450"/>
          <p14:tracePt t="4288" x="2197100" y="2428875"/>
          <p14:tracePt t="4305" x="2197100" y="2387600"/>
          <p14:tracePt t="4322" x="2197100" y="2352675"/>
          <p14:tracePt t="4338" x="2197100" y="2320925"/>
          <p14:tracePt t="4354" x="2197100" y="2273300"/>
          <p14:tracePt t="4371" x="2197100" y="2238375"/>
          <p14:tracePt t="4388" x="2200275" y="2216150"/>
          <p14:tracePt t="4405" x="2209800" y="2193925"/>
          <p14:tracePt t="4421" x="2225675" y="2184400"/>
          <p14:tracePt t="4438" x="2241550" y="2174875"/>
          <p14:tracePt t="4455" x="2282825" y="2155825"/>
          <p14:tracePt t="4471" x="2301875" y="2139950"/>
          <p14:tracePt t="4488" x="2317750" y="2120900"/>
          <p14:tracePt t="4505" x="2352675" y="2098675"/>
          <p14:tracePt t="4521" x="2374900" y="2070100"/>
          <p14:tracePt t="4538" x="2406650" y="2057400"/>
          <p14:tracePt t="4555" x="2473325" y="2012950"/>
          <p14:tracePt t="4571" x="2505075" y="1993900"/>
          <p14:tracePt t="4588" x="2549525" y="1981200"/>
          <p14:tracePt t="4605" x="2590800" y="1955800"/>
          <p14:tracePt t="4621" x="2616200" y="1943100"/>
          <p14:tracePt t="4638" x="2644775" y="1930400"/>
          <p14:tracePt t="4655" x="2679700" y="1920875"/>
          <p14:tracePt t="4671" x="2724150" y="1920875"/>
          <p14:tracePt t="4688" x="2778125" y="1920875"/>
          <p14:tracePt t="4704" x="2860675" y="1920875"/>
          <p14:tracePt t="4721" x="2921000" y="1920875"/>
          <p14:tracePt t="4738" x="2971800" y="1920875"/>
          <p14:tracePt t="4754" x="3051175" y="1920875"/>
          <p14:tracePt t="4771" x="3111500" y="1920875"/>
          <p14:tracePt t="4788" x="3184525" y="1930400"/>
          <p14:tracePt t="4804" x="3362325" y="1955800"/>
          <p14:tracePt t="4821" x="3482975" y="2000250"/>
          <p14:tracePt t="4838" x="3638550" y="2035175"/>
          <p14:tracePt t="4854" x="3841750" y="2098675"/>
          <p14:tracePt t="4871" x="3971925" y="2139950"/>
          <p14:tracePt t="4887" x="4095750" y="2184400"/>
          <p14:tracePt t="4905" x="4289425" y="2273300"/>
          <p14:tracePt t="4921" x="4416425" y="2352675"/>
          <p14:tracePt t="4938" x="4552950" y="2444750"/>
          <p14:tracePt t="4955" x="4730750" y="2568575"/>
          <p14:tracePt t="4971" x="4813300" y="2644775"/>
          <p14:tracePt t="4988" x="4876800" y="2714625"/>
          <p14:tracePt t="5004" x="4968875" y="2860675"/>
          <p14:tracePt t="5021" x="5019675" y="2940050"/>
          <p14:tracePt t="5038" x="5048250" y="2997200"/>
          <p14:tracePt t="5055" x="5102225" y="3124200"/>
          <p14:tracePt t="5071" x="5127625" y="3222625"/>
          <p14:tracePt t="5089" x="5159375" y="3346450"/>
          <p14:tracePt t="5104" x="5172075" y="3409950"/>
          <p14:tracePt t="5121" x="5184775" y="3460750"/>
          <p14:tracePt t="5138" x="5200650" y="3559175"/>
          <p14:tracePt t="5155" x="5200650" y="3676650"/>
          <p14:tracePt t="5171" x="5197475" y="3736975"/>
          <p14:tracePt t="5187" x="5184775" y="3790950"/>
          <p14:tracePt t="5205" x="5137150" y="3908425"/>
          <p14:tracePt t="5221" x="5105400" y="3984625"/>
          <p14:tracePt t="5238" x="5051425" y="4102100"/>
          <p14:tracePt t="5254" x="5022850" y="4168775"/>
          <p14:tracePt t="5272" x="4984750" y="4238625"/>
          <p14:tracePt t="5289" x="4937125" y="4365625"/>
          <p14:tracePt t="5305" x="4879975" y="4457700"/>
          <p14:tracePt t="5322" x="4832350" y="4527550"/>
          <p14:tracePt t="5339" x="4759325" y="4597400"/>
          <p14:tracePt t="5354" x="4714875" y="4657725"/>
          <p14:tracePt t="5371" x="4664075" y="4718050"/>
          <p14:tracePt t="5388" x="4584700" y="4819650"/>
          <p14:tracePt t="5405" x="4533900" y="4870450"/>
          <p14:tracePt t="5422" x="4492625" y="4911725"/>
          <p14:tracePt t="5438" x="4413250" y="4978400"/>
          <p14:tracePt t="5454" x="4365625" y="5010150"/>
          <p14:tracePt t="5471" x="4321175" y="5038725"/>
          <p14:tracePt t="5488" x="4235450" y="5067300"/>
          <p14:tracePt t="5504" x="4181475" y="5080000"/>
          <p14:tracePt t="5521" x="4102100" y="5080000"/>
          <p14:tracePt t="5538" x="3984625" y="5080000"/>
          <p14:tracePt t="5554" x="3914775" y="5080000"/>
          <p14:tracePt t="5571" x="3829050" y="5067300"/>
          <p14:tracePt t="5588" x="3695700" y="5035550"/>
          <p14:tracePt t="5604" x="3609975" y="5019675"/>
          <p14:tracePt t="5621" x="3511550" y="5003800"/>
          <p14:tracePt t="5638" x="3387725" y="4956175"/>
          <p14:tracePt t="5654" x="3286125" y="4924425"/>
          <p14:tracePt t="5672" x="3175000" y="4870450"/>
          <p14:tracePt t="5688" x="3044825" y="4791075"/>
          <p14:tracePt t="5704" x="2952750" y="4740275"/>
          <p14:tracePt t="5721" x="2841625" y="4679950"/>
          <p14:tracePt t="5737" x="2724150" y="4625975"/>
          <p14:tracePt t="5754" x="2651125" y="4568825"/>
          <p14:tracePt t="5771" x="2578100" y="4495800"/>
          <p14:tracePt t="5787" x="2451100" y="4378325"/>
          <p14:tracePt t="5804" x="2365375" y="4302125"/>
          <p14:tracePt t="5821" x="2289175" y="4219575"/>
          <p14:tracePt t="5838" x="2155825" y="4038600"/>
          <p14:tracePt t="5854" x="2085975" y="3927475"/>
          <p14:tracePt t="5871" x="2038350" y="3835400"/>
          <p14:tracePt t="5888" x="1946275" y="3597275"/>
          <p14:tracePt t="5904" x="1901825" y="3463925"/>
          <p14:tracePt t="5921" x="1866900" y="3333750"/>
          <p14:tracePt t="5938" x="1822450" y="3121025"/>
          <p14:tracePt t="5954" x="1812925" y="3003550"/>
          <p14:tracePt t="5971" x="1812925" y="2943225"/>
          <p14:tracePt t="5987" x="1812925" y="2838450"/>
          <p14:tracePt t="6004" x="1831975" y="2762250"/>
          <p14:tracePt t="6022" x="1854200" y="2673350"/>
          <p14:tracePt t="6038" x="1873250" y="2625725"/>
          <p14:tracePt t="6054" x="1898650" y="2593975"/>
          <p14:tracePt t="6071" x="1924050" y="2555875"/>
          <p14:tracePt t="6088" x="1971675" y="2495550"/>
          <p14:tracePt t="6104" x="1997075" y="2466975"/>
          <p14:tracePt t="6122" x="2066925" y="2403475"/>
          <p14:tracePt t="6138" x="2136775" y="2349500"/>
          <p14:tracePt t="6154" x="2203450" y="2317750"/>
          <p14:tracePt t="6171" x="2298700" y="2266950"/>
          <p14:tracePt t="6188" x="2365375" y="2244725"/>
          <p14:tracePt t="6204" x="2441575" y="2222500"/>
          <p14:tracePt t="6221" x="2587625" y="2190750"/>
          <p14:tracePt t="6237" x="2682875" y="2174875"/>
          <p14:tracePt t="6254" x="2790825" y="2155825"/>
          <p14:tracePt t="6272" x="2955925" y="2139950"/>
          <p14:tracePt t="6287" x="3073400" y="2124075"/>
          <p14:tracePt t="6304" x="3155950" y="2114550"/>
          <p14:tracePt t="6321" x="3276600" y="2101850"/>
          <p14:tracePt t="6338" x="3390900" y="2101850"/>
          <p14:tracePt t="6354" x="3486150" y="2101850"/>
          <p14:tracePt t="6371" x="3625850" y="2101850"/>
          <p14:tracePt t="6387" x="3740150" y="2105025"/>
          <p14:tracePt t="6404" x="3848100" y="2124075"/>
          <p14:tracePt t="6421" x="3959225" y="2146300"/>
          <p14:tracePt t="6438" x="4022725" y="2159000"/>
          <p14:tracePt t="6454" x="4076700" y="2165350"/>
          <p14:tracePt t="6471" x="4162425" y="2178050"/>
          <p14:tracePt t="6488" x="4225925" y="2193925"/>
          <p14:tracePt t="6504" x="4273550" y="2212975"/>
          <p14:tracePt t="6521" x="4314825" y="2238375"/>
          <p14:tracePt t="6538" x="4346575" y="2257425"/>
          <p14:tracePt t="6555" x="4371975" y="2286000"/>
          <p14:tracePt t="6571" x="4406900" y="2317750"/>
          <p14:tracePt t="6588" x="4425950" y="2339975"/>
          <p14:tracePt t="6604" x="4448175" y="2355850"/>
          <p14:tracePt t="6621" x="4476750" y="2390775"/>
          <p14:tracePt t="6637" x="4492625" y="2409825"/>
          <p14:tracePt t="6654" x="4521200" y="2432050"/>
          <p14:tracePt t="6671" x="4552950" y="2476500"/>
          <p14:tracePt t="6688" x="4578350" y="2508250"/>
          <p14:tracePt t="6704" x="4603750" y="2546350"/>
          <p14:tracePt t="6721" x="4635500" y="2609850"/>
          <p14:tracePt t="6737" x="4648200" y="2647950"/>
          <p14:tracePt t="6754" x="4660900" y="2679700"/>
          <p14:tracePt t="6756" x="4667250" y="2705100"/>
          <p14:tracePt t="6771" x="4679950" y="2743200"/>
          <p14:tracePt t="6788" x="4702175" y="2787650"/>
          <p14:tracePt t="6804" x="4714875" y="2841625"/>
          <p14:tracePt t="6821" x="4733925" y="2924175"/>
          <p14:tracePt t="6837" x="4746625" y="2962275"/>
          <p14:tracePt t="6854" x="4765675" y="3006725"/>
          <p14:tracePt t="6871" x="4765675" y="3054350"/>
          <p14:tracePt t="6887" x="4765675" y="3098800"/>
          <p14:tracePt t="6906" x="4781550" y="3187700"/>
          <p14:tracePt t="6922" x="4781550" y="3244850"/>
          <p14:tracePt t="6938" x="4781550" y="3305175"/>
          <p14:tracePt t="6954" x="4781550" y="3343275"/>
          <p14:tracePt t="6971" x="4781550" y="3403600"/>
          <p14:tracePt t="6988" x="4781550" y="3448050"/>
          <p14:tracePt t="7004" x="4781550" y="3508375"/>
          <p14:tracePt t="7021" x="4781550" y="3594100"/>
          <p14:tracePt t="7038" x="4781550" y="3638550"/>
          <p14:tracePt t="7054" x="4772025" y="3683000"/>
          <p14:tracePt t="7071" x="4749800" y="3746500"/>
          <p14:tracePt t="7087" x="4737100" y="3800475"/>
          <p14:tracePt t="7104" x="4724400" y="3863975"/>
          <p14:tracePt t="7121" x="4702175" y="3965575"/>
          <p14:tracePt t="7138" x="4676775" y="4003675"/>
          <p14:tracePt t="7155" x="4635500" y="4070350"/>
          <p14:tracePt t="7170" x="4594225" y="4117975"/>
          <p14:tracePt t="7188" x="4543425" y="4168775"/>
          <p14:tracePt t="7204" x="4467225" y="4260850"/>
          <p14:tracePt t="7222" x="4425950" y="4311650"/>
          <p14:tracePt t="7239" x="4365625" y="4356100"/>
          <p14:tracePt t="7255" x="4267200" y="4425950"/>
          <p14:tracePt t="7271" x="4200525" y="4454525"/>
          <p14:tracePt t="7288" x="4130675" y="4492625"/>
          <p14:tracePt t="7305" x="4044950" y="4543425"/>
          <p14:tracePt t="7321" x="3978275" y="4572000"/>
          <p14:tracePt t="7338" x="3924300" y="4594225"/>
          <p14:tracePt t="7355" x="3797300" y="4632325"/>
          <p14:tracePt t="7370" x="3730625" y="4651375"/>
          <p14:tracePt t="7387" x="3667125" y="4673600"/>
          <p14:tracePt t="7404" x="3552825" y="4705350"/>
          <p14:tracePt t="7421" x="3454400" y="4727575"/>
          <p14:tracePt t="7437" x="3368675" y="4743450"/>
          <p14:tracePt t="7454" x="3235325" y="4775200"/>
          <p14:tracePt t="7471" x="3130550" y="4784725"/>
          <p14:tracePt t="7487" x="3013075" y="4784725"/>
          <p14:tracePt t="7504" x="2870200" y="4762500"/>
          <p14:tracePt t="7521" x="2762250" y="4737100"/>
          <p14:tracePt t="7538" x="2651125" y="4705350"/>
          <p14:tracePt t="7555" x="2501900" y="4638675"/>
          <p14:tracePt t="7572" x="2435225" y="4606925"/>
          <p14:tracePt t="7587" x="2365375" y="4562475"/>
          <p14:tracePt t="7604" x="2260600" y="4454525"/>
          <p14:tracePt t="7621" x="2193925" y="4362450"/>
          <p14:tracePt t="7638" x="2143125" y="4273550"/>
          <p14:tracePt t="7654" x="2089150" y="4156075"/>
          <p14:tracePt t="7671" x="2063750" y="4035425"/>
          <p14:tracePt t="7688" x="2035175" y="3895725"/>
          <p14:tracePt t="7704" x="2028825" y="3730625"/>
          <p14:tracePt t="7721" x="2019300" y="3581400"/>
          <p14:tracePt t="7737" x="2019300" y="3467100"/>
          <p14:tracePt t="7754" x="2019300" y="3336925"/>
          <p14:tracePt t="7771" x="2028825" y="3273425"/>
          <p14:tracePt t="7787" x="2054225" y="3187700"/>
          <p14:tracePt t="7804" x="2082800" y="3073400"/>
          <p14:tracePt t="7821" x="2098675" y="3009900"/>
          <p14:tracePt t="7837" x="2127250" y="2943225"/>
          <p14:tracePt t="7854" x="2162175" y="2847975"/>
          <p14:tracePt t="7871" x="2203450" y="2759075"/>
          <p14:tracePt t="7887" x="2232025" y="2692400"/>
          <p14:tracePt t="7904" x="2276475" y="2616200"/>
          <p14:tracePt t="7921" x="2292350" y="2584450"/>
          <p14:tracePt t="7938" x="2352675" y="2546350"/>
          <p14:tracePt t="7955" x="2409825" y="2511425"/>
          <p14:tracePt t="7971" x="2457450" y="2498725"/>
          <p14:tracePt t="7988" x="2520950" y="2479675"/>
          <p14:tracePt t="8004" x="2559050" y="2457450"/>
          <p14:tracePt t="8021" x="2603500" y="2444750"/>
          <p14:tracePt t="8038" x="2698750" y="2409825"/>
          <p14:tracePt t="8054" x="2762250" y="2387600"/>
          <p14:tracePt t="8071" x="2825750" y="2374900"/>
          <p14:tracePt t="8088" x="2898775" y="2355850"/>
          <p14:tracePt t="8104" x="2936875" y="2343150"/>
          <p14:tracePt t="8120" x="2981325" y="2324100"/>
          <p14:tracePt t="8138" x="3063875" y="2289175"/>
          <p14:tracePt t="8154" x="3117850" y="2276475"/>
          <p14:tracePt t="8171" x="3165475" y="2254250"/>
          <p14:tracePt t="8188" x="3225800" y="2241550"/>
          <p14:tracePt t="8204" x="3257550" y="2241550"/>
          <p14:tracePt t="8220" x="3286125" y="2238375"/>
          <p14:tracePt t="8238" x="3327400" y="2238375"/>
          <p14:tracePt t="8254" x="3355975" y="2232025"/>
          <p14:tracePt t="8271" x="3381375" y="2219325"/>
          <p14:tracePt t="8287" x="3419475" y="2219325"/>
          <p14:tracePt t="8304" x="3441700" y="2219325"/>
          <p14:tracePt t="8321" x="3470275" y="2219325"/>
          <p14:tracePt t="8337" x="3492500" y="2212975"/>
          <p14:tracePt t="8354" x="3508375" y="2212975"/>
          <p14:tracePt t="8370" x="3517900" y="2212975"/>
          <p14:tracePt t="8387" x="3533775" y="2212975"/>
          <p14:tracePt t="8404" x="3543300" y="2212975"/>
          <p14:tracePt t="8421" x="3559175" y="2212975"/>
          <p14:tracePt t="8437" x="3571875" y="2212975"/>
          <p14:tracePt t="8454" x="3581400" y="2212975"/>
          <p14:tracePt t="8471" x="3590925" y="2212975"/>
          <p14:tracePt t="8487" x="3606800" y="2212975"/>
          <p14:tracePt t="8503" x="3616325" y="2212975"/>
          <p14:tracePt t="8521" x="3622675" y="2212975"/>
          <p14:tracePt t="8537" x="3635375" y="2212975"/>
          <p14:tracePt t="8554" x="3651250" y="2212975"/>
          <p14:tracePt t="8570" x="3667125" y="2212975"/>
          <p14:tracePt t="8588" x="3698875" y="2212975"/>
          <p14:tracePt t="8604" x="3714750" y="2216150"/>
          <p14:tracePt t="8621" x="3724275" y="2216150"/>
          <p14:tracePt t="8637" x="3752850" y="2225675"/>
          <p14:tracePt t="8654" x="3768725" y="2232025"/>
          <p14:tracePt t="8670" x="3790950" y="2244725"/>
          <p14:tracePt t="8687" x="3832225" y="2266950"/>
          <p14:tracePt t="8704" x="3873500" y="2292350"/>
          <p14:tracePt t="8721" x="3911600" y="2317750"/>
          <p14:tracePt t="8737" x="3997325" y="2378075"/>
          <p14:tracePt t="8754" x="4044950" y="2409825"/>
          <p14:tracePt t="8772" x="4111625" y="2451100"/>
          <p14:tracePt t="8788" x="4152900" y="2482850"/>
          <p14:tracePt t="8804" x="4184650" y="2508250"/>
          <p14:tracePt t="8820" x="4229100" y="2543175"/>
          <p14:tracePt t="8838" x="4295775" y="2581275"/>
          <p14:tracePt t="8854" x="4327525" y="2613025"/>
          <p14:tracePt t="8870" x="4359275" y="2638425"/>
          <p14:tracePt t="8887" x="4387850" y="2654300"/>
          <p14:tracePt t="8904" x="4403725" y="2670175"/>
          <p14:tracePt t="8921" x="4419600" y="2686050"/>
          <p14:tracePt t="8937" x="4422775" y="2695575"/>
          <p14:tracePt t="8954" x="4422775" y="2705100"/>
          <p14:tracePt t="8971" x="4429125" y="2720975"/>
          <p14:tracePt t="8987" x="4432300" y="2720975"/>
          <p14:tracePt t="9093" x="4432300" y="2724150"/>
          <p14:tracePt t="9100" x="4432300" y="2730500"/>
          <p14:tracePt t="9107" x="4438650" y="2730500"/>
          <p14:tracePt t="9121" x="4438650" y="2740025"/>
          <p14:tracePt t="9137" x="4448175" y="2740025"/>
          <p14:tracePt t="9154" x="4448175" y="2743200"/>
          <p14:tracePt t="9171" x="4448175" y="2749550"/>
          <p14:tracePt t="9187" x="4448175" y="2755900"/>
          <p14:tracePt t="9204" x="4448175" y="2768600"/>
          <p14:tracePt t="9221" x="4454525" y="2784475"/>
          <p14:tracePt t="9237" x="4454525" y="2794000"/>
          <p14:tracePt t="9254" x="4457700" y="2803525"/>
          <p14:tracePt t="9272" x="4476750" y="2857500"/>
          <p14:tracePt t="9288" x="4492625" y="2933700"/>
          <p14:tracePt t="9304" x="4492625" y="3016250"/>
          <p14:tracePt t="9321" x="4492625" y="3209925"/>
          <p14:tracePt t="9337" x="4492625" y="3346450"/>
          <p14:tracePt t="9354" x="4476750" y="3467100"/>
          <p14:tracePt t="9370" x="4441825" y="3686175"/>
          <p14:tracePt t="9387" x="4397375" y="3841750"/>
          <p14:tracePt t="9403" x="4365625" y="3940175"/>
          <p14:tracePt t="9420" x="4286250" y="4114800"/>
          <p14:tracePt t="9437" x="4225925" y="4216400"/>
          <p14:tracePt t="9454" x="4178300" y="4295775"/>
          <p14:tracePt t="9470" x="4108450" y="4365625"/>
          <p14:tracePt t="9487" x="4051300" y="4403725"/>
          <p14:tracePt t="9503" x="3984625" y="4432300"/>
          <p14:tracePt t="9521" x="3921125" y="4445000"/>
          <p14:tracePt t="9537" x="3876675" y="4445000"/>
          <p14:tracePt t="9554" x="3844925" y="4435475"/>
          <p14:tracePt t="9571" x="3794125" y="4403725"/>
          <p14:tracePt t="9588" x="3752850" y="4356100"/>
          <p14:tracePt t="9605" x="3727450" y="4298950"/>
          <p14:tracePt t="9620" x="3686175" y="4235450"/>
          <p14:tracePt t="9637" x="3673475" y="4203700"/>
          <p14:tracePt t="9654" x="3667125" y="4159250"/>
          <p14:tracePt t="9670" x="3667125" y="4095750"/>
          <p14:tracePt t="9687" x="3667125" y="4038600"/>
          <p14:tracePt t="9704" x="3667125" y="3984625"/>
          <p14:tracePt t="9720" x="3670300" y="3930650"/>
          <p14:tracePt t="9737" x="3670300" y="3908425"/>
          <p14:tracePt t="9754" x="3670300" y="3876675"/>
          <p14:tracePt t="9771" x="3670300" y="3867150"/>
          <p14:tracePt t="9787" x="3670300" y="3857625"/>
          <p14:tracePt t="9805" x="3670300" y="3841750"/>
          <p14:tracePt t="9820" x="3670300" y="3819525"/>
          <p14:tracePt t="9838" x="3670300" y="3800475"/>
          <p14:tracePt t="9854" x="3670300" y="3759200"/>
          <p14:tracePt t="9871" x="3663950" y="3733800"/>
          <p14:tracePt t="9887" x="3651250" y="3698875"/>
          <p14:tracePt t="9904" x="3613150" y="3644900"/>
          <p14:tracePt t="9920" x="3587750" y="3622675"/>
          <p14:tracePt t="9938" x="3568700" y="3597275"/>
          <p14:tracePt t="9954" x="3552825" y="3568700"/>
          <p14:tracePt t="9970" x="3543300" y="3559175"/>
          <p14:tracePt t="9987" x="3533775" y="3549650"/>
          <p14:tracePt t="10004" x="3517900" y="3530600"/>
          <p14:tracePt t="10020" x="3508375" y="3521075"/>
          <p14:tracePt t="10037" x="3498850" y="3508375"/>
          <p14:tracePt t="10054" x="3482975" y="3498850"/>
          <p14:tracePt t="10071" x="3473450" y="3495675"/>
          <p14:tracePt t="10087" x="3463925" y="3495675"/>
          <p14:tracePt t="10104" x="3460750" y="3495675"/>
          <p14:tracePt t="10183" x="3460750" y="3502025"/>
          <p14:tracePt t="10190" x="3460750" y="3511550"/>
          <p14:tracePt t="10204" x="3511550" y="3613150"/>
          <p14:tracePt t="10220" x="3616325" y="3781425"/>
          <p14:tracePt t="10237" x="3756025" y="4006850"/>
          <p14:tracePt t="10254" x="4051300" y="4432300"/>
          <p14:tracePt t="10272" x="4321175" y="4752975"/>
          <p14:tracePt t="10290" x="4556125" y="5048250"/>
          <p14:tracePt t="10306" x="4718050" y="5248275"/>
          <p14:tracePt t="10322" x="4829175" y="5419725"/>
          <p14:tracePt t="10338" x="4905375" y="5511800"/>
          <p14:tracePt t="10354" x="4994275" y="5626100"/>
          <p14:tracePt t="10370" x="5051425" y="5695950"/>
          <p14:tracePt t="10387" x="5095875" y="5765800"/>
          <p14:tracePt t="10404" x="5168900" y="5848350"/>
          <p14:tracePt t="10420" x="5219700" y="5889625"/>
          <p14:tracePt t="10437" x="5251450" y="5915025"/>
          <p14:tracePt t="10454" x="5289550" y="5959475"/>
          <p14:tracePt t="10470" x="5299075" y="5969000"/>
          <p14:tracePt t="10487" x="5314950" y="5978525"/>
          <p14:tracePt t="10504" x="5343525" y="6003925"/>
          <p14:tracePt t="10520" x="5359400" y="6013450"/>
          <p14:tracePt t="10538" x="5391150" y="6026150"/>
          <p14:tracePt t="10554" x="5403850" y="6029325"/>
          <p14:tracePt t="10570" x="5413375" y="6029325"/>
          <p14:tracePt t="10587" x="5426075" y="6029325"/>
          <p14:tracePt t="10604" x="5441950" y="6029325"/>
          <p14:tracePt t="10621" x="5448300" y="6029325"/>
          <p14:tracePt t="10654" x="5457825" y="6029325"/>
          <p14:tracePt t="10670" x="5470525" y="6029325"/>
          <p14:tracePt t="10687" x="5476875" y="6029325"/>
          <p14:tracePt t="10703" x="5483225" y="6019800"/>
          <p14:tracePt t="10720" x="5483225" y="6013450"/>
          <p14:tracePt t="10737" x="5483225" y="6007100"/>
          <p14:tracePt t="10824" x="5483225" y="6003925"/>
          <p14:tracePt t="10831" x="5483225" y="5994400"/>
          <p14:tracePt t="10838" x="5483225" y="5988050"/>
          <p14:tracePt t="10854" x="5473700" y="5972175"/>
          <p14:tracePt t="10870" x="5432425" y="5924550"/>
          <p14:tracePt t="10888" x="5295900" y="5803900"/>
          <p14:tracePt t="10904" x="5191125" y="5718175"/>
          <p14:tracePt t="10921" x="5086350" y="5619750"/>
          <p14:tracePt t="10937" x="4911725" y="5416550"/>
          <p14:tracePt t="10953" x="4813300" y="5321300"/>
          <p14:tracePt t="10970" x="4721225" y="5245100"/>
          <p14:tracePt t="10988" x="4581525" y="5086350"/>
          <p14:tracePt t="11004" x="4514850" y="4994275"/>
          <p14:tracePt t="11021" x="4457700" y="4911725"/>
          <p14:tracePt t="11037" x="4406900" y="4835525"/>
          <p14:tracePt t="11054" x="4387850" y="4787900"/>
          <p14:tracePt t="11070" x="4375150" y="4724400"/>
          <p14:tracePt t="11087" x="4375150" y="4638675"/>
          <p14:tracePt t="11103" x="4375150" y="4581525"/>
          <p14:tracePt t="11121" x="4375150" y="4537075"/>
          <p14:tracePt t="11137" x="4352925" y="4470400"/>
          <p14:tracePt t="11153" x="4343400" y="4432300"/>
          <p14:tracePt t="11170" x="4327525" y="4381500"/>
          <p14:tracePt t="11187" x="4308475" y="4289425"/>
          <p14:tracePt t="11204" x="4286250" y="4235450"/>
          <p14:tracePt t="11220" x="4273550" y="4187825"/>
          <p14:tracePt t="11237" x="4257675" y="4146550"/>
          <p14:tracePt t="11253" x="4244975" y="4124325"/>
          <p14:tracePt t="11270" x="4225925" y="4086225"/>
          <p14:tracePt t="11272" x="4213225" y="4067175"/>
          <p14:tracePt t="11287" x="4187825" y="4019550"/>
          <p14:tracePt t="11304" x="4149725" y="3962400"/>
          <p14:tracePt t="11321" x="4121150" y="3905250"/>
          <p14:tracePt t="11337" x="4083050" y="3844925"/>
          <p14:tracePt t="11354" x="4064000" y="3813175"/>
          <p14:tracePt t="11370" x="4038600" y="3797300"/>
          <p14:tracePt t="11387" x="3997325" y="3778250"/>
          <p14:tracePt t="11403" x="3965575" y="3765550"/>
          <p14:tracePt t="11420" x="3943350" y="3746500"/>
          <p14:tracePt t="11438" x="3898900" y="3724275"/>
          <p14:tracePt t="11454" x="3876675" y="3705225"/>
          <p14:tracePt t="11471" x="3857625" y="3683000"/>
          <p14:tracePt t="11487" x="3832225" y="3660775"/>
          <p14:tracePt t="11504" x="3810000" y="3648075"/>
          <p14:tracePt t="11520" x="3784600" y="3632200"/>
          <p14:tracePt t="11537" x="3721100" y="3590925"/>
          <p14:tracePt t="11553" x="3673475" y="3571875"/>
          <p14:tracePt t="11571" x="3638550" y="3552825"/>
          <p14:tracePt t="11587" x="3616325" y="3543300"/>
          <p14:tracePt t="11603" x="3606800" y="3533775"/>
          <p14:tracePt t="11621" x="3590925" y="3533775"/>
          <p14:tracePt t="11636" x="3581400" y="3533775"/>
          <p14:tracePt t="11654" x="3565525" y="3533775"/>
          <p14:tracePt t="11671" x="3549650" y="3533775"/>
          <p14:tracePt t="11687" x="3540125" y="3533775"/>
          <p14:tracePt t="11704" x="3530600" y="3533775"/>
          <p14:tracePt t="11721" x="3511550" y="3533775"/>
          <p14:tracePt t="11737" x="3502025" y="3533775"/>
          <p14:tracePt t="11754" x="3495675" y="3533775"/>
          <p14:tracePt t="11787" x="3492500" y="3533775"/>
          <p14:tracePt t="11821" x="3492500" y="3540125"/>
          <p14:tracePt t="12050" x="3492500" y="3543300"/>
          <p14:tracePt t="12057" x="3492500" y="3549650"/>
          <p14:tracePt t="12071" x="3492500" y="3559175"/>
          <p14:tracePt t="12104" x="3492500" y="3584575"/>
          <p14:tracePt t="12137" x="3536950" y="3609975"/>
          <p14:tracePt t="12154" x="3575050" y="3629025"/>
          <p14:tracePt t="12170" x="3625850" y="3648075"/>
          <p14:tracePt t="12187" x="3648075" y="3657600"/>
          <p14:tracePt t="12203" x="3657600" y="3670300"/>
          <p14:tracePt t="12220" x="3663950" y="3670300"/>
          <p14:tracePt t="12270" x="3663950" y="3679825"/>
          <p14:tracePt t="12277" x="3663950" y="3683000"/>
          <p14:tracePt t="12287" x="3663950" y="3689350"/>
          <p14:tracePt t="12304" x="3663950" y="3692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010400" cy="228600"/>
          </a:xfrm>
        </p:spPr>
        <p:txBody>
          <a:bodyPr/>
          <a:lstStyle/>
          <a:p>
            <a:pPr eaLnBrk="1" hangingPunct="1"/>
            <a:r>
              <a:rPr lang="fr-CH" altLang="fr-FR" sz="2000" b="1" i="1" smtClean="0">
                <a:solidFill>
                  <a:srgbClr val="CC3399"/>
                </a:solidFill>
              </a:rPr>
              <a:t>Asteraceae </a:t>
            </a:r>
            <a:r>
              <a:rPr lang="fr-CH" altLang="fr-FR" sz="2000" b="1" smtClean="0">
                <a:solidFill>
                  <a:srgbClr val="CC3399"/>
                </a:solidFill>
              </a:rPr>
              <a:t>ou Composées</a:t>
            </a:r>
            <a:endParaRPr lang="fr-FR" altLang="fr-FR" sz="2000" b="1" smtClean="0">
              <a:solidFill>
                <a:srgbClr val="CC3399"/>
              </a:solidFill>
            </a:endParaRPr>
          </a:p>
        </p:txBody>
      </p:sp>
      <p:pic>
        <p:nvPicPr>
          <p:cNvPr id="5123" name="Picture 8" descr="npo00013b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50038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npo00013d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419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487"/>
    </mc:Choice>
    <mc:Fallback>
      <p:transition spd="slow" advTm="16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251" x="7162800" y="4457700"/>
          <p14:tracePt t="3258" x="7089775" y="4438650"/>
          <p14:tracePt t="3269" x="7007225" y="4419600"/>
          <p14:tracePt t="3285" x="6810375" y="4371975"/>
          <p14:tracePt t="3303" x="6451600" y="4305300"/>
          <p14:tracePt t="3320" x="6175375" y="4254500"/>
          <p14:tracePt t="3352" x="5607050" y="4235450"/>
          <p14:tracePt t="3386" x="5207000" y="4305300"/>
          <p14:tracePt t="3404" x="5064125" y="4349750"/>
          <p14:tracePt t="3419" x="4965700" y="4400550"/>
          <p14:tracePt t="3436" x="4800600" y="4476750"/>
          <p14:tracePt t="3452" x="4711700" y="4537075"/>
          <p14:tracePt t="3469" x="4629150" y="4584700"/>
          <p14:tracePt t="3486" x="4552950" y="4676775"/>
          <p14:tracePt t="3502" x="4527550" y="4724400"/>
          <p14:tracePt t="3520" x="4492625" y="4772025"/>
          <p14:tracePt t="3535" x="4473575" y="4835525"/>
          <p14:tracePt t="3552" x="4473575" y="4870450"/>
          <p14:tracePt t="3570" x="4489450" y="4918075"/>
          <p14:tracePt t="3585" x="4594225" y="5019675"/>
          <p14:tracePt t="3602" x="4711700" y="5108575"/>
          <p14:tracePt t="3619" x="4867275" y="5191125"/>
          <p14:tracePt t="3636" x="5162550" y="5305425"/>
          <p14:tracePt t="3653" x="5362575" y="5372100"/>
          <p14:tracePt t="3670" x="5556250" y="5397500"/>
          <p14:tracePt t="3685" x="5797550" y="5394325"/>
          <p14:tracePt t="3702" x="5949950" y="5365750"/>
          <p14:tracePt t="3719" x="6092825" y="5311775"/>
          <p14:tracePt t="3735" x="6257925" y="5216525"/>
          <p14:tracePt t="3752" x="6372225" y="5146675"/>
          <p14:tracePt t="3769" x="6467475" y="5070475"/>
          <p14:tracePt t="3785" x="6597650" y="4911725"/>
          <p14:tracePt t="3802" x="6661150" y="4746625"/>
          <p14:tracePt t="3819" x="6696075" y="4625975"/>
          <p14:tracePt t="3835" x="6699250" y="4384675"/>
          <p14:tracePt t="3852" x="6645275" y="4241800"/>
          <p14:tracePt t="3872" x="6518275" y="4032250"/>
          <p14:tracePt t="3885" x="6426200" y="3895725"/>
          <p14:tracePt t="3902" x="6340475" y="3800475"/>
          <p14:tracePt t="3919" x="6267450" y="3736975"/>
          <p14:tracePt t="3921" x="6216650" y="3702050"/>
          <p14:tracePt t="3937" x="6124575" y="3651250"/>
          <p14:tracePt t="3953" x="6035675" y="3613150"/>
          <p14:tracePt t="3969" x="5918200" y="3584575"/>
          <p14:tracePt t="3986" x="5664200" y="3568700"/>
          <p14:tracePt t="4002" x="5502275" y="3575050"/>
          <p14:tracePt t="4019" x="5318125" y="3600450"/>
          <p14:tracePt t="4035" x="5089525" y="3702050"/>
          <p14:tracePt t="4052" x="4943475" y="3784600"/>
          <p14:tracePt t="4069" x="4816475" y="3873500"/>
          <p14:tracePt t="4086" x="4660900" y="4003675"/>
          <p14:tracePt t="4103" x="4568825" y="4130675"/>
          <p14:tracePt t="4119" x="4502150" y="4222750"/>
          <p14:tracePt t="4136" x="4438650" y="4333875"/>
          <p14:tracePt t="4152" x="4432300" y="4416425"/>
          <p14:tracePt t="4435" x="4381500" y="4384675"/>
          <p14:tracePt t="4442" x="4308475" y="4349750"/>
          <p14:tracePt t="4452" x="4222750" y="4292600"/>
          <p14:tracePt t="4470" x="3937000" y="4159250"/>
          <p14:tracePt t="4487" x="3771900" y="4092575"/>
          <p14:tracePt t="4503" x="3571875" y="4006850"/>
          <p14:tracePt t="4519" x="3394075" y="3943350"/>
          <p14:tracePt t="4536" x="3124200" y="3848100"/>
          <p14:tracePt t="4553" x="2914650" y="3813175"/>
          <p14:tracePt t="4570" x="2686050" y="3803650"/>
          <p14:tracePt t="4585" x="2533650" y="3816350"/>
          <p14:tracePt t="4602" x="2435225" y="3841750"/>
          <p14:tracePt t="4620" x="2298700" y="3898900"/>
          <p14:tracePt t="4635" x="2209800" y="3930650"/>
          <p14:tracePt t="4652" x="2120900" y="3971925"/>
          <p14:tracePt t="4670" x="1981200" y="4029075"/>
          <p14:tracePt t="4685" x="1892300" y="4070350"/>
          <p14:tracePt t="4702" x="1822450" y="4114800"/>
          <p14:tracePt t="4720" x="1720850" y="4194175"/>
          <p14:tracePt t="4736" x="1673225" y="4229100"/>
          <p14:tracePt t="4752" x="1647825" y="4257675"/>
          <p14:tracePt t="4769" x="1612900" y="4295775"/>
          <p14:tracePt t="4786" x="1600200" y="4318000"/>
          <p14:tracePt t="4803" x="1587500" y="4343400"/>
          <p14:tracePt t="4820" x="1574800" y="4362450"/>
          <p14:tracePt t="4835" x="1574800" y="4371975"/>
          <p14:tracePt t="4852" x="1562100" y="4384675"/>
          <p14:tracePt t="4869" x="1552575" y="4410075"/>
          <p14:tracePt t="4885" x="1543050" y="4425950"/>
          <p14:tracePt t="4903" x="1530350" y="4448175"/>
          <p14:tracePt t="4919" x="1504950" y="4492625"/>
          <p14:tracePt t="4935" x="1495425" y="4514850"/>
          <p14:tracePt t="4952" x="1476375" y="4546600"/>
          <p14:tracePt t="4969" x="1431925" y="4575175"/>
          <p14:tracePt t="4985" x="1393825" y="4610100"/>
          <p14:tracePt t="5002" x="1349375" y="4629150"/>
          <p14:tracePt t="5019" x="1282700" y="4667250"/>
          <p14:tracePt t="5035" x="1228725" y="4683125"/>
          <p14:tracePt t="5052" x="1209675" y="4689475"/>
          <p14:tracePt t="5284" x="1323975" y="4724400"/>
          <p14:tracePt t="5290" x="1435100" y="4784725"/>
          <p14:tracePt t="5302" x="1539875" y="4832350"/>
          <p14:tracePt t="5319" x="1781175" y="4953000"/>
          <p14:tracePt t="5335" x="1863725" y="5010150"/>
          <p14:tracePt t="5352" x="1892300" y="5029200"/>
          <p14:tracePt t="5369" x="1920875" y="5051425"/>
          <p14:tracePt t="5385" x="1930400" y="5051425"/>
          <p14:tracePt t="5402" x="1943100" y="5051425"/>
          <p14:tracePt t="5419" x="1955800" y="5051425"/>
          <p14:tracePt t="5435" x="1971675" y="5051425"/>
          <p14:tracePt t="5452" x="1981200" y="5051425"/>
          <p14:tracePt t="5662" x="1987550" y="5038725"/>
          <p14:tracePt t="5669" x="1993900" y="5003800"/>
          <p14:tracePt t="5676" x="2000250" y="4978400"/>
          <p14:tracePt t="5686" x="2006600" y="4940300"/>
          <p14:tracePt t="5703" x="2047875" y="4883150"/>
          <p14:tracePt t="5719" x="2066925" y="4845050"/>
          <p14:tracePt t="5735" x="2092325" y="4787900"/>
          <p14:tracePt t="5752" x="2108200" y="4727575"/>
          <p14:tracePt t="5769" x="2120900" y="4654550"/>
          <p14:tracePt t="5785" x="2120900" y="4610100"/>
          <p14:tracePt t="5803" x="2120900" y="4556125"/>
          <p14:tracePt t="5818" x="2117725" y="4533900"/>
          <p14:tracePt t="5836" x="2098675" y="4492625"/>
          <p14:tracePt t="5853" x="2044700" y="4416425"/>
          <p14:tracePt t="5868" x="1968500" y="4343400"/>
          <p14:tracePt t="5885" x="1844675" y="4273550"/>
          <p14:tracePt t="5903" x="1628775" y="4171950"/>
          <p14:tracePt t="5918" x="1485900" y="4127500"/>
          <p14:tracePt t="5935" x="1343025" y="4102100"/>
          <p14:tracePt t="5953" x="1190625" y="4086225"/>
          <p14:tracePt t="5969" x="1108075" y="4086225"/>
          <p14:tracePt t="5985" x="1025525" y="4086225"/>
          <p14:tracePt t="6003" x="908050" y="4086225"/>
          <p14:tracePt t="6019" x="857250" y="4086225"/>
          <p14:tracePt t="6036" x="822325" y="4086225"/>
          <p14:tracePt t="6053" x="765175" y="4092575"/>
          <p14:tracePt t="6069" x="720725" y="4105275"/>
          <p14:tracePt t="6085" x="695325" y="4117975"/>
          <p14:tracePt t="6102" x="654050" y="4143375"/>
          <p14:tracePt t="6119" x="628650" y="4168775"/>
          <p14:tracePt t="6136" x="596900" y="4200525"/>
          <p14:tracePt t="6153" x="561975" y="4292600"/>
          <p14:tracePt t="6169" x="555625" y="4387850"/>
          <p14:tracePt t="6185" x="558800" y="4502150"/>
          <p14:tracePt t="6203" x="603250" y="4683125"/>
          <p14:tracePt t="6219" x="676275" y="4829175"/>
          <p14:tracePt t="6236" x="746125" y="4962525"/>
          <p14:tracePt t="6252" x="863600" y="5149850"/>
          <p14:tracePt t="6268" x="942975" y="5267325"/>
          <p14:tracePt t="6285" x="1019175" y="5359400"/>
          <p14:tracePt t="6302" x="1101725" y="5492750"/>
          <p14:tracePt t="6320" x="1155700" y="5562600"/>
          <p14:tracePt t="6336" x="1238250" y="5629275"/>
          <p14:tracePt t="6353" x="1349375" y="5699125"/>
          <p14:tracePt t="6370" x="1416050" y="5737225"/>
          <p14:tracePt t="6386" x="1454150" y="5749925"/>
          <p14:tracePt t="6403" x="1476375" y="5756275"/>
          <p14:tracePt t="6419" x="1485900" y="5756275"/>
          <p14:tracePt t="6435" x="1501775" y="5756275"/>
          <p14:tracePt t="6453" x="1511300" y="5753100"/>
          <p14:tracePt t="6469" x="1520825" y="5743575"/>
          <p14:tracePt t="6485" x="1530350" y="5721350"/>
          <p14:tracePt t="6502" x="1543050" y="5689600"/>
          <p14:tracePt t="6518" x="1555750" y="5657850"/>
          <p14:tracePt t="6536" x="1555750" y="5619750"/>
          <p14:tracePt t="6552" x="1555750" y="5572125"/>
          <p14:tracePt t="6569" x="1555750" y="5543550"/>
          <p14:tracePt t="6585" x="1555750" y="5521325"/>
          <p14:tracePt t="6602" x="1555750" y="5483225"/>
          <p14:tracePt t="6619" x="1555750" y="5461000"/>
          <p14:tracePt t="6635" x="1546225" y="5429250"/>
          <p14:tracePt t="6653" x="1527175" y="5381625"/>
          <p14:tracePt t="6669" x="1514475" y="5334000"/>
          <p14:tracePt t="6685" x="1501775" y="5289550"/>
          <p14:tracePt t="6703" x="1476375" y="5254625"/>
          <p14:tracePt t="6720" x="1473200" y="5238750"/>
          <p14:tracePt t="6736" x="1473200" y="5229225"/>
          <p14:tracePt t="6753" x="1473200" y="5219700"/>
          <p14:tracePt t="6769" x="1473200" y="5213350"/>
          <p14:tracePt t="7023" x="1473200" y="5216525"/>
          <p14:tracePt t="7030" x="1473200" y="5219700"/>
          <p14:tracePt t="7036" x="1473200" y="5226050"/>
          <p14:tracePt t="7052" x="1466850" y="5235575"/>
          <p14:tracePt t="7069" x="1460500" y="5260975"/>
          <p14:tracePt t="7085" x="1454150" y="5280025"/>
          <p14:tracePt t="7102" x="1450975" y="5305425"/>
          <p14:tracePt t="7119" x="1450975" y="5314950"/>
          <p14:tracePt t="7136" x="1450975" y="5330825"/>
          <p14:tracePt t="7152" x="1450975" y="5340350"/>
          <p14:tracePt t="7169" x="1450975" y="5353050"/>
          <p14:tracePt t="7186" x="1450975" y="5368925"/>
          <p14:tracePt t="7202" x="1450975" y="5378450"/>
          <p14:tracePt t="7219" x="1450975" y="5387975"/>
          <p14:tracePt t="7236" x="1450975" y="5410200"/>
          <p14:tracePt t="7251" x="1450975" y="5419725"/>
          <p14:tracePt t="7269" x="1450975" y="5429250"/>
          <p14:tracePt t="7285" x="1450975" y="5448300"/>
          <p14:tracePt t="7302" x="1450975" y="5457825"/>
          <p14:tracePt t="7319" x="1450975" y="5480050"/>
          <p14:tracePt t="7335" x="1450975" y="5505450"/>
          <p14:tracePt t="7352" x="1450975" y="5521325"/>
          <p14:tracePt t="7369" x="1450975" y="5530850"/>
          <p14:tracePt t="7386" x="1450975" y="5553075"/>
          <p14:tracePt t="7402" x="1450975" y="5568950"/>
          <p14:tracePt t="7419" x="1450975" y="5588000"/>
          <p14:tracePt t="7435" x="1463675" y="5629275"/>
          <p14:tracePt t="7452" x="1470025" y="5654675"/>
          <p14:tracePt t="7469" x="1476375" y="5683250"/>
          <p14:tracePt t="7485" x="1476375" y="5724525"/>
          <p14:tracePt t="7502" x="1482725" y="5734050"/>
          <p14:tracePt t="7519" x="1482725" y="5746750"/>
          <p14:tracePt t="7536" x="1492250" y="5762625"/>
          <p14:tracePt t="7552" x="1498600" y="5778500"/>
          <p14:tracePt t="7569" x="1501775" y="5788025"/>
          <p14:tracePt t="7585" x="1501775" y="5803900"/>
          <p14:tracePt t="7602" x="1501775" y="5813425"/>
          <p14:tracePt t="7635" x="1508125" y="5813425"/>
          <p14:tracePt t="7679" x="1508125" y="5810250"/>
          <p14:tracePt t="7685" x="1511300" y="5807075"/>
          <p14:tracePt t="7693" x="1511300" y="5800725"/>
          <p14:tracePt t="7702" x="1511300" y="5797550"/>
          <p14:tracePt t="7719" x="1511300" y="5788025"/>
          <p14:tracePt t="7735" x="1511300" y="5765800"/>
          <p14:tracePt t="7752" x="1511300" y="5753100"/>
          <p14:tracePt t="7769" x="1511300" y="5737225"/>
          <p14:tracePt t="7785" x="1511300" y="5702300"/>
          <p14:tracePt t="7802" x="1511300" y="5689600"/>
          <p14:tracePt t="7819" x="1511300" y="5673725"/>
          <p14:tracePt t="7835" x="1511300" y="5635625"/>
          <p14:tracePt t="7852" x="1511300" y="5619750"/>
          <p14:tracePt t="7869" x="1511300" y="5591175"/>
          <p14:tracePt t="7885" x="1511300" y="5549900"/>
          <p14:tracePt t="7902" x="1511300" y="5527675"/>
          <p14:tracePt t="7920" x="1511300" y="5486400"/>
          <p14:tracePt t="7935" x="1511300" y="5464175"/>
          <p14:tracePt t="7952" x="1511300" y="5435600"/>
          <p14:tracePt t="7969" x="1511300" y="5413375"/>
          <p14:tracePt t="7971" x="1511300" y="5403850"/>
          <p14:tracePt t="7986" x="1511300" y="5394325"/>
          <p14:tracePt t="8003" x="1511300" y="5372100"/>
          <p14:tracePt t="8019" x="1511300" y="5362575"/>
          <p14:tracePt t="8036" x="1511300" y="5346700"/>
          <p14:tracePt t="8053" x="1511300" y="5330825"/>
          <p14:tracePt t="8069" x="1511300" y="5321300"/>
          <p14:tracePt t="8086" x="1511300" y="5311775"/>
          <p14:tracePt t="8399" x="1511300" y="5314950"/>
          <p14:tracePt t="8406" x="1511300" y="5318125"/>
          <p14:tracePt t="8419" x="1511300" y="5327650"/>
          <p14:tracePt t="8435" x="1511300" y="5343525"/>
          <p14:tracePt t="8452" x="1511300" y="5359400"/>
          <p14:tracePt t="8469" x="1511300" y="5400675"/>
          <p14:tracePt t="8485" x="1511300" y="5416550"/>
          <p14:tracePt t="8502" x="1511300" y="5426075"/>
          <p14:tracePt t="8519" x="1511300" y="5451475"/>
          <p14:tracePt t="8535" x="1511300" y="5467350"/>
          <p14:tracePt t="8552" x="1511300" y="5480050"/>
          <p14:tracePt t="8569" x="1511300" y="5514975"/>
          <p14:tracePt t="8585" x="1511300" y="5524500"/>
          <p14:tracePt t="8602" x="1511300" y="5534025"/>
          <p14:tracePt t="8618" x="1511300" y="5553075"/>
          <p14:tracePt t="8635" x="1511300" y="5562600"/>
          <p14:tracePt t="8652" x="1511300" y="5572125"/>
          <p14:tracePt t="8669" x="1511300" y="5613400"/>
          <p14:tracePt t="8686" x="1511300" y="5635625"/>
          <p14:tracePt t="8703" x="1511300" y="5664200"/>
          <p14:tracePt t="8720" x="1511300" y="5689600"/>
          <p14:tracePt t="8736" x="1511300" y="5705475"/>
          <p14:tracePt t="8752" x="1511300" y="5721350"/>
          <p14:tracePt t="8769" x="1511300" y="5737225"/>
          <p14:tracePt t="8785" x="1511300" y="5746750"/>
          <p14:tracePt t="8802" x="1511300" y="5756275"/>
          <p14:tracePt t="8819" x="1511300" y="5775325"/>
          <p14:tracePt t="8835" x="1517650" y="5784850"/>
          <p14:tracePt t="8852" x="1517650" y="5794375"/>
          <p14:tracePt t="8868" x="1520825" y="5810250"/>
          <p14:tracePt t="8885" x="1520825" y="5826125"/>
          <p14:tracePt t="8902" x="1520825" y="5829300"/>
          <p14:tracePt t="9133" x="1520825" y="5816600"/>
          <p14:tracePt t="9139" x="1520825" y="5813425"/>
          <p14:tracePt t="9152" x="1520825" y="5807075"/>
          <p14:tracePt t="9169" x="1520825" y="5794375"/>
          <p14:tracePt t="9185" x="1514475" y="5784850"/>
          <p14:tracePt t="9202" x="1514475" y="5768975"/>
          <p14:tracePt t="9235" x="1511300" y="5743575"/>
          <p14:tracePt t="9269" x="1511300" y="5708650"/>
          <p14:tracePt t="9285" x="1511300" y="5699125"/>
          <p14:tracePt t="9302" x="1511300" y="5683250"/>
          <p14:tracePt t="9319" x="1511300" y="5657850"/>
          <p14:tracePt t="9335" x="1511300" y="5648325"/>
          <p14:tracePt t="9352" x="1511300" y="5638800"/>
          <p14:tracePt t="9369" x="1511300" y="5622925"/>
          <p14:tracePt t="9385" x="1511300" y="5607050"/>
          <p14:tracePt t="9402" x="1511300" y="5597525"/>
          <p14:tracePt t="9419" x="1511300" y="5588000"/>
          <p14:tracePt t="9435" x="1511300" y="5578475"/>
          <p14:tracePt t="9453" x="1511300" y="5546725"/>
          <p14:tracePt t="9469" x="1511300" y="5524500"/>
          <p14:tracePt t="9485" x="1511300" y="5499100"/>
          <p14:tracePt t="9503" x="1511300" y="5480050"/>
          <p14:tracePt t="9519" x="1511300" y="5470525"/>
          <p14:tracePt t="9535" x="1511300" y="5454650"/>
          <p14:tracePt t="9553" x="1511300" y="5441950"/>
          <p14:tracePt t="9568" x="1511300" y="5432425"/>
          <p14:tracePt t="9585" x="1511300" y="5422900"/>
          <p14:tracePt t="9603" x="1511300" y="5400675"/>
          <p14:tracePt t="9618" x="1504950" y="5391150"/>
          <p14:tracePt t="9635" x="1504950" y="5381625"/>
          <p14:tracePt t="9653" x="1504950" y="5365750"/>
          <p14:tracePt t="9668" x="1504950" y="5353050"/>
          <p14:tracePt t="9685" x="1504950" y="5343525"/>
          <p14:tracePt t="9702" x="1504950" y="5330825"/>
          <p14:tracePt t="9753" x="1504950" y="5327650"/>
          <p14:tracePt t="10344" x="1504950" y="5334000"/>
          <p14:tracePt t="10351" x="1504950" y="5340350"/>
          <p14:tracePt t="10358" x="1495425" y="5343525"/>
          <p14:tracePt t="10369" x="1495425" y="5356225"/>
          <p14:tracePt t="10385" x="1495425" y="5365750"/>
          <p14:tracePt t="10402" x="1495425" y="5378450"/>
          <p14:tracePt t="10435" x="1489075" y="5394325"/>
          <p14:tracePt t="10468" x="1485900" y="5413375"/>
          <p14:tracePt t="10485" x="1485900" y="5422900"/>
          <p14:tracePt t="10502" x="1485900" y="5438775"/>
          <p14:tracePt t="10519" x="1485900" y="5454650"/>
          <p14:tracePt t="10535" x="1485900" y="5476875"/>
          <p14:tracePt t="10552" x="1485900" y="5514975"/>
          <p14:tracePt t="10569" x="1485900" y="5537200"/>
          <p14:tracePt t="10585" x="1485900" y="5546725"/>
          <p14:tracePt t="10602" x="1485900" y="5568950"/>
          <p14:tracePt t="10619" x="1485900" y="5578475"/>
          <p14:tracePt t="10635" x="1485900" y="5588000"/>
          <p14:tracePt t="10652" x="1485900" y="5600700"/>
          <p14:tracePt t="10668" x="1485900" y="5616575"/>
          <p14:tracePt t="10685" x="1485900" y="5632450"/>
          <p14:tracePt t="10702" x="1485900" y="5654675"/>
          <p14:tracePt t="10718" x="1485900" y="5667375"/>
          <p14:tracePt t="10735" x="1485900" y="5676900"/>
          <p14:tracePt t="10751" x="1485900" y="5692775"/>
          <p14:tracePt t="10769" x="1485900" y="5702300"/>
          <p14:tracePt t="10802" x="1485900" y="5711825"/>
          <p14:tracePt t="10818" x="1485900" y="5718175"/>
          <p14:tracePt t="10835" x="1485900" y="5721350"/>
          <p14:tracePt t="10852" x="1485900" y="5727700"/>
          <p14:tracePt t="13602" x="1485900" y="5721350"/>
          <p14:tracePt t="13609" x="1485900" y="5708650"/>
          <p14:tracePt t="13618" x="1485900" y="5699125"/>
          <p14:tracePt t="13635" x="1485900" y="5670550"/>
          <p14:tracePt t="13651" x="1485900" y="5613400"/>
          <p14:tracePt t="13669" x="1485900" y="5591175"/>
          <p14:tracePt t="13702" x="1479550" y="5543550"/>
          <p14:tracePt t="13734" x="1479550" y="5524500"/>
          <p14:tracePt t="13752" x="1479550" y="5502275"/>
          <p14:tracePt t="13768" x="1479550" y="5492750"/>
          <p14:tracePt t="13785" x="1479550" y="5483225"/>
          <p14:tracePt t="13801" x="1479550" y="5464175"/>
          <p14:tracePt t="13818" x="1479550" y="5454650"/>
          <p14:tracePt t="13835" x="1479550" y="5445125"/>
          <p14:tracePt t="13851" x="1479550" y="5429250"/>
          <p14:tracePt t="13868" x="1479550" y="5413375"/>
          <p14:tracePt t="13884" x="1479550" y="5403850"/>
          <p14:tracePt t="13901" x="1479550" y="5387975"/>
          <p14:tracePt t="13918" x="1479550" y="5378450"/>
          <p14:tracePt t="13935" x="1479550" y="5365750"/>
          <p14:tracePt t="13952" x="1479550" y="5349875"/>
          <p14:tracePt t="13968" x="1479550" y="5343525"/>
          <p14:tracePt t="14336" x="1479550" y="5346700"/>
          <p14:tracePt t="14343" x="1479550" y="5353050"/>
          <p14:tracePt t="14352" x="1479550" y="5356225"/>
          <p14:tracePt t="14368" x="1479550" y="5372100"/>
          <p14:tracePt t="14384" x="1479550" y="5381625"/>
          <p14:tracePt t="14402" x="1479550" y="5397500"/>
          <p14:tracePt t="14418" x="1479550" y="5407025"/>
          <p14:tracePt t="14451" x="1479550" y="5435600"/>
          <p14:tracePt t="14484" x="1479550" y="5454650"/>
          <p14:tracePt t="14502" x="1479550" y="5476875"/>
          <p14:tracePt t="14518" x="1479550" y="5486400"/>
          <p14:tracePt t="14535" x="1479550" y="5499100"/>
          <p14:tracePt t="14552" x="1479550" y="5508625"/>
          <p14:tracePt t="14568" x="1479550" y="5521325"/>
          <p14:tracePt t="14585" x="1479550" y="5534025"/>
          <p14:tracePt t="14601" x="1479550" y="5543550"/>
          <p14:tracePt t="14618" x="1482725" y="5553075"/>
          <p14:tracePt t="14635" x="1482725" y="5568950"/>
          <p14:tracePt t="14651" x="1482725" y="5578475"/>
          <p14:tracePt t="14668" x="1482725" y="5584825"/>
          <p14:tracePt t="14685" x="1482725" y="5594350"/>
          <p14:tracePt t="14702" x="1482725" y="5597525"/>
          <p14:tracePt t="14718" x="1482725" y="5607050"/>
          <p14:tracePt t="14735" x="1482725" y="5629275"/>
          <p14:tracePt t="14751" x="1482725" y="5638800"/>
          <p14:tracePt t="14768" x="1482725" y="5648325"/>
          <p14:tracePt t="14784" x="1482725" y="5667375"/>
          <p14:tracePt t="14801" x="1482725" y="5676900"/>
          <p14:tracePt t="14818" x="1482725" y="5686425"/>
          <p14:tracePt t="14835" x="1482725" y="5702300"/>
          <p14:tracePt t="14851" x="1482725" y="5718175"/>
          <p14:tracePt t="14868" x="1482725" y="5727700"/>
          <p14:tracePt t="14885" x="1482725" y="5740400"/>
          <p14:tracePt t="14901" x="1482725" y="5749925"/>
          <p14:tracePt t="14918" x="1482725" y="5762625"/>
          <p14:tracePt t="14935" x="1482725" y="5781675"/>
          <p14:tracePt t="14952" x="1482725" y="5784850"/>
          <p14:tracePt t="15206" x="1482725" y="5778500"/>
          <p14:tracePt t="15214" x="1482725" y="5759450"/>
          <p14:tracePt t="15221" x="1482725" y="5743575"/>
          <p14:tracePt t="15235" x="1482725" y="5705475"/>
          <p14:tracePt t="15251" x="1482725" y="5661025"/>
          <p14:tracePt t="15268" x="1482725" y="5632450"/>
          <p14:tracePt t="15284" x="1482725" y="5578475"/>
          <p14:tracePt t="15301" x="1482725" y="5549900"/>
          <p14:tracePt t="15318" x="1482725" y="5527675"/>
          <p14:tracePt t="15334" x="1482725" y="5486400"/>
          <p14:tracePt t="15352" x="1482725" y="5470525"/>
          <p14:tracePt t="15368" x="1482725" y="5448300"/>
          <p14:tracePt t="15384" x="1482725" y="5429250"/>
          <p14:tracePt t="15401" x="1482725" y="5419725"/>
          <p14:tracePt t="15418" x="1482725" y="5410200"/>
          <p14:tracePt t="15435" x="1482725" y="5387975"/>
          <p14:tracePt t="15451" x="1482725" y="5378450"/>
          <p14:tracePt t="15468" x="1482725" y="5368925"/>
          <p14:tracePt t="15486" x="1482725" y="5365750"/>
          <p14:tracePt t="15777" x="1482725" y="5372100"/>
          <p14:tracePt t="15784" x="1482725" y="5375275"/>
          <p14:tracePt t="15791" x="1482725" y="5381625"/>
          <p14:tracePt t="15801" x="1482725" y="5384800"/>
          <p14:tracePt t="15818" x="1482725" y="5407025"/>
          <p14:tracePt t="15834" x="1482725" y="5416550"/>
          <p14:tracePt t="15851" x="1482725" y="5426075"/>
          <p14:tracePt t="15884" x="1482725" y="5454650"/>
          <p14:tracePt t="15918" x="1482725" y="5464175"/>
          <p14:tracePt t="15934" x="1482725" y="5470525"/>
          <p14:tracePt t="15975" x="1482725" y="5473700"/>
          <p14:tracePt t="15984" x="1482725" y="5480050"/>
          <p14:tracePt t="16002" x="1482725" y="5489575"/>
          <p14:tracePt t="16069" x="1482725" y="5499100"/>
          <p14:tracePt t="16098" x="1482725" y="5505450"/>
          <p14:tracePt t="16105" x="1482725" y="5508625"/>
          <p14:tracePt t="16119" x="1482725" y="5518150"/>
          <p14:tracePt t="16135" x="1482725" y="5530850"/>
          <p14:tracePt t="16151" x="1482725" y="5540375"/>
          <p14:tracePt t="16168" x="1482725" y="5553075"/>
          <p14:tracePt t="16219" x="1482725" y="5559425"/>
          <p14:tracePt t="16225" x="1482725" y="5562600"/>
          <p14:tracePt t="16234" x="1482725" y="5568950"/>
          <p14:tracePt t="16251" x="1482725" y="5578475"/>
          <p14:tracePt t="16268" x="1482725" y="5597525"/>
          <p14:tracePt t="16284" x="1482725" y="5607050"/>
          <p14:tracePt t="16301" x="1482725" y="5619750"/>
          <p14:tracePt t="16318" x="1482725" y="5638800"/>
          <p14:tracePt t="16335" x="1482725" y="5654675"/>
          <p14:tracePt t="16351" x="1482725" y="5664200"/>
          <p14:tracePt t="16368" x="1482725" y="5676900"/>
          <p14:tracePt t="16384" x="1482725" y="5683250"/>
          <p14:tracePt t="17574" x="1495425" y="5661025"/>
          <p14:tracePt t="17580" x="1520825" y="5610225"/>
          <p14:tracePt t="17587" x="1543050" y="5572125"/>
          <p14:tracePt t="17601" x="1584325" y="5470525"/>
          <p14:tracePt t="17618" x="1616075" y="5394325"/>
          <p14:tracePt t="17635" x="1641475" y="5346700"/>
          <p14:tracePt t="17651" x="1666875" y="5289550"/>
          <p14:tracePt t="17685" x="1727200" y="5203825"/>
          <p14:tracePt t="17718" x="1803400" y="5080000"/>
          <p14:tracePt t="17735" x="1822450" y="5035550"/>
          <p14:tracePt t="17751" x="1847850" y="4968875"/>
          <p14:tracePt t="17768" x="1860550" y="4933950"/>
          <p14:tracePt t="17784" x="1873250" y="4886325"/>
          <p14:tracePt t="17801" x="1908175" y="4803775"/>
          <p14:tracePt t="17818" x="1920875" y="4756150"/>
          <p14:tracePt t="17835" x="1927225" y="4727575"/>
          <p14:tracePt t="17851" x="1927225" y="4686300"/>
          <p14:tracePt t="17868" x="1927225" y="4676775"/>
          <p14:tracePt t="17885" x="1927225" y="4667250"/>
          <p14:tracePt t="17901" x="1927225" y="4648200"/>
          <p14:tracePt t="17918" x="1927225" y="4638675"/>
          <p14:tracePt t="17935" x="1930400" y="4622800"/>
          <p14:tracePt t="17951" x="1930400" y="4613275"/>
          <p14:tracePt t="17968" x="1930400" y="4591050"/>
          <p14:tracePt t="17985" x="1930400" y="4581525"/>
          <p14:tracePt t="18001" x="1930400" y="4562475"/>
          <p14:tracePt t="18018" x="1924050" y="4546600"/>
          <p14:tracePt t="18035" x="1911350" y="4530725"/>
          <p14:tracePt t="18051" x="1885950" y="4514850"/>
          <p14:tracePt t="18068" x="1863725" y="4489450"/>
          <p14:tracePt t="18084" x="1816100" y="4470400"/>
          <p14:tracePt t="18101" x="1733550" y="4441825"/>
          <p14:tracePt t="18118" x="1689100" y="4422775"/>
          <p14:tracePt t="18135" x="1616075" y="4403725"/>
          <p14:tracePt t="18151" x="1552575" y="4391025"/>
          <p14:tracePt t="18167" x="1479550" y="4375150"/>
          <p14:tracePt t="18185" x="1368425" y="4359275"/>
          <p14:tracePt t="18201" x="1276350" y="4343400"/>
          <p14:tracePt t="18218" x="1190625" y="4337050"/>
          <p14:tracePt t="18236" x="1038225" y="4321175"/>
          <p14:tracePt t="18252" x="968375" y="4321175"/>
          <p14:tracePt t="18269" x="917575" y="4321175"/>
          <p14:tracePt t="18285" x="838200" y="4321175"/>
          <p14:tracePt t="18301" x="793750" y="4324350"/>
          <p14:tracePt t="18318" x="749300" y="4337050"/>
          <p14:tracePt t="18335" x="685800" y="4362450"/>
          <p14:tracePt t="18351" x="660400" y="4371975"/>
          <p14:tracePt t="18368" x="631825" y="4384675"/>
          <p14:tracePt t="18385" x="593725" y="4429125"/>
          <p14:tracePt t="18401" x="561975" y="4454525"/>
          <p14:tracePt t="18417" x="536575" y="4486275"/>
          <p14:tracePt t="18434" x="498475" y="4527550"/>
          <p14:tracePt t="18451" x="485775" y="4575175"/>
          <p14:tracePt t="18468" x="473075" y="4629150"/>
          <p14:tracePt t="18485" x="447675" y="4692650"/>
          <p14:tracePt t="18501" x="447675" y="4721225"/>
          <p14:tracePt t="18517" x="447675" y="4759325"/>
          <p14:tracePt t="18535" x="447675" y="4791075"/>
          <p14:tracePt t="18551" x="447675" y="4819650"/>
          <p14:tracePt t="18568" x="447675" y="4864100"/>
          <p14:tracePt t="18585" x="463550" y="4927600"/>
          <p14:tracePt t="18601" x="476250" y="4965700"/>
          <p14:tracePt t="18617" x="482600" y="5010150"/>
          <p14:tracePt t="18635" x="488950" y="5045075"/>
          <p14:tracePt t="18651" x="495300" y="5060950"/>
          <p14:tracePt t="18668" x="504825" y="5076825"/>
          <p14:tracePt t="18684" x="533400" y="5099050"/>
          <p14:tracePt t="18701" x="555625" y="5118100"/>
          <p14:tracePt t="18717" x="587375" y="5127625"/>
          <p14:tracePt t="18734" x="622300" y="5146675"/>
          <p14:tracePt t="18751" x="644525" y="5156200"/>
          <p14:tracePt t="18767" x="654050" y="5168900"/>
          <p14:tracePt t="18784" x="695325" y="5168900"/>
          <p14:tracePt t="18801" x="708025" y="5168900"/>
          <p14:tracePt t="18818" x="717550" y="5172075"/>
          <p14:tracePt t="18834" x="746125" y="5172075"/>
          <p14:tracePt t="18851" x="768350" y="5178425"/>
          <p14:tracePt t="18868" x="790575" y="5178425"/>
          <p14:tracePt t="18885" x="828675" y="5178425"/>
          <p14:tracePt t="18901" x="850900" y="5178425"/>
          <p14:tracePt t="18917" x="895350" y="5178425"/>
          <p14:tracePt t="18934" x="958850" y="5178425"/>
          <p14:tracePt t="18951" x="1003300" y="5178425"/>
          <p14:tracePt t="18967" x="1038225" y="5184775"/>
          <p14:tracePt t="18984" x="1117600" y="5184775"/>
          <p14:tracePt t="19001" x="1168400" y="5191125"/>
          <p14:tracePt t="19018" x="1263650" y="5191125"/>
          <p14:tracePt t="19034" x="1368425" y="5191125"/>
          <p14:tracePt t="19051" x="1422400" y="5191125"/>
          <p14:tracePt t="19068" x="1479550" y="5191125"/>
          <p14:tracePt t="19084" x="1543050" y="5181600"/>
          <p14:tracePt t="19101" x="1606550" y="5168900"/>
          <p14:tracePt t="19118" x="1644650" y="5149850"/>
          <p14:tracePt t="19134" x="1711325" y="5111750"/>
          <p14:tracePt t="19151" x="1743075" y="5076825"/>
          <p14:tracePt t="19167" x="1774825" y="5054600"/>
          <p14:tracePt t="19185" x="1831975" y="5006975"/>
          <p14:tracePt t="19201" x="1863725" y="4981575"/>
          <p14:tracePt t="19218" x="1898650" y="4943475"/>
          <p14:tracePt t="19234" x="1943100" y="4889500"/>
          <p14:tracePt t="19251" x="1968500" y="4851400"/>
          <p14:tracePt t="19267" x="2003425" y="4803775"/>
          <p14:tracePt t="19284" x="2035175" y="4740275"/>
          <p14:tracePt t="19301" x="2054225" y="4714875"/>
          <p14:tracePt t="19318" x="2070100" y="4673600"/>
          <p14:tracePt t="19334" x="2076450" y="4664075"/>
          <p14:tracePt t="19351" x="2076450" y="4654550"/>
          <p14:tracePt t="19367" x="2076450" y="4638675"/>
          <p14:tracePt t="19385" x="2076450" y="4622800"/>
          <p14:tracePt t="19401" x="2076450" y="4613275"/>
          <p14:tracePt t="19418" x="2082800" y="4597400"/>
          <p14:tracePt t="19434" x="2092325" y="4584700"/>
          <p14:tracePt t="19450" x="2092325" y="4568825"/>
          <p14:tracePt t="19468" x="2092325" y="4527550"/>
          <p14:tracePt t="19484" x="2092325" y="4498975"/>
          <p14:tracePt t="19501" x="2092325" y="4454525"/>
          <p14:tracePt t="19518" x="2076450" y="4391025"/>
          <p14:tracePt t="19534" x="2057400" y="4365625"/>
          <p14:tracePt t="19551" x="2025650" y="4333875"/>
          <p14:tracePt t="19568" x="1990725" y="4311650"/>
          <p14:tracePt t="19584" x="1958975" y="4298950"/>
          <p14:tracePt t="19601" x="1936750" y="4279900"/>
          <p14:tracePt t="19619" x="1879600" y="4260850"/>
          <p14:tracePt t="19635" x="1847850" y="4248150"/>
          <p14:tracePt t="19650" x="1816100" y="4238625"/>
          <p14:tracePt t="19668" x="1762125" y="4213225"/>
          <p14:tracePt t="19684" x="1717675" y="4213225"/>
          <p14:tracePt t="19701" x="1679575" y="4213225"/>
          <p14:tracePt t="19718" x="1619250" y="4213225"/>
          <p14:tracePt t="19734" x="1581150" y="4213225"/>
          <p14:tracePt t="19751" x="1552575" y="4213225"/>
          <p14:tracePt t="19768" x="1495425" y="4213225"/>
          <p14:tracePt t="19784" x="1460500" y="4213225"/>
          <p14:tracePt t="19801" x="1431925" y="4213225"/>
          <p14:tracePt t="19818" x="1397000" y="4213225"/>
          <p14:tracePt t="19834" x="1368425" y="4213225"/>
          <p14:tracePt t="19851" x="1352550" y="4213225"/>
          <p14:tracePt t="19867" x="1333500" y="4213225"/>
          <p14:tracePt t="19884" x="1311275" y="4213225"/>
          <p14:tracePt t="19901" x="1295400" y="4213225"/>
          <p14:tracePt t="19918" x="1276350" y="4219575"/>
          <p14:tracePt t="19934" x="1254125" y="4235450"/>
          <p14:tracePt t="19951" x="1244600" y="4244975"/>
          <p14:tracePt t="19967" x="1228725" y="4244975"/>
          <p14:tracePt t="19984" x="1212850" y="4244975"/>
          <p14:tracePt t="20001" x="1203325" y="4244975"/>
          <p14:tracePt t="20017" x="1193800" y="4244975"/>
          <p14:tracePt t="20068" x="1190625" y="4244975"/>
          <p14:tracePt t="21230" x="1219200" y="4229100"/>
          <p14:tracePt t="21237" x="1270000" y="4203700"/>
          <p14:tracePt t="21251" x="1390650" y="4149725"/>
          <p14:tracePt t="21267" x="1520825" y="4124325"/>
          <p14:tracePt t="21284" x="1647825" y="4124325"/>
          <p14:tracePt t="21301" x="1974850" y="4191000"/>
          <p14:tracePt t="21318" x="2286000" y="4292600"/>
          <p14:tracePt t="21351" x="2914650" y="4625975"/>
          <p14:tracePt t="21386" x="3219450" y="4857750"/>
          <p14:tracePt t="21403" x="3270250" y="4908550"/>
          <p14:tracePt t="21419" x="3305175" y="4946650"/>
          <p14:tracePt t="21434" x="3321050" y="4972050"/>
          <p14:tracePt t="21451" x="3336925" y="4984750"/>
          <p14:tracePt t="21468" x="3336925" y="5000625"/>
          <p14:tracePt t="21484" x="3336925" y="5006975"/>
          <p14:tracePt t="21536" x="3336925" y="5003800"/>
          <p14:tracePt t="21543" x="3336925" y="5000625"/>
          <p14:tracePt t="21550" x="3336925" y="4987925"/>
          <p14:tracePt t="21567" x="3336925" y="4968875"/>
          <p14:tracePt t="21584" x="3336925" y="4946650"/>
          <p14:tracePt t="21601" x="3336925" y="4905375"/>
          <p14:tracePt t="21617" x="3336925" y="4889500"/>
          <p14:tracePt t="21635" x="3336925" y="4857750"/>
          <p14:tracePt t="21651" x="3336925" y="4819650"/>
          <p14:tracePt t="21668" x="3333750" y="4775200"/>
          <p14:tracePt t="21684" x="3317875" y="4702175"/>
          <p14:tracePt t="21701" x="3248025" y="4530725"/>
          <p14:tracePt t="21717" x="3190875" y="4438650"/>
          <p14:tracePt t="21735" x="3121025" y="4318000"/>
          <p14:tracePt t="21751" x="3089275" y="4251325"/>
          <p14:tracePt t="21767" x="3054350" y="4191000"/>
          <p14:tracePt t="21785" x="3016250" y="4156075"/>
          <p14:tracePt t="21801" x="2990850" y="4137025"/>
          <p14:tracePt t="21817" x="2968625" y="4124325"/>
          <p14:tracePt t="21835" x="2927350" y="4108450"/>
          <p14:tracePt t="21851" x="2908300" y="4095750"/>
          <p14:tracePt t="21867" x="2898775" y="4083050"/>
          <p14:tracePt t="21885" x="2886075" y="4067175"/>
          <p14:tracePt t="21901" x="2870200" y="4060825"/>
          <p14:tracePt t="21917" x="2860675" y="4060825"/>
          <p14:tracePt t="21951" x="2860675" y="4057650"/>
          <p14:tracePt t="21967" x="2860675" y="4051300"/>
          <p14:tracePt t="21985" x="2860675" y="4048125"/>
          <p14:tracePt t="22000" x="2867025" y="4032250"/>
          <p14:tracePt t="22017" x="2898775" y="4019550"/>
          <p14:tracePt t="22034" x="2997200" y="3997325"/>
          <p14:tracePt t="22050" x="3092450" y="3990975"/>
          <p14:tracePt t="22067" x="3165475" y="3981450"/>
          <p14:tracePt t="22085" x="3260725" y="3975100"/>
          <p14:tracePt t="22101" x="3324225" y="3962400"/>
          <p14:tracePt t="22118" x="3378200" y="3946525"/>
          <p14:tracePt t="22134" x="3498850" y="3924300"/>
          <p14:tracePt t="22150" x="3565525" y="3902075"/>
          <p14:tracePt t="22167" x="3641725" y="3879850"/>
          <p14:tracePt t="22184" x="3740150" y="3857625"/>
          <p14:tracePt t="22200" x="3787775" y="3844925"/>
          <p14:tracePt t="22217" x="3810000" y="3844925"/>
          <p14:tracePt t="22234" x="3835400" y="3841750"/>
          <p14:tracePt t="22250" x="3848100" y="3841750"/>
          <p14:tracePt t="22267" x="3860800" y="3841750"/>
          <p14:tracePt t="22284" x="3902075" y="3841750"/>
          <p14:tracePt t="22300" x="3930650" y="3841750"/>
          <p14:tracePt t="22317" x="3959225" y="3841750"/>
          <p14:tracePt t="22334" x="4022725" y="3844925"/>
          <p14:tracePt t="22351" x="4067175" y="3857625"/>
          <p14:tracePt t="22367" x="4130675" y="3863975"/>
          <p14:tracePt t="22384" x="4216400" y="3876675"/>
          <p14:tracePt t="22400" x="4283075" y="3898900"/>
          <p14:tracePt t="22417" x="4378325" y="3914775"/>
          <p14:tracePt t="22434" x="4533900" y="3940175"/>
          <p14:tracePt t="22451" x="4610100" y="3952875"/>
          <p14:tracePt t="22467" x="4664075" y="3981450"/>
          <p14:tracePt t="22484" x="4727575" y="4003675"/>
          <p14:tracePt t="22501" x="4752975" y="4019550"/>
          <p14:tracePt t="22517" x="4794250" y="4054475"/>
          <p14:tracePt t="22534" x="4851400" y="4092575"/>
          <p14:tracePt t="22551" x="4876800" y="4124325"/>
          <p14:tracePt t="22567" x="4895850" y="4146550"/>
          <p14:tracePt t="22584" x="4918075" y="4191000"/>
          <p14:tracePt t="22601" x="4930775" y="4213225"/>
          <p14:tracePt t="22618" x="4937125" y="4241800"/>
          <p14:tracePt t="22635" x="4946650" y="4264025"/>
          <p14:tracePt t="22651" x="4962525" y="4273550"/>
          <p14:tracePt t="22667" x="4975225" y="4305300"/>
          <p14:tracePt t="22684" x="4991100" y="4324350"/>
          <p14:tracePt t="22701" x="4994275" y="4349750"/>
          <p14:tracePt t="22717" x="4994275" y="4368800"/>
          <p14:tracePt t="22734" x="5006975" y="4403725"/>
          <p14:tracePt t="22751" x="5022850" y="4429125"/>
          <p14:tracePt t="22768" x="5022850" y="4457700"/>
          <p14:tracePt t="22785" x="5029200" y="4489450"/>
          <p14:tracePt t="22801" x="5029200" y="4521200"/>
          <p14:tracePt t="22818" x="5029200" y="4533900"/>
          <p14:tracePt t="22835" x="5029200" y="4543425"/>
          <p14:tracePt t="22851" x="5029200" y="4559300"/>
          <p14:tracePt t="22867" x="5029200" y="4581525"/>
          <p14:tracePt t="22884" x="5029200" y="4622800"/>
          <p14:tracePt t="22901" x="5029200" y="4641850"/>
          <p14:tracePt t="22917" x="5029200" y="4679950"/>
          <p14:tracePt t="22934" x="5029200" y="4733925"/>
          <p14:tracePt t="22951" x="5029200" y="4765675"/>
          <p14:tracePt t="22968" x="5029200" y="4803775"/>
          <p14:tracePt t="22984" x="5029200" y="4826000"/>
          <p14:tracePt t="23001" x="5019675" y="4857750"/>
          <p14:tracePt t="23018" x="5000625" y="4914900"/>
          <p14:tracePt t="23033" x="4987925" y="4959350"/>
          <p14:tracePt t="23051" x="4975225" y="5022850"/>
          <p14:tracePt t="23068" x="4930775" y="5127625"/>
          <p14:tracePt t="23084" x="4918075" y="5165725"/>
          <p14:tracePt t="23101" x="4905375" y="5203825"/>
          <p14:tracePt t="23118" x="4886325" y="5238750"/>
          <p14:tracePt t="23134" x="4867275" y="5270500"/>
          <p14:tracePt t="23151" x="4860925" y="5292725"/>
          <p14:tracePt t="23168" x="4851400" y="5334000"/>
          <p14:tracePt t="23184" x="4845050" y="5378450"/>
          <p14:tracePt t="23200" x="4832350" y="5416550"/>
          <p14:tracePt t="23218" x="4806950" y="5473700"/>
          <p14:tracePt t="23234" x="4794250" y="5518150"/>
          <p14:tracePt t="23250" x="4781550" y="5556250"/>
          <p14:tracePt t="23267" x="4749800" y="5619750"/>
          <p14:tracePt t="23284" x="4737100" y="5651500"/>
          <p14:tracePt t="23301" x="4718050" y="5683250"/>
          <p14:tracePt t="23317" x="4686300" y="5734050"/>
          <p14:tracePt t="23334" x="4660900" y="5778500"/>
          <p14:tracePt t="23350" x="4641850" y="5803900"/>
          <p14:tracePt t="23367" x="4597400" y="5854700"/>
          <p14:tracePt t="23384" x="4578350" y="5886450"/>
          <p14:tracePt t="23401" x="4546600" y="5908675"/>
          <p14:tracePt t="23418" x="4521200" y="5953125"/>
          <p14:tracePt t="23433" x="4511675" y="5975350"/>
          <p14:tracePt t="23451" x="4492625" y="6007100"/>
          <p14:tracePt t="23468" x="4476750" y="6022975"/>
          <p14:tracePt t="23484" x="4467225" y="6032500"/>
          <p14:tracePt t="23500" x="4457700" y="6042025"/>
          <p14:tracePt t="23517" x="4435475" y="6064250"/>
          <p14:tracePt t="23533" x="4425950" y="6073775"/>
          <p14:tracePt t="23550" x="4403725" y="6083300"/>
          <p14:tracePt t="23567" x="4343400" y="6089650"/>
          <p14:tracePt t="23583" x="4283075" y="6089650"/>
          <p14:tracePt t="23601" x="4229100" y="6086475"/>
          <p14:tracePt t="23602" x="4210050" y="6086475"/>
          <p14:tracePt t="23617" x="4159250" y="6086475"/>
          <p14:tracePt t="23634" x="4098925" y="6086475"/>
          <p14:tracePt t="23651" x="4038600" y="6080125"/>
          <p14:tracePt t="23667" x="3943350" y="6080125"/>
          <p14:tracePt t="23684" x="3892550" y="6080125"/>
          <p14:tracePt t="23701" x="3848100" y="6080125"/>
          <p14:tracePt t="23717" x="3800475" y="6080125"/>
          <p14:tracePt t="23733" x="3762375" y="6080125"/>
          <p14:tracePt t="23751" x="3717925" y="6067425"/>
          <p14:tracePt t="23767" x="3632200" y="6061075"/>
          <p14:tracePt t="23785" x="3587750" y="6061075"/>
          <p14:tracePt t="23801" x="3543300" y="6061075"/>
          <p14:tracePt t="23818" x="3502025" y="6061075"/>
          <p14:tracePt t="23834" x="3473450" y="6054725"/>
          <p14:tracePt t="23850" x="3429000" y="6042025"/>
          <p14:tracePt t="23867" x="3365500" y="6022975"/>
          <p14:tracePt t="23884" x="3317875" y="6010275"/>
          <p14:tracePt t="23901" x="3273425" y="5994400"/>
          <p14:tracePt t="23917" x="3200400" y="5969000"/>
          <p14:tracePt t="23934" x="3155950" y="5956300"/>
          <p14:tracePt t="23951" x="3117850" y="5943600"/>
          <p14:tracePt t="23967" x="3060700" y="5911850"/>
          <p14:tracePt t="23984" x="3013075" y="5892800"/>
          <p14:tracePt t="24001" x="2965450" y="5864225"/>
          <p14:tracePt t="24018" x="2898775" y="5819775"/>
          <p14:tracePt t="24034" x="2876550" y="5807075"/>
          <p14:tracePt t="24051" x="2832100" y="5775325"/>
          <p14:tracePt t="24067" x="2809875" y="5756275"/>
          <p14:tracePt t="24083" x="2778125" y="5746750"/>
          <p14:tracePt t="24101" x="2743200" y="5702300"/>
          <p14:tracePt t="24117" x="2711450" y="5676900"/>
          <p14:tracePt t="24134" x="2676525" y="5638800"/>
          <p14:tracePt t="24151" x="2635250" y="5588000"/>
          <p14:tracePt t="24167" x="2578100" y="5502275"/>
          <p14:tracePt t="24184" x="2549525" y="5435600"/>
          <p14:tracePt t="24201" x="2520950" y="5359400"/>
          <p14:tracePt t="24217" x="2514600" y="5337175"/>
          <p14:tracePt t="24234" x="2514600" y="5308600"/>
          <p14:tracePt t="24250" x="2514600" y="5299075"/>
          <p14:tracePt t="24268" x="2514600" y="5283200"/>
          <p14:tracePt t="24284" x="2505075" y="5267325"/>
          <p14:tracePt t="24301" x="2498725" y="5226050"/>
          <p14:tracePt t="24317" x="2498725" y="5197475"/>
          <p14:tracePt t="24334" x="2498725" y="5162550"/>
          <p14:tracePt t="24351" x="2498725" y="5099050"/>
          <p14:tracePt t="24367" x="2501900" y="5060950"/>
          <p14:tracePt t="24384" x="2501900" y="5038725"/>
          <p14:tracePt t="24400" x="2511425" y="5010150"/>
          <p14:tracePt t="24417" x="2511425" y="4987925"/>
          <p14:tracePt t="24434" x="2511425" y="4968875"/>
          <p14:tracePt t="24452" x="2517775" y="4927600"/>
          <p14:tracePt t="24468" x="2530475" y="4895850"/>
          <p14:tracePt t="24485" x="2543175" y="4864100"/>
          <p14:tracePt t="24502" x="2568575" y="4800600"/>
          <p14:tracePt t="24518" x="2587625" y="4756150"/>
          <p14:tracePt t="24534" x="2600325" y="4718050"/>
          <p14:tracePt t="24551" x="2613025" y="4660900"/>
          <p14:tracePt t="24567" x="2619375" y="4616450"/>
          <p14:tracePt t="24584" x="2619375" y="4572000"/>
          <p14:tracePt t="24601" x="2625725" y="4508500"/>
          <p14:tracePt t="24617" x="2644775" y="4464050"/>
          <p14:tracePt t="24634" x="2657475" y="4419600"/>
          <p14:tracePt t="24650" x="2676525" y="4362450"/>
          <p14:tracePt t="24667" x="2682875" y="4340225"/>
          <p14:tracePt t="24683" x="2689225" y="4324350"/>
          <p14:tracePt t="24701" x="2689225" y="4308475"/>
          <p14:tracePt t="24718" x="2689225" y="4298950"/>
          <p14:tracePt t="24734" x="2689225" y="4283075"/>
          <p14:tracePt t="24751" x="2701925" y="4270375"/>
          <p14:tracePt t="24767" x="2714625" y="4260850"/>
          <p14:tracePt t="24783" x="2724150" y="4248150"/>
          <p14:tracePt t="24800" x="2759075" y="4225925"/>
          <p14:tracePt t="24817" x="2774950" y="4216400"/>
          <p14:tracePt t="24834" x="2790825" y="4206875"/>
          <p14:tracePt t="24851" x="2832100" y="4181475"/>
          <p14:tracePt t="24867" x="2863850" y="4156075"/>
          <p14:tracePt t="24883" x="2911475" y="4130675"/>
          <p14:tracePt t="24900" x="3028950" y="4051300"/>
          <p14:tracePt t="24917" x="3140075" y="3990975"/>
          <p14:tracePt t="24934" x="3273425" y="3940175"/>
          <p14:tracePt t="24951" x="3432175" y="3905250"/>
          <p14:tracePt t="24967" x="3517900" y="3889375"/>
          <p14:tracePt t="24983" x="3600450" y="3873500"/>
          <p14:tracePt t="25000" x="3736975" y="3841750"/>
          <p14:tracePt t="25017" x="3810000" y="3835400"/>
          <p14:tracePt t="25034" x="3892550" y="3835400"/>
          <p14:tracePt t="25051" x="4022725" y="3848100"/>
          <p14:tracePt t="25067" x="4098925" y="3870325"/>
          <p14:tracePt t="25084" x="4143375" y="3883025"/>
          <p14:tracePt t="25100" x="4184650" y="3895725"/>
          <p14:tracePt t="25117" x="4210050" y="3908425"/>
          <p14:tracePt t="25134" x="4219575" y="3908425"/>
          <p14:tracePt t="25150" x="4260850" y="3917950"/>
          <p14:tracePt t="25167" x="4298950" y="3937000"/>
          <p14:tracePt t="25184" x="4349750" y="3952875"/>
          <p14:tracePt t="25200" x="4413250" y="3971925"/>
          <p14:tracePt t="25217" x="4438650" y="3994150"/>
          <p14:tracePt t="25234" x="4464050" y="4013200"/>
          <p14:tracePt t="25250" x="4479925" y="4048125"/>
          <p14:tracePt t="25267" x="4492625" y="4079875"/>
          <p14:tracePt t="25285" x="4518025" y="4121150"/>
          <p14:tracePt t="25300" x="4530725" y="4146550"/>
          <p14:tracePt t="25317" x="4540250" y="4168775"/>
          <p14:tracePt t="25334" x="4552950" y="4184650"/>
          <p14:tracePt t="25352" x="4568825" y="4213225"/>
          <p14:tracePt t="25367" x="4575175" y="4241800"/>
          <p14:tracePt t="25384" x="4591050" y="4276725"/>
          <p14:tracePt t="25400" x="4603750" y="4314825"/>
          <p14:tracePt t="25417" x="4616450" y="4362450"/>
          <p14:tracePt t="25434" x="4635500" y="4410075"/>
          <p14:tracePt t="25451" x="4635500" y="4432300"/>
          <p14:tracePt t="25467" x="4635500" y="4454525"/>
          <p14:tracePt t="25484" x="4635500" y="4495800"/>
          <p14:tracePt t="25501" x="4635500" y="4524375"/>
          <p14:tracePt t="25517" x="4635500" y="4540250"/>
          <p14:tracePt t="25534" x="4635500" y="4578350"/>
          <p14:tracePt t="25550" x="4635500" y="4616450"/>
          <p14:tracePt t="25567" x="4635500" y="4651375"/>
          <p14:tracePt t="25585" x="4654550" y="4708525"/>
          <p14:tracePt t="25601" x="4667250" y="4733925"/>
          <p14:tracePt t="25617" x="4679950" y="4762500"/>
          <p14:tracePt t="25634" x="4708525" y="4800600"/>
          <p14:tracePt t="25650" x="4733925" y="4829175"/>
          <p14:tracePt t="25667" x="4759325" y="4854575"/>
          <p14:tracePt t="25684" x="4797425" y="4921250"/>
          <p14:tracePt t="25700" x="4819650" y="4965700"/>
          <p14:tracePt t="25717" x="4832350" y="5003800"/>
          <p14:tracePt t="25734" x="4848225" y="5054600"/>
          <p14:tracePt t="25750" x="4860925" y="5086350"/>
          <p14:tracePt t="25767" x="4867275" y="5108575"/>
          <p14:tracePt t="25784" x="4867275" y="5127625"/>
          <p14:tracePt t="25800" x="4867275" y="5143500"/>
          <p14:tracePt t="25817" x="4867275" y="5165725"/>
          <p14:tracePt t="25834" x="4867275" y="5203825"/>
          <p14:tracePt t="25850" x="4867275" y="5241925"/>
          <p14:tracePt t="25867" x="4867275" y="5286375"/>
          <p14:tracePt t="25884" x="4857750" y="5343525"/>
          <p14:tracePt t="25900" x="4851400" y="5365750"/>
          <p14:tracePt t="25917" x="4841875" y="5394325"/>
          <p14:tracePt t="25934" x="4826000" y="5416550"/>
          <p14:tracePt t="25951" x="4810125" y="5426075"/>
          <p14:tracePt t="25968" x="4791075" y="5451475"/>
          <p14:tracePt t="25985" x="4749800" y="5480050"/>
          <p14:tracePt t="26001" x="4730750" y="5511800"/>
          <p14:tracePt t="26018" x="4711700" y="5537200"/>
          <p14:tracePt t="26034" x="4686300" y="5578475"/>
          <p14:tracePt t="26050" x="4676775" y="5594350"/>
          <p14:tracePt t="26067" x="4667250" y="5603875"/>
          <p14:tracePt t="26083" x="4638675" y="5626100"/>
          <p14:tracePt t="26100" x="4622800" y="5635625"/>
          <p14:tracePt t="26117" x="4606925" y="5645150"/>
          <p14:tracePt t="26134" x="4581525" y="5667375"/>
          <p14:tracePt t="26151" x="4572000" y="5676900"/>
          <p14:tracePt t="26167" x="4559300" y="5686425"/>
          <p14:tracePt t="26184" x="4546600" y="5702300"/>
          <p14:tracePt t="26200" x="4530725" y="5718175"/>
          <p14:tracePt t="26217" x="4521200" y="5727700"/>
          <p14:tracePt t="26234" x="4505325" y="5734050"/>
          <p14:tracePt t="26250" x="4495800" y="5737225"/>
          <p14:tracePt t="26267" x="4479925" y="5743575"/>
          <p14:tracePt t="26283" x="4464050" y="5749925"/>
          <p14:tracePt t="26300" x="4454525" y="5753100"/>
          <p14:tracePt t="26317" x="4445000" y="5759450"/>
          <p14:tracePt t="26334" x="4425950" y="5778500"/>
          <p14:tracePt t="26350" x="4410075" y="5791200"/>
          <p14:tracePt t="26368" x="4359275" y="5807075"/>
          <p14:tracePt t="26384" x="4305300" y="5829300"/>
          <p14:tracePt t="26401" x="4267200" y="5842000"/>
          <p14:tracePt t="26417" x="4222750" y="5854700"/>
          <p14:tracePt t="26433" x="4165600" y="5873750"/>
          <p14:tracePt t="26450" x="4143375" y="5880100"/>
          <p14:tracePt t="26468" x="4095750" y="5880100"/>
          <p14:tracePt t="26484" x="4083050" y="5876925"/>
          <p14:tracePt t="26960" x="4057650" y="5880100"/>
          <p14:tracePt t="26968" x="4032250" y="5886450"/>
          <p14:tracePt t="26975" x="3994150" y="5892800"/>
          <p14:tracePt t="26983" x="3965575" y="5899150"/>
          <p14:tracePt t="27000" x="3921125" y="5911850"/>
          <p14:tracePt t="27017" x="3857625" y="5937250"/>
          <p14:tracePt t="27050" x="3778250" y="5937250"/>
          <p14:tracePt t="27083" x="3670300" y="5937250"/>
          <p14:tracePt t="27100" x="3625850" y="5937250"/>
          <p14:tracePt t="27117" x="3587750" y="5937250"/>
          <p14:tracePt t="27133" x="3556000" y="5937250"/>
          <p14:tracePt t="27150" x="3540125" y="5937250"/>
          <p14:tracePt t="27166" x="3508375" y="5937250"/>
          <p14:tracePt t="27183" x="3486150" y="5924550"/>
          <p14:tracePt t="27200" x="3476625" y="5915025"/>
          <p14:tracePt t="27217" x="3454400" y="5899150"/>
          <p14:tracePt t="27233" x="3444875" y="5889625"/>
          <p14:tracePt t="27250" x="3435350" y="5883275"/>
          <p14:tracePt t="27267" x="3425825" y="5873750"/>
          <p14:tracePt t="27488" x="3416300" y="5870575"/>
          <p14:tracePt t="27495" x="3403600" y="5851525"/>
          <p14:tracePt t="27502" x="3375025" y="5835650"/>
          <p14:tracePt t="27517" x="3333750" y="5788025"/>
          <p14:tracePt t="27534" x="3273425" y="5743575"/>
          <p14:tracePt t="27551" x="3197225" y="5657850"/>
          <p14:tracePt t="27567" x="3101975" y="5495925"/>
          <p14:tracePt t="27584" x="3044825" y="5403850"/>
          <p14:tracePt t="27600" x="2990850" y="5330825"/>
          <p14:tracePt t="27617" x="2914650" y="5241925"/>
          <p14:tracePt t="27634" x="2867025" y="5172075"/>
          <p14:tracePt t="27651" x="2803525" y="5102225"/>
          <p14:tracePt t="27667" x="2771775" y="5054600"/>
          <p14:tracePt t="27684" x="2752725" y="5022850"/>
          <p14:tracePt t="27700" x="2740025" y="4997450"/>
          <p14:tracePt t="27717" x="2736850" y="4984750"/>
          <p14:tracePt t="27733" x="2736850" y="4978400"/>
          <p14:tracePt t="27750" x="2736850" y="4975225"/>
          <p14:tracePt t="27824" x="2736850" y="4968875"/>
          <p14:tracePt t="27923" x="2736850" y="4965700"/>
          <p14:tracePt t="27930" x="2736850" y="4953000"/>
          <p14:tracePt t="27936" x="2736850" y="4949825"/>
          <p14:tracePt t="27951" x="2749550" y="4927600"/>
          <p14:tracePt t="27967" x="2794000" y="4879975"/>
          <p14:tracePt t="27983" x="2847975" y="4806950"/>
          <p14:tracePt t="28001" x="2917825" y="4708525"/>
          <p14:tracePt t="28017" x="2952750" y="4651375"/>
          <p14:tracePt t="28033" x="2971800" y="4619625"/>
          <p14:tracePt t="28051" x="2987675" y="4584700"/>
          <p14:tracePt t="28067" x="3003550" y="4572000"/>
          <p14:tracePt t="28083" x="3013075" y="4562475"/>
          <p14:tracePt t="28101" x="3032125" y="4530725"/>
          <p14:tracePt t="28117" x="3060700" y="4505325"/>
          <p14:tracePt t="28133" x="3079750" y="4479925"/>
          <p14:tracePt t="28151" x="3101975" y="4460875"/>
          <p14:tracePt t="28167" x="3117850" y="4448175"/>
          <p14:tracePt t="28183" x="3127375" y="4438650"/>
          <p14:tracePt t="28201" x="3140075" y="4419600"/>
          <p14:tracePt t="28217" x="3152775" y="4410075"/>
          <p14:tracePt t="28233" x="3165475" y="4403725"/>
          <p14:tracePt t="28250" x="3181350" y="4394200"/>
          <p14:tracePt t="28266" x="3190875" y="4394200"/>
          <p14:tracePt t="28283" x="3190875" y="4378325"/>
          <p14:tracePt t="28300" x="3197225" y="4375150"/>
          <p14:tracePt t="28316" x="3197225" y="4368800"/>
          <p14:tracePt t="28333" x="3200400" y="4368800"/>
          <p14:tracePt t="28529" x="3232150" y="4368800"/>
          <p14:tracePt t="28536" x="3267075" y="4368800"/>
          <p14:tracePt t="28550" x="3349625" y="4362450"/>
          <p14:tracePt t="28567" x="3486150" y="4362450"/>
          <p14:tracePt t="28583" x="3670300" y="4362450"/>
          <p14:tracePt t="28600" x="3933825" y="4368800"/>
          <p14:tracePt t="28617" x="4083050" y="4384675"/>
          <p14:tracePt t="28633" x="4187825" y="4384675"/>
          <p14:tracePt t="28650" x="4283075" y="4384675"/>
          <p14:tracePt t="28667" x="4327525" y="4384675"/>
          <p14:tracePt t="28684" x="4371975" y="4384675"/>
          <p14:tracePt t="28700" x="4413250" y="4384675"/>
          <p14:tracePt t="28717" x="4441825" y="4384675"/>
          <p14:tracePt t="28733" x="4464050" y="4384675"/>
          <p14:tracePt t="28750" x="4483100" y="4384675"/>
          <p14:tracePt t="28767" x="4492625" y="4384675"/>
          <p14:tracePt t="28783" x="4498975" y="4384675"/>
          <p14:tracePt t="28800" x="4502150" y="4384675"/>
          <p14:tracePt t="28833" x="4508500" y="4384675"/>
          <p14:tracePt t="28850" x="4524375" y="4394200"/>
          <p14:tracePt t="28866" x="4533900" y="4394200"/>
          <p14:tracePt t="28883" x="4533900" y="4400550"/>
          <p14:tracePt t="28900" x="4543425" y="4419600"/>
          <p14:tracePt t="28916" x="4549775" y="4429125"/>
          <p14:tracePt t="28933" x="4559300" y="4451350"/>
          <p14:tracePt t="28950" x="4559300" y="4521200"/>
          <p14:tracePt t="28966" x="4559300" y="4622800"/>
          <p14:tracePt t="28983" x="4552950" y="4749800"/>
          <p14:tracePt t="29001" x="4521200" y="4908550"/>
          <p14:tracePt t="29017" x="4476750" y="5019675"/>
          <p14:tracePt t="29034" x="4410075" y="5191125"/>
          <p14:tracePt t="29050" x="4378325" y="5276850"/>
          <p14:tracePt t="29067" x="4337050" y="5356225"/>
          <p14:tracePt t="29083" x="4314825" y="5422900"/>
          <p14:tracePt t="29101" x="4295775" y="5486400"/>
          <p14:tracePt t="29117" x="4289425" y="5514975"/>
          <p14:tracePt t="29134" x="4289425" y="5530850"/>
          <p14:tracePt t="29150" x="4289425" y="5540375"/>
          <p14:tracePt t="29166" x="4289425" y="5549900"/>
          <p14:tracePt t="29184" x="4289425" y="5565775"/>
          <p14:tracePt t="29200" x="4289425" y="5572125"/>
          <p14:tracePt t="29263" x="4289425" y="5568950"/>
          <p14:tracePt t="29270" x="4289425" y="5559425"/>
          <p14:tracePt t="29283" x="4289425" y="5549900"/>
          <p14:tracePt t="29300" x="4289425" y="5540375"/>
          <p14:tracePt t="29377" x="4286250" y="5540375"/>
          <p14:tracePt t="29384" x="4276725" y="5540375"/>
          <p14:tracePt t="29391" x="4270375" y="5540375"/>
          <p14:tracePt t="29400" x="4260850" y="5540375"/>
          <p14:tracePt t="29417" x="4156075" y="5543550"/>
          <p14:tracePt t="29433" x="3940175" y="5626100"/>
          <p14:tracePt t="29450" x="3784600" y="5708650"/>
          <p14:tracePt t="29466" x="3660775" y="5772150"/>
          <p14:tracePt t="29483" x="3559175" y="5832475"/>
          <p14:tracePt t="29500" x="3511550" y="5864225"/>
          <p14:tracePt t="29517" x="3473450" y="5889625"/>
          <p14:tracePt t="29533" x="3406775" y="5924550"/>
          <p14:tracePt t="29550" x="3362325" y="5937250"/>
          <p14:tracePt t="29566" x="3327400" y="5937250"/>
          <p14:tracePt t="29583" x="3292475" y="5937250"/>
          <p14:tracePt t="29600" x="3276600" y="5937250"/>
          <p14:tracePt t="29616" x="3267075" y="5937250"/>
          <p14:tracePt t="29633" x="3254375" y="5937250"/>
          <p14:tracePt t="29650" x="3248025" y="5937250"/>
          <p14:tracePt t="29705" x="3244850" y="5937250"/>
          <p14:tracePt t="31102" x="3263900" y="5934075"/>
          <p14:tracePt t="31110" x="3289300" y="5927725"/>
          <p14:tracePt t="31117" x="3349625" y="5911850"/>
          <p14:tracePt t="31133" x="3505200" y="5857875"/>
          <p14:tracePt t="31150" x="3638550" y="5803900"/>
          <p14:tracePt t="31166" x="3851275" y="5749925"/>
          <p14:tracePt t="31183" x="3924300" y="5734050"/>
          <p14:tracePt t="31216" x="4025900" y="5734050"/>
          <p14:tracePt t="31249" x="4108450" y="5715000"/>
          <p14:tracePt t="31266" x="4197350" y="5686425"/>
          <p14:tracePt t="31284" x="4273550" y="5673725"/>
          <p14:tracePt t="31301" x="4337050" y="5657850"/>
          <p14:tracePt t="31317" x="4387850" y="5638800"/>
          <p14:tracePt t="31333" x="4397375" y="5622925"/>
          <p14:tracePt t="31350" x="4406900" y="5619750"/>
          <p14:tracePt t="31367" x="4422775" y="5603875"/>
          <p14:tracePt t="31383" x="4438650" y="5594350"/>
          <p14:tracePt t="31401" x="4460875" y="5549900"/>
          <p14:tracePt t="31417" x="4473575" y="5527675"/>
          <p14:tracePt t="31433" x="4483100" y="5511800"/>
          <p14:tracePt t="31449" x="4498975" y="5499100"/>
          <p14:tracePt t="31466" x="4498975" y="5495925"/>
          <p14:tracePt t="31483" x="4498975" y="5489575"/>
          <p14:tracePt t="31522" x="4486275" y="5489575"/>
          <p14:tracePt t="31533" x="4483100" y="5489575"/>
          <p14:tracePt t="31550" x="4473575" y="5489575"/>
          <p14:tracePt t="31566" x="4445000" y="5489575"/>
          <p14:tracePt t="31583" x="4410075" y="5489575"/>
          <p14:tracePt t="31600" x="4356100" y="5489575"/>
          <p14:tracePt t="31616" x="4330700" y="5499100"/>
          <p14:tracePt t="31633" x="4302125" y="5511800"/>
          <p14:tracePt t="31650" x="4279900" y="5527675"/>
          <p14:tracePt t="31666" x="4270375" y="5527675"/>
          <p14:tracePt t="31683" x="4254500" y="5527675"/>
          <p14:tracePt t="31701" x="4238625" y="5527675"/>
          <p14:tracePt t="31717" x="4235450" y="5527675"/>
          <p14:tracePt t="31815" x="4241800" y="5521325"/>
          <p14:tracePt t="31822" x="4244975" y="5518150"/>
          <p14:tracePt t="31833" x="4251325" y="5511800"/>
          <p14:tracePt t="31850" x="4270375" y="5495925"/>
          <p14:tracePt t="31866" x="4283075" y="5467350"/>
          <p14:tracePt t="31883" x="4302125" y="5435600"/>
          <p14:tracePt t="31900" x="4327525" y="5384800"/>
          <p14:tracePt t="31916" x="4340225" y="5349875"/>
          <p14:tracePt t="31933" x="4352925" y="5302250"/>
          <p14:tracePt t="31950" x="4378325" y="5213350"/>
          <p14:tracePt t="31966" x="4403725" y="5105400"/>
          <p14:tracePt t="31983" x="4403725" y="5035550"/>
          <p14:tracePt t="32000" x="4403725" y="4940300"/>
          <p14:tracePt t="32016" x="4384675" y="4864100"/>
          <p14:tracePt t="32033" x="4368800" y="4787900"/>
          <p14:tracePt t="32050" x="4349750" y="4718050"/>
          <p14:tracePt t="32066" x="4349750" y="4689475"/>
          <p14:tracePt t="32083" x="4349750" y="4676775"/>
          <p14:tracePt t="32099" x="4346575" y="4664075"/>
          <p14:tracePt t="32116" x="4340225" y="4654550"/>
          <p14:tracePt t="32133" x="4324350" y="4638675"/>
          <p14:tracePt t="32150" x="4311650" y="4622800"/>
          <p14:tracePt t="32166" x="4302125" y="4613275"/>
          <p14:tracePt t="32183" x="4289425" y="4603750"/>
          <p14:tracePt t="32199" x="4289425" y="4584700"/>
          <p14:tracePt t="32217" x="4289425" y="4578350"/>
          <p14:tracePt t="32233" x="4289425" y="4575175"/>
          <p14:tracePt t="32265" x="4289425" y="4568825"/>
          <p14:tracePt t="32272" x="4289425" y="4565650"/>
          <p14:tracePt t="32283" x="4289425" y="4559300"/>
          <p14:tracePt t="32300" x="4289425" y="4549775"/>
          <p14:tracePt t="32316" x="4289425" y="4533900"/>
          <p14:tracePt t="32333" x="4289425" y="4524375"/>
          <p14:tracePt t="32349" x="4286250" y="4514850"/>
          <p14:tracePt t="32366" x="4270375" y="4505325"/>
          <p14:tracePt t="32383" x="4260850" y="4489450"/>
          <p14:tracePt t="32401" x="4229100" y="4454525"/>
          <p14:tracePt t="32417" x="4191000" y="4419600"/>
          <p14:tracePt t="32434" x="4143375" y="4387850"/>
          <p14:tracePt t="32450" x="4086225" y="4346575"/>
          <p14:tracePt t="32466" x="4054475" y="4327525"/>
          <p14:tracePt t="32482" x="4022725" y="4318000"/>
          <p14:tracePt t="32500" x="3987800" y="4292600"/>
          <p14:tracePt t="32516" x="3943350" y="4279900"/>
          <p14:tracePt t="32533" x="3889375" y="4267200"/>
          <p14:tracePt t="32549" x="3797300" y="4244975"/>
          <p14:tracePt t="32566" x="3743325" y="4232275"/>
          <p14:tracePt t="32583" x="3708400" y="4232275"/>
          <p14:tracePt t="32600" x="3673475" y="4232275"/>
          <p14:tracePt t="32616" x="3663950" y="4232275"/>
          <p14:tracePt t="32633" x="3641725" y="4232275"/>
          <p14:tracePt t="32649" x="3609975" y="4232275"/>
          <p14:tracePt t="32666" x="3581400" y="4232275"/>
          <p14:tracePt t="32683" x="3559175" y="4232275"/>
          <p14:tracePt t="32700" x="3517900" y="4232275"/>
          <p14:tracePt t="32716" x="3502025" y="4232275"/>
          <p14:tracePt t="32735" x="3489325" y="4232275"/>
          <p14:tracePt t="32751" x="3476625" y="4232275"/>
          <p14:tracePt t="32767" x="3467100" y="4232275"/>
          <p14:tracePt t="32783" x="3457575" y="4232275"/>
          <p14:tracePt t="32800" x="3438525" y="4232275"/>
          <p14:tracePt t="32816" x="3429000" y="4232275"/>
          <p14:tracePt t="32834" x="3413125" y="4232275"/>
          <p14:tracePt t="32850" x="3403600" y="4232275"/>
          <p14:tracePt t="32866" x="3394075" y="4232275"/>
          <p14:tracePt t="32882" x="3394075" y="4225925"/>
          <p14:tracePt t="32900" x="3394075" y="4213225"/>
          <p14:tracePt t="32916" x="3394075" y="4203700"/>
          <p14:tracePt t="32934" x="3394075" y="4194175"/>
          <p14:tracePt t="32977" x="3397250" y="4181475"/>
          <p14:tracePt t="32983" x="3400425" y="4178300"/>
          <p14:tracePt t="33000" x="3432175" y="4165600"/>
          <p14:tracePt t="33016" x="3476625" y="4152900"/>
          <p14:tracePt t="33033" x="3540125" y="4152900"/>
          <p14:tracePt t="33049" x="3581400" y="4152900"/>
          <p14:tracePt t="33066" x="3613150" y="4152900"/>
          <p14:tracePt t="33083" x="3660775" y="4152900"/>
          <p14:tracePt t="33100" x="3702050" y="4152900"/>
          <p14:tracePt t="33116" x="3740150" y="4152900"/>
          <p14:tracePt t="33133" x="3803650" y="4152900"/>
          <p14:tracePt t="33150" x="3854450" y="4152900"/>
          <p14:tracePt t="33166" x="3908425" y="4152900"/>
          <p14:tracePt t="33183" x="3971925" y="4168775"/>
          <p14:tracePt t="33199" x="4010025" y="4181475"/>
          <p14:tracePt t="33216" x="4025900" y="4194175"/>
          <p14:tracePt t="33233" x="4041775" y="4203700"/>
          <p14:tracePt t="33249" x="4051300" y="4206875"/>
          <p14:tracePt t="33266" x="4064000" y="4213225"/>
          <p14:tracePt t="33282" x="4092575" y="4222750"/>
          <p14:tracePt t="33299" x="4111625" y="4232275"/>
          <p14:tracePt t="33316" x="4124325" y="4244975"/>
          <p14:tracePt t="33333" x="4137025" y="4254500"/>
          <p14:tracePt t="33349" x="4149725" y="4260850"/>
          <p14:tracePt t="33366" x="4149725" y="4264025"/>
          <p14:tracePt t="33382" x="4149725" y="4273550"/>
          <p14:tracePt t="33399" x="4149725" y="4283075"/>
          <p14:tracePt t="33416" x="4152900" y="4298950"/>
          <p14:tracePt t="33433" x="4175125" y="4314825"/>
          <p14:tracePt t="33449" x="4184650" y="4324350"/>
          <p14:tracePt t="33466" x="4200525" y="4346575"/>
          <p14:tracePt t="33482" x="4235450" y="4368800"/>
          <p14:tracePt t="33499" x="4257675" y="4394200"/>
          <p14:tracePt t="33516" x="4289425" y="4425950"/>
          <p14:tracePt t="33533" x="4318000" y="4454525"/>
          <p14:tracePt t="33549" x="4349750" y="4486275"/>
          <p14:tracePt t="33566" x="4375150" y="4508500"/>
          <p14:tracePt t="33582" x="4413250" y="4552950"/>
          <p14:tracePt t="33599" x="4438650" y="4600575"/>
          <p14:tracePt t="33616" x="4476750" y="4667250"/>
          <p14:tracePt t="33633" x="4495800" y="4746625"/>
          <p14:tracePt t="33650" x="4508500" y="4784725"/>
          <p14:tracePt t="33667" x="4521200" y="4816475"/>
          <p14:tracePt t="33683" x="4546600" y="4867275"/>
          <p14:tracePt t="33700" x="4559300" y="4895850"/>
          <p14:tracePt t="33716" x="4572000" y="4940300"/>
          <p14:tracePt t="33733" x="4606925" y="5035550"/>
          <p14:tracePt t="33749" x="4613275" y="5080000"/>
          <p14:tracePt t="33766" x="4613275" y="5102225"/>
          <p14:tracePt t="33782" x="4613275" y="5140325"/>
          <p14:tracePt t="33799" x="4613275" y="5156200"/>
          <p14:tracePt t="33816" x="4613275" y="5178425"/>
          <p14:tracePt t="33833" x="4610100" y="5213350"/>
          <p14:tracePt t="33850" x="4610100" y="5241925"/>
          <p14:tracePt t="33866" x="4610100" y="5270500"/>
          <p14:tracePt t="33883" x="4610100" y="5318125"/>
          <p14:tracePt t="33899" x="4610100" y="5340350"/>
          <p14:tracePt t="33916" x="4610100" y="5368925"/>
          <p14:tracePt t="33933" x="4610100" y="5400675"/>
          <p14:tracePt t="33950" x="4610100" y="5432425"/>
          <p14:tracePt t="33966" x="4610100" y="5454650"/>
          <p14:tracePt t="33982" x="4610100" y="5492750"/>
          <p14:tracePt t="33999" x="4610100" y="5508625"/>
          <p14:tracePt t="34017" x="4610100" y="5537200"/>
          <p14:tracePt t="34033" x="4610100" y="5546725"/>
          <p14:tracePt t="34050" x="4610100" y="5556250"/>
          <p14:tracePt t="34067" x="4610100" y="5575300"/>
          <p14:tracePt t="34083" x="4606925" y="5584825"/>
          <p14:tracePt t="34099" x="4606925" y="5594350"/>
          <p14:tracePt t="34117" x="4591050" y="5610225"/>
          <p14:tracePt t="34133" x="4578350" y="5626100"/>
          <p14:tracePt t="34149" x="4568825" y="5635625"/>
          <p14:tracePt t="34166" x="4559300" y="5645150"/>
          <p14:tracePt t="34183" x="4540250" y="5661025"/>
          <p14:tracePt t="34199" x="4530725" y="5676900"/>
          <p14:tracePt t="34216" x="4521200" y="5686425"/>
          <p14:tracePt t="34233" x="4492625" y="5689600"/>
          <p14:tracePt t="34250" x="4470400" y="5689600"/>
          <p14:tracePt t="34266" x="4432300" y="5686425"/>
          <p14:tracePt t="34283" x="4394200" y="5673725"/>
          <p14:tracePt t="34300" x="4362450" y="5654675"/>
          <p14:tracePt t="34317" x="4327525" y="5638800"/>
          <p14:tracePt t="34333" x="4305300" y="5638800"/>
          <p14:tracePt t="34350" x="4295775" y="5638800"/>
          <p14:tracePt t="34366" x="4279900" y="5638800"/>
          <p14:tracePt t="34382" x="4264025" y="5632450"/>
          <p14:tracePt t="34399" x="4254500" y="5629275"/>
          <p14:tracePt t="34416" x="4238625" y="5629275"/>
          <p14:tracePt t="34432" x="4229100" y="5622925"/>
          <p14:tracePt t="34449" x="4225925" y="5622925"/>
          <p14:tracePt t="34466" x="4225925" y="5607050"/>
          <p14:tracePt t="34483" x="4225925" y="5597525"/>
          <p14:tracePt t="34499" x="4235450" y="5588000"/>
          <p14:tracePt t="34516" x="4251325" y="5575300"/>
          <p14:tracePt t="34532" x="4257675" y="5559425"/>
          <p14:tracePt t="34549" x="4273550" y="5549900"/>
          <p14:tracePt t="34566" x="4286250" y="5534025"/>
          <p14:tracePt t="34583" x="4311650" y="5502275"/>
          <p14:tracePt t="34599" x="4343400" y="5464175"/>
          <p14:tracePt t="34616" x="4381500" y="5397500"/>
          <p14:tracePt t="34632" x="4410075" y="5359400"/>
          <p14:tracePt t="34650" x="4416425" y="5343525"/>
          <p14:tracePt t="34666" x="4416425" y="5327650"/>
          <p14:tracePt t="34683" x="4416425" y="5324475"/>
          <p14:tracePt t="34700" x="4416425" y="5311775"/>
          <p14:tracePt t="34788" x="4413250" y="5311775"/>
          <p14:tracePt t="34794" x="4410075" y="5311775"/>
          <p14:tracePt t="34801" x="4403725" y="5311775"/>
          <p14:tracePt t="34817" x="4387850" y="5311775"/>
          <p14:tracePt t="34833" x="4378325" y="5311775"/>
          <p14:tracePt t="34849" x="4368800" y="5311775"/>
          <p14:tracePt t="34866" x="4356100" y="5311775"/>
          <p14:tracePt t="34931" x="4356100" y="5321300"/>
          <p14:tracePt t="34937" x="4356100" y="5324475"/>
          <p14:tracePt t="34949" x="4356100" y="5330825"/>
          <p14:tracePt t="34966" x="4356100" y="5343525"/>
          <p14:tracePt t="34982" x="4356100" y="5353050"/>
          <p14:tracePt t="34999" x="4356100" y="5362575"/>
          <p14:tracePt t="35016" x="4356100" y="5384800"/>
          <p14:tracePt t="35050" x="4356100" y="5387975"/>
          <p14:tracePt t="35286" x="4356100" y="5394325"/>
          <p14:tracePt t="35294" x="4356100" y="5397500"/>
          <p14:tracePt t="35300" x="4343400" y="5403850"/>
          <p14:tracePt t="35316" x="4333875" y="5419725"/>
          <p14:tracePt t="35332" x="4324350" y="5419725"/>
          <p14:tracePt t="35350" x="4308475" y="5419725"/>
          <p14:tracePt t="35366" x="4283075" y="5419725"/>
          <p14:tracePt t="35382" x="4267200" y="5419725"/>
          <p14:tracePt t="35400" x="4251325" y="5413375"/>
          <p14:tracePt t="35416" x="4235450" y="5400675"/>
          <p14:tracePt t="35432" x="4235450" y="5384800"/>
          <p14:tracePt t="35450" x="4235450" y="5346700"/>
          <p14:tracePt t="35465" x="4238625" y="5314950"/>
          <p14:tracePt t="35483" x="4251325" y="5270500"/>
          <p14:tracePt t="35500" x="4251325" y="5229225"/>
          <p14:tracePt t="35516" x="4251325" y="5210175"/>
          <p14:tracePt t="35533" x="4251325" y="5187950"/>
          <p14:tracePt t="35550" x="4251325" y="5165725"/>
          <p14:tracePt t="35565" x="4251325" y="5156200"/>
          <p14:tracePt t="35583" x="4251325" y="5153025"/>
          <p14:tracePt t="35599" x="4251325" y="5146675"/>
          <p14:tracePt t="35685" x="4254500" y="5146675"/>
          <p14:tracePt t="35693" x="4260850" y="5146675"/>
          <p14:tracePt t="35700" x="4264025" y="5146675"/>
          <p14:tracePt t="35716" x="4273550" y="5153025"/>
          <p14:tracePt t="35733" x="4283075" y="5162550"/>
          <p14:tracePt t="35750" x="4305300" y="5184775"/>
          <p14:tracePt t="35766" x="4330700" y="5210175"/>
          <p14:tracePt t="35783" x="4362450" y="5235575"/>
          <p14:tracePt t="35799" x="4400550" y="5276850"/>
          <p14:tracePt t="35816" x="4429125" y="5302250"/>
          <p14:tracePt t="35833" x="4454525" y="5334000"/>
          <p14:tracePt t="35849" x="4505325" y="5365750"/>
          <p14:tracePt t="35866" x="4530725" y="5384800"/>
          <p14:tracePt t="35882" x="4559300" y="5397500"/>
          <p14:tracePt t="35899" x="4575175" y="5410200"/>
          <p14:tracePt t="35916" x="4584700" y="5419725"/>
          <p14:tracePt t="35949" x="4584700" y="5435600"/>
          <p14:tracePt t="35965" x="4584700" y="5445125"/>
          <p14:tracePt t="35982" x="4584700" y="5451475"/>
          <p14:tracePt t="35999" x="4584700" y="5464175"/>
          <p14:tracePt t="36016" x="4584700" y="5480050"/>
          <p14:tracePt t="36033" x="4584700" y="5489575"/>
          <p14:tracePt t="36049" x="4584700" y="5505450"/>
          <p14:tracePt t="36066" x="4584700" y="5514975"/>
          <p14:tracePt t="36082" x="4584700" y="5530850"/>
          <p14:tracePt t="36100" x="4584700" y="5543550"/>
          <p14:tracePt t="36116" x="4581525" y="5553075"/>
          <p14:tracePt t="36133" x="4581525" y="5562600"/>
          <p14:tracePt t="36149" x="4581525" y="5584825"/>
          <p14:tracePt t="36165" x="4578350" y="5594350"/>
          <p14:tracePt t="36183" x="4572000" y="5594350"/>
          <p14:tracePt t="36277" x="4568825" y="5594350"/>
          <p14:tracePt t="36561" x="4543425" y="5584825"/>
          <p14:tracePt t="36568" x="4524375" y="5565775"/>
          <p14:tracePt t="36582" x="4483100" y="5530850"/>
          <p14:tracePt t="36599" x="4359275" y="5432425"/>
          <p14:tracePt t="36615" x="4241800" y="5324475"/>
          <p14:tracePt t="36632" x="4124325" y="5216525"/>
          <p14:tracePt t="36665" x="3959225" y="5064125"/>
          <p14:tracePt t="36698" x="3879850" y="5013325"/>
          <p14:tracePt t="36715" x="3848100" y="5000625"/>
          <p14:tracePt t="36732" x="3813175" y="4984750"/>
          <p14:tracePt t="36749" x="3781425" y="4965700"/>
          <p14:tracePt t="36767" x="3771900" y="4956175"/>
          <p14:tracePt t="36783" x="3759200" y="4940300"/>
          <p14:tracePt t="36800" x="3746500" y="4930775"/>
          <p14:tracePt t="36817" x="3746500" y="4914900"/>
          <p14:tracePt t="36833" x="3746500" y="4902200"/>
          <p14:tracePt t="36849" x="3746500" y="4892675"/>
          <p14:tracePt t="36866" x="3746500" y="4883150"/>
          <p14:tracePt t="36883" x="3746500" y="4860925"/>
          <p14:tracePt t="36899" x="3746500" y="4848225"/>
          <p14:tracePt t="36916" x="3746500" y="4838700"/>
          <p14:tracePt t="36933" x="3746500" y="4810125"/>
          <p14:tracePt t="36949" x="3730625" y="4800600"/>
          <p14:tracePt t="36965" x="3721100" y="4784725"/>
          <p14:tracePt t="36983" x="3698875" y="4752975"/>
          <p14:tracePt t="36999" x="3670300" y="4733925"/>
          <p14:tracePt t="37015" x="3644900" y="4714875"/>
          <p14:tracePt t="37033" x="3600450" y="4683125"/>
          <p14:tracePt t="37050" x="3556000" y="4670425"/>
          <p14:tracePt t="37066" x="3502025" y="4657725"/>
          <p14:tracePt t="37082" x="3441700" y="4651375"/>
          <p14:tracePt t="37099" x="3409950" y="4651375"/>
          <p14:tracePt t="37115" x="3390900" y="4651375"/>
          <p14:tracePt t="37133" x="3362325" y="4651375"/>
          <p14:tracePt t="37150" x="3352800" y="4651375"/>
          <p14:tracePt t="37167" x="3343275" y="4651375"/>
          <p14:tracePt t="37184" x="3321050" y="4664075"/>
          <p14:tracePt t="37200" x="3311525" y="4673600"/>
          <p14:tracePt t="37217" x="3302000" y="4683125"/>
          <p14:tracePt t="37232" x="3286125" y="4705350"/>
          <p14:tracePt t="37249" x="3270250" y="4727575"/>
          <p14:tracePt t="37265" x="3257550" y="4756150"/>
          <p14:tracePt t="37282" x="3241675" y="4791075"/>
          <p14:tracePt t="37299" x="3235325" y="4822825"/>
          <p14:tracePt t="37316" x="3235325" y="4845050"/>
          <p14:tracePt t="37333" x="3235325" y="4883150"/>
          <p14:tracePt t="37350" x="3235325" y="4905375"/>
          <p14:tracePt t="37365" x="3235325" y="4943475"/>
          <p14:tracePt t="37382" x="3235325" y="4991100"/>
          <p14:tracePt t="37399" x="3235325" y="5019675"/>
          <p14:tracePt t="37416" x="3235325" y="5048250"/>
          <p14:tracePt t="37433" x="3235325" y="5076825"/>
          <p14:tracePt t="37449" x="3235325" y="5092700"/>
          <p14:tracePt t="37466" x="3244850" y="5108575"/>
          <p14:tracePt t="37483" x="3257550" y="5121275"/>
          <p14:tracePt t="37499" x="3267075" y="5130800"/>
          <p14:tracePt t="37515" x="3282950" y="5143500"/>
          <p14:tracePt t="37532" x="3314700" y="5165725"/>
          <p14:tracePt t="37550" x="3359150" y="5172075"/>
          <p14:tracePt t="37565" x="3403600" y="5172075"/>
          <p14:tracePt t="37583" x="3438525" y="5172075"/>
          <p14:tracePt t="37599" x="3448050" y="5175250"/>
          <p14:tracePt t="37616" x="3463925" y="5175250"/>
          <p14:tracePt t="37633" x="3476625" y="5175250"/>
          <p14:tracePt t="37649" x="3492500" y="5175250"/>
          <p14:tracePt t="37667" x="3524250" y="5175250"/>
          <p14:tracePt t="37682" x="3562350" y="5175250"/>
          <p14:tracePt t="37699" x="3597275" y="5175250"/>
          <p14:tracePt t="37716" x="3638550" y="5175250"/>
          <p14:tracePt t="37733" x="3654425" y="5175250"/>
          <p14:tracePt t="37749" x="3676650" y="5168900"/>
          <p14:tracePt t="37765" x="3698875" y="5149850"/>
          <p14:tracePt t="37783" x="3740150" y="5133975"/>
          <p14:tracePt t="37799" x="3778250" y="5108575"/>
          <p14:tracePt t="37815" x="3825875" y="5073650"/>
          <p14:tracePt t="37817" x="3844925" y="5067300"/>
          <p14:tracePt t="37833" x="3892550" y="5048250"/>
          <p14:tracePt t="37849" x="3937000" y="5029200"/>
          <p14:tracePt t="37865" x="3962400" y="5010150"/>
          <p14:tracePt t="37883" x="3990975" y="4994275"/>
          <p14:tracePt t="37899" x="4000500" y="4972050"/>
          <p14:tracePt t="37916" x="4019550" y="4937125"/>
          <p14:tracePt t="37932" x="4029075" y="4911725"/>
          <p14:tracePt t="37949" x="4051300" y="4873625"/>
          <p14:tracePt t="37966" x="4067175" y="4832350"/>
          <p14:tracePt t="37982" x="4079875" y="4806950"/>
          <p14:tracePt t="37999" x="4079875" y="4784725"/>
          <p14:tracePt t="38016" x="4079875" y="4746625"/>
          <p14:tracePt t="38032" x="4076700" y="4730750"/>
          <p14:tracePt t="38049" x="4067175" y="4708525"/>
          <p14:tracePt t="38066" x="4051300" y="4673600"/>
          <p14:tracePt t="38082" x="4032250" y="4648200"/>
          <p14:tracePt t="38099" x="4022725" y="4635500"/>
          <p14:tracePt t="38116" x="3994150" y="4606925"/>
          <p14:tracePt t="38132" x="3965575" y="4594225"/>
          <p14:tracePt t="38149" x="3940175" y="4584700"/>
          <p14:tracePt t="38166" x="3886200" y="4565650"/>
          <p14:tracePt t="38182" x="3838575" y="4546600"/>
          <p14:tracePt t="38200" x="3794125" y="4530725"/>
          <p14:tracePt t="38216" x="3746500" y="4514850"/>
          <p14:tracePt t="38232" x="3708400" y="4514850"/>
          <p14:tracePt t="38249" x="3686175" y="4514850"/>
          <p14:tracePt t="38266" x="3644900" y="4514850"/>
          <p14:tracePt t="38282" x="3616325" y="4514850"/>
          <p14:tracePt t="38299" x="3594100" y="4518025"/>
          <p14:tracePt t="38315" x="3552825" y="4533900"/>
          <p14:tracePt t="38332" x="3527425" y="4552950"/>
          <p14:tracePt t="38349" x="3505200" y="4565650"/>
          <p14:tracePt t="38365" x="3470275" y="4581525"/>
          <p14:tracePt t="38382" x="3454400" y="4591050"/>
          <p14:tracePt t="38400" x="3444875" y="4606925"/>
          <p14:tracePt t="38416" x="3429000" y="4622800"/>
          <p14:tracePt t="38432" x="3419475" y="4632325"/>
          <p14:tracePt t="38449" x="3409950" y="4641850"/>
          <p14:tracePt t="38465" x="3400425" y="4664075"/>
          <p14:tracePt t="38482" x="3400425" y="4673600"/>
          <p14:tracePt t="38499" x="3400425" y="4683125"/>
          <p14:tracePt t="38515" x="3400425" y="4721225"/>
          <p14:tracePt t="38532" x="3400425" y="4743450"/>
          <p14:tracePt t="38548" x="3400425" y="4772025"/>
          <p14:tracePt t="38565" x="3400425" y="4806950"/>
          <p14:tracePt t="38583" x="3413125" y="4838700"/>
          <p14:tracePt t="38599" x="3413125" y="4860925"/>
          <p14:tracePt t="38615" x="3413125" y="4899025"/>
          <p14:tracePt t="38632" x="3419475" y="4921250"/>
          <p14:tracePt t="38649" x="3432175" y="4953000"/>
          <p14:tracePt t="38665" x="3451225" y="4987925"/>
          <p14:tracePt t="38683" x="3460750" y="5026025"/>
          <p14:tracePt t="38699" x="3492500" y="5051425"/>
          <p14:tracePt t="38715" x="3524250" y="5092700"/>
          <p14:tracePt t="38732" x="3540125" y="5105400"/>
          <p14:tracePt t="38749" x="3556000" y="5114925"/>
          <p14:tracePt t="38765" x="3584575" y="5114925"/>
          <p14:tracePt t="38783" x="3603625" y="5114925"/>
          <p14:tracePt t="38800" x="3644900" y="5114925"/>
          <p14:tracePt t="38816" x="3667125" y="5114925"/>
          <p14:tracePt t="38832" x="3705225" y="5111750"/>
          <p14:tracePt t="38849" x="3733800" y="5111750"/>
          <p14:tracePt t="38852" x="3752850" y="5105400"/>
          <p14:tracePt t="38865" x="3768725" y="5102225"/>
          <p14:tracePt t="38882" x="3778250" y="5092700"/>
          <p14:tracePt t="38900" x="3790950" y="5076825"/>
          <p14:tracePt t="38915" x="3806825" y="5060950"/>
          <p14:tracePt t="38932" x="3816350" y="5051425"/>
          <p14:tracePt t="38950" x="3832225" y="5035550"/>
          <p14:tracePt t="38965" x="3841750" y="5026025"/>
          <p14:tracePt t="38982" x="3860800" y="4997450"/>
          <p14:tracePt t="38999" x="3886200" y="4933950"/>
          <p14:tracePt t="39016" x="3898900" y="4889500"/>
          <p14:tracePt t="39032" x="3898900" y="4845050"/>
          <p14:tracePt t="39049" x="3898900" y="4775200"/>
          <p14:tracePt t="39066" x="3898900" y="4743450"/>
          <p14:tracePt t="39083" x="3898900" y="4727575"/>
          <p14:tracePt t="39100" x="3889375" y="4702175"/>
          <p14:tracePt t="39115" x="3879850" y="4692650"/>
          <p14:tracePt t="39132" x="3870325" y="4683125"/>
          <p14:tracePt t="39149" x="3851275" y="4676775"/>
          <p14:tracePt t="39165" x="3841750" y="4676775"/>
          <p14:tracePt t="39182" x="3825875" y="4676775"/>
          <p14:tracePt t="39199" x="3778250" y="4676775"/>
          <p14:tracePt t="39215" x="3733800" y="4676775"/>
          <p14:tracePt t="39232" x="3698875" y="4676775"/>
          <p14:tracePt t="39250" x="3641725" y="4686300"/>
          <p14:tracePt t="39265" x="3609975" y="4699000"/>
          <p14:tracePt t="39282" x="3587750" y="4718050"/>
          <p14:tracePt t="39299" x="3571875" y="4730750"/>
          <p14:tracePt t="39316" x="3556000" y="4743450"/>
          <p14:tracePt t="39333" x="3546475" y="4743450"/>
          <p14:tracePt t="39349" x="3533775" y="4743450"/>
          <p14:tracePt t="39456" x="3527425" y="4743450"/>
          <p14:tracePt t="39784" x="3543300" y="4711700"/>
          <p14:tracePt t="39791" x="3568700" y="4651375"/>
          <p14:tracePt t="39799" x="3616325" y="4578350"/>
          <p14:tracePt t="39815" x="3679825" y="4413250"/>
          <p14:tracePt t="39832" x="3765550" y="4244975"/>
          <p14:tracePt t="39849" x="3867150" y="3994150"/>
          <p14:tracePt t="39882" x="4003675" y="3692525"/>
          <p14:tracePt t="39885" x="4029075" y="3619500"/>
          <p14:tracePt t="39921" x="4102100" y="3279775"/>
          <p14:tracePt t="39934" x="4127500" y="3168650"/>
          <p14:tracePt t="39949" x="4159250" y="3070225"/>
          <p14:tracePt t="39965" x="4175125" y="2974975"/>
          <p14:tracePt t="39983" x="4191000" y="2901950"/>
          <p14:tracePt t="39999" x="4213225" y="2800350"/>
          <p14:tracePt t="40015" x="4232275" y="2762250"/>
          <p14:tracePt t="40033" x="4238625" y="2708275"/>
          <p14:tracePt t="40049" x="4238625" y="2644775"/>
          <p14:tracePt t="40065" x="4238625" y="2603500"/>
          <p14:tracePt t="40083" x="4238625" y="2546350"/>
          <p14:tracePt t="40099" x="4244975" y="2524125"/>
          <p14:tracePt t="40115" x="4257675" y="2492375"/>
          <p14:tracePt t="40134" x="4295775" y="2435225"/>
          <p14:tracePt t="40149" x="4324350" y="2387600"/>
          <p14:tracePt t="40165" x="4359275" y="2320925"/>
          <p14:tracePt t="40183" x="4387850" y="2235200"/>
          <p14:tracePt t="40199" x="4400550" y="2190750"/>
          <p14:tracePt t="40215" x="4406900" y="2168525"/>
          <p14:tracePt t="40233" x="4413250" y="2127250"/>
          <p14:tracePt t="40249" x="4432300" y="2108200"/>
          <p14:tracePt t="40266" x="4438650" y="2085975"/>
          <p14:tracePt t="40282" x="4454525" y="2063750"/>
          <p14:tracePt t="40299" x="4464050" y="2041525"/>
          <p14:tracePt t="40315" x="4470400" y="2019300"/>
          <p14:tracePt t="40333" x="4470400" y="2000250"/>
          <p14:tracePt t="40349" x="4470400" y="1971675"/>
          <p14:tracePt t="40366" x="4470400" y="1962150"/>
          <p14:tracePt t="40382" x="4470400" y="1949450"/>
          <p14:tracePt t="40399" x="4470400" y="1936750"/>
          <p14:tracePt t="40455" x="4470400" y="1946275"/>
          <p14:tracePt t="40462" x="4470400" y="1949450"/>
          <p14:tracePt t="40469" x="4470400" y="1955800"/>
          <p14:tracePt t="40483" x="4470400" y="1965325"/>
          <p14:tracePt t="40498" x="4470400" y="1987550"/>
          <p14:tracePt t="40515" x="4470400" y="2016125"/>
          <p14:tracePt t="40533" x="4470400" y="2057400"/>
          <p14:tracePt t="40549" x="4470400" y="2076450"/>
          <p14:tracePt t="40565" x="4470400" y="2114550"/>
          <p14:tracePt t="40582" x="4470400" y="2193925"/>
          <p14:tracePt t="40598" x="4470400" y="2251075"/>
          <p14:tracePt t="40615" x="4470400" y="2289175"/>
          <p14:tracePt t="40632" x="4467225" y="2352675"/>
          <p14:tracePt t="40649" x="4460875" y="2397125"/>
          <p14:tracePt t="40665" x="4454525" y="2441575"/>
          <p14:tracePt t="40682" x="4441825" y="2505075"/>
          <p14:tracePt t="40698" x="4441825" y="2533650"/>
          <p14:tracePt t="40715" x="4441825" y="2571750"/>
          <p14:tracePt t="40733" x="4441825" y="2603500"/>
          <p14:tracePt t="40749" x="4441825" y="2632075"/>
          <p14:tracePt t="40766" x="4441825" y="2654300"/>
          <p14:tracePt t="40782" x="4435475" y="2711450"/>
          <p14:tracePt t="40798" x="4429125" y="2740025"/>
          <p14:tracePt t="40815" x="4422775" y="2768600"/>
          <p14:tracePt t="40832" x="4397375" y="2825750"/>
          <p14:tracePt t="40849" x="4391025" y="2851150"/>
          <p14:tracePt t="40865" x="4384675" y="2879725"/>
          <p14:tracePt t="40882" x="4368800" y="2921000"/>
          <p14:tracePt t="40899" x="4349750" y="2946400"/>
          <p14:tracePt t="40915" x="4337050" y="2968625"/>
          <p14:tracePt t="40932" x="4321175" y="3013075"/>
          <p14:tracePt t="40949" x="4308475" y="3041650"/>
          <p14:tracePt t="40965" x="4302125" y="3063875"/>
          <p14:tracePt t="40982" x="4289425" y="3105150"/>
          <p14:tracePt t="40999" x="4289425" y="3127375"/>
          <p14:tracePt t="41016" x="4289425" y="3143250"/>
          <p14:tracePt t="41032" x="4289425" y="3165475"/>
          <p14:tracePt t="41049" x="4289425" y="3175000"/>
          <p14:tracePt t="41065" x="4289425" y="3184525"/>
          <p14:tracePt t="41082" x="4289425" y="3203575"/>
          <p14:tracePt t="41099" x="4289425" y="3209925"/>
          <p14:tracePt t="41132" x="4289425" y="3206750"/>
          <p14:tracePt t="41149" x="4298950" y="3190875"/>
          <p14:tracePt t="41166" x="4311650" y="3168650"/>
          <p14:tracePt t="41182" x="4327525" y="3124200"/>
          <p14:tracePt t="41199" x="4340225" y="3101975"/>
          <p14:tracePt t="41215" x="4359275" y="3070225"/>
          <p14:tracePt t="41232" x="4375150" y="3035300"/>
          <p14:tracePt t="41249" x="4387850" y="2990850"/>
          <p14:tracePt t="41265" x="4403725" y="2936875"/>
          <p14:tracePt t="41282" x="4403725" y="2873375"/>
          <p14:tracePt t="41299" x="4403725" y="2838450"/>
          <p14:tracePt t="41315" x="4403725" y="2806700"/>
          <p14:tracePt t="41332" x="4403725" y="2781300"/>
          <p14:tracePt t="41349" x="4406900" y="2759075"/>
          <p14:tracePt t="41365" x="4406900" y="2749550"/>
          <p14:tracePt t="41382" x="4406900" y="2730500"/>
          <p14:tracePt t="41399" x="4406900" y="2714625"/>
          <p14:tracePt t="41415" x="4406900" y="2705100"/>
          <p14:tracePt t="41433" x="4406900" y="2663825"/>
          <p14:tracePt t="41449" x="4419600" y="2647950"/>
          <p14:tracePt t="41467" x="4425950" y="2606675"/>
          <p14:tracePt t="41482" x="4425950" y="2584450"/>
          <p14:tracePt t="41499" x="4425950" y="2562225"/>
          <p14:tracePt t="41515" x="4432300" y="2546350"/>
          <p14:tracePt t="41532" x="4432300" y="2520950"/>
          <p14:tracePt t="41549" x="4432300" y="2511425"/>
          <p14:tracePt t="41566" x="4432300" y="2492375"/>
          <p14:tracePt t="41582" x="4432300" y="2479675"/>
          <p14:tracePt t="41598" x="4432300" y="2470150"/>
          <p14:tracePt t="41615" x="4432300" y="2460625"/>
          <p14:tracePt t="41632" x="4432300" y="2447925"/>
          <p14:tracePt t="41687" x="4432300" y="2441575"/>
          <p14:tracePt t="42786" x="4387850" y="2435225"/>
          <p14:tracePt t="42793" x="4318000" y="2425700"/>
          <p14:tracePt t="42801" x="4235450" y="2416175"/>
          <p14:tracePt t="42816" x="4054475" y="2416175"/>
          <p14:tracePt t="42833" x="3883025" y="2432050"/>
          <p14:tracePt t="42849" x="3581400" y="2498725"/>
          <p14:tracePt t="42882" x="3190875" y="2641600"/>
          <p14:tracePt t="42916" x="2832100" y="2784475"/>
          <p14:tracePt t="42933" x="2717800" y="2844800"/>
          <p14:tracePt t="42937" x="2667000" y="2870200"/>
          <p14:tracePt t="42950" x="2584450" y="2936875"/>
          <p14:tracePt t="42966" x="2520950" y="3009900"/>
          <p14:tracePt t="42982" x="2479675" y="3057525"/>
          <p14:tracePt t="42999" x="2393950" y="3159125"/>
          <p14:tracePt t="43015" x="2327275" y="3232150"/>
          <p14:tracePt t="43032" x="2266950" y="3276600"/>
          <p14:tracePt t="43049" x="2197100" y="3333750"/>
          <p14:tracePt t="43065" x="2174875" y="3359150"/>
          <p14:tracePt t="43082" x="2149475" y="3371850"/>
          <p14:tracePt t="43099" x="2136775" y="3375025"/>
          <p14:tracePt t="43115" x="2127250" y="3368675"/>
          <p14:tracePt t="43132" x="2108200" y="3340100"/>
          <p14:tracePt t="43149" x="2089150" y="3276600"/>
          <p14:tracePt t="43165" x="2076450" y="3213100"/>
          <p14:tracePt t="43182" x="2060575" y="3149600"/>
          <p14:tracePt t="43198" x="2032000" y="3057525"/>
          <p14:tracePt t="43215" x="2016125" y="2971800"/>
          <p14:tracePt t="43232" x="2016125" y="2892425"/>
          <p14:tracePt t="43248" x="2016125" y="2698750"/>
          <p14:tracePt t="43265" x="2016125" y="2581275"/>
          <p14:tracePt t="43282" x="2016125" y="2520950"/>
          <p14:tracePt t="43298" x="2003425" y="2425700"/>
          <p14:tracePt t="43315" x="1987550" y="2362200"/>
          <p14:tracePt t="43332" x="1968500" y="2305050"/>
          <p14:tracePt t="43349" x="1962150" y="2241550"/>
          <p14:tracePt t="43365" x="1962150" y="2197100"/>
          <p14:tracePt t="43382" x="1962150" y="2162175"/>
          <p14:tracePt t="43399" x="1939925" y="2060575"/>
          <p14:tracePt t="43415" x="1917700" y="1984375"/>
          <p14:tracePt t="43433" x="1892300" y="1939925"/>
          <p14:tracePt t="43449" x="1873250" y="1895475"/>
          <p14:tracePt t="43465" x="1863725" y="1885950"/>
          <p14:tracePt t="43482" x="1854200" y="1882775"/>
          <p14:tracePt t="43498" x="1835150" y="1882775"/>
          <p14:tracePt t="43515" x="1812925" y="1882775"/>
          <p14:tracePt t="43532" x="1784350" y="1882775"/>
          <p14:tracePt t="43548" x="1743075" y="1882775"/>
          <p14:tracePt t="43565" x="1698625" y="1885950"/>
          <p14:tracePt t="43582" x="1654175" y="1898650"/>
          <p14:tracePt t="43598" x="1590675" y="1917700"/>
          <p14:tracePt t="43615" x="1558925" y="1943100"/>
          <p14:tracePt t="43632" x="1520825" y="1968500"/>
          <p14:tracePt t="43649" x="1476375" y="2012950"/>
          <p14:tracePt t="43666" x="1450975" y="2044700"/>
          <p14:tracePt t="43683" x="1387475" y="2171700"/>
          <p14:tracePt t="43698" x="1355725" y="2270125"/>
          <p14:tracePt t="43715" x="1323975" y="2346325"/>
          <p14:tracePt t="43732" x="1311275" y="2409825"/>
          <p14:tracePt t="43749" x="1292225" y="2482850"/>
          <p14:tracePt t="43765" x="1285875" y="2546350"/>
          <p14:tracePt t="43783" x="1285875" y="2622550"/>
          <p14:tracePt t="43798" x="1285875" y="2673350"/>
          <p14:tracePt t="43815" x="1285875" y="2727325"/>
          <p14:tracePt t="43832" x="1285875" y="2822575"/>
          <p14:tracePt t="43848" x="1285875" y="2914650"/>
          <p14:tracePt t="43865" x="1285875" y="2997200"/>
          <p14:tracePt t="43882" x="1285875" y="3086100"/>
          <p14:tracePt t="43898" x="1285875" y="3130550"/>
          <p14:tracePt t="43915" x="1285875" y="3165475"/>
          <p14:tracePt t="43932" x="1285875" y="3228975"/>
          <p14:tracePt t="43948" x="1285875" y="3279775"/>
          <p14:tracePt t="43966" x="1285875" y="3324225"/>
          <p14:tracePt t="43971" x="1285875" y="3343275"/>
          <p14:tracePt t="43983" x="1285875" y="3387725"/>
          <p14:tracePt t="43999" x="1285875" y="3422650"/>
          <p14:tracePt t="44015" x="1285875" y="3467100"/>
          <p14:tracePt t="44032" x="1285875" y="3536950"/>
          <p14:tracePt t="44048" x="1285875" y="3581400"/>
          <p14:tracePt t="44065" x="1285875" y="3616325"/>
          <p14:tracePt t="44082" x="1285875" y="3679825"/>
          <p14:tracePt t="44098" x="1301750" y="3724275"/>
          <p14:tracePt t="44115" x="1311275" y="3749675"/>
          <p14:tracePt t="44132" x="1336675" y="3797300"/>
          <p14:tracePt t="44148" x="1349375" y="3829050"/>
          <p14:tracePt t="44165" x="1355725" y="3851275"/>
          <p14:tracePt t="44182" x="1355725" y="3876675"/>
          <p14:tracePt t="44198" x="1355725" y="3889375"/>
          <p14:tracePt t="44215" x="1355725" y="3898900"/>
          <p14:tracePt t="44231" x="1365250" y="3911600"/>
          <p14:tracePt t="44248" x="1374775" y="3917950"/>
          <p14:tracePt t="44265" x="1390650" y="3917950"/>
          <p14:tracePt t="44282" x="1416050" y="3917950"/>
          <p14:tracePt t="44298" x="1444625" y="3917950"/>
          <p14:tracePt t="44315" x="1460500" y="3917950"/>
          <p14:tracePt t="44331" x="1501775" y="3917950"/>
          <p14:tracePt t="44349" x="1524000" y="3908425"/>
          <p14:tracePt t="44365" x="1555750" y="3895725"/>
          <p14:tracePt t="44382" x="1628775" y="3854450"/>
          <p14:tracePt t="44399" x="1695450" y="3832225"/>
          <p14:tracePt t="44415" x="1746250" y="3819525"/>
          <p14:tracePt t="44432" x="1828800" y="3800475"/>
          <p14:tracePt t="44448" x="1866900" y="3800475"/>
          <p14:tracePt t="44465" x="1911350" y="3800475"/>
          <p14:tracePt t="44482" x="2000250" y="3816350"/>
          <p14:tracePt t="44499" x="2089150" y="3848100"/>
          <p14:tracePt t="44515" x="2200275" y="3892550"/>
          <p14:tracePt t="44532" x="2282825" y="3933825"/>
          <p14:tracePt t="44549" x="2314575" y="3952875"/>
          <p14:tracePt t="44565" x="2346325" y="3965575"/>
          <p14:tracePt t="44581" x="2393950" y="3984625"/>
          <p14:tracePt t="44598" x="2486025" y="4022725"/>
          <p14:tracePt t="44615" x="2641600" y="4108450"/>
          <p14:tracePt t="44632" x="2946400" y="4305300"/>
          <p14:tracePt t="44650" x="3130550" y="4438650"/>
          <p14:tracePt t="44666" x="3260725" y="4584700"/>
          <p14:tracePt t="44682" x="3292475" y="4625975"/>
          <p14:tracePt t="44698" x="3311525" y="4657725"/>
          <p14:tracePt t="44715" x="3314700" y="4667250"/>
          <p14:tracePt t="44732" x="3314700" y="4670425"/>
          <p14:tracePt t="44781" x="3321050" y="4670425"/>
          <p14:tracePt t="44789" x="3327400" y="4670425"/>
          <p14:tracePt t="44803" x="3330575" y="4670425"/>
          <p14:tracePt t="44817" x="3336925" y="4664075"/>
          <p14:tracePt t="44832" x="3346450" y="4654550"/>
          <p14:tracePt t="44848" x="3362325" y="4632325"/>
          <p14:tracePt t="44865" x="3365500" y="4616450"/>
          <p14:tracePt t="44882" x="3365500" y="4603750"/>
          <p14:tracePt t="44899" x="3365500" y="4587875"/>
          <p14:tracePt t="44938" x="3365500" y="4581525"/>
          <p14:tracePt t="44948" x="3365500" y="4578350"/>
          <p14:tracePt t="44964" x="3371850" y="4562475"/>
          <p14:tracePt t="44982" x="3371850" y="4521200"/>
          <p14:tracePt t="44998" x="3371850" y="4498975"/>
          <p14:tracePt t="45016" x="3371850" y="4467225"/>
          <p14:tracePt t="45032" x="3371850" y="4454525"/>
          <p14:tracePt t="45048" x="3371850" y="4451350"/>
          <p14:tracePt t="45244" x="3324225" y="4400550"/>
          <p14:tracePt t="45252" x="3270250" y="4337050"/>
          <p14:tracePt t="45265" x="3136900" y="4156075"/>
          <p14:tracePt t="45282" x="3022600" y="3984625"/>
          <p14:tracePt t="45299" x="2949575" y="3841750"/>
          <p14:tracePt t="45316" x="2889250" y="3657600"/>
          <p14:tracePt t="45332" x="2847975" y="3568700"/>
          <p14:tracePt t="45348" x="2835275" y="3505200"/>
          <p14:tracePt t="45365" x="2835275" y="3451225"/>
          <p14:tracePt t="45381" x="2838450" y="3429000"/>
          <p14:tracePt t="45398" x="2851150" y="3397250"/>
          <p14:tracePt t="45415" x="2873375" y="3346450"/>
          <p14:tracePt t="45431" x="2870200" y="3311525"/>
          <p14:tracePt t="45448" x="2844800" y="3254375"/>
          <p14:tracePt t="45465" x="2746375" y="3140075"/>
          <p14:tracePt t="45481" x="2654300" y="3063875"/>
          <p14:tracePt t="45498" x="2559050" y="2987675"/>
          <p14:tracePt t="45515" x="2435225" y="2879725"/>
          <p14:tracePt t="45531" x="2359025" y="2806700"/>
          <p14:tracePt t="45549" x="2305050" y="2743200"/>
          <p14:tracePt t="45565" x="2184400" y="2663825"/>
          <p14:tracePt t="45581" x="2117725" y="2625725"/>
          <p14:tracePt t="45598" x="2070100" y="2597150"/>
          <p14:tracePt t="45615" x="2025650" y="2568575"/>
          <p14:tracePt t="45631" x="1993900" y="2549525"/>
          <p14:tracePt t="45648" x="1984375" y="2530475"/>
          <p14:tracePt t="45665" x="1984375" y="2511425"/>
          <p14:tracePt t="45682" x="1984375" y="2501900"/>
          <p14:tracePt t="45698" x="1984375" y="2492375"/>
          <p14:tracePt t="45715" x="1984375" y="2482850"/>
          <p14:tracePt t="45758" x="1984375" y="2476500"/>
          <p14:tracePt t="45765" x="1984375" y="2466975"/>
          <p14:tracePt t="45782" x="1984375" y="2457450"/>
          <p14:tracePt t="45798" x="1984375" y="2441575"/>
          <p14:tracePt t="45815" x="1984375" y="2393950"/>
          <p14:tracePt t="45831" x="1984375" y="2371725"/>
          <p14:tracePt t="45849" x="1984375" y="2349500"/>
          <p14:tracePt t="45864" x="1984375" y="2330450"/>
          <p14:tracePt t="45882" x="1984375" y="2320925"/>
          <p14:tracePt t="45898" x="1984375" y="2305050"/>
          <p14:tracePt t="45914" x="1984375" y="2289175"/>
          <p14:tracePt t="45931" x="1990725" y="2286000"/>
          <p14:tracePt t="45948" x="2006600" y="2279650"/>
          <p14:tracePt t="45965" x="2019300" y="2279650"/>
          <p14:tracePt t="45982" x="2035175" y="2279650"/>
          <p14:tracePt t="45998" x="2051050" y="2279650"/>
          <p14:tracePt t="46015" x="2070100" y="2279650"/>
          <p14:tracePt t="46032" x="2085975" y="2279650"/>
          <p14:tracePt t="46048" x="2108200" y="2286000"/>
          <p14:tracePt t="46065" x="2143125" y="2305050"/>
          <p14:tracePt t="46082" x="2174875" y="2324100"/>
          <p14:tracePt t="46099" x="2209800" y="2339975"/>
          <p14:tracePt t="46115" x="2232025" y="2352675"/>
          <p14:tracePt t="46132" x="2241550" y="2362200"/>
          <p14:tracePt t="46148" x="2254250" y="2378075"/>
          <p14:tracePt t="46165" x="2273300" y="2381250"/>
          <p14:tracePt t="46181" x="2282825" y="2381250"/>
          <p14:tracePt t="46199" x="2317750" y="2393950"/>
          <p14:tracePt t="46214" x="2346325" y="2406650"/>
          <p14:tracePt t="46232" x="2371725" y="2416175"/>
          <p14:tracePt t="46249" x="2413000" y="2441575"/>
          <p14:tracePt t="46265" x="2428875" y="2454275"/>
          <p14:tracePt t="46282" x="2444750" y="2463800"/>
          <p14:tracePt t="46299" x="2473325" y="2486025"/>
          <p14:tracePt t="46315" x="2489200" y="2501900"/>
          <p14:tracePt t="46331" x="2527300" y="2520950"/>
          <p14:tracePt t="46349" x="2600325" y="2559050"/>
          <p14:tracePt t="46365" x="2654300" y="2571750"/>
          <p14:tracePt t="46382" x="2686050" y="2584450"/>
          <p14:tracePt t="46399" x="2714625" y="2606675"/>
          <p14:tracePt t="46415" x="2724150" y="2613025"/>
          <p14:tracePt t="46432" x="2733675" y="2622550"/>
          <p14:tracePt t="46449" x="2755900" y="2638425"/>
          <p14:tracePt t="46465" x="2765425" y="2647950"/>
          <p14:tracePt t="46482" x="2774950" y="2663825"/>
          <p14:tracePt t="46499" x="2794000" y="2705100"/>
          <p14:tracePt t="46514" x="2809875" y="2727325"/>
          <p14:tracePt t="46532" x="2822575" y="2746375"/>
          <p14:tracePt t="46549" x="2832100" y="2765425"/>
          <p14:tracePt t="46565" x="2838450" y="2774950"/>
          <p14:tracePt t="46582" x="2841625" y="2784475"/>
          <p14:tracePt t="46598" x="2851150" y="2800350"/>
          <p14:tracePt t="46614" x="2867025" y="2816225"/>
          <p14:tracePt t="46632" x="2873375" y="2825750"/>
          <p14:tracePt t="46649" x="2876550" y="2828925"/>
          <p14:tracePt t="46749" x="2876550" y="2822575"/>
          <p14:tracePt t="46756" x="2876550" y="2819400"/>
          <p14:tracePt t="46764" x="2870200" y="2813050"/>
          <p14:tracePt t="46782" x="2847975" y="2797175"/>
          <p14:tracePt t="46798" x="2778125" y="2755900"/>
          <p14:tracePt t="46814" x="2686050" y="2689225"/>
          <p14:tracePt t="46832" x="2593975" y="2628900"/>
          <p14:tracePt t="46848" x="2486025" y="2574925"/>
          <p14:tracePt t="46866" x="2428875" y="2549525"/>
          <p14:tracePt t="46883" x="2362200" y="2511425"/>
          <p14:tracePt t="46899" x="2266950" y="2466975"/>
          <p14:tracePt t="46915" x="2200275" y="2438400"/>
          <p14:tracePt t="46932" x="2143125" y="2422525"/>
          <p14:tracePt t="46948" x="2085975" y="2403475"/>
          <p14:tracePt t="46964" x="2063750" y="2393950"/>
          <p14:tracePt t="46982" x="2019300" y="2374900"/>
          <p14:tracePt t="46983" x="2006600" y="2368550"/>
          <p14:tracePt t="46998" x="1968500" y="2355850"/>
          <p14:tracePt t="47015" x="1936750" y="2343150"/>
          <p14:tracePt t="47032" x="1898650" y="2330450"/>
          <p14:tracePt t="47049" x="1863725" y="2311400"/>
          <p14:tracePt t="47065" x="1841500" y="2308225"/>
          <p14:tracePt t="47081" x="1831975" y="2298700"/>
          <p14:tracePt t="47099" x="1816100" y="2289175"/>
          <p14:tracePt t="47115" x="1812925" y="2279650"/>
          <p14:tracePt t="47132" x="1812925" y="2263775"/>
          <p14:tracePt t="47165" x="1812925" y="2257425"/>
          <p14:tracePt t="47198" x="1812925" y="2254250"/>
          <p14:tracePt t="47219" x="1812925" y="2247900"/>
          <p14:tracePt t="47226" x="1819275" y="2244725"/>
          <p14:tracePt t="47233" x="1822450" y="2238375"/>
          <p14:tracePt t="47248" x="1844675" y="2238375"/>
          <p14:tracePt t="47264" x="1866900" y="2238375"/>
          <p14:tracePt t="47282" x="1882775" y="2238375"/>
          <p14:tracePt t="47298" x="1924050" y="2238375"/>
          <p14:tracePt t="47315" x="1946275" y="2241550"/>
          <p14:tracePt t="47333" x="2022475" y="2282825"/>
          <p14:tracePt t="47349" x="2079625" y="2311400"/>
          <p14:tracePt t="47364" x="2127250" y="2339975"/>
          <p14:tracePt t="47382" x="2155825" y="2355850"/>
          <p14:tracePt t="47398" x="2184400" y="2374900"/>
          <p14:tracePt t="47415" x="2193925" y="2384425"/>
          <p14:tracePt t="47431" x="2200275" y="2393950"/>
          <p14:tracePt t="47448" x="2216150" y="2413000"/>
          <p14:tracePt t="47464" x="2232025" y="2425700"/>
          <p14:tracePt t="47482" x="2257425" y="2441575"/>
          <p14:tracePt t="47499" x="2273300" y="2457450"/>
          <p14:tracePt t="47515" x="2298700" y="2473325"/>
          <p14:tracePt t="47532" x="2311400" y="2489200"/>
          <p14:tracePt t="47548" x="2320925" y="2498725"/>
          <p14:tracePt t="47564" x="2339975" y="2514600"/>
          <p14:tracePt t="47581" x="2339975" y="2524125"/>
          <p14:tracePt t="47597" x="2352675" y="2540000"/>
          <p14:tracePt t="47615" x="2365375" y="2549525"/>
          <p14:tracePt t="47633" x="2413000" y="2581275"/>
          <p14:tracePt t="47648" x="2460625" y="2613025"/>
          <p14:tracePt t="47664" x="2486025" y="2638425"/>
          <p14:tracePt t="47682" x="2508250" y="2673350"/>
          <p14:tracePt t="47698" x="2524125" y="2686050"/>
          <p14:tracePt t="47715" x="2533650" y="2695575"/>
          <p14:tracePt t="47732" x="2540000" y="2708275"/>
          <p14:tracePt t="47748" x="2549525" y="2724150"/>
          <p14:tracePt t="47764" x="2559050" y="2733675"/>
          <p14:tracePt t="47782" x="2581275" y="2749550"/>
          <p14:tracePt t="47798" x="2597150" y="2759075"/>
          <p14:tracePt t="47814" x="2606675" y="2774950"/>
          <p14:tracePt t="47832" x="2625725" y="2790825"/>
          <p14:tracePt t="47848" x="2632075" y="2800350"/>
          <p14:tracePt t="47864" x="2635250" y="2806700"/>
          <p14:tracePt t="47911" x="2635250" y="2809875"/>
          <p14:tracePt t="49236" x="2714625" y="2838450"/>
          <p14:tracePt t="49244" x="2822575" y="2876550"/>
          <p14:tracePt t="49250" x="2927350" y="2924175"/>
          <p14:tracePt t="49269" x="3168650" y="3006725"/>
          <p14:tracePt t="49281" x="3419475" y="3057525"/>
          <p14:tracePt t="49298" x="3606800" y="3105150"/>
          <p14:tracePt t="49332" x="4019550" y="3124200"/>
          <p14:tracePt t="49364" x="4619625" y="3143250"/>
          <p14:tracePt t="49382" x="4984750" y="3216275"/>
          <p14:tracePt t="49399" x="5365750" y="3289300"/>
          <p14:tracePt t="49415" x="5800725" y="3432175"/>
          <p14:tracePt t="49433" x="6038850" y="3514725"/>
          <p14:tracePt t="49450" x="6264275" y="3597275"/>
          <p14:tracePt t="49466" x="6416675" y="3632200"/>
          <p14:tracePt t="49481" x="6556375" y="3641725"/>
          <p14:tracePt t="49498" x="6683375" y="3641725"/>
          <p14:tracePt t="49514" x="6883400" y="3600450"/>
          <p14:tracePt t="49531" x="7013575" y="3575050"/>
          <p14:tracePt t="49548" x="7108825" y="3559175"/>
          <p14:tracePt t="49564" x="7258050" y="3502025"/>
          <p14:tracePt t="49581" x="7378700" y="3467100"/>
          <p14:tracePt t="49598" x="7489825" y="3425825"/>
          <p14:tracePt t="49615" x="7648575" y="3375025"/>
          <p14:tracePt t="49631" x="7747000" y="3349625"/>
          <p14:tracePt t="49648" x="7842250" y="3324225"/>
          <p14:tracePt t="49664" x="7937500" y="3279775"/>
          <p14:tracePt t="49681" x="7985125" y="3254375"/>
          <p14:tracePt t="49698" x="8023225" y="3228975"/>
          <p14:tracePt t="49714" x="8112125" y="3155950"/>
          <p14:tracePt t="49731" x="8172450" y="3101975"/>
          <p14:tracePt t="49748" x="8235950" y="3048000"/>
          <p14:tracePt t="49765" x="8305800" y="2984500"/>
          <p14:tracePt t="49781" x="8378825" y="2901950"/>
          <p14:tracePt t="49798" x="8455025" y="2809875"/>
          <p14:tracePt t="49815" x="8585200" y="2679700"/>
          <p14:tracePt t="49831" x="8689975" y="2603500"/>
          <p14:tracePt t="49848" x="8791575" y="2543175"/>
          <p14:tracePt t="49865" x="8924925" y="2451100"/>
          <p14:tracePt t="49881" x="9007475" y="2374900"/>
          <p14:tracePt t="49898" x="9080500" y="2301875"/>
          <p14:tracePt t="50128" x="9128125" y="1435100"/>
          <p14:tracePt t="50135" x="9090025" y="1422400"/>
          <p14:tracePt t="50153" x="9032875" y="1384300"/>
          <p14:tracePt t="50164" x="8966200" y="1355725"/>
          <p14:tracePt t="50198" x="8791575" y="1273175"/>
          <p14:tracePt t="50231" x="8664575" y="1206500"/>
          <p14:tracePt t="50248" x="8537575" y="1139825"/>
          <p14:tracePt t="50265" x="8413750" y="1098550"/>
          <p14:tracePt t="50281" x="8283575" y="1054100"/>
          <p14:tracePt t="50298" x="8156575" y="1012825"/>
          <p14:tracePt t="50314" x="8070850" y="990600"/>
          <p14:tracePt t="50331" x="7975600" y="981075"/>
          <p14:tracePt t="50347" x="7858125" y="981075"/>
          <p14:tracePt t="50364" x="7797800" y="981075"/>
          <p14:tracePt t="50381" x="7705725" y="974725"/>
          <p14:tracePt t="50398" x="7543800" y="974725"/>
          <p14:tracePt t="50414" x="7464425" y="974725"/>
          <p14:tracePt t="50431" x="7400925" y="974725"/>
          <p14:tracePt t="50448" x="7337425" y="984250"/>
          <p14:tracePt t="50464" x="7299325" y="1003300"/>
          <p14:tracePt t="50481" x="7277100" y="1012825"/>
          <p14:tracePt t="50498" x="7232650" y="1038225"/>
          <p14:tracePt t="50514" x="7200900" y="1069975"/>
          <p14:tracePt t="50531" x="7156450" y="1095375"/>
          <p14:tracePt t="50548" x="7112000" y="1127125"/>
          <p14:tracePt t="50564" x="7089775" y="1139825"/>
          <p14:tracePt t="50581" x="7080250" y="1149350"/>
          <p14:tracePt t="50598" x="7058025" y="1165225"/>
          <p14:tracePt t="50614" x="7048500" y="1181100"/>
          <p14:tracePt t="50631" x="7038975" y="1193800"/>
          <p14:tracePt t="50648" x="7013575" y="1238250"/>
          <p14:tracePt t="50664" x="7000875" y="1260475"/>
          <p14:tracePt t="50681" x="6988175" y="1298575"/>
          <p14:tracePt t="50698" x="6962775" y="1371600"/>
          <p14:tracePt t="50714" x="6943725" y="1409700"/>
          <p14:tracePt t="50731" x="6931025" y="1457325"/>
          <p14:tracePt t="50748" x="6911975" y="1520825"/>
          <p14:tracePt t="50764" x="6880225" y="1597025"/>
          <p14:tracePt t="50781" x="6864350" y="1682750"/>
          <p14:tracePt t="50797" x="6826250" y="1774825"/>
          <p14:tracePt t="50814" x="6807200" y="1831975"/>
          <p14:tracePt t="50831" x="6794500" y="1895475"/>
          <p14:tracePt t="50848" x="6772275" y="1984375"/>
          <p14:tracePt t="50864" x="6772275" y="2076450"/>
          <p14:tracePt t="50881" x="6772275" y="2159000"/>
          <p14:tracePt t="50898" x="6772275" y="2228850"/>
          <p14:tracePt t="50915" x="6772275" y="2257425"/>
          <p14:tracePt t="50932" x="6765925" y="2289175"/>
          <p14:tracePt t="50948" x="6765925" y="2320925"/>
          <p14:tracePt t="50964" x="6765925" y="2359025"/>
          <p14:tracePt t="50981" x="6765925" y="2378075"/>
          <p14:tracePt t="50998" x="6765925" y="2441575"/>
          <p14:tracePt t="51014" x="6775450" y="2486025"/>
          <p14:tracePt t="51031" x="6788150" y="2511425"/>
          <p14:tracePt t="51033" x="6794500" y="2530475"/>
          <p14:tracePt t="51048" x="6813550" y="2552700"/>
          <p14:tracePt t="51065" x="6838950" y="2600325"/>
          <p14:tracePt t="51082" x="6886575" y="2660650"/>
          <p14:tracePt t="51098" x="6911975" y="2698750"/>
          <p14:tracePt t="51114" x="6956425" y="2755900"/>
          <p14:tracePt t="51131" x="7000875" y="2816225"/>
          <p14:tracePt t="51148" x="7112000" y="2905125"/>
          <p14:tracePt t="51164" x="7185025" y="2959100"/>
          <p14:tracePt t="51182" x="7267575" y="3000375"/>
          <p14:tracePt t="51198" x="7305675" y="3028950"/>
          <p14:tracePt t="51214" x="7350125" y="3041650"/>
          <p14:tracePt t="51232" x="7442200" y="3070225"/>
          <p14:tracePt t="51248" x="7508875" y="3108325"/>
          <p14:tracePt t="51265" x="7591425" y="3162300"/>
          <p14:tracePt t="51281" x="7702550" y="3241675"/>
          <p14:tracePt t="51297" x="7772400" y="3289300"/>
          <p14:tracePt t="51314" x="7829550" y="3324225"/>
          <p14:tracePt t="51332" x="7924800" y="3368675"/>
          <p14:tracePt t="51348" x="7962900" y="3387725"/>
          <p14:tracePt t="51365" x="8001000" y="3400425"/>
          <p14:tracePt t="51381" x="8035925" y="3419475"/>
          <p14:tracePt t="51397" x="8067675" y="3429000"/>
          <p14:tracePt t="51414" x="8089900" y="3435350"/>
          <p14:tracePt t="51432" x="8108950" y="3435350"/>
          <p14:tracePt t="51447" x="8124825" y="3435350"/>
          <p14:tracePt t="51464" x="8140700" y="3435350"/>
          <p14:tracePt t="51481" x="8181975" y="3432175"/>
          <p14:tracePt t="51497" x="8204200" y="3422650"/>
          <p14:tracePt t="51514" x="8248650" y="3409950"/>
          <p14:tracePt t="51531" x="8315325" y="3390900"/>
          <p14:tracePt t="51547" x="8362950" y="3355975"/>
          <p14:tracePt t="51565" x="8401050" y="3330575"/>
          <p14:tracePt t="51581" x="8477250" y="3282950"/>
          <p14:tracePt t="51598" x="8528050" y="3232150"/>
          <p14:tracePt t="51614" x="8575675" y="3187700"/>
          <p14:tracePt t="51631" x="8645525" y="3133725"/>
          <p14:tracePt t="51648" x="8670925" y="3101975"/>
          <p14:tracePt t="51665" x="8702675" y="3076575"/>
          <p14:tracePt t="51681" x="8737600" y="3032125"/>
          <p14:tracePt t="51698" x="8769350" y="3000375"/>
          <p14:tracePt t="51715" x="8801100" y="2936875"/>
          <p14:tracePt t="51731" x="8845550" y="2841625"/>
          <p14:tracePt t="51748" x="8858250" y="2784475"/>
          <p14:tracePt t="51765" x="8864600" y="2740025"/>
          <p14:tracePt t="51781" x="8864600" y="2663825"/>
          <p14:tracePt t="51798" x="8870950" y="2619375"/>
          <p14:tracePt t="51814" x="8877300" y="2574925"/>
          <p14:tracePt t="51831" x="8877300" y="2540000"/>
          <p14:tracePt t="51848" x="8877300" y="2511425"/>
          <p14:tracePt t="51864" x="8877300" y="2489200"/>
          <p14:tracePt t="51881" x="8877300" y="2447925"/>
          <p14:tracePt t="51898" x="8877300" y="2425700"/>
          <p14:tracePt t="51914" x="8877300" y="2397125"/>
          <p14:tracePt t="51931" x="8867775" y="2368550"/>
          <p14:tracePt t="51948" x="8867775" y="2349500"/>
          <p14:tracePt t="51965" x="8867775" y="2339975"/>
          <p14:tracePt t="51981" x="8858250" y="2333625"/>
          <p14:tracePt t="51998" x="8848725" y="2333625"/>
          <p14:tracePt t="52014" x="8826500" y="2333625"/>
          <p14:tracePt t="52031" x="8769350" y="2349500"/>
          <p14:tracePt t="52048" x="8715375" y="2368550"/>
          <p14:tracePt t="52065" x="8642350" y="2384425"/>
          <p14:tracePt t="52081" x="8537575" y="2413000"/>
          <p14:tracePt t="52098" x="8480425" y="2447925"/>
          <p14:tracePt t="52116" x="8359775" y="2520950"/>
          <p14:tracePt t="52132" x="8270875" y="2562225"/>
          <p14:tracePt t="52148" x="8181975" y="2603500"/>
          <p14:tracePt t="52164" x="8093075" y="2625725"/>
          <p14:tracePt t="52181" x="7978775" y="2625725"/>
          <p14:tracePt t="52198" x="7912100" y="2606675"/>
          <p14:tracePt t="52214" x="7854950" y="2571750"/>
          <p14:tracePt t="52231" x="7785100" y="2517775"/>
          <p14:tracePt t="52248" x="7747000" y="2476500"/>
          <p14:tracePt t="52265" x="7667625" y="2355850"/>
          <p14:tracePt t="52281" x="7604125" y="2241550"/>
          <p14:tracePt t="52297" x="7556500" y="2139950"/>
          <p14:tracePt t="52315" x="7470775" y="1987550"/>
          <p14:tracePt t="52331" x="7407275" y="1822450"/>
          <p14:tracePt t="52348" x="7381875" y="1701800"/>
          <p14:tracePt t="52365" x="7356475" y="1546225"/>
          <p14:tracePt t="52381" x="7346950" y="1441450"/>
          <p14:tracePt t="52398" x="7346950" y="1336675"/>
          <p14:tracePt t="52415" x="7327900" y="1235075"/>
          <p14:tracePt t="52431" x="7312025" y="1190625"/>
          <p14:tracePt t="52447" x="7292975" y="1146175"/>
          <p14:tracePt t="52465" x="7267575" y="1063625"/>
          <p14:tracePt t="52481" x="7245350" y="1016000"/>
          <p14:tracePt t="52498" x="7226300" y="971550"/>
          <p14:tracePt t="52515" x="7194550" y="920750"/>
          <p14:tracePt t="52531" x="7162800" y="895350"/>
          <p14:tracePt t="52548" x="7140575" y="863600"/>
          <p14:tracePt t="52565" x="7064375" y="825500"/>
          <p14:tracePt t="52581" x="6994525" y="787400"/>
          <p14:tracePt t="52598" x="6927850" y="755650"/>
          <p14:tracePt t="52616" x="6823075" y="711200"/>
          <p14:tracePt t="52632" x="6759575" y="695325"/>
          <p14:tracePt t="52648" x="6686550" y="682625"/>
          <p14:tracePt t="52664" x="6610350" y="654050"/>
          <p14:tracePt t="52681" x="6572250" y="644525"/>
          <p14:tracePt t="52697" x="6540500" y="631825"/>
          <p14:tracePt t="52715" x="6461125" y="603250"/>
          <p14:tracePt t="52731" x="6400800" y="568325"/>
          <p14:tracePt t="52748" x="6337300" y="552450"/>
          <p14:tracePt t="52765" x="6273800" y="533400"/>
          <p14:tracePt t="52780" x="6242050" y="514350"/>
          <p14:tracePt t="52797" x="6219825" y="508000"/>
          <p14:tracePt t="52814" x="6200775" y="504825"/>
          <p14:tracePt t="52831" x="6184900" y="504825"/>
          <p14:tracePt t="52848" x="6162675" y="498475"/>
          <p14:tracePt t="52865" x="6121400" y="479425"/>
          <p14:tracePt t="52881" x="6096000" y="469900"/>
          <p14:tracePt t="52898" x="6067425" y="457200"/>
          <p14:tracePt t="52914" x="6026150" y="457200"/>
          <p14:tracePt t="52931" x="6016625" y="457200"/>
          <p14:tracePt t="52948" x="6007100" y="457200"/>
          <p14:tracePt t="52964" x="5988050" y="457200"/>
          <p14:tracePt t="52981" x="5959475" y="457200"/>
          <p14:tracePt t="52997" x="5943600" y="457200"/>
          <p14:tracePt t="53014" x="5902325" y="457200"/>
          <p14:tracePt t="53031" x="5883275" y="457200"/>
          <p14:tracePt t="53047" x="5851525" y="457200"/>
          <p14:tracePt t="53065" x="5816600" y="469900"/>
          <p14:tracePt t="53080" x="5788025" y="482600"/>
          <p14:tracePt t="53098" x="5762625" y="508000"/>
          <p14:tracePt t="53114" x="5718175" y="565150"/>
          <p14:tracePt t="53131" x="5699125" y="612775"/>
          <p14:tracePt t="53148" x="5680075" y="644525"/>
          <p14:tracePt t="53165" x="5661025" y="685800"/>
          <p14:tracePt t="53181" x="5648325" y="708025"/>
          <p14:tracePt t="53198" x="5638800" y="739775"/>
          <p14:tracePt t="53214" x="5638800" y="765175"/>
          <p14:tracePt t="53231" x="5638800" y="793750"/>
          <p14:tracePt t="53248" x="5638800" y="809625"/>
          <p14:tracePt t="53265" x="5638800" y="835025"/>
          <p14:tracePt t="53281" x="5638800" y="844550"/>
          <p14:tracePt t="53298" x="5638800" y="854075"/>
          <p14:tracePt t="53315" x="5632450" y="869950"/>
          <p14:tracePt t="53331" x="5622925" y="885825"/>
          <p14:tracePt t="53348" x="5616575" y="895350"/>
          <p14:tracePt t="53364" x="5610225" y="914400"/>
          <p14:tracePt t="53381" x="5607050" y="930275"/>
          <p14:tracePt t="53397" x="5607050" y="939800"/>
          <p14:tracePt t="53415" x="5607050" y="955675"/>
          <p14:tracePt t="53431" x="5607050" y="965200"/>
          <p14:tracePt t="53447" x="5607050" y="981075"/>
          <p14:tracePt t="53464" x="5600700" y="993775"/>
          <p14:tracePt t="53481" x="5600700" y="1003300"/>
          <p14:tracePt t="53498" x="5600700" y="1038225"/>
          <p14:tracePt t="53514" x="5600700" y="1060450"/>
          <p14:tracePt t="53531" x="5600700" y="1089025"/>
          <p14:tracePt t="53548" x="5600700" y="1123950"/>
          <p14:tracePt t="53565" x="5600700" y="1152525"/>
          <p14:tracePt t="53581" x="5600700" y="1174750"/>
          <p14:tracePt t="53599" x="5600700" y="1212850"/>
          <p14:tracePt t="53614" x="5603875" y="1235075"/>
          <p14:tracePt t="53631" x="5616575" y="1266825"/>
          <p14:tracePt t="53647" x="5635625" y="1292225"/>
          <p14:tracePt t="53664" x="5664200" y="1333500"/>
          <p14:tracePt t="53681" x="5711825" y="1368425"/>
          <p14:tracePt t="53698" x="5784850" y="1441450"/>
          <p14:tracePt t="53714" x="5848350" y="1495425"/>
          <p14:tracePt t="53730" x="5908675" y="1546225"/>
          <p14:tracePt t="53748" x="5994400" y="1597025"/>
          <p14:tracePt t="53764" x="6026150" y="1628775"/>
          <p14:tracePt t="53781" x="6045200" y="1647825"/>
          <p14:tracePt t="53798" x="6064250" y="1666875"/>
          <p14:tracePt t="53814" x="6073775" y="1676400"/>
          <p14:tracePt t="53831" x="6080125" y="1685925"/>
          <p14:tracePt t="53848" x="6083300" y="1692275"/>
          <p14:tracePt t="53881" x="6083300" y="1701800"/>
          <p14:tracePt t="53898" x="6083300" y="1720850"/>
          <p14:tracePt t="53915" x="6083300" y="1730375"/>
          <p14:tracePt t="53932" x="6083300" y="1746250"/>
          <p14:tracePt t="53948" x="6083300" y="1787525"/>
          <p14:tracePt t="53964" x="6083300" y="1822450"/>
          <p14:tracePt t="53981" x="6096000" y="1870075"/>
          <p14:tracePt t="53998" x="6127750" y="1920875"/>
          <p14:tracePt t="54014" x="6153150" y="1949450"/>
          <p14:tracePt t="54031" x="6200775" y="1984375"/>
          <p14:tracePt t="54047" x="6267450" y="2032000"/>
          <p14:tracePt t="54064" x="6315075" y="2057400"/>
          <p14:tracePt t="54081" x="6378575" y="2070100"/>
          <p14:tracePt t="54097" x="6464300" y="2079625"/>
          <p14:tracePt t="54114" x="6534150" y="2079625"/>
          <p14:tracePt t="54131" x="6626225" y="2073275"/>
          <p14:tracePt t="54147" x="6791325" y="2057400"/>
          <p14:tracePt t="54164" x="6854825" y="2041525"/>
          <p14:tracePt t="54181" x="6902450" y="2028825"/>
          <p14:tracePt t="54197" x="6927850" y="2012950"/>
          <p14:tracePt t="54214" x="6940550" y="2003425"/>
          <p14:tracePt t="54231" x="6953250" y="1993900"/>
          <p14:tracePt t="54247" x="6969125" y="1965325"/>
          <p14:tracePt t="54264" x="6981825" y="1943100"/>
          <p14:tracePt t="54281" x="6994525" y="1920875"/>
          <p14:tracePt t="54297" x="7016750" y="1876425"/>
          <p14:tracePt t="54315" x="7029450" y="1847850"/>
          <p14:tracePt t="54330" x="7042150" y="1822450"/>
          <p14:tracePt t="54347" x="7048500" y="1781175"/>
          <p14:tracePt t="54364" x="7048500" y="1758950"/>
          <p14:tracePt t="54381" x="7048500" y="1743075"/>
          <p14:tracePt t="54397" x="7038975" y="1711325"/>
          <p14:tracePt t="54414" x="7038975" y="1701800"/>
          <p14:tracePt t="54431" x="7038975" y="1692275"/>
          <p14:tracePt t="54447" x="7038975" y="1676400"/>
          <p14:tracePt t="54464" x="7038975" y="1670050"/>
          <p14:tracePt t="54861" x="7048500" y="1666875"/>
          <p14:tracePt t="54868" x="7058025" y="1660525"/>
          <p14:tracePt t="54881" x="7089775" y="1647825"/>
          <p14:tracePt t="54897" x="7134225" y="1635125"/>
          <p14:tracePt t="54914" x="7194550" y="1635125"/>
          <p14:tracePt t="54931" x="7346950" y="1647825"/>
          <p14:tracePt t="54947" x="7480300" y="1682750"/>
          <p14:tracePt t="54981" x="7769225" y="1778000"/>
          <p14:tracePt t="55014" x="7947025" y="1841500"/>
          <p14:tracePt t="55032" x="8016875" y="1863725"/>
          <p14:tracePt t="55047" x="8042275" y="1879600"/>
          <p14:tracePt t="55064" x="8074025" y="1892300"/>
          <p14:tracePt t="55081" x="8105775" y="1892300"/>
          <p14:tracePt t="55098" x="8134350" y="1892300"/>
          <p14:tracePt t="55114" x="8156575" y="1892300"/>
          <p14:tracePt t="55131" x="8197850" y="1892300"/>
          <p14:tracePt t="55147" x="8220075" y="1889125"/>
          <p14:tracePt t="55164" x="8251825" y="1876425"/>
          <p14:tracePt t="55181" x="8293100" y="1854200"/>
          <p14:tracePt t="55198" x="8315325" y="1841500"/>
          <p14:tracePt t="55215" x="8340725" y="1828800"/>
          <p14:tracePt t="55231" x="8385175" y="1784350"/>
          <p14:tracePt t="55247" x="8394700" y="1768475"/>
          <p14:tracePt t="55264" x="8407400" y="1739900"/>
          <p14:tracePt t="55281" x="8429625" y="1704975"/>
          <p14:tracePt t="55297" x="8429625" y="1673225"/>
          <p14:tracePt t="55314" x="8429625" y="1654175"/>
          <p14:tracePt t="55330" x="8410575" y="1622425"/>
          <p14:tracePt t="55347" x="8394700" y="1612900"/>
          <p14:tracePt t="55364" x="8347075" y="1600200"/>
          <p14:tracePt t="55380" x="8210550" y="1558925"/>
          <p14:tracePt t="55398" x="8093075" y="1543050"/>
          <p14:tracePt t="55414" x="7966075" y="1533525"/>
          <p14:tracePt t="55430" x="7813675" y="1533525"/>
          <p14:tracePt t="55447" x="7743825" y="1533525"/>
          <p14:tracePt t="55464" x="7683500" y="1533525"/>
          <p14:tracePt t="55481" x="7610475" y="1552575"/>
          <p14:tracePt t="55497" x="7556500" y="1571625"/>
          <p14:tracePt t="55514" x="7512050" y="1590675"/>
          <p14:tracePt t="55530" x="7445375" y="1628775"/>
          <p14:tracePt t="55547" x="7407275" y="1651000"/>
          <p14:tracePt t="55565" x="7385050" y="1660525"/>
          <p14:tracePt t="55581" x="7356475" y="1676400"/>
          <p14:tracePt t="55597" x="7343775" y="1692275"/>
          <p14:tracePt t="55615" x="7334250" y="1701800"/>
          <p14:tracePt t="55631" x="7315200" y="1717675"/>
          <p14:tracePt t="55647" x="7302500" y="1739900"/>
          <p14:tracePt t="55664" x="7292975" y="1749425"/>
          <p14:tracePt t="55680" x="7264400" y="1771650"/>
          <p14:tracePt t="55697" x="7251700" y="1803400"/>
          <p14:tracePt t="55713" x="7239000" y="1825625"/>
          <p14:tracePt t="55731" x="7223125" y="1866900"/>
          <p14:tracePt t="55747" x="7204075" y="1905000"/>
          <p14:tracePt t="55764" x="7191375" y="1952625"/>
          <p14:tracePt t="55781" x="7178675" y="2016125"/>
          <p14:tracePt t="55797" x="7172325" y="2051050"/>
          <p14:tracePt t="55815" x="7172325" y="2098675"/>
          <p14:tracePt t="55831" x="7172325" y="2143125"/>
          <p14:tracePt t="55847" x="7175500" y="2203450"/>
          <p14:tracePt t="55863" x="7188200" y="2257425"/>
          <p14:tracePt t="55882" x="7213600" y="2324100"/>
          <p14:tracePt t="55898" x="7226300" y="2346325"/>
          <p14:tracePt t="55915" x="7245350" y="2387600"/>
          <p14:tracePt t="55931" x="7245350" y="2403475"/>
          <p14:tracePt t="55947" x="7248525" y="2416175"/>
          <p14:tracePt t="55964" x="7254875" y="2435225"/>
          <p14:tracePt t="55981" x="7261225" y="2451100"/>
          <p14:tracePt t="55997" x="7261225" y="2460625"/>
          <p14:tracePt t="56014" x="7261225" y="2486025"/>
          <p14:tracePt t="56031" x="7261225" y="2495550"/>
          <p14:tracePt t="56047" x="7261225" y="2505075"/>
          <p14:tracePt t="56063" x="7261225" y="2514600"/>
          <p14:tracePt t="56080" x="7261225" y="2530475"/>
          <p14:tracePt t="56097" x="7261225" y="2540000"/>
          <p14:tracePt t="56115" x="7261225" y="2555875"/>
          <p14:tracePt t="56130" x="7261225" y="2571750"/>
          <p14:tracePt t="56147" x="7261225" y="2581275"/>
          <p14:tracePt t="56164" x="7261225" y="2593975"/>
          <p14:tracePt t="56181" x="7261225" y="2600325"/>
          <p14:tracePt t="56197" x="7261225" y="2603500"/>
          <p14:tracePt t="56214" x="7280275" y="2619375"/>
          <p14:tracePt t="56231" x="7296150" y="2628900"/>
          <p14:tracePt t="56247" x="7327900" y="2641600"/>
          <p14:tracePt t="56264" x="7391400" y="2660650"/>
          <p14:tracePt t="56280" x="7435850" y="2682875"/>
          <p14:tracePt t="56298" x="7493000" y="2689225"/>
          <p14:tracePt t="56314" x="7553325" y="2689225"/>
          <p14:tracePt t="56330" x="7597775" y="2689225"/>
          <p14:tracePt t="56347" x="7658100" y="2689225"/>
          <p14:tracePt t="56364" x="7766050" y="2695575"/>
          <p14:tracePt t="56380" x="7835900" y="2695575"/>
          <p14:tracePt t="56397" x="7899400" y="2711450"/>
          <p14:tracePt t="56414" x="7969250" y="2711450"/>
          <p14:tracePt t="56430" x="8010525" y="2711450"/>
          <p14:tracePt t="56447" x="8048625" y="2711450"/>
          <p14:tracePt t="56464" x="8096250" y="2711450"/>
          <p14:tracePt t="56481" x="8140700" y="2711450"/>
          <p14:tracePt t="56497" x="8162925" y="2711450"/>
          <p14:tracePt t="56514" x="8210550" y="2711450"/>
          <p14:tracePt t="56531" x="8232775" y="2711450"/>
          <p14:tracePt t="56547" x="8261350" y="2711450"/>
          <p14:tracePt t="56563" x="8302625" y="2711450"/>
          <p14:tracePt t="56580" x="8321675" y="2711450"/>
          <p14:tracePt t="56597" x="8347075" y="2708275"/>
          <p14:tracePt t="56600" x="8366125" y="2701925"/>
          <p14:tracePt t="56614" x="8388350" y="2695575"/>
          <p14:tracePt t="56631" x="8416925" y="2676525"/>
          <p14:tracePt t="56647" x="8442325" y="2663825"/>
          <p14:tracePt t="56664" x="8489950" y="2647950"/>
          <p14:tracePt t="56681" x="8515350" y="2635250"/>
          <p14:tracePt t="56697" x="8543925" y="2616200"/>
          <p14:tracePt t="56714" x="8566150" y="2600325"/>
          <p14:tracePt t="56730" x="8575675" y="2590800"/>
          <p14:tracePt t="56747" x="8597900" y="2574925"/>
          <p14:tracePt t="56763" x="8620125" y="2546350"/>
          <p14:tracePt t="56781" x="8629650" y="2536825"/>
          <p14:tracePt t="56797" x="8651875" y="2520950"/>
          <p14:tracePt t="56814" x="8677275" y="2498725"/>
          <p14:tracePt t="56831" x="8709025" y="2486025"/>
          <p14:tracePt t="56848" x="8734425" y="2463800"/>
          <p14:tracePt t="56864" x="8775700" y="2432050"/>
          <p14:tracePt t="56880" x="8801100" y="2390775"/>
          <p14:tracePt t="56897" x="8836025" y="2352675"/>
          <p14:tracePt t="56914" x="8851900" y="2295525"/>
          <p14:tracePt t="56930" x="8864600" y="2266950"/>
          <p14:tracePt t="56947" x="8874125" y="2254250"/>
          <p14:tracePt t="56963" x="8896350" y="2241550"/>
          <p14:tracePt t="56981" x="8905875" y="2232025"/>
          <p14:tracePt t="56998" x="8928100" y="2209800"/>
          <p14:tracePt t="57014" x="8959850" y="2184400"/>
          <p14:tracePt t="57030" x="8969375" y="2168525"/>
          <p14:tracePt t="57049" x="9001125" y="2124075"/>
          <p14:tracePt t="57065" x="9013825" y="2085975"/>
          <p14:tracePt t="57081" x="9023350" y="2063750"/>
          <p14:tracePt t="57098" x="9036050" y="2006600"/>
          <p14:tracePt t="57115" x="9036050" y="1987550"/>
          <p14:tracePt t="57131" x="9036050" y="1949450"/>
          <p14:tracePt t="57148" x="9036050" y="1908175"/>
          <p14:tracePt t="57164" x="9032875" y="1879600"/>
          <p14:tracePt t="57180" x="9020175" y="1841500"/>
          <p14:tracePt t="57198" x="9004300" y="1800225"/>
          <p14:tracePt t="57213" x="8985250" y="1758950"/>
          <p14:tracePt t="57230" x="8972550" y="1743075"/>
          <p14:tracePt t="57247" x="8959850" y="1724025"/>
          <p14:tracePt t="57264" x="8947150" y="1708150"/>
          <p14:tracePt t="57280" x="8931275" y="1689100"/>
          <p14:tracePt t="57297" x="8915400" y="1660525"/>
          <p14:tracePt t="57314" x="8902700" y="1644650"/>
          <p14:tracePt t="57331" x="8893175" y="1635125"/>
          <p14:tracePt t="57348" x="8874125" y="1612900"/>
          <p14:tracePt t="57363" x="8864600" y="1603375"/>
          <p14:tracePt t="57380" x="8848725" y="1600200"/>
          <p14:tracePt t="57397" x="8797925" y="1587500"/>
          <p14:tracePt t="57414" x="8753475" y="1574800"/>
          <p14:tracePt t="57430" x="8715375" y="1562100"/>
          <p14:tracePt t="57447" x="8661400" y="1555750"/>
          <p14:tracePt t="57464" x="8616950" y="1549400"/>
          <p14:tracePt t="57480" x="8578850" y="1549400"/>
          <p14:tracePt t="57497" x="8537575" y="1549400"/>
          <p14:tracePt t="57513" x="8496300" y="1549400"/>
          <p14:tracePt t="57530" x="8448675" y="1536700"/>
          <p14:tracePt t="57547" x="8378825" y="1524000"/>
          <p14:tracePt t="57563" x="8315325" y="1508125"/>
          <p14:tracePt t="57580" x="8248650" y="1485900"/>
          <p14:tracePt t="57597" x="8147050" y="1466850"/>
          <p14:tracePt t="57613" x="8096250" y="1457325"/>
          <p14:tracePt t="57630" x="8064500" y="1447800"/>
          <p14:tracePt t="57647" x="8023225" y="1441450"/>
          <p14:tracePt t="57664" x="7994650" y="1422400"/>
          <p14:tracePt t="57680" x="7956550" y="1416050"/>
          <p14:tracePt t="57697" x="7893050" y="1409700"/>
          <p14:tracePt t="57714" x="7858125" y="1409700"/>
          <p14:tracePt t="57730" x="7835900" y="1409700"/>
          <p14:tracePt t="57747" x="7788275" y="1409700"/>
          <p14:tracePt t="57764" x="7766050" y="1409700"/>
          <p14:tracePt t="57780" x="7734300" y="1419225"/>
          <p14:tracePt t="57797" x="7699375" y="1435100"/>
          <p14:tracePt t="57813" x="7661275" y="1447800"/>
          <p14:tracePt t="57830" x="7632700" y="1454150"/>
          <p14:tracePt t="57847" x="7575550" y="1473200"/>
          <p14:tracePt t="57864" x="7537450" y="1485900"/>
          <p14:tracePt t="57880" x="7505700" y="1504950"/>
          <p14:tracePt t="57897" x="7439025" y="1543050"/>
          <p14:tracePt t="57913" x="7407275" y="1574800"/>
          <p14:tracePt t="57930" x="7369175" y="1616075"/>
          <p14:tracePt t="57948" x="7302500" y="1704975"/>
          <p14:tracePt t="57964" x="7270750" y="1736725"/>
          <p14:tracePt t="57981" x="7245350" y="1768475"/>
          <p14:tracePt t="57998" x="7200900" y="1812925"/>
          <p14:tracePt t="58014" x="7172325" y="1857375"/>
          <p14:tracePt t="58031" x="7143750" y="1924050"/>
          <p14:tracePt t="58047" x="7124700" y="2012950"/>
          <p14:tracePt t="58064" x="7112000" y="2070100"/>
          <p14:tracePt t="58081" x="7099300" y="2114550"/>
          <p14:tracePt t="58097" x="7099300" y="2178050"/>
          <p14:tracePt t="58113" x="7099300" y="2228850"/>
          <p14:tracePt t="58131" x="7099300" y="2324100"/>
          <p14:tracePt t="58147" x="7099300" y="2374900"/>
          <p14:tracePt t="58164" x="7099300" y="2413000"/>
          <p14:tracePt t="58181" x="7099300" y="2454275"/>
          <p14:tracePt t="58197" x="7105650" y="2476500"/>
          <p14:tracePt t="58213" x="7105650" y="2495550"/>
          <p14:tracePt t="58231" x="7112000" y="2511425"/>
          <p14:tracePt t="58247" x="7121525" y="2520950"/>
          <p14:tracePt t="58264" x="7131050" y="2530475"/>
          <p14:tracePt t="58281" x="7150100" y="2552700"/>
          <p14:tracePt t="58297" x="7156450" y="2562225"/>
          <p14:tracePt t="58313" x="7165975" y="2571750"/>
          <p14:tracePt t="58331" x="7175500" y="2584450"/>
          <p14:tracePt t="58347" x="7185025" y="2597150"/>
          <p14:tracePt t="58364" x="7200900" y="2606675"/>
          <p14:tracePt t="58381" x="7216775" y="2619375"/>
          <p14:tracePt t="58397" x="7226300" y="2635250"/>
          <p14:tracePt t="58413" x="7258050" y="2647950"/>
          <p14:tracePt t="58431" x="7299325" y="2667000"/>
          <p14:tracePt t="58447" x="7337425" y="2686050"/>
          <p14:tracePt t="58464" x="7375525" y="2705100"/>
          <p14:tracePt t="58482" x="7426325" y="2724150"/>
          <p14:tracePt t="58498" x="7470775" y="2736850"/>
          <p14:tracePt t="58514" x="7515225" y="2749550"/>
          <p14:tracePt t="58531" x="7607300" y="2784475"/>
          <p14:tracePt t="58547" x="7673975" y="2806700"/>
          <p14:tracePt t="58564" x="7740650" y="2838450"/>
          <p14:tracePt t="58581" x="7823200" y="2857500"/>
          <p14:tracePt t="58597" x="7867650" y="2870200"/>
          <p14:tracePt t="58614" x="7899400" y="2882900"/>
          <p14:tracePt t="58631" x="7962900" y="2889250"/>
          <p14:tracePt t="58648" x="8007350" y="2901950"/>
          <p14:tracePt t="58665" x="8029575" y="2914650"/>
          <p14:tracePt t="58681" x="8070850" y="2930525"/>
          <p14:tracePt t="58697" x="8086725" y="2930525"/>
          <p14:tracePt t="58714" x="8108950" y="2930525"/>
          <p14:tracePt t="58731" x="8124825" y="2930525"/>
          <p14:tracePt t="58747" x="8134350" y="2930525"/>
          <p14:tracePt t="58763" x="8143875" y="2930525"/>
          <p14:tracePt t="58780" x="8162925" y="2930525"/>
          <p14:tracePt t="58797" x="8178800" y="2930525"/>
          <p14:tracePt t="58814" x="8201025" y="2930525"/>
          <p14:tracePt t="58830" x="8242300" y="2936875"/>
          <p14:tracePt t="58847" x="8283575" y="2936875"/>
          <p14:tracePt t="58864" x="8315325" y="2936875"/>
          <p14:tracePt t="58880" x="8362950" y="2936875"/>
          <p14:tracePt t="58897" x="8397875" y="2933700"/>
          <p14:tracePt t="58914" x="8420100" y="2927350"/>
          <p14:tracePt t="58930" x="8464550" y="2917825"/>
          <p14:tracePt t="58947" x="8493125" y="2911475"/>
          <p14:tracePt t="58964" x="8537575" y="2905125"/>
          <p14:tracePt t="58980" x="8588375" y="2886075"/>
          <p14:tracePt t="58997" x="8610600" y="2879725"/>
          <p14:tracePt t="59014" x="8639175" y="2873375"/>
          <p14:tracePt t="59030" x="8667750" y="2857500"/>
          <p14:tracePt t="59047" x="8689975" y="2844800"/>
          <p14:tracePt t="59064" x="8699500" y="2828925"/>
          <p14:tracePt t="59080" x="8715375" y="2813050"/>
          <p14:tracePt t="59097" x="8724900" y="2803525"/>
          <p14:tracePt t="59115" x="8747125" y="2781300"/>
          <p14:tracePt t="59131" x="8756650" y="2771775"/>
          <p14:tracePt t="59147" x="8766175" y="2762250"/>
          <p14:tracePt t="59163" x="8775700" y="2752725"/>
          <p14:tracePt t="59180" x="8801100" y="2711450"/>
          <p14:tracePt t="59197" x="8810625" y="2689225"/>
          <p14:tracePt t="59213" x="8823325" y="2657475"/>
          <p14:tracePt t="59230" x="8839200" y="2641600"/>
          <p14:tracePt t="59247" x="8848725" y="2632075"/>
          <p14:tracePt t="59263" x="8855075" y="2616200"/>
          <p14:tracePt t="59280" x="8864600" y="2590800"/>
          <p14:tracePt t="59297" x="8870950" y="2552700"/>
          <p14:tracePt t="59313" x="8877300" y="2524125"/>
          <p14:tracePt t="59330" x="8877300" y="2460625"/>
          <p14:tracePt t="59347" x="8877300" y="2425700"/>
          <p14:tracePt t="59364" x="8877300" y="2403475"/>
          <p14:tracePt t="59380" x="8877300" y="2381250"/>
          <p14:tracePt t="59396" x="8877300" y="2371725"/>
          <p14:tracePt t="59414" x="8883650" y="2359025"/>
          <p14:tracePt t="59430" x="8886825" y="2336800"/>
          <p14:tracePt t="59447" x="8893175" y="2320925"/>
          <p14:tracePt t="59464" x="8909050" y="2292350"/>
          <p14:tracePt t="59480" x="8909050" y="2273300"/>
          <p14:tracePt t="59497" x="8915400" y="2247900"/>
          <p14:tracePt t="59515" x="8918575" y="2222500"/>
          <p14:tracePt t="59531" x="8924925" y="2212975"/>
          <p14:tracePt t="59547" x="8924925" y="2190750"/>
          <p14:tracePt t="59564" x="8931275" y="2171700"/>
          <p14:tracePt t="59580" x="8931275" y="2162175"/>
          <p14:tracePt t="59597" x="8931275" y="2139950"/>
          <p14:tracePt t="59614" x="8931275" y="2108200"/>
          <p14:tracePt t="59630" x="8931275" y="2095500"/>
          <p14:tracePt t="59647" x="8931275" y="2082800"/>
          <p14:tracePt t="59664" x="8931275" y="2060575"/>
          <p14:tracePt t="59680" x="8931275" y="2051050"/>
          <p14:tracePt t="59697" x="8931275" y="2035175"/>
          <p14:tracePt t="59714" x="8931275" y="2009775"/>
          <p14:tracePt t="59730" x="8928100" y="1987550"/>
          <p14:tracePt t="59747" x="8915400" y="1958975"/>
          <p14:tracePt t="59764" x="8893175" y="1927225"/>
          <p14:tracePt t="59780" x="8886825" y="1911350"/>
          <p14:tracePt t="59797" x="8880475" y="1895475"/>
          <p14:tracePt t="59814" x="8877300" y="1882775"/>
          <p14:tracePt t="59830" x="8877300" y="1873250"/>
          <p14:tracePt t="59847" x="8864600" y="1851025"/>
          <p14:tracePt t="59864" x="8855075" y="1828800"/>
          <p14:tracePt t="59880" x="8839200" y="1819275"/>
          <p14:tracePt t="59897" x="8832850" y="1809750"/>
          <p14:tracePt t="59914" x="8829675" y="1790700"/>
          <p14:tracePt t="59930" x="8823325" y="1778000"/>
          <p14:tracePt t="59947" x="8820150" y="1768475"/>
          <p14:tracePt t="59963" x="8810625" y="1749425"/>
          <p14:tracePt t="59980" x="8801100" y="1739900"/>
          <p14:tracePt t="59997" x="8785225" y="1730375"/>
          <p14:tracePt t="60013" x="8769350" y="1714500"/>
          <p14:tracePt t="60030" x="8759825" y="1692275"/>
          <p14:tracePt t="60047" x="8747125" y="1676400"/>
          <p14:tracePt t="60064" x="8728075" y="1660525"/>
          <p14:tracePt t="60081" x="8718550" y="1644650"/>
          <p14:tracePt t="60097" x="8709025" y="1635125"/>
          <p14:tracePt t="60114" x="8686800" y="1625600"/>
          <p14:tracePt t="60130" x="8677275" y="1619250"/>
          <p14:tracePt t="60147" x="8667750" y="1609725"/>
          <p14:tracePt t="60164" x="8651875" y="1597025"/>
          <p14:tracePt t="60180" x="8636000" y="1590675"/>
          <p14:tracePt t="60197" x="8626475" y="1590675"/>
          <p14:tracePt t="60213" x="8613775" y="1581150"/>
          <p14:tracePt t="60230" x="8604250" y="1574800"/>
          <p14:tracePt t="60246" x="8588375" y="1565275"/>
          <p14:tracePt t="60263" x="8572500" y="1555750"/>
          <p14:tracePt t="60280" x="8562975" y="1546225"/>
          <p14:tracePt t="60297" x="8553450" y="1539875"/>
          <p14:tracePt t="60313" x="8531225" y="1530350"/>
          <p14:tracePt t="60330" x="8521700" y="1524000"/>
          <p14:tracePt t="60347" x="8512175" y="1520825"/>
          <p14:tracePt t="60363" x="8499475" y="1514475"/>
          <p14:tracePt t="60380" x="8470900" y="1511300"/>
          <p14:tracePt t="60397" x="8445500" y="1492250"/>
          <p14:tracePt t="60413" x="8404225" y="1479550"/>
          <p14:tracePt t="60430" x="8382000" y="1473200"/>
          <p14:tracePt t="60446" x="8353425" y="1466850"/>
          <p14:tracePt t="60463" x="8337550" y="1466850"/>
          <p14:tracePt t="60480" x="8328025" y="1466850"/>
          <p14:tracePt t="60497" x="8312150" y="1466850"/>
          <p14:tracePt t="60513" x="8299450" y="1466850"/>
          <p14:tracePt t="61190" x="8264525" y="1520825"/>
          <p14:tracePt t="61197" x="8207375" y="1606550"/>
          <p14:tracePt t="61204" x="8159750" y="1679575"/>
          <p14:tracePt t="61217" x="8105775" y="1752600"/>
          <p14:tracePt t="61230" x="8001000" y="1911350"/>
          <p14:tracePt t="61247" x="7915275" y="2101850"/>
          <p14:tracePt t="61263" x="7788275" y="2333625"/>
          <p14:tracePt t="61298" x="7521575" y="2778125"/>
          <p14:tracePt t="61331" x="7318375" y="3165475"/>
          <p14:tracePt t="61349" x="7239000" y="3292475"/>
          <p14:tracePt t="61365" x="7165975" y="3425825"/>
          <p14:tracePt t="61381" x="7115175" y="3536950"/>
          <p14:tracePt t="61397" x="7048500" y="3676650"/>
          <p14:tracePt t="61414" x="7010400" y="3756025"/>
          <p14:tracePt t="61430" x="6978650" y="3822700"/>
          <p14:tracePt t="61447" x="6934200" y="3917950"/>
          <p14:tracePt t="61463" x="6908800" y="3965575"/>
          <p14:tracePt t="61480" x="6889750" y="4003675"/>
          <p14:tracePt t="61497" x="6858000" y="4054475"/>
          <p14:tracePt t="61513" x="6838950" y="4076700"/>
          <p14:tracePt t="61531" x="6823075" y="4108450"/>
          <p14:tracePt t="61548" x="6797675" y="4152900"/>
          <p14:tracePt t="61564" x="6778625" y="4175125"/>
          <p14:tracePt t="61580" x="6746875" y="4200525"/>
          <p14:tracePt t="61596" x="6711950" y="4244975"/>
          <p14:tracePt t="61613" x="6680200" y="4264025"/>
          <p14:tracePt t="61630" x="6664325" y="4279900"/>
          <p14:tracePt t="61647" x="6642100" y="4295775"/>
          <p14:tracePt t="61664" x="6626225" y="4298950"/>
          <p14:tracePt t="61684" x="6613525" y="4298950"/>
          <p14:tracePt t="61696" x="6600825" y="4298950"/>
          <p14:tracePt t="61713" x="6591300" y="4289425"/>
          <p14:tracePt t="61731" x="6572250" y="4267200"/>
          <p14:tracePt t="61747" x="6562725" y="4257675"/>
          <p14:tracePt t="61763" x="6553200" y="4248150"/>
          <p14:tracePt t="61780" x="6543675" y="4238625"/>
          <p14:tracePt t="61796" x="6521450" y="4216400"/>
          <p14:tracePt t="61813" x="6511925" y="4206875"/>
          <p14:tracePt t="61830" x="6502400" y="4191000"/>
          <p14:tracePt t="61847" x="6454775" y="4133850"/>
          <p14:tracePt t="61864" x="6429375" y="4086225"/>
          <p14:tracePt t="61880" x="6388100" y="4019550"/>
          <p14:tracePt t="61897" x="6372225" y="3990975"/>
          <p14:tracePt t="61914" x="6346825" y="3959225"/>
          <p14:tracePt t="61931" x="6321425" y="3921125"/>
          <p14:tracePt t="61947" x="6311900" y="3898900"/>
          <p14:tracePt t="61963" x="6299200" y="3883025"/>
          <p14:tracePt t="61980" x="6280150" y="3867150"/>
          <p14:tracePt t="61997" x="6270625" y="3851275"/>
          <p14:tracePt t="62013" x="6264275" y="3841750"/>
          <p14:tracePt t="62031" x="6264275" y="3832225"/>
          <p14:tracePt t="62066" x="6261100" y="3832225"/>
          <p14:tracePt t="62081" x="6254750" y="3832225"/>
          <p14:tracePt t="62110" x="6248400" y="3832225"/>
          <p14:tracePt t="62116" x="6238875" y="3832225"/>
          <p14:tracePt t="62131" x="6229350" y="3829050"/>
          <p14:tracePt t="62147" x="6219825" y="3829050"/>
          <p14:tracePt t="62163" x="6210300" y="3822700"/>
          <p14:tracePt t="62180" x="6169025" y="3819525"/>
          <p14:tracePt t="62197" x="6146800" y="3819525"/>
          <p14:tracePt t="62213" x="6118225" y="3819525"/>
          <p14:tracePt t="62230" x="6086475" y="3819525"/>
          <p14:tracePt t="62246" x="6054725" y="3819525"/>
          <p14:tracePt t="62263" x="6032500" y="3825875"/>
          <p14:tracePt t="62280" x="5991225" y="3844925"/>
          <p14:tracePt t="62297" x="5969000" y="3857625"/>
          <p14:tracePt t="62314" x="5937250" y="3873500"/>
          <p14:tracePt t="62329" x="5895975" y="3892550"/>
          <p14:tracePt t="62346" x="5870575" y="3905250"/>
          <p14:tracePt t="62363" x="5861050" y="3914775"/>
          <p14:tracePt t="62380" x="5838825" y="3933825"/>
          <p14:tracePt t="62396" x="5829300" y="3946525"/>
          <p14:tracePt t="62413" x="5819775" y="3956050"/>
          <p14:tracePt t="62430" x="5807075" y="3975100"/>
          <p14:tracePt t="62446" x="5791200" y="3984625"/>
          <p14:tracePt t="62463" x="5781675" y="3994150"/>
          <p14:tracePt t="62480" x="5765800" y="4010025"/>
          <p14:tracePt t="62497" x="5756275" y="4025900"/>
          <p14:tracePt t="62514" x="5756275" y="4035425"/>
          <p14:tracePt t="62530" x="5749925" y="4051300"/>
          <p14:tracePt t="62547" x="5740400" y="4060825"/>
          <p14:tracePt t="62563" x="5740400" y="4076700"/>
          <p14:tracePt t="62580" x="5730875" y="4089400"/>
          <p14:tracePt t="62596" x="5724525" y="4098925"/>
          <p14:tracePt t="62614" x="5724525" y="4108450"/>
          <p14:tracePt t="62630" x="5721350" y="4130675"/>
          <p14:tracePt t="62647" x="5721350" y="4140200"/>
          <p14:tracePt t="62664" x="5721350" y="4149725"/>
          <p14:tracePt t="62696" x="5721350" y="4152900"/>
          <p14:tracePt t="62744" x="5721350" y="4159250"/>
          <p14:tracePt t="62750" x="5721350" y="4165600"/>
          <p14:tracePt t="62763" x="5721350" y="4175125"/>
          <p14:tracePt t="62780" x="5721350" y="4184650"/>
          <p14:tracePt t="62796" x="5721350" y="4194175"/>
          <p14:tracePt t="62813" x="5727700" y="4197350"/>
          <p14:tracePt t="62830" x="5746750" y="4210050"/>
          <p14:tracePt t="62847" x="5756275" y="4213225"/>
          <p14:tracePt t="62863" x="5765800" y="4213225"/>
          <p14:tracePt t="62880" x="5781675" y="4213225"/>
          <p14:tracePt t="62897" x="5807075" y="4213225"/>
          <p14:tracePt t="62913" x="5829300" y="4213225"/>
          <p14:tracePt t="62930" x="5876925" y="4213225"/>
          <p14:tracePt t="62947" x="5902325" y="4225925"/>
          <p14:tracePt t="62964" x="5943600" y="4244975"/>
          <p14:tracePt t="62980" x="5953125" y="4244975"/>
          <p14:tracePt t="62996" x="5969000" y="4254500"/>
          <p14:tracePt t="63015" x="5981700" y="4264025"/>
          <p14:tracePt t="63030" x="5997575" y="4273550"/>
          <p14:tracePt t="63046" x="6022975" y="4292600"/>
          <p14:tracePt t="63064" x="6054725" y="4298950"/>
          <p14:tracePt t="63080" x="6086475" y="4308475"/>
          <p14:tracePt t="63096" x="6108700" y="4314825"/>
          <p14:tracePt t="63114" x="6149975" y="4314825"/>
          <p14:tracePt t="63129" x="6178550" y="4314825"/>
          <p14:tracePt t="63146" x="6216650" y="4314825"/>
          <p14:tracePt t="63164" x="6254750" y="4314825"/>
          <p14:tracePt t="63180" x="6276975" y="4314825"/>
          <p14:tracePt t="63196" x="6315075" y="4314825"/>
          <p14:tracePt t="63213" x="6350000" y="4314825"/>
          <p14:tracePt t="63230" x="6423025" y="4292600"/>
          <p14:tracePt t="63246" x="6492875" y="4244975"/>
          <p14:tracePt t="63264" x="6604000" y="4165600"/>
          <p14:tracePt t="63280" x="6667500" y="4102100"/>
          <p14:tracePt t="63296" x="6753225" y="4006850"/>
          <p14:tracePt t="63314" x="6870700" y="3787775"/>
          <p14:tracePt t="63331" x="6905625" y="3689350"/>
          <p14:tracePt t="63346" x="6950075" y="3533775"/>
          <p14:tracePt t="63363" x="6985000" y="3333750"/>
          <p14:tracePt t="63379" x="7000875" y="3216275"/>
          <p14:tracePt t="63397" x="7019925" y="3089275"/>
          <p14:tracePt t="63413" x="7054850" y="2867025"/>
          <p14:tracePt t="63430" x="7070725" y="2749550"/>
          <p14:tracePt t="63447" x="7089775" y="2587625"/>
          <p14:tracePt t="63463" x="7089775" y="2381250"/>
          <p14:tracePt t="63480" x="7083425" y="2263775"/>
          <p14:tracePt t="63496" x="7067550" y="2155825"/>
          <p14:tracePt t="63513" x="7067550" y="2016125"/>
          <p14:tracePt t="63530" x="7067550" y="1965325"/>
          <p14:tracePt t="63547" x="7067550" y="1914525"/>
          <p14:tracePt t="63563" x="7067550" y="1838325"/>
          <p14:tracePt t="63580" x="7067550" y="1778000"/>
          <p14:tracePt t="63596" x="7067550" y="1717675"/>
          <p14:tracePt t="63614" x="7067550" y="1638300"/>
          <p14:tracePt t="63630" x="7067550" y="1593850"/>
          <p14:tracePt t="63646" x="7061200" y="1565275"/>
          <p14:tracePt t="63663" x="7054850" y="1530350"/>
          <p14:tracePt t="63680" x="7048500" y="1514475"/>
          <p14:tracePt t="63696" x="7038975" y="1504950"/>
          <p14:tracePt t="63713" x="7038975" y="1495425"/>
          <p14:tracePt t="63729" x="7035800" y="1495425"/>
          <p14:tracePt t="63747" x="7029450" y="1495425"/>
          <p14:tracePt t="63763" x="7019925" y="1495425"/>
          <p14:tracePt t="63780" x="7010400" y="1495425"/>
          <p14:tracePt t="63796" x="7000875" y="1495425"/>
          <p14:tracePt t="63813" x="6978650" y="1495425"/>
          <p14:tracePt t="63830" x="6969125" y="1501775"/>
          <p14:tracePt t="63846" x="6946900" y="1514475"/>
          <p14:tracePt t="63863" x="6911975" y="1543050"/>
          <p14:tracePt t="63879" x="6883400" y="1609725"/>
          <p14:tracePt t="63896" x="6842125" y="1689100"/>
          <p14:tracePt t="63913" x="6807200" y="1781175"/>
          <p14:tracePt t="63930" x="6772275" y="1831975"/>
          <p14:tracePt t="63946" x="6746875" y="1854200"/>
          <p14:tracePt t="63963" x="6711950" y="1885950"/>
          <p14:tracePt t="63980" x="6696075" y="1895475"/>
          <p14:tracePt t="63997" x="6677025" y="1895475"/>
          <p14:tracePt t="64013" x="6664325" y="1892300"/>
          <p14:tracePt t="64030" x="6654800" y="1876425"/>
          <p14:tracePt t="64046" x="6642100" y="1816100"/>
          <p14:tracePt t="64063" x="6632575" y="1685925"/>
          <p14:tracePt t="64080" x="6626225" y="1612900"/>
          <p14:tracePt t="64096" x="6626225" y="1543050"/>
          <p14:tracePt t="64113" x="6626225" y="1425575"/>
          <p14:tracePt t="64130" x="6632575" y="1365250"/>
          <p14:tracePt t="64146" x="6645275" y="1320800"/>
          <p14:tracePt t="64164" x="6651625" y="1279525"/>
          <p14:tracePt t="64180" x="6654800" y="1270000"/>
          <p14:tracePt t="64197" x="6654800" y="1250950"/>
          <p14:tracePt t="64214" x="6654800" y="1241425"/>
          <p14:tracePt t="64230" x="6654800" y="1231900"/>
          <p14:tracePt t="64247" x="6642100" y="1216025"/>
          <p14:tracePt t="64263" x="6632575" y="1200150"/>
          <p14:tracePt t="64280" x="6616700" y="1193800"/>
          <p14:tracePt t="64297" x="6604000" y="1193800"/>
          <p14:tracePt t="64314" x="6594475" y="1193800"/>
          <p14:tracePt t="64330" x="6565900" y="1193800"/>
          <p14:tracePt t="64347" x="6524625" y="1193800"/>
          <p14:tracePt t="64363" x="6480175" y="1193800"/>
          <p14:tracePt t="64380" x="6442075" y="1203325"/>
          <p14:tracePt t="64397" x="6407150" y="1228725"/>
          <p14:tracePt t="64413" x="6375400" y="1241425"/>
          <p14:tracePt t="64430" x="6365875" y="1250950"/>
          <p14:tracePt t="64446" x="6350000" y="1282700"/>
          <p14:tracePt t="64463" x="6330950" y="1308100"/>
          <p14:tracePt t="64480" x="6321425" y="1336675"/>
          <p14:tracePt t="64496" x="6308725" y="1371600"/>
          <p14:tracePt t="64513" x="6302375" y="1403350"/>
          <p14:tracePt t="64530" x="6302375" y="1419225"/>
          <p14:tracePt t="64547" x="6302375" y="1431925"/>
          <p14:tracePt t="64563" x="6302375" y="1447800"/>
          <p14:tracePt t="64580" x="6302375" y="1457325"/>
          <p14:tracePt t="64596" x="6302375" y="1466850"/>
          <p14:tracePt t="64630" x="6305550" y="1466850"/>
          <p14:tracePt t="64646" x="6318250" y="1466850"/>
          <p14:tracePt t="64663" x="6334125" y="1466850"/>
          <p14:tracePt t="64679" x="6343650" y="1466850"/>
          <p14:tracePt t="64696" x="6369050" y="1466850"/>
          <p14:tracePt t="64713" x="6384925" y="1466850"/>
          <p14:tracePt t="64730" x="6394450" y="1466850"/>
          <p14:tracePt t="64746" x="6410325" y="1466850"/>
          <p14:tracePt t="64763" x="6419850" y="1466850"/>
          <p14:tracePt t="64780" x="6432550" y="1466850"/>
          <p14:tracePt t="64796" x="6448425" y="1466850"/>
          <p14:tracePt t="64813" x="6457950" y="1466850"/>
          <p14:tracePt t="64830" x="6467475" y="1466850"/>
          <p14:tracePt t="64863" x="6473825" y="1466850"/>
          <p14:tracePt t="65745" x="6486525" y="1536700"/>
          <p14:tracePt t="65752" x="6515100" y="1641475"/>
          <p14:tracePt t="65763" x="6543675" y="1736725"/>
          <p14:tracePt t="65780" x="6661150" y="2047875"/>
          <p14:tracePt t="65796" x="6743700" y="2295525"/>
          <p14:tracePt t="65831" x="6950075" y="2924175"/>
          <p14:tracePt t="65864" x="7102475" y="3403600"/>
          <p14:tracePt t="65881" x="7204075" y="3775075"/>
          <p14:tracePt t="65898" x="7270750" y="3984625"/>
          <p14:tracePt t="65913" x="7356475" y="4264025"/>
          <p14:tracePt t="65930" x="7473950" y="4610100"/>
          <p14:tracePt t="65948" x="7543800" y="4835525"/>
          <p14:tracePt t="65965" x="7629525" y="5105400"/>
          <p14:tracePt t="65980" x="7673975" y="5270500"/>
          <p14:tracePt t="65996" x="7708900" y="5391150"/>
          <p14:tracePt t="66012" x="7750175" y="5480050"/>
          <p14:tracePt t="66030" x="7785100" y="5584825"/>
          <p14:tracePt t="66046" x="7807325" y="5632450"/>
          <p14:tracePt t="66063" x="7839075" y="5680075"/>
          <p14:tracePt t="66080" x="7886700" y="5746750"/>
          <p14:tracePt t="66096" x="7927975" y="5797550"/>
          <p14:tracePt t="66113" x="7978775" y="5832475"/>
          <p14:tracePt t="66129" x="8051800" y="5880100"/>
          <p14:tracePt t="66146" x="8099425" y="5892800"/>
          <p14:tracePt t="66163" x="8134350" y="5905500"/>
          <p14:tracePt t="66180" x="8175625" y="5905500"/>
          <p14:tracePt t="66196" x="8191500" y="5905500"/>
          <p14:tracePt t="66213" x="8213725" y="5905500"/>
          <p14:tracePt t="66230" x="8232775" y="5895975"/>
          <p14:tracePt t="66246" x="8242300" y="5886450"/>
          <p14:tracePt t="66263" x="8274050" y="5857875"/>
          <p14:tracePt t="66280" x="8331200" y="5768975"/>
          <p14:tracePt t="66296" x="8369300" y="5702300"/>
          <p14:tracePt t="66313" x="8426450" y="5619750"/>
          <p14:tracePt t="66330" x="8515350" y="5445125"/>
          <p14:tracePt t="66346" x="8566150" y="5343525"/>
          <p14:tracePt t="66363" x="8604250" y="5264150"/>
          <p14:tracePt t="66380" x="8645525" y="5181600"/>
          <p14:tracePt t="66396" x="8702675" y="5099050"/>
          <p14:tracePt t="66413" x="8743950" y="5010150"/>
          <p14:tracePt t="66430" x="8797925" y="4883150"/>
          <p14:tracePt t="66446" x="8842375" y="4822825"/>
          <p14:tracePt t="66463" x="8877300" y="4714875"/>
          <p14:tracePt t="66480" x="8937625" y="4521200"/>
          <p14:tracePt t="66496" x="8953500" y="4448175"/>
          <p14:tracePt t="66513" x="8969375" y="4371975"/>
          <p14:tracePt t="66530" x="9001125" y="4194175"/>
          <p14:tracePt t="66546" x="9001125" y="4089400"/>
          <p14:tracePt t="66563" x="9001125" y="4006850"/>
          <p14:tracePt t="66579" x="8988425" y="3876675"/>
          <p14:tracePt t="66596" x="8956675" y="3787775"/>
          <p14:tracePt t="66614" x="8909050" y="3660775"/>
          <p14:tracePt t="66630" x="8858250" y="3609975"/>
          <p14:tracePt t="66646" x="8807450" y="3565525"/>
          <p14:tracePt t="66663" x="8705850" y="3505200"/>
          <p14:tracePt t="66680" x="8502650" y="3444875"/>
          <p14:tracePt t="66696" x="8350250" y="3419475"/>
          <p14:tracePt t="66713" x="8131175" y="3409950"/>
          <p14:tracePt t="66730" x="7994650" y="3409950"/>
          <p14:tracePt t="66746" x="7854950" y="3422650"/>
          <p14:tracePt t="66764" x="7632700" y="3457575"/>
          <p14:tracePt t="66779" x="7502525" y="3476625"/>
          <p14:tracePt t="66796" x="7385050" y="3511550"/>
          <p14:tracePt t="66813" x="7219950" y="3587750"/>
          <p14:tracePt t="66829" x="7140575" y="3644900"/>
          <p14:tracePt t="66846" x="7067550" y="3698875"/>
          <p14:tracePt t="66863" x="7004050" y="3740150"/>
          <p14:tracePt t="66879" x="6962775" y="3778250"/>
          <p14:tracePt t="66896" x="6921500" y="3806825"/>
          <p14:tracePt t="66913" x="6848475" y="3886200"/>
          <p14:tracePt t="66929" x="6804025" y="3956050"/>
          <p14:tracePt t="66946" x="6772275" y="4032250"/>
          <p14:tracePt t="66963" x="6743700" y="4117975"/>
          <p14:tracePt t="66979" x="6721475" y="4171950"/>
          <p14:tracePt t="66996" x="6708775" y="4235450"/>
          <p14:tracePt t="67012" x="6689725" y="4324350"/>
          <p14:tracePt t="67030" x="6673850" y="4400550"/>
          <p14:tracePt t="67046" x="6651625" y="4464050"/>
          <p14:tracePt t="67063" x="6651625" y="4552950"/>
          <p14:tracePt t="67079" x="6651625" y="4603750"/>
          <p14:tracePt t="67096" x="6651625" y="4673600"/>
          <p14:tracePt t="67113" x="6670675" y="4784725"/>
          <p14:tracePt t="67129" x="6683375" y="4838700"/>
          <p14:tracePt t="67147" x="6696075" y="4883150"/>
          <p14:tracePt t="67163" x="6724650" y="4965700"/>
          <p14:tracePt t="67179" x="6759575" y="5022850"/>
          <p14:tracePt t="67196" x="6791325" y="5089525"/>
          <p14:tracePt t="67213" x="6842125" y="5178425"/>
          <p14:tracePt t="67229" x="6867525" y="5222875"/>
          <p14:tracePt t="67246" x="6902450" y="5270500"/>
          <p14:tracePt t="67263" x="6956425" y="5340350"/>
          <p14:tracePt t="67279" x="6981825" y="5372100"/>
          <p14:tracePt t="67296" x="7032625" y="5413375"/>
          <p14:tracePt t="67313" x="7099300" y="5461000"/>
          <p14:tracePt t="67329" x="7137400" y="5492750"/>
          <p14:tracePt t="67346" x="7185025" y="5521325"/>
          <p14:tracePt t="67363" x="7251700" y="5568950"/>
          <p14:tracePt t="67379" x="7308850" y="5603875"/>
          <p14:tracePt t="67396" x="7362825" y="5622925"/>
          <p14:tracePt t="67413" x="7432675" y="5641975"/>
          <p14:tracePt t="67429" x="7486650" y="5654675"/>
          <p14:tracePt t="67446" x="7524750" y="5673725"/>
          <p14:tracePt t="67463" x="7581900" y="5680075"/>
          <p14:tracePt t="67480" x="7616825" y="5686425"/>
          <p14:tracePt t="67496" x="7654925" y="5692775"/>
          <p14:tracePt t="67513" x="7753350" y="5715000"/>
          <p14:tracePt t="67530" x="7813675" y="5715000"/>
          <p14:tracePt t="67548" x="7883525" y="5721350"/>
          <p14:tracePt t="67564" x="7921625" y="5721350"/>
          <p14:tracePt t="67580" x="7962900" y="5721350"/>
          <p14:tracePt t="67596" x="8007350" y="5721350"/>
          <p14:tracePt t="67613" x="8070850" y="5721350"/>
          <p14:tracePt t="67630" x="8115300" y="5715000"/>
          <p14:tracePt t="67646" x="8169275" y="5702300"/>
          <p14:tracePt t="67663" x="8232775" y="5683250"/>
          <p14:tracePt t="67680" x="8270875" y="5670550"/>
          <p14:tracePt t="67696" x="8302625" y="5645150"/>
          <p14:tracePt t="67713" x="8353425" y="5607050"/>
          <p14:tracePt t="67729" x="8391525" y="5575300"/>
          <p14:tracePt t="67746" x="8423275" y="5543550"/>
          <p14:tracePt t="67748" x="8442325" y="5524500"/>
          <p14:tracePt t="67763" x="8483600" y="5499100"/>
          <p14:tracePt t="67779" x="8531225" y="5470525"/>
          <p14:tracePt t="67796" x="8556625" y="5438775"/>
          <p14:tracePt t="67813" x="8601075" y="5394325"/>
          <p14:tracePt t="67829" x="8623300" y="5365750"/>
          <p14:tracePt t="67846" x="8670925" y="5299075"/>
          <p14:tracePt t="67863" x="8699500" y="5251450"/>
          <p14:tracePt t="67879" x="8731250" y="5213350"/>
          <p14:tracePt t="67896" x="8769350" y="5153025"/>
          <p14:tracePt t="67913" x="8794750" y="5121275"/>
          <p14:tracePt t="67929" x="8820150" y="5095875"/>
          <p14:tracePt t="67946" x="8851900" y="5045075"/>
          <p14:tracePt t="67962" x="8877300" y="4991100"/>
          <p14:tracePt t="67980" x="8890000" y="4946650"/>
          <p14:tracePt t="67996" x="8905875" y="4864100"/>
          <p14:tracePt t="68013" x="8905875" y="4835525"/>
          <p14:tracePt t="68029" x="8905875" y="4806950"/>
          <p14:tracePt t="68046" x="8905875" y="4791075"/>
          <p14:tracePt t="68062" x="8905875" y="4781550"/>
          <p14:tracePt t="68079" x="8902700" y="4772025"/>
          <p14:tracePt t="68096" x="8886825" y="4733925"/>
          <p14:tracePt t="68112" x="8864600" y="4692650"/>
          <p14:tracePt t="68129" x="8832850" y="4654550"/>
          <p14:tracePt t="68146" x="8794750" y="4581525"/>
          <p14:tracePt t="68162" x="8759825" y="4533900"/>
          <p14:tracePt t="68179" x="8734425" y="4492625"/>
          <p14:tracePt t="68196" x="8689975" y="4457700"/>
          <p14:tracePt t="68212" x="8642350" y="4422775"/>
          <p14:tracePt t="68229" x="8594725" y="4397375"/>
          <p14:tracePt t="68246" x="8477250" y="4324350"/>
          <p14:tracePt t="68262" x="8385175" y="4264025"/>
          <p14:tracePt t="68279" x="8293100" y="4216400"/>
          <p14:tracePt t="68295" x="8128000" y="4121150"/>
          <p14:tracePt t="68312" x="8039100" y="4064000"/>
          <p14:tracePt t="68329" x="7959725" y="4022725"/>
          <p14:tracePt t="68346" x="7823200" y="3984625"/>
          <p14:tracePt t="68362" x="7715250" y="3965575"/>
          <p14:tracePt t="68380" x="7616825" y="3943350"/>
          <p14:tracePt t="68396" x="7486650" y="3927475"/>
          <p14:tracePt t="68412" x="7416800" y="3927475"/>
          <p14:tracePt t="68429" x="7356475" y="3927475"/>
          <p14:tracePt t="68446" x="7286625" y="3927475"/>
          <p14:tracePt t="68463" x="7251700" y="3927475"/>
          <p14:tracePt t="68480" x="7204075" y="3937000"/>
          <p14:tracePt t="68496" x="7134225" y="3962400"/>
          <p14:tracePt t="68513" x="7070725" y="3978275"/>
          <p14:tracePt t="68529" x="6991350" y="4006850"/>
          <p14:tracePt t="68546" x="6896100" y="4060825"/>
          <p14:tracePt t="68563" x="6848475" y="4079875"/>
          <p14:tracePt t="68579" x="6816725" y="4105275"/>
          <p14:tracePt t="68596" x="6781800" y="4137025"/>
          <p14:tracePt t="68612" x="6769100" y="4165600"/>
          <p14:tracePt t="68630" x="6743700" y="4191000"/>
          <p14:tracePt t="68645" x="6721475" y="4232275"/>
          <p14:tracePt t="68662" x="6696075" y="4264025"/>
          <p14:tracePt t="68679" x="6683375" y="4308475"/>
          <p14:tracePt t="68696" x="6667500" y="4397375"/>
          <p14:tracePt t="68713" x="6667500" y="4441825"/>
          <p14:tracePt t="68730" x="6667500" y="4492625"/>
          <p14:tracePt t="68731" x="6670675" y="4511675"/>
          <p14:tracePt t="68746" x="6683375" y="4565650"/>
          <p14:tracePt t="68763" x="6705600" y="4629150"/>
          <p14:tracePt t="68779" x="6721475" y="4705350"/>
          <p14:tracePt t="68796" x="6740525" y="4794250"/>
          <p14:tracePt t="68814" x="6756400" y="4841875"/>
          <p14:tracePt t="68831" x="6788150" y="4899025"/>
          <p14:tracePt t="68847" x="6797675" y="4921250"/>
          <p14:tracePt t="68863" x="6826250" y="4968875"/>
          <p14:tracePt t="68880" x="6854825" y="5013325"/>
          <p14:tracePt t="68896" x="6867525" y="5035550"/>
          <p14:tracePt t="68913" x="6880225" y="5057775"/>
          <p14:tracePt t="68930" x="6902450" y="5080000"/>
          <p14:tracePt t="68946" x="6911975" y="5092700"/>
          <p14:tracePt t="68963" x="6921500" y="5102225"/>
          <p14:tracePt t="68980" x="6937375" y="5114925"/>
          <p14:tracePt t="68996" x="6953250" y="5130800"/>
          <p14:tracePt t="69013" x="6962775" y="5140325"/>
          <p14:tracePt t="69030" x="6975475" y="5156200"/>
          <p14:tracePt t="69046" x="6997700" y="5165725"/>
          <p14:tracePt t="69063" x="7023100" y="5184775"/>
          <p14:tracePt t="69080" x="7064375" y="5203825"/>
          <p14:tracePt t="69096" x="7086600" y="5213350"/>
          <p14:tracePt t="69113" x="7124700" y="5226050"/>
          <p14:tracePt t="69130" x="7181850" y="5251450"/>
          <p14:tracePt t="69146" x="7213600" y="5264150"/>
          <p14:tracePt t="69163" x="7242175" y="5276850"/>
          <p14:tracePt t="69180" x="7280275" y="5299075"/>
          <p14:tracePt t="69195" x="7289800" y="5308600"/>
          <p14:tracePt t="69212" x="7312025" y="5321300"/>
          <p14:tracePt t="69229" x="7331075" y="5334000"/>
          <p14:tracePt t="69245" x="7359650" y="5353050"/>
          <p14:tracePt t="69263" x="7369175" y="5359400"/>
          <p14:tracePt t="69279" x="7391400" y="5362575"/>
          <p14:tracePt t="69296" x="7407275" y="5362575"/>
          <p14:tracePt t="69313" x="7416800" y="5362575"/>
          <p14:tracePt t="69329" x="7419975" y="5362575"/>
          <p14:tracePt t="69346" x="7426325" y="5362575"/>
          <p14:tracePt t="69363" x="7442200" y="5375275"/>
          <p14:tracePt t="69379" x="7473950" y="5391150"/>
          <p14:tracePt t="69396" x="7505700" y="5403850"/>
          <p14:tracePt t="69413" x="7543800" y="5422900"/>
          <p14:tracePt t="69429" x="7585075" y="5438775"/>
          <p14:tracePt t="69446" x="7610475" y="5451475"/>
          <p14:tracePt t="69462" x="7620000" y="5454650"/>
          <p14:tracePt t="69479" x="7658100" y="5454650"/>
          <p14:tracePt t="69496" x="7680325" y="5454650"/>
          <p14:tracePt t="69513" x="7724775" y="5445125"/>
          <p14:tracePt t="69529" x="7813675" y="5426075"/>
          <p14:tracePt t="69546" x="7893050" y="5394325"/>
          <p14:tracePt t="69562" x="7978775" y="5372100"/>
          <p14:tracePt t="69579" x="8115300" y="5324475"/>
          <p14:tracePt t="69596" x="8181975" y="5302250"/>
          <p14:tracePt t="69613" x="8226425" y="5289550"/>
          <p14:tracePt t="69629" x="8267700" y="5270500"/>
          <p14:tracePt t="69646" x="8305800" y="5257800"/>
          <p14:tracePt t="69662" x="8337550" y="5238750"/>
          <p14:tracePt t="69679" x="8401050" y="5226050"/>
          <p14:tracePt t="69696" x="8429625" y="5226050"/>
          <p14:tracePt t="69712" x="8451850" y="5226050"/>
          <p14:tracePt t="69729" x="8474075" y="5226050"/>
          <p14:tracePt t="69746" x="8483600" y="5222875"/>
          <p14:tracePt t="69762" x="8493125" y="5216525"/>
          <p14:tracePt t="69779" x="8505825" y="5213350"/>
          <p14:tracePt t="69796" x="8521700" y="5200650"/>
          <p14:tracePt t="69813" x="8531225" y="5184775"/>
          <p14:tracePt t="69829" x="8559800" y="5181600"/>
          <p14:tracePt t="69845" x="8588375" y="5175250"/>
          <p14:tracePt t="69862" x="8604250" y="5168900"/>
          <p14:tracePt t="69879" x="8645525" y="5153025"/>
          <p14:tracePt t="69895" x="8661400" y="5137150"/>
          <p14:tracePt t="69912" x="8693150" y="5124450"/>
          <p14:tracePt t="69929" x="8718550" y="5108575"/>
          <p14:tracePt t="69945" x="8728075" y="5099050"/>
          <p14:tracePt t="69962" x="8747125" y="5080000"/>
          <p14:tracePt t="69980" x="8747125" y="5076825"/>
          <p14:tracePt t="70030" x="8743950" y="5076825"/>
          <p14:tracePt t="70036" x="8734425" y="5076825"/>
          <p14:tracePt t="70046" x="8728075" y="5076825"/>
          <p14:tracePt t="70063" x="8715375" y="5092700"/>
          <p14:tracePt t="70079" x="8699500" y="5105400"/>
          <p14:tracePt t="70096" x="8667750" y="5114925"/>
          <p14:tracePt t="70113" x="8616950" y="5156200"/>
          <p14:tracePt t="70130" x="8569325" y="5181600"/>
          <p14:tracePt t="70146" x="8512175" y="5216525"/>
          <p14:tracePt t="70163" x="8432800" y="5257800"/>
          <p14:tracePt t="70179" x="8385175" y="5292725"/>
          <p14:tracePt t="70195" x="8362950" y="5314950"/>
          <p14:tracePt t="70213" x="8302625" y="5362575"/>
          <p14:tracePt t="70229" x="8255000" y="5387975"/>
          <p14:tracePt t="70246" x="8210550" y="5407025"/>
          <p14:tracePt t="70263" x="8137525" y="5441950"/>
          <p14:tracePt t="70279" x="8089900" y="5454650"/>
          <p14:tracePt t="70296" x="8029575" y="5467350"/>
          <p14:tracePt t="70313" x="7931150" y="5473700"/>
          <p14:tracePt t="70329" x="7851775" y="5473700"/>
          <p14:tracePt t="70346" x="7791450" y="5473700"/>
          <p14:tracePt t="70363" x="7702550" y="5464175"/>
          <p14:tracePt t="70379" x="7639050" y="5451475"/>
          <p14:tracePt t="70395" x="7572375" y="5429250"/>
          <p14:tracePt t="70413" x="7464425" y="5375275"/>
          <p14:tracePt t="70430" x="7397750" y="5346700"/>
          <p14:tracePt t="70447" x="7350125" y="5311775"/>
          <p14:tracePt t="70463" x="7286625" y="5286375"/>
          <p14:tracePt t="70479" x="7261225" y="5273675"/>
          <p14:tracePt t="70496" x="7239000" y="5254625"/>
          <p14:tracePt t="70512" x="7204075" y="5238750"/>
          <p14:tracePt t="70529" x="7194550" y="5229225"/>
          <p14:tracePt t="70546" x="7181850" y="5219700"/>
          <p14:tracePt t="70562" x="7162800" y="5197475"/>
          <p14:tracePt t="70579" x="7153275" y="5187950"/>
          <p14:tracePt t="70595" x="7146925" y="5175250"/>
          <p14:tracePt t="70612" x="7146925" y="5146675"/>
          <p14:tracePt t="70629" x="7146925" y="5137150"/>
          <p14:tracePt t="70645" x="7146925" y="5121275"/>
          <p14:tracePt t="70662" x="7162800" y="5083175"/>
          <p14:tracePt t="70679" x="7172325" y="5067300"/>
          <p14:tracePt t="70695" x="7191375" y="5035550"/>
          <p14:tracePt t="70712" x="7207250" y="5016500"/>
          <p14:tracePt t="70729" x="7216775" y="5006975"/>
          <p14:tracePt t="70746" x="7245350" y="4981575"/>
          <p14:tracePt t="70762" x="7321550" y="4943475"/>
          <p14:tracePt t="70779" x="7375525" y="4921250"/>
          <p14:tracePt t="70795" x="7413625" y="4908550"/>
          <p14:tracePt t="70812" x="7477125" y="4889500"/>
          <p14:tracePt t="70829" x="7521575" y="4876800"/>
          <p14:tracePt t="70845" x="7553325" y="4857750"/>
          <p14:tracePt t="70862" x="7626350" y="4826000"/>
          <p14:tracePt t="70879" x="7693025" y="4803775"/>
          <p14:tracePt t="70895" x="7750175" y="4772025"/>
          <p14:tracePt t="70912" x="7813675" y="4752975"/>
          <p14:tracePt t="70929" x="7861300" y="4740275"/>
          <p14:tracePt t="70946" x="7899400" y="4721225"/>
          <p14:tracePt t="70963" x="7962900" y="4702175"/>
          <p14:tracePt t="70979" x="8007350" y="4689475"/>
          <p14:tracePt t="70995" x="8051800" y="4676775"/>
          <p14:tracePt t="71013" x="8124825" y="4654550"/>
          <p14:tracePt t="71029" x="8153400" y="4654550"/>
          <p14:tracePt t="71046" x="8191500" y="4648200"/>
          <p14:tracePt t="71063" x="8239125" y="4648200"/>
          <p14:tracePt t="71079" x="8267700" y="4648200"/>
          <p14:tracePt t="71097" x="8315325" y="4648200"/>
          <p14:tracePt t="71113" x="8353425" y="4648200"/>
          <p14:tracePt t="71129" x="8375650" y="4664075"/>
          <p14:tracePt t="71147" x="8420100" y="4683125"/>
          <p14:tracePt t="71163" x="8435975" y="4692650"/>
          <p14:tracePt t="71179" x="8451850" y="4695825"/>
          <p14:tracePt t="71195" x="8467725" y="4708525"/>
          <p14:tracePt t="71212" x="8480425" y="4727575"/>
          <p14:tracePt t="71229" x="8496300" y="4740275"/>
          <p14:tracePt t="71246" x="8518525" y="4752975"/>
          <p14:tracePt t="71262" x="8534400" y="4778375"/>
          <p14:tracePt t="71279" x="8543925" y="4787900"/>
          <p14:tracePt t="71296" x="8559800" y="4803775"/>
          <p14:tracePt t="71312" x="8559800" y="4813300"/>
          <p14:tracePt t="71329" x="8572500" y="4829175"/>
          <p14:tracePt t="71346" x="8572500" y="4845050"/>
          <p14:tracePt t="71362" x="8572500" y="4854575"/>
          <p14:tracePt t="71379" x="8575675" y="4864100"/>
          <p14:tracePt t="71395" x="8588375" y="4892675"/>
          <p14:tracePt t="71413" x="8601075" y="4933950"/>
          <p14:tracePt t="71429" x="8607425" y="4956175"/>
          <p14:tracePt t="71446" x="8616950" y="4997450"/>
          <p14:tracePt t="71462" x="8629650" y="5019675"/>
          <p14:tracePt t="71479" x="8629650" y="5041900"/>
          <p14:tracePt t="71496" x="8629650" y="5083175"/>
          <p14:tracePt t="71513" x="8629650" y="5111750"/>
          <p14:tracePt t="71529" x="8629650" y="5127625"/>
          <p14:tracePt t="71546" x="8629650" y="5153025"/>
          <p14:tracePt t="71562" x="8629650" y="5175250"/>
          <p14:tracePt t="71579" x="8629650" y="5197475"/>
          <p14:tracePt t="71596" x="8629650" y="5229225"/>
          <p14:tracePt t="71612" x="8629650" y="5251450"/>
          <p14:tracePt t="71629" x="8629650" y="5280025"/>
          <p14:tracePt t="71645" x="8629650" y="5314950"/>
          <p14:tracePt t="71662" x="8620125" y="5343525"/>
          <p14:tracePt t="71679" x="8610600" y="5359400"/>
          <p14:tracePt t="71695" x="8594725" y="5375275"/>
          <p14:tracePt t="71712" x="8585200" y="5391150"/>
          <p14:tracePt t="71729" x="8569325" y="5400675"/>
          <p14:tracePt t="71746" x="8553450" y="5416550"/>
          <p14:tracePt t="71762" x="8543925" y="5416550"/>
          <p14:tracePt t="71779" x="8534400" y="5416550"/>
          <p14:tracePt t="71796" x="8509000" y="5416550"/>
          <p14:tracePt t="71812" x="8486775" y="5416550"/>
          <p14:tracePt t="71829" x="8458200" y="5416550"/>
          <p14:tracePt t="71845" x="8435975" y="5416550"/>
          <p14:tracePt t="71862" x="8426450" y="5416550"/>
          <p14:tracePt t="71879" x="8413750" y="5416550"/>
          <p14:tracePt t="71895" x="8397875" y="5416550"/>
          <p14:tracePt t="71912" x="8391525" y="5416550"/>
          <p14:tracePt t="72495" x="8337550" y="5429250"/>
          <p14:tracePt t="72502" x="8245475" y="5448300"/>
          <p14:tracePt t="72513" x="8172450" y="5473700"/>
          <p14:tracePt t="72530" x="7978775" y="5562600"/>
          <p14:tracePt t="72546" x="7832725" y="5626100"/>
          <p14:tracePt t="72562" x="7705725" y="5708650"/>
          <p14:tracePt t="72596" x="7442200" y="5946775"/>
          <p14:tracePt t="72632" x="7169150" y="6156325"/>
          <p14:tracePt t="72648" x="7092950" y="6251575"/>
          <p14:tracePt t="72665" x="6975475" y="6365875"/>
          <p14:tracePt t="72679" x="6915150" y="6419850"/>
          <p14:tracePt t="72695" x="6835775" y="6477000"/>
          <p14:tracePt t="72713" x="6765925" y="6515100"/>
          <p14:tracePt t="72728" x="6699250" y="6562725"/>
          <p14:tracePt t="72746" x="6632575" y="6591300"/>
          <p14:tracePt t="72762" x="6565900" y="6629400"/>
          <p14:tracePt t="72779" x="6435725" y="6686550"/>
          <p14:tracePt t="72795" x="6372225" y="6708775"/>
          <p14:tracePt t="72812" x="6334125" y="6721475"/>
          <p14:tracePt t="72829" x="6292850" y="6737350"/>
          <p14:tracePt t="72845" x="6267450" y="6743700"/>
          <p14:tracePt t="72862" x="6238875" y="6756400"/>
          <p14:tracePt t="72879" x="6207125" y="6756400"/>
          <p14:tracePt t="72895" x="6175375" y="6746875"/>
          <p14:tracePt t="72912" x="6153150" y="6737350"/>
          <p14:tracePt t="72929" x="6108700" y="6705600"/>
          <p14:tracePt t="72945" x="6083300" y="6667500"/>
          <p14:tracePt t="72962" x="6051550" y="6632575"/>
          <p14:tracePt t="72979" x="5991225" y="6537325"/>
          <p14:tracePt t="72996" x="5953125" y="6457950"/>
          <p14:tracePt t="73012" x="5915025" y="6400800"/>
          <p14:tracePt t="73029" x="5864225" y="6302375"/>
          <p14:tracePt t="73045" x="5829300" y="6264275"/>
          <p14:tracePt t="73062" x="5803900" y="6216650"/>
          <p14:tracePt t="73079" x="5756275" y="6149975"/>
          <p14:tracePt t="73095" x="5740400" y="6124575"/>
          <p14:tracePt t="73113" x="5721350" y="6096000"/>
          <p14:tracePt t="73130" x="5711825" y="6073775"/>
          <p14:tracePt t="73145" x="5711825" y="6064250"/>
          <p14:tracePt t="73162" x="5711825" y="6042025"/>
          <p14:tracePt t="73179" x="5711825" y="6029325"/>
          <p14:tracePt t="73195" x="5711825" y="6016625"/>
          <p14:tracePt t="73212" x="5711825" y="6003925"/>
          <p14:tracePt t="73229" x="5718175" y="5988050"/>
          <p14:tracePt t="73245" x="5734050" y="5978525"/>
          <p14:tracePt t="73262" x="5743575" y="5969000"/>
          <p14:tracePt t="73279" x="5753100" y="5946775"/>
          <p14:tracePt t="73295" x="5762625" y="5937250"/>
          <p14:tracePt t="73312" x="5778500" y="5927725"/>
          <p14:tracePt t="73329" x="5794375" y="5892800"/>
          <p14:tracePt t="73345" x="5807075" y="5870575"/>
          <p14:tracePt t="73362" x="5819775" y="5832475"/>
          <p14:tracePt t="73379" x="5842000" y="5788025"/>
          <p14:tracePt t="73395" x="5854700" y="5759450"/>
          <p14:tracePt t="73412" x="5867400" y="5734050"/>
          <p14:tracePt t="73429" x="5880100" y="5721350"/>
          <p14:tracePt t="73446" x="5895975" y="5711825"/>
          <p14:tracePt t="73462" x="5905500" y="5702300"/>
          <p14:tracePt t="73479" x="5934075" y="5676900"/>
          <p14:tracePt t="73495" x="5965825" y="5667375"/>
          <p14:tracePt t="73512" x="5994400" y="5654675"/>
          <p14:tracePt t="73529" x="6045200" y="5635625"/>
          <p14:tracePt t="73545" x="6073775" y="5635625"/>
          <p14:tracePt t="73562" x="6096000" y="5635625"/>
          <p14:tracePt t="73579" x="6124575" y="5619750"/>
          <p14:tracePt t="73595" x="6134100" y="5613400"/>
          <p14:tracePt t="73613" x="6149975" y="5603875"/>
          <p14:tracePt t="73629" x="6165850" y="5597525"/>
          <p14:tracePt t="73645" x="6178550" y="5597525"/>
          <p14:tracePt t="73662" x="6188075" y="5597525"/>
          <p14:tracePt t="73863" x="6178550" y="5626100"/>
          <p14:tracePt t="73869" x="6172200" y="5686425"/>
          <p14:tracePt t="73879" x="6162675" y="5756275"/>
          <p14:tracePt t="73895" x="6146800" y="5873750"/>
          <p14:tracePt t="73913" x="6115050" y="5997575"/>
          <p14:tracePt t="73929" x="6092825" y="6051550"/>
          <p14:tracePt t="73945" x="6067425" y="6089650"/>
          <p14:tracePt t="73962" x="6022975" y="6149975"/>
          <p14:tracePt t="73979" x="5997575" y="6181725"/>
          <p14:tracePt t="73996" x="5965825" y="6207125"/>
          <p14:tracePt t="74013" x="5930900" y="6229350"/>
          <p14:tracePt t="74028" x="5899150" y="6248400"/>
          <p14:tracePt t="74045" x="5876925" y="6248400"/>
          <p14:tracePt t="74062" x="5851525" y="6248400"/>
          <p14:tracePt t="74079" x="5832475" y="6229350"/>
          <p14:tracePt t="74096" x="5816600" y="6203950"/>
          <p14:tracePt t="74112" x="5788025" y="6140450"/>
          <p14:tracePt t="74129" x="5775325" y="6080125"/>
          <p14:tracePt t="74145" x="5762625" y="6013450"/>
          <p14:tracePt t="74162" x="5740400" y="5930900"/>
          <p14:tracePt t="74179" x="5721350" y="5886450"/>
          <p14:tracePt t="74195" x="5708650" y="5848350"/>
          <p14:tracePt t="74212" x="5708650" y="5772150"/>
          <p14:tracePt t="74229" x="5708650" y="5721350"/>
          <p14:tracePt t="74245" x="5708650" y="5661025"/>
          <p14:tracePt t="74262" x="5708650" y="5597525"/>
          <p14:tracePt t="74279" x="5708650" y="5575300"/>
          <p14:tracePt t="74295" x="5708650" y="5553075"/>
          <p14:tracePt t="74312" x="5708650" y="5527675"/>
          <p14:tracePt t="74329" x="5708650" y="5511800"/>
          <p14:tracePt t="74345" x="5708650" y="5483225"/>
          <p14:tracePt t="74363" x="5708650" y="5441950"/>
          <p14:tracePt t="74379" x="5708650" y="5397500"/>
          <p14:tracePt t="74395" x="5695950" y="5334000"/>
          <p14:tracePt t="74412" x="5676900" y="5270500"/>
          <p14:tracePt t="74428" x="5657850" y="5241925"/>
          <p14:tracePt t="74445" x="5645150" y="5210175"/>
          <p14:tracePt t="74462" x="5626100" y="5175250"/>
          <p14:tracePt t="74479" x="5616575" y="5137150"/>
          <p14:tracePt t="74495" x="5594350" y="5092700"/>
          <p14:tracePt t="74512" x="5575300" y="5019675"/>
          <p14:tracePt t="74529" x="5562600" y="4956175"/>
          <p14:tracePt t="74545" x="5549900" y="4918075"/>
          <p14:tracePt t="74562" x="5524500" y="4845050"/>
          <p14:tracePt t="74579" x="5508625" y="4800600"/>
          <p14:tracePt t="74596" x="5495925" y="4752975"/>
          <p14:tracePt t="74612" x="5489575" y="4692650"/>
          <p14:tracePt t="74629" x="5489575" y="4660900"/>
          <p14:tracePt t="74647" x="5489575" y="4613275"/>
          <p14:tracePt t="74662" x="5489575" y="4594225"/>
          <p14:tracePt t="74679" x="5489575" y="4556125"/>
          <p14:tracePt t="74695" x="5483225" y="4511675"/>
          <p14:tracePt t="74712" x="5464175" y="4448175"/>
          <p14:tracePt t="74729" x="5451475" y="4403725"/>
          <p14:tracePt t="74745" x="5451475" y="4365625"/>
          <p14:tracePt t="74762" x="5451475" y="4324350"/>
          <p14:tracePt t="74780" x="5451475" y="4314825"/>
          <p14:tracePt t="74795" x="5451475" y="4305300"/>
          <p14:tracePt t="74829" x="5448300" y="4305300"/>
          <p14:tracePt t="74846" x="5438775" y="4305300"/>
          <p14:tracePt t="74862" x="5432425" y="4308475"/>
          <p14:tracePt t="74879" x="5416550" y="4318000"/>
          <p14:tracePt t="74895" x="5403850" y="4349750"/>
          <p14:tracePt t="74912" x="5387975" y="4391025"/>
          <p14:tracePt t="74929" x="5387975" y="4441825"/>
          <p14:tracePt t="74946" x="5387975" y="4581525"/>
          <p14:tracePt t="74962" x="5387975" y="4673600"/>
          <p14:tracePt t="74979" x="5387975" y="4756150"/>
          <p14:tracePt t="74996" x="5387975" y="4895850"/>
          <p14:tracePt t="75012" x="5391150" y="5022850"/>
          <p14:tracePt t="75029" x="5400675" y="5118100"/>
          <p14:tracePt t="75045" x="5407025" y="5235575"/>
          <p14:tracePt t="75062" x="5407025" y="5349875"/>
          <p14:tracePt t="75079" x="5407025" y="5445125"/>
          <p14:tracePt t="75095" x="5407025" y="5553075"/>
          <p14:tracePt t="75111" x="5397500" y="5632450"/>
          <p14:tracePt t="75129" x="5381625" y="5695950"/>
          <p14:tracePt t="75145" x="5337175" y="5813425"/>
          <p14:tracePt t="75162" x="5314950" y="5867400"/>
          <p14:tracePt t="75179" x="5302250" y="5905500"/>
          <p14:tracePt t="75196" x="5276850" y="5969000"/>
          <p14:tracePt t="75212" x="5264150" y="6016625"/>
          <p14:tracePt t="75229" x="5251450" y="6061075"/>
          <p14:tracePt t="75245" x="5232400" y="6124575"/>
          <p14:tracePt t="75262" x="5213350" y="6162675"/>
          <p14:tracePt t="75279" x="5207000" y="6216650"/>
          <p14:tracePt t="75295" x="5200650" y="6270625"/>
          <p14:tracePt t="75312" x="5200650" y="6302375"/>
          <p14:tracePt t="75328" x="5200650" y="6324600"/>
          <p14:tracePt t="75345" x="5200650" y="6362700"/>
          <p14:tracePt t="75362" x="5200650" y="6378575"/>
          <p14:tracePt t="75379" x="5200650" y="6388100"/>
          <p14:tracePt t="75395" x="5200650" y="6410325"/>
          <p14:tracePt t="75413" x="5200650" y="6413500"/>
          <p14:tracePt t="75452" x="5200650" y="6400800"/>
          <p14:tracePt t="75462" x="5200650" y="6397625"/>
          <p14:tracePt t="75479" x="5200650" y="6375400"/>
          <p14:tracePt t="75495" x="5210175" y="6311900"/>
          <p14:tracePt t="75512" x="5232400" y="6248400"/>
          <p14:tracePt t="75529" x="5238750" y="6188075"/>
          <p14:tracePt t="75545" x="5245100" y="6099175"/>
          <p14:tracePt t="75562" x="5257800" y="6026150"/>
          <p14:tracePt t="75579" x="5273675" y="5930900"/>
          <p14:tracePt t="75595" x="5292725" y="5797550"/>
          <p14:tracePt t="75612" x="5305425" y="5753100"/>
          <p14:tracePt t="75629" x="5311775" y="5708650"/>
          <p14:tracePt t="75645" x="5311775" y="5645150"/>
          <p14:tracePt t="75662" x="5311775" y="5600700"/>
          <p14:tracePt t="75679" x="5311775" y="5540375"/>
          <p14:tracePt t="75696" x="5311775" y="5448300"/>
          <p14:tracePt t="75713" x="5311775" y="5410200"/>
          <p14:tracePt t="75729" x="5311775" y="5365750"/>
          <p14:tracePt t="75745" x="5311775" y="5305425"/>
          <p14:tracePt t="75762" x="5308600" y="5283200"/>
          <p14:tracePt t="75779" x="5295900" y="5245100"/>
          <p14:tracePt t="75795" x="5289550" y="5203825"/>
          <p14:tracePt t="75812" x="5283200" y="5175250"/>
          <p14:tracePt t="75829" x="5270500" y="5149850"/>
          <p14:tracePt t="75846" x="5260975" y="5108575"/>
          <p14:tracePt t="75863" x="5254625" y="5080000"/>
          <p14:tracePt t="75879" x="5238750" y="5067300"/>
          <p14:tracePt t="75895" x="5229225" y="5054600"/>
          <p14:tracePt t="75912" x="5222875" y="5045075"/>
          <p14:tracePt t="75929" x="5213350" y="5022850"/>
          <p14:tracePt t="75946" x="5210175" y="5022850"/>
          <p14:tracePt t="75963" x="5203825" y="5013325"/>
          <p14:tracePt t="75980" x="5197475" y="5013325"/>
          <p14:tracePt t="75996" x="5197475" y="5010150"/>
          <p14:tracePt t="76044" x="5187950" y="5010150"/>
          <p14:tracePt t="76051" x="5184775" y="5010150"/>
          <p14:tracePt t="76062" x="5178425" y="5010150"/>
          <p14:tracePt t="76079" x="5162550" y="5010150"/>
          <p14:tracePt t="76095" x="5153025" y="5016500"/>
          <p14:tracePt t="76112" x="5140325" y="5026025"/>
          <p14:tracePt t="76129" x="5121275" y="5054600"/>
          <p14:tracePt t="76145" x="5111750" y="5076825"/>
          <p14:tracePt t="76162" x="5099050" y="5114925"/>
          <p14:tracePt t="76179" x="5080000" y="5178425"/>
          <p14:tracePt t="76195" x="5080000" y="5216525"/>
          <p14:tracePt t="76211" x="5073650" y="5245100"/>
          <p14:tracePt t="76229" x="5067300" y="5292725"/>
          <p14:tracePt t="76245" x="5067300" y="5330825"/>
          <p14:tracePt t="76262" x="5067300" y="5365750"/>
          <p14:tracePt t="76279" x="5067300" y="5413375"/>
          <p14:tracePt t="76295" x="5067300" y="5441950"/>
          <p14:tracePt t="76311" x="5067300" y="5473700"/>
          <p14:tracePt t="76329" x="5089525" y="5508625"/>
          <p14:tracePt t="76346" x="5089525" y="5530850"/>
          <p14:tracePt t="76363" x="5092700" y="5540375"/>
          <p14:tracePt t="76366" x="5092700" y="5543550"/>
          <p14:tracePt t="76380" x="5099050" y="5553075"/>
          <p14:tracePt t="76396" x="5099050" y="5562600"/>
          <p14:tracePt t="76412" x="5099050" y="5568950"/>
          <p14:tracePt t="76464" x="5099050" y="5578475"/>
          <p14:tracePt t="76472" x="5099050" y="5584825"/>
          <p14:tracePt t="76494" x="5102225" y="5584825"/>
          <p14:tracePt t="76500" x="5108575" y="5588000"/>
          <p14:tracePt t="76512" x="5111750" y="5594350"/>
          <p14:tracePt t="76529" x="5127625" y="5603875"/>
          <p14:tracePt t="76545" x="5149850" y="5616575"/>
          <p14:tracePt t="76562" x="5172075" y="5632450"/>
          <p14:tracePt t="76578" x="5232400" y="5680075"/>
          <p14:tracePt t="76595" x="5295900" y="5740400"/>
          <p14:tracePt t="76612" x="5368925" y="5803900"/>
          <p14:tracePt t="76628" x="5457825" y="5880100"/>
          <p14:tracePt t="76645" x="5508625" y="5921375"/>
          <p14:tracePt t="76662" x="5546725" y="5949950"/>
          <p14:tracePt t="76678" x="5613400" y="5994400"/>
          <p14:tracePt t="76695" x="5657850" y="6007100"/>
          <p14:tracePt t="76712" x="5695950" y="6019800"/>
          <p14:tracePt t="76729" x="5730875" y="6019800"/>
          <p14:tracePt t="76745" x="5759450" y="6019800"/>
          <p14:tracePt t="76761" x="5768975" y="6019800"/>
          <p14:tracePt t="76779" x="5781675" y="6019800"/>
          <p14:tracePt t="76795" x="5794375" y="6019800"/>
          <p14:tracePt t="76812" x="5807075" y="6019800"/>
          <p14:tracePt t="76829" x="5813425" y="6019800"/>
          <p14:tracePt t="76845" x="5813425" y="6010275"/>
          <p14:tracePt t="76862" x="5816600" y="5997575"/>
          <p14:tracePt t="76879" x="5816600" y="5978525"/>
          <p14:tracePt t="76895" x="5816600" y="5969000"/>
          <p14:tracePt t="76912" x="5816600" y="5962650"/>
          <p14:tracePt t="76945" x="5810250" y="5962650"/>
          <p14:tracePt t="76962" x="5791200" y="5962650"/>
          <p14:tracePt t="76978" x="5734050" y="5962650"/>
          <p14:tracePt t="76995" x="5699125" y="5962650"/>
          <p14:tracePt t="77012" x="5670550" y="5962650"/>
          <p14:tracePt t="77029" x="5635625" y="5962650"/>
          <p14:tracePt t="77046" x="5613400" y="5962650"/>
          <p14:tracePt t="77063" x="5588000" y="5962650"/>
          <p14:tracePt t="77079" x="5556250" y="5962650"/>
          <p14:tracePt t="77096" x="5537200" y="5962650"/>
          <p14:tracePt t="77113" x="5508625" y="5962650"/>
          <p14:tracePt t="77128" x="5499100" y="5962650"/>
          <p14:tracePt t="77145" x="5489575" y="5962650"/>
          <p14:tracePt t="77162" x="5486400" y="5962650"/>
          <p14:tracePt t="77200" x="5486400" y="5959475"/>
          <p14:tracePt t="77213" x="5495925" y="5949950"/>
          <p14:tracePt t="77229" x="5508625" y="5921375"/>
          <p14:tracePt t="77245" x="5524500" y="5895975"/>
          <p14:tracePt t="77262" x="5543550" y="5842000"/>
          <p14:tracePt t="77279" x="5556250" y="5816600"/>
          <p14:tracePt t="77295" x="5568950" y="5794375"/>
          <p14:tracePt t="77312" x="5591175" y="5756275"/>
          <p14:tracePt t="77328" x="5622925" y="5734050"/>
          <p14:tracePt t="77345" x="5661025" y="5702300"/>
          <p14:tracePt t="77362" x="5721350" y="5661025"/>
          <p14:tracePt t="77378" x="5753100" y="5629275"/>
          <p14:tracePt t="77395" x="5784850" y="5613400"/>
          <p14:tracePt t="77412" x="5819775" y="5588000"/>
          <p14:tracePt t="77428" x="5867400" y="5559425"/>
          <p14:tracePt t="77445" x="5911850" y="5546725"/>
          <p14:tracePt t="77462" x="5975350" y="5527675"/>
          <p14:tracePt t="77479" x="5997575" y="5518150"/>
          <p14:tracePt t="77495" x="6029325" y="5499100"/>
          <p14:tracePt t="77512" x="6057900" y="5483225"/>
          <p14:tracePt t="77529" x="6067425" y="5470525"/>
          <p14:tracePt t="77546" x="6089650" y="5467350"/>
          <p14:tracePt t="77562" x="6111875" y="5451475"/>
          <p14:tracePt t="77578" x="6134100" y="5451475"/>
          <p14:tracePt t="77595" x="6156325" y="5445125"/>
          <p14:tracePt t="77612" x="6175375" y="5438775"/>
          <p14:tracePt t="77628" x="6191250" y="5438775"/>
          <p14:tracePt t="77645" x="6200775" y="5429250"/>
          <p14:tracePt t="77661" x="6226175" y="5426075"/>
          <p14:tracePt t="77679" x="6257925" y="5426075"/>
          <p14:tracePt t="77695" x="6280150" y="5419725"/>
          <p14:tracePt t="77711" x="6327775" y="5413375"/>
          <p14:tracePt t="77728" x="6372225" y="5413375"/>
          <p14:tracePt t="77745" x="6400800" y="5413375"/>
          <p14:tracePt t="77762" x="6442075" y="5413375"/>
          <p14:tracePt t="77778" x="6457950" y="5413375"/>
          <p14:tracePt t="77795" x="6477000" y="5413375"/>
          <p14:tracePt t="77811" x="6505575" y="5413375"/>
          <p14:tracePt t="77829" x="6534150" y="5413375"/>
          <p14:tracePt t="77845" x="6556375" y="5416550"/>
          <p14:tracePt t="77861" x="6597650" y="5432425"/>
          <p14:tracePt t="77879" x="6607175" y="5441950"/>
          <p14:tracePt t="77896" x="6616700" y="5457825"/>
          <p14:tracePt t="77912" x="6638925" y="5457825"/>
          <p14:tracePt t="77929" x="6642100" y="5464175"/>
          <p14:tracePt t="78154" x="6642100" y="5467350"/>
          <p14:tracePt t="78161" x="6642100" y="5473700"/>
          <p14:tracePt t="78175" x="6642100" y="5480050"/>
          <p14:tracePt t="78182" x="6635750" y="5480050"/>
          <p14:tracePt t="78195" x="6626225" y="5483225"/>
          <p14:tracePt t="78212" x="6610350" y="5489575"/>
          <p14:tracePt t="78228" x="6588125" y="5495925"/>
          <p14:tracePt t="78245" x="6559550" y="5499100"/>
          <p14:tracePt t="78263" x="6486525" y="5527675"/>
          <p14:tracePt t="78278" x="6423025" y="5540375"/>
          <p14:tracePt t="78295" x="6359525" y="5556250"/>
          <p14:tracePt t="78312" x="6276975" y="5575300"/>
          <p14:tracePt t="78328" x="6229350" y="5594350"/>
          <p14:tracePt t="78346" x="6165850" y="5613400"/>
          <p14:tracePt t="78362" x="6121400" y="5626100"/>
          <p14:tracePt t="78379" x="6076950" y="5638800"/>
          <p14:tracePt t="78395" x="6022975" y="5661025"/>
          <p14:tracePt t="78412" x="5956300" y="5686425"/>
          <p14:tracePt t="78429" x="5934075" y="5699125"/>
          <p14:tracePt t="78432" x="5921375" y="5702300"/>
          <p14:tracePt t="78447" x="5889625" y="5721350"/>
          <p14:tracePt t="78462" x="5867400" y="5734050"/>
          <p14:tracePt t="78478" x="5845175" y="5743575"/>
          <p14:tracePt t="78495" x="5819775" y="5759450"/>
          <p14:tracePt t="78512" x="5788025" y="5778500"/>
          <p14:tracePt t="78529" x="5772150" y="5788025"/>
          <p14:tracePt t="78545" x="5756275" y="5803900"/>
          <p14:tracePt t="78562" x="5740400" y="5813425"/>
          <p14:tracePt t="78578" x="5730875" y="5822950"/>
          <p14:tracePt t="78595" x="5718175" y="5829300"/>
          <p14:tracePt t="78612" x="5711825" y="5829300"/>
          <p14:tracePt t="78660" x="5708650" y="5829300"/>
          <p14:tracePt t="79658" x="5708650" y="5800725"/>
          <p14:tracePt t="79665" x="5708650" y="5756275"/>
          <p14:tracePt t="79679" x="5708650" y="5651500"/>
          <p14:tracePt t="79695" x="5708650" y="5559425"/>
          <p14:tracePt t="79712" x="5711825" y="5473700"/>
          <p14:tracePt t="79729" x="5737225" y="5330825"/>
          <p14:tracePt t="79745" x="5762625" y="5187950"/>
          <p14:tracePt t="79778" x="5826125" y="4965700"/>
          <p14:tracePt t="79811" x="5876925" y="4740275"/>
          <p14:tracePt t="79829" x="5899150" y="4606925"/>
          <p14:tracePt t="79845" x="5915025" y="4521200"/>
          <p14:tracePt t="79862" x="5934075" y="4391025"/>
          <p14:tracePt t="79879" x="5949950" y="4194175"/>
          <p14:tracePt t="79894" x="5949950" y="4111625"/>
          <p14:tracePt t="79912" x="5927725" y="3990975"/>
          <p14:tracePt t="79929" x="5905500" y="3825875"/>
          <p14:tracePt t="79945" x="5883275" y="3759200"/>
          <p14:tracePt t="79962" x="5861050" y="3695700"/>
          <p14:tracePt t="79964" x="5854700" y="3670300"/>
          <p14:tracePt t="79978" x="5838825" y="3606800"/>
          <p14:tracePt t="79995" x="5822950" y="3521075"/>
          <p14:tracePt t="80012" x="5810250" y="3444875"/>
          <p14:tracePt t="80028" x="5781675" y="3343275"/>
          <p14:tracePt t="80045" x="5756275" y="3267075"/>
          <p14:tracePt t="80062" x="5724525" y="3155950"/>
          <p14:tracePt t="80078" x="5699125" y="3013075"/>
          <p14:tracePt t="80095" x="5692775" y="2968625"/>
          <p14:tracePt t="80112" x="5692775" y="2924175"/>
          <p14:tracePt t="80129" x="5692775" y="2854325"/>
          <p14:tracePt t="80145" x="5692775" y="2794000"/>
          <p14:tracePt t="80163" x="5692775" y="2733675"/>
          <p14:tracePt t="80179" x="5692775" y="2663825"/>
          <p14:tracePt t="80195" x="5692775" y="2625725"/>
          <p14:tracePt t="80212" x="5692775" y="2603500"/>
          <p14:tracePt t="80228" x="5692775" y="2571750"/>
          <p14:tracePt t="80244" x="5692775" y="2562225"/>
          <p14:tracePt t="80261" x="5692775" y="2552700"/>
          <p14:tracePt t="80278" x="5692775" y="2536825"/>
          <p14:tracePt t="80295" x="5692775" y="2533650"/>
          <p14:tracePt t="80364" x="5695950" y="2533650"/>
          <p14:tracePt t="80371" x="5699125" y="2533650"/>
          <p14:tracePt t="80378" x="5705475" y="2533650"/>
          <p14:tracePt t="80394" x="5724525" y="2533650"/>
          <p14:tracePt t="80412" x="5756275" y="2540000"/>
          <p14:tracePt t="80428" x="5797550" y="2546350"/>
          <p14:tracePt t="80444" x="5826125" y="2546350"/>
          <p14:tracePt t="80462" x="5835650" y="2546350"/>
          <p14:tracePt t="80478" x="5857875" y="2546350"/>
          <p14:tracePt t="80494" x="5867400" y="2546350"/>
          <p14:tracePt t="80512" x="5883275" y="2546350"/>
          <p14:tracePt t="80528" x="5895975" y="2546350"/>
          <p14:tracePt t="80544" x="5905500" y="2546350"/>
          <p14:tracePt t="80562" x="5911850" y="2546350"/>
          <p14:tracePt t="80578" x="5915025" y="2524125"/>
          <p14:tracePt t="80594" x="5927725" y="2514600"/>
          <p14:tracePt t="80611" x="5934075" y="2498725"/>
          <p14:tracePt t="80628" x="5934075" y="2473325"/>
          <p14:tracePt t="80644" x="5937250" y="2463800"/>
          <p14:tracePt t="80661" x="5937250" y="2454275"/>
          <p14:tracePt t="80678" x="5937250" y="2444750"/>
          <p14:tracePt t="80742" x="5937250" y="2438400"/>
          <p14:tracePt t="80955" x="5937250" y="2444750"/>
          <p14:tracePt t="80977" x="5930900" y="2444750"/>
          <p14:tracePt t="80984" x="5921375" y="2444750"/>
          <p14:tracePt t="80994" x="5915025" y="2444750"/>
          <p14:tracePt t="81028" x="5822950" y="2444750"/>
          <p14:tracePt t="81062" x="5676900" y="2451100"/>
          <p14:tracePt t="81078" x="5622925" y="2466975"/>
          <p14:tracePt t="81094" x="5568950" y="2479675"/>
          <p14:tracePt t="81111" x="5467350" y="2501900"/>
          <p14:tracePt t="81128" x="5422900" y="2520950"/>
          <p14:tracePt t="81145" x="5368925" y="2533650"/>
          <p14:tracePt t="81162" x="5295900" y="2552700"/>
          <p14:tracePt t="81178" x="5241925" y="2565400"/>
          <p14:tracePt t="81195" x="5203825" y="2584450"/>
          <p14:tracePt t="81212" x="5168900" y="2603500"/>
          <p14:tracePt t="81228" x="5159375" y="2613025"/>
          <p14:tracePt t="81244" x="5143500" y="2622550"/>
          <p14:tracePt t="81262" x="5127625" y="2657475"/>
          <p14:tracePt t="81278" x="5114925" y="2679700"/>
          <p14:tracePt t="81294" x="5102225" y="2705100"/>
          <p14:tracePt t="81311" x="5080000" y="2727325"/>
          <p14:tracePt t="81328" x="5070475" y="2736850"/>
          <p14:tracePt t="81345" x="5060950" y="2752725"/>
          <p14:tracePt t="81361" x="5041900" y="2768600"/>
          <p14:tracePt t="81378" x="5041900" y="2778125"/>
          <p14:tracePt t="81395" x="5041900" y="2787650"/>
          <p14:tracePt t="81412" x="5035550" y="2813050"/>
          <p14:tracePt t="81428" x="5035550" y="2835275"/>
          <p14:tracePt t="81444" x="5035550" y="2863850"/>
          <p14:tracePt t="81461" x="5035550" y="2895600"/>
          <p14:tracePt t="81478" x="5035550" y="2924175"/>
          <p14:tracePt t="81494" x="5035550" y="2946400"/>
          <p14:tracePt t="81511" x="5064125" y="2990850"/>
          <p14:tracePt t="81528" x="5086350" y="3009900"/>
          <p14:tracePt t="81545" x="5118100" y="3035300"/>
          <p14:tracePt t="81561" x="5153025" y="3051175"/>
          <p14:tracePt t="81578" x="5184775" y="3063875"/>
          <p14:tracePt t="81594" x="5207000" y="3076575"/>
          <p14:tracePt t="81611" x="5248275" y="3076575"/>
          <p14:tracePt t="81628" x="5270500" y="3076575"/>
          <p14:tracePt t="81644" x="5299075" y="3076575"/>
          <p14:tracePt t="81661" x="5318125" y="3063875"/>
          <p14:tracePt t="81678" x="5327650" y="3054350"/>
          <p14:tracePt t="81696" x="5353050" y="3013075"/>
          <p14:tracePt t="81711" x="5365750" y="2981325"/>
          <p14:tracePt t="81728" x="5375275" y="2949575"/>
          <p14:tracePt t="81744" x="5375275" y="2930525"/>
          <p14:tracePt t="81761" x="5375275" y="2901950"/>
          <p14:tracePt t="81778" x="5375275" y="2886075"/>
          <p14:tracePt t="81794" x="5375275" y="2870200"/>
          <p14:tracePt t="81811" x="5365750" y="2851150"/>
          <p14:tracePt t="81827" x="5356225" y="2841625"/>
          <p14:tracePt t="81844" x="5340350" y="2832100"/>
          <p14:tracePt t="81861" x="5324475" y="2825750"/>
          <p14:tracePt t="81877" x="5314950" y="2825750"/>
          <p14:tracePt t="81894" x="5305425" y="2825750"/>
          <p14:tracePt t="81911" x="5286375" y="2825750"/>
          <p14:tracePt t="81928" x="5270500" y="2825750"/>
          <p14:tracePt t="81944" x="5248275" y="2825750"/>
          <p14:tracePt t="81961" x="5207000" y="2841625"/>
          <p14:tracePt t="81978" x="5175250" y="2854325"/>
          <p14:tracePt t="81995" x="5140325" y="2876550"/>
          <p14:tracePt t="82012" x="5114925" y="2889250"/>
          <p14:tracePt t="82029" x="5105400" y="2898775"/>
          <p14:tracePt t="82046" x="5092700" y="2914650"/>
          <p14:tracePt t="82061" x="5080000" y="2927350"/>
          <p14:tracePt t="82078" x="5076825" y="2940050"/>
          <p14:tracePt t="82095" x="5076825" y="2952750"/>
          <p14:tracePt t="82111" x="5076825" y="2962275"/>
          <p14:tracePt t="82210" x="5076825" y="2955925"/>
          <p14:tracePt t="82217" x="5076825" y="2952750"/>
          <p14:tracePt t="82228" x="5083175" y="2946400"/>
          <p14:tracePt t="82245" x="5099050" y="2930525"/>
          <p14:tracePt t="82262" x="5108575" y="2911475"/>
          <p14:tracePt t="82279" x="5124450" y="2895600"/>
          <p14:tracePt t="82296" x="5143500" y="2851150"/>
          <p14:tracePt t="82312" x="5168900" y="2813050"/>
          <p14:tracePt t="82328" x="5203825" y="2755900"/>
          <p14:tracePt t="82344" x="5241925" y="2692400"/>
          <p14:tracePt t="82361" x="5267325" y="2644775"/>
          <p14:tracePt t="82378" x="5286375" y="2622550"/>
          <p14:tracePt t="82395" x="5324475" y="2578100"/>
          <p14:tracePt t="82411" x="5340350" y="2562225"/>
          <p14:tracePt t="82428" x="5365750" y="2530475"/>
          <p14:tracePt t="82445" x="5432425" y="2492375"/>
          <p14:tracePt t="82461" x="5470525" y="2457450"/>
          <p14:tracePt t="82477" x="5508625" y="2432050"/>
          <p14:tracePt t="82495" x="5556250" y="2378075"/>
          <p14:tracePt t="82511" x="5594350" y="2352675"/>
          <p14:tracePt t="82528" x="5619750" y="2320925"/>
          <p14:tracePt t="82544" x="5670550" y="2276475"/>
          <p14:tracePt t="82561" x="5695950" y="2266950"/>
          <p14:tracePt t="82578" x="5718175" y="2247900"/>
          <p14:tracePt t="82594" x="5759450" y="2228850"/>
          <p14:tracePt t="82611" x="5778500" y="2212975"/>
          <p14:tracePt t="82628" x="5788025" y="2203450"/>
          <p14:tracePt t="82645" x="5819775" y="2197100"/>
          <p14:tracePt t="82661" x="5835650" y="2197100"/>
          <p14:tracePt t="82678" x="5857875" y="2197100"/>
          <p14:tracePt t="82694" x="5876925" y="2197100"/>
          <p14:tracePt t="82711" x="5886450" y="2197100"/>
          <p14:tracePt t="82728" x="5895975" y="2197100"/>
          <p14:tracePt t="82745" x="5918200" y="2200275"/>
          <p14:tracePt t="82762" x="5927725" y="2203450"/>
          <p14:tracePt t="82778" x="5937250" y="2209800"/>
          <p14:tracePt t="82794" x="5953125" y="2228850"/>
          <p14:tracePt t="82811" x="5972175" y="2241550"/>
          <p14:tracePt t="82827" x="5988050" y="2244725"/>
          <p14:tracePt t="82844" x="6003925" y="2254250"/>
          <p14:tracePt t="82862" x="6019800" y="2254250"/>
          <p14:tracePt t="82878" x="6029325" y="2254250"/>
          <p14:tracePt t="82993" x="6029325" y="2260600"/>
          <p14:tracePt t="83001" x="6029325" y="2263775"/>
          <p14:tracePt t="83015" x="6026150" y="2276475"/>
          <p14:tracePt t="83028" x="6019800" y="2276475"/>
          <p14:tracePt t="83030" x="6016625" y="2276475"/>
          <p14:tracePt t="83044" x="6000750" y="2286000"/>
          <p14:tracePt t="83061" x="5991225" y="2289175"/>
          <p14:tracePt t="83078" x="5981700" y="2298700"/>
          <p14:tracePt t="83094" x="5946775" y="2317750"/>
          <p14:tracePt t="83111" x="5915025" y="2333625"/>
          <p14:tracePt t="83129" x="5851525" y="2352675"/>
          <p14:tracePt t="83144" x="5807075" y="2368550"/>
          <p14:tracePt t="83161" x="5768975" y="2378075"/>
          <p14:tracePt t="83178" x="5718175" y="2403475"/>
          <p14:tracePt t="83194" x="5686425" y="2416175"/>
          <p14:tracePt t="83211" x="5664200" y="2428875"/>
          <p14:tracePt t="83228" x="5629275" y="2454275"/>
          <p14:tracePt t="83244" x="5603875" y="2463800"/>
          <p14:tracePt t="83261" x="5575300" y="2476500"/>
          <p14:tracePt t="83279" x="5540375" y="2495550"/>
          <p14:tracePt t="83295" x="5502275" y="2514600"/>
          <p14:tracePt t="83312" x="5476875" y="2524125"/>
          <p14:tracePt t="83328" x="5435600" y="2543175"/>
          <p14:tracePt t="83345" x="5403850" y="2574925"/>
          <p14:tracePt t="83362" x="5378450" y="2600325"/>
          <p14:tracePt t="83378" x="5356225" y="2641600"/>
          <p14:tracePt t="83394" x="5337175" y="2667000"/>
          <p14:tracePt t="83411" x="5324475" y="2695575"/>
          <p14:tracePt t="83428" x="5308600" y="2730500"/>
          <p14:tracePt t="83444" x="5283200" y="2762250"/>
          <p14:tracePt t="83461" x="5264150" y="2787650"/>
          <p14:tracePt t="83477" x="5232400" y="2828925"/>
          <p14:tracePt t="83494" x="5213350" y="2867025"/>
          <p14:tracePt t="83511" x="5200650" y="2914650"/>
          <p14:tracePt t="83528" x="5181600" y="2962275"/>
          <p14:tracePt t="83544" x="5172075" y="2987675"/>
          <p14:tracePt t="83561" x="5153025" y="3016250"/>
          <p14:tracePt t="83578" x="5137150" y="3038475"/>
          <p14:tracePt t="83594" x="5127625" y="3048000"/>
          <p14:tracePt t="83611" x="5127625" y="3063875"/>
          <p14:tracePt t="83628" x="5127625" y="3079750"/>
          <p14:tracePt t="83644" x="5127625" y="3082925"/>
          <p14:tracePt t="83757" x="5133975" y="3076575"/>
          <p14:tracePt t="83764" x="5137150" y="3073400"/>
          <p14:tracePt t="83778" x="5149850" y="3044825"/>
          <p14:tracePt t="83795" x="5168900" y="3019425"/>
          <p14:tracePt t="83811" x="5181600" y="2981325"/>
          <p14:tracePt t="83828" x="5200650" y="2917825"/>
          <p14:tracePt t="83845" x="5210175" y="2895600"/>
          <p14:tracePt t="83861" x="5229225" y="2857500"/>
          <p14:tracePt t="83878" x="5248275" y="2822575"/>
          <p14:tracePt t="83894" x="5257800" y="2797175"/>
          <p14:tracePt t="83911" x="5270500" y="2787650"/>
          <p14:tracePt t="83929" x="5289550" y="2771775"/>
          <p14:tracePt t="83944" x="5299075" y="2749550"/>
          <p14:tracePt t="83962" x="5311775" y="2733675"/>
          <p14:tracePt t="83979" x="5349875" y="2692400"/>
          <p14:tracePt t="83995" x="5359400" y="2667000"/>
          <p14:tracePt t="84012" x="5378450" y="2644775"/>
          <p14:tracePt t="84028" x="5416550" y="2600325"/>
          <p14:tracePt t="84045" x="5438775" y="2581275"/>
          <p14:tracePt t="84061" x="5470525" y="2562225"/>
          <p14:tracePt t="84078" x="5505450" y="2540000"/>
          <p14:tracePt t="84094" x="5537200" y="2527300"/>
          <p14:tracePt t="84111" x="5562600" y="2501900"/>
          <p14:tracePt t="84127" x="5603875" y="2470150"/>
          <p14:tracePt t="84144" x="5629275" y="2438400"/>
          <p14:tracePt t="84161" x="5654675" y="2416175"/>
          <p14:tracePt t="84178" x="5699125" y="2378075"/>
          <p14:tracePt t="84194" x="5721350" y="2365375"/>
          <p14:tracePt t="84211" x="5743575" y="2355850"/>
          <p14:tracePt t="84228" x="5784850" y="2343150"/>
          <p14:tracePt t="84244" x="5794375" y="2343150"/>
          <p14:tracePt t="84261" x="5810250" y="2343150"/>
          <p14:tracePt t="84278" x="5826125" y="2343150"/>
          <p14:tracePt t="84294" x="5829300" y="2343150"/>
          <p14:tracePt t="84312" x="5835650" y="2343150"/>
          <p14:tracePt t="84391" x="5832475" y="2343150"/>
          <p14:tracePt t="84398" x="5829300" y="2343150"/>
          <p14:tracePt t="84411" x="5819775" y="2343150"/>
          <p14:tracePt t="84427" x="5791200" y="2343150"/>
          <p14:tracePt t="84444" x="5768975" y="2343150"/>
          <p14:tracePt t="84462" x="5730875" y="2343150"/>
          <p14:tracePt t="84478" x="5705475" y="2336800"/>
          <p14:tracePt t="84494" x="5676900" y="2324100"/>
          <p14:tracePt t="84512" x="5622925" y="2324100"/>
          <p14:tracePt t="84527" x="5578475" y="2324100"/>
          <p14:tracePt t="84544" x="5527675" y="2324100"/>
          <p14:tracePt t="84562" x="5464175" y="2333625"/>
          <p14:tracePt t="84578" x="5426075" y="2339975"/>
          <p14:tracePt t="84594" x="5403850" y="2346325"/>
          <p14:tracePt t="84612" x="5368925" y="2355850"/>
          <p14:tracePt t="84627" x="5353050" y="2359025"/>
          <p14:tracePt t="84644" x="5324475" y="2371725"/>
          <p14:tracePt t="84662" x="5295900" y="2393950"/>
          <p14:tracePt t="84677" x="5267325" y="2406650"/>
          <p14:tracePt t="84695" x="5251450" y="2416175"/>
          <p14:tracePt t="84711" x="5226050" y="2432050"/>
          <p14:tracePt t="84728" x="5213350" y="2447925"/>
          <p14:tracePt t="84744" x="5203825" y="2454275"/>
          <p14:tracePt t="84761" x="5187950" y="2470150"/>
          <p14:tracePt t="84778" x="5175250" y="2479675"/>
          <p14:tracePt t="84795" x="5175250" y="2482850"/>
          <p14:tracePt t="84811" x="5175250" y="2505075"/>
          <p14:tracePt t="84828" x="5175250" y="2508250"/>
          <p14:tracePt t="84845" x="5175250" y="2517775"/>
          <p14:tracePt t="84861" x="5175250" y="2533650"/>
          <p14:tracePt t="84878" x="5181600" y="2549525"/>
          <p14:tracePt t="84894" x="5191125" y="2559050"/>
          <p14:tracePt t="84911" x="5222875" y="2559050"/>
          <p14:tracePt t="84928" x="5245100" y="2559050"/>
          <p14:tracePt t="84945" x="5267325" y="2559050"/>
          <p14:tracePt t="84961" x="5308600" y="2559050"/>
          <p14:tracePt t="84978" x="5330825" y="2549525"/>
          <p14:tracePt t="84994" x="5362575" y="2533650"/>
          <p14:tracePt t="85011" x="5397500" y="2514600"/>
          <p14:tracePt t="85027" x="5429250" y="2501900"/>
          <p14:tracePt t="85044" x="5451475" y="2492375"/>
          <p14:tracePt t="85061" x="5486400" y="2473325"/>
          <p14:tracePt t="85078" x="5505450" y="2466975"/>
          <p14:tracePt t="85094" x="5514975" y="2457450"/>
          <p14:tracePt t="85096" x="5524500" y="2451100"/>
          <p14:tracePt t="85111" x="5534025" y="2441575"/>
          <p14:tracePt t="85128" x="5543550" y="2441575"/>
          <p14:tracePt t="85145" x="5553075" y="2441575"/>
          <p14:tracePt t="85162" x="5575300" y="2432050"/>
          <p14:tracePt t="85178" x="5584825" y="2416175"/>
          <p14:tracePt t="85194" x="5600700" y="2403475"/>
          <p14:tracePt t="85211" x="5616575" y="2403475"/>
          <p14:tracePt t="85228" x="5626100" y="2403475"/>
          <p14:tracePt t="85244" x="5635625" y="2403475"/>
          <p14:tracePt t="85262" x="5648325" y="2403475"/>
          <p14:tracePt t="87663" x="5619750" y="2384425"/>
          <p14:tracePt t="87670" x="5549900" y="2359025"/>
          <p14:tracePt t="87677" x="5464175" y="2320925"/>
          <p14:tracePt t="87694" x="5330825" y="2266950"/>
          <p14:tracePt t="87711" x="5197475" y="2206625"/>
          <p14:tracePt t="87744" x="4822825" y="2032000"/>
          <p14:tracePt t="87778" x="4498975" y="1806575"/>
          <p14:tracePt t="87796" x="4403725" y="1730375"/>
          <p14:tracePt t="87813" x="4279900" y="1641475"/>
          <p14:tracePt t="87828" x="4200525" y="1574800"/>
          <p14:tracePt t="87844" x="4105275" y="1489075"/>
          <p14:tracePt t="87861" x="4006850" y="1390650"/>
          <p14:tracePt t="87877" x="3902075" y="1276350"/>
          <p14:tracePt t="87894" x="3851275" y="1225550"/>
          <p14:tracePt t="87911" x="3800475" y="1174750"/>
          <p14:tracePt t="87927" x="3768725" y="1143000"/>
          <p14:tracePt t="87945" x="3727450" y="1111250"/>
          <p14:tracePt t="87960" x="3683000" y="1076325"/>
          <p14:tracePt t="87977" x="3619500" y="1022350"/>
          <p14:tracePt t="87994" x="3578225" y="981075"/>
          <p14:tracePt t="88011" x="3521075" y="942975"/>
          <p14:tracePt t="88027" x="3489325" y="908050"/>
          <p14:tracePt t="88044" x="3463925" y="885825"/>
          <p14:tracePt t="88061" x="3397250" y="844550"/>
          <p14:tracePt t="88077" x="3349625" y="819150"/>
          <p14:tracePt t="88094" x="3282950" y="781050"/>
          <p14:tracePt t="88111" x="3209925" y="752475"/>
          <p14:tracePt t="88127" x="3171825" y="739775"/>
          <p14:tracePt t="88144" x="3108325" y="720725"/>
          <p14:tracePt t="88161" x="2997200" y="698500"/>
          <p14:tracePt t="88177" x="2911475" y="688975"/>
          <p14:tracePt t="88194" x="2854325" y="688975"/>
          <p14:tracePt t="88211" x="2755900" y="682625"/>
          <p14:tracePt t="88227" x="2670175" y="666750"/>
          <p14:tracePt t="88244" x="2587625" y="666750"/>
          <p14:tracePt t="88261" x="2492375" y="666750"/>
          <p14:tracePt t="88277" x="2451100" y="666750"/>
          <p14:tracePt t="88294" x="2397125" y="666750"/>
          <p14:tracePt t="88311" x="2289175" y="679450"/>
          <p14:tracePt t="88327" x="2216150" y="695325"/>
          <p14:tracePt t="88344" x="2152650" y="708025"/>
          <p14:tracePt t="88361" x="2101850" y="733425"/>
          <p14:tracePt t="88377" x="2070100" y="746125"/>
          <p14:tracePt t="88394" x="2054225" y="755650"/>
          <p14:tracePt t="88410" x="2019300" y="790575"/>
          <p14:tracePt t="88428" x="2000250" y="822325"/>
          <p14:tracePt t="88444" x="1971675" y="885825"/>
          <p14:tracePt t="88462" x="1927225" y="981075"/>
          <p14:tracePt t="88478" x="1914525" y="1028700"/>
          <p14:tracePt t="88494" x="1908175" y="1079500"/>
          <p14:tracePt t="88510" x="1908175" y="1158875"/>
          <p14:tracePt t="88527" x="1917700" y="1209675"/>
          <p14:tracePt t="88545" x="1933575" y="1273175"/>
          <p14:tracePt t="88561" x="1952625" y="1336675"/>
          <p14:tracePt t="88577" x="1971675" y="1374775"/>
          <p14:tracePt t="88594" x="1997075" y="1431925"/>
          <p14:tracePt t="88610" x="2047875" y="1514475"/>
          <p14:tracePt t="88628" x="2092325" y="1584325"/>
          <p14:tracePt t="88646" x="2149475" y="1657350"/>
          <p14:tracePt t="88661" x="2225675" y="1746250"/>
          <p14:tracePt t="88677" x="2276475" y="1800225"/>
          <p14:tracePt t="88694" x="2311400" y="1847850"/>
          <p14:tracePt t="88711" x="2384425" y="1927225"/>
          <p14:tracePt t="88728" x="2435225" y="1978025"/>
          <p14:tracePt t="88744" x="2486025" y="2032000"/>
          <p14:tracePt t="88761" x="2559050" y="2101850"/>
          <p14:tracePt t="88777" x="2600325" y="2152650"/>
          <p14:tracePt t="88795" x="2660650" y="2190750"/>
          <p14:tracePt t="88811" x="2708275" y="2219325"/>
          <p14:tracePt t="88827" x="2746375" y="2244725"/>
          <p14:tracePt t="88844" x="2794000" y="2276475"/>
          <p14:tracePt t="88861" x="2857500" y="2295525"/>
          <p14:tracePt t="88877" x="2895600" y="2308225"/>
          <p14:tracePt t="88894" x="2933700" y="2327275"/>
          <p14:tracePt t="88911" x="2997200" y="2346325"/>
          <p14:tracePt t="88927" x="3041650" y="2365375"/>
          <p14:tracePt t="88945" x="3136900" y="2409825"/>
          <p14:tracePt t="88961" x="3213100" y="2441575"/>
          <p14:tracePt t="88978" x="3298825" y="2457450"/>
          <p14:tracePt t="88995" x="3400425" y="2486025"/>
          <p14:tracePt t="89011" x="3476625" y="2508250"/>
          <p14:tracePt t="89027" x="3552825" y="2524125"/>
          <p14:tracePt t="89045" x="3654425" y="2552700"/>
          <p14:tracePt t="89061" x="3714750" y="2552700"/>
          <p14:tracePt t="89077" x="3759200" y="2552700"/>
          <p14:tracePt t="89095" x="3813175" y="2552700"/>
          <p14:tracePt t="89110" x="3844925" y="2552700"/>
          <p14:tracePt t="89127" x="3873500" y="2536825"/>
          <p14:tracePt t="89145" x="3911600" y="2514600"/>
          <p14:tracePt t="89161" x="3943350" y="2489200"/>
          <p14:tracePt t="89177" x="3975100" y="2447925"/>
          <p14:tracePt t="89194" x="4029075" y="2393950"/>
          <p14:tracePt t="89210" x="4067175" y="2362200"/>
          <p14:tracePt t="89227" x="4092575" y="2324100"/>
          <p14:tracePt t="89244" x="4140200" y="2247900"/>
          <p14:tracePt t="89260" x="4162425" y="2193925"/>
          <p14:tracePt t="89277" x="4175125" y="2130425"/>
          <p14:tracePt t="89294" x="4197350" y="2047875"/>
          <p14:tracePt t="89311" x="4203700" y="2003425"/>
          <p14:tracePt t="89327" x="4210050" y="1965325"/>
          <p14:tracePt t="89345" x="4225925" y="1857375"/>
          <p14:tracePt t="89361" x="4225925" y="1787525"/>
          <p14:tracePt t="89377" x="4225925" y="1717675"/>
          <p14:tracePt t="89394" x="4225925" y="1631950"/>
          <p14:tracePt t="89410" x="4225925" y="1562100"/>
          <p14:tracePt t="89427" x="4225925" y="1470025"/>
          <p14:tracePt t="89444" x="4225925" y="1352550"/>
          <p14:tracePt t="89461" x="4225925" y="1301750"/>
          <p14:tracePt t="89477" x="4225925" y="1263650"/>
          <p14:tracePt t="89494" x="4225925" y="1216025"/>
          <p14:tracePt t="89510" x="4225925" y="1171575"/>
          <p14:tracePt t="89527" x="4225925" y="1136650"/>
          <p14:tracePt t="89544" x="4232275" y="1066800"/>
          <p14:tracePt t="89560" x="4238625" y="1022350"/>
          <p14:tracePt t="89578" x="4244975" y="977900"/>
          <p14:tracePt t="89594" x="4264025" y="920750"/>
          <p14:tracePt t="89610" x="4270375" y="898525"/>
          <p14:tracePt t="89627" x="4270375" y="866775"/>
          <p14:tracePt t="89644" x="4270375" y="835025"/>
          <p14:tracePt t="89660" x="4270375" y="806450"/>
          <p14:tracePt t="89678" x="4270375" y="784225"/>
          <p14:tracePt t="89694" x="4267200" y="749300"/>
          <p14:tracePt t="89710" x="4251325" y="727075"/>
          <p14:tracePt t="89727" x="4238625" y="711200"/>
          <p14:tracePt t="89744" x="4225925" y="688975"/>
          <p14:tracePt t="89760" x="4216400" y="679450"/>
          <p14:tracePt t="89778" x="4200525" y="669925"/>
          <p14:tracePt t="89795" x="4178300" y="647700"/>
          <p14:tracePt t="89811" x="4140200" y="638175"/>
          <p14:tracePt t="89827" x="4105275" y="631825"/>
          <p14:tracePt t="89844" x="4041775" y="631825"/>
          <p14:tracePt t="89860" x="4013200" y="631825"/>
          <p14:tracePt t="89878" x="3990975" y="631825"/>
          <p14:tracePt t="89894" x="3933825" y="631825"/>
          <p14:tracePt t="89910" x="3883025" y="622300"/>
          <p14:tracePt t="89928" x="3806825" y="609600"/>
          <p14:tracePt t="89945" x="3676650" y="593725"/>
          <p14:tracePt t="89961" x="3622675" y="581025"/>
          <p14:tracePt t="89978" x="3543300" y="581025"/>
          <p14:tracePt t="89994" x="3505200" y="581025"/>
          <p14:tracePt t="90011" x="3463925" y="581025"/>
          <p14:tracePt t="90027" x="3419475" y="581025"/>
          <p14:tracePt t="90044" x="3340100" y="581025"/>
          <p14:tracePt t="90060" x="3289300" y="581025"/>
          <p14:tracePt t="90077" x="3238500" y="581025"/>
          <p14:tracePt t="90094" x="3143250" y="581025"/>
          <p14:tracePt t="90111" x="3089275" y="590550"/>
          <p14:tracePt t="90127" x="3054350" y="596900"/>
          <p14:tracePt t="90144" x="2997200" y="609600"/>
          <p14:tracePt t="90160" x="2959100" y="622300"/>
          <p14:tracePt t="90178" x="2895600" y="641350"/>
          <p14:tracePt t="90194" x="2857500" y="654050"/>
          <p14:tracePt t="90211" x="2806700" y="666750"/>
          <p14:tracePt t="90228" x="2733675" y="685800"/>
          <p14:tracePt t="90244" x="2686050" y="704850"/>
          <p14:tracePt t="90260" x="2654300" y="730250"/>
          <p14:tracePt t="90278" x="2613025" y="768350"/>
          <p14:tracePt t="90294" x="2578100" y="800100"/>
          <p14:tracePt t="90310" x="2562225" y="822325"/>
          <p14:tracePt t="90328" x="2536825" y="889000"/>
          <p14:tracePt t="90344" x="2505075" y="952500"/>
          <p14:tracePt t="90361" x="2492375" y="1016000"/>
          <p14:tracePt t="90378" x="2470150" y="1108075"/>
          <p14:tracePt t="90394" x="2463800" y="1152525"/>
          <p14:tracePt t="90410" x="2463800" y="1196975"/>
          <p14:tracePt t="90428" x="2463800" y="1266825"/>
          <p14:tracePt t="90443" x="2470150" y="1320800"/>
          <p14:tracePt t="90460" x="2482850" y="1358900"/>
          <p14:tracePt t="90478" x="2489200" y="1419225"/>
          <p14:tracePt t="90494" x="2495550" y="1457325"/>
          <p14:tracePt t="90511" x="2495550" y="1479550"/>
          <p14:tracePt t="90527" x="2495550" y="1520825"/>
          <p14:tracePt t="90543" x="2495550" y="1543050"/>
          <p14:tracePt t="90561" x="2495550" y="1571625"/>
          <p14:tracePt t="90577" x="2517775" y="1612900"/>
          <p14:tracePt t="90594" x="2524125" y="1635125"/>
          <p14:tracePt t="90610" x="2536825" y="1660525"/>
          <p14:tracePt t="90627" x="2536825" y="1701800"/>
          <p14:tracePt t="90643" x="2543175" y="1724025"/>
          <p14:tracePt t="90660" x="2543175" y="1746250"/>
          <p14:tracePt t="90677" x="2552700" y="1762125"/>
          <p14:tracePt t="90694" x="2555875" y="1771650"/>
          <p14:tracePt t="90710" x="2562225" y="1787525"/>
          <p14:tracePt t="90727" x="2562225" y="1800225"/>
          <p14:tracePt t="90743" x="2562225" y="1809750"/>
          <p14:tracePt t="90760" x="2562225" y="1816100"/>
          <p14:tracePt t="90777" x="2562225" y="1819275"/>
          <p14:tracePt t="90848" x="2562225" y="1825625"/>
          <p14:tracePt t="91049" x="2562225" y="1828800"/>
          <p14:tracePt t="91071" x="2568575" y="1828800"/>
          <p14:tracePt t="91077" x="2571750" y="1835150"/>
          <p14:tracePt t="91094" x="2578100" y="1838325"/>
          <p14:tracePt t="91111" x="2587625" y="1851025"/>
          <p14:tracePt t="91127" x="2622550" y="1873250"/>
          <p14:tracePt t="91144" x="2644775" y="1885950"/>
          <p14:tracePt t="91161" x="2692400" y="1911350"/>
          <p14:tracePt t="91177" x="2759075" y="1965325"/>
          <p14:tracePt t="91193" x="2809875" y="2016125"/>
          <p14:tracePt t="91212" x="2879725" y="2085975"/>
          <p14:tracePt t="91228" x="2940050" y="2124075"/>
          <p14:tracePt t="91244" x="2978150" y="2149475"/>
          <p14:tracePt t="91262" x="3035300" y="2187575"/>
          <p14:tracePt t="91277" x="3067050" y="2219325"/>
          <p14:tracePt t="91294" x="3092450" y="2244725"/>
          <p14:tracePt t="91310" x="3117850" y="2276475"/>
          <p14:tracePt t="91327" x="3155950" y="2311400"/>
          <p14:tracePt t="91344" x="3171825" y="2336800"/>
          <p14:tracePt t="91361" x="3194050" y="2352675"/>
          <p14:tracePt t="91377" x="3203575" y="2362200"/>
          <p14:tracePt t="91394" x="3213100" y="2365375"/>
          <p14:tracePt t="91411" x="3228975" y="2365375"/>
          <p14:tracePt t="91427" x="3238500" y="2365375"/>
          <p14:tracePt t="91461" x="3241675" y="2365375"/>
          <p14:tracePt t="91477" x="3241675" y="2355850"/>
          <p14:tracePt t="91494" x="3241675" y="2343150"/>
          <p14:tracePt t="91511" x="3241675" y="2311400"/>
          <p14:tracePt t="91527" x="3241675" y="2301875"/>
          <p14:tracePt t="91544" x="3225800" y="2286000"/>
          <p14:tracePt t="91561" x="3209925" y="2266950"/>
          <p14:tracePt t="91577" x="3200400" y="2257425"/>
          <p14:tracePt t="91594" x="3178175" y="2238375"/>
          <p14:tracePt t="91611" x="3149600" y="2222500"/>
          <p14:tracePt t="91628" x="3140075" y="2206625"/>
          <p14:tracePt t="91644" x="3124200" y="2197100"/>
          <p14:tracePt t="91661" x="3108325" y="2181225"/>
          <p14:tracePt t="91677" x="3098800" y="2171700"/>
          <p14:tracePt t="91694" x="3089275" y="2162175"/>
          <p14:tracePt t="91698" x="3086100" y="2159000"/>
          <p14:tracePt t="91711" x="3070225" y="2146300"/>
          <p14:tracePt t="91727" x="3060700" y="2136775"/>
          <p14:tracePt t="91744" x="3048000" y="2120900"/>
          <p14:tracePt t="91761" x="3035300" y="2111375"/>
          <p14:tracePt t="91777" x="3035300" y="2101850"/>
          <p14:tracePt t="91794" x="3035300" y="2092325"/>
          <p14:tracePt t="91810" x="3035300" y="2082800"/>
          <p14:tracePt t="91827" x="3035300" y="2079625"/>
          <p14:tracePt t="91843" x="3038475" y="2063750"/>
          <p14:tracePt t="91860" x="3041650" y="2054225"/>
          <p14:tracePt t="91877" x="3051175" y="2044700"/>
          <p14:tracePt t="91894" x="3060700" y="2038350"/>
          <p14:tracePt t="91910" x="3082925" y="2028825"/>
          <p14:tracePt t="91927" x="3092450" y="2012950"/>
          <p14:tracePt t="91943" x="3101975" y="2003425"/>
          <p14:tracePt t="91960" x="3117850" y="1993900"/>
          <p14:tracePt t="91977" x="3130550" y="1993900"/>
          <p14:tracePt t="91994" x="3136900" y="1981200"/>
          <p14:tracePt t="92010" x="3136900" y="1978025"/>
          <p14:tracePt t="92044" x="3143250" y="1978025"/>
          <p14:tracePt t="92060" x="3155950" y="1978025"/>
          <p14:tracePt t="92093" x="3162300" y="1978025"/>
          <p14:tracePt t="92189" x="3162300" y="1968500"/>
          <p14:tracePt t="92203" x="3165475" y="1962150"/>
          <p14:tracePt t="92210" x="3171825" y="1958975"/>
          <p14:tracePt t="92227" x="3187700" y="1958975"/>
          <p14:tracePt t="92243" x="3190875" y="1952625"/>
          <p14:tracePt t="92260" x="3200400" y="1952625"/>
          <p14:tracePt t="92277" x="3209925" y="1949450"/>
          <p14:tracePt t="92293" x="3219450" y="1943100"/>
          <p14:tracePt t="92310" x="3241675" y="1936750"/>
          <p14:tracePt t="92327" x="3251200" y="1933575"/>
          <p14:tracePt t="92344" x="3260725" y="1933575"/>
          <p14:tracePt t="92360" x="3279775" y="1933575"/>
          <p14:tracePt t="92377" x="3286125" y="1933575"/>
          <p14:tracePt t="92410" x="3298825" y="1927225"/>
          <p14:tracePt t="92427" x="3308350" y="1927225"/>
          <p14:tracePt t="92443" x="3317875" y="1927225"/>
          <p14:tracePt t="92460" x="3340100" y="1927225"/>
          <p14:tracePt t="92476" x="3343275" y="1927225"/>
          <p14:tracePt t="92494" x="3352800" y="1927225"/>
          <p14:tracePt t="92510" x="3362325" y="1927225"/>
          <p14:tracePt t="92527" x="3378200" y="1927225"/>
          <p14:tracePt t="92543" x="3387725" y="1927225"/>
          <p14:tracePt t="92560" x="3403600" y="1930400"/>
          <p14:tracePt t="92576" x="3413125" y="1933575"/>
          <p14:tracePt t="92594" x="3432175" y="1946275"/>
          <p14:tracePt t="92610" x="3441700" y="1949450"/>
          <p14:tracePt t="92627" x="3454400" y="1955800"/>
          <p14:tracePt t="92644" x="3467100" y="1974850"/>
          <p14:tracePt t="92660" x="3486150" y="1987550"/>
          <p14:tracePt t="92677" x="3495675" y="1997075"/>
          <p14:tracePt t="92693" x="3498850" y="2009775"/>
          <p14:tracePt t="92711" x="3505200" y="2025650"/>
          <p14:tracePt t="92728" x="3505200" y="2035175"/>
          <p14:tracePt t="92745" x="3508375" y="2051050"/>
          <p14:tracePt t="92761" x="3508375" y="2060575"/>
          <p14:tracePt t="92778" x="3508375" y="2076450"/>
          <p14:tracePt t="92795" x="3514725" y="2089150"/>
          <p14:tracePt t="92810" x="3514725" y="2098675"/>
          <p14:tracePt t="92827" x="3517900" y="2108200"/>
          <p14:tracePt t="92844" x="3517900" y="2130425"/>
          <p14:tracePt t="92860" x="3517900" y="2139950"/>
          <p14:tracePt t="92876" x="3517900" y="2149475"/>
          <p14:tracePt t="92893" x="3517900" y="2152650"/>
          <p14:tracePt t="92910" x="3517900" y="2159000"/>
          <p14:tracePt t="92958" x="3517900" y="2155825"/>
          <p14:tracePt t="92965" x="3517900" y="2152650"/>
          <p14:tracePt t="92977" x="3517900" y="2146300"/>
          <p14:tracePt t="92993" x="3511550" y="2120900"/>
          <p14:tracePt t="93010" x="3502025" y="2105025"/>
          <p14:tracePt t="93027" x="3489325" y="2082800"/>
          <p14:tracePt t="93044" x="3467100" y="2044700"/>
          <p14:tracePt t="93060" x="3460750" y="2035175"/>
          <p14:tracePt t="93077" x="3457575" y="2025650"/>
          <p14:tracePt t="93093" x="3451225" y="2006600"/>
          <p14:tracePt t="93110" x="3451225" y="1997075"/>
          <p14:tracePt t="93127" x="3448050" y="1987550"/>
          <p14:tracePt t="93144" x="3448050" y="1978025"/>
          <p14:tracePt t="93160" x="3448050" y="1971675"/>
          <p14:tracePt t="93193" x="3448050" y="1968500"/>
          <p14:tracePt t="93244" x="3441700" y="1968500"/>
          <p14:tracePt t="93259" x="3435350" y="1955800"/>
          <p14:tracePt t="93264" x="3432175" y="1955800"/>
          <p14:tracePt t="93277" x="3425825" y="1952625"/>
          <p14:tracePt t="93294" x="3409950" y="1946275"/>
          <p14:tracePt t="93350" x="3406775" y="1946275"/>
          <p14:tracePt t="93358" x="3400425" y="1943100"/>
          <p14:tracePt t="93364" x="3397250" y="1943100"/>
          <p14:tracePt t="93377" x="3390900" y="1943100"/>
          <p14:tracePt t="93393" x="3378200" y="1936750"/>
          <p14:tracePt t="93410" x="3362325" y="1930400"/>
          <p14:tracePt t="93427" x="3352800" y="1927225"/>
          <p14:tracePt t="93443" x="3336925" y="1920875"/>
          <p14:tracePt t="93461" x="3327400" y="1920875"/>
          <p14:tracePt t="93477" x="3311525" y="1920875"/>
          <p14:tracePt t="93493" x="3298825" y="1920875"/>
          <p14:tracePt t="93510" x="3292475" y="1920875"/>
          <p14:tracePt t="93528" x="3289300" y="1920875"/>
          <p14:tracePt t="93543" x="3279775" y="1920875"/>
          <p14:tracePt t="93560" x="3263900" y="1920875"/>
          <p14:tracePt t="93636" x="3257550" y="1920875"/>
          <p14:tracePt t="93643" x="3254375" y="1920875"/>
          <p14:tracePt t="93650" x="3248025" y="1920875"/>
          <p14:tracePt t="93660" x="3244850" y="1920875"/>
          <p14:tracePt t="93678" x="3228975" y="1920875"/>
          <p14:tracePt t="93693" x="3213100" y="1920875"/>
          <p14:tracePt t="93710" x="3203575" y="1920875"/>
          <p14:tracePt t="93728" x="3190875" y="1927225"/>
          <p14:tracePt t="93743" x="3181350" y="1933575"/>
          <p14:tracePt t="93760" x="3165475" y="1939925"/>
          <p14:tracePt t="93777" x="3149600" y="1949450"/>
          <p14:tracePt t="93793" x="3140075" y="1965325"/>
          <p14:tracePt t="93810" x="3130550" y="1968500"/>
          <p14:tracePt t="93827" x="3114675" y="1968500"/>
          <p14:tracePt t="93843" x="3108325" y="1974850"/>
          <p14:tracePt t="94198" x="3111500" y="1971675"/>
          <p14:tracePt t="94205" x="3114675" y="1971675"/>
          <p14:tracePt t="94212" x="3121025" y="1968500"/>
          <p14:tracePt t="94227" x="3130550" y="1968500"/>
          <p14:tracePt t="94243" x="3146425" y="1968500"/>
          <p14:tracePt t="94277" x="3162300" y="1952625"/>
          <p14:tracePt t="94310" x="3175000" y="1946275"/>
          <p14:tracePt t="94326" x="3175000" y="1943100"/>
          <p14:tracePt t="94360" x="3181350" y="1943100"/>
          <p14:tracePt t="94384" x="3190875" y="1936750"/>
          <p14:tracePt t="94393" x="3197225" y="1936750"/>
          <p14:tracePt t="94410" x="3206750" y="1936750"/>
          <p14:tracePt t="94427" x="3209925" y="1936750"/>
          <p14:tracePt t="94443" x="3216275" y="1936750"/>
          <p14:tracePt t="94477" x="3228975" y="1930400"/>
          <p14:tracePt t="94493" x="3244850" y="1930400"/>
          <p14:tracePt t="94511" x="3254375" y="1930400"/>
          <p14:tracePt t="94526" x="3270250" y="1930400"/>
          <p14:tracePt t="94543" x="3273425" y="1930400"/>
          <p14:tracePt t="94560" x="3279775" y="1930400"/>
          <p14:tracePt t="94578" x="3298825" y="1930400"/>
          <p14:tracePt t="94594" x="3308350" y="1930400"/>
          <p14:tracePt t="94610" x="3317875" y="1930400"/>
          <p14:tracePt t="94627" x="3340100" y="1930400"/>
          <p14:tracePt t="94643" x="3349625" y="1930400"/>
          <p14:tracePt t="94660" x="3359150" y="1930400"/>
          <p14:tracePt t="94677" x="3368675" y="1933575"/>
          <p14:tracePt t="94693" x="3375025" y="1939925"/>
          <p14:tracePt t="94710" x="3387725" y="1939925"/>
          <p14:tracePt t="94712" x="3394075" y="1943100"/>
          <p14:tracePt t="94727" x="3397250" y="1949450"/>
          <p14:tracePt t="94743" x="3409950" y="1965325"/>
          <p14:tracePt t="94760" x="3419475" y="1968500"/>
          <p14:tracePt t="94777" x="3438525" y="1978025"/>
          <p14:tracePt t="94793" x="3448050" y="1984375"/>
          <p14:tracePt t="94810" x="3457575" y="1987550"/>
          <p14:tracePt t="94826" x="3463925" y="1993900"/>
          <p14:tracePt t="94843" x="3463925" y="1997075"/>
          <p14:tracePt t="94860" x="3467100" y="2009775"/>
          <p14:tracePt t="94876" x="3473450" y="2019300"/>
          <p14:tracePt t="94893" x="3473450" y="2022475"/>
          <p14:tracePt t="94911" x="3476625" y="2038350"/>
          <p14:tracePt t="94927" x="3476625" y="2047875"/>
          <p14:tracePt t="94943" x="3489325" y="2057400"/>
          <p14:tracePt t="94977" x="3489325" y="2063750"/>
          <p14:tracePt t="95168" x="3486150" y="2051050"/>
          <p14:tracePt t="95175" x="3479800" y="2038350"/>
          <p14:tracePt t="95182" x="3467100" y="2025650"/>
          <p14:tracePt t="95193" x="3460750" y="2012950"/>
          <p14:tracePt t="95210" x="3438525" y="1984375"/>
          <p14:tracePt t="95226" x="3429000" y="1974850"/>
          <p14:tracePt t="95243" x="3413125" y="1965325"/>
          <p14:tracePt t="95260" x="3400425" y="1943100"/>
          <p14:tracePt t="95276" x="3390900" y="1933575"/>
          <p14:tracePt t="95293" x="3378200" y="1924050"/>
          <p14:tracePt t="95310" x="3375025" y="1911350"/>
          <p14:tracePt t="95397" x="3375025" y="1905000"/>
          <p14:tracePt t="95404" x="3375025" y="1895475"/>
          <p14:tracePt t="95410" x="3362325" y="1895475"/>
          <p14:tracePt t="95427" x="3359150" y="1889125"/>
          <p14:tracePt t="95443" x="3359150" y="1885950"/>
          <p14:tracePt t="95482" x="3352800" y="1885950"/>
          <p14:tracePt t="95489" x="3349625" y="1885950"/>
          <p14:tracePt t="95496" x="3343275" y="1885950"/>
          <p14:tracePt t="95510" x="3333750" y="1885950"/>
          <p14:tracePt t="95527" x="3324225" y="1885950"/>
          <p14:tracePt t="95543" x="3308350" y="1885950"/>
          <p14:tracePt t="95560" x="3298825" y="1885950"/>
          <p14:tracePt t="95593" x="3295650" y="1885950"/>
          <p14:tracePt t="95610" x="3286125" y="1885950"/>
          <p14:tracePt t="95627" x="3276600" y="1885950"/>
          <p14:tracePt t="95643" x="3260725" y="1885950"/>
          <p14:tracePt t="95660" x="3244850" y="1885950"/>
          <p14:tracePt t="95677" x="3235325" y="1885950"/>
          <p14:tracePt t="95694" x="3235325" y="1892300"/>
          <p14:tracePt t="95710" x="3228975" y="1908175"/>
          <p14:tracePt t="95726" x="3228975" y="1917700"/>
          <p14:tracePt t="95743" x="3225800" y="1927225"/>
          <p14:tracePt t="95759" x="3216275" y="1936750"/>
          <p14:tracePt t="95777" x="3209925" y="1952625"/>
          <p14:tracePt t="95793" x="3200400" y="1958975"/>
          <p14:tracePt t="95810" x="3194050" y="1962150"/>
          <p14:tracePt t="95843" x="3194050" y="1968500"/>
          <p14:tracePt t="95859" x="3194050" y="1978025"/>
          <p14:tracePt t="95877" x="3194050" y="1987550"/>
          <p14:tracePt t="95893" x="3194050" y="1990725"/>
          <p14:tracePt t="95911" x="3184525" y="2003425"/>
          <p14:tracePt t="95945" x="3184525" y="2006600"/>
          <p14:tracePt t="101235" x="3187700" y="2019300"/>
          <p14:tracePt t="101243" x="3194050" y="2028825"/>
          <p14:tracePt t="101249" x="3200400" y="2041525"/>
          <p14:tracePt t="101259" x="3203575" y="2054225"/>
          <p14:tracePt t="101276" x="3209925" y="2095500"/>
          <p14:tracePt t="101292" x="3209925" y="2124075"/>
          <p14:tracePt t="101310" x="3209925" y="2139950"/>
          <p14:tracePt t="101342" x="3209925" y="2162175"/>
          <p14:tracePt t="101376" x="3209925" y="2184400"/>
          <p14:tracePt t="101393" x="3219450" y="2184400"/>
          <p14:tracePt t="101426" x="3235325" y="2184400"/>
          <p14:tracePt t="101477" x="3235325" y="2181225"/>
          <p14:tracePt t="101491" x="3235325" y="2178050"/>
          <p14:tracePt t="101505" x="3235325" y="2165350"/>
          <p14:tracePt t="101619" x="3235325" y="2162175"/>
          <p14:tracePt t="101976" x="3241675" y="2155825"/>
          <p14:tracePt t="101982" x="3244850" y="2155825"/>
          <p14:tracePt t="101996" x="3251200" y="2146300"/>
          <p14:tracePt t="102009" x="3263900" y="2139950"/>
          <p14:tracePt t="102026" x="3276600" y="2127250"/>
          <p14:tracePt t="102042" x="3298825" y="2114550"/>
          <p14:tracePt t="102061" x="3355975" y="2101850"/>
          <p14:tracePt t="102093" x="3451225" y="2101850"/>
          <p14:tracePt t="102126" x="3568700" y="2130425"/>
          <p14:tracePt t="102142" x="3606800" y="2136775"/>
          <p14:tracePt t="102160" x="3641725" y="2143125"/>
          <p14:tracePt t="102176" x="3651250" y="2143125"/>
          <p14:tracePt t="102192" x="3660775" y="2143125"/>
          <p14:tracePt t="102210" x="3673475" y="2143125"/>
          <p14:tracePt t="102226" x="3689350" y="2143125"/>
          <p14:tracePt t="102242" x="3698875" y="2143125"/>
          <p14:tracePt t="102260" x="3705225" y="2143125"/>
          <p14:tracePt t="103444" x="3708400" y="2130425"/>
          <p14:tracePt t="103451" x="3714750" y="2111375"/>
          <p14:tracePt t="103459" x="3721100" y="2082800"/>
          <p14:tracePt t="103476" x="3733800" y="2060575"/>
          <p14:tracePt t="103493" x="3740150" y="2006600"/>
          <p14:tracePt t="103509" x="3740150" y="1962150"/>
          <p14:tracePt t="103526" x="3740150" y="1924050"/>
          <p14:tracePt t="103559" x="3730625" y="1825625"/>
          <p14:tracePt t="103592" x="3724275" y="1787525"/>
          <p14:tracePt t="103609" x="3721100" y="1765300"/>
          <p14:tracePt t="103626" x="3711575" y="1755775"/>
          <p14:tracePt t="103643" x="3702050" y="1743075"/>
          <p14:tracePt t="103659" x="3695700" y="1727200"/>
          <p14:tracePt t="103676" x="3686175" y="1701800"/>
          <p14:tracePt t="103693" x="3686175" y="1663700"/>
          <p14:tracePt t="103709" x="3679825" y="1631950"/>
          <p14:tracePt t="103725" x="3673475" y="1597025"/>
          <p14:tracePt t="103743" x="3648075" y="1530350"/>
          <p14:tracePt t="103759" x="3622675" y="1492250"/>
          <p14:tracePt t="103776" x="3590925" y="1460500"/>
          <p14:tracePt t="103793" x="3540125" y="1422400"/>
          <p14:tracePt t="103809" x="3498850" y="1390650"/>
          <p14:tracePt t="103826" x="3473450" y="1365250"/>
          <p14:tracePt t="103842" x="3429000" y="1314450"/>
          <p14:tracePt t="103859" x="3416300" y="1282700"/>
          <p14:tracePt t="103876" x="3390900" y="1257300"/>
          <p14:tracePt t="103893" x="3365500" y="1241425"/>
          <p14:tracePt t="103909" x="3333750" y="1225550"/>
          <p14:tracePt t="103925" x="3311525" y="1212850"/>
          <p14:tracePt t="103943" x="3267075" y="1193800"/>
          <p14:tracePt t="103959" x="3257550" y="1190625"/>
          <p14:tracePt t="103976" x="3248025" y="1181100"/>
          <p14:tracePt t="104009" x="3254375" y="1181100"/>
          <p14:tracePt t="104026" x="3263900" y="1181100"/>
          <p14:tracePt t="104042" x="3273425" y="1181100"/>
          <p14:tracePt t="104078" x="3267075" y="1181100"/>
          <p14:tracePt t="104092" x="3238500" y="1162050"/>
          <p14:tracePt t="104109" x="3178175" y="1149350"/>
          <p14:tracePt t="104125" x="3114675" y="1133475"/>
          <p14:tracePt t="104142" x="3022600" y="1114425"/>
          <p14:tracePt t="104159" x="2959100" y="1092200"/>
          <p14:tracePt t="104176" x="2882900" y="1076325"/>
          <p14:tracePt t="104193" x="2800350" y="1063625"/>
          <p14:tracePt t="104209" x="2762250" y="1050925"/>
          <p14:tracePt t="104226" x="2740025" y="1050925"/>
          <p14:tracePt t="104243" x="2714625" y="1050925"/>
          <p14:tracePt t="104259" x="2705100" y="1050925"/>
          <p14:tracePt t="104277" x="2692400" y="1044575"/>
          <p14:tracePt t="104293" x="2689225" y="1028700"/>
          <p14:tracePt t="104309" x="2689225" y="1025525"/>
          <p14:tracePt t="104342" x="2689225" y="1016000"/>
          <p14:tracePt t="104378" x="2689225" y="1009650"/>
          <p14:tracePt t="104434" x="2695575" y="1009650"/>
          <p14:tracePt t="104442" x="2698750" y="1009650"/>
          <p14:tracePt t="104449" x="2705100" y="1009650"/>
          <p14:tracePt t="104459" x="2714625" y="1009650"/>
          <p14:tracePt t="104475" x="2743200" y="1009650"/>
          <p14:tracePt t="104493" x="2765425" y="1009650"/>
          <p14:tracePt t="104509" x="2774950" y="1009650"/>
          <p14:tracePt t="104525" x="2790825" y="1009650"/>
          <p14:tracePt t="104543" x="2803525" y="1009650"/>
          <p14:tracePt t="104559" x="2813050" y="1009650"/>
          <p14:tracePt t="104575" x="2825750" y="1009650"/>
          <p14:tracePt t="104592" x="2835275" y="1009650"/>
          <p14:tracePt t="104805" x="2844800" y="1025525"/>
          <p14:tracePt t="104813" x="2863850" y="1038225"/>
          <p14:tracePt t="104825" x="2876550" y="1047750"/>
          <p14:tracePt t="104843" x="2930525" y="1095375"/>
          <p14:tracePt t="104859" x="2952750" y="1120775"/>
          <p14:tracePt t="104877" x="2997200" y="1162050"/>
          <p14:tracePt t="104893" x="3022600" y="1181100"/>
          <p14:tracePt t="104910" x="3032125" y="1190625"/>
          <p14:tracePt t="104926" x="3051175" y="1212850"/>
          <p14:tracePt t="104942" x="3060700" y="1222375"/>
          <p14:tracePt t="104959" x="3067050" y="1231900"/>
          <p14:tracePt t="104976" x="3073400" y="1235075"/>
          <p14:tracePt t="105009" x="3082925" y="1241425"/>
          <p14:tracePt t="105026" x="3095625" y="1247775"/>
          <p14:tracePt t="105042" x="3101975" y="1257300"/>
          <p14:tracePt t="105059" x="3108325" y="1263650"/>
          <p14:tracePt t="105075" x="3111500" y="1266825"/>
          <p14:tracePt t="105092" x="3121025" y="1273175"/>
          <p14:tracePt t="105109" x="3130550" y="1282700"/>
          <p14:tracePt t="105126" x="3152775" y="1292225"/>
          <p14:tracePt t="105142" x="3162300" y="1308100"/>
          <p14:tracePt t="105159" x="3187700" y="1320800"/>
          <p14:tracePt t="105175" x="3235325" y="1336675"/>
          <p14:tracePt t="105192" x="3273425" y="1355725"/>
          <p14:tracePt t="105210" x="3298825" y="1381125"/>
          <p14:tracePt t="105226" x="3340100" y="1406525"/>
          <p14:tracePt t="105242" x="3349625" y="1416050"/>
          <p14:tracePt t="105259" x="3362325" y="1431925"/>
          <p14:tracePt t="105275" x="3381375" y="1447800"/>
          <p14:tracePt t="105292" x="3390900" y="1457325"/>
          <p14:tracePt t="105309" x="3390900" y="1466850"/>
          <p14:tracePt t="105326" x="3390900" y="1470025"/>
          <p14:tracePt t="105369" x="3397250" y="1470025"/>
          <p14:tracePt t="105375" x="3400425" y="1482725"/>
          <p14:tracePt t="105392" x="3406775" y="1482725"/>
          <p14:tracePt t="105409" x="3416300" y="1485900"/>
          <p14:tracePt t="105425" x="3435350" y="1495425"/>
          <p14:tracePt t="105442" x="3444875" y="1495425"/>
          <p14:tracePt t="105459" x="3457575" y="1501775"/>
          <p14:tracePt t="105476" x="3470275" y="1508125"/>
          <p14:tracePt t="105492" x="3479800" y="1511300"/>
          <p14:tracePt t="105509" x="3495675" y="1517650"/>
          <p14:tracePt t="105526" x="3536950" y="1524000"/>
          <p14:tracePt t="105542" x="3559175" y="1533525"/>
          <p14:tracePt t="105559" x="3590925" y="1533525"/>
          <p14:tracePt t="105576" x="3622675" y="1533525"/>
          <p14:tracePt t="105592" x="3651250" y="1533525"/>
          <p14:tracePt t="105609" x="3660775" y="1533525"/>
          <p14:tracePt t="105625" x="3676650" y="1533525"/>
          <p14:tracePt t="105642" x="3692525" y="1533525"/>
          <p14:tracePt t="105659" x="3695700" y="1533525"/>
          <p14:tracePt t="105676" x="3711575" y="1533525"/>
          <p14:tracePt t="105692" x="3721100" y="1533525"/>
          <p14:tracePt t="105709" x="3730625" y="1533525"/>
          <p14:tracePt t="105725" x="3749675" y="1533525"/>
          <p14:tracePt t="105743" x="3759200" y="1533525"/>
          <p14:tracePt t="105760" x="3765550" y="1533525"/>
          <p14:tracePt t="106010" x="3762375" y="1533525"/>
          <p14:tracePt t="106023" x="3752850" y="1533525"/>
          <p14:tracePt t="106031" x="3749675" y="1533525"/>
          <p14:tracePt t="106042" x="3743325" y="1533525"/>
          <p14:tracePt t="106059" x="3736975" y="1533525"/>
          <p14:tracePt t="106167" x="3733800" y="1533525"/>
          <p14:tracePt t="106181" x="3727450" y="1533525"/>
          <p14:tracePt t="106196" x="3724275" y="1533525"/>
          <p14:tracePt t="106210" x="3717925" y="1533525"/>
          <p14:tracePt t="106231" x="3714750" y="1533525"/>
          <p14:tracePt t="106260" x="3702050" y="1527175"/>
          <p14:tracePt t="106267" x="3702050" y="1524000"/>
          <p14:tracePt t="106275" x="3698875" y="1524000"/>
          <p14:tracePt t="106292" x="3698875" y="1514475"/>
          <p14:tracePt t="106309" x="3698875" y="1504950"/>
          <p14:tracePt t="106325" x="3698875" y="1492250"/>
          <p14:tracePt t="106587" x="3698875" y="1501775"/>
          <p14:tracePt t="106594" x="3698875" y="1504950"/>
          <p14:tracePt t="106608" x="3698875" y="1514475"/>
          <p14:tracePt t="106626" x="3698875" y="1524000"/>
          <p14:tracePt t="106642" x="3698875" y="1533525"/>
          <p14:tracePt t="106659" x="3698875" y="1555750"/>
          <p14:tracePt t="106675" x="3698875" y="1565275"/>
          <p14:tracePt t="106709" x="3698875" y="1574800"/>
          <p14:tracePt t="106743" x="3698875" y="1581150"/>
          <p14:tracePt t="106759" x="3698875" y="1600200"/>
          <p14:tracePt t="106775" x="3698875" y="1609725"/>
          <p14:tracePt t="106792" x="3698875" y="1619250"/>
          <p14:tracePt t="106809" x="3698875" y="1635125"/>
          <p14:tracePt t="106826" x="3698875" y="1644650"/>
          <p14:tracePt t="106842" x="3698875" y="1657350"/>
          <p14:tracePt t="106859" x="3698875" y="1663700"/>
          <p14:tracePt t="106875" x="3698875" y="1670050"/>
          <p14:tracePt t="106892" x="3698875" y="1673225"/>
          <p14:tracePt t="106909" x="3698875" y="1682750"/>
          <p14:tracePt t="106942" x="3698875" y="1689100"/>
          <p14:tracePt t="106959" x="3717925" y="1704975"/>
          <p14:tracePt t="106975" x="3721100" y="1711325"/>
          <p14:tracePt t="106993" x="3727450" y="1714500"/>
          <p14:tracePt t="107009" x="3736975" y="1730375"/>
          <p14:tracePt t="107026" x="3746500" y="1733550"/>
          <p14:tracePt t="107042" x="3749675" y="1739900"/>
          <p14:tracePt t="107059" x="3771900" y="1743075"/>
          <p14:tracePt t="107075" x="3781425" y="1755775"/>
          <p14:tracePt t="107092" x="3790950" y="1758950"/>
          <p14:tracePt t="107108" x="3800475" y="1765300"/>
          <p14:tracePt t="107125" x="3810000" y="1765300"/>
          <p14:tracePt t="107142" x="3810000" y="1768475"/>
          <p14:tracePt t="107159" x="3816350" y="1774825"/>
          <p14:tracePt t="107175" x="3819525" y="1774825"/>
          <p14:tracePt t="107672" x="3813175" y="1778000"/>
          <p14:tracePt t="107677" x="3810000" y="1778000"/>
          <p14:tracePt t="107693" x="3800475" y="1784350"/>
          <p14:tracePt t="107709" x="3790950" y="1784350"/>
          <p14:tracePt t="107725" x="3768725" y="1784350"/>
          <p14:tracePt t="107742" x="3721100" y="1784350"/>
          <p14:tracePt t="107759" x="3683000" y="1784350"/>
          <p14:tracePt t="107792" x="3600450" y="1784350"/>
          <p14:tracePt t="107825" x="3556000" y="1784350"/>
          <p14:tracePt t="107842" x="3530600" y="1784350"/>
          <p14:tracePt t="107859" x="3521075" y="1784350"/>
          <p14:tracePt t="107875" x="3511550" y="1784350"/>
          <p14:tracePt t="107878" x="3505200" y="1784350"/>
          <p14:tracePt t="107892" x="3495675" y="1781175"/>
          <p14:tracePt t="107909" x="3486150" y="1778000"/>
          <p14:tracePt t="107926" x="3476625" y="1771650"/>
          <p14:tracePt t="107942" x="3457575" y="1768475"/>
          <p14:tracePt t="107959" x="3448050" y="1762125"/>
          <p14:tracePt t="107975" x="3435350" y="1762125"/>
          <p14:tracePt t="107992" x="3422650" y="1746250"/>
          <p14:tracePt t="108009" x="3406775" y="1743075"/>
          <p14:tracePt t="108025" x="3397250" y="1733550"/>
          <p14:tracePt t="108042" x="3381375" y="1727200"/>
          <p14:tracePt t="108059" x="3378200" y="1724025"/>
          <p14:tracePt t="108098" x="3378200" y="1717675"/>
          <p14:tracePt t="108134" x="3378200" y="1714500"/>
          <p14:tracePt t="108177" x="3384550" y="1714500"/>
          <p14:tracePt t="108184" x="3387725" y="1714500"/>
          <p14:tracePt t="108192" x="3394075" y="1714500"/>
          <p14:tracePt t="108208" x="3403600" y="1714500"/>
          <p14:tracePt t="108225" x="3419475" y="1714500"/>
          <p14:tracePt t="108242" x="3432175" y="1714500"/>
          <p14:tracePt t="108258" x="3441700" y="1714500"/>
          <p14:tracePt t="108276" x="3463925" y="1714500"/>
          <p14:tracePt t="108292" x="3473450" y="1714500"/>
          <p14:tracePt t="108308" x="3476625" y="1714500"/>
          <p14:tracePt t="108326" x="3492500" y="1714500"/>
          <p14:tracePt t="108359" x="3495675" y="1714500"/>
          <p14:tracePt t="108675" x="3489325" y="1714500"/>
          <p14:tracePt t="108682" x="3486150" y="1714500"/>
          <p14:tracePt t="108692" x="3479800" y="1714500"/>
          <p14:tracePt t="108709" x="3470275" y="1714500"/>
          <p14:tracePt t="108725" x="3451225" y="1714500"/>
          <p14:tracePt t="108742" x="3435350" y="1714500"/>
          <p14:tracePt t="108758" x="3425825" y="1714500"/>
          <p14:tracePt t="108775" x="3400425" y="1695450"/>
          <p14:tracePt t="108792" x="3384550" y="1695450"/>
          <p14:tracePt t="108809" x="3368675" y="1692275"/>
          <p14:tracePt t="108825" x="3346450" y="1685925"/>
          <p14:tracePt t="108842" x="3336925" y="1682750"/>
          <p14:tracePt t="108859" x="3327400" y="1676400"/>
          <p14:tracePt t="108875" x="3308350" y="1676400"/>
          <p14:tracePt t="108892" x="3298825" y="1676400"/>
          <p14:tracePt t="108909" x="3289300" y="1676400"/>
          <p14:tracePt t="108925" x="3273425" y="1676400"/>
          <p14:tracePt t="108942" x="3257550" y="1676400"/>
          <p14:tracePt t="108959" x="3248025" y="1676400"/>
          <p14:tracePt t="108975" x="3235325" y="1676400"/>
          <p14:tracePt t="108992" x="3225800" y="1676400"/>
          <p14:tracePt t="109009" x="3209925" y="1676400"/>
          <p14:tracePt t="109025" x="3194050" y="1676400"/>
          <p14:tracePt t="109042" x="3184525" y="1676400"/>
          <p14:tracePt t="109058" x="3175000" y="1676400"/>
          <p14:tracePt t="109075" x="3155950" y="1676400"/>
          <p14:tracePt t="109092" x="3146425" y="1676400"/>
          <p14:tracePt t="109125" x="3133725" y="1676400"/>
          <p14:tracePt t="109141" x="3130550" y="1676400"/>
          <p14:tracePt t="109159" x="3121025" y="1676400"/>
          <p14:tracePt t="109175" x="3101975" y="1676400"/>
          <p14:tracePt t="109192" x="3095625" y="1679575"/>
          <p14:tracePt t="109225" x="3089275" y="1679575"/>
          <p14:tracePt t="109242" x="3089275" y="1682750"/>
          <p14:tracePt t="109259" x="3089275" y="1689100"/>
          <p14:tracePt t="109275" x="3089275" y="1704975"/>
          <p14:tracePt t="109292" x="3089275" y="1708150"/>
          <p14:tracePt t="109309" x="3086100" y="1708150"/>
          <p14:tracePt t="109342" x="3086100" y="1714500"/>
          <p14:tracePt t="109431" x="3079750" y="1714500"/>
          <p14:tracePt t="109688" x="3082925" y="1711325"/>
          <p14:tracePt t="109695" x="3086100" y="1711325"/>
          <p14:tracePt t="109709" x="3101975" y="1711325"/>
          <p14:tracePt t="109725" x="3111500" y="1711325"/>
          <p14:tracePt t="109742" x="3121025" y="1711325"/>
          <p14:tracePt t="109759" x="3136900" y="1711325"/>
          <p14:tracePt t="109775" x="3159125" y="1711325"/>
          <p14:tracePt t="109808" x="3206750" y="1711325"/>
          <p14:tracePt t="109842" x="3225800" y="1711325"/>
          <p14:tracePt t="109859" x="3257550" y="1711325"/>
          <p14:tracePt t="109875" x="3279775" y="1711325"/>
          <p14:tracePt t="109892" x="3302000" y="1711325"/>
          <p14:tracePt t="109909" x="3343275" y="1711325"/>
          <p14:tracePt t="109925" x="3371850" y="1711325"/>
          <p14:tracePt t="109942" x="3394075" y="1711325"/>
          <p14:tracePt t="109958" x="3406775" y="1711325"/>
          <p14:tracePt t="109975" x="3422650" y="1711325"/>
          <p14:tracePt t="109992" x="3432175" y="1711325"/>
          <p14:tracePt t="110008" x="3448050" y="1711325"/>
          <p14:tracePt t="110025" x="3457575" y="1711325"/>
          <p14:tracePt t="110042" x="3479800" y="1714500"/>
          <p14:tracePt t="110058" x="3492500" y="1717675"/>
          <p14:tracePt t="110075" x="3505200" y="1717675"/>
          <p14:tracePt t="110091" x="3514725" y="1717675"/>
          <p14:tracePt t="110109" x="3514725" y="1724025"/>
          <p14:tracePt t="110125" x="3517900" y="1727200"/>
          <p14:tracePt t="110142" x="3517900" y="1733550"/>
          <p14:tracePt t="110158" x="3527425" y="1739900"/>
          <p14:tracePt t="110175" x="3533775" y="1743075"/>
          <p14:tracePt t="110287" x="3530600" y="1743075"/>
          <p14:tracePt t="110294" x="3527425" y="1743075"/>
          <p14:tracePt t="110309" x="3517900" y="1743075"/>
          <p14:tracePt t="110325" x="3508375" y="1743075"/>
          <p14:tracePt t="110343" x="3486150" y="1743075"/>
          <p14:tracePt t="110359" x="3457575" y="1743075"/>
          <p14:tracePt t="110375" x="3435350" y="1743075"/>
          <p14:tracePt t="110392" x="3406775" y="1739900"/>
          <p14:tracePt t="110409" x="3371850" y="1739900"/>
          <p14:tracePt t="110425" x="3343275" y="1739900"/>
          <p14:tracePt t="110443" x="3311525" y="1739900"/>
          <p14:tracePt t="110459" x="3279775" y="1739900"/>
          <p14:tracePt t="110475" x="3267075" y="1739900"/>
          <p14:tracePt t="110492" x="3251200" y="1739900"/>
          <p14:tracePt t="110508" x="3235325" y="1739900"/>
          <p14:tracePt t="110525" x="3225800" y="1739900"/>
          <p14:tracePt t="110542" x="3213100" y="1736725"/>
          <p14:tracePt t="110558" x="3203575" y="1730375"/>
          <p14:tracePt t="110575" x="3187700" y="1730375"/>
          <p14:tracePt t="110592" x="3165475" y="1724025"/>
          <p14:tracePt t="110608" x="3152775" y="1720850"/>
          <p14:tracePt t="110625" x="3130550" y="1720850"/>
          <p14:tracePt t="110642" x="3114675" y="1720850"/>
          <p14:tracePt t="110658" x="3105150" y="1720850"/>
          <p14:tracePt t="110675" x="3089275" y="1720850"/>
          <p14:tracePt t="110692" x="3076575" y="1720850"/>
          <p14:tracePt t="110708" x="3067050" y="1720850"/>
          <p14:tracePt t="110725" x="3054350" y="1720850"/>
          <p14:tracePt t="110741" x="3035300" y="1720850"/>
          <p14:tracePt t="110758" x="3025775" y="1720850"/>
          <p14:tracePt t="111669" x="3028950" y="1720850"/>
          <p14:tracePt t="111676" x="3032125" y="1727200"/>
          <p14:tracePt t="111683" x="3041650" y="1733550"/>
          <p14:tracePt t="111692" x="3041650" y="1736725"/>
          <p14:tracePt t="111709" x="3041650" y="1743075"/>
          <p14:tracePt t="111797" x="3041650" y="1739900"/>
          <p14:tracePt t="111805" x="3041650" y="1736725"/>
          <p14:tracePt t="111825" x="3041650" y="1720850"/>
          <p14:tracePt t="111858" x="3041650" y="1695450"/>
          <p14:tracePt t="111875" x="3041650" y="1682750"/>
          <p14:tracePt t="111891" x="3041650" y="1676400"/>
          <p14:tracePt t="111908" x="3041650" y="1673225"/>
          <p14:tracePt t="112554" x="3041650" y="1654175"/>
          <p14:tracePt t="112560" x="3041650" y="1638300"/>
          <p14:tracePt t="112575" x="3041650" y="1593850"/>
          <p14:tracePt t="112591" x="3041650" y="1549400"/>
          <p14:tracePt t="112608" x="3041650" y="1511300"/>
          <p14:tracePt t="112625" x="3041650" y="1450975"/>
          <p14:tracePt t="112642" x="3019425" y="1387475"/>
          <p14:tracePt t="112675" x="2984500" y="1244600"/>
          <p14:tracePt t="112708" x="2946400" y="1168400"/>
          <p14:tracePt t="112725" x="2930525" y="1130300"/>
          <p14:tracePt t="112741" x="2921000" y="1120775"/>
          <p14:tracePt t="112759" x="2898775" y="1108075"/>
          <p14:tracePt t="112775" x="2889250" y="1092200"/>
          <p14:tracePt t="112792" x="2879725" y="1082675"/>
          <p14:tracePt t="112809" x="2873375" y="1041400"/>
          <p14:tracePt t="112825" x="2860675" y="1003300"/>
          <p14:tracePt t="112842" x="2841625" y="939800"/>
          <p14:tracePt t="112859" x="2822575" y="876300"/>
          <p14:tracePt t="112875" x="2809875" y="838200"/>
          <p14:tracePt t="112892" x="2797175" y="815975"/>
          <p14:tracePt t="112909" x="2774950" y="800100"/>
          <p14:tracePt t="112925" x="2768600" y="784225"/>
          <p14:tracePt t="112941" x="2765425" y="774700"/>
          <p14:tracePt t="112959" x="2755900" y="765175"/>
          <p14:tracePt t="112975" x="2746375" y="755650"/>
          <p14:tracePt t="112992" x="2730500" y="749300"/>
          <p14:tracePt t="113009" x="2714625" y="739775"/>
          <p14:tracePt t="113026" x="2705100" y="736600"/>
          <p14:tracePt t="113042" x="2695575" y="736600"/>
          <p14:tracePt t="113058" x="2676525" y="730250"/>
          <p14:tracePt t="113075" x="2667000" y="723900"/>
          <p14:tracePt t="113092" x="2654300" y="720725"/>
          <p14:tracePt t="113108" x="2641600" y="711200"/>
          <p14:tracePt t="113124" x="2625725" y="698500"/>
          <p14:tracePt t="113141" x="2616200" y="688975"/>
          <p14:tracePt t="113158" x="2606675" y="679450"/>
          <p14:tracePt t="113237" x="2600325" y="679450"/>
          <p14:tracePt t="115484" x="2587625" y="708025"/>
          <p14:tracePt t="115489" x="2562225" y="758825"/>
          <p14:tracePt t="115496" x="2540000" y="796925"/>
          <p14:tracePt t="115508" x="2495550" y="850900"/>
          <p14:tracePt t="115525" x="2324100" y="1003300"/>
          <p14:tracePt t="115541" x="2174875" y="1143000"/>
          <p14:tracePt t="115558" x="1952625" y="1273175"/>
          <p14:tracePt t="115592" x="1530350" y="1470025"/>
          <p14:tracePt t="115625" x="1244600" y="1600200"/>
          <p14:tracePt t="115642" x="1177925" y="1631950"/>
          <p14:tracePt t="115658" x="1114425" y="1644650"/>
          <p14:tracePt t="115675" x="1050925" y="1651000"/>
          <p14:tracePt t="115691" x="1022350" y="1651000"/>
          <p14:tracePt t="115708" x="1006475" y="1651000"/>
          <p14:tracePt t="115725" x="993775" y="1647825"/>
          <p14:tracePt t="115741" x="993775" y="1635125"/>
          <p14:tracePt t="115758" x="993775" y="1612900"/>
          <p14:tracePt t="115775" x="1000125" y="1555750"/>
          <p14:tracePt t="115791" x="1009650" y="1495425"/>
          <p14:tracePt t="115808" x="1009650" y="1412875"/>
          <p14:tracePt t="115825" x="1009650" y="1308100"/>
          <p14:tracePt t="115842" x="1009650" y="1247775"/>
          <p14:tracePt t="115858" x="1009650" y="1203325"/>
          <p14:tracePt t="115875" x="1003300" y="1108075"/>
          <p14:tracePt t="115891" x="990600" y="1044575"/>
          <p14:tracePt t="115908" x="984250" y="1000125"/>
          <p14:tracePt t="115925" x="977900" y="942975"/>
          <p14:tracePt t="115941" x="977900" y="920750"/>
          <p14:tracePt t="115957" x="965200" y="892175"/>
          <p14:tracePt t="115974" x="952500" y="828675"/>
          <p14:tracePt t="115991" x="939800" y="781050"/>
          <p14:tracePt t="116008" x="927100" y="736600"/>
          <p14:tracePt t="116024" x="895350" y="685800"/>
          <p14:tracePt t="116042" x="882650" y="657225"/>
          <p14:tracePt t="116058" x="873125" y="641350"/>
          <p14:tracePt t="116074" x="857250" y="619125"/>
          <p14:tracePt t="116091" x="841375" y="609600"/>
          <p14:tracePt t="116108" x="819150" y="609600"/>
          <p14:tracePt t="116124" x="771525" y="609600"/>
          <p14:tracePt t="116142" x="736600" y="609600"/>
          <p14:tracePt t="116158" x="692150" y="612775"/>
          <p14:tracePt t="116174" x="625475" y="644525"/>
          <p14:tracePt t="116191" x="593725" y="669925"/>
          <p14:tracePt t="116207" x="561975" y="701675"/>
          <p14:tracePt t="116224" x="517525" y="739775"/>
          <p14:tracePt t="116241" x="485775" y="777875"/>
          <p14:tracePt t="116259" x="441325" y="831850"/>
          <p14:tracePt t="116275" x="415925" y="863600"/>
          <p14:tracePt t="116291" x="381000" y="917575"/>
          <p14:tracePt t="116308" x="355600" y="955675"/>
          <p14:tracePt t="116324" x="307975" y="1031875"/>
          <p14:tracePt t="116341" x="288925" y="1063625"/>
          <p14:tracePt t="116359" x="257175" y="1108075"/>
          <p14:tracePt t="116374" x="247650" y="1130300"/>
          <p14:tracePt t="116391" x="234950" y="1162050"/>
          <p14:tracePt t="116407" x="206375" y="1206500"/>
          <p14:tracePt t="116425" x="180975" y="1292225"/>
          <p14:tracePt t="116441" x="165100" y="1355725"/>
          <p14:tracePt t="116458" x="139700" y="1419225"/>
          <p14:tracePt t="116474" x="127000" y="1450975"/>
          <p14:tracePt t="116491" x="120650" y="1495425"/>
          <p14:tracePt t="116508" x="120650" y="1549400"/>
          <p14:tracePt t="116524" x="120650" y="1587500"/>
          <p14:tracePt t="116541" x="120650" y="1644650"/>
          <p14:tracePt t="116558" x="120650" y="1708150"/>
          <p14:tracePt t="116574" x="120650" y="1752600"/>
          <p14:tracePt t="116591" x="120650" y="1797050"/>
          <p14:tracePt t="116608" x="120650" y="1857375"/>
          <p14:tracePt t="116624" x="120650" y="1895475"/>
          <p14:tracePt t="116642" x="120650" y="1946275"/>
          <p14:tracePt t="116658" x="120650" y="2032000"/>
          <p14:tracePt t="116674" x="120650" y="2076450"/>
          <p14:tracePt t="116691" x="120650" y="2127250"/>
          <p14:tracePt t="116708" x="120650" y="2200275"/>
          <p14:tracePt t="116724" x="120650" y="2251075"/>
          <p14:tracePt t="116741" x="120650" y="2289175"/>
          <p14:tracePt t="116758" x="123825" y="2336800"/>
          <p14:tracePt t="116774" x="130175" y="2365375"/>
          <p14:tracePt t="116791" x="130175" y="2387600"/>
          <p14:tracePt t="116808" x="133350" y="2409825"/>
          <p14:tracePt t="116825" x="152400" y="2438400"/>
          <p14:tracePt t="116841" x="161925" y="2460625"/>
          <p14:tracePt t="116858" x="187325" y="2505075"/>
          <p14:tracePt t="116875" x="203200" y="2514600"/>
          <p14:tracePt t="116891" x="212725" y="2524125"/>
          <p14:tracePt t="116908" x="234950" y="2543175"/>
          <p14:tracePt t="116924" x="244475" y="2552700"/>
          <p14:tracePt t="116941" x="260350" y="2565400"/>
          <p14:tracePt t="116958" x="279400" y="2587625"/>
          <p14:tracePt t="116974" x="298450" y="2597150"/>
          <p14:tracePt t="116991" x="317500" y="2603500"/>
          <p14:tracePt t="116993" x="323850" y="2603500"/>
          <p14:tracePt t="117008" x="339725" y="2606675"/>
          <p14:tracePt t="117024" x="349250" y="2613025"/>
          <p14:tracePt t="117041" x="365125" y="2613025"/>
          <p14:tracePt t="117059" x="377825" y="2616200"/>
          <p14:tracePt t="117075" x="387350" y="2616200"/>
          <p14:tracePt t="117091" x="396875" y="2616200"/>
          <p14:tracePt t="117108" x="438150" y="2616200"/>
          <p14:tracePt t="117125" x="473075" y="2616200"/>
          <p14:tracePt t="117141" x="501650" y="2616200"/>
          <p14:tracePt t="117158" x="542925" y="2616200"/>
          <p14:tracePt t="117174" x="552450" y="2616200"/>
          <p14:tracePt t="117191" x="568325" y="2616200"/>
          <p14:tracePt t="117208" x="600075" y="2616200"/>
          <p14:tracePt t="117224" x="622300" y="2616200"/>
          <p14:tracePt t="117241" x="666750" y="2616200"/>
          <p14:tracePt t="117258" x="714375" y="2616200"/>
          <p14:tracePt t="117274" x="736600" y="2616200"/>
          <p14:tracePt t="117291" x="765175" y="2616200"/>
          <p14:tracePt t="117307" x="781050" y="2616200"/>
          <p14:tracePt t="117324" x="793750" y="2616200"/>
          <p14:tracePt t="117342" x="835025" y="2616200"/>
          <p14:tracePt t="117358" x="869950" y="2613025"/>
          <p14:tracePt t="117374" x="908050" y="2606675"/>
          <p14:tracePt t="117392" x="949325" y="2600325"/>
          <p14:tracePt t="117408" x="971550" y="2600325"/>
          <p14:tracePt t="117424" x="993775" y="2600325"/>
          <p14:tracePt t="117442" x="1009650" y="2590800"/>
          <p14:tracePt t="117458" x="1031875" y="2587625"/>
          <p14:tracePt t="117474" x="1066800" y="2574925"/>
          <p14:tracePt t="117491" x="1158875" y="2552700"/>
          <p14:tracePt t="117508" x="1231900" y="2546350"/>
          <p14:tracePt t="117524" x="1292225" y="2546350"/>
          <p14:tracePt t="117542" x="1346200" y="2546350"/>
          <p14:tracePt t="117558" x="1362075" y="2546350"/>
          <p14:tracePt t="117575" x="1377950" y="2546350"/>
          <p14:tracePt t="117592" x="1393825" y="2530475"/>
          <p14:tracePt t="117607" x="1403350" y="2514600"/>
          <p14:tracePt t="117624" x="1412875" y="2505075"/>
          <p14:tracePt t="117641" x="1435100" y="2489200"/>
          <p14:tracePt t="117658" x="1457325" y="2460625"/>
          <p14:tracePt t="117675" x="1489075" y="2419350"/>
          <p14:tracePt t="117691" x="1530350" y="2352675"/>
          <p14:tracePt t="117707" x="1562100" y="2305050"/>
          <p14:tracePt t="117724" x="1584325" y="2260600"/>
          <p14:tracePt t="117742" x="1612900" y="2168525"/>
          <p14:tracePt t="117758" x="1644650" y="2079625"/>
          <p14:tracePt t="117775" x="1660525" y="1984375"/>
          <p14:tracePt t="117791" x="1682750" y="1882775"/>
          <p14:tracePt t="117808" x="1701800" y="1838325"/>
          <p14:tracePt t="117824" x="1714500" y="1774825"/>
          <p14:tracePt t="117841" x="1736725" y="1673225"/>
          <p14:tracePt t="117858" x="1749425" y="1619250"/>
          <p14:tracePt t="117875" x="1749425" y="1558925"/>
          <p14:tracePt t="117891" x="1749425" y="1495425"/>
          <p14:tracePt t="117908" x="1749425" y="1444625"/>
          <p14:tracePt t="117925" x="1749425" y="1384300"/>
          <p14:tracePt t="117941" x="1758950" y="1266825"/>
          <p14:tracePt t="117958" x="1758950" y="1216025"/>
          <p14:tracePt t="117974" x="1758950" y="1165225"/>
          <p14:tracePt t="117991" x="1758950" y="1085850"/>
          <p14:tracePt t="118008" x="1749425" y="1025525"/>
          <p14:tracePt t="118024" x="1733550" y="962025"/>
          <p14:tracePt t="118041" x="1714500" y="898525"/>
          <p14:tracePt t="118058" x="1689100" y="873125"/>
          <p14:tracePt t="118075" x="1670050" y="841375"/>
          <p14:tracePt t="118091" x="1628775" y="809625"/>
          <p14:tracePt t="118108" x="1603375" y="793750"/>
          <p14:tracePt t="118125" x="1565275" y="774700"/>
          <p14:tracePt t="118141" x="1498600" y="727075"/>
          <p14:tracePt t="118158" x="1428750" y="688975"/>
          <p14:tracePt t="118175" x="1368425" y="635000"/>
          <p14:tracePt t="118191" x="1216025" y="549275"/>
          <p14:tracePt t="118208" x="1101725" y="488950"/>
          <p14:tracePt t="118225" x="1003300" y="457200"/>
          <p14:tracePt t="118241" x="911225" y="419100"/>
          <p14:tracePt t="118258" x="847725" y="406400"/>
          <p14:tracePt t="118275" x="784225" y="393700"/>
          <p14:tracePt t="118291" x="695325" y="387350"/>
          <p14:tracePt t="118308" x="650875" y="387350"/>
          <p14:tracePt t="118325" x="615950" y="387350"/>
          <p14:tracePt t="118341" x="552450" y="390525"/>
          <p14:tracePt t="118358" x="514350" y="400050"/>
          <p14:tracePt t="118374" x="492125" y="406400"/>
          <p14:tracePt t="118391" x="447675" y="431800"/>
          <p14:tracePt t="118408" x="438150" y="431800"/>
          <p14:tracePt t="118424" x="428625" y="434975"/>
          <p14:tracePt t="118441" x="409575" y="441325"/>
          <p14:tracePt t="118457" x="400050" y="447675"/>
          <p14:tracePt t="118475" x="384175" y="450850"/>
          <p14:tracePt t="118491" x="374650" y="457200"/>
          <p14:tracePt t="118508" x="365125" y="457200"/>
          <p14:tracePt t="118626" x="358775" y="457200"/>
          <p14:tracePt t="118633" x="355600" y="457200"/>
          <p14:tracePt t="118897" x="371475" y="488950"/>
          <p14:tracePt t="118903" x="387350" y="527050"/>
          <p14:tracePt t="118910" x="400050" y="546100"/>
          <p14:tracePt t="118925" x="415925" y="577850"/>
          <p14:tracePt t="118941" x="428625" y="609600"/>
          <p14:tracePt t="118957" x="441325" y="625475"/>
          <p14:tracePt t="118975" x="441325" y="638175"/>
          <p14:tracePt t="119007" x="444500" y="663575"/>
          <p14:tracePt t="119040" x="444500" y="669925"/>
          <p14:tracePt t="119058" x="444500" y="673100"/>
          <p14:tracePt t="119089" x="450850" y="673100"/>
          <p14:tracePt t="119160" x="454025" y="673100"/>
          <p14:tracePt t="119167" x="460375" y="673100"/>
          <p14:tracePt t="119189" x="469900" y="673100"/>
          <p14:tracePt t="119196" x="476250" y="673100"/>
          <p14:tracePt t="119210" x="479425" y="673100"/>
          <p14:tracePt t="119224" x="488950" y="673100"/>
          <p14:tracePt t="119241" x="498475" y="673100"/>
          <p14:tracePt t="119257" x="508000" y="673100"/>
          <p14:tracePt t="119274" x="530225" y="679450"/>
          <p14:tracePt t="119291" x="539750" y="682625"/>
          <p14:tracePt t="119307" x="549275" y="682625"/>
          <p14:tracePt t="119324" x="568325" y="682625"/>
          <p14:tracePt t="119341" x="584200" y="682625"/>
          <p14:tracePt t="119358" x="606425" y="682625"/>
          <p14:tracePt t="119375" x="641350" y="682625"/>
          <p14:tracePt t="119391" x="650875" y="682625"/>
          <p14:tracePt t="119407" x="660400" y="682625"/>
          <p14:tracePt t="119424" x="679450" y="682625"/>
          <p14:tracePt t="119441" x="685800" y="682625"/>
          <p14:tracePt t="119474" x="695325" y="682625"/>
          <p14:tracePt t="119491" x="704850" y="682625"/>
          <p14:tracePt t="119508" x="714375" y="682625"/>
          <p14:tracePt t="119524" x="736600" y="701675"/>
          <p14:tracePt t="119541" x="746125" y="704850"/>
          <p14:tracePt t="119558" x="755650" y="704850"/>
          <p14:tracePt t="119574" x="768350" y="711200"/>
          <p14:tracePt t="119591" x="784225" y="720725"/>
          <p14:tracePt t="119607" x="806450" y="727075"/>
          <p14:tracePt t="119624" x="850900" y="746125"/>
          <p14:tracePt t="119641" x="873125" y="762000"/>
          <p14:tracePt t="119658" x="904875" y="774700"/>
          <p14:tracePt t="119675" x="939800" y="793750"/>
          <p14:tracePt t="119690" x="962025" y="803275"/>
          <p14:tracePt t="119708" x="990600" y="819150"/>
          <p14:tracePt t="119724" x="1019175" y="831850"/>
          <p14:tracePt t="119741" x="1044575" y="844550"/>
          <p14:tracePt t="119757" x="1066800" y="857250"/>
          <p14:tracePt t="119774" x="1095375" y="879475"/>
          <p14:tracePt t="119790" x="1111250" y="889000"/>
          <p14:tracePt t="119809" x="1133475" y="904875"/>
          <p14:tracePt t="119824" x="1143000" y="914400"/>
          <p14:tracePt t="119841" x="1165225" y="930275"/>
          <p14:tracePt t="119857" x="1187450" y="942975"/>
          <p14:tracePt t="119874" x="1222375" y="962025"/>
          <p14:tracePt t="119890" x="1244600" y="971550"/>
          <p14:tracePt t="119908" x="1266825" y="990600"/>
          <p14:tracePt t="119924" x="1276350" y="1000125"/>
          <p14:tracePt t="119941" x="1304925" y="1012825"/>
          <p14:tracePt t="119958" x="1320800" y="1022350"/>
          <p14:tracePt t="119975" x="1343025" y="1028700"/>
          <p14:tracePt t="119991" x="1358900" y="1041400"/>
          <p14:tracePt t="120008" x="1374775" y="1054100"/>
          <p14:tracePt t="120024" x="1384300" y="1066800"/>
          <p14:tracePt t="120041" x="1393825" y="1069975"/>
          <p14:tracePt t="120059" x="1412875" y="1092200"/>
          <p14:tracePt t="120075" x="1428750" y="1101725"/>
          <p14:tracePt t="120092" x="1438275" y="1111250"/>
          <p14:tracePt t="120108" x="1460500" y="1127125"/>
          <p14:tracePt t="120124" x="1470025" y="1143000"/>
          <p14:tracePt t="120141" x="1476375" y="1152525"/>
          <p14:tracePt t="120158" x="1479550" y="1165225"/>
          <p14:tracePt t="120174" x="1479550" y="1174750"/>
          <p14:tracePt t="120191" x="1479550" y="1190625"/>
          <p14:tracePt t="120208" x="1485900" y="1206500"/>
          <p14:tracePt t="120225" x="1485900" y="1216025"/>
          <p14:tracePt t="120241" x="1485900" y="1225550"/>
          <p14:tracePt t="120257" x="1485900" y="1244600"/>
          <p14:tracePt t="120274" x="1485900" y="1254125"/>
          <p14:tracePt t="120291" x="1485900" y="1263650"/>
          <p14:tracePt t="120307" x="1485900" y="1292225"/>
          <p14:tracePt t="120324" x="1485900" y="1304925"/>
          <p14:tracePt t="120341" x="1485900" y="1317625"/>
          <p14:tracePt t="120358" x="1485900" y="1330325"/>
          <p14:tracePt t="120374" x="1485900" y="1346200"/>
          <p14:tracePt t="120391" x="1485900" y="1362075"/>
          <p14:tracePt t="120407" x="1485900" y="1393825"/>
          <p14:tracePt t="120424" x="1485900" y="1416050"/>
          <p14:tracePt t="120441" x="1485900" y="1431925"/>
          <p14:tracePt t="120458" x="1485900" y="1450975"/>
          <p14:tracePt t="120474" x="1485900" y="1460500"/>
          <p14:tracePt t="120491" x="1485900" y="1473200"/>
          <p14:tracePt t="120507" x="1485900" y="1485900"/>
          <p14:tracePt t="120524" x="1485900" y="1501775"/>
          <p14:tracePt t="120541" x="1485900" y="1511300"/>
          <p14:tracePt t="120542" x="1485900" y="1517650"/>
          <p14:tracePt t="120558" x="1485900" y="1527175"/>
          <p14:tracePt t="120575" x="1482725" y="1536700"/>
          <p14:tracePt t="120592" x="1482725" y="1549400"/>
          <p14:tracePt t="120608" x="1473200" y="1565275"/>
          <p14:tracePt t="120624" x="1470025" y="1574800"/>
          <p14:tracePt t="120641" x="1460500" y="1584325"/>
          <p14:tracePt t="120658" x="1444625" y="1612900"/>
          <p14:tracePt t="120674" x="1438275" y="1625600"/>
          <p14:tracePt t="120691" x="1431925" y="1657350"/>
          <p14:tracePt t="120707" x="1431925" y="1682750"/>
          <p14:tracePt t="120724" x="1425575" y="1704975"/>
          <p14:tracePt t="120741" x="1422400" y="1714500"/>
          <p14:tracePt t="120757" x="1406525" y="1739900"/>
          <p14:tracePt t="120774" x="1387475" y="1758950"/>
          <p14:tracePt t="120791" x="1377950" y="1774825"/>
          <p14:tracePt t="120807" x="1368425" y="1797050"/>
          <p14:tracePt t="120824" x="1362075" y="1816100"/>
          <p14:tracePt t="120842" x="1358900" y="1838325"/>
          <p14:tracePt t="120857" x="1358900" y="1847850"/>
          <p14:tracePt t="120874" x="1352550" y="1863725"/>
          <p14:tracePt t="120891" x="1343025" y="1873250"/>
          <p14:tracePt t="120908" x="1336675" y="1885950"/>
          <p14:tracePt t="120924" x="1336675" y="1898650"/>
          <p14:tracePt t="120941" x="1333500" y="1917700"/>
          <p14:tracePt t="120957" x="1333500" y="1927225"/>
          <p14:tracePt t="120974" x="1333500" y="1936750"/>
          <p14:tracePt t="120990" x="1333500" y="1946275"/>
          <p14:tracePt t="121007" x="1320800" y="1968500"/>
          <p14:tracePt t="121024" x="1317625" y="1978025"/>
          <p14:tracePt t="121041" x="1301750" y="1990725"/>
          <p14:tracePt t="121057" x="1285875" y="2000250"/>
          <p14:tracePt t="121074" x="1282700" y="2016125"/>
          <p14:tracePt t="121091" x="1282700" y="2032000"/>
          <p14:tracePt t="121107" x="1282700" y="2041525"/>
          <p14:tracePt t="121124" x="1273175" y="2051050"/>
          <p14:tracePt t="121141" x="1260475" y="2066925"/>
          <p14:tracePt t="121157" x="1250950" y="2076450"/>
          <p14:tracePt t="121174" x="1235075" y="2085975"/>
          <p14:tracePt t="121191" x="1222375" y="2101850"/>
          <p14:tracePt t="121208" x="1216025" y="2101850"/>
          <p14:tracePt t="121224" x="1216025" y="2117725"/>
          <p14:tracePt t="121241" x="1206500" y="2127250"/>
          <p14:tracePt t="121257" x="1203325" y="2130425"/>
          <p14:tracePt t="121274" x="1187450" y="2143125"/>
          <p14:tracePt t="121291" x="1171575" y="2155825"/>
          <p14:tracePt t="121308" x="1162050" y="2171700"/>
          <p14:tracePt t="121324" x="1152525" y="2181225"/>
          <p14:tracePt t="121341" x="1139825" y="2197100"/>
          <p14:tracePt t="121357" x="1130300" y="2206625"/>
          <p14:tracePt t="121375" x="1127125" y="2222500"/>
          <p14:tracePt t="121392" x="1111250" y="2238375"/>
          <p14:tracePt t="121408" x="1101725" y="2247900"/>
          <p14:tracePt t="121424" x="1085850" y="2257425"/>
          <p14:tracePt t="121441" x="1069975" y="2276475"/>
          <p14:tracePt t="121458" x="1060450" y="2286000"/>
          <p14:tracePt t="121474" x="1050925" y="2292350"/>
          <p14:tracePt t="121491" x="1025525" y="2301875"/>
          <p14:tracePt t="121507" x="1000125" y="2314575"/>
          <p14:tracePt t="121524" x="971550" y="2314575"/>
          <p14:tracePt t="121540" x="930275" y="2314575"/>
          <p14:tracePt t="121557" x="901700" y="2314575"/>
          <p14:tracePt t="121575" x="879475" y="2327275"/>
          <p14:tracePt t="121591" x="850900" y="2327275"/>
          <p14:tracePt t="121607" x="841375" y="2327275"/>
          <p14:tracePt t="121623" x="825500" y="2327275"/>
          <p14:tracePt t="121640" x="793750" y="2327275"/>
          <p14:tracePt t="121657" x="771525" y="2327275"/>
          <p14:tracePt t="121674" x="739775" y="2317750"/>
          <p14:tracePt t="121691" x="711200" y="2301875"/>
          <p14:tracePt t="121707" x="695325" y="2282825"/>
          <p14:tracePt t="121723" x="685800" y="2273300"/>
          <p14:tracePt t="121741" x="669925" y="2254250"/>
          <p14:tracePt t="121758" x="660400" y="2244725"/>
          <p14:tracePt t="121774" x="644525" y="2244725"/>
          <p14:tracePt t="121790" x="631825" y="2244725"/>
          <p14:tracePt t="121807" x="619125" y="2244725"/>
          <p14:tracePt t="121823" x="609600" y="2244725"/>
          <p14:tracePt t="121840" x="590550" y="2244725"/>
          <p14:tracePt t="121857" x="584200" y="2244725"/>
          <p14:tracePt t="121874" x="581025" y="2244725"/>
          <p14:tracePt t="121912" x="574675" y="2244725"/>
          <p14:tracePt t="122132" x="584200" y="2244725"/>
          <p14:tracePt t="122140" x="593725" y="2251075"/>
          <p14:tracePt t="122146" x="600075" y="2251075"/>
          <p14:tracePt t="122157" x="609600" y="2251075"/>
          <p14:tracePt t="122174" x="631825" y="2257425"/>
          <p14:tracePt t="122191" x="641350" y="2263775"/>
          <p14:tracePt t="122208" x="650875" y="2263775"/>
          <p14:tracePt t="122225" x="663575" y="2266950"/>
          <p14:tracePt t="122242" x="685800" y="2273300"/>
          <p14:tracePt t="122258" x="708025" y="2273300"/>
          <p14:tracePt t="122275" x="758825" y="2292350"/>
          <p14:tracePt t="122291" x="781050" y="2298700"/>
          <p14:tracePt t="122307" x="809625" y="2298700"/>
          <p14:tracePt t="122324" x="831850" y="2298700"/>
          <p14:tracePt t="122340" x="847725" y="2298700"/>
          <p14:tracePt t="122357" x="860425" y="2298700"/>
          <p14:tracePt t="122374" x="917575" y="2295525"/>
          <p14:tracePt t="122390" x="984250" y="2273300"/>
          <p14:tracePt t="122407" x="1047750" y="2257425"/>
          <p14:tracePt t="122425" x="1101725" y="2238375"/>
          <p14:tracePt t="122440" x="1133475" y="2228850"/>
          <p14:tracePt t="122457" x="1143000" y="2209800"/>
          <p14:tracePt t="122474" x="1158875" y="2197100"/>
          <p14:tracePt t="122491" x="1181100" y="2184400"/>
          <p14:tracePt t="122508" x="1206500" y="2159000"/>
          <p14:tracePt t="122524" x="1263650" y="2120900"/>
          <p14:tracePt t="122540" x="1311275" y="2085975"/>
          <p14:tracePt t="122557" x="1349375" y="2066925"/>
          <p14:tracePt t="122574" x="1393825" y="2051050"/>
          <p14:tracePt t="122590" x="1403350" y="2041525"/>
          <p14:tracePt t="122607" x="1419225" y="2022475"/>
          <p14:tracePt t="122624" x="1435100" y="2009775"/>
          <p14:tracePt t="122640" x="1444625" y="2000250"/>
          <p14:tracePt t="122657" x="1460500" y="1978025"/>
          <p14:tracePt t="122674" x="1504950" y="1927225"/>
          <p14:tracePt t="122692" x="1555750" y="1876425"/>
          <p14:tracePt t="122707" x="1581150" y="1828800"/>
          <p14:tracePt t="122723" x="1628775" y="1762125"/>
          <p14:tracePt t="122740" x="1641475" y="1739900"/>
          <p14:tracePt t="122757" x="1651000" y="1720850"/>
          <p14:tracePt t="122774" x="1651000" y="1701800"/>
          <p14:tracePt t="122790" x="1651000" y="1698625"/>
          <p14:tracePt t="122845" x="1651000" y="1692275"/>
          <p14:tracePt t="122874" x="1644650" y="1692275"/>
          <p14:tracePt t="122881" x="1638300" y="1692275"/>
          <p14:tracePt t="122890" x="1635125" y="1685925"/>
          <p14:tracePt t="122908" x="1625600" y="1685925"/>
          <p14:tracePt t="122924" x="1600200" y="1676400"/>
          <p14:tracePt t="122941" x="1590675" y="1673225"/>
          <p14:tracePt t="122957" x="1577975" y="1657350"/>
          <p14:tracePt t="122974" x="1558925" y="1647825"/>
          <p14:tracePt t="122991" x="1549400" y="1638300"/>
          <p14:tracePt t="123009" x="1533525" y="1622425"/>
          <p14:tracePt t="123025" x="1524000" y="1606550"/>
          <p14:tracePt t="123040" x="1495425" y="1590675"/>
          <p14:tracePt t="123057" x="1479550" y="1574800"/>
          <p14:tracePt t="123074" x="1463675" y="1546225"/>
          <p14:tracePt t="123092" x="1447800" y="1533525"/>
          <p14:tracePt t="123107" x="1447800" y="1524000"/>
          <p14:tracePt t="123124" x="1447800" y="1504950"/>
          <p14:tracePt t="123140" x="1441450" y="1504950"/>
          <p14:tracePt t="123157" x="1431925" y="1504950"/>
          <p14:tracePt t="123174" x="1428750" y="1504950"/>
          <p14:tracePt t="123208" x="1428750" y="1501775"/>
          <p14:tracePt t="123224" x="1428750" y="1495425"/>
          <p14:tracePt t="123244" x="1428750" y="1489075"/>
          <p14:tracePt t="123257" x="1422400" y="1489075"/>
          <p14:tracePt t="123274" x="1403350" y="1489075"/>
          <p14:tracePt t="123291" x="1393825" y="1489075"/>
          <p14:tracePt t="123308" x="1377950" y="1489075"/>
          <p14:tracePt t="123324" x="1368425" y="1489075"/>
          <p14:tracePt t="123341" x="1365250" y="1489075"/>
          <p14:tracePt t="123358" x="1365250" y="1485900"/>
          <p14:tracePt t="123391" x="1349375" y="1485900"/>
          <p14:tracePt t="123408" x="1333500" y="1485900"/>
          <p14:tracePt t="123424" x="1323975" y="1485900"/>
          <p14:tracePt t="123441" x="1314450" y="1485900"/>
          <p14:tracePt t="123501" x="1304925" y="1485900"/>
          <p14:tracePt t="123508" x="1298575" y="1485900"/>
          <p14:tracePt t="123515" x="1295400" y="1485900"/>
          <p14:tracePt t="123524" x="1289050" y="1485900"/>
          <p14:tracePt t="123541" x="1279525" y="1485900"/>
          <p14:tracePt t="123558" x="1266825" y="1485900"/>
          <p14:tracePt t="123574" x="1250950" y="1485900"/>
          <p14:tracePt t="123986" x="1250950" y="1479550"/>
          <p14:tracePt t="123992" x="1250950" y="1476375"/>
          <p14:tracePt t="124007" x="1250950" y="1466850"/>
          <p14:tracePt t="124040" x="1244600" y="1387475"/>
          <p14:tracePt t="124074" x="1209675" y="1231900"/>
          <p14:tracePt t="124090" x="1187450" y="1177925"/>
          <p14:tracePt t="124107" x="1168400" y="1089025"/>
          <p14:tracePt t="124124" x="1162050" y="1035050"/>
          <p14:tracePt t="124140" x="1162050" y="1006475"/>
          <p14:tracePt t="124157" x="1155700" y="977900"/>
          <p14:tracePt t="124174" x="1152525" y="968375"/>
          <p14:tracePt t="124190" x="1139825" y="958850"/>
          <p14:tracePt t="124207" x="1120775" y="936625"/>
          <p14:tracePt t="124224" x="1111250" y="933450"/>
          <p14:tracePt t="124240" x="1101725" y="923925"/>
          <p14:tracePt t="124257" x="1089025" y="908050"/>
          <p14:tracePt t="124274" x="1089025" y="901700"/>
          <p14:tracePt t="124290" x="1085850" y="898525"/>
          <p14:tracePt t="124307" x="1069975" y="885825"/>
          <p14:tracePt t="124323" x="1060450" y="882650"/>
          <p14:tracePt t="124340" x="1050925" y="876300"/>
          <p14:tracePt t="124357" x="1035050" y="873125"/>
          <p14:tracePt t="124374" x="1019175" y="866775"/>
          <p14:tracePt t="124390" x="1016000" y="863600"/>
          <p14:tracePt t="124442" x="1009650" y="863600"/>
          <p14:tracePt t="124449" x="1006475" y="863600"/>
          <p14:tracePt t="124457" x="1000125" y="863600"/>
          <p14:tracePt t="124473" x="990600" y="863600"/>
          <p14:tracePt t="124491" x="971550" y="863600"/>
          <p14:tracePt t="124507" x="962025" y="863600"/>
          <p14:tracePt t="124524" x="952500" y="863600"/>
          <p14:tracePt t="124541" x="946150" y="863600"/>
          <p14:tracePt t="124557" x="936625" y="863600"/>
          <p14:tracePt t="124574" x="920750" y="863600"/>
          <p14:tracePt t="124591" x="908050" y="863600"/>
          <p14:tracePt t="124608" x="898525" y="863600"/>
          <p14:tracePt t="124624" x="885825" y="863600"/>
          <p14:tracePt t="124641" x="854075" y="863600"/>
          <p14:tracePt t="124657" x="844550" y="863600"/>
          <p14:tracePt t="124674" x="835025" y="863600"/>
          <p14:tracePt t="124691" x="815975" y="863600"/>
          <p14:tracePt t="124707" x="806450" y="863600"/>
          <p14:tracePt t="124741" x="796925" y="863600"/>
          <p14:tracePt t="125562" x="796925" y="882650"/>
          <p14:tracePt t="125569" x="796925" y="908050"/>
          <p14:tracePt t="125576" x="796925" y="933450"/>
          <p14:tracePt t="125590" x="796925" y="968375"/>
          <p14:tracePt t="125607" x="790575" y="1006475"/>
          <p14:tracePt t="125624" x="777875" y="1041400"/>
          <p14:tracePt t="125657" x="768350" y="1060450"/>
          <p14:tracePt t="125690" x="758825" y="1079500"/>
          <p14:tracePt t="125707" x="752475" y="1079500"/>
          <p14:tracePt t="125724" x="739775" y="1079500"/>
          <p14:tracePt t="125740" x="733425" y="1079500"/>
          <p14:tracePt t="125804" x="730250" y="1079500"/>
          <p14:tracePt t="125810" x="723900" y="1079500"/>
          <p14:tracePt t="125824" x="714375" y="1079500"/>
          <p14:tracePt t="125840" x="704850" y="1079500"/>
          <p14:tracePt t="125875" x="698500" y="1079500"/>
          <p14:tracePt t="125952" x="688975" y="1079500"/>
          <p14:tracePt t="125974" x="685800" y="1079500"/>
          <p14:tracePt t="125988" x="679450" y="1079500"/>
          <p14:tracePt t="126266" x="682625" y="1092200"/>
          <p14:tracePt t="126273" x="685800" y="1095375"/>
          <p14:tracePt t="126280" x="692150" y="1101725"/>
          <p14:tracePt t="126290" x="695325" y="1104900"/>
          <p14:tracePt t="126306" x="701675" y="1114425"/>
          <p14:tracePt t="126324" x="717550" y="1127125"/>
          <p14:tracePt t="126340" x="720725" y="1130300"/>
          <p14:tracePt t="126357" x="733425" y="1146175"/>
          <p14:tracePt t="126373" x="746125" y="1162050"/>
          <p14:tracePt t="126391" x="755650" y="1171575"/>
          <p14:tracePt t="126406" x="765175" y="1181100"/>
          <p14:tracePt t="126423" x="781050" y="1200150"/>
          <p14:tracePt t="126440" x="790575" y="1209675"/>
          <p14:tracePt t="126457" x="806450" y="1219200"/>
          <p14:tracePt t="126473" x="822325" y="1225550"/>
          <p14:tracePt t="126490" x="831850" y="1231900"/>
          <p14:tracePt t="126506" x="841375" y="1235075"/>
          <p14:tracePt t="126523" x="863600" y="1257300"/>
          <p14:tracePt t="126540" x="873125" y="1260475"/>
          <p14:tracePt t="126557" x="882650" y="1260475"/>
          <p14:tracePt t="126573" x="895350" y="1266825"/>
          <p14:tracePt t="126590" x="911225" y="1270000"/>
          <p14:tracePt t="126606" x="920750" y="1270000"/>
          <p14:tracePt t="126623" x="936625" y="1282700"/>
          <p14:tracePt t="126640" x="946150" y="1285875"/>
          <p14:tracePt t="126657" x="968375" y="1298575"/>
          <p14:tracePt t="126673" x="981075" y="1308100"/>
          <p14:tracePt t="126690" x="993775" y="1317625"/>
          <p14:tracePt t="126707" x="1006475" y="1317625"/>
          <p14:tracePt t="126723" x="1022350" y="1330325"/>
          <p14:tracePt t="126740" x="1031875" y="1346200"/>
          <p14:tracePt t="126757" x="1047750" y="1358900"/>
          <p14:tracePt t="126774" x="1089025" y="1374775"/>
          <p14:tracePt t="126790" x="1104900" y="1393825"/>
          <p14:tracePt t="126808" x="1127125" y="1412875"/>
          <p14:tracePt t="126824" x="1136650" y="1422400"/>
          <p14:tracePt t="126841" x="1136650" y="1435100"/>
          <p14:tracePt t="126857" x="1136650" y="1438275"/>
          <p14:tracePt t="126915" x="1136650" y="1431925"/>
          <p14:tracePt t="126922" x="1136650" y="1425575"/>
          <p14:tracePt t="126929" x="1136650" y="1422400"/>
          <p14:tracePt t="126940" x="1136650" y="1412875"/>
          <p14:tracePt t="126957" x="1133475" y="1371600"/>
          <p14:tracePt t="126974" x="1130300" y="1349375"/>
          <p14:tracePt t="126990" x="1117600" y="1317625"/>
          <p14:tracePt t="127007" x="1095375" y="1295400"/>
          <p14:tracePt t="127024" x="1085850" y="1279525"/>
          <p14:tracePt t="127040" x="1073150" y="1263650"/>
          <p14:tracePt t="127057" x="1054100" y="1247775"/>
          <p14:tracePt t="127073" x="1041400" y="1225550"/>
          <p14:tracePt t="127090" x="1031875" y="1209675"/>
          <p14:tracePt t="127107" x="1016000" y="1184275"/>
          <p14:tracePt t="127123" x="996950" y="1152525"/>
          <p14:tracePt t="127140" x="987425" y="1143000"/>
          <p14:tracePt t="127157" x="971550" y="1117600"/>
          <p14:tracePt t="127173" x="962025" y="1108075"/>
          <p14:tracePt t="127190" x="946150" y="1098550"/>
          <p14:tracePt t="127208" x="920750" y="1082675"/>
          <p14:tracePt t="127224" x="889000" y="1069975"/>
          <p14:tracePt t="127240" x="866775" y="1050925"/>
          <p14:tracePt t="127257" x="822325" y="1035050"/>
          <p14:tracePt t="127273" x="806450" y="1028700"/>
          <p14:tracePt t="127290" x="796925" y="1028700"/>
          <p14:tracePt t="127307" x="777875" y="1028700"/>
          <p14:tracePt t="127323" x="768350" y="1028700"/>
          <p14:tracePt t="127340" x="758825" y="1028700"/>
          <p14:tracePt t="127357" x="742950" y="1028700"/>
          <p14:tracePt t="127375" x="733425" y="1028700"/>
          <p14:tracePt t="127391" x="723900" y="1028700"/>
          <p14:tracePt t="127408" x="708025" y="1028700"/>
          <p14:tracePt t="127423" x="698500" y="1028700"/>
          <p14:tracePt t="127440" x="682625" y="1028700"/>
          <p14:tracePt t="127457" x="669925" y="1028700"/>
          <p14:tracePt t="127473" x="663575" y="1028700"/>
          <p14:tracePt t="127490" x="660400" y="1028700"/>
          <p14:tracePt t="127771" x="666750" y="1028700"/>
          <p14:tracePt t="127778" x="669925" y="1028700"/>
          <p14:tracePt t="127791" x="679450" y="1028700"/>
          <p14:tracePt t="127807" x="688975" y="1028700"/>
          <p14:tracePt t="127823" x="701675" y="1028700"/>
          <p14:tracePt t="127841" x="704850" y="1028700"/>
          <p14:tracePt t="127857" x="711200" y="1028700"/>
          <p14:tracePt t="127873" x="720725" y="1028700"/>
          <p14:tracePt t="127891" x="733425" y="1028700"/>
          <p14:tracePt t="127907" x="749300" y="1028700"/>
          <p14:tracePt t="127923" x="758825" y="1028700"/>
          <p14:tracePt t="127941" x="774700" y="1035050"/>
          <p14:tracePt t="127956" x="784225" y="1038225"/>
          <p14:tracePt t="127991" x="800100" y="1044575"/>
          <p14:tracePt t="128006" x="809625" y="1060450"/>
          <p14:tracePt t="128023" x="825500" y="1069975"/>
          <p14:tracePt t="128041" x="882650" y="1089025"/>
          <p14:tracePt t="128057" x="904875" y="1108075"/>
          <p14:tracePt t="128073" x="930275" y="1123950"/>
          <p14:tracePt t="128091" x="946150" y="1139825"/>
          <p14:tracePt t="128107" x="949325" y="1149350"/>
          <p14:tracePt t="128124" x="949325" y="1158875"/>
          <p14:tracePt t="128140" x="949325" y="1177925"/>
          <p14:tracePt t="128157" x="949325" y="1190625"/>
          <p14:tracePt t="128173" x="949325" y="1200150"/>
          <p14:tracePt t="128190" x="955675" y="1212850"/>
          <p14:tracePt t="128206" x="958850" y="1225550"/>
          <p14:tracePt t="128223" x="977900" y="1228725"/>
          <p14:tracePt t="128240" x="977900" y="1235075"/>
          <p14:tracePt t="128273" x="987425" y="1235075"/>
          <p14:tracePt t="128290" x="1000125" y="1241425"/>
          <p14:tracePt t="128306" x="1009650" y="1250950"/>
          <p14:tracePt t="128323" x="1031875" y="1254125"/>
          <p14:tracePt t="128340" x="1047750" y="1260475"/>
          <p14:tracePt t="128357" x="1057275" y="1260475"/>
          <p14:tracePt t="128373" x="1073150" y="1260475"/>
          <p14:tracePt t="128577" x="1063625" y="1250950"/>
          <p14:tracePt t="128584" x="1044575" y="1238250"/>
          <p14:tracePt t="128591" x="1038225" y="1225550"/>
          <p14:tracePt t="128607" x="1022350" y="1216025"/>
          <p14:tracePt t="128623" x="1006475" y="1206500"/>
          <p14:tracePt t="128640" x="971550" y="1187450"/>
          <p14:tracePt t="128657" x="949325" y="1171575"/>
          <p14:tracePt t="128674" x="917575" y="1158875"/>
          <p14:tracePt t="128690" x="876300" y="1139825"/>
          <p14:tracePt t="128707" x="850900" y="1130300"/>
          <p14:tracePt t="128724" x="835025" y="1123950"/>
          <p14:tracePt t="128740" x="815975" y="1108075"/>
          <p14:tracePt t="128757" x="806450" y="1101725"/>
          <p14:tracePt t="128774" x="793750" y="1098550"/>
          <p14:tracePt t="128790" x="781050" y="1092200"/>
          <p14:tracePt t="128806" x="765175" y="1082675"/>
          <p14:tracePt t="128825" x="755650" y="1082675"/>
          <p14:tracePt t="128840" x="739775" y="1076325"/>
          <p14:tracePt t="129138" x="742950" y="1076325"/>
          <p14:tracePt t="129146" x="746125" y="1076325"/>
          <p14:tracePt t="129157" x="752475" y="1076325"/>
          <p14:tracePt t="129174" x="765175" y="1076325"/>
          <p14:tracePt t="129190" x="781050" y="1076325"/>
          <p14:tracePt t="129206" x="790575" y="1076325"/>
          <p14:tracePt t="129224" x="806450" y="1076325"/>
          <p14:tracePt t="129240" x="815975" y="1076325"/>
          <p14:tracePt t="129256" x="831850" y="1076325"/>
          <p14:tracePt t="129274" x="844550" y="1079500"/>
          <p14:tracePt t="129290" x="857250" y="1089025"/>
          <p14:tracePt t="129307" x="885825" y="1101725"/>
          <p14:tracePt t="129323" x="901700" y="1120775"/>
          <p14:tracePt t="129340" x="911225" y="1127125"/>
          <p14:tracePt t="129357" x="920750" y="1136650"/>
          <p14:tracePt t="129374" x="939800" y="1149350"/>
          <p14:tracePt t="129390" x="949325" y="1162050"/>
          <p14:tracePt t="129407" x="958850" y="1174750"/>
          <p14:tracePt t="129424" x="987425" y="1190625"/>
          <p14:tracePt t="129440" x="1003300" y="1200150"/>
          <p14:tracePt t="129456" x="1012825" y="1212850"/>
          <p14:tracePt t="129474" x="1035050" y="1231900"/>
          <p14:tracePt t="129490" x="1035050" y="1241425"/>
          <p14:tracePt t="129507" x="1035050" y="1250950"/>
          <p14:tracePt t="129523" x="1044575" y="1266825"/>
          <p14:tracePt t="129540" x="1054100" y="1282700"/>
          <p14:tracePt t="129556" x="1063625" y="1292225"/>
          <p14:tracePt t="129573" x="1073150" y="1308100"/>
          <p14:tracePt t="129590" x="1085850" y="1317625"/>
          <p14:tracePt t="129607" x="1085850" y="1333500"/>
          <p14:tracePt t="129623" x="1085850" y="1336675"/>
          <p14:tracePt t="129695" x="1085850" y="1343025"/>
          <p14:tracePt t="129702" x="1089025" y="1343025"/>
          <p14:tracePt t="129795" x="1089025" y="1339850"/>
          <p14:tracePt t="129802" x="1089025" y="1336675"/>
          <p14:tracePt t="129809" x="1089025" y="1330325"/>
          <p14:tracePt t="129824" x="1089025" y="1314450"/>
          <p14:tracePt t="129840" x="1069975" y="1292225"/>
          <p14:tracePt t="129857" x="1057275" y="1254125"/>
          <p14:tracePt t="129873" x="1038225" y="1190625"/>
          <p14:tracePt t="129890" x="1006475" y="1152525"/>
          <p14:tracePt t="129906" x="981075" y="1111250"/>
          <p14:tracePt t="129923" x="949325" y="1082675"/>
          <p14:tracePt t="129940" x="933450" y="1063625"/>
          <p14:tracePt t="129957" x="917575" y="1054100"/>
          <p14:tracePt t="129973" x="892175" y="1038225"/>
          <p14:tracePt t="129990" x="882650" y="1028700"/>
          <p14:tracePt t="130006" x="869950" y="1028700"/>
          <p14:tracePt t="130023" x="857250" y="1025525"/>
          <p14:tracePt t="130040" x="841375" y="1025525"/>
          <p14:tracePt t="130057" x="831850" y="1025525"/>
          <p14:tracePt t="130074" x="815975" y="1025525"/>
          <p14:tracePt t="130090" x="806450" y="1025525"/>
          <p14:tracePt t="130107" x="790575" y="1025525"/>
          <p14:tracePt t="130124" x="787400" y="1025525"/>
          <p14:tracePt t="130141" x="787400" y="1012825"/>
          <p14:tracePt t="130158" x="781050" y="1012825"/>
          <p14:tracePt t="130174" x="777875" y="1012825"/>
          <p14:tracePt t="130193" x="771525" y="1012825"/>
          <p14:tracePt t="130222" x="768350" y="1012825"/>
          <p14:tracePt t="130229" x="762000" y="1012825"/>
          <p14:tracePt t="130240" x="758825" y="1012825"/>
          <p14:tracePt t="130522" x="765175" y="1016000"/>
          <p14:tracePt t="130529" x="777875" y="1022350"/>
          <p14:tracePt t="130540" x="796925" y="1028700"/>
          <p14:tracePt t="130557" x="844550" y="1047750"/>
          <p14:tracePt t="130574" x="876300" y="1063625"/>
          <p14:tracePt t="130590" x="892175" y="1076325"/>
          <p14:tracePt t="130607" x="908050" y="1089025"/>
          <p14:tracePt t="130623" x="917575" y="1101725"/>
          <p14:tracePt t="130640" x="933450" y="1111250"/>
          <p14:tracePt t="130657" x="933450" y="1127125"/>
          <p14:tracePt t="130674" x="936625" y="1130300"/>
          <p14:tracePt t="130690" x="946150" y="1136650"/>
          <p14:tracePt t="130706" x="952500" y="1149350"/>
          <p14:tracePt t="130723" x="958850" y="1149350"/>
          <p14:tracePt t="130740" x="958850" y="1155700"/>
          <p14:tracePt t="130773" x="962025" y="1171575"/>
          <p14:tracePt t="130790" x="962025" y="1174750"/>
          <p14:tracePt t="130806" x="977900" y="1184275"/>
          <p14:tracePt t="130823" x="984250" y="1193800"/>
          <p14:tracePt t="130839" x="993775" y="1206500"/>
          <p14:tracePt t="130856" x="996950" y="1219200"/>
          <p14:tracePt t="130873" x="1003300" y="1219200"/>
          <p14:tracePt t="130890" x="1003300" y="1225550"/>
          <p14:tracePt t="130906" x="1006475" y="1228725"/>
          <p14:tracePt t="130923" x="1012825" y="1235075"/>
          <p14:tracePt t="130939" x="1028700" y="1241425"/>
          <p14:tracePt t="130957" x="1041400" y="1254125"/>
          <p14:tracePt t="130973" x="1054100" y="1270000"/>
          <p14:tracePt t="130989" x="1063625" y="1279525"/>
          <p14:tracePt t="131006" x="1082675" y="1295400"/>
          <p14:tracePt t="131023" x="1089025" y="1304925"/>
          <p14:tracePt t="131040" x="1089025" y="1320800"/>
          <p14:tracePt t="131056" x="1089025" y="1330325"/>
          <p14:tracePt t="131073" x="1089025" y="1339850"/>
          <p14:tracePt t="131090" x="1098550" y="1346200"/>
          <p14:tracePt t="131106" x="1108075" y="1355725"/>
          <p14:tracePt t="131123" x="1108075" y="1358900"/>
          <p14:tracePt t="131669" x="1108075" y="1352550"/>
          <p14:tracePt t="131676" x="1104900" y="1352550"/>
          <p14:tracePt t="131690" x="1104900" y="1349375"/>
          <p14:tracePt t="132268" x="1101725" y="1336675"/>
          <p14:tracePt t="132275" x="1095375" y="1333500"/>
          <p14:tracePt t="132290" x="1085850" y="1323975"/>
          <p14:tracePt t="132307" x="1076325" y="1314450"/>
          <p14:tracePt t="132324" x="1054100" y="1295400"/>
          <p14:tracePt t="132340" x="1016000" y="1250950"/>
          <p14:tracePt t="132356" x="984250" y="1219200"/>
          <p14:tracePt t="132390" x="917575" y="1177925"/>
          <p14:tracePt t="132423" x="898525" y="1162050"/>
          <p14:tracePt t="132440" x="876300" y="1155700"/>
          <p14:tracePt t="132456" x="866775" y="1152525"/>
          <p14:tracePt t="132473" x="857250" y="1143000"/>
          <p14:tracePt t="132490" x="825500" y="1130300"/>
          <p14:tracePt t="132506" x="809625" y="1120775"/>
          <p14:tracePt t="132524" x="800100" y="1117600"/>
          <p14:tracePt t="132540" x="777875" y="1117600"/>
          <p14:tracePt t="132556" x="768350" y="1117600"/>
          <p14:tracePt t="132573" x="758825" y="1117600"/>
          <p14:tracePt t="132590" x="755650" y="1117600"/>
          <p14:tracePt t="132606" x="749300" y="1117600"/>
          <p14:tracePt t="132623" x="730250" y="1117600"/>
          <p14:tracePt t="132640" x="720725" y="1117600"/>
          <p14:tracePt t="132656" x="714375" y="1117600"/>
          <p14:tracePt t="132690" x="714375" y="1104900"/>
          <p14:tracePt t="132731" x="711200" y="1104900"/>
          <p14:tracePt t="132739" x="704850" y="1104900"/>
          <p14:tracePt t="132796" x="704850" y="1101725"/>
          <p14:tracePt t="132817" x="704850" y="1095375"/>
          <p14:tracePt t="132881" x="704850" y="1092200"/>
          <p14:tracePt t="133216" x="727075" y="1104900"/>
          <p14:tracePt t="133223" x="739775" y="1117600"/>
          <p14:tracePt t="133230" x="749300" y="1123950"/>
          <p14:tracePt t="133240" x="762000" y="1130300"/>
          <p14:tracePt t="133256" x="777875" y="1139825"/>
          <p14:tracePt t="133273" x="793750" y="1162050"/>
          <p14:tracePt t="133290" x="809625" y="1171575"/>
          <p14:tracePt t="133323" x="844550" y="1196975"/>
          <p14:tracePt t="133356" x="869950" y="1222375"/>
          <p14:tracePt t="133373" x="892175" y="1238250"/>
          <p14:tracePt t="133390" x="901700" y="1247775"/>
          <p14:tracePt t="133406" x="911225" y="1263650"/>
          <p14:tracePt t="133423" x="930275" y="1279525"/>
          <p14:tracePt t="133439" x="942975" y="1289050"/>
          <p14:tracePt t="133456" x="952500" y="1298575"/>
          <p14:tracePt t="133473" x="965200" y="1317625"/>
          <p14:tracePt t="133489" x="981075" y="1330325"/>
          <p14:tracePt t="133506" x="990600" y="1339850"/>
          <p14:tracePt t="133523" x="1006475" y="1352550"/>
          <p14:tracePt t="133539" x="1012825" y="1368425"/>
          <p14:tracePt t="133556" x="1022350" y="1374775"/>
          <p14:tracePt t="133572" x="1041400" y="1387475"/>
          <p14:tracePt t="133589" x="1057275" y="1400175"/>
          <p14:tracePt t="133607" x="1092200" y="1422400"/>
          <p14:tracePt t="133623" x="1104900" y="1431925"/>
          <p14:tracePt t="133640" x="1114425" y="1431925"/>
          <p14:tracePt t="133657" x="1117600" y="1438275"/>
          <p14:tracePt t="133690" x="1117600" y="1441450"/>
          <p14:tracePt t="133707" x="1117600" y="1447800"/>
          <p14:tracePt t="133723" x="1117600" y="1450975"/>
          <p14:tracePt t="134036" x="1117600" y="1438275"/>
          <p14:tracePt t="134043" x="1114425" y="1425575"/>
          <p14:tracePt t="134056" x="1104900" y="1403350"/>
          <p14:tracePt t="134073" x="1085850" y="1371600"/>
          <p14:tracePt t="134090" x="1073150" y="1349375"/>
          <p14:tracePt t="134106" x="1028700" y="1311275"/>
          <p14:tracePt t="134122" x="1006475" y="1285875"/>
          <p14:tracePt t="134139" x="981075" y="1263650"/>
          <p14:tracePt t="134156" x="936625" y="1219200"/>
          <p14:tracePt t="134172" x="920750" y="1206500"/>
          <p14:tracePt t="134190" x="904875" y="1190625"/>
          <p14:tracePt t="134206" x="882650" y="1174750"/>
          <p14:tracePt t="134222" x="866775" y="1165225"/>
          <p14:tracePt t="134239" x="844550" y="1152525"/>
          <p14:tracePt t="134256" x="815975" y="1130300"/>
          <p14:tracePt t="134272" x="800100" y="1120775"/>
          <p14:tracePt t="134289" x="790575" y="1111250"/>
          <p14:tracePt t="134306" x="777875" y="1095375"/>
          <p14:tracePt t="134323" x="765175" y="1079500"/>
          <p14:tracePt t="134339" x="742950" y="1069975"/>
          <p14:tracePt t="134356" x="723900" y="1060450"/>
          <p14:tracePt t="134373" x="714375" y="1054100"/>
          <p14:tracePt t="134389" x="698500" y="1054100"/>
          <p14:tracePt t="134406" x="682625" y="1050925"/>
          <p14:tracePt t="134422" x="673100" y="1050925"/>
          <p14:tracePt t="134439" x="663575" y="1050925"/>
          <p14:tracePt t="134456" x="644525" y="1050925"/>
          <p14:tracePt t="134473" x="635000" y="1050925"/>
          <p14:tracePt t="134556" x="641350" y="1050925"/>
          <p14:tracePt t="134563" x="657225" y="1050925"/>
          <p14:tracePt t="134573" x="676275" y="1050925"/>
          <p14:tracePt t="134591" x="723900" y="1050925"/>
          <p14:tracePt t="134607" x="746125" y="1050925"/>
          <p14:tracePt t="134624" x="774700" y="1054100"/>
          <p14:tracePt t="134640" x="784225" y="1063625"/>
          <p14:tracePt t="134656" x="819150" y="1079500"/>
          <p14:tracePt t="134673" x="841375" y="1098550"/>
          <p14:tracePt t="134690" x="866775" y="1108075"/>
          <p14:tracePt t="134706" x="901700" y="1127125"/>
          <p14:tracePt t="134723" x="911225" y="1136650"/>
          <p14:tracePt t="134739" x="920750" y="1152525"/>
          <p14:tracePt t="134756" x="942975" y="1168400"/>
          <p14:tracePt t="134772" x="952500" y="1177925"/>
          <p14:tracePt t="134789" x="962025" y="1187450"/>
          <p14:tracePt t="134806" x="977900" y="1206500"/>
          <p14:tracePt t="134823" x="990600" y="1216025"/>
          <p14:tracePt t="134840" x="1006475" y="1231900"/>
          <p14:tracePt t="134856" x="1016000" y="1241425"/>
          <p14:tracePt t="134873" x="1025525" y="1250950"/>
          <p14:tracePt t="134890" x="1041400" y="1263650"/>
          <p14:tracePt t="134906" x="1047750" y="1273175"/>
          <p14:tracePt t="134923" x="1050925" y="1276350"/>
          <p14:tracePt t="134940" x="1057275" y="1292225"/>
          <p14:tracePt t="134956" x="1060450" y="1308100"/>
          <p14:tracePt t="134972" x="1060450" y="1317625"/>
          <p14:tracePt t="134990" x="1060450" y="1330325"/>
          <p14:tracePt t="135006" x="1060450" y="1339850"/>
          <p14:tracePt t="135023" x="1060450" y="1352550"/>
          <p14:tracePt t="135040" x="1060450" y="1355725"/>
          <p14:tracePt t="135057" x="1066800" y="1362075"/>
          <p14:tracePt t="135072" x="1073150" y="1365250"/>
          <p14:tracePt t="135090" x="1076325" y="1374775"/>
          <p14:tracePt t="135125" x="1076325" y="1381125"/>
          <p14:tracePt t="135184" x="1076325" y="1384300"/>
          <p14:tracePt t="136216" x="1054100" y="1365250"/>
          <p14:tracePt t="136224" x="1022350" y="1333500"/>
          <p14:tracePt t="136231" x="981075" y="1289050"/>
          <p14:tracePt t="136239" x="955675" y="1250950"/>
          <p14:tracePt t="136256" x="898525" y="1149350"/>
          <p14:tracePt t="136273" x="863600" y="1066800"/>
          <p14:tracePt t="136306" x="838200" y="1009650"/>
          <p14:tracePt t="136339" x="831850" y="996950"/>
          <p14:tracePt t="136373" x="828675" y="996950"/>
          <p14:tracePt t="136389" x="828675" y="990600"/>
          <p14:tracePt t="136473" x="822325" y="990600"/>
          <p14:tracePt t="136516" x="819150" y="990600"/>
          <p14:tracePt t="136522" x="812800" y="990600"/>
          <p14:tracePt t="136530" x="809625" y="990600"/>
          <p14:tracePt t="136539" x="796925" y="990600"/>
          <p14:tracePt t="136556" x="793750" y="987425"/>
          <p14:tracePt t="136645" x="787400" y="987425"/>
          <p14:tracePt t="136658" x="784225" y="987425"/>
          <p14:tracePt t="136673" x="777875" y="987425"/>
          <p14:tracePt t="136687" x="777875" y="993775"/>
          <p14:tracePt t="136694" x="777875" y="996950"/>
          <p14:tracePt t="136705" x="777875" y="1003300"/>
          <p14:tracePt t="136723" x="777875" y="1022350"/>
          <p14:tracePt t="136739" x="774700" y="1031875"/>
          <p14:tracePt t="136756" x="774700" y="1041400"/>
          <p14:tracePt t="136758" x="768350" y="1047750"/>
          <p14:tracePt t="136773" x="768350" y="1057275"/>
          <p14:tracePt t="136789" x="768350" y="1073150"/>
          <p14:tracePt t="136805" x="768350" y="1082675"/>
          <p14:tracePt t="136823" x="765175" y="1082675"/>
          <p14:tracePt t="137813" x="758825" y="1079500"/>
          <p14:tracePt t="137820" x="755650" y="1076325"/>
          <p14:tracePt t="137827" x="749300" y="1069975"/>
          <p14:tracePt t="137839" x="742950" y="1066800"/>
          <p14:tracePt t="137856" x="739775" y="1050925"/>
          <p14:tracePt t="137889" x="739775" y="1035050"/>
          <p14:tracePt t="137922" x="733425" y="1025525"/>
          <p14:tracePt t="137970" x="733425" y="1022350"/>
          <p14:tracePt t="137991" x="733425" y="1016000"/>
          <p14:tracePt t="137999" x="733425" y="1012825"/>
          <p14:tracePt t="138013" x="730250" y="1006475"/>
          <p14:tracePt t="138022" x="730250" y="1000125"/>
          <p14:tracePt t="138039" x="730250" y="996950"/>
          <p14:tracePt t="138055" x="730250" y="987425"/>
          <p14:tracePt t="138076" x="730250" y="981075"/>
          <p14:tracePt t="138141" x="730250" y="977900"/>
          <p14:tracePt t="138148" x="730250" y="971550"/>
          <p14:tracePt t="138162" x="730250" y="965200"/>
          <p14:tracePt t="138176" x="730250" y="962025"/>
          <p14:tracePt t="138198" x="730250" y="955675"/>
          <p14:tracePt t="138205" x="730250" y="952500"/>
          <p14:tracePt t="138222" x="730250" y="946150"/>
          <p14:tracePt t="138239" x="730250" y="933450"/>
          <p14:tracePt t="138255" x="730250" y="927100"/>
          <p14:tracePt t="138340" x="730250" y="920750"/>
          <p14:tracePt t="138419" x="730250" y="917575"/>
          <p14:tracePt t="138790" x="730250" y="923925"/>
          <p14:tracePt t="138796" x="730250" y="936625"/>
          <p14:tracePt t="138806" x="730250" y="939800"/>
          <p14:tracePt t="138822" x="730250" y="949325"/>
          <p14:tracePt t="138839" x="730250" y="971550"/>
          <p14:tracePt t="138855" x="730250" y="981075"/>
          <p14:tracePt t="138889" x="730250" y="1003300"/>
          <p14:tracePt t="138923" x="730250" y="1019175"/>
          <p14:tracePt t="139373" x="730250" y="1006475"/>
          <p14:tracePt t="139382" x="730250" y="993775"/>
          <p14:tracePt t="139389" x="730250" y="984250"/>
          <p14:tracePt t="139405" x="730250" y="955675"/>
          <p14:tracePt t="139423" x="730250" y="939800"/>
          <p14:tracePt t="139439" x="730250" y="930275"/>
          <p14:tracePt t="139455" x="730250" y="920750"/>
          <p14:tracePt t="139489" x="730250" y="889000"/>
          <p14:tracePt t="139523" x="730250" y="885825"/>
          <p14:tracePt t="139556" x="730250" y="879475"/>
          <p14:tracePt t="139609" x="730250" y="876300"/>
          <p14:tracePt t="139617" x="736600" y="876300"/>
          <p14:tracePt t="139638" x="736600" y="869950"/>
          <p14:tracePt t="139703" x="739775" y="869950"/>
          <p14:tracePt t="139709" x="746125" y="869950"/>
          <p14:tracePt t="139730" x="752475" y="869950"/>
          <p14:tracePt t="139738" x="755650" y="869950"/>
          <p14:tracePt t="139755" x="762000" y="869950"/>
          <p14:tracePt t="139773" x="762000" y="857250"/>
          <p14:tracePt t="139789" x="765175" y="857250"/>
          <p14:tracePt t="139805" x="765175" y="850900"/>
          <p14:tracePt t="139823" x="774700" y="850900"/>
          <p14:tracePt t="140131" x="774700" y="854075"/>
          <p14:tracePt t="140138" x="774700" y="863600"/>
          <p14:tracePt t="140144" x="774700" y="866775"/>
          <p14:tracePt t="140155" x="774700" y="873125"/>
          <p14:tracePt t="140172" x="774700" y="885825"/>
          <p14:tracePt t="140189" x="774700" y="898525"/>
          <p14:tracePt t="140205" x="774700" y="908050"/>
          <p14:tracePt t="140222" x="774700" y="927100"/>
          <p14:tracePt t="140239" x="774700" y="936625"/>
          <p14:tracePt t="140255" x="774700" y="946150"/>
          <p14:tracePt t="140272" x="774700" y="955675"/>
          <p14:tracePt t="140289" x="774700" y="962025"/>
          <p14:tracePt t="140322" x="774700" y="965200"/>
          <p14:tracePt t="140372" x="774700" y="971550"/>
          <p14:tracePt t="140393" x="774700" y="974725"/>
          <p14:tracePt t="140400" x="774700" y="981075"/>
          <p14:tracePt t="140422" x="774700" y="984250"/>
          <p14:tracePt t="140436" x="774700" y="990600"/>
          <p14:tracePt t="140884" x="781050" y="987425"/>
          <p14:tracePt t="140892" x="784225" y="984250"/>
          <p14:tracePt t="140905" x="796925" y="974725"/>
          <p14:tracePt t="140939" x="822325" y="952500"/>
          <p14:tracePt t="140972" x="831850" y="923925"/>
          <p14:tracePt t="140989" x="831850" y="914400"/>
          <p14:tracePt t="141006" x="831850" y="908050"/>
          <p14:tracePt t="141039" x="831850" y="904875"/>
          <p14:tracePt t="141078" x="831850" y="898525"/>
          <p14:tracePt t="141092" x="831850" y="895350"/>
          <p14:tracePt t="141127" x="831850" y="882650"/>
          <p14:tracePt t="141149" x="831850" y="879475"/>
          <p14:tracePt t="141163" x="831850" y="873125"/>
          <p14:tracePt t="141184" x="835025" y="869950"/>
          <p14:tracePt t="141212" x="835025" y="863600"/>
          <p14:tracePt t="146937" x="920750" y="914400"/>
          <p14:tracePt t="146943" x="1041400" y="1003300"/>
          <p14:tracePt t="146954" x="1158875" y="1076325"/>
          <p14:tracePt t="146972" x="1631950" y="1343025"/>
          <p14:tracePt t="146995" x="2076450" y="1581150"/>
          <p14:tracePt t="147023" x="2689225" y="1993900"/>
          <p14:tracePt t="147056" x="3232150" y="2432050"/>
          <p14:tracePt t="147073" x="3556000" y="2657475"/>
          <p14:tracePt t="147091" x="3692525" y="2768600"/>
          <p14:tracePt t="147106" x="3810000" y="2857500"/>
          <p14:tracePt t="147121" x="3930650" y="2949575"/>
          <p14:tracePt t="147138" x="4000500" y="2987675"/>
          <p14:tracePt t="147154" x="4048125" y="3013075"/>
          <p14:tracePt t="147172" x="4095750" y="3038475"/>
          <p14:tracePt t="147188" x="4127500" y="3051175"/>
          <p14:tracePt t="147204" x="4165600" y="3057525"/>
          <p14:tracePt t="147221" x="4203700" y="3057525"/>
          <p14:tracePt t="147238" x="4225925" y="3057525"/>
          <p14:tracePt t="147254" x="4251325" y="3048000"/>
          <p14:tracePt t="147271" x="4295775" y="3003550"/>
          <p14:tracePt t="147288" x="4337050" y="2946400"/>
          <p14:tracePt t="147304" x="4375150" y="2876550"/>
          <p14:tracePt t="147321" x="4422775" y="2800350"/>
          <p14:tracePt t="147338" x="4479925" y="2727325"/>
          <p14:tracePt t="147355" x="4527550" y="2638425"/>
          <p14:tracePt t="147371" x="4600575" y="2508250"/>
          <p14:tracePt t="147388" x="4638675" y="2438400"/>
          <p14:tracePt t="147404" x="4670425" y="2362200"/>
          <p14:tracePt t="147421" x="4730750" y="2168525"/>
          <p14:tracePt t="147439" x="4746625" y="2060575"/>
          <p14:tracePt t="147455" x="4752975" y="2016125"/>
          <p14:tracePt t="147471" x="4752975" y="1955800"/>
          <p14:tracePt t="147488" x="4752975" y="1924050"/>
          <p14:tracePt t="147504" x="4752975" y="1914525"/>
          <p14:tracePt t="147522" x="4752975" y="1901825"/>
          <p14:tracePt t="147538" x="4752975" y="1885950"/>
          <p14:tracePt t="147643" x="4746625" y="1885950"/>
          <p14:tracePt t="147650" x="4743450" y="1885950"/>
          <p14:tracePt t="147657" x="4737100" y="1885950"/>
          <p14:tracePt t="147671" x="4721225" y="1885950"/>
          <p14:tracePt t="147688" x="4711700" y="1898650"/>
          <p14:tracePt t="147705" x="4689475" y="1905000"/>
          <p14:tracePt t="147721" x="4648200" y="1917700"/>
          <p14:tracePt t="147738" x="4625975" y="1927225"/>
          <p14:tracePt t="147755" x="4603750" y="1927225"/>
          <p14:tracePt t="147771" x="4584700" y="1933575"/>
          <p14:tracePt t="147788" x="4575175" y="1933575"/>
          <p14:tracePt t="147804" x="4559300" y="1933575"/>
          <p14:tracePt t="147822" x="4543425" y="1933575"/>
          <p14:tracePt t="147838" x="4533900" y="1933575"/>
          <p14:tracePt t="147949" x="4533900" y="1936750"/>
          <p14:tracePt t="147964" x="4530725" y="1936750"/>
          <p14:tracePt t="147985" x="4524375" y="1949450"/>
          <p14:tracePt t="147999" x="4511675" y="1949450"/>
          <p14:tracePt t="148006" x="4508500" y="1949450"/>
          <p14:tracePt t="148021" x="4502150" y="1958975"/>
          <p14:tracePt t="148038" x="4492625" y="1958975"/>
          <p14:tracePt t="148134" x="4495800" y="1958975"/>
          <p14:tracePt t="148141" x="4498975" y="1958975"/>
          <p14:tracePt t="148155" x="4508500" y="1958975"/>
          <p14:tracePt t="148172" x="4524375" y="1958975"/>
          <p14:tracePt t="148188" x="4533900" y="1958975"/>
          <p14:tracePt t="148205" x="4549775" y="1958975"/>
          <p14:tracePt t="148221" x="4559300" y="1958975"/>
          <p14:tracePt t="148238" x="4568825" y="1958975"/>
          <p14:tracePt t="148271" x="4575175" y="1958975"/>
          <p14:tracePt t="148383" x="4572000" y="1958975"/>
          <p14:tracePt t="148398" x="4562475" y="1958975"/>
          <p14:tracePt t="148405" x="4556125" y="1958975"/>
          <p14:tracePt t="148421" x="4552950" y="1958975"/>
          <p14:tracePt t="148438" x="4543425" y="1958975"/>
          <p14:tracePt t="148455" x="4527550" y="1958975"/>
          <p14:tracePt t="148471" x="4511675" y="1958975"/>
          <p14:tracePt t="148488" x="4502150" y="1958975"/>
          <p14:tracePt t="148505" x="4489450" y="1958975"/>
          <p14:tracePt t="148521" x="4479925" y="1958975"/>
          <p14:tracePt t="148538" x="4473575" y="1958975"/>
          <p14:tracePt t="148726" x="4476750" y="1958975"/>
          <p14:tracePt t="148754" x="4479925" y="1958975"/>
          <p14:tracePt t="149118" x="4486275" y="1958975"/>
          <p14:tracePt t="149133" x="4495800" y="1958975"/>
          <p14:tracePt t="149139" x="4498975" y="1958975"/>
          <p14:tracePt t="149155" x="4511675" y="1958975"/>
          <p14:tracePt t="149172" x="4514850" y="1958975"/>
          <p14:tracePt t="149188" x="4521200" y="1958975"/>
          <p14:tracePt t="149289" x="4518025" y="1958975"/>
          <p14:tracePt t="149296" x="4514850" y="1958975"/>
          <p14:tracePt t="149304" x="4508500" y="1958975"/>
          <p14:tracePt t="149322" x="4498975" y="1958975"/>
          <p14:tracePt t="149338" x="4479925" y="1958975"/>
          <p14:tracePt t="149702" x="4486275" y="1958975"/>
          <p14:tracePt t="149803" x="4483100" y="1958975"/>
          <p14:tracePt t="149810" x="4479925" y="1958975"/>
          <p14:tracePt t="149822" x="4473575" y="1958975"/>
          <p14:tracePt t="149838" x="4454525" y="1958975"/>
          <p14:tracePt t="149854" x="4448175" y="1958975"/>
          <p14:tracePt t="150115" x="4451350" y="1958975"/>
          <p14:tracePt t="150130" x="4454525" y="1958975"/>
          <p14:tracePt t="150138" x="4460875" y="1958975"/>
          <p14:tracePt t="150154" x="4464050" y="1958975"/>
          <p14:tracePt t="150222" x="4464050" y="1955800"/>
          <p14:tracePt t="150258" x="4457700" y="1955800"/>
          <p14:tracePt t="150265" x="4454525" y="1955800"/>
          <p14:tracePt t="150272" x="4448175" y="1955800"/>
          <p14:tracePt t="150287" x="4438650" y="1955800"/>
          <p14:tracePt t="150304" x="4422775" y="1955800"/>
          <p14:tracePt t="150322" x="4410075" y="1955800"/>
          <p14:tracePt t="150338" x="4400550" y="1955800"/>
          <p14:tracePt t="150354" x="4391025" y="1955800"/>
          <p14:tracePt t="150372" x="4375150" y="1955800"/>
          <p14:tracePt t="150387" x="4368800" y="1955800"/>
          <p14:tracePt t="150465" x="4371975" y="1955800"/>
          <p14:tracePt t="150472" x="4381500" y="1955800"/>
          <p14:tracePt t="150480" x="4387850" y="1955800"/>
          <p14:tracePt t="150487" x="4391025" y="1955800"/>
          <p14:tracePt t="150504" x="4400550" y="1952625"/>
          <p14:tracePt t="150521" x="4416425" y="1939925"/>
          <p14:tracePt t="150538" x="4432300" y="1939925"/>
          <p14:tracePt t="150555" x="4441825" y="1939925"/>
          <p14:tracePt t="150572" x="4451350" y="1939925"/>
          <p14:tracePt t="150588" x="4460875" y="1939925"/>
          <p14:tracePt t="150604" x="4467225" y="1939925"/>
          <p14:tracePt t="150621" x="4479925" y="1939925"/>
          <p14:tracePt t="150943" x="4486275" y="1939925"/>
          <p14:tracePt t="150949" x="4489450" y="1939925"/>
          <p14:tracePt t="150956" x="4495800" y="1939925"/>
          <p14:tracePt t="150972" x="4505325" y="1936750"/>
          <p14:tracePt t="150988" x="4533900" y="1936750"/>
          <p14:tracePt t="151005" x="4556125" y="1936750"/>
          <p14:tracePt t="151007" x="4565650" y="1936750"/>
          <p14:tracePt t="151038" x="4591050" y="1936750"/>
          <p14:tracePt t="151071" x="4606925" y="1936750"/>
          <p14:tracePt t="151105" x="4610100" y="1936750"/>
          <p14:tracePt t="151492" x="4502150" y="1949450"/>
          <p14:tracePt t="151499" x="4298950" y="1987550"/>
          <p14:tracePt t="151506" x="4137025" y="2035175"/>
          <p14:tracePt t="151521" x="3822700" y="2136775"/>
          <p14:tracePt t="151555" x="3159125" y="2381250"/>
          <p14:tracePt t="151588" x="2803525" y="2501900"/>
          <p14:tracePt t="151605" x="2600325" y="2584450"/>
          <p14:tracePt t="151622" x="2498725" y="2616200"/>
          <p14:tracePt t="151638" x="2435225" y="2638425"/>
          <p14:tracePt t="151655" x="2359025" y="2657475"/>
          <p14:tracePt t="151671" x="2330450" y="2663825"/>
          <p14:tracePt t="151688" x="2308225" y="2663825"/>
          <p14:tracePt t="151705" x="2273300" y="2663825"/>
          <p14:tracePt t="151721" x="2263775" y="2663825"/>
          <p14:tracePt t="151738" x="2254250" y="2663825"/>
          <p14:tracePt t="151754" x="2238375" y="2663825"/>
          <p14:tracePt t="151771" x="2225675" y="2663825"/>
          <p14:tracePt t="151788" x="2216150" y="2663825"/>
          <p14:tracePt t="151804" x="2174875" y="2663825"/>
          <p14:tracePt t="151821" x="2152650" y="2670175"/>
          <p14:tracePt t="151838" x="2108200" y="2676525"/>
          <p14:tracePt t="151854" x="2044700" y="2676525"/>
          <p14:tracePt t="151871" x="2009775" y="2676525"/>
          <p14:tracePt t="151887" x="1971675" y="2676525"/>
          <p14:tracePt t="151904" x="1930400" y="2660650"/>
          <p14:tracePt t="151922" x="1905000" y="2644775"/>
          <p14:tracePt t="151938" x="1882775" y="2613025"/>
          <p14:tracePt t="151954" x="1851025" y="2581275"/>
          <p14:tracePt t="151971" x="1835150" y="2562225"/>
          <p14:tracePt t="151988" x="1825625" y="2546350"/>
          <p14:tracePt t="152004" x="1803400" y="2530475"/>
          <p14:tracePt t="152021" x="1793875" y="2508250"/>
          <p14:tracePt t="152037" x="1784350" y="2498725"/>
          <p14:tracePt t="152055" x="1774825" y="2473325"/>
          <p14:tracePt t="152071" x="1755775" y="2447925"/>
          <p14:tracePt t="152088" x="1746250" y="2438400"/>
          <p14:tracePt t="152104" x="1733550" y="2425700"/>
          <p14:tracePt t="152121" x="1720850" y="2409825"/>
          <p14:tracePt t="152137" x="1711325" y="2409825"/>
          <p14:tracePt t="152154" x="1698625" y="2403475"/>
          <p14:tracePt t="152171" x="1689100" y="2393950"/>
          <p14:tracePt t="152188" x="1682750" y="2390775"/>
          <p14:tracePt t="152204" x="1666875" y="2374900"/>
          <p14:tracePt t="152221" x="1657350" y="2365375"/>
          <p14:tracePt t="152237" x="1647825" y="2352675"/>
          <p14:tracePt t="152254" x="1641475" y="2352675"/>
          <p14:tracePt t="152271" x="1638300" y="2352675"/>
          <p14:tracePt t="152318" x="1631950" y="2352675"/>
          <p14:tracePt t="152332" x="1628775" y="2352675"/>
          <p14:tracePt t="152339" x="1616075" y="2352675"/>
          <p14:tracePt t="153530" x="1612900" y="2352675"/>
          <p14:tracePt t="153537" x="1603375" y="2352675"/>
          <p14:tracePt t="153558" x="1597025" y="2352675"/>
          <p14:tracePt t="153566" x="1593850" y="2352675"/>
          <p14:tracePt t="153572" x="1587500" y="2352675"/>
          <p14:tracePt t="153588" x="1577975" y="2352675"/>
          <p14:tracePt t="153621" x="1568450" y="2352675"/>
          <p14:tracePt t="153654" x="1562100" y="2352675"/>
          <p14:tracePt t="153671" x="1552575" y="2352675"/>
          <p14:tracePt t="153704" x="1549400" y="2352675"/>
          <p14:tracePt t="153721" x="1543050" y="2362200"/>
          <p14:tracePt t="153737" x="1543050" y="2365375"/>
          <p14:tracePt t="153754" x="1536700" y="2374900"/>
          <p14:tracePt t="153771" x="1536700" y="2390775"/>
          <p14:tracePt t="153787" x="1536700" y="2406650"/>
          <p14:tracePt t="153804" x="1536700" y="2416175"/>
          <p14:tracePt t="153821" x="1536700" y="2428875"/>
          <p14:tracePt t="153837" x="1536700" y="2438400"/>
          <p14:tracePt t="153854" x="1536700" y="2454275"/>
          <p14:tracePt t="153871" x="1536700" y="2460625"/>
          <p14:tracePt t="153887" x="1536700" y="2470150"/>
          <p14:tracePt t="153904" x="1536700" y="2479675"/>
          <p14:tracePt t="153921" x="1536700" y="2505075"/>
          <p14:tracePt t="153937" x="1539875" y="2543175"/>
          <p14:tracePt t="153954" x="1555750" y="2603500"/>
          <p14:tracePt t="153971" x="1600200" y="2698750"/>
          <p14:tracePt t="153987" x="1628775" y="2778125"/>
          <p14:tracePt t="154004" x="1651000" y="2841625"/>
          <p14:tracePt t="154021" x="1670050" y="2911475"/>
          <p14:tracePt t="154037" x="1676400" y="2940050"/>
          <p14:tracePt t="154054" x="1676400" y="2962275"/>
          <p14:tracePt t="154070" x="1682750" y="2981325"/>
          <p14:tracePt t="154087" x="1682750" y="2990850"/>
          <p14:tracePt t="154104" x="1682750" y="3000375"/>
          <p14:tracePt t="154121" x="1692275" y="3013075"/>
          <p14:tracePt t="154157" x="1692275" y="3009900"/>
          <p14:tracePt t="154171" x="1708150" y="2984500"/>
          <p14:tracePt t="154187" x="1714500" y="2924175"/>
          <p14:tracePt t="154204" x="1714500" y="2863850"/>
          <p14:tracePt t="154221" x="1714500" y="2784475"/>
          <p14:tracePt t="154237" x="1714500" y="2743200"/>
          <p14:tracePt t="154254" x="1714500" y="2705100"/>
          <p14:tracePt t="154270" x="1714500" y="2673350"/>
          <p14:tracePt t="154288" x="1714500" y="2644775"/>
          <p14:tracePt t="154304" x="1714500" y="2622550"/>
          <p14:tracePt t="154321" x="1714500" y="2593975"/>
          <p14:tracePt t="154337" x="1714500" y="2578100"/>
          <p14:tracePt t="154354" x="1708150" y="2568575"/>
          <p14:tracePt t="154371" x="1692275" y="2543175"/>
          <p14:tracePt t="154387" x="1692275" y="2533650"/>
          <p14:tracePt t="154404" x="1682750" y="2524125"/>
          <p14:tracePt t="154420" x="1679575" y="2508250"/>
          <p14:tracePt t="154437" x="1679575" y="2492375"/>
          <p14:tracePt t="154454" x="1673225" y="2482850"/>
          <p14:tracePt t="154471" x="1673225" y="2479675"/>
          <p14:tracePt t="154504" x="1673225" y="2473325"/>
          <p14:tracePt t="154606" x="1673225" y="2476500"/>
          <p14:tracePt t="154613" x="1673225" y="2479675"/>
          <p14:tracePt t="154620" x="1673225" y="2486025"/>
          <p14:tracePt t="154637" x="1673225" y="2505075"/>
          <p14:tracePt t="154654" x="1682750" y="2536825"/>
          <p14:tracePt t="154671" x="1704975" y="2635250"/>
          <p14:tracePt t="154687" x="1717675" y="2689225"/>
          <p14:tracePt t="154704" x="1724025" y="2733675"/>
          <p14:tracePt t="154721" x="1724025" y="2797175"/>
          <p14:tracePt t="154737" x="1736725" y="2841625"/>
          <p14:tracePt t="154754" x="1743075" y="2895600"/>
          <p14:tracePt t="154771" x="1743075" y="2917825"/>
          <p14:tracePt t="154787" x="1749425" y="2949575"/>
          <p14:tracePt t="154805" x="1749425" y="2981325"/>
          <p14:tracePt t="154821" x="1749425" y="3009900"/>
          <p14:tracePt t="154837" x="1749425" y="3032125"/>
          <p14:tracePt t="154855" x="1749425" y="3063875"/>
          <p14:tracePt t="154871" x="1749425" y="3086100"/>
          <p14:tracePt t="154887" x="1749425" y="3101975"/>
          <p14:tracePt t="154904" x="1762125" y="3136900"/>
          <p14:tracePt t="154921" x="1765300" y="3146425"/>
          <p14:tracePt t="154938" x="1778000" y="3168650"/>
          <p14:tracePt t="154954" x="1778000" y="3184525"/>
          <p14:tracePt t="154971" x="1781175" y="3194050"/>
          <p14:tracePt t="154987" x="1781175" y="3203575"/>
          <p14:tracePt t="155005" x="1787525" y="3222625"/>
          <p14:tracePt t="155021" x="1787525" y="3232150"/>
          <p14:tracePt t="155038" x="1787525" y="3241675"/>
          <p14:tracePt t="155056" x="1787525" y="3257550"/>
          <p14:tracePt t="155071" x="1787525" y="3273425"/>
          <p14:tracePt t="155087" x="1787525" y="3276600"/>
          <p14:tracePt t="155104" x="1787525" y="3286125"/>
          <p14:tracePt t="155121" x="1787525" y="3295650"/>
          <p14:tracePt t="155138" x="1793875" y="3305175"/>
          <p14:tracePt t="155155" x="1797050" y="3327400"/>
          <p14:tracePt t="155170" x="1803400" y="3336925"/>
          <p14:tracePt t="155187" x="1803400" y="3346450"/>
          <p14:tracePt t="155203" x="1806575" y="3365500"/>
          <p14:tracePt t="155220" x="1816100" y="3375025"/>
          <p14:tracePt t="155237" x="1825625" y="3384550"/>
          <p14:tracePt t="155254" x="1841500" y="3400425"/>
          <p14:tracePt t="155270" x="1841500" y="3416300"/>
          <p14:tracePt t="155287" x="1844675" y="3425825"/>
          <p14:tracePt t="155303" x="1851025" y="3441700"/>
          <p14:tracePt t="155320" x="1851025" y="3451225"/>
          <p14:tracePt t="155337" x="1851025" y="3454400"/>
          <p14:tracePt t="155412" x="1851025" y="3463925"/>
          <p14:tracePt t="155455" x="1857375" y="3463925"/>
          <p14:tracePt t="155462" x="1866900" y="3463925"/>
          <p14:tracePt t="155491" x="1870075" y="3463925"/>
          <p14:tracePt t="155511" x="1876425" y="3463925"/>
          <p14:tracePt t="155518" x="1879600" y="3463925"/>
          <p14:tracePt t="155525" x="1885950" y="34639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0" y="4786313"/>
          <a:ext cx="9144000" cy="2071688"/>
        </p:xfrm>
        <a:graphic>
          <a:graphicData uri="http://schemas.openxmlformats.org/drawingml/2006/table">
            <a:tbl>
              <a:tblPr/>
              <a:tblGrid>
                <a:gridCol w="3047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77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5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92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Les 3 groupes d’Astéracées en systématique classique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9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Tubuliflores</a:t>
                      </a:r>
                      <a:endParaRPr lang="fr-FR" sz="1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Liguliflores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Radiées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5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Cap. à fl. tubuleuses</a:t>
                      </a:r>
                      <a:endParaRPr lang="fr-FR" sz="1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(fl. actinomorphes)</a:t>
                      </a:r>
                      <a:endParaRPr lang="fr-FR" sz="1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Cap. à fl.  ligulées et ligule à 5 dents (fl. zygomorphes)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Cap. à fl. </a:t>
                      </a:r>
                      <a:r>
                        <a:rPr lang="fr-CH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périphériques </a:t>
                      </a:r>
                      <a:r>
                        <a:rPr lang="fr-CH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ligulées (ligule à 3 dents), celles du centre tubuleuses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162" name="Rectangle 1"/>
          <p:cNvSpPr>
            <a:spLocks noChangeArrowheads="1"/>
          </p:cNvSpPr>
          <p:nvPr/>
        </p:nvSpPr>
        <p:spPr bwMode="auto">
          <a:xfrm>
            <a:off x="0" y="0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*Dans </a:t>
            </a: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classification classique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subdivise la famille des Astéracées en 3 groupes (voir tableau ci-dessous).</a:t>
            </a:r>
          </a:p>
          <a:p>
            <a:pPr algn="just"/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*Actuellement, selon la classification phylogénétique, on subdivise les </a:t>
            </a:r>
            <a:r>
              <a:rPr lang="fr-FR" altLang="fr-F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deux sous-familles :</a:t>
            </a:r>
          </a:p>
          <a:p>
            <a:pPr algn="just"/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alt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S/F des </a:t>
            </a:r>
            <a:r>
              <a:rPr lang="fr-FR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Asterideae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(formée de 10 tribus) ce sont </a:t>
            </a: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plantes sans latex</a:t>
            </a: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capitules </a:t>
            </a:r>
            <a:r>
              <a:rPr lang="fr-FR" altLang="fr-FR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radiés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(comportant des ligulées à 3 dents à la périphérie et des fleurons au centre) ou </a:t>
            </a:r>
            <a:r>
              <a:rPr lang="fr-FR" altLang="fr-FR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discoïde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(comportant  uniquement des fleurons, toutefois les fl. de la périphérie peuvent être femelles parfois stériles et réduites à leur corolle manifestement tubuleuse, développée et à lobes </a:t>
            </a:r>
            <a:r>
              <a:rPr lang="fr-FR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svt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inégaux, </a:t>
            </a:r>
            <a:r>
              <a:rPr lang="fr-FR" alt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altLang="fr-F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Centaurea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alt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S/F des </a:t>
            </a:r>
            <a:r>
              <a:rPr lang="fr-FR" altLang="fr-F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Cichoriodeae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 tribu = </a:t>
            </a:r>
            <a:r>
              <a:rPr lang="fr-FR" altLang="fr-F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Lactuceae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ce sont des </a:t>
            </a:r>
            <a:r>
              <a:rPr lang="fr-FR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plantes avec latex</a:t>
            </a: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à capitule discoïde formé uniquement de ligules à 5 dents.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7680"/>
    </mc:Choice>
    <mc:Fallback>
      <p:transition spd="slow" advTm="18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3A86A75C-4F4B-4683-9AE1-C65F6400EC91}">
      <p14:laserTraceLst xmlns:p14="http://schemas.microsoft.com/office/powerpoint/2010/main" xmlns="">
        <p14:tracePtLst>
          <p14:tracePt t="3107" x="1920875" y="3419475"/>
          <p14:tracePt t="3114" x="1997075" y="3343275"/>
          <p14:tracePt t="3121" x="2082800" y="3257550"/>
          <p14:tracePt t="3131" x="2184400" y="3165475"/>
          <p14:tracePt t="3148" x="2333625" y="3044825"/>
          <p14:tracePt t="3165" x="2559050" y="2838450"/>
          <p14:tracePt t="3199" x="2851150" y="2527300"/>
          <p14:tracePt t="3233" x="3022600" y="2266950"/>
          <p14:tracePt t="3235" x="3048000" y="2216150"/>
          <p14:tracePt t="3250" x="3095625" y="2124075"/>
          <p14:tracePt t="3270" x="3111500" y="1993900"/>
          <p14:tracePt t="3282" x="3111500" y="1968500"/>
          <p14:tracePt t="3299" x="3101975" y="1879600"/>
          <p14:tracePt t="3315" x="3095625" y="1863725"/>
          <p14:tracePt t="3755" x="3124200" y="1825625"/>
          <p14:tracePt t="3765" x="3159125" y="1762125"/>
          <p14:tracePt t="3779" x="3225800" y="1670050"/>
          <p14:tracePt t="3789" x="3267075" y="1628775"/>
          <p14:tracePt t="3798" x="3368675" y="1501775"/>
          <p14:tracePt t="3815" x="3467100" y="1384300"/>
          <p14:tracePt t="3849" x="3660775" y="1174750"/>
          <p14:tracePt t="3882" x="3813175" y="974725"/>
          <p14:tracePt t="3900" x="3905250" y="841375"/>
          <p14:tracePt t="3915" x="3956050" y="790575"/>
          <p14:tracePt t="3932" x="3981450" y="752475"/>
          <p14:tracePt t="3948" x="4025900" y="714375"/>
          <p14:tracePt t="3965" x="4051300" y="676275"/>
          <p14:tracePt t="3982" x="4070350" y="650875"/>
          <p14:tracePt t="3999" x="4089400" y="587375"/>
          <p14:tracePt t="4016" x="4095750" y="558800"/>
          <p14:tracePt t="4032" x="4095750" y="536575"/>
          <p14:tracePt t="4048" x="4095750" y="495300"/>
          <p14:tracePt t="4065" x="4095750" y="479425"/>
          <p14:tracePt t="4083" x="4095750" y="463550"/>
          <p14:tracePt t="4098" x="4095750" y="444500"/>
          <p14:tracePt t="4115" x="4089400" y="434975"/>
          <p14:tracePt t="4132" x="4076700" y="425450"/>
          <p14:tracePt t="4148" x="4057650" y="403225"/>
          <p14:tracePt t="4165" x="4048125" y="393700"/>
          <p14:tracePt t="4181" x="4038600" y="384175"/>
          <p14:tracePt t="4199" x="4016375" y="368300"/>
          <p14:tracePt t="4215" x="4006850" y="352425"/>
          <p14:tracePt t="4231" x="3997325" y="352425"/>
          <p14:tracePt t="4248" x="3981450" y="349250"/>
          <p14:tracePt t="4265" x="3978275" y="349250"/>
          <p14:tracePt t="4362" x="3978275" y="342900"/>
          <p14:tracePt t="4448" x="3968750" y="342900"/>
          <p14:tracePt t="5011" x="3984625" y="352425"/>
          <p14:tracePt t="5017" x="4003675" y="365125"/>
          <p14:tracePt t="5032" x="4064000" y="387350"/>
          <p14:tracePt t="5048" x="4121150" y="406400"/>
          <p14:tracePt t="5065" x="4168775" y="428625"/>
          <p14:tracePt t="5082" x="4225925" y="447675"/>
          <p14:tracePt t="5115" x="4286250" y="482600"/>
          <p14:tracePt t="5148" x="4391025" y="542925"/>
          <p14:tracePt t="5165" x="4435475" y="555625"/>
          <p14:tracePt t="5181" x="4492625" y="574675"/>
          <p14:tracePt t="5198" x="4521200" y="587375"/>
          <p14:tracePt t="5215" x="4568825" y="606425"/>
          <p14:tracePt t="5231" x="4632325" y="625475"/>
          <p14:tracePt t="5249" x="4670425" y="638175"/>
          <p14:tracePt t="5265" x="4730750" y="650875"/>
          <p14:tracePt t="5282" x="4810125" y="669925"/>
          <p14:tracePt t="5298" x="4873625" y="676275"/>
          <p14:tracePt t="5315" x="4933950" y="682625"/>
          <p14:tracePt t="5332" x="5032375" y="698500"/>
          <p14:tracePt t="5348" x="5083175" y="698500"/>
          <p14:tracePt t="5365" x="5143500" y="698500"/>
          <p14:tracePt t="5382" x="5238750" y="695325"/>
          <p14:tracePt t="5398" x="5337175" y="679450"/>
          <p14:tracePt t="5415" x="5441950" y="660400"/>
          <p14:tracePt t="5432" x="5565775" y="631825"/>
          <p14:tracePt t="5448" x="5651500" y="615950"/>
          <p14:tracePt t="5465" x="5737225" y="600075"/>
          <p14:tracePt t="5482" x="5867400" y="584200"/>
          <p14:tracePt t="5498" x="5927725" y="584200"/>
          <p14:tracePt t="5514" x="6003925" y="561975"/>
          <p14:tracePt t="5532" x="6124575" y="552450"/>
          <p14:tracePt t="5548" x="6203950" y="552450"/>
          <p14:tracePt t="5565" x="6292850" y="546100"/>
          <p14:tracePt t="5582" x="6337300" y="546100"/>
          <p14:tracePt t="5598" x="6381750" y="539750"/>
          <p14:tracePt t="5614" x="6426200" y="539750"/>
          <p14:tracePt t="5631" x="6505575" y="539750"/>
          <p14:tracePt t="5648" x="6556375" y="539750"/>
          <p14:tracePt t="5665" x="6616700" y="539750"/>
          <p14:tracePt t="5682" x="6648450" y="539750"/>
          <p14:tracePt t="5699" x="6677025" y="546100"/>
          <p14:tracePt t="5715" x="6740525" y="552450"/>
          <p14:tracePt t="5732" x="6778625" y="571500"/>
          <p14:tracePt t="5748" x="6823075" y="584200"/>
          <p14:tracePt t="5765" x="6886575" y="596900"/>
          <p14:tracePt t="5781" x="6924675" y="596900"/>
          <p14:tracePt t="5798" x="6953250" y="609600"/>
          <p14:tracePt t="5815" x="6994525" y="615950"/>
          <p14:tracePt t="5831" x="7016750" y="622300"/>
          <p14:tracePt t="5848" x="7048500" y="635000"/>
          <p14:tracePt t="5865" x="7083425" y="644525"/>
          <p14:tracePt t="5881" x="7121525" y="650875"/>
          <p14:tracePt t="5898" x="7143750" y="657225"/>
          <p14:tracePt t="5914" x="7185025" y="676275"/>
          <p14:tracePt t="5931" x="7207250" y="676275"/>
          <p14:tracePt t="5948" x="7223125" y="692150"/>
          <p14:tracePt t="5965" x="7235825" y="701675"/>
          <p14:tracePt t="5981" x="7248525" y="704850"/>
          <p14:tracePt t="5998" x="7258050" y="717550"/>
          <p14:tracePt t="6014" x="7277100" y="727075"/>
          <p14:tracePt t="6031" x="7280275" y="727075"/>
          <p14:tracePt t="6048" x="7286625" y="742950"/>
          <p14:tracePt t="6065" x="7296150" y="752475"/>
          <p14:tracePt t="6081" x="7305675" y="762000"/>
          <p14:tracePt t="6098" x="7312025" y="771525"/>
          <p14:tracePt t="6114" x="7327900" y="774700"/>
          <p14:tracePt t="6132" x="7331075" y="781050"/>
          <p14:tracePt t="6148" x="7337425" y="781050"/>
          <p14:tracePt t="6164" x="7346950" y="790575"/>
          <p14:tracePt t="6181" x="7350125" y="790575"/>
          <p14:tracePt t="6214" x="7356475" y="796925"/>
          <p14:tracePt t="6231" x="7359650" y="796925"/>
          <p14:tracePt t="6287" x="7359650" y="800100"/>
          <p14:tracePt t="7169" x="7353300" y="800100"/>
          <p14:tracePt t="7176" x="7350125" y="800100"/>
          <p14:tracePt t="7184" x="7343775" y="800100"/>
          <p14:tracePt t="7198" x="7327900" y="800100"/>
          <p14:tracePt t="7215" x="7324725" y="800100"/>
          <p14:tracePt t="7232" x="7318375" y="800100"/>
          <p14:tracePt t="7264" x="7315200" y="800100"/>
          <p14:tracePt t="7357" x="7308850" y="800100"/>
          <p14:tracePt t="7364" x="7305675" y="800100"/>
          <p14:tracePt t="7381" x="7299325" y="800100"/>
          <p14:tracePt t="7398" x="7296150" y="800100"/>
          <p14:tracePt t="7415" x="7283450" y="800100"/>
          <p14:tracePt t="7431" x="7280275" y="800100"/>
          <p14:tracePt t="7882" x="7273925" y="800100"/>
          <p14:tracePt t="7889" x="7264400" y="800100"/>
          <p14:tracePt t="7897" x="7261225" y="800100"/>
          <p14:tracePt t="7915" x="7251700" y="800100"/>
          <p14:tracePt t="7932" x="7235825" y="800100"/>
          <p14:tracePt t="7948" x="7226300" y="800100"/>
          <p14:tracePt t="7965" x="7210425" y="800100"/>
          <p14:tracePt t="7998" x="7185025" y="815975"/>
          <p14:tracePt t="8032" x="7156450" y="835025"/>
          <p14:tracePt t="8048" x="7146925" y="841375"/>
          <p14:tracePt t="8065" x="7137400" y="844550"/>
          <p14:tracePt t="8082" x="7102475" y="850900"/>
          <p14:tracePt t="8098" x="7080250" y="850900"/>
          <p14:tracePt t="8115" x="7051675" y="857250"/>
          <p14:tracePt t="8132" x="7016750" y="869950"/>
          <p14:tracePt t="8148" x="6988175" y="869950"/>
          <p14:tracePt t="8165" x="6965950" y="876300"/>
          <p14:tracePt t="8182" x="6892925" y="889000"/>
          <p14:tracePt t="8198" x="6832600" y="889000"/>
          <p14:tracePt t="8214" x="6753225" y="895350"/>
          <p14:tracePt t="8232" x="6645275" y="904875"/>
          <p14:tracePt t="8248" x="6610350" y="917575"/>
          <p14:tracePt t="8265" x="6565900" y="920750"/>
          <p14:tracePt t="8281" x="6508750" y="939800"/>
          <p14:tracePt t="8298" x="6454775" y="962025"/>
          <p14:tracePt t="8315" x="6378575" y="974725"/>
          <p14:tracePt t="8331" x="6238875" y="1031875"/>
          <p14:tracePt t="8348" x="6130925" y="1066800"/>
          <p14:tracePt t="8365" x="5997575" y="1111250"/>
          <p14:tracePt t="8381" x="5816600" y="1171575"/>
          <p14:tracePt t="8398" x="5705475" y="1212850"/>
          <p14:tracePt t="8415" x="5597525" y="1247775"/>
          <p14:tracePt t="8431" x="5438775" y="1279525"/>
          <p14:tracePt t="8448" x="5378450" y="1295400"/>
          <p14:tracePt t="8775" x="5283200" y="1270000"/>
          <p14:tracePt t="8780" x="5178425" y="1241425"/>
          <p14:tracePt t="8787" x="5073650" y="1212850"/>
          <p14:tracePt t="8798" x="4968875" y="1174750"/>
          <p14:tracePt t="8815" x="4591050" y="1085850"/>
          <p14:tracePt t="8832" x="4384675" y="1066800"/>
          <p14:tracePt t="8849" x="4178300" y="1047750"/>
          <p14:tracePt t="8865" x="3924300" y="1028700"/>
          <p14:tracePt t="8881" x="3765550" y="1028700"/>
          <p14:tracePt t="8898" x="3616325" y="1028700"/>
          <p14:tracePt t="8915" x="3397250" y="1028700"/>
          <p14:tracePt t="8931" x="3260725" y="1028700"/>
          <p14:tracePt t="8948" x="3124200" y="1028700"/>
          <p14:tracePt t="8965" x="2994025" y="1028700"/>
          <p14:tracePt t="8981" x="2914650" y="1028700"/>
          <p14:tracePt t="8997" x="2832100" y="1028700"/>
          <p14:tracePt t="9015" x="2733675" y="1028700"/>
          <p14:tracePt t="9031" x="2676525" y="1028700"/>
          <p14:tracePt t="9048" x="2613025" y="1009650"/>
          <p14:tracePt t="9065" x="2520950" y="987425"/>
          <p14:tracePt t="9081" x="2447925" y="971550"/>
          <p14:tracePt t="9097" x="2390775" y="958850"/>
          <p14:tracePt t="9115" x="2333625" y="933450"/>
          <p14:tracePt t="9131" x="2311400" y="927100"/>
          <p14:tracePt t="9147" x="2279650" y="914400"/>
          <p14:tracePt t="9165" x="2251075" y="898525"/>
          <p14:tracePt t="9181" x="2222500" y="873125"/>
          <p14:tracePt t="9198" x="2197100" y="847725"/>
          <p14:tracePt t="9215" x="2152650" y="825500"/>
          <p14:tracePt t="9232" x="2136775" y="806450"/>
          <p14:tracePt t="9248" x="2120900" y="796925"/>
          <p14:tracePt t="9265" x="2105025" y="796925"/>
          <p14:tracePt t="9281" x="2095500" y="796925"/>
          <p14:tracePt t="9345" x="2092325" y="796925"/>
          <p14:tracePt t="10050" x="2105025" y="800100"/>
          <p14:tracePt t="10056" x="2133600" y="812800"/>
          <p14:tracePt t="10065" x="2174875" y="847725"/>
          <p14:tracePt t="10085" x="2425700" y="958850"/>
          <p14:tracePt t="10098" x="2593975" y="1041400"/>
          <p14:tracePt t="10115" x="2825750" y="1165225"/>
          <p14:tracePt t="10132" x="3095625" y="1374775"/>
          <p14:tracePt t="10166" x="3933825" y="2149475"/>
          <p14:tracePt t="10200" x="4806950" y="3098800"/>
          <p14:tracePt t="10219" x="5146675" y="3486150"/>
          <p14:tracePt t="10232" x="5200650" y="3549650"/>
          <p14:tracePt t="10248" x="5419725" y="3857625"/>
          <p14:tracePt t="10267" x="5502275" y="4013200"/>
          <p14:tracePt t="10283" x="5584825" y="4171950"/>
          <p14:tracePt t="10298" x="5711825" y="4489450"/>
          <p14:tracePt t="10314" x="5727700" y="4565650"/>
          <p14:tracePt t="10670" x="5699125" y="4597400"/>
          <p14:tracePt t="10678" x="5667375" y="4625975"/>
          <p14:tracePt t="10684" x="5622925" y="4679950"/>
          <p14:tracePt t="10697" x="5549900" y="4835525"/>
          <p14:tracePt t="10714" x="5524500" y="4978400"/>
          <p14:tracePt t="10731" x="5537200" y="5095875"/>
          <p14:tracePt t="10747" x="5626100" y="5289550"/>
          <p14:tracePt t="10764" x="5705475" y="5403850"/>
          <p14:tracePt t="10781" x="5772150" y="5495925"/>
          <p14:tracePt t="10798" x="5972175" y="5613400"/>
          <p14:tracePt t="10814" x="6159500" y="5670550"/>
          <p14:tracePt t="10832" x="6419850" y="5711825"/>
          <p14:tracePt t="10847" x="6705600" y="5718175"/>
          <p14:tracePt t="10864" x="6873875" y="5718175"/>
          <p14:tracePt t="10881" x="6994525" y="5695950"/>
          <p14:tracePt t="10883" x="7054850" y="5689600"/>
          <p14:tracePt t="10897" x="7162800" y="5664200"/>
          <p14:tracePt t="10914" x="7292975" y="5629275"/>
          <p14:tracePt t="10932" x="7394575" y="5588000"/>
          <p14:tracePt t="10947" x="7483475" y="5565775"/>
          <p14:tracePt t="10964" x="7527925" y="5553075"/>
          <p14:tracePt t="10981" x="7559675" y="5540375"/>
          <p14:tracePt t="10998" x="7588250" y="5540375"/>
          <p14:tracePt t="11014" x="7597775" y="5540375"/>
          <p14:tracePt t="11047" x="7600950" y="5540375"/>
          <p14:tracePt t="11082" x="7594600" y="5540375"/>
          <p14:tracePt t="11090" x="7591425" y="5540375"/>
          <p14:tracePt t="11097" x="7585075" y="5540375"/>
          <p14:tracePt t="11114" x="7562850" y="5540375"/>
          <p14:tracePt t="11130" x="7534275" y="5540375"/>
          <p14:tracePt t="11147" x="7470775" y="5540375"/>
          <p14:tracePt t="11164" x="7429500" y="5540375"/>
          <p14:tracePt t="11182" x="7356475" y="5553075"/>
          <p14:tracePt t="11197" x="7292975" y="5559425"/>
          <p14:tracePt t="11214" x="7223125" y="5565775"/>
          <p14:tracePt t="11231" x="7070725" y="5591175"/>
          <p14:tracePt t="11247" x="6962775" y="5607050"/>
          <p14:tracePt t="11264" x="6854825" y="5632450"/>
          <p14:tracePt t="11281" x="6632575" y="5657850"/>
          <p14:tracePt t="11297" x="6515100" y="5673725"/>
          <p14:tracePt t="11314" x="6365875" y="5673725"/>
          <p14:tracePt t="11331" x="6184900" y="5673725"/>
          <p14:tracePt t="11348" x="5876925" y="5673725"/>
          <p14:tracePt t="11364" x="5626100" y="5673725"/>
          <p14:tracePt t="11381" x="5308600" y="5673725"/>
          <p14:tracePt t="11397" x="5111750" y="5692775"/>
          <p14:tracePt t="11415" x="4949825" y="5702300"/>
          <p14:tracePt t="11431" x="4695825" y="5740400"/>
          <p14:tracePt t="11447" x="4556125" y="5756275"/>
          <p14:tracePt t="11465" x="4406900" y="5775325"/>
          <p14:tracePt t="11481" x="4175125" y="5791200"/>
          <p14:tracePt t="11497" x="4044950" y="5819775"/>
          <p14:tracePt t="11514" x="3895725" y="5826125"/>
          <p14:tracePt t="11531" x="3717925" y="5845175"/>
          <p14:tracePt t="11547" x="3632200" y="5857875"/>
          <p14:tracePt t="11564" x="3549650" y="5873750"/>
          <p14:tracePt t="11581" x="3413125" y="5905500"/>
          <p14:tracePt t="11598" x="3349625" y="5921375"/>
          <p14:tracePt t="11614" x="3286125" y="5934075"/>
          <p14:tracePt t="11630" x="3222625" y="5953125"/>
          <p14:tracePt t="11647" x="3190875" y="5972175"/>
          <p14:tracePt t="11664" x="3146425" y="5984875"/>
          <p14:tracePt t="11681" x="3095625" y="6003925"/>
          <p14:tracePt t="11697" x="3067050" y="6010275"/>
          <p14:tracePt t="11714" x="3038475" y="6010275"/>
          <p14:tracePt t="11730" x="3003550" y="6010275"/>
          <p14:tracePt t="11747" x="2974975" y="6010275"/>
          <p14:tracePt t="11764" x="2952750" y="6010275"/>
          <p14:tracePt t="11781" x="2933700" y="6010275"/>
          <p14:tracePt t="11797" x="2917825" y="6010275"/>
          <p14:tracePt t="11814" x="2908300" y="6010275"/>
          <p14:tracePt t="11830" x="2892425" y="6010275"/>
          <p14:tracePt t="11847" x="2882900" y="6010275"/>
          <p14:tracePt t="12394" x="2844800" y="5981700"/>
          <p14:tracePt t="12401" x="2781300" y="5927725"/>
          <p14:tracePt t="12415" x="2667000" y="5857875"/>
          <p14:tracePt t="12430" x="2555875" y="5797550"/>
          <p14:tracePt t="12447" x="2413000" y="5762625"/>
          <p14:tracePt t="12464" x="2257425" y="5718175"/>
          <p14:tracePt t="12481" x="2092325" y="5692775"/>
          <p14:tracePt t="12515" x="1825625" y="5683250"/>
          <p14:tracePt t="12547" x="1695450" y="5683250"/>
          <p14:tracePt t="12565" x="1616075" y="5683250"/>
          <p14:tracePt t="12581" x="1571625" y="5683250"/>
          <p14:tracePt t="12598" x="1536700" y="5683250"/>
          <p14:tracePt t="12615" x="1495425" y="5683250"/>
          <p14:tracePt t="12630" x="1473200" y="5683250"/>
          <p14:tracePt t="12647" x="1444625" y="5683250"/>
          <p14:tracePt t="12664" x="1412875" y="5683250"/>
          <p14:tracePt t="12680" x="1381125" y="5683250"/>
          <p14:tracePt t="12697" x="1352550" y="5676900"/>
          <p14:tracePt t="12714" x="1295400" y="5651500"/>
          <p14:tracePt t="12731" x="1257300" y="5638800"/>
          <p14:tracePt t="12747" x="1225550" y="5619750"/>
          <p14:tracePt t="12764" x="1155700" y="5553075"/>
          <p14:tracePt t="12781" x="1120775" y="5502275"/>
          <p14:tracePt t="12797" x="1098550" y="5480050"/>
          <p14:tracePt t="12814" x="1060450" y="5441950"/>
          <p14:tracePt t="12831" x="1050925" y="5432425"/>
          <p14:tracePt t="12847" x="1041400" y="5422900"/>
          <p14:tracePt t="12864" x="1009650" y="5407025"/>
          <p14:tracePt t="12881" x="987425" y="5407025"/>
          <p14:tracePt t="12897" x="971550" y="5407025"/>
          <p14:tracePt t="12914" x="946150" y="5407025"/>
          <p14:tracePt t="12931" x="914400" y="5407025"/>
          <p14:tracePt t="12947" x="898525" y="5413375"/>
          <p14:tracePt t="12964" x="885825" y="5422900"/>
          <p14:tracePt t="12981" x="876300" y="5429250"/>
          <p14:tracePt t="12997" x="860425" y="5438775"/>
          <p14:tracePt t="13014" x="844550" y="5454650"/>
          <p14:tracePt t="13031" x="838200" y="5470525"/>
          <p14:tracePt t="13047" x="838200" y="5480050"/>
          <p14:tracePt t="13064" x="838200" y="5492750"/>
          <p14:tracePt t="13081" x="838200" y="5502275"/>
          <p14:tracePt t="13097" x="838200" y="5524500"/>
          <p14:tracePt t="13114" x="838200" y="5540375"/>
          <p14:tracePt t="13131" x="838200" y="5549900"/>
          <p14:tracePt t="13147" x="838200" y="5559425"/>
          <p14:tracePt t="13164" x="838200" y="5578475"/>
          <p14:tracePt t="13181" x="838200" y="5588000"/>
          <p14:tracePt t="13197" x="838200" y="5594350"/>
          <p14:tracePt t="13235" x="838200" y="5597525"/>
          <p14:tracePt t="13249" x="838200" y="5603875"/>
          <p14:tracePt t="13264" x="844550" y="5603875"/>
          <p14:tracePt t="13281" x="854075" y="5607050"/>
          <p14:tracePt t="13297" x="860425" y="5607050"/>
          <p14:tracePt t="13314" x="869950" y="5607050"/>
          <p14:tracePt t="13331" x="876300" y="5607050"/>
          <p14:tracePt t="13347" x="885825" y="5607050"/>
          <p14:tracePt t="13364" x="898525" y="5607050"/>
          <p14:tracePt t="13381" x="911225" y="5619750"/>
          <p14:tracePt t="13397" x="927100" y="5619750"/>
          <p14:tracePt t="13415" x="946150" y="5619750"/>
          <p14:tracePt t="13432" x="962025" y="5619750"/>
          <p14:tracePt t="13447" x="977900" y="5619750"/>
          <p14:tracePt t="13451" x="981075" y="5619750"/>
          <p14:tracePt t="13464" x="996950" y="5619750"/>
          <p14:tracePt t="13481" x="1006475" y="5619750"/>
          <p14:tracePt t="13498" x="1044575" y="5619750"/>
          <p14:tracePt t="13514" x="1082675" y="5619750"/>
          <p14:tracePt t="13531" x="1111250" y="5619750"/>
          <p14:tracePt t="13547" x="1139825" y="5619750"/>
          <p14:tracePt t="13564" x="1171575" y="5619750"/>
          <p14:tracePt t="13581" x="1184275" y="5619750"/>
          <p14:tracePt t="13598" x="1203325" y="5619750"/>
          <p14:tracePt t="13614" x="1206500" y="5619750"/>
          <p14:tracePt t="13631" x="1212850" y="5619750"/>
          <p14:tracePt t="13648" x="1231900" y="5619750"/>
          <p14:tracePt t="13664" x="1270000" y="5626100"/>
          <p14:tracePt t="13681" x="1314450" y="5632450"/>
          <p14:tracePt t="13698" x="1349375" y="5638800"/>
          <p14:tracePt t="13714" x="1371600" y="5638800"/>
          <p14:tracePt t="13731" x="1381125" y="5641975"/>
          <p14:tracePt t="13747" x="1397000" y="5641975"/>
          <p14:tracePt t="13764" x="1425575" y="5641975"/>
          <p14:tracePt t="13781" x="1454150" y="5641975"/>
          <p14:tracePt t="13797" x="1530350" y="5648325"/>
          <p14:tracePt t="13814" x="1590675" y="5657850"/>
          <p14:tracePt t="13831" x="1644650" y="5661025"/>
          <p14:tracePt t="13847" x="1698625" y="5661025"/>
          <p14:tracePt t="13864" x="1720850" y="5661025"/>
          <p14:tracePt t="13881" x="1752600" y="5661025"/>
          <p14:tracePt t="13897" x="1806575" y="5651500"/>
          <p14:tracePt t="13914" x="1844675" y="5645150"/>
          <p14:tracePt t="13931" x="1927225" y="5632450"/>
          <p14:tracePt t="13947" x="2139950" y="5597525"/>
          <p14:tracePt t="13964" x="2254250" y="5597525"/>
          <p14:tracePt t="13981" x="2336800" y="5588000"/>
          <p14:tracePt t="13997" x="2444750" y="5581650"/>
          <p14:tracePt t="14014" x="2508250" y="5575300"/>
          <p14:tracePt t="14031" x="2552700" y="5562600"/>
          <p14:tracePt t="14047" x="2644775" y="5543550"/>
          <p14:tracePt t="14063" x="2727325" y="5527675"/>
          <p14:tracePt t="14081" x="2844800" y="5527675"/>
          <p14:tracePt t="14097" x="2974975" y="5527675"/>
          <p14:tracePt t="14114" x="3009900" y="5527675"/>
          <p14:tracePt t="14131" x="3019425" y="5527675"/>
          <p14:tracePt t="14147" x="3028950" y="5527675"/>
          <p14:tracePt t="14247" x="3028950" y="5521325"/>
          <p14:tracePt t="14253" x="3028950" y="5518150"/>
          <p14:tracePt t="14264" x="3028950" y="5511800"/>
          <p14:tracePt t="14281" x="3019425" y="5502275"/>
          <p14:tracePt t="14297" x="2978150" y="5486400"/>
          <p14:tracePt t="14314" x="2940050" y="5467350"/>
          <p14:tracePt t="14330" x="2901950" y="5454650"/>
          <p14:tracePt t="14347" x="2838450" y="5435600"/>
          <p14:tracePt t="14364" x="2771775" y="5397500"/>
          <p14:tracePt t="14381" x="2686050" y="5375275"/>
          <p14:tracePt t="14397" x="2540000" y="5349875"/>
          <p14:tracePt t="14414" x="2466975" y="5337175"/>
          <p14:tracePt t="14430" x="2403475" y="5321300"/>
          <p14:tracePt t="14447" x="2324100" y="5321300"/>
          <p14:tracePt t="14464" x="2270125" y="5314950"/>
          <p14:tracePt t="14481" x="2200275" y="5302250"/>
          <p14:tracePt t="14497" x="2146300" y="5302250"/>
          <p14:tracePt t="14514" x="2101850" y="5289550"/>
          <p14:tracePt t="14530" x="2066925" y="5289550"/>
          <p14:tracePt t="14547" x="2009775" y="5283200"/>
          <p14:tracePt t="14564" x="1987550" y="5276850"/>
          <p14:tracePt t="14581" x="1958975" y="5276850"/>
          <p14:tracePt t="14597" x="1943100" y="5270500"/>
          <p14:tracePt t="14614" x="1914525" y="5254625"/>
          <p14:tracePt t="14630" x="1889125" y="5241925"/>
          <p14:tracePt t="14647" x="1847850" y="5226050"/>
          <p14:tracePt t="14664" x="1831975" y="5213350"/>
          <p14:tracePt t="14681" x="1806575" y="5191125"/>
          <p14:tracePt t="14697" x="1793875" y="5181600"/>
          <p14:tracePt t="14714" x="1784350" y="5172075"/>
          <p14:tracePt t="14730" x="1771650" y="5172075"/>
          <p14:tracePt t="14747" x="1730375" y="5165725"/>
          <p14:tracePt t="14764" x="1708150" y="5165725"/>
          <p14:tracePt t="14781" x="1660525" y="5165725"/>
          <p14:tracePt t="14797" x="1631950" y="5165725"/>
          <p14:tracePt t="14814" x="1603375" y="5165725"/>
          <p14:tracePt t="14831" x="1552575" y="5175250"/>
          <p14:tracePt t="14847" x="1530350" y="5187950"/>
          <p14:tracePt t="14864" x="1498600" y="5200650"/>
          <p14:tracePt t="14881" x="1457325" y="5222875"/>
          <p14:tracePt t="14897" x="1435100" y="5235575"/>
          <p14:tracePt t="14914" x="1409700" y="5241925"/>
          <p14:tracePt t="14931" x="1368425" y="5260975"/>
          <p14:tracePt t="14947" x="1336675" y="5276850"/>
          <p14:tracePt t="14964" x="1314450" y="5289550"/>
          <p14:tracePt t="14981" x="1273175" y="5308600"/>
          <p14:tracePt t="14997" x="1254125" y="5340350"/>
          <p14:tracePt t="15014" x="1241425" y="5362575"/>
          <p14:tracePt t="15031" x="1216025" y="5403850"/>
          <p14:tracePt t="15048" x="1206500" y="5419725"/>
          <p14:tracePt t="15065" x="1196975" y="5445125"/>
          <p14:tracePt t="15081" x="1177925" y="5486400"/>
          <p14:tracePt t="15097" x="1158875" y="5505450"/>
          <p14:tracePt t="15114" x="1152525" y="5534025"/>
          <p14:tracePt t="15131" x="1152525" y="5565775"/>
          <p14:tracePt t="15147" x="1152525" y="5594350"/>
          <p14:tracePt t="15164" x="1152525" y="5607050"/>
          <p14:tracePt t="15180" x="1149350" y="5619750"/>
          <p14:tracePt t="15197" x="1149350" y="5635625"/>
          <p14:tracePt t="15214" x="1149350" y="5645150"/>
          <p14:tracePt t="15230" x="1149350" y="5661025"/>
          <p14:tracePt t="15247" x="1149350" y="5670550"/>
          <p14:tracePt t="15264" x="1149350" y="5680075"/>
          <p14:tracePt t="15352" x="1149350" y="5686425"/>
          <p14:tracePt t="15587" x="1149350" y="5683250"/>
          <p14:tracePt t="15594" x="1155700" y="5673725"/>
          <p14:tracePt t="15601" x="1174750" y="5667375"/>
          <p14:tracePt t="15613" x="1184275" y="5667375"/>
          <p14:tracePt t="15631" x="1235075" y="5654675"/>
          <p14:tracePt t="15647" x="1273175" y="5648325"/>
          <p14:tracePt t="15664" x="1333500" y="5648325"/>
          <p14:tracePt t="15681" x="1377950" y="5648325"/>
          <p14:tracePt t="15697" x="1431925" y="5641975"/>
          <p14:tracePt t="15715" x="1530350" y="5626100"/>
          <p14:tracePt t="15730" x="1622425" y="5619750"/>
          <p14:tracePt t="15747" x="1762125" y="5619750"/>
          <p14:tracePt t="15764" x="2057400" y="5626100"/>
          <p14:tracePt t="15780" x="2263775" y="5645150"/>
          <p14:tracePt t="15797" x="2460625" y="5670550"/>
          <p14:tracePt t="15813" x="2613025" y="5708650"/>
          <p14:tracePt t="15831" x="2800350" y="5734050"/>
          <p14:tracePt t="15847" x="2940050" y="5749925"/>
          <p14:tracePt t="15865" x="3146425" y="5749925"/>
          <p14:tracePt t="15881" x="3352800" y="5749925"/>
          <p14:tracePt t="15897" x="3556000" y="5749925"/>
          <p14:tracePt t="15915" x="3898900" y="5768975"/>
          <p14:tracePt t="15931" x="4070350" y="5788025"/>
          <p14:tracePt t="15947" x="4257675" y="5816600"/>
          <p14:tracePt t="15964" x="4511675" y="5861050"/>
          <p14:tracePt t="15981" x="4695825" y="5880100"/>
          <p14:tracePt t="15997" x="4848225" y="5908675"/>
          <p14:tracePt t="16015" x="5003800" y="5930900"/>
          <p14:tracePt t="16031" x="5076825" y="5946775"/>
          <p14:tracePt t="16048" x="5124450" y="5959475"/>
          <p14:tracePt t="16065" x="5187950" y="5959475"/>
          <p14:tracePt t="16081" x="5216525" y="5959475"/>
          <p14:tracePt t="16098" x="5238750" y="5946775"/>
          <p14:tracePt t="16114" x="5283200" y="5927725"/>
          <p14:tracePt t="16130" x="5305425" y="5902325"/>
          <p14:tracePt t="16147" x="5334000" y="5864225"/>
          <p14:tracePt t="16164" x="5349875" y="5807075"/>
          <p14:tracePt t="16180" x="5356225" y="5762625"/>
          <p14:tracePt t="16197" x="5356225" y="5727700"/>
          <p14:tracePt t="16213" x="5340350" y="5664200"/>
          <p14:tracePt t="16230" x="5327650" y="5616575"/>
          <p14:tracePt t="16247" x="5305425" y="5594350"/>
          <p14:tracePt t="16263" x="5289550" y="5565775"/>
          <p14:tracePt t="16280" x="5273675" y="5556250"/>
          <p14:tracePt t="16297" x="5241925" y="5543550"/>
          <p14:tracePt t="16313" x="5184775" y="5508625"/>
          <p14:tracePt t="16331" x="5118100" y="5480050"/>
          <p14:tracePt t="16347" x="5026025" y="5438775"/>
          <p14:tracePt t="16364" x="4921250" y="5394325"/>
          <p14:tracePt t="16380" x="4876800" y="5381625"/>
          <p14:tracePt t="16397" x="4851400" y="5362575"/>
          <p14:tracePt t="16414" x="4813300" y="5362575"/>
          <p14:tracePt t="16430" x="4791075" y="5362575"/>
          <p14:tracePt t="16447" x="4752975" y="5349875"/>
          <p14:tracePt t="16464" x="4641850" y="5337175"/>
          <p14:tracePt t="16480" x="4527550" y="5337175"/>
          <p14:tracePt t="16497" x="4457700" y="5337175"/>
          <p14:tracePt t="16499" x="4432300" y="5337175"/>
          <p14:tracePt t="16514" x="4394200" y="5337175"/>
          <p14:tracePt t="16530" x="4378325" y="5337175"/>
          <p14:tracePt t="16547" x="4362450" y="5337175"/>
          <p14:tracePt t="16564" x="4324350" y="5337175"/>
          <p14:tracePt t="16580" x="4273550" y="5337175"/>
          <p14:tracePt t="16597" x="4191000" y="5337175"/>
          <p14:tracePt t="16614" x="4092575" y="5340350"/>
          <p14:tracePt t="16630" x="4029075" y="5353050"/>
          <p14:tracePt t="16647" x="3971925" y="5368925"/>
          <p14:tracePt t="16664" x="3914775" y="5394325"/>
          <p14:tracePt t="16681" x="3889375" y="5416550"/>
          <p14:tracePt t="16697" x="3844925" y="5451475"/>
          <p14:tracePt t="16714" x="3778250" y="5489575"/>
          <p14:tracePt t="16730" x="3730625" y="5518150"/>
          <p14:tracePt t="16746" x="3702050" y="5530850"/>
          <p14:tracePt t="16764" x="3657600" y="5546725"/>
          <p14:tracePt t="16781" x="3648075" y="5556250"/>
          <p14:tracePt t="16797" x="3638550" y="5572125"/>
          <p14:tracePt t="16813" x="3632200" y="5588000"/>
          <p14:tracePt t="16830" x="3632200" y="5597525"/>
          <p14:tracePt t="16847" x="3632200" y="5607050"/>
          <p14:tracePt t="16864" x="3632200" y="5610225"/>
          <p14:tracePt t="16906" x="3632200" y="5622925"/>
          <p14:tracePt t="16927" x="3632200" y="5626100"/>
          <p14:tracePt t="16934" x="3635375" y="5626100"/>
          <p14:tracePt t="16947" x="3641725" y="5632450"/>
          <p14:tracePt t="16964" x="3654425" y="5641975"/>
          <p14:tracePt t="16981" x="3660775" y="5645150"/>
          <p14:tracePt t="17020" x="3660775" y="5651500"/>
          <p14:tracePt t="17041" x="3663950" y="5651500"/>
          <p14:tracePt t="17055" x="3670300" y="5651500"/>
          <p14:tracePt t="17063" x="3673475" y="5651500"/>
          <p14:tracePt t="17080" x="3689350" y="5657850"/>
          <p14:tracePt t="17097" x="3698875" y="5657850"/>
          <p14:tracePt t="17113" x="3705225" y="5657850"/>
          <p14:tracePt t="17456" x="3759200" y="5676900"/>
          <p14:tracePt t="17462" x="3841750" y="5705475"/>
          <p14:tracePt t="17469" x="3927475" y="5743575"/>
          <p14:tracePt t="17481" x="4019550" y="5759450"/>
          <p14:tracePt t="17497" x="4273550" y="5778500"/>
          <p14:tracePt t="17513" x="4422775" y="5765800"/>
          <p14:tracePt t="17547" x="4889500" y="5651500"/>
          <p14:tracePt t="17581" x="5283200" y="5588000"/>
          <p14:tracePt t="17598" x="5568950" y="5578475"/>
          <p14:tracePt t="17614" x="5695950" y="5581650"/>
          <p14:tracePt t="17630" x="5813425" y="5597525"/>
          <p14:tracePt t="17646" x="6010275" y="5607050"/>
          <p14:tracePt t="17664" x="6124575" y="5607050"/>
          <p14:tracePt t="17680" x="6264275" y="5607050"/>
          <p14:tracePt t="17697" x="6518275" y="5584825"/>
          <p14:tracePt t="17714" x="6635750" y="5559425"/>
          <p14:tracePt t="17730" x="6778625" y="5521325"/>
          <p14:tracePt t="17746" x="6969125" y="5486400"/>
          <p14:tracePt t="17763" x="7042150" y="5464175"/>
          <p14:tracePt t="17780" x="7089775" y="5451475"/>
          <p14:tracePt t="17796" x="7143750" y="5445125"/>
          <p14:tracePt t="17813" x="7165975" y="5438775"/>
          <p14:tracePt t="17830" x="7175500" y="5435600"/>
          <p14:tracePt t="17847" x="7216775" y="5429250"/>
          <p14:tracePt t="17863" x="7261225" y="5429250"/>
          <p14:tracePt t="17880" x="7299325" y="5422900"/>
          <p14:tracePt t="17897" x="7359650" y="5416550"/>
          <p14:tracePt t="17914" x="7397750" y="5416550"/>
          <p14:tracePt t="17931" x="7445375" y="5403850"/>
          <p14:tracePt t="17946" x="7467600" y="5397500"/>
          <p14:tracePt t="17963" x="7486650" y="5391150"/>
          <p14:tracePt t="17981" x="7505700" y="5391150"/>
          <p14:tracePt t="17997" x="7512050" y="5391150"/>
          <p14:tracePt t="18089" x="7508875" y="5391150"/>
          <p14:tracePt t="18096" x="7508875" y="5387975"/>
          <p14:tracePt t="18124" x="7505700" y="5387975"/>
          <p14:tracePt t="18131" x="7493000" y="5387975"/>
          <p14:tracePt t="18139" x="7489825" y="5387975"/>
          <p14:tracePt t="18146" x="7483475" y="5387975"/>
          <p14:tracePt t="18164" x="7473950" y="5381625"/>
          <p14:tracePt t="18180" x="7458075" y="5378450"/>
          <p14:tracePt t="18197" x="7445375" y="5378450"/>
          <p14:tracePt t="18214" x="7435850" y="5378450"/>
          <p14:tracePt t="18230" x="7419975" y="5378450"/>
          <p14:tracePt t="18247" x="7410450" y="5378450"/>
          <p14:tracePt t="18263" x="7394575" y="5378450"/>
          <p14:tracePt t="18280" x="7381875" y="5378450"/>
          <p14:tracePt t="18297" x="7369175" y="5378450"/>
          <p14:tracePt t="18314" x="7359650" y="5372100"/>
          <p14:tracePt t="18331" x="7346950" y="5372100"/>
          <p14:tracePt t="18347" x="7340600" y="5372100"/>
          <p14:tracePt t="18388" x="7337425" y="5372100"/>
          <p14:tracePt t="18396" x="7331075" y="5372100"/>
          <p14:tracePt t="18414" x="7321550" y="5372100"/>
          <p14:tracePt t="18430" x="7305675" y="5372100"/>
          <p14:tracePt t="18447" x="7292975" y="5372100"/>
          <p14:tracePt t="18464" x="7280275" y="5372100"/>
          <p14:tracePt t="18480" x="7267575" y="5372100"/>
          <p14:tracePt t="18496" x="7258050" y="5372100"/>
          <p14:tracePt t="18514" x="7242175" y="5372100"/>
          <p14:tracePt t="18546" x="7232650" y="5372100"/>
          <p14:tracePt t="18563" x="7226300" y="5372100"/>
          <p14:tracePt t="18580" x="7223125" y="5372100"/>
          <p14:tracePt t="18613" x="7216775" y="5372100"/>
          <p14:tracePt t="18646" x="7216775" y="5375275"/>
          <p14:tracePt t="18652" x="7216775" y="5378450"/>
          <p14:tracePt t="18664" x="7216775" y="5384800"/>
          <p14:tracePt t="18680" x="7216775" y="5397500"/>
          <p14:tracePt t="18697" x="7216775" y="5413375"/>
          <p14:tracePt t="18714" x="7216775" y="5422900"/>
          <p14:tracePt t="18731" x="7216775" y="5438775"/>
          <p14:tracePt t="18746" x="7216775" y="5448300"/>
          <p14:tracePt t="18764" x="7216775" y="5476875"/>
          <p14:tracePt t="18781" x="7216775" y="5489575"/>
          <p14:tracePt t="18796" x="7223125" y="5505450"/>
          <p14:tracePt t="18814" x="7235825" y="5521325"/>
          <p14:tracePt t="18830" x="7264400" y="5559425"/>
          <p14:tracePt t="18846" x="7289800" y="5575300"/>
          <p14:tracePt t="18864" x="7337425" y="5603875"/>
          <p14:tracePt t="18881" x="7394575" y="5641975"/>
          <p14:tracePt t="18896" x="7426325" y="5661025"/>
          <p14:tracePt t="18914" x="7454900" y="5670550"/>
          <p14:tracePt t="18931" x="7477125" y="5695950"/>
          <p14:tracePt t="18948" x="7493000" y="5705475"/>
          <p14:tracePt t="18965" x="7515225" y="5715000"/>
          <p14:tracePt t="18980" x="7550150" y="5730875"/>
          <p14:tracePt t="18997" x="7581900" y="5749925"/>
          <p14:tracePt t="19014" x="7610475" y="5749925"/>
          <p14:tracePt t="19030" x="7664450" y="5749925"/>
          <p14:tracePt t="19047" x="7693025" y="5749925"/>
          <p14:tracePt t="19064" x="7721600" y="5749925"/>
          <p14:tracePt t="19080" x="7740650" y="5749925"/>
          <p14:tracePt t="19097" x="7753350" y="5749925"/>
          <p14:tracePt t="19113" x="7766050" y="5749925"/>
          <p14:tracePt t="19130" x="7788275" y="5749925"/>
          <p14:tracePt t="19146" x="7797800" y="5749925"/>
          <p14:tracePt t="19164" x="7823200" y="5749925"/>
          <p14:tracePt t="19180" x="7845425" y="5749925"/>
          <p14:tracePt t="19196" x="7864475" y="5749925"/>
          <p14:tracePt t="19214" x="7899400" y="5749925"/>
          <p14:tracePt t="19230" x="7921625" y="5749925"/>
          <p14:tracePt t="19247" x="7943850" y="5749925"/>
          <p14:tracePt t="19264" x="7981950" y="5749925"/>
          <p14:tracePt t="19280" x="8013700" y="5749925"/>
          <p14:tracePt t="19296" x="8035925" y="5749925"/>
          <p14:tracePt t="19314" x="8067675" y="5749925"/>
          <p14:tracePt t="19330" x="8083550" y="5749925"/>
          <p14:tracePt t="19347" x="8105775" y="5737225"/>
          <p14:tracePt t="19364" x="8137525" y="5724525"/>
          <p14:tracePt t="19380" x="8156575" y="5715000"/>
          <p14:tracePt t="19396" x="8166100" y="5705475"/>
          <p14:tracePt t="19414" x="8185150" y="5695950"/>
          <p14:tracePt t="19430" x="8194675" y="5683250"/>
          <p14:tracePt t="19446" x="8204200" y="5673725"/>
          <p14:tracePt t="19464" x="8204200" y="5661025"/>
          <p14:tracePt t="19480" x="8204200" y="5651500"/>
          <p14:tracePt t="19497" x="8204200" y="5629275"/>
          <p14:tracePt t="19514" x="8204200" y="5607050"/>
          <p14:tracePt t="19531" x="8204200" y="5597525"/>
          <p14:tracePt t="19547" x="8204200" y="5588000"/>
          <p14:tracePt t="19565" x="8204200" y="5575300"/>
          <p14:tracePt t="19580" x="8197850" y="5565775"/>
          <p14:tracePt t="19597" x="8188325" y="5556250"/>
          <p14:tracePt t="19613" x="8169275" y="5534025"/>
          <p14:tracePt t="19630" x="8159750" y="5524500"/>
          <p14:tracePt t="19647" x="8159750" y="5514975"/>
          <p14:tracePt t="19663" x="8153400" y="5505450"/>
          <p14:tracePt t="19680" x="8147050" y="5492750"/>
          <p14:tracePt t="19696" x="8137525" y="5489575"/>
          <p14:tracePt t="19713" x="8118475" y="5473700"/>
          <p14:tracePt t="19730" x="8108950" y="5470525"/>
          <p14:tracePt t="19746" x="8099425" y="5464175"/>
          <p14:tracePt t="19763" x="8093075" y="5457825"/>
          <p14:tracePt t="19781" x="8089900" y="5457825"/>
          <p14:tracePt t="19820" x="8083550" y="5457825"/>
          <p14:tracePt t="19830" x="8080375" y="5454650"/>
          <p14:tracePt t="19847" x="8061325" y="5438775"/>
          <p14:tracePt t="19863" x="8048625" y="5426075"/>
          <p14:tracePt t="19880" x="8039100" y="5416550"/>
          <p14:tracePt t="19897" x="8029575" y="5407025"/>
          <p14:tracePt t="19913" x="8007350" y="5397500"/>
          <p14:tracePt t="19931" x="7997825" y="5381625"/>
          <p14:tracePt t="19947" x="7988300" y="5378450"/>
          <p14:tracePt t="19963" x="7969250" y="5372100"/>
          <p14:tracePt t="19980" x="7956550" y="5362575"/>
          <p14:tracePt t="19996" x="7934325" y="5349875"/>
          <p14:tracePt t="20013" x="7905750" y="5327650"/>
          <p14:tracePt t="20030" x="7896225" y="5318125"/>
          <p14:tracePt t="20046" x="7886700" y="5318125"/>
          <p14:tracePt t="20064" x="7874000" y="5314950"/>
          <p14:tracePt t="20080" x="7858125" y="5314950"/>
          <p14:tracePt t="20113" x="7842250" y="5314950"/>
          <p14:tracePt t="20130" x="7832725" y="5314950"/>
          <p14:tracePt t="20147" x="7829550" y="5314950"/>
          <p14:tracePt t="20163" x="7823200" y="5314950"/>
          <p14:tracePt t="20206" x="7823200" y="5308600"/>
          <p14:tracePt t="20227" x="7816850" y="5308600"/>
          <p14:tracePt t="20234" x="7807325" y="5308600"/>
          <p14:tracePt t="20246" x="7804150" y="5308600"/>
          <p14:tracePt t="20263" x="7788275" y="5308600"/>
          <p14:tracePt t="20280" x="7778750" y="5308600"/>
          <p14:tracePt t="20297" x="7759700" y="5308600"/>
          <p14:tracePt t="20313" x="7750175" y="5308600"/>
          <p14:tracePt t="20346" x="7743825" y="5308600"/>
          <p14:tracePt t="20364" x="7734300" y="5308600"/>
          <p14:tracePt t="20380" x="7724775" y="5308600"/>
          <p14:tracePt t="20397" x="7702550" y="5292725"/>
          <p14:tracePt t="20413" x="7680325" y="5283200"/>
          <p14:tracePt t="20430" x="7667625" y="5276850"/>
          <p14:tracePt t="20447" x="7626350" y="5270500"/>
          <p14:tracePt t="20463" x="7610475" y="5270500"/>
          <p14:tracePt t="20480" x="7594600" y="5270500"/>
          <p14:tracePt t="20497" x="7562850" y="5270500"/>
          <p14:tracePt t="20513" x="7524750" y="5257800"/>
          <p14:tracePt t="20530" x="7461250" y="5245100"/>
          <p14:tracePt t="20547" x="7346950" y="5213350"/>
          <p14:tracePt t="20563" x="7273925" y="5200650"/>
          <p14:tracePt t="20580" x="7188200" y="5191125"/>
          <p14:tracePt t="20597" x="7070725" y="5191125"/>
          <p14:tracePt t="20613" x="7019925" y="5191125"/>
          <p14:tracePt t="20630" x="6991350" y="5191125"/>
          <p14:tracePt t="20647" x="6950075" y="5191125"/>
          <p14:tracePt t="20663" x="6934200" y="5191125"/>
          <p14:tracePt t="20680" x="6918325" y="5191125"/>
          <p14:tracePt t="20697" x="6902450" y="5191125"/>
          <p14:tracePt t="20713" x="6892925" y="5197475"/>
          <p14:tracePt t="20730" x="6883400" y="5213350"/>
          <p14:tracePt t="20747" x="6854825" y="5229225"/>
          <p14:tracePt t="20763" x="6845300" y="5238750"/>
          <p14:tracePt t="20779" x="6835775" y="5248275"/>
          <p14:tracePt t="20796" x="6816725" y="5254625"/>
          <p14:tracePt t="20813" x="6804025" y="5267325"/>
          <p14:tracePt t="20830" x="6794500" y="5267325"/>
          <p14:tracePt t="20847" x="6781800" y="5267325"/>
          <p14:tracePt t="20939" x="6781800" y="5270500"/>
          <p14:tracePt t="22194" x="6810375" y="5299075"/>
          <p14:tracePt t="22201" x="6851650" y="5330825"/>
          <p14:tracePt t="22213" x="6883400" y="5372100"/>
          <p14:tracePt t="22230" x="6965950" y="5445125"/>
          <p14:tracePt t="22246" x="7023100" y="5489575"/>
          <p14:tracePt t="22264" x="7073900" y="5534025"/>
          <p14:tracePt t="22280" x="7150100" y="5581650"/>
          <p14:tracePt t="22313" x="7229475" y="5638800"/>
          <p14:tracePt t="22346" x="7283450" y="5699125"/>
          <p14:tracePt t="22364" x="7299325" y="5715000"/>
          <p14:tracePt t="22380" x="7305675" y="5724525"/>
          <p14:tracePt t="22397" x="7305675" y="5734050"/>
          <p14:tracePt t="22414" x="7305675" y="5749925"/>
          <p14:tracePt t="22430" x="7305675" y="5759450"/>
          <p14:tracePt t="22446" x="7305675" y="5768975"/>
          <p14:tracePt t="22463" x="7305675" y="5778500"/>
          <p14:tracePt t="22479" x="7305675" y="5794375"/>
          <p14:tracePt t="22497" x="7302500" y="5810250"/>
          <p14:tracePt t="22557" x="7302500" y="5807075"/>
          <p14:tracePt t="22564" x="7302500" y="5791200"/>
          <p14:tracePt t="22572" x="7305675" y="5772150"/>
          <p14:tracePt t="22579" x="7318375" y="5743575"/>
          <p14:tracePt t="22596" x="7375525" y="5673725"/>
          <p14:tracePt t="22614" x="7486650" y="5527675"/>
          <p14:tracePt t="22629" x="7562850" y="5435600"/>
          <p14:tracePt t="22646" x="7626350" y="5362575"/>
          <p14:tracePt t="22664" x="7680325" y="5292725"/>
          <p14:tracePt t="22680" x="7699375" y="5276850"/>
          <p14:tracePt t="22696" x="7708900" y="5267325"/>
          <p14:tracePt t="22714" x="7708900" y="5251450"/>
          <p14:tracePt t="22758" x="7705725" y="5251450"/>
          <p14:tracePt t="22765" x="7702550" y="5251450"/>
          <p14:tracePt t="22780" x="7693025" y="5251450"/>
          <p14:tracePt t="22796" x="7670800" y="5251450"/>
          <p14:tracePt t="22814" x="7629525" y="5251450"/>
          <p14:tracePt t="22830" x="7600950" y="5251450"/>
          <p14:tracePt t="22846" x="7578725" y="5251450"/>
          <p14:tracePt t="22863" x="7537450" y="5273675"/>
          <p14:tracePt t="22880" x="7499350" y="5286375"/>
          <p14:tracePt t="22896" x="7435850" y="5305425"/>
          <p14:tracePt t="22913" x="7331075" y="5353050"/>
          <p14:tracePt t="22929" x="7283450" y="5365750"/>
          <p14:tracePt t="22947" x="7254875" y="5378450"/>
          <p14:tracePt t="22964" x="7223125" y="5400675"/>
          <p14:tracePt t="22980" x="7210425" y="5403850"/>
          <p14:tracePt t="22996" x="7200900" y="5410200"/>
          <p14:tracePt t="23013" x="7185025" y="5416550"/>
          <p14:tracePt t="23030" x="7175500" y="5426075"/>
          <p14:tracePt t="23048" x="7159625" y="5435600"/>
          <p14:tracePt t="23063" x="7143750" y="5451475"/>
          <p14:tracePt t="23080" x="7134225" y="5461000"/>
          <p14:tracePt t="23096" x="7124700" y="5470525"/>
          <p14:tracePt t="23114" x="7105650" y="5476875"/>
          <p14:tracePt t="23131" x="7099300" y="5486400"/>
          <p14:tracePt t="23146" x="7089775" y="5489575"/>
          <p14:tracePt t="23163" x="7080250" y="5511800"/>
          <p14:tracePt t="23180" x="7073900" y="5521325"/>
          <p14:tracePt t="23196" x="7073900" y="5530850"/>
          <p14:tracePt t="23213" x="7073900" y="5549900"/>
          <p14:tracePt t="23230" x="7073900" y="5559425"/>
          <p14:tracePt t="23246" x="7073900" y="5568950"/>
          <p14:tracePt t="23263" x="7073900" y="5584825"/>
          <p14:tracePt t="23279" x="7073900" y="5600700"/>
          <p14:tracePt t="23297" x="7080250" y="5610225"/>
          <p14:tracePt t="23313" x="7102475" y="5626100"/>
          <p14:tracePt t="23329" x="7131050" y="5635625"/>
          <p14:tracePt t="23346" x="7162800" y="5648325"/>
          <p14:tracePt t="23363" x="7226300" y="5673725"/>
          <p14:tracePt t="23379" x="7258050" y="5686425"/>
          <p14:tracePt t="23396" x="7280275" y="5699125"/>
          <p14:tracePt t="23413" x="7337425" y="5711825"/>
          <p14:tracePt t="23430" x="7375525" y="5711825"/>
          <p14:tracePt t="23446" x="7404100" y="5711825"/>
          <p14:tracePt t="23463" x="7458075" y="5711825"/>
          <p14:tracePt t="23479" x="7502525" y="5711825"/>
          <p14:tracePt t="23497" x="7566025" y="5711825"/>
          <p14:tracePt t="23513" x="7600950" y="5711825"/>
          <p14:tracePt t="23530" x="7645400" y="5711825"/>
          <p14:tracePt t="23546" x="7689850" y="5711825"/>
          <p14:tracePt t="23563" x="7753350" y="5724525"/>
          <p14:tracePt t="23579" x="7791450" y="5730875"/>
          <p14:tracePt t="23597" x="7886700" y="5737225"/>
          <p14:tracePt t="23613" x="7947025" y="5743575"/>
          <p14:tracePt t="23629" x="8001000" y="5743575"/>
          <p14:tracePt t="23647" x="8061325" y="5743575"/>
          <p14:tracePt t="23663" x="8105775" y="5743575"/>
          <p14:tracePt t="23680" x="8150225" y="5743575"/>
          <p14:tracePt t="23697" x="8197850" y="5743575"/>
          <p14:tracePt t="23713" x="8220075" y="5743575"/>
          <p14:tracePt t="23729" x="8242300" y="5743575"/>
          <p14:tracePt t="23747" x="8274050" y="5743575"/>
          <p14:tracePt t="23763" x="8289925" y="5743575"/>
          <p14:tracePt t="23779" x="8312150" y="5730875"/>
          <p14:tracePt t="23797" x="8328025" y="5711825"/>
          <p14:tracePt t="23813" x="8337550" y="5702300"/>
          <p14:tracePt t="23830" x="8347075" y="5692775"/>
          <p14:tracePt t="23847" x="8353425" y="5664200"/>
          <p14:tracePt t="23863" x="8353425" y="5641975"/>
          <p14:tracePt t="23880" x="8353425" y="5619750"/>
          <p14:tracePt t="23896" x="8337550" y="5594350"/>
          <p14:tracePt t="23913" x="8328025" y="5578475"/>
          <p14:tracePt t="23930" x="8318500" y="5568950"/>
          <p14:tracePt t="23947" x="8299450" y="5546725"/>
          <p14:tracePt t="23962" x="8283575" y="5537200"/>
          <p14:tracePt t="23980" x="8258175" y="5518150"/>
          <p14:tracePt t="23996" x="8213725" y="5473700"/>
          <p14:tracePt t="24013" x="8191500" y="5454650"/>
          <p14:tracePt t="24030" x="8172450" y="5438775"/>
          <p14:tracePt t="24047" x="8159750" y="5422900"/>
          <p14:tracePt t="24062" x="8147050" y="5419725"/>
          <p14:tracePt t="24079" x="8137525" y="5419725"/>
          <p14:tracePt t="24096" x="8105775" y="5407025"/>
          <p14:tracePt t="24113" x="8067675" y="5394325"/>
          <p14:tracePt t="24130" x="8035925" y="5375275"/>
          <p14:tracePt t="24147" x="7994650" y="5362575"/>
          <p14:tracePt t="24163" x="7978775" y="5359400"/>
          <p14:tracePt t="24180" x="7969250" y="5359400"/>
          <p14:tracePt t="24196" x="7927975" y="5340350"/>
          <p14:tracePt t="24213" x="7905750" y="5327650"/>
          <p14:tracePt t="24230" x="7858125" y="5308600"/>
          <p14:tracePt t="24246" x="7762875" y="5267325"/>
          <p14:tracePt t="24263" x="7699375" y="5245100"/>
          <p14:tracePt t="24280" x="7651750" y="5232400"/>
          <p14:tracePt t="24296" x="7610475" y="5219700"/>
          <p14:tracePt t="24313" x="7588250" y="5219700"/>
          <p14:tracePt t="24330" x="7569200" y="5219700"/>
          <p14:tracePt t="24347" x="7521575" y="5219700"/>
          <p14:tracePt t="24363" x="7467600" y="5213350"/>
          <p14:tracePt t="24380" x="7407275" y="5207000"/>
          <p14:tracePt t="24396" x="7353300" y="5207000"/>
          <p14:tracePt t="24413" x="7337425" y="5207000"/>
          <p14:tracePt t="24430" x="7327900" y="5207000"/>
          <p14:tracePt t="24446" x="7305675" y="5207000"/>
          <p14:tracePt t="24463" x="7296150" y="5207000"/>
          <p14:tracePt t="24480" x="7286625" y="5207000"/>
          <p14:tracePt t="24496" x="7273925" y="5207000"/>
          <p14:tracePt t="24513" x="7258050" y="5207000"/>
          <p14:tracePt t="24530" x="7248525" y="5207000"/>
          <p14:tracePt t="24546" x="7232650" y="5213350"/>
          <p14:tracePt t="24563" x="7223125" y="5222875"/>
          <p14:tracePt t="24580" x="7207250" y="5232400"/>
          <p14:tracePt t="24597" x="7191375" y="5251450"/>
          <p14:tracePt t="24614" x="7181850" y="5260975"/>
          <p14:tracePt t="24630" x="7172325" y="5273675"/>
          <p14:tracePt t="24632" x="7162800" y="5283200"/>
          <p14:tracePt t="24646" x="7150100" y="5314950"/>
          <p14:tracePt t="24663" x="7137400" y="5337175"/>
          <p14:tracePt t="24680" x="7124700" y="5368925"/>
          <p14:tracePt t="24697" x="7102475" y="5397500"/>
          <p14:tracePt t="24713" x="7092950" y="5407025"/>
          <p14:tracePt t="24730" x="7077075" y="5432425"/>
          <p14:tracePt t="24746" x="7067550" y="5441950"/>
          <p14:tracePt t="24763" x="7048500" y="5473700"/>
          <p14:tracePt t="24780" x="7038975" y="5492750"/>
          <p14:tracePt t="24796" x="7038975" y="5502275"/>
          <p14:tracePt t="24813" x="7038975" y="5511800"/>
          <p14:tracePt t="24830" x="7038975" y="5534025"/>
          <p14:tracePt t="24846" x="7038975" y="5543550"/>
          <p14:tracePt t="24863" x="7038975" y="5546725"/>
          <p14:tracePt t="24881" x="7038975" y="5553075"/>
          <p14:tracePt t="25123" x="7035800" y="5556250"/>
          <p14:tracePt t="25130" x="7029450" y="5562600"/>
          <p14:tracePt t="25137" x="7026275" y="5565775"/>
          <p14:tracePt t="25146" x="7019925" y="5572125"/>
          <p14:tracePt t="25163" x="7010400" y="5588000"/>
          <p14:tracePt t="25180" x="6994525" y="5600700"/>
          <p14:tracePt t="25197" x="6985000" y="5610225"/>
          <p14:tracePt t="25213" x="6975475" y="5622925"/>
          <p14:tracePt t="25230" x="6956425" y="5641975"/>
          <p14:tracePt t="25246" x="6950075" y="5651500"/>
          <p14:tracePt t="25263" x="6946900" y="5661025"/>
          <p14:tracePt t="25279" x="6946900" y="5692775"/>
          <p14:tracePt t="25297" x="6946900" y="5715000"/>
          <p14:tracePt t="25313" x="6946900" y="5746750"/>
          <p14:tracePt t="25330" x="6981825" y="5781675"/>
          <p14:tracePt t="25346" x="7019925" y="5816600"/>
          <p14:tracePt t="25363" x="7058025" y="5842000"/>
          <p14:tracePt t="25379" x="7108825" y="5873750"/>
          <p14:tracePt t="25397" x="7118350" y="5883275"/>
          <p14:tracePt t="25413" x="7127875" y="5892800"/>
          <p14:tracePt t="25429" x="7134225" y="5895975"/>
          <p14:tracePt t="25466" x="7137400" y="5895975"/>
          <p14:tracePt t="25480" x="7153275" y="5905500"/>
          <p14:tracePt t="25497" x="7162800" y="5905500"/>
          <p14:tracePt t="25513" x="7172325" y="5905500"/>
          <p14:tracePt t="25531" x="7188200" y="5905500"/>
          <p14:tracePt t="25547" x="7210425" y="5905500"/>
          <p14:tracePt t="25563" x="7219950" y="5905500"/>
          <p14:tracePt t="25580" x="7239000" y="5905500"/>
          <p14:tracePt t="25596" x="7267575" y="5905500"/>
          <p14:tracePt t="25613" x="7289800" y="5905500"/>
          <p14:tracePt t="25630" x="7359650" y="5905500"/>
          <p14:tracePt t="25646" x="7419975" y="5895975"/>
          <p14:tracePt t="25663" x="7486650" y="5873750"/>
          <p14:tracePt t="25680" x="7591425" y="5822950"/>
          <p14:tracePt t="25696" x="7632700" y="5794375"/>
          <p14:tracePt t="25713" x="7661275" y="5784850"/>
          <p14:tracePt t="25729" x="7683500" y="5762625"/>
          <p14:tracePt t="25746" x="7693025" y="5756275"/>
          <p14:tracePt t="25764" x="7721600" y="5749925"/>
          <p14:tracePt t="25779" x="7734300" y="5740400"/>
          <p14:tracePt t="25796" x="7766050" y="5734050"/>
          <p14:tracePt t="25813" x="7781925" y="5730875"/>
          <p14:tracePt t="25829" x="7800975" y="5718175"/>
          <p14:tracePt t="25846" x="7823200" y="5715000"/>
          <p14:tracePt t="25863" x="7839075" y="5708650"/>
          <p14:tracePt t="25879" x="7848600" y="5705475"/>
          <p14:tracePt t="25897" x="7858125" y="5705475"/>
          <p14:tracePt t="25914" x="7877175" y="5692775"/>
          <p14:tracePt t="25929" x="7886700" y="5692775"/>
          <p14:tracePt t="25946" x="7896225" y="5689600"/>
          <p14:tracePt t="25963" x="7918450" y="5683250"/>
          <p14:tracePt t="25979" x="7927975" y="5680075"/>
          <p14:tracePt t="25996" x="7937500" y="5680075"/>
          <p14:tracePt t="26012" x="7947025" y="5680075"/>
          <p14:tracePt t="26030" x="7962900" y="5680075"/>
          <p14:tracePt t="26046" x="7972425" y="5680075"/>
          <p14:tracePt t="26064" x="7978775" y="5680075"/>
          <p14:tracePt t="27218" x="7981950" y="5673725"/>
          <p14:tracePt t="27226" x="7988300" y="5670550"/>
          <p14:tracePt t="27233" x="7991475" y="5664200"/>
          <p14:tracePt t="27247" x="8001000" y="5654675"/>
          <p14:tracePt t="27279" x="8029575" y="5629275"/>
          <p14:tracePt t="27312" x="8042275" y="5603875"/>
          <p14:tracePt t="27329" x="8042275" y="5594350"/>
          <p14:tracePt t="27346" x="8042275" y="5572125"/>
          <p14:tracePt t="27363" x="8042275" y="5562600"/>
          <p14:tracePt t="27379" x="8042275" y="5559425"/>
          <p14:tracePt t="27397" x="8042275" y="5543550"/>
          <p14:tracePt t="27412" x="8042275" y="5540375"/>
          <p14:tracePt t="27429" x="8042275" y="5524500"/>
          <p14:tracePt t="27446" x="8042275" y="5514975"/>
          <p14:tracePt t="27463" x="8042275" y="5508625"/>
          <p14:tracePt t="27479" x="8042275" y="5499100"/>
          <p14:tracePt t="27496" x="8026400" y="5489575"/>
          <p14:tracePt t="27512" x="8010525" y="5486400"/>
          <p14:tracePt t="27529" x="8001000" y="5473700"/>
          <p14:tracePt t="27546" x="7985125" y="5464175"/>
          <p14:tracePt t="27563" x="7975600" y="5461000"/>
          <p14:tracePt t="27579" x="7959725" y="5454650"/>
          <p14:tracePt t="27596" x="7947025" y="5448300"/>
          <p14:tracePt t="27613" x="7931150" y="5445125"/>
          <p14:tracePt t="27629" x="7902575" y="5445125"/>
          <p14:tracePt t="27646" x="7867650" y="5432425"/>
          <p14:tracePt t="27662" x="7835900" y="5419725"/>
          <p14:tracePt t="27680" x="7813675" y="5413375"/>
          <p14:tracePt t="27682" x="7804150" y="5413375"/>
          <p14:tracePt t="27697" x="7772400" y="5413375"/>
          <p14:tracePt t="27713" x="7753350" y="5413375"/>
          <p14:tracePt t="27729" x="7721600" y="5413375"/>
          <p14:tracePt t="27746" x="7689850" y="5413375"/>
          <p14:tracePt t="27763" x="7673975" y="5413375"/>
          <p14:tracePt t="27781" x="7658100" y="5413375"/>
          <p14:tracePt t="27796" x="7648575" y="5413375"/>
          <p14:tracePt t="27813" x="7639050" y="5413375"/>
          <p14:tracePt t="27829" x="7623175" y="5413375"/>
          <p14:tracePt t="27846" x="7610475" y="5413375"/>
          <p14:tracePt t="27864" x="7600950" y="5413375"/>
          <p14:tracePt t="27880" x="7591425" y="5413375"/>
          <p14:tracePt t="27896" x="7562850" y="5413375"/>
          <p14:tracePt t="27913" x="7543800" y="5413375"/>
          <p14:tracePt t="27929" x="7521575" y="5407025"/>
          <p14:tracePt t="27946" x="7486650" y="5407025"/>
          <p14:tracePt t="27963" x="7458075" y="5407025"/>
          <p14:tracePt t="27979" x="7435850" y="5407025"/>
          <p14:tracePt t="27996" x="7416800" y="5407025"/>
          <p14:tracePt t="28013" x="7407275" y="5407025"/>
          <p14:tracePt t="28029" x="7397750" y="5407025"/>
          <p14:tracePt t="28046" x="7381875" y="5407025"/>
          <p14:tracePt t="28153" x="7378700" y="5407025"/>
          <p14:tracePt t="28159" x="7366000" y="5407025"/>
          <p14:tracePt t="28173" x="7362825" y="5407025"/>
          <p14:tracePt t="28187" x="7356475" y="5407025"/>
          <p14:tracePt t="28202" x="7353300" y="5407025"/>
          <p14:tracePt t="28224" x="7346950" y="5407025"/>
          <p14:tracePt t="28237" x="7343775" y="5407025"/>
          <p14:tracePt t="28281" x="7337425" y="5407025"/>
          <p14:tracePt t="28302" x="7334250" y="5407025"/>
          <p14:tracePt t="28338" x="7327900" y="5407025"/>
          <p14:tracePt t="30219" x="7305675" y="5416550"/>
          <p14:tracePt t="30226" x="7277100" y="5432425"/>
          <p14:tracePt t="30233" x="7239000" y="5448300"/>
          <p14:tracePt t="30245" x="7210425" y="5461000"/>
          <p14:tracePt t="30262" x="7146925" y="5508625"/>
          <p14:tracePt t="30295" x="7077075" y="5616575"/>
          <p14:tracePt t="30329" x="7019925" y="5749925"/>
          <p14:tracePt t="30345" x="7007225" y="5794375"/>
          <p14:tracePt t="30362" x="6981825" y="5851525"/>
          <p14:tracePt t="30379" x="6972300" y="5873750"/>
          <p14:tracePt t="30396" x="6959600" y="5905500"/>
          <p14:tracePt t="30413" x="6940550" y="5946775"/>
          <p14:tracePt t="30429" x="6924675" y="5965825"/>
          <p14:tracePt t="30446" x="6908800" y="5981700"/>
          <p14:tracePt t="30462" x="6899275" y="5991225"/>
          <p14:tracePt t="30479" x="6889750" y="6007100"/>
          <p14:tracePt t="30496" x="6867525" y="6019800"/>
          <p14:tracePt t="30512" x="6858000" y="6029325"/>
          <p14:tracePt t="30529" x="6848475" y="6035675"/>
          <p14:tracePt t="30546" x="6835775" y="6038850"/>
          <p14:tracePt t="30563" x="6819900" y="6038850"/>
          <p14:tracePt t="30579" x="6810375" y="6038850"/>
          <p14:tracePt t="30596" x="6794500" y="6038850"/>
          <p14:tracePt t="30612" x="6784975" y="6045200"/>
          <p14:tracePt t="30629" x="6769100" y="6045200"/>
          <p14:tracePt t="30646" x="6756400" y="6045200"/>
          <p14:tracePt t="30662" x="6743700" y="6045200"/>
          <p14:tracePt t="30679" x="6740525" y="6045200"/>
          <p14:tracePt t="30696" x="6740525" y="6054725"/>
          <p14:tracePt t="30712" x="6734175" y="6061075"/>
          <p14:tracePt t="30729" x="6734175" y="6070600"/>
          <p14:tracePt t="30746" x="6734175" y="6080125"/>
          <p14:tracePt t="30763" x="6734175" y="6083300"/>
          <p14:tracePt t="30779" x="6734175" y="6089650"/>
          <p14:tracePt t="30796" x="6740525" y="6089650"/>
          <p14:tracePt t="30812" x="6753225" y="6089650"/>
          <p14:tracePt t="30829" x="6788150" y="6089650"/>
          <p14:tracePt t="30846" x="6851650" y="6089650"/>
          <p14:tracePt t="30862" x="6886575" y="6089650"/>
          <p14:tracePt t="30879" x="6924675" y="6089650"/>
          <p14:tracePt t="30895" x="6956425" y="6089650"/>
          <p14:tracePt t="30912" x="6985000" y="6089650"/>
          <p14:tracePt t="30929" x="7007225" y="6089650"/>
          <p14:tracePt t="30945" x="7054850" y="6086475"/>
          <p14:tracePt t="30962" x="7099300" y="6073775"/>
          <p14:tracePt t="30979" x="7137400" y="6061075"/>
          <p14:tracePt t="30995" x="7194550" y="6035675"/>
          <p14:tracePt t="31012" x="7232650" y="6022975"/>
          <p14:tracePt t="31029" x="7254875" y="6022975"/>
          <p14:tracePt t="31046" x="7277100" y="6022975"/>
          <p14:tracePt t="31062" x="7286625" y="6022975"/>
          <p14:tracePt t="31078" x="7296150" y="6022975"/>
          <p14:tracePt t="31095" x="7327900" y="6022975"/>
          <p14:tracePt t="31112" x="7356475" y="6022975"/>
          <p14:tracePt t="31129" x="7416800" y="6022975"/>
          <p14:tracePt t="31145" x="7496175" y="6022975"/>
          <p14:tracePt t="31162" x="7537450" y="6022975"/>
          <p14:tracePt t="31178" x="7575550" y="6022975"/>
          <p14:tracePt t="31180" x="7588250" y="6026150"/>
          <p14:tracePt t="31195" x="7610475" y="6026150"/>
          <p14:tracePt t="31213" x="7639050" y="6026150"/>
          <p14:tracePt t="31229" x="7661275" y="6026150"/>
          <p14:tracePt t="31246" x="7715250" y="6026150"/>
          <p14:tracePt t="31262" x="7759700" y="6026150"/>
          <p14:tracePt t="31279" x="7794625" y="6026150"/>
          <p14:tracePt t="31296" x="7835900" y="6026150"/>
          <p14:tracePt t="31312" x="7858125" y="6026150"/>
          <p14:tracePt t="31329" x="7880350" y="6032500"/>
          <p14:tracePt t="31345" x="7915275" y="6045200"/>
          <p14:tracePt t="31363" x="7943850" y="6051550"/>
          <p14:tracePt t="31379" x="7966075" y="6057900"/>
          <p14:tracePt t="31395" x="8007350" y="6061075"/>
          <p14:tracePt t="31413" x="8029575" y="6067425"/>
          <p14:tracePt t="31429" x="8061325" y="6073775"/>
          <p14:tracePt t="31446" x="8102600" y="6080125"/>
          <p14:tracePt t="31462" x="8124825" y="6080125"/>
          <p14:tracePt t="31479" x="8147050" y="6080125"/>
          <p14:tracePt t="31495" x="8185150" y="6080125"/>
          <p14:tracePt t="31512" x="8194675" y="6080125"/>
          <p14:tracePt t="31529" x="8216900" y="6080125"/>
          <p14:tracePt t="31545" x="8226425" y="6080125"/>
          <p14:tracePt t="31562" x="8229600" y="6080125"/>
          <p14:tracePt t="31644" x="8223250" y="6080125"/>
          <p14:tracePt t="31651" x="8220075" y="6080125"/>
          <p14:tracePt t="31662" x="8201025" y="6080125"/>
          <p14:tracePt t="31679" x="8153400" y="6080125"/>
          <p14:tracePt t="31695" x="8112125" y="6080125"/>
          <p14:tracePt t="31713" x="8080375" y="6080125"/>
          <p14:tracePt t="31729" x="8054975" y="6089650"/>
          <p14:tracePt t="31746" x="8045450" y="6089650"/>
          <p14:tracePt t="31762" x="8029575" y="6102350"/>
          <p14:tracePt t="31779" x="8013700" y="6105525"/>
          <p14:tracePt t="31795" x="7997825" y="6111875"/>
          <p14:tracePt t="31812" x="7969250" y="6118225"/>
          <p14:tracePt t="31829" x="7940675" y="6130925"/>
          <p14:tracePt t="31845" x="7912100" y="6134100"/>
          <p14:tracePt t="31863" x="7902575" y="6140450"/>
          <p14:tracePt t="31880" x="7886700" y="6143625"/>
          <p14:tracePt t="31895" x="7877175" y="6143625"/>
          <p14:tracePt t="31912" x="7861300" y="6143625"/>
          <p14:tracePt t="31929" x="7848600" y="6143625"/>
          <p14:tracePt t="31945" x="7839075" y="6143625"/>
          <p14:tracePt t="31962" x="7829550" y="6143625"/>
          <p14:tracePt t="32017" x="7835900" y="6137275"/>
          <p14:tracePt t="32024" x="7839075" y="6134100"/>
          <p14:tracePt t="32031" x="7845425" y="6127750"/>
          <p14:tracePt t="32045" x="7854950" y="6118225"/>
          <p14:tracePt t="32062" x="7864475" y="6108700"/>
          <p14:tracePt t="32079" x="7886700" y="6092825"/>
          <p14:tracePt t="32095" x="7899400" y="6092825"/>
          <p14:tracePt t="32112" x="7908925" y="6086475"/>
          <p14:tracePt t="32129" x="7931150" y="6086475"/>
          <p14:tracePt t="32145" x="7940675" y="6086475"/>
          <p14:tracePt t="32163" x="7950200" y="6086475"/>
          <p14:tracePt t="32165" x="7953375" y="6086475"/>
          <p14:tracePt t="32179" x="7962900" y="6086475"/>
          <p14:tracePt t="32195" x="7978775" y="6086475"/>
          <p14:tracePt t="32212" x="7988300" y="6086475"/>
          <p14:tracePt t="32229" x="8029575" y="6086475"/>
          <p14:tracePt t="32245" x="8051800" y="6086475"/>
          <p14:tracePt t="32262" x="8067675" y="6086475"/>
          <p14:tracePt t="32279" x="8086725" y="6086475"/>
          <p14:tracePt t="32295" x="8096250" y="6086475"/>
          <p14:tracePt t="32329" x="8099425" y="6086475"/>
          <p14:tracePt t="32345" x="8112125" y="6086475"/>
          <p14:tracePt t="32362" x="8121650" y="6086475"/>
          <p14:tracePt t="32378" x="8140700" y="6086475"/>
          <p14:tracePt t="32396" x="8150225" y="6086475"/>
          <p14:tracePt t="32728" x="8143875" y="6086475"/>
          <p14:tracePt t="32736" x="8137525" y="6086475"/>
          <p14:tracePt t="32746" x="8121650" y="6086475"/>
          <p14:tracePt t="32763" x="8096250" y="6086475"/>
          <p14:tracePt t="32779" x="8074025" y="6086475"/>
          <p14:tracePt t="32795" x="8064500" y="6086475"/>
          <p14:tracePt t="32813" x="8048625" y="6086475"/>
          <p14:tracePt t="32845" x="8035925" y="6086475"/>
          <p14:tracePt t="32879" x="8026400" y="6086475"/>
          <p14:tracePt t="33264" x="8032750" y="6086475"/>
          <p14:tracePt t="33277" x="8035925" y="6086475"/>
          <p14:tracePt t="33284" x="8042275" y="6086475"/>
          <p14:tracePt t="33296" x="8045450" y="6086475"/>
          <p14:tracePt t="33312" x="8086725" y="6086475"/>
          <p14:tracePt t="33329" x="8108950" y="6086475"/>
          <p14:tracePt t="33362" x="8147050" y="6086475"/>
          <p14:tracePt t="33395" x="8166100" y="6086475"/>
          <p14:tracePt t="33647" x="8166100" y="6089650"/>
          <p14:tracePt t="33697" x="8169275" y="6089650"/>
          <p14:tracePt t="33704" x="8175625" y="6089650"/>
          <p14:tracePt t="34296" x="8159750" y="6096000"/>
          <p14:tracePt t="34303" x="8134350" y="6102350"/>
          <p14:tracePt t="34312" x="8115300" y="6108700"/>
          <p14:tracePt t="34332" x="8035925" y="6134100"/>
          <p14:tracePt t="34349" x="7940675" y="6143625"/>
          <p14:tracePt t="34366" x="7762875" y="6169025"/>
          <p14:tracePt t="34379" x="7705725" y="6175375"/>
          <p14:tracePt t="34412" x="7429500" y="6235700"/>
          <p14:tracePt t="34445" x="7286625" y="6283325"/>
          <p14:tracePt t="34462" x="7248525" y="6302375"/>
          <p14:tracePt t="34478" x="7204075" y="6315075"/>
          <p14:tracePt t="34495" x="7137400" y="6346825"/>
          <p14:tracePt t="34512" x="7086600" y="6362700"/>
          <p14:tracePt t="34529" x="7048500" y="6375400"/>
          <p14:tracePt t="34545" x="6997700" y="6391275"/>
          <p14:tracePt t="34562" x="6975475" y="6410325"/>
          <p14:tracePt t="34579" x="6950075" y="6423025"/>
          <p14:tracePt t="34595" x="6924675" y="6435725"/>
          <p14:tracePt t="34612" x="6892925" y="6448425"/>
          <p14:tracePt t="34629" x="6870700" y="6467475"/>
          <p14:tracePt t="34646" x="6819900" y="6486525"/>
          <p14:tracePt t="34662" x="6797675" y="6496050"/>
          <p14:tracePt t="34680" x="6762750" y="6515100"/>
          <p14:tracePt t="34695" x="6750050" y="6530975"/>
          <p14:tracePt t="34712" x="6740525" y="6534150"/>
          <p14:tracePt t="34729" x="6724650" y="6534150"/>
          <p14:tracePt t="34745" x="6699250" y="6534150"/>
          <p14:tracePt t="34762" x="6670675" y="6534150"/>
          <p14:tracePt t="34778" x="6648450" y="6534150"/>
          <p14:tracePt t="34795" x="6623050" y="6534150"/>
          <p14:tracePt t="34812" x="6613525" y="6534150"/>
          <p14:tracePt t="34828" x="6604000" y="6534150"/>
          <p14:tracePt t="34845" x="6588125" y="6534150"/>
          <p14:tracePt t="34880" x="6584950" y="6534150"/>
          <p14:tracePt t="36984" x="6619875" y="6546850"/>
          <p14:tracePt t="36991" x="6670675" y="6565900"/>
          <p14:tracePt t="37000" x="6696075" y="6578600"/>
          <p14:tracePt t="37012" x="6759575" y="6591300"/>
          <p14:tracePt t="37032" x="6851650" y="6619875"/>
          <p14:tracePt t="37045" x="6889750" y="6629400"/>
          <p14:tracePt t="37078" x="7029450" y="6629400"/>
          <p14:tracePt t="37111" x="7150100" y="6629400"/>
          <p14:tracePt t="37129" x="7188200" y="6629400"/>
          <p14:tracePt t="37146" x="7251700" y="6613525"/>
          <p14:tracePt t="37162" x="7289800" y="6600825"/>
          <p14:tracePt t="37179" x="7312025" y="6594475"/>
          <p14:tracePt t="37195" x="7353300" y="6588125"/>
          <p14:tracePt t="37211" x="7369175" y="6578600"/>
          <p14:tracePt t="37228" x="7388225" y="6578600"/>
          <p14:tracePt t="37245" x="7416800" y="6569075"/>
          <p14:tracePt t="37262" x="7445375" y="6562725"/>
          <p14:tracePt t="37278" x="7470775" y="6550025"/>
          <p14:tracePt t="37296" x="7518400" y="6537325"/>
          <p14:tracePt t="37311" x="7546975" y="6530975"/>
          <p14:tracePt t="37328" x="7578725" y="6527800"/>
          <p14:tracePt t="37345" x="7626350" y="6527800"/>
          <p14:tracePt t="37361" x="7648575" y="6527800"/>
          <p14:tracePt t="37378" x="7683500" y="6527800"/>
          <p14:tracePt t="37395" x="7747000" y="6527800"/>
          <p14:tracePt t="37411" x="7807325" y="6527800"/>
          <p14:tracePt t="37428" x="7858125" y="6527800"/>
          <p14:tracePt t="37446" x="7934325" y="6527800"/>
          <p14:tracePt t="37462" x="7972425" y="6515100"/>
          <p14:tracePt t="37478" x="8020050" y="6492875"/>
          <p14:tracePt t="37495" x="8083550" y="6480175"/>
          <p14:tracePt t="37512" x="8147050" y="6467475"/>
          <p14:tracePt t="37528" x="8181975" y="6467475"/>
          <p14:tracePt t="37545" x="8261350" y="6467475"/>
          <p14:tracePt t="37561" x="8296275" y="6467475"/>
          <p14:tracePt t="37578" x="8328025" y="6467475"/>
          <p14:tracePt t="37595" x="8359775" y="6467475"/>
          <p14:tracePt t="37611" x="8388350" y="6467475"/>
          <p14:tracePt t="37628" x="8410575" y="6467475"/>
          <p14:tracePt t="37645" x="8451850" y="6467475"/>
          <p14:tracePt t="37662" x="8474075" y="6467475"/>
          <p14:tracePt t="37678" x="8502650" y="6467475"/>
          <p14:tracePt t="37695" x="8534400" y="6467475"/>
          <p14:tracePt t="37711" x="8550275" y="6467475"/>
          <p14:tracePt t="37728" x="8559800" y="6467475"/>
          <p14:tracePt t="37831" x="8553450" y="6467475"/>
          <p14:tracePt t="37838" x="8550275" y="6467475"/>
          <p14:tracePt t="37845" x="8537575" y="6467475"/>
          <p14:tracePt t="37862" x="8528050" y="6467475"/>
          <p14:tracePt t="37879" x="8505825" y="6470650"/>
          <p14:tracePt t="37895" x="8464550" y="6483350"/>
          <p14:tracePt t="37912" x="8420100" y="6489700"/>
          <p14:tracePt t="37928" x="8375650" y="6489700"/>
          <p14:tracePt t="37945" x="8283575" y="6489700"/>
          <p14:tracePt t="37962" x="8223250" y="6489700"/>
          <p14:tracePt t="37980" x="8147050" y="6489700"/>
          <p14:tracePt t="37995" x="8108950" y="6489700"/>
          <p14:tracePt t="38012" x="8064500" y="6489700"/>
          <p14:tracePt t="38028" x="8023225" y="6489700"/>
          <p14:tracePt t="38045" x="7975600" y="6489700"/>
          <p14:tracePt t="38062" x="7953375" y="6489700"/>
          <p14:tracePt t="38078" x="7931150" y="6489700"/>
          <p14:tracePt t="38095" x="7896225" y="6489700"/>
          <p14:tracePt t="38112" x="7886700" y="6489700"/>
          <p14:tracePt t="38130" x="7867650" y="6489700"/>
          <p14:tracePt t="38145" x="7858125" y="6489700"/>
          <p14:tracePt t="38162" x="7845425" y="6489700"/>
          <p14:tracePt t="38179" x="7832725" y="6486525"/>
          <p14:tracePt t="38195" x="7816850" y="6486525"/>
          <p14:tracePt t="38212" x="7807325" y="6483350"/>
          <p14:tracePt t="38229" x="7791450" y="6483350"/>
          <p14:tracePt t="38246" x="7781925" y="6483350"/>
          <p14:tracePt t="38262" x="7762875" y="6483350"/>
          <p14:tracePt t="38279" x="7747000" y="6483350"/>
          <p14:tracePt t="38295" x="7737475" y="6483350"/>
          <p14:tracePt t="38312" x="7727950" y="6483350"/>
          <p14:tracePt t="38329" x="7705725" y="6483350"/>
          <p14:tracePt t="38345" x="7696200" y="6483350"/>
          <p14:tracePt t="38362" x="7686675" y="6483350"/>
          <p14:tracePt t="38379" x="7683500" y="6483350"/>
          <p14:tracePt t="38429" x="7683500" y="6477000"/>
          <p14:tracePt t="38436" x="7689850" y="6470650"/>
          <p14:tracePt t="38445" x="7693025" y="6467475"/>
          <p14:tracePt t="38461" x="7715250" y="6467475"/>
          <p14:tracePt t="38479" x="7756525" y="6467475"/>
          <p14:tracePt t="38495" x="7785100" y="6467475"/>
          <p14:tracePt t="38512" x="7807325" y="6467475"/>
          <p14:tracePt t="38529" x="7870825" y="6454775"/>
          <p14:tracePt t="38545" x="7924800" y="6448425"/>
          <p14:tracePt t="38562" x="7959725" y="6435725"/>
          <p14:tracePt t="38579" x="8016875" y="6435725"/>
          <p14:tracePt t="38595" x="8045450" y="6435725"/>
          <p14:tracePt t="38612" x="8054975" y="6429375"/>
          <p14:tracePt t="38628" x="8070850" y="6429375"/>
          <p14:tracePt t="38645" x="8083550" y="6429375"/>
          <p14:tracePt t="38662" x="8099425" y="6426200"/>
          <p14:tracePt t="38678" x="8140700" y="6426200"/>
          <p14:tracePt t="38695" x="8162925" y="6426200"/>
          <p14:tracePt t="38712" x="8178800" y="6426200"/>
          <p14:tracePt t="38728" x="8210550" y="6426200"/>
          <p14:tracePt t="38744" x="8226425" y="6426200"/>
          <p14:tracePt t="38762" x="8248650" y="6426200"/>
          <p14:tracePt t="38778" x="8280400" y="6426200"/>
          <p14:tracePt t="38795" x="8302625" y="6426200"/>
          <p14:tracePt t="38811" x="8324850" y="6426200"/>
          <p14:tracePt t="38828" x="8362950" y="6426200"/>
          <p14:tracePt t="38844" x="8375650" y="6426200"/>
          <p14:tracePt t="38861" x="8388350" y="6426200"/>
          <p14:tracePt t="38878" x="8410575" y="6426200"/>
          <p14:tracePt t="38895" x="8420100" y="6426200"/>
          <p14:tracePt t="38912" x="8435975" y="6426200"/>
          <p14:tracePt t="38928" x="8461375" y="6426200"/>
          <p14:tracePt t="38945" x="8483600" y="6426200"/>
          <p14:tracePt t="38962" x="8499475" y="6426200"/>
          <p14:tracePt t="38978" x="8518525" y="6419850"/>
          <p14:tracePt t="38995" x="8528050" y="6419850"/>
          <p14:tracePt t="39012" x="8537575" y="6419850"/>
          <p14:tracePt t="39028" x="8543925" y="6419850"/>
          <p14:tracePt t="41138" x="8489950" y="6384925"/>
          <p14:tracePt t="41145" x="8404225" y="6337300"/>
          <p14:tracePt t="41152" x="8321675" y="6302375"/>
          <p14:tracePt t="41161" x="8226425" y="6264275"/>
          <p14:tracePt t="41178" x="7972425" y="6181725"/>
          <p14:tracePt t="41194" x="7556500" y="6102350"/>
          <p14:tracePt t="41212" x="7194550" y="6076950"/>
          <p14:tracePt t="41246" x="6683375" y="6076950"/>
          <p14:tracePt t="41279" x="6423025" y="6035675"/>
          <p14:tracePt t="41280" x="6353175" y="6026150"/>
          <p14:tracePt t="41295" x="6248400" y="6010275"/>
          <p14:tracePt t="41311" x="6127750" y="5975350"/>
          <p14:tracePt t="41328" x="5994400" y="5930900"/>
          <p14:tracePt t="41345" x="5803900" y="5880100"/>
          <p14:tracePt t="41362" x="5692775" y="5845175"/>
          <p14:tracePt t="41378" x="5607050" y="5829300"/>
          <p14:tracePt t="41395" x="5495925" y="5807075"/>
          <p14:tracePt t="41411" x="5432425" y="5794375"/>
          <p14:tracePt t="41428" x="5387975" y="5775325"/>
          <p14:tracePt t="41444" x="5324475" y="5756275"/>
          <p14:tracePt t="41462" x="5286375" y="5743575"/>
          <p14:tracePt t="41478" x="5254625" y="5730875"/>
          <p14:tracePt t="41494" x="5226050" y="5708650"/>
          <p14:tracePt t="41511" x="5210175" y="5695950"/>
          <p14:tracePt t="41527" x="5200650" y="5686425"/>
          <p14:tracePt t="41544" x="5194300" y="5638800"/>
          <p14:tracePt t="41561" x="5194300" y="5588000"/>
          <p14:tracePt t="41578" x="5194300" y="5518150"/>
          <p14:tracePt t="41594" x="5187950" y="5448300"/>
          <p14:tracePt t="41611" x="5184775" y="5419725"/>
          <p14:tracePt t="41627" x="5172075" y="5394325"/>
          <p14:tracePt t="41644" x="5153025" y="5378450"/>
          <p14:tracePt t="41662" x="5140325" y="5368925"/>
          <p14:tracePt t="41678" x="5130800" y="5353050"/>
          <p14:tracePt t="41694" x="5089525" y="5337175"/>
          <p14:tracePt t="41711" x="5045075" y="5324475"/>
          <p14:tracePt t="41727" x="4991100" y="5308600"/>
          <p14:tracePt t="41745" x="4857750" y="5280025"/>
          <p14:tracePt t="41761" x="4749800" y="5260975"/>
          <p14:tracePt t="41779" x="4606925" y="5254625"/>
          <p14:tracePt t="41795" x="4483100" y="5254625"/>
          <p14:tracePt t="41811" x="4356100" y="5254625"/>
          <p14:tracePt t="41828" x="4213225" y="5245100"/>
          <p14:tracePt t="41844" x="4117975" y="5238750"/>
          <p14:tracePt t="41861" x="4038600" y="5238750"/>
          <p14:tracePt t="41878" x="3917950" y="5232400"/>
          <p14:tracePt t="41894" x="3867150" y="5232400"/>
          <p14:tracePt t="41911" x="3829050" y="5232400"/>
          <p14:tracePt t="41928" x="3768725" y="5232400"/>
          <p14:tracePt t="41944" x="3714750" y="5241925"/>
          <p14:tracePt t="41961" x="3660775" y="5254625"/>
          <p14:tracePt t="41978" x="3597275" y="5273675"/>
          <p14:tracePt t="41995" x="3565525" y="5292725"/>
          <p14:tracePt t="42012" x="3536950" y="5305425"/>
          <p14:tracePt t="42028" x="3514725" y="5321300"/>
          <p14:tracePt t="42045" x="3505200" y="5330825"/>
          <p14:tracePt t="42061" x="3489325" y="5346700"/>
          <p14:tracePt t="42078" x="3479800" y="5372100"/>
          <p14:tracePt t="42094" x="3479800" y="5410200"/>
          <p14:tracePt t="42111" x="3479800" y="5445125"/>
          <p14:tracePt t="42128" x="3479800" y="5492750"/>
          <p14:tracePt t="42144" x="3486150" y="5524500"/>
          <p14:tracePt t="42161" x="3505200" y="5556250"/>
          <p14:tracePt t="42177" x="3536950" y="5619750"/>
          <p14:tracePt t="42194" x="3559175" y="5657850"/>
          <p14:tracePt t="42211" x="3587750" y="5683250"/>
          <p14:tracePt t="42228" x="3625850" y="5727700"/>
          <p14:tracePt t="42244" x="3644900" y="5743575"/>
          <p14:tracePt t="42261" x="3660775" y="5753100"/>
          <p14:tracePt t="42277" x="3695700" y="5778500"/>
          <p14:tracePt t="42295" x="3733800" y="5791200"/>
          <p14:tracePt t="42311" x="3794125" y="5803900"/>
          <p14:tracePt t="42327" x="3902075" y="5813425"/>
          <p14:tracePt t="42345" x="3952875" y="5813425"/>
          <p14:tracePt t="42361" x="3997325" y="5819775"/>
          <p14:tracePt t="42377" x="4060825" y="5819775"/>
          <p14:tracePt t="42394" x="4114800" y="5819775"/>
          <p14:tracePt t="42411" x="4171950" y="5819775"/>
          <p14:tracePt t="42427" x="4273550" y="5807075"/>
          <p14:tracePt t="42444" x="4343400" y="5807075"/>
          <p14:tracePt t="42461" x="4416425" y="5807075"/>
          <p14:tracePt t="42477" x="4508500" y="5807075"/>
          <p14:tracePt t="42494" x="4546600" y="5810250"/>
          <p14:tracePt t="42511" x="4591050" y="5816600"/>
          <p14:tracePt t="42528" x="4645025" y="5822950"/>
          <p14:tracePt t="42544" x="4676775" y="5835650"/>
          <p14:tracePt t="42561" x="4727575" y="5842000"/>
          <p14:tracePt t="42577" x="4883150" y="5857875"/>
          <p14:tracePt t="42594" x="5000625" y="5876925"/>
          <p14:tracePt t="42611" x="5073650" y="5883275"/>
          <p14:tracePt t="42627" x="5137150" y="5883275"/>
          <p14:tracePt t="42645" x="5165725" y="5883275"/>
          <p14:tracePt t="42661" x="5181600" y="5883275"/>
          <p14:tracePt t="42677" x="5222875" y="5883275"/>
          <p14:tracePt t="42694" x="5251450" y="5880100"/>
          <p14:tracePt t="42711" x="5305425" y="5867400"/>
          <p14:tracePt t="42727" x="5378450" y="5848350"/>
          <p14:tracePt t="42744" x="5419725" y="5829300"/>
          <p14:tracePt t="42761" x="5441950" y="5816600"/>
          <p14:tracePt t="42778" x="5464175" y="5800725"/>
          <p14:tracePt t="42794" x="5473700" y="5791200"/>
          <p14:tracePt t="42811" x="5476875" y="5762625"/>
          <p14:tracePt t="42828" x="5476875" y="5743575"/>
          <p14:tracePt t="42844" x="5476875" y="5721350"/>
          <p14:tracePt t="42862" x="5476875" y="5708650"/>
          <p14:tracePt t="42878" x="5476875" y="5692775"/>
          <p14:tracePt t="42894" x="5464175" y="5661025"/>
          <p14:tracePt t="42912" x="5438775" y="5626100"/>
          <p14:tracePt t="42927" x="5413375" y="5588000"/>
          <p14:tracePt t="42944" x="5397500" y="5562600"/>
          <p14:tracePt t="42962" x="5372100" y="5534025"/>
          <p14:tracePt t="42977" x="5362575" y="5524500"/>
          <p14:tracePt t="42994" x="5346700" y="5514975"/>
          <p14:tracePt t="43011" x="5305425" y="5489575"/>
          <p14:tracePt t="43028" x="5257800" y="5464175"/>
          <p14:tracePt t="43044" x="5219700" y="5438775"/>
          <p14:tracePt t="43062" x="5153025" y="5403850"/>
          <p14:tracePt t="43077" x="5114925" y="5391150"/>
          <p14:tracePt t="43094" x="5092700" y="5378450"/>
          <p14:tracePt t="43112" x="5051425" y="5378450"/>
          <p14:tracePt t="43127" x="5029200" y="5362575"/>
          <p14:tracePt t="43145" x="4997450" y="5349875"/>
          <p14:tracePt t="43161" x="4949825" y="5330825"/>
          <p14:tracePt t="43177" x="4918075" y="5318125"/>
          <p14:tracePt t="43194" x="4886325" y="5299075"/>
          <p14:tracePt t="43211" x="4854575" y="5295900"/>
          <p14:tracePt t="43227" x="4822825" y="5289550"/>
          <p14:tracePt t="43244" x="4800600" y="5283200"/>
          <p14:tracePt t="43262" x="4740275" y="5283200"/>
          <p14:tracePt t="43277" x="4695825" y="5283200"/>
          <p14:tracePt t="43294" x="4651375" y="5283200"/>
          <p14:tracePt t="43312" x="4587875" y="5283200"/>
          <p14:tracePt t="43329" x="4552950" y="5283200"/>
          <p14:tracePt t="43345" x="4508500" y="5283200"/>
          <p14:tracePt t="43361" x="4422775" y="5283200"/>
          <p14:tracePt t="43378" x="4368800" y="5283200"/>
          <p14:tracePt t="43394" x="4327525" y="5283200"/>
          <p14:tracePt t="43411" x="4270375" y="5283200"/>
          <p14:tracePt t="43427" x="4241800" y="5283200"/>
          <p14:tracePt t="43444" x="4213225" y="5283200"/>
          <p14:tracePt t="43461" x="4178300" y="5283200"/>
          <p14:tracePt t="43477" x="4149725" y="5283200"/>
          <p14:tracePt t="43494" x="4127500" y="5283200"/>
          <p14:tracePt t="43511" x="4089400" y="5283200"/>
          <p14:tracePt t="43527" x="4067175" y="5283200"/>
          <p14:tracePt t="43544" x="4038600" y="5283200"/>
          <p14:tracePt t="43561" x="4010025" y="5292725"/>
          <p14:tracePt t="43578" x="3997325" y="5308600"/>
          <p14:tracePt t="43594" x="3981450" y="5311775"/>
          <p14:tracePt t="43612" x="3968750" y="5321300"/>
          <p14:tracePt t="43627" x="3959225" y="5330825"/>
          <p14:tracePt t="43644" x="3949700" y="5340350"/>
          <p14:tracePt t="43661" x="3927475" y="5362575"/>
          <p14:tracePt t="43678" x="3917950" y="5372100"/>
          <p14:tracePt t="43694" x="3911600" y="5381625"/>
          <p14:tracePt t="43711" x="3911600" y="5416550"/>
          <p14:tracePt t="43728" x="3911600" y="5438775"/>
          <p14:tracePt t="43744" x="3911600" y="5467350"/>
          <p14:tracePt t="43761" x="3911600" y="5499100"/>
          <p14:tracePt t="43777" x="3911600" y="5530850"/>
          <p14:tracePt t="43794" x="3911600" y="5553075"/>
          <p14:tracePt t="43796" x="3911600" y="5562600"/>
          <p14:tracePt t="43811" x="3911600" y="5578475"/>
          <p14:tracePt t="43828" x="3911600" y="5588000"/>
          <p14:tracePt t="43845" x="3911600" y="5600700"/>
          <p14:tracePt t="43861" x="3911600" y="5613400"/>
          <p14:tracePt t="43877" x="3911600" y="5626100"/>
          <p14:tracePt t="43895" x="3911600" y="5641975"/>
          <p14:tracePt t="43911" x="3911600" y="5651500"/>
          <p14:tracePt t="43927" x="3911600" y="5657850"/>
          <p14:tracePt t="43945" x="3924300" y="5661025"/>
          <p14:tracePt t="43961" x="3933825" y="5661025"/>
          <p14:tracePt t="43977" x="3956050" y="5661025"/>
          <p14:tracePt t="43994" x="4010025" y="5683250"/>
          <p14:tracePt t="44010" x="4079875" y="5695950"/>
          <p14:tracePt t="44028" x="4111625" y="5702300"/>
          <p14:tracePt t="44045" x="4143375" y="5702300"/>
          <p14:tracePt t="44061" x="4156075" y="5702300"/>
          <p14:tracePt t="44077" x="4165600" y="5702300"/>
          <p14:tracePt t="44095" x="4184650" y="5702300"/>
          <p14:tracePt t="44111" x="4200525" y="5702300"/>
          <p14:tracePt t="44127" x="4222750" y="5702300"/>
          <p14:tracePt t="44145" x="4254500" y="5702300"/>
          <p14:tracePt t="44161" x="4267200" y="5702300"/>
          <p14:tracePt t="44177" x="4276725" y="5702300"/>
          <p14:tracePt t="44194" x="4279900" y="5702300"/>
          <p14:tracePt t="44227" x="4295775" y="5702300"/>
          <p14:tracePt t="44245" x="4321175" y="5702300"/>
          <p14:tracePt t="44261" x="4365625" y="5702300"/>
          <p14:tracePt t="44277" x="4394200" y="5702300"/>
          <p14:tracePt t="44294" x="4435475" y="5702300"/>
          <p14:tracePt t="44310" x="4451350" y="5702300"/>
          <p14:tracePt t="44327" x="4467225" y="5702300"/>
          <p14:tracePt t="44345" x="4479925" y="5702300"/>
          <p14:tracePt t="44361" x="4502150" y="5702300"/>
          <p14:tracePt t="44377" x="4546600" y="5702300"/>
          <p14:tracePt t="44395" x="4632325" y="5702300"/>
          <p14:tracePt t="44411" x="4692650" y="5702300"/>
          <p14:tracePt t="44427" x="4733925" y="5702300"/>
          <p14:tracePt t="44445" x="4756150" y="5702300"/>
          <p14:tracePt t="44461" x="4772025" y="5702300"/>
          <p14:tracePt t="44477" x="4775200" y="5702300"/>
          <p14:tracePt t="44494" x="4781550" y="5702300"/>
          <p14:tracePt t="44511" x="4791075" y="5702300"/>
          <p14:tracePt t="44527" x="4806950" y="5699125"/>
          <p14:tracePt t="44544" x="4857750" y="5673725"/>
          <p14:tracePt t="44561" x="4902200" y="5661025"/>
          <p14:tracePt t="44577" x="4924425" y="5661025"/>
          <p14:tracePt t="44594" x="4953000" y="5648325"/>
          <p14:tracePt t="44611" x="4962525" y="5648325"/>
          <p14:tracePt t="44627" x="4972050" y="5648325"/>
          <p14:tracePt t="44644" x="4991100" y="5638800"/>
          <p14:tracePt t="44661" x="5000625" y="5629275"/>
          <p14:tracePt t="44677" x="5022850" y="5613400"/>
          <p14:tracePt t="44694" x="5067300" y="5594350"/>
          <p14:tracePt t="44711" x="5089525" y="5581650"/>
          <p14:tracePt t="44727" x="5114925" y="5575300"/>
          <p14:tracePt t="44744" x="5127625" y="5562600"/>
          <p14:tracePt t="44761" x="5137150" y="5549900"/>
          <p14:tracePt t="44777" x="5143500" y="5549900"/>
          <p14:tracePt t="44794" x="5149850" y="5540375"/>
          <p14:tracePt t="44844" x="5149850" y="5537200"/>
          <p14:tracePt t="44901" x="5149850" y="5530850"/>
          <p14:tracePt t="44908" x="5159375" y="5527675"/>
          <p14:tracePt t="44916" x="5159375" y="5521325"/>
          <p14:tracePt t="44927" x="5159375" y="5511800"/>
          <p14:tracePt t="44944" x="5162550" y="5495925"/>
          <p14:tracePt t="44961" x="5162550" y="5486400"/>
          <p14:tracePt t="44977" x="5162550" y="5476875"/>
          <p14:tracePt t="45022" x="5162550" y="5473700"/>
          <p14:tracePt t="45315" x="5153025" y="5467350"/>
          <p14:tracePt t="45322" x="5146675" y="5461000"/>
          <p14:tracePt t="45328" x="5140325" y="5451475"/>
          <p14:tracePt t="45344" x="5130800" y="5441950"/>
          <p14:tracePt t="45361" x="5108575" y="5429250"/>
          <p14:tracePt t="45378" x="5067300" y="5419725"/>
          <p14:tracePt t="45394" x="5051425" y="5419725"/>
          <p14:tracePt t="45411" x="5035550" y="5413375"/>
          <p14:tracePt t="45427" x="5016500" y="5413375"/>
          <p14:tracePt t="45444" x="4987925" y="5407025"/>
          <p14:tracePt t="45461" x="4962525" y="5387975"/>
          <p14:tracePt t="45477" x="4905375" y="5378450"/>
          <p14:tracePt t="45494" x="4860925" y="5372100"/>
          <p14:tracePt t="45511" x="4826000" y="5359400"/>
          <p14:tracePt t="45527" x="4784725" y="5359400"/>
          <p14:tracePt t="45544" x="4762500" y="5359400"/>
          <p14:tracePt t="45561" x="4740275" y="5359400"/>
          <p14:tracePt t="45577" x="4708525" y="5359400"/>
          <p14:tracePt t="45594" x="4670425" y="5346700"/>
          <p14:tracePt t="45611" x="4625975" y="5334000"/>
          <p14:tracePt t="45628" x="4562475" y="5334000"/>
          <p14:tracePt t="45644" x="4527550" y="5334000"/>
          <p14:tracePt t="45661" x="4489450" y="5334000"/>
          <p14:tracePt t="45677" x="4435475" y="5334000"/>
          <p14:tracePt t="45694" x="4397375" y="5334000"/>
          <p14:tracePt t="45711" x="4356100" y="5334000"/>
          <p14:tracePt t="45728" x="4292600" y="5334000"/>
          <p14:tracePt t="45744" x="4248150" y="5334000"/>
          <p14:tracePt t="45761" x="4210050" y="5321300"/>
          <p14:tracePt t="45777" x="4140200" y="5321300"/>
          <p14:tracePt t="45794" x="4095750" y="5321300"/>
          <p14:tracePt t="45811" x="4060825" y="5321300"/>
          <p14:tracePt t="45827" x="4025900" y="5321300"/>
          <p14:tracePt t="45844" x="3997325" y="5321300"/>
          <p14:tracePt t="45861" x="3975100" y="5321300"/>
          <p14:tracePt t="45877" x="3940175" y="5340350"/>
          <p14:tracePt t="45894" x="3924300" y="5349875"/>
          <p14:tracePt t="45911" x="3914775" y="5356225"/>
          <p14:tracePt t="45928" x="3892550" y="5365750"/>
          <p14:tracePt t="45944" x="3883025" y="5375275"/>
          <p14:tracePt t="45960" x="3873500" y="5381625"/>
          <p14:tracePt t="45978" x="3857625" y="5400675"/>
          <p14:tracePt t="45994" x="3841750" y="5410200"/>
          <p14:tracePt t="46011" x="3841750" y="5419725"/>
          <p14:tracePt t="46028" x="3838575" y="5441950"/>
          <p14:tracePt t="46044" x="3838575" y="5451475"/>
          <p14:tracePt t="46060" x="3838575" y="5467350"/>
          <p14:tracePt t="46078" x="3838575" y="5492750"/>
          <p14:tracePt t="46094" x="3838575" y="5502275"/>
          <p14:tracePt t="46111" x="3838575" y="5511800"/>
          <p14:tracePt t="46128" x="3838575" y="5527675"/>
          <p14:tracePt t="46144" x="3838575" y="5540375"/>
          <p14:tracePt t="46161" x="3838575" y="5549900"/>
          <p14:tracePt t="46177" x="3838575" y="5565775"/>
          <p14:tracePt t="46195" x="3838575" y="5575300"/>
          <p14:tracePt t="46211" x="3854450" y="5597525"/>
          <p14:tracePt t="46227" x="3867150" y="5600700"/>
          <p14:tracePt t="46326" x="3870325" y="5600700"/>
          <p14:tracePt t="46334" x="3876675" y="5600700"/>
          <p14:tracePt t="46344" x="3879850" y="5600700"/>
          <p14:tracePt t="46384" x="3886200" y="5600700"/>
          <p14:tracePt t="46433" x="3889375" y="5600700"/>
          <p14:tracePt t="46440" x="3895725" y="5600700"/>
          <p14:tracePt t="46447" x="3905250" y="5600700"/>
          <p14:tracePt t="46461" x="3927475" y="5600700"/>
          <p14:tracePt t="46477" x="3981450" y="5607050"/>
          <p14:tracePt t="46494" x="4041775" y="5616575"/>
          <p14:tracePt t="46511" x="4117975" y="5616575"/>
          <p14:tracePt t="46528" x="4140200" y="5616575"/>
          <p14:tracePt t="46545" x="4165600" y="5616575"/>
          <p14:tracePt t="46561" x="4178300" y="5616575"/>
          <p14:tracePt t="46577" x="4187825" y="5616575"/>
          <p14:tracePt t="46594" x="4210050" y="5616575"/>
          <p14:tracePt t="46611" x="4273550" y="5616575"/>
          <p14:tracePt t="46627" x="4324350" y="5616575"/>
          <p14:tracePt t="46644" x="4384675" y="5616575"/>
          <p14:tracePt t="46661" x="4448175" y="5616575"/>
          <p14:tracePt t="46677" x="4470400" y="5616575"/>
          <p14:tracePt t="46694" x="4479925" y="5616575"/>
          <p14:tracePt t="46711" x="4498975" y="5616575"/>
          <p14:tracePt t="46727" x="4543425" y="5616575"/>
          <p14:tracePt t="46744" x="4622800" y="5616575"/>
          <p14:tracePt t="46761" x="4784725" y="5616575"/>
          <p14:tracePt t="46777" x="4867275" y="5616575"/>
          <p14:tracePt t="46794" x="4937125" y="5616575"/>
          <p14:tracePt t="46811" x="5000625" y="5616575"/>
          <p14:tracePt t="46827" x="5032375" y="5616575"/>
          <p14:tracePt t="46844" x="5060950" y="5616575"/>
          <p14:tracePt t="46861" x="5124450" y="5603875"/>
          <p14:tracePt t="46878" x="5168900" y="5591175"/>
          <p14:tracePt t="46894" x="5232400" y="5578475"/>
          <p14:tracePt t="46910" x="5302250" y="5572125"/>
          <p14:tracePt t="46927" x="5330825" y="5572125"/>
          <p14:tracePt t="46944" x="5346700" y="5572125"/>
          <p14:tracePt t="46960" x="5362575" y="5572125"/>
          <p14:tracePt t="46994" x="5362575" y="5562600"/>
          <p14:tracePt t="47027" x="5362575" y="5556250"/>
          <p14:tracePt t="47044" x="5362575" y="5546725"/>
          <p14:tracePt t="47061" x="5362575" y="5527675"/>
          <p14:tracePt t="47078" x="5359400" y="5511800"/>
          <p14:tracePt t="47094" x="5346700" y="5489575"/>
          <p14:tracePt t="47111" x="5324475" y="5445125"/>
          <p14:tracePt t="47127" x="5308600" y="5435600"/>
          <p14:tracePt t="47144" x="5299075" y="5426075"/>
          <p14:tracePt t="47161" x="5270500" y="5403850"/>
          <p14:tracePt t="47177" x="5260975" y="5394325"/>
          <p14:tracePt t="47194" x="5238750" y="5384800"/>
          <p14:tracePt t="47211" x="5181600" y="5359400"/>
          <p14:tracePt t="47227" x="5137150" y="5343525"/>
          <p14:tracePt t="47244" x="5089525" y="5330825"/>
          <p14:tracePt t="47261" x="5057775" y="5321300"/>
          <p14:tracePt t="47277" x="5035550" y="5321300"/>
          <p14:tracePt t="47294" x="5026025" y="5321300"/>
          <p14:tracePt t="47310" x="5010150" y="5321300"/>
          <p14:tracePt t="47327" x="5000625" y="5321300"/>
          <p14:tracePt t="47345" x="4972050" y="5314950"/>
          <p14:tracePt t="47361" x="4949825" y="5295900"/>
          <p14:tracePt t="47377" x="4911725" y="5283200"/>
          <p14:tracePt t="47395" x="4854575" y="5276850"/>
          <p14:tracePt t="47411" x="4826000" y="5276850"/>
          <p14:tracePt t="47427" x="4791075" y="5276850"/>
          <p14:tracePt t="47444" x="4727575" y="5276850"/>
          <p14:tracePt t="47461" x="4692650" y="5276850"/>
          <p14:tracePt t="47477" x="4638675" y="5276850"/>
          <p14:tracePt t="47495" x="4562475" y="5276850"/>
          <p14:tracePt t="47511" x="4518025" y="5276850"/>
          <p14:tracePt t="47527" x="4479925" y="5276850"/>
          <p14:tracePt t="47544" x="4454525" y="5276850"/>
          <p14:tracePt t="47560" x="4445000" y="5276850"/>
          <p14:tracePt t="47577" x="4429125" y="5276850"/>
          <p14:tracePt t="47595" x="4416425" y="5276850"/>
          <p14:tracePt t="47611" x="4403725" y="5276850"/>
          <p14:tracePt t="47627" x="4394200" y="5276850"/>
          <p14:tracePt t="47645" x="4375150" y="5276850"/>
          <p14:tracePt t="47660" x="4365625" y="5276850"/>
          <p14:tracePt t="47677" x="4359275" y="5276850"/>
          <p14:tracePt t="47695" x="4356100" y="5276850"/>
          <p14:tracePt t="48372" x="4356100" y="5280025"/>
          <p14:tracePt t="48401" x="4346575" y="5280025"/>
          <p14:tracePt t="48412" x="4340225" y="5280025"/>
          <p14:tracePt t="48427" x="4330700" y="5295900"/>
          <p14:tracePt t="48444" x="4314825" y="5308600"/>
          <p14:tracePt t="48477" x="4295775" y="5356225"/>
          <p14:tracePt t="48510" x="4289425" y="5495925"/>
          <p14:tracePt t="48527" x="4289425" y="5534025"/>
          <p14:tracePt t="48544" x="4283075" y="5619750"/>
          <p14:tracePt t="48560" x="4283075" y="5689600"/>
          <p14:tracePt t="48577" x="4283075" y="5781675"/>
          <p14:tracePt t="48594" x="4283075" y="5934075"/>
          <p14:tracePt t="48610" x="4283075" y="6035675"/>
          <p14:tracePt t="48627" x="4295775" y="6191250"/>
          <p14:tracePt t="48643" x="4311650" y="6264275"/>
          <p14:tracePt t="48661" x="4311650" y="6315075"/>
          <p14:tracePt t="48677" x="4311650" y="6350000"/>
          <p14:tracePt t="48694" x="4311650" y="6365875"/>
          <p14:tracePt t="48711" x="4311650" y="6375400"/>
          <p14:tracePt t="48728" x="4311650" y="6388100"/>
          <p14:tracePt t="48744" x="4311650" y="6397625"/>
          <p14:tracePt t="48761" x="4311650" y="6410325"/>
          <p14:tracePt t="48985" x="4311650" y="6400800"/>
          <p14:tracePt t="48992" x="4311650" y="6391275"/>
          <p14:tracePt t="48999" x="4314825" y="6384925"/>
          <p14:tracePt t="49010" x="4314825" y="6381750"/>
          <p14:tracePt t="49027" x="4314825" y="6359525"/>
          <p14:tracePt t="49044" x="4314825" y="6350000"/>
          <p14:tracePt t="49085" x="4321175" y="6346825"/>
          <p14:tracePt t="49093" x="4324350" y="6340475"/>
          <p14:tracePt t="49110" x="4340225" y="6337300"/>
          <p14:tracePt t="49127" x="4356100" y="6321425"/>
          <p14:tracePt t="49144" x="4384675" y="6302375"/>
          <p14:tracePt t="49160" x="4429125" y="6289675"/>
          <p14:tracePt t="49177" x="4518025" y="6270625"/>
          <p14:tracePt t="49194" x="4562475" y="6257925"/>
          <p14:tracePt t="49210" x="4616450" y="6257925"/>
          <p14:tracePt t="49227" x="4702175" y="6257925"/>
          <p14:tracePt t="49244" x="4762500" y="6257925"/>
          <p14:tracePt t="49261" x="4822825" y="6257925"/>
          <p14:tracePt t="49277" x="4908550" y="6261100"/>
          <p14:tracePt t="49293" x="4994275" y="6276975"/>
          <p14:tracePt t="49310" x="5086350" y="6276975"/>
          <p14:tracePt t="49327" x="5172075" y="6289675"/>
          <p14:tracePt t="49344" x="5226050" y="6289675"/>
          <p14:tracePt t="49360" x="5260975" y="6289675"/>
          <p14:tracePt t="49377" x="5318125" y="6289675"/>
          <p14:tracePt t="49394" x="5368925" y="6289675"/>
          <p14:tracePt t="49410" x="5429250" y="6289675"/>
          <p14:tracePt t="49412" x="5454650" y="6289675"/>
          <p14:tracePt t="49427" x="5514975" y="6289675"/>
          <p14:tracePt t="49444" x="5556250" y="6289675"/>
          <p14:tracePt t="49461" x="5578475" y="6289675"/>
          <p14:tracePt t="49477" x="5600700" y="6289675"/>
          <p14:tracePt t="49494" x="5610225" y="6289675"/>
          <p14:tracePt t="49510" x="5619750" y="6289675"/>
          <p14:tracePt t="49527" x="5632450" y="6289675"/>
          <p14:tracePt t="49544" x="5654675" y="6289675"/>
          <p14:tracePt t="49560" x="5670550" y="6289675"/>
          <p14:tracePt t="49577" x="5686425" y="6289675"/>
          <p14:tracePt t="49594" x="5702300" y="6283325"/>
          <p14:tracePt t="49610" x="5711825" y="6283325"/>
          <p14:tracePt t="49627" x="5724525" y="6276975"/>
          <p14:tracePt t="49644" x="5734050" y="6273800"/>
          <p14:tracePt t="49660" x="5756275" y="6267450"/>
          <p14:tracePt t="49678" x="5781675" y="6267450"/>
          <p14:tracePt t="49694" x="5803900" y="6267450"/>
          <p14:tracePt t="49711" x="5819775" y="6267450"/>
          <p14:tracePt t="49727" x="5829300" y="6267450"/>
          <p14:tracePt t="49744" x="5838825" y="6267450"/>
          <p14:tracePt t="49826" x="5835650" y="6267450"/>
          <p14:tracePt t="49833" x="5832475" y="6267450"/>
          <p14:tracePt t="49844" x="5819775" y="6257925"/>
          <p14:tracePt t="49861" x="5765800" y="6238875"/>
          <p14:tracePt t="49877" x="5718175" y="6226175"/>
          <p14:tracePt t="49894" x="5683250" y="6226175"/>
          <p14:tracePt t="49911" x="5619750" y="6226175"/>
          <p14:tracePt t="49927" x="5575300" y="6226175"/>
          <p14:tracePt t="49944" x="5524500" y="6219825"/>
          <p14:tracePt t="49961" x="5435600" y="6213475"/>
          <p14:tracePt t="49977" x="5384800" y="6213475"/>
          <p14:tracePt t="49994" x="5346700" y="6213475"/>
          <p14:tracePt t="50011" x="5299075" y="6213475"/>
          <p14:tracePt t="50027" x="5270500" y="6207125"/>
          <p14:tracePt t="50044" x="5238750" y="6188075"/>
          <p14:tracePt t="50061" x="5191125" y="6169025"/>
          <p14:tracePt t="50077" x="5153025" y="6156325"/>
          <p14:tracePt t="50094" x="5130800" y="6149975"/>
          <p14:tracePt t="50110" x="5089525" y="6143625"/>
          <p14:tracePt t="50127" x="5067300" y="6143625"/>
          <p14:tracePt t="50144" x="5051425" y="6143625"/>
          <p14:tracePt t="50160" x="5029200" y="6143625"/>
          <p14:tracePt t="50177" x="5019675" y="6143625"/>
          <p14:tracePt t="50194" x="5010150" y="6143625"/>
          <p14:tracePt t="50210" x="4991100" y="6143625"/>
          <p14:tracePt t="50227" x="4981575" y="6143625"/>
          <p14:tracePt t="50243" x="4972050" y="6143625"/>
          <p14:tracePt t="50260" x="4956175" y="6153150"/>
          <p14:tracePt t="50277" x="4940300" y="6162675"/>
          <p14:tracePt t="50294" x="4930775" y="6172200"/>
          <p14:tracePt t="50310" x="4895850" y="6194425"/>
          <p14:tracePt t="50327" x="4864100" y="6219825"/>
          <p14:tracePt t="50344" x="4841875" y="6245225"/>
          <p14:tracePt t="50361" x="4797425" y="6289675"/>
          <p14:tracePt t="50377" x="4772025" y="6321425"/>
          <p14:tracePt t="50394" x="4740275" y="6343650"/>
          <p14:tracePt t="50411" x="4686300" y="6397625"/>
          <p14:tracePt t="50427" x="4648200" y="6423025"/>
          <p14:tracePt t="50444" x="4600575" y="6457950"/>
          <p14:tracePt t="50460" x="4537075" y="6496050"/>
          <p14:tracePt t="50477" x="4489450" y="6508750"/>
          <p14:tracePt t="50494" x="4460875" y="6521450"/>
          <p14:tracePt t="50510" x="4416425" y="6540500"/>
          <p14:tracePt t="50527" x="4394200" y="6540500"/>
          <p14:tracePt t="50543" x="4365625" y="6540500"/>
          <p14:tracePt t="50560" x="4333875" y="6540500"/>
          <p14:tracePt t="50577" x="4305300" y="6540500"/>
          <p14:tracePt t="50594" x="4283075" y="6540500"/>
          <p14:tracePt t="50610" x="4241800" y="6540500"/>
          <p14:tracePt t="50627" x="4219575" y="6540500"/>
          <p14:tracePt t="50643" x="4203700" y="6540500"/>
          <p14:tracePt t="50661" x="4191000" y="6540500"/>
          <p14:tracePt t="50676" x="4181475" y="6540500"/>
          <p14:tracePt t="50694" x="4159250" y="6540500"/>
          <p14:tracePt t="50710" x="4149725" y="6540500"/>
          <p14:tracePt t="50726" x="4140200" y="6540500"/>
          <p14:tracePt t="50745" x="4130675" y="6540500"/>
          <p14:tracePt t="51059" x="4137025" y="6540500"/>
          <p14:tracePt t="51066" x="4143375" y="6540500"/>
          <p14:tracePt t="51077" x="4146550" y="6540500"/>
          <p14:tracePt t="51094" x="4162425" y="6540500"/>
          <p14:tracePt t="51110" x="4171950" y="6540500"/>
          <p14:tracePt t="51126" x="4181475" y="6540500"/>
          <p14:tracePt t="51144" x="4206875" y="6540500"/>
          <p14:tracePt t="51160" x="4244975" y="6540500"/>
          <p14:tracePt t="51177" x="4273550" y="6540500"/>
          <p14:tracePt t="51193" x="4321175" y="6540500"/>
          <p14:tracePt t="51211" x="4330700" y="6540500"/>
          <p14:tracePt t="51227" x="4346575" y="6540500"/>
          <p14:tracePt t="51244" x="4356100" y="6540500"/>
          <p14:tracePt t="51260" x="4365625" y="6540500"/>
          <p14:tracePt t="51277" x="4394200" y="6540500"/>
          <p14:tracePt t="51293" x="4457700" y="6540500"/>
          <p14:tracePt t="51310" x="4479925" y="6540500"/>
          <p14:tracePt t="51327" x="4489450" y="6540500"/>
          <p14:tracePt t="51343" x="4508500" y="6540500"/>
          <p14:tracePt t="51429" x="4502150" y="6540500"/>
          <p14:tracePt t="51436" x="4495800" y="6540500"/>
          <p14:tracePt t="51444" x="4486275" y="6540500"/>
          <p14:tracePt t="51460" x="4441825" y="6530975"/>
          <p14:tracePt t="51476" x="4387850" y="6518275"/>
          <p14:tracePt t="51494" x="4308475" y="6496050"/>
          <p14:tracePt t="51510" x="4270375" y="6483350"/>
          <p14:tracePt t="51527" x="4232275" y="6470650"/>
          <p14:tracePt t="51544" x="4175125" y="6445250"/>
          <p14:tracePt t="51560" x="4137025" y="6432550"/>
          <p14:tracePt t="51577" x="4098925" y="6419850"/>
          <p14:tracePt t="51594" x="4057650" y="6403975"/>
          <p14:tracePt t="51610" x="4032250" y="6378575"/>
          <p14:tracePt t="51627" x="4022725" y="6369050"/>
          <p14:tracePt t="51643" x="4000500" y="6346825"/>
          <p14:tracePt t="51660" x="3990975" y="6324600"/>
          <p14:tracePt t="51677" x="3981450" y="6315075"/>
          <p14:tracePt t="51694" x="3965575" y="6302375"/>
          <p14:tracePt t="51710" x="3952875" y="6292850"/>
          <p14:tracePt t="51727" x="3940175" y="6276975"/>
          <p14:tracePt t="51744" x="3927475" y="6270625"/>
          <p14:tracePt t="51761" x="3917950" y="6270625"/>
          <p14:tracePt t="51777" x="3911600" y="6270625"/>
          <p14:tracePt t="51793" x="3892550" y="6261100"/>
          <p14:tracePt t="51810" x="3883025" y="6261100"/>
          <p14:tracePt t="51826" x="3873500" y="6254750"/>
          <p14:tracePt t="51844" x="3867150" y="6254750"/>
          <p14:tracePt t="51860" x="3867150" y="6245225"/>
          <p14:tracePt t="51877" x="3873500" y="6242050"/>
          <p14:tracePt t="51894" x="4006850" y="6210300"/>
          <p14:tracePt t="51910" x="4130675" y="6210300"/>
          <p14:tracePt t="51927" x="4222750" y="6216650"/>
          <p14:tracePt t="51944" x="4254500" y="6229350"/>
          <p14:tracePt t="51960" x="4264025" y="6229350"/>
          <p14:tracePt t="51977" x="4292600" y="6229350"/>
          <p14:tracePt t="51994" x="4330700" y="6229350"/>
          <p14:tracePt t="52010" x="4403725" y="6242050"/>
          <p14:tracePt t="52026" x="4521200" y="6251575"/>
          <p14:tracePt t="52044" x="4629150" y="6257925"/>
          <p14:tracePt t="52060" x="4673600" y="6257925"/>
          <p14:tracePt t="52077" x="4714875" y="6257925"/>
          <p14:tracePt t="52093" x="4724400" y="6257925"/>
          <p14:tracePt t="52110" x="4733925" y="6257925"/>
          <p14:tracePt t="52127" x="4749800" y="6257925"/>
          <p14:tracePt t="52160" x="4762500" y="6257925"/>
          <p14:tracePt t="52221" x="4756150" y="6257925"/>
          <p14:tracePt t="52227" x="4749800" y="6257925"/>
          <p14:tracePt t="52234" x="4746625" y="6257925"/>
          <p14:tracePt t="52243" x="4740275" y="6251575"/>
          <p14:tracePt t="52260" x="4730750" y="6248400"/>
          <p14:tracePt t="52277" x="4718050" y="6242050"/>
          <p14:tracePt t="52293" x="4702175" y="6232525"/>
          <p14:tracePt t="52311" x="4692650" y="6232525"/>
          <p14:tracePt t="52327" x="4683125" y="6232525"/>
          <p14:tracePt t="52344" x="4676775" y="6232525"/>
          <p14:tracePt t="52377" x="4670425" y="6232525"/>
          <p14:tracePt t="52393" x="4670425" y="6226175"/>
          <p14:tracePt t="52410" x="4670425" y="6223000"/>
          <p14:tracePt t="52426" x="4679950" y="6213475"/>
          <p14:tracePt t="52443" x="4708525" y="6200775"/>
          <p14:tracePt t="52460" x="4778375" y="6194425"/>
          <p14:tracePt t="52477" x="4930775" y="6194425"/>
          <p14:tracePt t="52494" x="5013325" y="6197600"/>
          <p14:tracePt t="52510" x="5073650" y="6203950"/>
          <p14:tracePt t="52527" x="5194300" y="6219825"/>
          <p14:tracePt t="52544" x="5254625" y="6219825"/>
          <p14:tracePt t="52560" x="5314950" y="6219825"/>
          <p14:tracePt t="52576" x="5378450" y="6219825"/>
          <p14:tracePt t="52593" x="5400675" y="6219825"/>
          <p14:tracePt t="52610" x="5429250" y="6219825"/>
          <p14:tracePt t="52627" x="5461000" y="6216650"/>
          <p14:tracePt t="52644" x="5492750" y="6216650"/>
          <p14:tracePt t="52660" x="5508625" y="6213475"/>
          <p14:tracePt t="52678" x="5546725" y="6213475"/>
          <p14:tracePt t="52693" x="5562600" y="6213475"/>
          <p14:tracePt t="52710" x="5572125" y="6213475"/>
          <p14:tracePt t="52726" x="5591175" y="6213475"/>
          <p14:tracePt t="52743" x="5597525" y="6213475"/>
          <p14:tracePt t="52820" x="5594350" y="6213475"/>
          <p14:tracePt t="52827" x="5584825" y="6213475"/>
          <p14:tracePt t="52844" x="5575300" y="6213475"/>
          <p14:tracePt t="52860" x="5559425" y="6207125"/>
          <p14:tracePt t="52876" x="5518150" y="6200775"/>
          <p14:tracePt t="52894" x="5495925" y="6200775"/>
          <p14:tracePt t="52910" x="5461000" y="6200775"/>
          <p14:tracePt t="52926" x="5387975" y="6200775"/>
          <p14:tracePt t="52943" x="5346700" y="6200775"/>
          <p14:tracePt t="52960" x="5314950" y="6200775"/>
          <p14:tracePt t="52977" x="5283200" y="6200775"/>
          <p14:tracePt t="52994" x="5273675" y="6200775"/>
          <p14:tracePt t="53010" x="5257800" y="6200775"/>
          <p14:tracePt t="53026" x="5248275" y="6200775"/>
          <p14:tracePt t="53043" x="5232400" y="6197600"/>
          <p14:tracePt t="53061" x="5229225" y="6181725"/>
          <p14:tracePt t="53077" x="5229225" y="6172200"/>
          <p14:tracePt t="53094" x="5229225" y="6165850"/>
          <p14:tracePt t="53110" x="5229225" y="6162675"/>
          <p14:tracePt t="53126" x="5235575" y="6153150"/>
          <p14:tracePt t="53143" x="5260975" y="6153150"/>
          <p14:tracePt t="53160" x="5289550" y="6153150"/>
          <p14:tracePt t="53177" x="5302250" y="6153150"/>
          <p14:tracePt t="53194" x="5318125" y="6153150"/>
          <p14:tracePt t="53211" x="5334000" y="6153150"/>
          <p14:tracePt t="53227" x="5349875" y="6153150"/>
          <p14:tracePt t="53243" x="5359400" y="6153150"/>
          <p14:tracePt t="53260" x="5362575" y="6153150"/>
          <p14:tracePt t="54652" x="5435600" y="6191250"/>
          <p14:tracePt t="54659" x="5508625" y="6248400"/>
          <p14:tracePt t="54677" x="5689600" y="6330950"/>
          <p14:tracePt t="54696" x="5959475" y="6416675"/>
          <p14:tracePt t="54711" x="6121400" y="6442075"/>
          <p14:tracePt t="54726" x="6305550" y="6451600"/>
          <p14:tracePt t="54743" x="6543675" y="6451600"/>
          <p14:tracePt t="54776" x="6854825" y="6461125"/>
          <p14:tracePt t="54810" x="7096125" y="6508750"/>
          <p14:tracePt t="54827" x="7172325" y="6524625"/>
          <p14:tracePt t="54843" x="7261225" y="6543675"/>
          <p14:tracePt t="54860" x="7305675" y="6556375"/>
          <p14:tracePt t="54877" x="7343775" y="6572250"/>
          <p14:tracePt t="54893" x="7385050" y="6575425"/>
          <p14:tracePt t="54910" x="7423150" y="6581775"/>
          <p14:tracePt t="54926" x="7467600" y="6588125"/>
          <p14:tracePt t="54944" x="7515225" y="6607175"/>
          <p14:tracePt t="54960" x="7546975" y="6613525"/>
          <p14:tracePt t="54977" x="7562850" y="6613525"/>
          <p14:tracePt t="54993" x="7581900" y="6616700"/>
          <p14:tracePt t="55011" x="7588250" y="6616700"/>
          <p14:tracePt t="55043" x="7591425" y="6616700"/>
          <p14:tracePt t="55256" x="7566025" y="6616700"/>
          <p14:tracePt t="55264" x="7515225" y="6597650"/>
          <p14:tracePt t="55277" x="7451725" y="6591300"/>
          <p14:tracePt t="55310" x="7334250" y="6591300"/>
          <p14:tracePt t="55343" x="7156450" y="6632575"/>
          <p14:tracePt t="55360" x="7092950" y="6642100"/>
          <p14:tracePt t="55377" x="7032625" y="6642100"/>
          <p14:tracePt t="55393" x="7010400" y="6642100"/>
          <p14:tracePt t="55410" x="6985000" y="6642100"/>
          <p14:tracePt t="55426" x="6975475" y="6642100"/>
          <p14:tracePt t="55428" x="6972300" y="6642100"/>
          <p14:tracePt t="55444" x="6962775" y="6642100"/>
          <p14:tracePt t="55459" x="6953250" y="6642100"/>
          <p14:tracePt t="55477" x="6927850" y="6642100"/>
          <p14:tracePt t="55493" x="6902450" y="6638925"/>
          <p14:tracePt t="55510" x="6873875" y="6626225"/>
          <p14:tracePt t="55527" x="6851650" y="6610350"/>
          <p14:tracePt t="55543" x="6842125" y="6604000"/>
          <p14:tracePt t="55559" x="6826250" y="6604000"/>
          <p14:tracePt t="55577" x="6810375" y="6604000"/>
          <p14:tracePt t="55593" x="6800850" y="6600825"/>
          <p14:tracePt t="55610" x="6791325" y="6591300"/>
          <p14:tracePt t="55627" x="6772275" y="6575425"/>
          <p14:tracePt t="55643" x="6762750" y="6559550"/>
          <p14:tracePt t="55659" x="6753225" y="6550025"/>
          <p14:tracePt t="55677" x="6731000" y="6543675"/>
          <p14:tracePt t="55693" x="6721475" y="6543675"/>
          <p14:tracePt t="55710" x="6718300" y="6543675"/>
          <p14:tracePt t="55726" x="6711950" y="6543675"/>
          <p14:tracePt t="55743" x="6708775" y="6540500"/>
          <p14:tracePt t="55759" x="6702425" y="6540500"/>
          <p14:tracePt t="55776" x="6696075" y="6540500"/>
          <p14:tracePt t="56504" x="6680200" y="6534150"/>
          <p14:tracePt t="56511" x="6667500" y="6527800"/>
          <p14:tracePt t="56527" x="6638925" y="6515100"/>
          <p14:tracePt t="56560" x="6613525" y="6515100"/>
          <p14:tracePt t="56593" x="6588125" y="6515100"/>
          <p14:tracePt t="56632" x="6584950" y="6515100"/>
          <p14:tracePt t="56725" x="6578600" y="6515100"/>
          <p14:tracePt t="56731" x="6575425" y="6505575"/>
          <p14:tracePt t="56743" x="6575425" y="6499225"/>
          <p14:tracePt t="56774" x="6575425" y="6496050"/>
          <p14:tracePt t="56782" x="6575425" y="6489700"/>
          <p14:tracePt t="56796" x="6575425" y="6486525"/>
          <p14:tracePt t="56810" x="6575425" y="6480175"/>
          <p14:tracePt t="56826" x="6562725" y="6470650"/>
          <p14:tracePt t="56843" x="6546850" y="6454775"/>
          <p14:tracePt t="56860" x="6534150" y="6438900"/>
          <p14:tracePt t="56877" x="6527800" y="6423025"/>
          <p14:tracePt t="56892" x="6527800" y="6407150"/>
          <p14:tracePt t="56910" x="6527800" y="6388100"/>
          <p14:tracePt t="56926" x="6527800" y="6378575"/>
          <p14:tracePt t="56943" x="6527800" y="6369050"/>
          <p14:tracePt t="56959" x="6527800" y="6359525"/>
          <p14:tracePt t="56976" x="6527800" y="6353175"/>
          <p14:tracePt t="57431" x="6556375" y="6340475"/>
          <p14:tracePt t="57437" x="6616700" y="6324600"/>
          <p14:tracePt t="57444" x="6677025" y="6305550"/>
          <p14:tracePt t="57460" x="6797675" y="6264275"/>
          <p14:tracePt t="57476" x="6908800" y="6229350"/>
          <p14:tracePt t="57494" x="7115175" y="6140450"/>
          <p14:tracePt t="57526" x="7385050" y="6076950"/>
          <p14:tracePt t="57560" x="7562850" y="6054725"/>
          <p14:tracePt t="57576" x="7607300" y="6054725"/>
          <p14:tracePt t="57594" x="7667625" y="6054725"/>
          <p14:tracePt t="57610" x="7699375" y="6054725"/>
          <p14:tracePt t="57626" x="7727950" y="6057900"/>
          <p14:tracePt t="57644" x="7756525" y="6064250"/>
          <p14:tracePt t="57659" x="7769225" y="6064250"/>
          <p14:tracePt t="57676" x="7781925" y="6064250"/>
          <p14:tracePt t="57693" x="7794625" y="6064250"/>
          <p14:tracePt t="57709" x="7810500" y="6064250"/>
          <p14:tracePt t="57726" x="7839075" y="6064250"/>
          <p14:tracePt t="57743" x="7902575" y="6061075"/>
          <p14:tracePt t="57759" x="7940675" y="6048375"/>
          <p14:tracePt t="57777" x="7985125" y="6035675"/>
          <p14:tracePt t="57793" x="8026400" y="6016625"/>
          <p14:tracePt t="57809" x="8035925" y="6016625"/>
          <p14:tracePt t="57826" x="8045450" y="6016625"/>
          <p14:tracePt t="57844" x="8051800" y="6016625"/>
          <p14:tracePt t="58179" x="8007350" y="6048375"/>
          <p14:tracePt t="58185" x="7953375" y="6102350"/>
          <p14:tracePt t="58193" x="7877175" y="6165850"/>
          <p14:tracePt t="58210" x="7740650" y="6267450"/>
          <p14:tracePt t="58230" x="7607300" y="6359525"/>
          <p14:tracePt t="58243" x="7537450" y="6413500"/>
          <p14:tracePt t="58276" x="7404100" y="6464300"/>
          <p14:tracePt t="58310" x="7292975" y="6505575"/>
          <p14:tracePt t="58326" x="7258050" y="6505575"/>
          <p14:tracePt t="58343" x="7194550" y="6505575"/>
          <p14:tracePt t="58359" x="7140575" y="6511925"/>
          <p14:tracePt t="58376" x="7089775" y="6511925"/>
          <p14:tracePt t="58393" x="7029450" y="6511925"/>
          <p14:tracePt t="58410" x="6997700" y="6511925"/>
          <p14:tracePt t="58426" x="6969125" y="6511925"/>
          <p14:tracePt t="58443" x="6937375" y="6511925"/>
          <p14:tracePt t="58460" x="6892925" y="6511925"/>
          <p14:tracePt t="58476" x="6832600" y="6511925"/>
          <p14:tracePt t="58493" x="6746875" y="6511925"/>
          <p14:tracePt t="58509" x="6702425" y="6511925"/>
          <p14:tracePt t="58526" x="6683375" y="6511925"/>
          <p14:tracePt t="58543" x="6661150" y="6511925"/>
          <p14:tracePt t="58560" x="6651625" y="6511925"/>
          <p14:tracePt t="58576" x="6645275" y="6511925"/>
          <p14:tracePt t="58621" x="6642100" y="6511925"/>
          <p14:tracePt t="58671" x="6635750" y="6511925"/>
          <p14:tracePt t="60217" x="6657975" y="6496050"/>
          <p14:tracePt t="60224" x="6708775" y="6470650"/>
          <p14:tracePt t="60231" x="6772275" y="6435725"/>
          <p14:tracePt t="60243" x="6842125" y="6407150"/>
          <p14:tracePt t="60260" x="7181850" y="6330950"/>
          <p14:tracePt t="60279" x="7366000" y="6311900"/>
          <p14:tracePt t="60293" x="7537450" y="6296025"/>
          <p14:tracePt t="60326" x="7804150" y="6238875"/>
          <p14:tracePt t="60359" x="7915275" y="6184900"/>
          <p14:tracePt t="60376" x="7959725" y="6172200"/>
          <p14:tracePt t="60393" x="7997825" y="6159500"/>
          <p14:tracePt t="60409" x="8039100" y="6140450"/>
          <p14:tracePt t="60426" x="8064500" y="6134100"/>
          <p14:tracePt t="60443" x="8080375" y="6124575"/>
          <p14:tracePt t="60459" x="8096250" y="6124575"/>
          <p14:tracePt t="60476" x="8099425" y="6124575"/>
          <p14:tracePt t="60517" x="8105775" y="6124575"/>
          <p14:tracePt t="60523" x="8115300" y="6118225"/>
          <p14:tracePt t="60531" x="8121650" y="6111875"/>
          <p14:tracePt t="60543" x="8124825" y="6111875"/>
          <p14:tracePt t="60560" x="8140700" y="6099175"/>
          <p14:tracePt t="60576" x="8150225" y="6089650"/>
          <p14:tracePt t="60592" x="8166100" y="6073775"/>
          <p14:tracePt t="60610" x="8178800" y="6073775"/>
          <p14:tracePt t="61536" x="8178800" y="6080125"/>
          <p14:tracePt t="61543" x="8178800" y="6092825"/>
          <p14:tracePt t="61560" x="8178800" y="6121400"/>
          <p14:tracePt t="61592" x="8175625" y="6203950"/>
          <p14:tracePt t="61626" x="8175625" y="6292850"/>
          <p14:tracePt t="61642" x="8175625" y="6346825"/>
          <p14:tracePt t="61659" x="8175625" y="6369050"/>
          <p14:tracePt t="61676" x="8175625" y="6378575"/>
          <p14:tracePt t="61693" x="8175625" y="6400800"/>
          <p14:tracePt t="61709" x="8175625" y="6410325"/>
          <p14:tracePt t="61725" x="8175625" y="6419850"/>
          <p14:tracePt t="61742" x="8175625" y="6435725"/>
          <p14:tracePt t="61759" x="8185150" y="6448425"/>
          <p14:tracePt t="61776" x="8188325" y="6461125"/>
          <p14:tracePt t="61792" x="8194675" y="6473825"/>
          <p14:tracePt t="61809" x="8194675" y="6480175"/>
          <p14:tracePt t="61826" x="8194675" y="6483350"/>
          <p14:tracePt t="65050" x="8070850" y="6416675"/>
          <p14:tracePt t="65058" x="7845425" y="6286500"/>
          <p14:tracePt t="65064" x="7531100" y="6146800"/>
          <p14:tracePt t="65080" x="6734175" y="5864225"/>
          <p14:tracePt t="65096" x="5676900" y="5616575"/>
          <p14:tracePt t="65110" x="4635500" y="5495925"/>
          <p14:tracePt t="65144" x="2746375" y="5680075"/>
          <p14:tracePt t="65177" x="1273175" y="6127750"/>
          <p14:tracePt t="65194" x="812800" y="6324600"/>
          <p14:tracePt t="65210" x="447675" y="6461125"/>
          <p14:tracePt t="65228" x="231775" y="6572250"/>
          <p14:tracePt t="65641" x="250825" y="6442075"/>
          <p14:tracePt t="65650" x="257175" y="6423025"/>
          <p14:tracePt t="65675" x="295275" y="6356350"/>
          <p14:tracePt t="65709" x="371475" y="6286500"/>
          <p14:tracePt t="65725" x="431800" y="6232525"/>
          <p14:tracePt t="65743" x="574675" y="6149975"/>
          <p14:tracePt t="65759" x="698500" y="6099175"/>
          <p14:tracePt t="65776" x="825500" y="6032500"/>
          <p14:tracePt t="65792" x="895350" y="5994400"/>
          <p14:tracePt t="65809" x="939800" y="5975350"/>
          <p14:tracePt t="65826" x="1006475" y="5956300"/>
          <p14:tracePt t="65842" x="1016000" y="5949950"/>
          <p14:tracePt t="66404" x="1054100" y="5927725"/>
          <p14:tracePt t="66411" x="1101725" y="5911850"/>
          <p14:tracePt t="66426" x="1152525" y="5876925"/>
          <p14:tracePt t="66442" x="1200150" y="5851525"/>
          <p14:tracePt t="66459" x="1228725" y="5838825"/>
          <p14:tracePt t="66475" x="1244600" y="5819775"/>
          <p14:tracePt t="66509" x="1260475" y="5813425"/>
          <p14:tracePt t="67103" x="1263650" y="5813425"/>
          <p14:tracePt t="67111" x="1273175" y="5813425"/>
          <p14:tracePt t="67125" x="1289050" y="5813425"/>
          <p14:tracePt t="67142" x="1317625" y="5813425"/>
          <p14:tracePt t="67175" x="1390650" y="5842000"/>
          <p14:tracePt t="67209" x="1562100" y="5902325"/>
          <p14:tracePt t="67225" x="1638300" y="5930900"/>
          <p14:tracePt t="67242" x="1695450" y="5953125"/>
          <p14:tracePt t="67259" x="1752600" y="5972175"/>
          <p14:tracePt t="67275" x="1784350" y="5984875"/>
          <p14:tracePt t="67292" x="1819275" y="5984875"/>
          <p14:tracePt t="67308" x="1892300" y="5997575"/>
          <p14:tracePt t="67325" x="1962150" y="6003925"/>
          <p14:tracePt t="67342" x="2051050" y="6029325"/>
          <p14:tracePt t="67359" x="2136775" y="6035675"/>
          <p14:tracePt t="67375" x="2174875" y="6035675"/>
          <p14:tracePt t="67392" x="2209800" y="6035675"/>
          <p14:tracePt t="67408" x="2244725" y="6019800"/>
          <p14:tracePt t="67425" x="2263775" y="6010275"/>
          <p14:tracePt t="67442" x="2279650" y="5994400"/>
          <p14:tracePt t="67459" x="2301875" y="5965825"/>
          <p14:tracePt t="67475" x="2317750" y="5949950"/>
          <p14:tracePt t="67492" x="2327275" y="5940425"/>
          <p14:tracePt t="67508" x="2336800" y="5921375"/>
          <p14:tracePt t="67525" x="2336800" y="5911850"/>
          <p14:tracePt t="67542" x="2333625" y="5889625"/>
          <p14:tracePt t="67559" x="2295525" y="5822950"/>
          <p14:tracePt t="67575" x="2266950" y="5775325"/>
          <p14:tracePt t="67592" x="2241550" y="5730875"/>
          <p14:tracePt t="67609" x="2197100" y="5686425"/>
          <p14:tracePt t="67625" x="2165350" y="5661025"/>
          <p14:tracePt t="67641" x="2108200" y="5632450"/>
          <p14:tracePt t="67659" x="1971675" y="5575300"/>
          <p14:tracePt t="67675" x="1882775" y="5549900"/>
          <p14:tracePt t="67692" x="1778000" y="5534025"/>
          <p14:tracePt t="67709" x="1631950" y="5502275"/>
          <p14:tracePt t="67725" x="1568450" y="5489575"/>
          <p14:tracePt t="67741" x="1514475" y="5473700"/>
          <p14:tracePt t="67759" x="1441450" y="5448300"/>
          <p14:tracePt t="67775" x="1377950" y="5432425"/>
          <p14:tracePt t="67792" x="1292225" y="5419725"/>
          <p14:tracePt t="67809" x="1190625" y="5397500"/>
          <p14:tracePt t="67825" x="1133475" y="5391150"/>
          <p14:tracePt t="67841" x="1082675" y="5391150"/>
          <p14:tracePt t="67859" x="1019175" y="5391150"/>
          <p14:tracePt t="67875" x="996950" y="5391150"/>
          <p14:tracePt t="67892" x="962025" y="5391150"/>
          <p14:tracePt t="67908" x="914400" y="5391150"/>
          <p14:tracePt t="67925" x="892175" y="5391150"/>
          <p14:tracePt t="67941" x="882650" y="5391150"/>
          <p14:tracePt t="67958" x="860425" y="5391150"/>
          <p14:tracePt t="67975" x="850900" y="5391150"/>
          <p14:tracePt t="67992" x="841375" y="5391150"/>
          <p14:tracePt t="68008" x="828675" y="5407025"/>
          <p14:tracePt t="68025" x="819150" y="5416550"/>
          <p14:tracePt t="68041" x="812800" y="5426075"/>
          <p14:tracePt t="68058" x="812800" y="5445125"/>
          <p14:tracePt t="68075" x="812800" y="5454650"/>
          <p14:tracePt t="68092" x="812800" y="5464175"/>
          <p14:tracePt t="68093" x="812800" y="5470525"/>
          <p14:tracePt t="68109" x="812800" y="5486400"/>
          <p14:tracePt t="68125" x="812800" y="5495925"/>
          <p14:tracePt t="68143" x="812800" y="5508625"/>
          <p14:tracePt t="68158" x="812800" y="5518150"/>
          <p14:tracePt t="68175" x="815975" y="5534025"/>
          <p14:tracePt t="68193" x="831850" y="5556250"/>
          <p14:tracePt t="68209" x="841375" y="5578475"/>
          <p14:tracePt t="68225" x="854075" y="5610225"/>
          <p14:tracePt t="68243" x="876300" y="5632450"/>
          <p14:tracePt t="68258" x="892175" y="5648325"/>
          <p14:tracePt t="68275" x="901700" y="5657850"/>
          <p14:tracePt t="68293" x="917575" y="5673725"/>
          <p14:tracePt t="68308" x="920750" y="5683250"/>
          <p14:tracePt t="68325" x="927100" y="5699125"/>
          <p14:tracePt t="68342" x="949325" y="5715000"/>
          <p14:tracePt t="68358" x="958850" y="5724525"/>
          <p14:tracePt t="68375" x="968375" y="5734050"/>
          <p14:tracePt t="68392" x="977900" y="5753100"/>
          <p14:tracePt t="68408" x="977900" y="5762625"/>
          <p14:tracePt t="68425" x="977900" y="5768975"/>
          <p14:tracePt t="68699" x="977900" y="5772150"/>
          <p14:tracePt t="69006" x="977900" y="5778500"/>
          <p14:tracePt t="69013" x="990600" y="5784850"/>
          <p14:tracePt t="69025" x="993775" y="5788025"/>
          <p14:tracePt t="69042" x="1009650" y="5813425"/>
          <p14:tracePt t="69059" x="1057275" y="5848350"/>
          <p14:tracePt t="69076" x="1244600" y="5956300"/>
          <p14:tracePt t="69108" x="1495425" y="6118225"/>
          <p14:tracePt t="69143" x="1654175" y="6223000"/>
          <p14:tracePt t="69159" x="1676400" y="6248400"/>
          <p14:tracePt t="69176" x="1727200" y="6267450"/>
          <p14:tracePt t="69192" x="1771650" y="6280150"/>
          <p14:tracePt t="69209" x="1819275" y="6299200"/>
          <p14:tracePt t="69225" x="1901825" y="6305550"/>
          <p14:tracePt t="69242" x="2054225" y="6305550"/>
          <p14:tracePt t="69258" x="2124075" y="6305550"/>
          <p14:tracePt t="69276" x="2181225" y="6305550"/>
          <p14:tracePt t="69292" x="2190750" y="6305550"/>
          <p14:tracePt t="69308" x="2203450" y="6305550"/>
          <p14:tracePt t="69326" x="2219325" y="6305550"/>
          <p14:tracePt t="69342" x="2225675" y="6305550"/>
          <p14:tracePt t="69359" x="2228850" y="6305550"/>
          <p14:tracePt t="69375" x="2244725" y="6305550"/>
          <p14:tracePt t="69392" x="2260600" y="6305550"/>
          <p14:tracePt t="69408" x="2270125" y="6289675"/>
          <p14:tracePt t="69425" x="2279650" y="6273800"/>
          <p14:tracePt t="69441" x="2279650" y="6270625"/>
          <p14:tracePt t="69458" x="2289175" y="6261100"/>
          <p14:tracePt t="69475" x="2305050" y="6238875"/>
          <p14:tracePt t="69491" x="2314575" y="6229350"/>
          <p14:tracePt t="69508" x="2324100" y="6213475"/>
          <p14:tracePt t="69525" x="2343150" y="6172200"/>
          <p14:tracePt t="69542" x="2362200" y="6146800"/>
          <p14:tracePt t="69559" x="2371725" y="6118225"/>
          <p14:tracePt t="69575" x="2390775" y="6089650"/>
          <p14:tracePt t="69592" x="2390775" y="6067425"/>
          <p14:tracePt t="69609" x="2393950" y="6057900"/>
          <p14:tracePt t="69625" x="2393950" y="6042025"/>
          <p14:tracePt t="69641" x="2393950" y="6032500"/>
          <p14:tracePt t="69658" x="2393950" y="6016625"/>
          <p14:tracePt t="69675" x="2393950" y="6003925"/>
          <p14:tracePt t="69692" x="2393950" y="5994400"/>
          <p14:tracePt t="69708" x="2387600" y="5988050"/>
          <p14:tracePt t="69725" x="2378075" y="5984875"/>
          <p14:tracePt t="69741" x="2368550" y="5978525"/>
          <p14:tracePt t="69759" x="2359025" y="5978525"/>
          <p14:tracePt t="69775" x="2343150" y="5962650"/>
          <p14:tracePt t="69792" x="2333625" y="5953125"/>
          <p14:tracePt t="69808" x="2317750" y="5943600"/>
          <p14:tracePt t="69825" x="2276475" y="5924550"/>
          <p14:tracePt t="69842" x="2244725" y="5911850"/>
          <p14:tracePt t="69858" x="2222500" y="5902325"/>
          <p14:tracePt t="69875" x="2187575" y="5883275"/>
          <p14:tracePt t="69892" x="2162175" y="5867400"/>
          <p14:tracePt t="69908" x="2139950" y="5854700"/>
          <p14:tracePt t="69925" x="2095500" y="5835650"/>
          <p14:tracePt t="69942" x="2057400" y="5822950"/>
          <p14:tracePt t="69958" x="2035175" y="5807075"/>
          <p14:tracePt t="69975" x="1993900" y="5788025"/>
          <p14:tracePt t="69992" x="1955800" y="5775325"/>
          <p14:tracePt t="70009" x="1908175" y="5740400"/>
          <p14:tracePt t="70024" x="1831975" y="5702300"/>
          <p14:tracePt t="70042" x="1765300" y="5664200"/>
          <p14:tracePt t="70058" x="1708150" y="5641975"/>
          <p14:tracePt t="70075" x="1635125" y="5600700"/>
          <p14:tracePt t="70092" x="1590675" y="5588000"/>
          <p14:tracePt t="70109" x="1511300" y="5568950"/>
          <p14:tracePt t="70125" x="1457325" y="5556250"/>
          <p14:tracePt t="70142" x="1419225" y="5537200"/>
          <p14:tracePt t="70158" x="1374775" y="5524500"/>
          <p14:tracePt t="70175" x="1311275" y="5505450"/>
          <p14:tracePt t="70192" x="1279525" y="5505450"/>
          <p14:tracePt t="70208" x="1235075" y="5492750"/>
          <p14:tracePt t="70225" x="1171575" y="5486400"/>
          <p14:tracePt t="70242" x="1136650" y="5486400"/>
          <p14:tracePt t="70258" x="1111250" y="5467350"/>
          <p14:tracePt t="70275" x="1073150" y="5467350"/>
          <p14:tracePt t="70292" x="1057275" y="5467350"/>
          <p14:tracePt t="70308" x="1041400" y="5467350"/>
          <p14:tracePt t="70325" x="1016000" y="5467350"/>
          <p14:tracePt t="70342" x="993775" y="5461000"/>
          <p14:tracePt t="70359" x="965200" y="5461000"/>
          <p14:tracePt t="70375" x="955675" y="5461000"/>
          <p14:tracePt t="70392" x="946150" y="5461000"/>
          <p14:tracePt t="70409" x="927100" y="5461000"/>
          <p14:tracePt t="70425" x="917575" y="5461000"/>
          <p14:tracePt t="70442" x="908050" y="5461000"/>
          <p14:tracePt t="70459" x="885825" y="5461000"/>
          <p14:tracePt t="70475" x="876300" y="5461000"/>
          <p14:tracePt t="70492" x="866775" y="5464175"/>
          <p14:tracePt t="70509" x="825500" y="5486400"/>
          <p14:tracePt t="70525" x="806450" y="5505450"/>
          <p14:tracePt t="70542" x="784225" y="5530850"/>
          <p14:tracePt t="70559" x="739775" y="5581650"/>
          <p14:tracePt t="70575" x="704850" y="5629275"/>
          <p14:tracePt t="70592" x="692150" y="5673725"/>
          <p14:tracePt t="70608" x="673100" y="5746750"/>
          <p14:tracePt t="70625" x="657225" y="5810250"/>
          <p14:tracePt t="70643" x="650875" y="5883275"/>
          <p14:tracePt t="70659" x="650875" y="5953125"/>
          <p14:tracePt t="70675" x="650875" y="5994400"/>
          <p14:tracePt t="70693" x="650875" y="6016625"/>
          <p14:tracePt t="70708" x="650875" y="6051550"/>
          <p14:tracePt t="70725" x="650875" y="6061075"/>
          <p14:tracePt t="70742" x="650875" y="6070600"/>
          <p14:tracePt t="70758" x="650875" y="6083300"/>
          <p14:tracePt t="70775" x="650875" y="6099175"/>
          <p14:tracePt t="70792" x="650875" y="6108700"/>
          <p14:tracePt t="70808" x="657225" y="6124575"/>
          <p14:tracePt t="70824" x="663575" y="6134100"/>
          <p14:tracePt t="70842" x="666750" y="6149975"/>
          <p14:tracePt t="70858" x="676275" y="6162675"/>
          <p14:tracePt t="70875" x="685800" y="6175375"/>
          <p14:tracePt t="70892" x="708025" y="6184900"/>
          <p14:tracePt t="70908" x="758825" y="6210300"/>
          <p14:tracePt t="70925" x="781050" y="6210300"/>
          <p14:tracePt t="70941" x="796925" y="6219825"/>
          <p14:tracePt t="70958" x="819150" y="6219825"/>
          <p14:tracePt t="70975" x="835025" y="6219825"/>
          <p14:tracePt t="70992" x="847725" y="6219825"/>
          <p14:tracePt t="71008" x="904875" y="6219825"/>
          <p14:tracePt t="71025" x="974725" y="6235700"/>
          <p14:tracePt t="71042" x="1069975" y="6242050"/>
          <p14:tracePt t="71058" x="1168400" y="6251575"/>
          <p14:tracePt t="71075" x="1228725" y="6251575"/>
          <p14:tracePt t="71092" x="1282700" y="6251575"/>
          <p14:tracePt t="71108" x="1384300" y="6251575"/>
          <p14:tracePt t="71125" x="1479550" y="6251575"/>
          <p14:tracePt t="71142" x="1584325" y="6257925"/>
          <p14:tracePt t="71158" x="1762125" y="6302375"/>
          <p14:tracePt t="71175" x="1838325" y="6324600"/>
          <p14:tracePt t="71192" x="1892300" y="6337300"/>
          <p14:tracePt t="71208" x="1914525" y="6356350"/>
          <p14:tracePt t="71225" x="1924050" y="6356350"/>
          <p14:tracePt t="71242" x="1930400" y="6356350"/>
          <p14:tracePt t="71258" x="1949450" y="6356350"/>
          <p14:tracePt t="71275" x="1958975" y="6365875"/>
          <p14:tracePt t="71292" x="1974850" y="6375400"/>
          <p14:tracePt t="71308" x="2022475" y="6388100"/>
          <p14:tracePt t="71325" x="2066925" y="6388100"/>
          <p14:tracePt t="71343" x="2130425" y="6394450"/>
          <p14:tracePt t="71358" x="2174875" y="6394450"/>
          <p14:tracePt t="71375" x="2225675" y="6391275"/>
          <p14:tracePt t="71392" x="2339975" y="6359525"/>
          <p14:tracePt t="71408" x="2438400" y="6318250"/>
          <p14:tracePt t="71425" x="2527300" y="6286500"/>
          <p14:tracePt t="71442" x="2616200" y="6235700"/>
          <p14:tracePt t="71458" x="2654300" y="6210300"/>
          <p14:tracePt t="71475" x="2686050" y="6178550"/>
          <p14:tracePt t="71491" x="2724150" y="6153150"/>
          <p14:tracePt t="71508" x="2768600" y="6115050"/>
          <p14:tracePt t="71525" x="2809875" y="6086475"/>
          <p14:tracePt t="71542" x="2870200" y="6042025"/>
          <p14:tracePt t="71558" x="2892425" y="6022975"/>
          <p14:tracePt t="71575" x="2917825" y="6007100"/>
          <p14:tracePt t="71591" x="2927350" y="5991225"/>
          <p14:tracePt t="71608" x="2936875" y="5981700"/>
          <p14:tracePt t="71625" x="2936875" y="5975350"/>
          <p14:tracePt t="71642" x="2936875" y="5962650"/>
          <p14:tracePt t="71658" x="2936875" y="5956300"/>
          <p14:tracePt t="71675" x="2936875" y="5940425"/>
          <p14:tracePt t="71691" x="2930525" y="5927725"/>
          <p14:tracePt t="71708" x="2921000" y="5918200"/>
          <p14:tracePt t="71725" x="2892425" y="5905500"/>
          <p14:tracePt t="71742" x="2857500" y="5889625"/>
          <p14:tracePt t="71758" x="2813050" y="5873750"/>
          <p14:tracePt t="71775" x="2765425" y="5861050"/>
          <p14:tracePt t="71792" x="2686050" y="5835650"/>
          <p14:tracePt t="71808" x="2619375" y="5819775"/>
          <p14:tracePt t="71825" x="2555875" y="5807075"/>
          <p14:tracePt t="71842" x="2435225" y="5784850"/>
          <p14:tracePt t="71858" x="2314575" y="5759450"/>
          <p14:tracePt t="71875" x="2228850" y="5743575"/>
          <p14:tracePt t="71892" x="2130425" y="5727700"/>
          <p14:tracePt t="71908" x="2085975" y="5727700"/>
          <p14:tracePt t="71925" x="2041525" y="5727700"/>
          <p14:tracePt t="71942" x="1971675" y="5727700"/>
          <p14:tracePt t="71958" x="1895475" y="5711825"/>
          <p14:tracePt t="71975" x="1812925" y="5705475"/>
          <p14:tracePt t="71991" x="1724025" y="5683250"/>
          <p14:tracePt t="72009" x="1663700" y="5676900"/>
          <p14:tracePt t="72025" x="1603375" y="5676900"/>
          <p14:tracePt t="72042" x="1524000" y="5676900"/>
          <p14:tracePt t="72059" x="1466850" y="5676900"/>
          <p14:tracePt t="72075" x="1412875" y="5676900"/>
          <p14:tracePt t="72092" x="1343025" y="5680075"/>
          <p14:tracePt t="72108" x="1292225" y="5680075"/>
          <p14:tracePt t="72125" x="1247775" y="5680075"/>
          <p14:tracePt t="72141" x="1190625" y="5695950"/>
          <p14:tracePt t="72158" x="1162050" y="5699125"/>
          <p14:tracePt t="72175" x="1136650" y="5705475"/>
          <p14:tracePt t="72191" x="1095375" y="5724525"/>
          <p14:tracePt t="72208" x="1073150" y="5737225"/>
          <p14:tracePt t="72225" x="1047750" y="5753100"/>
          <p14:tracePt t="72242" x="1012825" y="5772150"/>
          <p14:tracePt t="72258" x="987425" y="5788025"/>
          <p14:tracePt t="72275" x="977900" y="5810250"/>
          <p14:tracePt t="72292" x="962025" y="5826125"/>
          <p14:tracePt t="72308" x="946150" y="5842000"/>
          <p14:tracePt t="72325" x="936625" y="5851525"/>
          <p14:tracePt t="72342" x="933450" y="5870575"/>
          <p14:tracePt t="72359" x="933450" y="5880100"/>
          <p14:tracePt t="72375" x="933450" y="5902325"/>
          <p14:tracePt t="72392" x="933450" y="5918200"/>
          <p14:tracePt t="72408" x="933450" y="5927725"/>
          <p14:tracePt t="72425" x="933450" y="5937250"/>
          <p14:tracePt t="72441" x="933450" y="5956300"/>
          <p14:tracePt t="72458" x="942975" y="5965825"/>
          <p14:tracePt t="72475" x="965200" y="5981700"/>
          <p14:tracePt t="72492" x="981075" y="5991225"/>
          <p14:tracePt t="72508" x="990600" y="6007100"/>
          <p14:tracePt t="72525" x="1006475" y="6016625"/>
          <p14:tracePt t="72558" x="1016000" y="6016625"/>
          <p14:tracePt t="72575" x="1028700" y="6022975"/>
          <p14:tracePt t="72591" x="1044575" y="6026150"/>
          <p14:tracePt t="72608" x="1060450" y="6032500"/>
          <p14:tracePt t="72627" x="1076325" y="6038850"/>
          <p14:tracePt t="72642" x="1085850" y="6038850"/>
          <p14:tracePt t="72685" x="1095375" y="6038850"/>
          <p14:tracePt t="72692" x="1101725" y="6042025"/>
          <p14:tracePt t="72708" x="1111250" y="6054725"/>
          <p14:tracePt t="72725" x="1127125" y="6054725"/>
          <p14:tracePt t="72741" x="1130300" y="6054725"/>
          <p14:tracePt t="72758" x="1130300" y="6057900"/>
          <p14:tracePt t="72775" x="1136650" y="6057900"/>
          <p14:tracePt t="72840" x="1146175" y="6057900"/>
          <p14:tracePt t="72847" x="1152525" y="6057900"/>
          <p14:tracePt t="72858" x="1155700" y="6057900"/>
          <p14:tracePt t="72875" x="1171575" y="6064250"/>
          <p14:tracePt t="72891" x="1181100" y="6064250"/>
          <p14:tracePt t="72908" x="1196975" y="6064250"/>
          <p14:tracePt t="72925" x="1209675" y="6064250"/>
          <p14:tracePt t="72941" x="1219200" y="6064250"/>
          <p14:tracePt t="72958" x="1235075" y="6064250"/>
          <p14:tracePt t="72975" x="1314450" y="6064250"/>
          <p14:tracePt t="72991" x="1393825" y="6064250"/>
          <p14:tracePt t="73008" x="1454150" y="6064250"/>
          <p14:tracePt t="73025" x="1524000" y="6064250"/>
          <p14:tracePt t="73041" x="1546225" y="6064250"/>
          <p14:tracePt t="73058" x="1574800" y="6064250"/>
          <p14:tracePt t="73075" x="1609725" y="6064250"/>
          <p14:tracePt t="73091" x="1638300" y="6061075"/>
          <p14:tracePt t="73108" x="1666875" y="6054725"/>
          <p14:tracePt t="73125" x="1733550" y="6038850"/>
          <p14:tracePt t="73141" x="1774825" y="6038850"/>
          <p14:tracePt t="73158" x="1797050" y="6038850"/>
          <p14:tracePt t="73175" x="1819275" y="6038850"/>
          <p14:tracePt t="73191" x="1828800" y="6038850"/>
          <p14:tracePt t="73208" x="1838325" y="6038850"/>
          <p14:tracePt t="73224" x="1851025" y="6038850"/>
          <p14:tracePt t="73241" x="1879600" y="6038850"/>
          <p14:tracePt t="73258" x="1917700" y="6032500"/>
          <p14:tracePt t="73275" x="1978025" y="6032500"/>
          <p14:tracePt t="73291" x="2009775" y="6032500"/>
          <p14:tracePt t="73308" x="2032000" y="6032500"/>
          <p14:tracePt t="73324" x="2051050" y="6032500"/>
          <p14:tracePt t="73342" x="2066925" y="6022975"/>
          <p14:tracePt t="73358" x="2082800" y="6019800"/>
          <p14:tracePt t="73375" x="2108200" y="6007100"/>
          <p14:tracePt t="73391" x="2117725" y="6003925"/>
          <p14:tracePt t="73408" x="2127250" y="6003925"/>
          <p14:tracePt t="73425" x="2149475" y="6003925"/>
          <p14:tracePt t="74046" x="2149475" y="5984875"/>
          <p14:tracePt t="74053" x="2149475" y="5959475"/>
          <p14:tracePt t="74063" x="2149475" y="5946775"/>
          <p14:tracePt t="74075" x="2149475" y="5927725"/>
          <p14:tracePt t="74091" x="2149475" y="5915025"/>
          <p14:tracePt t="74107" x="2149475" y="5911850"/>
          <p14:tracePt t="74174" x="2139950" y="5905500"/>
          <p14:tracePt t="74192" x="2127250" y="5902325"/>
          <p14:tracePt t="74208" x="2111375" y="5892800"/>
          <p14:tracePt t="74224" x="2101850" y="5892800"/>
          <p14:tracePt t="74241" x="2073275" y="5886450"/>
          <p14:tracePt t="74259" x="2038350" y="5867400"/>
          <p14:tracePt t="74275" x="1993900" y="5867400"/>
          <p14:tracePt t="74292" x="1933575" y="5867400"/>
          <p14:tracePt t="74308" x="1863725" y="5867400"/>
          <p14:tracePt t="74325" x="1803400" y="5867400"/>
          <p14:tracePt t="74341" x="1743075" y="5867400"/>
          <p14:tracePt t="74357" x="1673225" y="5870575"/>
          <p14:tracePt t="74375" x="1651000" y="5883275"/>
          <p14:tracePt t="74391" x="1622425" y="5883275"/>
          <p14:tracePt t="74407" x="1587500" y="5889625"/>
          <p14:tracePt t="74425" x="1558925" y="5889625"/>
          <p14:tracePt t="74442" x="1543050" y="5889625"/>
          <p14:tracePt t="74457" x="1527175" y="5895975"/>
          <p14:tracePt t="74475" x="1514475" y="5895975"/>
          <p14:tracePt t="74491" x="1501775" y="5895975"/>
          <p14:tracePt t="74507" x="1492250" y="5895975"/>
          <p14:tracePt t="76967" x="1498600" y="5949950"/>
          <p14:tracePt t="76973" x="1504950" y="6029325"/>
          <p14:tracePt t="76981" x="1504950" y="6086475"/>
          <p14:tracePt t="76991" x="1504950" y="6146800"/>
          <p14:tracePt t="77007" x="1504950" y="6216650"/>
          <p14:tracePt t="77024" x="1504950" y="6292850"/>
          <p14:tracePt t="77041" x="1501775" y="6324600"/>
          <p14:tracePt t="77075" x="1498600" y="6369050"/>
          <p14:tracePt t="77107" x="1498600" y="6394450"/>
          <p14:tracePt t="77124" x="1498600" y="6403975"/>
          <p14:tracePt t="77141" x="1498600" y="6407150"/>
          <p14:tracePt t="80353" x="1543050" y="6375400"/>
          <p14:tracePt t="80359" x="1628775" y="6308725"/>
          <p14:tracePt t="80375" x="1838325" y="6121400"/>
          <p14:tracePt t="80391" x="2149475" y="5753100"/>
          <p14:tracePt t="80408" x="2581275" y="5143500"/>
          <p14:tracePt t="80429" x="3200400" y="4152900"/>
          <p14:tracePt t="80443" x="3524250" y="3584575"/>
          <p14:tracePt t="80476" x="3968750" y="2746375"/>
          <p14:tracePt t="80509" x="4054475" y="2514600"/>
          <p14:tracePt t="80979" x="4054475" y="2489200"/>
          <p14:tracePt t="80986" x="4051300" y="2463800"/>
          <p14:tracePt t="80994" x="4044950" y="2425700"/>
          <p14:tracePt t="81007" x="4029075" y="2362200"/>
          <p14:tracePt t="81024" x="4016375" y="2317750"/>
          <p14:tracePt t="81041" x="4003675" y="2254250"/>
          <p14:tracePt t="81074" x="3965575" y="2079625"/>
          <p14:tracePt t="81107" x="3959225" y="1933575"/>
          <p14:tracePt t="81124" x="3959225" y="1882775"/>
          <p14:tracePt t="81141" x="3959225" y="1838325"/>
          <p14:tracePt t="81157" x="3959225" y="1790700"/>
          <p14:tracePt t="81173" x="3959225" y="1746250"/>
          <p14:tracePt t="81191" x="3959225" y="1724025"/>
          <p14:tracePt t="81208" x="3959225" y="1670050"/>
          <p14:tracePt t="81225" x="3959225" y="1641475"/>
          <p14:tracePt t="81241" x="3959225" y="1619250"/>
          <p14:tracePt t="81257" x="3959225" y="1577975"/>
          <p14:tracePt t="81274" x="3956050" y="1555750"/>
          <p14:tracePt t="81291" x="3946525" y="1517650"/>
          <p14:tracePt t="81307" x="3921125" y="1454150"/>
          <p14:tracePt t="81324" x="3908425" y="1416050"/>
          <p14:tracePt t="81341" x="3895725" y="1371600"/>
          <p14:tracePt t="81357" x="3883025" y="1308100"/>
          <p14:tracePt t="81374" x="3883025" y="1270000"/>
          <p14:tracePt t="81391" x="3883025" y="1247775"/>
          <p14:tracePt t="81407" x="3883025" y="1235075"/>
          <p14:tracePt t="81424" x="3883025" y="1219200"/>
          <p14:tracePt t="81458" x="3879850" y="1219200"/>
          <p14:tracePt t="81544" x="3886200" y="1219200"/>
          <p14:tracePt t="81848" x="3917950" y="1228725"/>
          <p14:tracePt t="81856" x="3978275" y="1244600"/>
          <p14:tracePt t="81863" x="4025900" y="1254125"/>
          <p14:tracePt t="81877" x="4130675" y="1270000"/>
          <p14:tracePt t="81890" x="4159250" y="1270000"/>
          <p14:tracePt t="81907" x="4244975" y="1266825"/>
          <p14:tracePt t="81924" x="4308475" y="1254125"/>
          <p14:tracePt t="81957" x="4511675" y="1228725"/>
          <p14:tracePt t="81992" x="4721225" y="1228725"/>
          <p14:tracePt t="82007" x="4784725" y="1231900"/>
          <p14:tracePt t="82024" x="4829175" y="1238250"/>
          <p14:tracePt t="82040" x="4873625" y="1244600"/>
          <p14:tracePt t="82057" x="4921250" y="1244600"/>
          <p14:tracePt t="82074" x="4949825" y="1244600"/>
          <p14:tracePt t="82091" x="5026025" y="1244600"/>
          <p14:tracePt t="82107" x="5086350" y="1244600"/>
          <p14:tracePt t="82124" x="5146675" y="1244600"/>
          <p14:tracePt t="82140" x="5197475" y="1244600"/>
          <p14:tracePt t="82157" x="5254625" y="1244600"/>
          <p14:tracePt t="82174" x="5283200" y="1244600"/>
          <p14:tracePt t="82191" x="5337175" y="1241425"/>
          <p14:tracePt t="82207" x="5391150" y="1228725"/>
          <p14:tracePt t="82224" x="5451475" y="1228725"/>
          <p14:tracePt t="82240" x="5540375" y="1216025"/>
          <p14:tracePt t="82257" x="5584825" y="1209675"/>
          <p14:tracePt t="82274" x="5629275" y="1203325"/>
          <p14:tracePt t="82291" x="5692775" y="1184275"/>
          <p14:tracePt t="82307" x="5730875" y="1177925"/>
          <p14:tracePt t="82324" x="5762625" y="1158875"/>
          <p14:tracePt t="82340" x="5797550" y="1149350"/>
          <p14:tracePt t="82357" x="5826125" y="1143000"/>
          <p14:tracePt t="82373" x="5842000" y="1143000"/>
          <p14:tracePt t="82390" x="5861050" y="1143000"/>
          <p14:tracePt t="82407" x="5870575" y="1143000"/>
          <p14:tracePt t="82423" x="5880100" y="1143000"/>
          <p14:tracePt t="82440" x="5886450" y="1143000"/>
          <p14:tracePt t="83810" x="5810250" y="1111250"/>
          <p14:tracePt t="83817" x="5715000" y="1085850"/>
          <p14:tracePt t="83825" x="5622925" y="1057275"/>
          <p14:tracePt t="83841" x="5378450" y="1019175"/>
          <p14:tracePt t="83857" x="5092700" y="996950"/>
          <p14:tracePt t="83873" x="4670425" y="987425"/>
          <p14:tracePt t="83890" x="4397375" y="1003300"/>
          <p14:tracePt t="83924" x="3784600" y="1101725"/>
          <p14:tracePt t="83958" x="3400425" y="1206500"/>
          <p14:tracePt t="83975" x="3140075" y="1298575"/>
          <p14:tracePt t="83991" x="3016250" y="1352550"/>
          <p14:tracePt t="84007" x="2886075" y="1403350"/>
          <p14:tracePt t="84024" x="2743200" y="1479550"/>
          <p14:tracePt t="84040" x="2663825" y="1527175"/>
          <p14:tracePt t="84057" x="2616200" y="1555750"/>
          <p14:tracePt t="84074" x="2555875" y="1600200"/>
          <p14:tracePt t="84090" x="2524125" y="1625600"/>
          <p14:tracePt t="84107" x="2476500" y="1660525"/>
          <p14:tracePt t="84124" x="2413000" y="1685925"/>
          <p14:tracePt t="84140" x="2355850" y="1714500"/>
          <p14:tracePt t="84157" x="2305050" y="1727200"/>
          <p14:tracePt t="84174" x="2241550" y="1746250"/>
          <p14:tracePt t="84190" x="2203450" y="1758950"/>
          <p14:tracePt t="84207" x="2155825" y="1778000"/>
          <p14:tracePt t="84224" x="2098675" y="1797050"/>
          <p14:tracePt t="84240" x="2076450" y="1803400"/>
          <p14:tracePt t="84257" x="2041525" y="1803400"/>
          <p14:tracePt t="84274" x="1990725" y="1800225"/>
          <p14:tracePt t="84290" x="1968500" y="1793875"/>
          <p14:tracePt t="84306" x="1946275" y="1784350"/>
          <p14:tracePt t="84324" x="1901825" y="1758950"/>
          <p14:tracePt t="84340" x="1873250" y="1746250"/>
          <p14:tracePt t="84357" x="1838325" y="1730375"/>
          <p14:tracePt t="84374" x="1797050" y="1701800"/>
          <p14:tracePt t="84390" x="1774825" y="1689100"/>
          <p14:tracePt t="84407" x="1730375" y="1673225"/>
          <p14:tracePt t="84423" x="1708150" y="1660525"/>
          <p14:tracePt t="84440" x="1676400" y="1641475"/>
          <p14:tracePt t="84457" x="1647825" y="1625600"/>
          <p14:tracePt t="84474" x="1631950" y="1616075"/>
          <p14:tracePt t="84490" x="1622425" y="1606550"/>
          <p14:tracePt t="84507" x="1609725" y="1606550"/>
          <p14:tracePt t="84524" x="1600200" y="1606550"/>
          <p14:tracePt t="84541" x="1584325" y="1606550"/>
          <p14:tracePt t="84878" x="1606550" y="1606550"/>
          <p14:tracePt t="84885" x="1625600" y="1606550"/>
          <p14:tracePt t="84893" x="1644650" y="1606550"/>
          <p14:tracePt t="84907" x="1711325" y="1606550"/>
          <p14:tracePt t="84924" x="1860550" y="1606550"/>
          <p14:tracePt t="84940" x="2022475" y="1606550"/>
          <p14:tracePt t="84974" x="2352675" y="1663700"/>
          <p14:tracePt t="85007" x="2549525" y="1698625"/>
          <p14:tracePt t="85024" x="2600325" y="1698625"/>
          <p14:tracePt t="85040" x="2654300" y="1698625"/>
          <p14:tracePt t="85057" x="2743200" y="1689100"/>
          <p14:tracePt t="85074" x="2803525" y="1682750"/>
          <p14:tracePt t="85090" x="2857500" y="1676400"/>
          <p14:tracePt t="85107" x="2895600" y="1676400"/>
          <p14:tracePt t="85123" x="2921000" y="1676400"/>
          <p14:tracePt t="85140" x="2930525" y="1670050"/>
          <p14:tracePt t="85156" x="2943225" y="1660525"/>
          <p14:tracePt t="85174" x="2965450" y="1654175"/>
          <p14:tracePt t="85190" x="2990850" y="1644650"/>
          <p14:tracePt t="85207" x="3032125" y="1638300"/>
          <p14:tracePt t="85223" x="3048000" y="1625600"/>
          <p14:tracePt t="85240" x="3057525" y="1625600"/>
          <p14:tracePt t="85257" x="3076575" y="1625600"/>
          <p14:tracePt t="85273" x="3082925" y="1625600"/>
          <p14:tracePt t="85349" x="3086100" y="1625600"/>
          <p14:tracePt t="85712" x="3098800" y="1625600"/>
          <p14:tracePt t="85742" x="3101975" y="1625600"/>
          <p14:tracePt t="85747" x="3108325" y="1625600"/>
          <p14:tracePt t="85757" x="3111500" y="1625600"/>
          <p14:tracePt t="85774" x="3127375" y="1622425"/>
          <p14:tracePt t="85806" x="3197225" y="1616075"/>
          <p14:tracePt t="85840" x="3305175" y="1609725"/>
          <p14:tracePt t="85857" x="3340100" y="1609725"/>
          <p14:tracePt t="85874" x="3378200" y="1609725"/>
          <p14:tracePt t="85890" x="3441700" y="1609725"/>
          <p14:tracePt t="85906" x="3482975" y="1609725"/>
          <p14:tracePt t="85923" x="3536950" y="1609725"/>
          <p14:tracePt t="85940" x="3622675" y="1609725"/>
          <p14:tracePt t="85957" x="3673475" y="1612900"/>
          <p14:tracePt t="85973" x="3717925" y="1619250"/>
          <p14:tracePt t="85990" x="3746500" y="1625600"/>
          <p14:tracePt t="86006" x="3762375" y="1625600"/>
          <p14:tracePt t="86023" x="3790950" y="1625600"/>
          <p14:tracePt t="86040" x="3829050" y="1625600"/>
          <p14:tracePt t="86056" x="3867150" y="1625600"/>
          <p14:tracePt t="86074" x="3911600" y="1625600"/>
          <p14:tracePt t="86091" x="3949700" y="1625600"/>
          <p14:tracePt t="86108" x="3959225" y="1625600"/>
          <p14:tracePt t="86124" x="3968750" y="1625600"/>
          <p14:tracePt t="86140" x="3975100" y="1625600"/>
          <p14:tracePt t="86175" x="3981450" y="1625600"/>
          <p14:tracePt t="86182" x="3984625" y="1625600"/>
          <p14:tracePt t="86190" x="3990975" y="1625600"/>
          <p14:tracePt t="86206" x="4003675" y="1625600"/>
          <p14:tracePt t="86224" x="4016375" y="1625600"/>
          <p14:tracePt t="86240" x="4025900" y="1625600"/>
          <p14:tracePt t="86318" x="4029075" y="1625600"/>
          <p14:tracePt t="86325" x="4035425" y="1625600"/>
          <p14:tracePt t="86340" x="4044950" y="1625600"/>
          <p14:tracePt t="86356" x="4060825" y="1625600"/>
          <p14:tracePt t="86373" x="4070350" y="1625600"/>
          <p14:tracePt t="86390" x="4083050" y="1625600"/>
          <p14:tracePt t="86406" x="4089400" y="1625600"/>
          <p14:tracePt t="88186" x="4044950" y="1622425"/>
          <p14:tracePt t="88193" x="3975100" y="1622425"/>
          <p14:tracePt t="88207" x="3784600" y="1622425"/>
          <p14:tracePt t="88223" x="3600450" y="1635125"/>
          <p14:tracePt t="88242" x="3321050" y="1692275"/>
          <p14:tracePt t="88257" x="3168650" y="1727200"/>
          <p14:tracePt t="88290" x="2873375" y="1790700"/>
          <p14:tracePt t="88323" x="2552700" y="1851025"/>
          <p14:tracePt t="88340" x="2435225" y="1866900"/>
          <p14:tracePt t="88357" x="2279650" y="1901825"/>
          <p14:tracePt t="88373" x="2203450" y="1924050"/>
          <p14:tracePt t="88389" x="2136775" y="1946275"/>
          <p14:tracePt t="88407" x="2047875" y="1974850"/>
          <p14:tracePt t="88423" x="2000250" y="1987550"/>
          <p14:tracePt t="88440" x="1962150" y="2000250"/>
          <p14:tracePt t="88456" x="1936750" y="2012950"/>
          <p14:tracePt t="88474" x="1920875" y="2016125"/>
          <p14:tracePt t="88489" x="1898650" y="2016125"/>
          <p14:tracePt t="88507" x="1873250" y="2016125"/>
          <p14:tracePt t="88524" x="1844675" y="2016125"/>
          <p14:tracePt t="88541" x="1822450" y="2016125"/>
          <p14:tracePt t="88557" x="1787525" y="2016125"/>
          <p14:tracePt t="88573" x="1778000" y="2016125"/>
          <p14:tracePt t="88589" x="1768475" y="2016125"/>
          <p14:tracePt t="88607" x="1752600" y="2016125"/>
          <p14:tracePt t="88623" x="1736725" y="2016125"/>
          <p14:tracePt t="88640" x="1733550" y="2016125"/>
          <p14:tracePt t="88657" x="1724025" y="2016125"/>
          <p14:tracePt t="88673" x="1717675" y="2016125"/>
          <p14:tracePt t="88689" x="1708150" y="2016125"/>
          <p14:tracePt t="88724" x="1708150" y="2009775"/>
          <p14:tracePt t="88741" x="1708150" y="2006600"/>
          <p14:tracePt t="88998" x="1711325" y="2006600"/>
          <p14:tracePt t="89006" x="1714500" y="2006600"/>
          <p14:tracePt t="89012" x="1720850" y="2006600"/>
          <p14:tracePt t="89023" x="1724025" y="2000250"/>
          <p14:tracePt t="89040" x="1733550" y="1990725"/>
          <p14:tracePt t="89057" x="1733550" y="1974850"/>
          <p14:tracePt t="89074" x="1739900" y="1965325"/>
          <p14:tracePt t="89091" x="1739900" y="1952625"/>
          <p14:tracePt t="89107" x="1749425" y="1952625"/>
          <p14:tracePt t="89123" x="1758950" y="1946275"/>
          <p14:tracePt t="89141" x="1774825" y="1939925"/>
          <p14:tracePt t="89157" x="1790700" y="1927225"/>
          <p14:tracePt t="89174" x="1806575" y="1927225"/>
          <p14:tracePt t="89190" x="1819275" y="1927225"/>
          <p14:tracePt t="89247" x="1825625" y="1927225"/>
          <p14:tracePt t="89255" x="1828800" y="1927225"/>
          <p14:tracePt t="89262" x="1835150" y="1927225"/>
          <p14:tracePt t="89273" x="1841500" y="1927225"/>
          <p14:tracePt t="89291" x="1854200" y="1927225"/>
          <p14:tracePt t="89307" x="1863725" y="1927225"/>
          <p14:tracePt t="89347" x="1870075" y="1927225"/>
          <p14:tracePt t="89356" x="1873250" y="1927225"/>
          <p14:tracePt t="89373" x="1885950" y="1927225"/>
          <p14:tracePt t="89390" x="1905000" y="1927225"/>
          <p14:tracePt t="89406" x="1914525" y="1936750"/>
          <p14:tracePt t="89423" x="1930400" y="1943100"/>
          <p14:tracePt t="89440" x="1971675" y="1958975"/>
          <p14:tracePt t="89456" x="1981200" y="1971675"/>
          <p14:tracePt t="89474" x="1990725" y="1984375"/>
          <p14:tracePt t="89490" x="2012950" y="1990725"/>
          <p14:tracePt t="89507" x="2022475" y="1997075"/>
          <p14:tracePt t="89523" x="2032000" y="2006600"/>
          <p14:tracePt t="89540" x="2066925" y="2016125"/>
          <p14:tracePt t="89556" x="2101850" y="2028825"/>
          <p14:tracePt t="89573" x="2146300" y="2035175"/>
          <p14:tracePt t="89591" x="2203450" y="2047875"/>
          <p14:tracePt t="89607" x="2225675" y="2047875"/>
          <p14:tracePt t="89624" x="2235200" y="2047875"/>
          <p14:tracePt t="89640" x="2254250" y="2047875"/>
          <p14:tracePt t="89656" x="2263775" y="2047875"/>
          <p14:tracePt t="89673" x="2286000" y="2047875"/>
          <p14:tracePt t="89690" x="2339975" y="2047875"/>
          <p14:tracePt t="89706" x="2400300" y="2047875"/>
          <p14:tracePt t="89724" x="2486025" y="2047875"/>
          <p14:tracePt t="89740" x="2530475" y="2047875"/>
          <p14:tracePt t="89757" x="2568575" y="2047875"/>
          <p14:tracePt t="89773" x="2587625" y="2047875"/>
          <p14:tracePt t="89790" x="2628900" y="2047875"/>
          <p14:tracePt t="89807" x="2644775" y="2047875"/>
          <p14:tracePt t="89824" x="2698750" y="2047875"/>
          <p14:tracePt t="89840" x="2752725" y="2047875"/>
          <p14:tracePt t="89856" x="2787650" y="2047875"/>
          <p14:tracePt t="89874" x="2822575" y="2047875"/>
          <p14:tracePt t="89890" x="2832100" y="2047875"/>
          <p14:tracePt t="89906" x="2841625" y="2047875"/>
          <p14:tracePt t="89924" x="2857500" y="2047875"/>
          <p14:tracePt t="89940" x="2867025" y="2047875"/>
          <p14:tracePt t="89957" x="2876550" y="2047875"/>
          <p14:tracePt t="89974" x="2908300" y="2047875"/>
          <p14:tracePt t="89990" x="2917825" y="2054225"/>
          <p14:tracePt t="90006" x="2927350" y="2054225"/>
          <p14:tracePt t="90023" x="2943225" y="2054225"/>
          <p14:tracePt t="90040" x="2952750" y="2054225"/>
          <p14:tracePt t="90074" x="2959100" y="2054225"/>
          <p14:tracePt t="90089" x="2968625" y="2054225"/>
          <p14:tracePt t="90106" x="2978150" y="2054225"/>
          <p14:tracePt t="90123" x="2990850" y="2054225"/>
          <p14:tracePt t="90140" x="3006725" y="2054225"/>
          <p14:tracePt t="90156" x="3016250" y="2054225"/>
          <p14:tracePt t="90174" x="3032125" y="2054225"/>
          <p14:tracePt t="90189" x="3041650" y="2054225"/>
          <p14:tracePt t="90716" x="3028950" y="2070100"/>
          <p14:tracePt t="90722" x="2997200" y="2092325"/>
          <p14:tracePt t="90730" x="2959100" y="2117725"/>
          <p14:tracePt t="90739" x="2924175" y="2159000"/>
          <p14:tracePt t="90756" x="2838450" y="2254250"/>
          <p14:tracePt t="90774" x="2689225" y="2508250"/>
          <p14:tracePt t="90807" x="2565400" y="2743200"/>
          <p14:tracePt t="90808" x="2530475" y="2806700"/>
          <p14:tracePt t="90841" x="2447925" y="2997200"/>
          <p14:tracePt t="90858" x="2409825" y="3063875"/>
          <p14:tracePt t="90873" x="2384425" y="3095625"/>
          <p14:tracePt t="90890" x="2359025" y="3127375"/>
          <p14:tracePt t="90907" x="2311400" y="3200400"/>
          <p14:tracePt t="90924" x="2279650" y="3267075"/>
          <p14:tracePt t="90940" x="2260600" y="3324225"/>
          <p14:tracePt t="90956" x="2241550" y="3368675"/>
          <p14:tracePt t="90973" x="2222500" y="3419475"/>
          <p14:tracePt t="90990" x="2209800" y="3441700"/>
          <p14:tracePt t="91006" x="2190750" y="3467100"/>
          <p14:tracePt t="91023" x="2162175" y="3508375"/>
          <p14:tracePt t="91039" x="2143125" y="3549650"/>
          <p14:tracePt t="91057" x="2117725" y="3590925"/>
          <p14:tracePt t="91073" x="2105025" y="3622675"/>
          <p14:tracePt t="91090" x="2092325" y="3644900"/>
          <p14:tracePt t="91107" x="2076450" y="3686175"/>
          <p14:tracePt t="91123" x="2057400" y="3705225"/>
          <p14:tracePt t="91140" x="2047875" y="3727450"/>
          <p14:tracePt t="91157" x="2032000" y="3740150"/>
          <p14:tracePt t="91173" x="2022475" y="3756025"/>
          <p14:tracePt t="91190" x="2006600" y="3784600"/>
          <p14:tracePt t="91207" x="1987550" y="3819525"/>
          <p14:tracePt t="91224" x="1981200" y="3851275"/>
          <p14:tracePt t="91240" x="1974850" y="3873500"/>
          <p14:tracePt t="91257" x="1965325" y="3908425"/>
          <p14:tracePt t="91273" x="1958975" y="3924300"/>
          <p14:tracePt t="91290" x="1958975" y="3933825"/>
          <p14:tracePt t="91307" x="1958975" y="3952875"/>
          <p14:tracePt t="91324" x="1958975" y="3962400"/>
          <p14:tracePt t="91340" x="1958975" y="3971925"/>
          <p14:tracePt t="91357" x="1949450" y="3987800"/>
          <p14:tracePt t="91373" x="1949450" y="4003675"/>
          <p14:tracePt t="91390" x="1943100" y="4013200"/>
          <p14:tracePt t="91407" x="1943100" y="4029075"/>
          <p14:tracePt t="91423" x="1943100" y="4032250"/>
          <p14:tracePt t="91478" x="1943100" y="4038600"/>
          <p14:tracePt t="91486" x="1943100" y="4048125"/>
          <p14:tracePt t="91500" x="1943100" y="4051300"/>
          <p14:tracePt t="91514" x="1943100" y="4057650"/>
          <p14:tracePt t="91543" x="1943100" y="4064000"/>
          <p14:tracePt t="91585" x="1943100" y="4067175"/>
          <p14:tracePt t="91621" x="1946275" y="4067175"/>
          <p14:tracePt t="92234" x="1955800" y="4067175"/>
          <p14:tracePt t="92241" x="1962150" y="4067175"/>
          <p14:tracePt t="92256" x="1971675" y="4067175"/>
          <p14:tracePt t="92273" x="1981200" y="4067175"/>
          <p14:tracePt t="92290" x="2006600" y="4067175"/>
          <p14:tracePt t="92306" x="2022475" y="4067175"/>
          <p14:tracePt t="92340" x="2082800" y="4067175"/>
          <p14:tracePt t="92372" x="2143125" y="4067175"/>
          <p14:tracePt t="92390" x="2168525" y="4067175"/>
          <p14:tracePt t="92406" x="2178050" y="4067175"/>
          <p14:tracePt t="92422" x="2193925" y="4067175"/>
          <p14:tracePt t="92440" x="2225675" y="4067175"/>
          <p14:tracePt t="92456" x="2247900" y="4067175"/>
          <p14:tracePt t="92472" x="2276475" y="4067175"/>
          <p14:tracePt t="92490" x="2311400" y="4067175"/>
          <p14:tracePt t="92506" x="2333625" y="4067175"/>
          <p14:tracePt t="92522" x="2343150" y="4067175"/>
          <p14:tracePt t="92540" x="2359025" y="4067175"/>
          <p14:tracePt t="92556" x="2368550" y="4067175"/>
          <p14:tracePt t="92573" x="2393950" y="4067175"/>
          <p14:tracePt t="92590" x="2435225" y="4067175"/>
          <p14:tracePt t="92606" x="2473325" y="4067175"/>
          <p14:tracePt t="92623" x="2524125" y="4067175"/>
          <p14:tracePt t="92639" x="2584450" y="4067175"/>
          <p14:tracePt t="92656" x="2616200" y="4067175"/>
          <p14:tracePt t="92672" x="2638425" y="4067175"/>
          <p14:tracePt t="92690" x="2654300" y="4067175"/>
          <p14:tracePt t="92706" x="2663825" y="4067175"/>
          <p14:tracePt t="92723" x="2679700" y="4073525"/>
          <p14:tracePt t="92739" x="2705100" y="4083050"/>
          <p14:tracePt t="92756" x="2733675" y="4089400"/>
          <p14:tracePt t="92772" x="2759075" y="4095750"/>
          <p14:tracePt t="92789" x="2771775" y="4098925"/>
          <p14:tracePt t="92807" x="2787650" y="4098925"/>
          <p14:tracePt t="92823" x="2794000" y="4098925"/>
          <p14:tracePt t="92839" x="2806700" y="4098925"/>
          <p14:tracePt t="92856" x="2816225" y="4098925"/>
          <p14:tracePt t="92873" x="2847975" y="4111625"/>
          <p14:tracePt t="92889" x="2882900" y="4130675"/>
          <p14:tracePt t="92906" x="2917825" y="4130675"/>
          <p14:tracePt t="92923" x="2940050" y="4130675"/>
          <p14:tracePt t="92939" x="2981325" y="4137025"/>
          <p14:tracePt t="92956" x="2997200" y="4137025"/>
          <p14:tracePt t="92973" x="3006725" y="4137025"/>
          <p14:tracePt t="92990" x="3044825" y="4137025"/>
          <p14:tracePt t="93006" x="3073400" y="4137025"/>
          <p14:tracePt t="93023" x="3095625" y="4137025"/>
          <p14:tracePt t="93039" x="3127375" y="4137025"/>
          <p14:tracePt t="93056" x="3136900" y="4137025"/>
          <p14:tracePt t="93073" x="3149600" y="4137025"/>
          <p14:tracePt t="93161" x="3152775" y="4137025"/>
          <p14:tracePt t="94386" x="3165475" y="4098925"/>
          <p14:tracePt t="94393" x="3184525" y="4038600"/>
          <p14:tracePt t="94408" x="3216275" y="3917950"/>
          <p14:tracePt t="94423" x="3244850" y="3787775"/>
          <p14:tracePt t="94440" x="3260725" y="3660775"/>
          <p14:tracePt t="94473" x="3305175" y="3308350"/>
          <p14:tracePt t="94507" x="3321050" y="2997200"/>
          <p14:tracePt t="94523" x="3321050" y="2892425"/>
          <p14:tracePt t="94539" x="3321050" y="2755900"/>
          <p14:tracePt t="94556" x="3308350" y="2638425"/>
          <p14:tracePt t="94573" x="3282950" y="2470150"/>
          <p14:tracePt t="94590" x="3248025" y="2317750"/>
          <p14:tracePt t="94607" x="3187700" y="2159000"/>
          <p14:tracePt t="94623" x="3159125" y="2092325"/>
          <p14:tracePt t="94639" x="3130550" y="2035175"/>
          <p14:tracePt t="94657" x="3089275" y="1949450"/>
          <p14:tracePt t="94673" x="3076575" y="1924050"/>
          <p14:tracePt t="94690" x="3067050" y="1914525"/>
          <p14:tracePt t="94707" x="3051175" y="1895475"/>
          <p14:tracePt t="94723" x="3035300" y="1885950"/>
          <p14:tracePt t="94739" x="3025775" y="1876425"/>
          <p14:tracePt t="94756" x="3013075" y="1860550"/>
          <p14:tracePt t="94773" x="3003550" y="1851025"/>
          <p14:tracePt t="94789" x="2990850" y="1841500"/>
          <p14:tracePt t="94807" x="2971800" y="1841500"/>
          <p14:tracePt t="94823" x="2962275" y="1841500"/>
          <p14:tracePt t="94840" x="2952750" y="1841500"/>
          <p14:tracePt t="94856" x="2930525" y="1841500"/>
          <p14:tracePt t="94872" x="2921000" y="1854200"/>
          <p14:tracePt t="94889" x="2911475" y="1863725"/>
          <p14:tracePt t="94906" x="2892425" y="1879600"/>
          <p14:tracePt t="94922" x="2876550" y="1879600"/>
          <p14:tracePt t="94939" x="2867025" y="1879600"/>
          <p14:tracePt t="94956" x="2851150" y="1882775"/>
          <p14:tracePt t="94973" x="2841625" y="1882775"/>
          <p14:tracePt t="94989" x="2832100" y="1882775"/>
          <p14:tracePt t="95006" x="2816225" y="1882775"/>
          <p14:tracePt t="95040" x="2813050" y="1882775"/>
          <p14:tracePt t="96631" x="2863850" y="1882775"/>
          <p14:tracePt t="96638" x="2930525" y="1882775"/>
          <p14:tracePt t="96645" x="3013075" y="1876425"/>
          <p14:tracePt t="96656" x="3092450" y="1870075"/>
          <p14:tracePt t="96673" x="3244850" y="1851025"/>
          <p14:tracePt t="96689" x="3378200" y="1819275"/>
          <p14:tracePt t="96723" x="3546475" y="1768475"/>
          <p14:tracePt t="96756" x="3657600" y="1733550"/>
          <p14:tracePt t="96773" x="3717925" y="1733550"/>
          <p14:tracePt t="96789" x="3756025" y="1733550"/>
          <p14:tracePt t="96806" x="3778250" y="1733550"/>
          <p14:tracePt t="96823" x="3816350" y="1733550"/>
          <p14:tracePt t="96839" x="3838575" y="1733550"/>
          <p14:tracePt t="96856" x="3867150" y="1733550"/>
          <p14:tracePt t="96873" x="3930650" y="1749425"/>
          <p14:tracePt t="96889" x="3968750" y="1762125"/>
          <p14:tracePt t="96906" x="4013200" y="1768475"/>
          <p14:tracePt t="96923" x="4070350" y="1774825"/>
          <p14:tracePt t="96939" x="4092575" y="1774825"/>
          <p14:tracePt t="96955" x="4121150" y="1774825"/>
          <p14:tracePt t="96974" x="4162425" y="1774825"/>
          <p14:tracePt t="96989" x="4184650" y="1774825"/>
          <p14:tracePt t="97006" x="4219575" y="1774825"/>
          <p14:tracePt t="97023" x="4283075" y="1774825"/>
          <p14:tracePt t="97039" x="4305300" y="1774825"/>
          <p14:tracePt t="97056" x="4327525" y="1774825"/>
          <p14:tracePt t="97072" x="4352925" y="1774825"/>
          <p14:tracePt t="97089" x="4362450" y="1774825"/>
          <p14:tracePt t="97106" x="4375150" y="1774825"/>
          <p14:tracePt t="97123" x="4394200" y="1774825"/>
          <p14:tracePt t="97139" x="4410075" y="1774825"/>
          <p14:tracePt t="97156" x="4432300" y="1774825"/>
          <p14:tracePt t="97172" x="4470400" y="1774825"/>
          <p14:tracePt t="97189" x="4492625" y="1774825"/>
          <p14:tracePt t="97206" x="4514850" y="1774825"/>
          <p14:tracePt t="97222" x="4530725" y="1774825"/>
          <p14:tracePt t="97239" x="4540250" y="1781175"/>
          <p14:tracePt t="97256" x="4556125" y="1781175"/>
          <p14:tracePt t="97289" x="4559300" y="1781175"/>
          <p14:tracePt t="97315" x="4559300" y="1784350"/>
          <p14:tracePt t="97394" x="4546600" y="1784350"/>
          <p14:tracePt t="97401" x="4543425" y="1784350"/>
          <p14:tracePt t="97408" x="4537075" y="1784350"/>
          <p14:tracePt t="97422" x="4527550" y="1784350"/>
          <p14:tracePt t="97440" x="4518025" y="1784350"/>
          <p14:tracePt t="97456" x="4508500" y="1784350"/>
          <p14:tracePt t="97473" x="4489450" y="1784350"/>
          <p14:tracePt t="97489" x="4479925" y="1784350"/>
          <p14:tracePt t="97505" x="4470400" y="1784350"/>
          <p14:tracePt t="97522" x="4448175" y="1784350"/>
          <p14:tracePt t="97539" x="4438650" y="1784350"/>
          <p14:tracePt t="97556" x="4416425" y="1784350"/>
          <p14:tracePt t="97572" x="4378325" y="1784350"/>
          <p14:tracePt t="97589" x="4356100" y="1784350"/>
          <p14:tracePt t="97605" x="4311650" y="1784350"/>
          <p14:tracePt t="97623" x="4241800" y="1784350"/>
          <p14:tracePt t="97639" x="4181475" y="1781175"/>
          <p14:tracePt t="97657" x="4092575" y="1774825"/>
          <p14:tracePt t="97673" x="4041775" y="1774825"/>
          <p14:tracePt t="97689" x="3997325" y="1774825"/>
          <p14:tracePt t="97705" x="3959225" y="1774825"/>
          <p14:tracePt t="97722" x="3921125" y="1774825"/>
          <p14:tracePt t="97738" x="3898900" y="1774825"/>
          <p14:tracePt t="97756" x="3873500" y="1778000"/>
          <p14:tracePt t="97922" x="3886200" y="1778000"/>
          <p14:tracePt t="97929" x="3905250" y="1784350"/>
          <p14:tracePt t="97939" x="3933825" y="1790700"/>
          <p14:tracePt t="97955" x="3978275" y="1797050"/>
          <p14:tracePt t="97972" x="4048125" y="1797050"/>
          <p14:tracePt t="97989" x="4102100" y="1797050"/>
          <p14:tracePt t="98006" x="4197350" y="1797050"/>
          <p14:tracePt t="98022" x="4248150" y="1797050"/>
          <p14:tracePt t="98039" x="4308475" y="1797050"/>
          <p14:tracePt t="98055" x="4359275" y="1797050"/>
          <p14:tracePt t="98072" x="4438650" y="1797050"/>
          <p14:tracePt t="98089" x="4498975" y="1803400"/>
          <p14:tracePt t="98106" x="4578350" y="1816100"/>
          <p14:tracePt t="98122" x="4622800" y="1816100"/>
          <p14:tracePt t="98139" x="4667250" y="1822450"/>
          <p14:tracePt t="98156" x="4705350" y="1822450"/>
          <p14:tracePt t="98172" x="4759325" y="1822450"/>
          <p14:tracePt t="98189" x="4803775" y="1822450"/>
          <p14:tracePt t="98206" x="4873625" y="1822450"/>
          <p14:tracePt t="98222" x="4924425" y="1828800"/>
          <p14:tracePt t="98239" x="4956175" y="1828800"/>
          <p14:tracePt t="98255" x="4997450" y="1844675"/>
          <p14:tracePt t="98272" x="5013325" y="1847850"/>
          <p14:tracePt t="98289" x="5032375" y="1854200"/>
          <p14:tracePt t="98306" x="5060950" y="1863725"/>
          <p14:tracePt t="98322" x="5080000" y="1866900"/>
          <p14:tracePt t="98339" x="5095875" y="1866900"/>
          <p14:tracePt t="98355" x="5124450" y="1873250"/>
          <p14:tracePt t="98372" x="5140325" y="1873250"/>
          <p14:tracePt t="98389" x="5149850" y="1873250"/>
          <p14:tracePt t="98405" x="5162550" y="1873250"/>
          <p14:tracePt t="98422" x="5168900" y="1873250"/>
          <p14:tracePt t="98884" x="5178425" y="1873250"/>
          <p14:tracePt t="109420" x="5191125" y="1870075"/>
          <p14:tracePt t="109428" x="5200650" y="1870075"/>
          <p14:tracePt t="109438" x="5213350" y="1870075"/>
          <p14:tracePt t="109455" x="5267325" y="1863725"/>
          <p14:tracePt t="109471" x="5327650" y="1863725"/>
          <p14:tracePt t="109488" x="5400675" y="1857375"/>
          <p14:tracePt t="109521" x="5734050" y="1857375"/>
          <p14:tracePt t="109554" x="5854700" y="1857375"/>
          <p14:tracePt t="109571" x="5876925" y="1857375"/>
          <p14:tracePt t="109587" x="5921375" y="1851025"/>
          <p14:tracePt t="109604" x="5984875" y="1831975"/>
          <p14:tracePt t="109621" x="6032500" y="1812925"/>
          <p14:tracePt t="109638" x="6070600" y="1800225"/>
          <p14:tracePt t="109654" x="6124575" y="1793875"/>
          <p14:tracePt t="109671" x="6140450" y="1793875"/>
          <p14:tracePt t="109687" x="6156325" y="1793875"/>
          <p14:tracePt t="109704" x="6172200" y="1793875"/>
          <p14:tracePt t="109721" x="6181725" y="1793875"/>
          <p14:tracePt t="109737" x="6210300" y="1793875"/>
          <p14:tracePt t="109754" x="6280150" y="1787525"/>
          <p14:tracePt t="109771" x="6340475" y="1787525"/>
          <p14:tracePt t="109789" x="6403975" y="1787525"/>
          <p14:tracePt t="109804" x="6423025" y="1787525"/>
          <p14:tracePt t="109821" x="6454775" y="1787525"/>
          <p14:tracePt t="109838" x="6486525" y="1787525"/>
          <p14:tracePt t="109854" x="6515100" y="1787525"/>
          <p14:tracePt t="109871" x="6553200" y="1787525"/>
          <p14:tracePt t="109887" x="6597650" y="1787525"/>
          <p14:tracePt t="109905" x="6651625" y="1787525"/>
          <p14:tracePt t="109922" x="6673850" y="1787525"/>
          <p14:tracePt t="109939" x="6702425" y="1787525"/>
          <p14:tracePt t="109955" x="6711950" y="1793875"/>
          <p14:tracePt t="109971" x="6721475" y="1800225"/>
          <p14:tracePt t="109988" x="6734175" y="1803400"/>
          <p14:tracePt t="110004" x="6750050" y="1803400"/>
          <p14:tracePt t="110021" x="6756400" y="1803400"/>
          <p14:tracePt t="110088" x="6753225" y="1803400"/>
          <p14:tracePt t="110095" x="6750050" y="1803400"/>
          <p14:tracePt t="110104" x="6734175" y="1803400"/>
          <p14:tracePt t="110121" x="6680200" y="1793875"/>
          <p14:tracePt t="110138" x="6581775" y="1778000"/>
          <p14:tracePt t="110154" x="6530975" y="1778000"/>
          <p14:tracePt t="110171" x="6492875" y="1778000"/>
          <p14:tracePt t="110187" x="6416675" y="1778000"/>
          <p14:tracePt t="110204" x="6353175" y="1790700"/>
          <p14:tracePt t="110221" x="6289675" y="1803400"/>
          <p14:tracePt t="110238" x="6207125" y="1831975"/>
          <p14:tracePt t="110254" x="6162675" y="1844675"/>
          <p14:tracePt t="110271" x="6115050" y="1857375"/>
          <p14:tracePt t="110287" x="6080125" y="1876425"/>
          <p14:tracePt t="110304" x="6051550" y="1889125"/>
          <p14:tracePt t="110321" x="6029325" y="1892300"/>
          <p14:tracePt t="110337" x="6000750" y="1892300"/>
          <p14:tracePt t="110354" x="5991225" y="1892300"/>
          <p14:tracePt t="110371" x="5981700" y="1892300"/>
          <p14:tracePt t="110387" x="5959475" y="1892300"/>
          <p14:tracePt t="110405" x="5949950" y="1892300"/>
          <p14:tracePt t="110466" x="5953125" y="1892300"/>
          <p14:tracePt t="110473" x="5956300" y="1892300"/>
          <p14:tracePt t="110487" x="5969000" y="1892300"/>
          <p14:tracePt t="110505" x="5978525" y="1892300"/>
          <p14:tracePt t="110521" x="5988050" y="1885950"/>
          <p14:tracePt t="110537" x="6029325" y="1870075"/>
          <p14:tracePt t="110554" x="6051550" y="1863725"/>
          <p14:tracePt t="110571" x="6080125" y="1863725"/>
          <p14:tracePt t="110587" x="6108700" y="1863725"/>
          <p14:tracePt t="110604" x="6118225" y="1863725"/>
          <p14:tracePt t="110621" x="6130925" y="1863725"/>
          <p14:tracePt t="110637" x="6165850" y="1863725"/>
          <p14:tracePt t="110654" x="6200775" y="1863725"/>
          <p14:tracePt t="110671" x="6238875" y="1863725"/>
          <p14:tracePt t="110673" x="6264275" y="1863725"/>
          <p14:tracePt t="110688" x="6302375" y="1866900"/>
          <p14:tracePt t="110704" x="6346825" y="1879600"/>
          <p14:tracePt t="110722" x="6394450" y="1898650"/>
          <p14:tracePt t="110737" x="6426200" y="1911350"/>
          <p14:tracePt t="110754" x="6464300" y="1924050"/>
          <p14:tracePt t="110771" x="6508750" y="1943100"/>
          <p14:tracePt t="110787" x="6572250" y="1962150"/>
          <p14:tracePt t="110805" x="6610350" y="1968500"/>
          <p14:tracePt t="110820" x="6654800" y="1974850"/>
          <p14:tracePt t="110838" x="6696075" y="1984375"/>
          <p14:tracePt t="110854" x="6718300" y="1984375"/>
          <p14:tracePt t="110871" x="6740525" y="1984375"/>
          <p14:tracePt t="110887" x="6788150" y="1984375"/>
          <p14:tracePt t="110904" x="6832600" y="1984375"/>
          <p14:tracePt t="110921" x="6883400" y="1974850"/>
          <p14:tracePt t="110937" x="6950075" y="1955800"/>
          <p14:tracePt t="110955" x="6985000" y="1955800"/>
          <p14:tracePt t="110971" x="7054850" y="1949450"/>
          <p14:tracePt t="110987" x="7118350" y="1936750"/>
          <p14:tracePt t="111004" x="7175500" y="1920875"/>
          <p14:tracePt t="111021" x="7264400" y="1908175"/>
          <p14:tracePt t="111037" x="7315200" y="1901825"/>
          <p14:tracePt t="111054" x="7359650" y="1901825"/>
          <p14:tracePt t="111071" x="7435850" y="1901825"/>
          <p14:tracePt t="111087" x="7496175" y="1901825"/>
          <p14:tracePt t="111104" x="7556500" y="1901825"/>
          <p14:tracePt t="111121" x="7642225" y="1901825"/>
          <p14:tracePt t="111137" x="7686675" y="1901825"/>
          <p14:tracePt t="111154" x="7737475" y="1901825"/>
          <p14:tracePt t="111171" x="7816850" y="1901825"/>
          <p14:tracePt t="111187" x="7851775" y="1901825"/>
          <p14:tracePt t="111205" x="7896225" y="1901825"/>
          <p14:tracePt t="111221" x="7937500" y="1901825"/>
          <p14:tracePt t="111237" x="7959725" y="1901825"/>
          <p14:tracePt t="111254" x="7978775" y="1895475"/>
          <p14:tracePt t="111271" x="8001000" y="1885950"/>
          <p14:tracePt t="111288" x="8010525" y="1879600"/>
          <p14:tracePt t="111305" x="8032750" y="1879600"/>
          <p14:tracePt t="111321" x="8045450" y="1876425"/>
          <p14:tracePt t="111337" x="8054975" y="1876425"/>
          <p14:tracePt t="111354" x="8061325" y="1876425"/>
          <p14:tracePt t="111371" x="8064500" y="1876425"/>
          <p14:tracePt t="111457" x="8058150" y="1876425"/>
          <p14:tracePt t="111464" x="8048625" y="1876425"/>
          <p14:tracePt t="111471" x="8039100" y="1876425"/>
          <p14:tracePt t="111487" x="7953375" y="1860550"/>
          <p14:tracePt t="111504" x="7839075" y="1860550"/>
          <p14:tracePt t="111521" x="7588250" y="1866900"/>
          <p14:tracePt t="111539" x="7400925" y="1905000"/>
          <p14:tracePt t="111554" x="7204075" y="1952625"/>
          <p14:tracePt t="111571" x="6899275" y="2047875"/>
          <p14:tracePt t="111587" x="6664325" y="2105025"/>
          <p14:tracePt t="111605" x="6423025" y="2143125"/>
          <p14:tracePt t="111621" x="6038850" y="2181225"/>
          <p14:tracePt t="111638" x="5822950" y="2190750"/>
          <p14:tracePt t="111655" x="5597525" y="2190750"/>
          <p14:tracePt t="111672" x="5324475" y="2190750"/>
          <p14:tracePt t="111687" x="5162550" y="2190750"/>
          <p14:tracePt t="111705" x="5003800" y="2200275"/>
          <p14:tracePt t="111721" x="4784725" y="2209800"/>
          <p14:tracePt t="111737" x="4613275" y="2219325"/>
          <p14:tracePt t="111755" x="4441825" y="2219325"/>
          <p14:tracePt t="111771" x="4165600" y="2228850"/>
          <p14:tracePt t="111789" x="3997325" y="2228850"/>
          <p14:tracePt t="111804" x="3822700" y="2238375"/>
          <p14:tracePt t="111821" x="3546475" y="2263775"/>
          <p14:tracePt t="111838" x="3397250" y="2292350"/>
          <p14:tracePt t="111855" x="3203575" y="2352675"/>
          <p14:tracePt t="111871" x="3105150" y="2384425"/>
          <p14:tracePt t="111887" x="3044825" y="2422525"/>
          <p14:tracePt t="112184" x="2971800" y="2378075"/>
          <p14:tracePt t="112191" x="2876550" y="2330450"/>
          <p14:tracePt t="112205" x="2647950" y="2251075"/>
          <p14:tracePt t="112222" x="2301875" y="2168525"/>
          <p14:tracePt t="112239" x="2006600" y="2105025"/>
          <p14:tracePt t="112255" x="1422400" y="2054225"/>
          <p14:tracePt t="112272" x="1069975" y="2054225"/>
          <p14:tracePt t="112288" x="800100" y="2060575"/>
          <p14:tracePt t="112306" x="406400" y="2082800"/>
          <p14:tracePt t="112321" x="177800" y="2092325"/>
          <p14:tracePt t="112876" x="3175" y="2187575"/>
          <p14:tracePt t="112883" x="22225" y="2187575"/>
          <p14:tracePt t="112891" x="31750" y="2187575"/>
          <p14:tracePt t="112905" x="60325" y="2187575"/>
          <p14:tracePt t="112921" x="104775" y="2187575"/>
          <p14:tracePt t="112937" x="142875" y="2187575"/>
          <p14:tracePt t="112954" x="174625" y="2190750"/>
          <p14:tracePt t="112987" x="228600" y="2200275"/>
          <p14:tracePt t="113021" x="330200" y="2235200"/>
          <p14:tracePt t="113037" x="393700" y="2247900"/>
          <p14:tracePt t="113054" x="498475" y="2286000"/>
          <p14:tracePt t="113071" x="542925" y="2305050"/>
          <p14:tracePt t="113087" x="574675" y="2317750"/>
          <p14:tracePt t="113104" x="593725" y="2330450"/>
          <p14:tracePt t="113121" x="603250" y="2336800"/>
          <p14:tracePt t="113137" x="625475" y="2336800"/>
          <p14:tracePt t="113154" x="666750" y="2336800"/>
          <p14:tracePt t="113171" x="701675" y="2336800"/>
          <p14:tracePt t="113187" x="746125" y="2336800"/>
          <p14:tracePt t="113205" x="787400" y="2336800"/>
          <p14:tracePt t="113221" x="796925" y="2336800"/>
          <p14:tracePt t="113225" x="803275" y="2336800"/>
          <p14:tracePt t="113238" x="806450" y="2336800"/>
          <p14:tracePt t="114172" x="854075" y="2349500"/>
          <p14:tracePt t="114179" x="914400" y="2359025"/>
          <p14:tracePt t="114187" x="971550" y="2368550"/>
          <p14:tracePt t="114204" x="1057275" y="2374900"/>
          <p14:tracePt t="114221" x="1162050" y="2374900"/>
          <p14:tracePt t="114254" x="1298575" y="2349500"/>
          <p14:tracePt t="114287" x="1504950" y="2317750"/>
          <p14:tracePt t="114305" x="1574800" y="2317750"/>
          <p14:tracePt t="114321" x="1660525" y="2317750"/>
          <p14:tracePt t="114337" x="1698625" y="2320925"/>
          <p14:tracePt t="114354" x="1720850" y="2327275"/>
          <p14:tracePt t="114372" x="1762125" y="2333625"/>
          <p14:tracePt t="114387" x="1784350" y="2333625"/>
          <p14:tracePt t="114404" x="1822450" y="2339975"/>
          <p14:tracePt t="114421" x="1882775" y="2339975"/>
          <p14:tracePt t="114437" x="1920875" y="2352675"/>
          <p14:tracePt t="114454" x="1958975" y="2352675"/>
          <p14:tracePt t="114471" x="2000250" y="2359025"/>
          <p14:tracePt t="114487" x="2022475" y="2365375"/>
          <p14:tracePt t="114504" x="2057400" y="2365375"/>
          <p14:tracePt t="114521" x="2105025" y="2365375"/>
          <p14:tracePt t="114537" x="2149475" y="2365375"/>
          <p14:tracePt t="114554" x="2193925" y="2371725"/>
          <p14:tracePt t="114571" x="2251075" y="2378075"/>
          <p14:tracePt t="114587" x="2273300" y="2378075"/>
          <p14:tracePt t="114604" x="2301875" y="2378075"/>
          <p14:tracePt t="114621" x="2327275" y="2378075"/>
          <p14:tracePt t="114637" x="2355850" y="2378075"/>
          <p14:tracePt t="114654" x="2378075" y="2378075"/>
          <p14:tracePt t="114671" x="2435225" y="2378075"/>
          <p14:tracePt t="114687" x="2463800" y="2378075"/>
          <p14:tracePt t="114704" x="2492375" y="2378075"/>
          <p14:tracePt t="114721" x="2508250" y="2378075"/>
          <p14:tracePt t="114737" x="2517775" y="2378075"/>
          <p14:tracePt t="114754" x="2543175" y="2378075"/>
          <p14:tracePt t="114770" x="2584450" y="2378075"/>
          <p14:tracePt t="114787" x="2622550" y="2384425"/>
          <p14:tracePt t="114805" x="2657475" y="2384425"/>
          <p14:tracePt t="114821" x="2692400" y="2393950"/>
          <p14:tracePt t="114837" x="2708275" y="2393950"/>
          <p14:tracePt t="114854" x="2717800" y="2393950"/>
          <p14:tracePt t="114871" x="2727325" y="2393950"/>
          <p14:tracePt t="114904" x="2733675" y="2393950"/>
          <p14:tracePt t="114921" x="2736850" y="2393950"/>
          <p14:tracePt t="114937" x="2743200" y="2393950"/>
          <p14:tracePt t="114964" x="2752725" y="2393950"/>
          <p14:tracePt t="115021" x="2752725" y="2387600"/>
          <p14:tracePt t="115041" x="2752725" y="2381250"/>
          <p14:tracePt t="115048" x="2752725" y="2378075"/>
          <p14:tracePt t="115055" x="2752725" y="2371725"/>
          <p14:tracePt t="115070" x="2752725" y="2368550"/>
          <p14:tracePt t="115087" x="2752725" y="2362200"/>
          <p14:tracePt t="115104" x="2752725" y="2359025"/>
          <p14:tracePt t="115120" x="2752725" y="2352675"/>
          <p14:tracePt t="115137" x="2746375" y="2349500"/>
          <p14:tracePt t="115154" x="2740025" y="2343150"/>
          <p14:tracePt t="115170" x="2736850" y="2343150"/>
          <p14:tracePt t="115187" x="2736850" y="2336800"/>
          <p14:tracePt t="115734" x="2736850" y="2333625"/>
          <p14:tracePt t="115741" x="2736850" y="2324100"/>
          <p14:tracePt t="115755" x="2736850" y="2314575"/>
          <p14:tracePt t="115771" x="2736850" y="2305050"/>
          <p14:tracePt t="115787" x="2736850" y="2292350"/>
          <p14:tracePt t="115804" x="2736850" y="2273300"/>
          <p14:tracePt t="115821" x="2736850" y="2263775"/>
          <p14:tracePt t="115854" x="2736850" y="2238375"/>
          <p14:tracePt t="115887" x="2730500" y="2212975"/>
          <p14:tracePt t="115903" x="2730500" y="2203450"/>
          <p14:tracePt t="115939" x="2730500" y="2200275"/>
          <p14:tracePt t="115954" x="2720975" y="2190750"/>
          <p14:tracePt t="115970" x="2711450" y="2174875"/>
          <p14:tracePt t="115987" x="2695575" y="2165350"/>
          <p14:tracePt t="116003" x="2670175" y="2127250"/>
          <p14:tracePt t="116021" x="2660650" y="2105025"/>
          <p14:tracePt t="116037" x="2651125" y="2095500"/>
          <p14:tracePt t="116054" x="2628900" y="2085975"/>
          <p14:tracePt t="116070" x="2619375" y="2079625"/>
          <p14:tracePt t="116087" x="2609850" y="2073275"/>
          <p14:tracePt t="116103" x="2587625" y="2054225"/>
          <p14:tracePt t="116121" x="2565400" y="2041525"/>
          <p14:tracePt t="116137" x="2543175" y="2028825"/>
          <p14:tracePt t="116154" x="2508250" y="2012950"/>
          <p14:tracePt t="116170" x="2495550" y="2003425"/>
          <p14:tracePt t="116187" x="2486025" y="1997075"/>
          <p14:tracePt t="116203" x="2447925" y="1984375"/>
          <p14:tracePt t="116220" x="2416175" y="1974850"/>
          <p14:tracePt t="116237" x="2393950" y="1962150"/>
          <p14:tracePt t="116254" x="2352675" y="1962150"/>
          <p14:tracePt t="116271" x="2343150" y="1962150"/>
          <p14:tracePt t="116287" x="2333625" y="1962150"/>
          <p14:tracePt t="116303" x="2317750" y="1962150"/>
          <p14:tracePt t="116320" x="2301875" y="1962150"/>
          <p14:tracePt t="116337" x="2292350" y="1962150"/>
          <p14:tracePt t="116354" x="2279650" y="1962150"/>
          <p14:tracePt t="116370" x="2270125" y="1962150"/>
          <p14:tracePt t="116387" x="2257425" y="1962150"/>
          <p14:tracePt t="116404" x="2247900" y="1962150"/>
          <p14:tracePt t="116421" x="2244725" y="1962150"/>
          <p14:tracePt t="116437" x="2235200" y="1968500"/>
          <p14:tracePt t="116454" x="2219325" y="1984375"/>
          <p14:tracePt t="116470" x="2203450" y="1993900"/>
          <p14:tracePt t="116487" x="2200275" y="2003425"/>
          <p14:tracePt t="116504" x="2200275" y="2009775"/>
          <p14:tracePt t="116521" x="2200275" y="2012950"/>
          <p14:tracePt t="116538" x="2200275" y="2028825"/>
          <p14:tracePt t="116554" x="2193925" y="2032000"/>
          <p14:tracePt t="116571" x="2187575" y="2041525"/>
          <p14:tracePt t="116587" x="2187575" y="2057400"/>
          <p14:tracePt t="116604" x="2184400" y="2073275"/>
          <p14:tracePt t="116621" x="2184400" y="2082800"/>
          <p14:tracePt t="116638" x="2184400" y="2098675"/>
          <p14:tracePt t="116654" x="2184400" y="2111375"/>
          <p14:tracePt t="116670" x="2184400" y="2120900"/>
          <p14:tracePt t="116687" x="2178050" y="2136775"/>
          <p14:tracePt t="116704" x="2174875" y="2146300"/>
          <p14:tracePt t="116721" x="2174875" y="2162175"/>
          <p14:tracePt t="116737" x="2174875" y="2174875"/>
          <p14:tracePt t="116754" x="2174875" y="2187575"/>
          <p14:tracePt t="116770" x="2174875" y="2197100"/>
          <p14:tracePt t="116787" x="2174875" y="2216150"/>
          <p14:tracePt t="116803" x="2174875" y="2225675"/>
          <p14:tracePt t="116821" x="2174875" y="2235200"/>
          <p14:tracePt t="116837" x="2181225" y="2257425"/>
          <p14:tracePt t="116853" x="2190750" y="2266950"/>
          <p14:tracePt t="116870" x="2206625" y="2276475"/>
          <p14:tracePt t="116887" x="2247900" y="2295525"/>
          <p14:tracePt t="116903" x="2279650" y="2311400"/>
          <p14:tracePt t="116920" x="2311400" y="2324100"/>
          <p14:tracePt t="116937" x="2352675" y="2343150"/>
          <p14:tracePt t="116953" x="2374900" y="2355850"/>
          <p14:tracePt t="116970" x="2406650" y="2365375"/>
          <p14:tracePt t="116987" x="2441575" y="2378075"/>
          <p14:tracePt t="117003" x="2470150" y="2384425"/>
          <p14:tracePt t="117020" x="2508250" y="2390775"/>
          <p14:tracePt t="117037" x="2571750" y="2403475"/>
          <p14:tracePt t="117054" x="2616200" y="2409825"/>
          <p14:tracePt t="117070" x="2660650" y="2422525"/>
          <p14:tracePt t="117087" x="2724150" y="2428875"/>
          <p14:tracePt t="117103" x="2746375" y="2428875"/>
          <p14:tracePt t="117120" x="2774950" y="2428875"/>
          <p14:tracePt t="117137" x="2790825" y="2428875"/>
          <p14:tracePt t="117154" x="2803525" y="2428875"/>
          <p14:tracePt t="117171" x="2825750" y="2428875"/>
          <p14:tracePt t="117186" x="2854325" y="2409825"/>
          <p14:tracePt t="117203" x="2863850" y="2400300"/>
          <p14:tracePt t="117220" x="2879725" y="2393950"/>
          <p14:tracePt t="117236" x="2895600" y="2390775"/>
          <p14:tracePt t="117253" x="2905125" y="2381250"/>
          <p14:tracePt t="117270" x="2914650" y="2371725"/>
          <p14:tracePt t="117286" x="2933700" y="2355850"/>
          <p14:tracePt t="117303" x="2940050" y="2346325"/>
          <p14:tracePt t="117320" x="2949575" y="2324100"/>
          <p14:tracePt t="117336" x="2949575" y="2308225"/>
          <p14:tracePt t="117353" x="2955925" y="2298700"/>
          <p14:tracePt t="117370" x="2955925" y="2289175"/>
          <p14:tracePt t="117386" x="2955925" y="2270125"/>
          <p14:tracePt t="117403" x="2955925" y="2263775"/>
          <p14:tracePt t="117420" x="2955925" y="2260600"/>
          <p14:tracePt t="117436" x="2955925" y="2247900"/>
          <p14:tracePt t="117453" x="2955925" y="2244725"/>
          <p14:tracePt t="117470" x="2955925" y="2235200"/>
          <p14:tracePt t="117486" x="2955925" y="2219325"/>
          <p14:tracePt t="117503" x="2955925" y="2216150"/>
          <p14:tracePt t="117520" x="2955925" y="2203450"/>
          <p14:tracePt t="117537" x="2955925" y="2200275"/>
          <p14:tracePt t="117554" x="2949575" y="2193925"/>
          <p14:tracePt t="117571" x="2933700" y="2174875"/>
          <p14:tracePt t="117588" x="2917825" y="2165350"/>
          <p14:tracePt t="117604" x="2908300" y="2155825"/>
          <p14:tracePt t="117622" x="2892425" y="2139950"/>
          <p14:tracePt t="117637" x="2882900" y="2124075"/>
          <p14:tracePt t="117671" x="2879725" y="2124075"/>
          <p14:tracePt t="117687" x="2863850" y="2114550"/>
          <p14:tracePt t="117704" x="2854325" y="2105025"/>
          <p14:tracePt t="117721" x="2838450" y="2089150"/>
          <p14:tracePt t="117737" x="2828925" y="2073275"/>
          <p14:tracePt t="117753" x="2813050" y="2063750"/>
          <p14:tracePt t="117771" x="2806700" y="2047875"/>
          <p14:tracePt t="124691" x="2797175" y="2047875"/>
          <p14:tracePt t="124698" x="2784475" y="2047875"/>
          <p14:tracePt t="124706" x="2774950" y="2047875"/>
          <p14:tracePt t="124720" x="2752725" y="2047875"/>
          <p14:tracePt t="124736" x="2730500" y="2047875"/>
          <p14:tracePt t="124753" x="2714625" y="2047875"/>
          <p14:tracePt t="124786" x="2673350" y="2047875"/>
          <p14:tracePt t="124820" x="2641600" y="2047875"/>
          <p14:tracePt t="124836" x="2632075" y="2047875"/>
          <p14:tracePt t="124853" x="2622550" y="2047875"/>
          <p14:tracePt t="124869" x="2609850" y="2047875"/>
          <p14:tracePt t="124886" x="2587625" y="2047875"/>
          <p14:tracePt t="124903" x="2578100" y="2047875"/>
          <p14:tracePt t="124920" x="2555875" y="2047875"/>
          <p14:tracePt t="124936" x="2543175" y="2047875"/>
          <p14:tracePt t="124953" x="2533650" y="2047875"/>
          <p14:tracePt t="124970" x="2517775" y="2047875"/>
          <p14:tracePt t="124986" x="2508250" y="2047875"/>
          <p14:tracePt t="125004" x="2501900" y="2047875"/>
          <p14:tracePt t="128398" x="2540000" y="2079625"/>
          <p14:tracePt t="128404" x="2616200" y="2136775"/>
          <p14:tracePt t="128419" x="2787650" y="2270125"/>
          <p14:tracePt t="128436" x="2924175" y="2378075"/>
          <p14:tracePt t="128454" x="3060700" y="2498725"/>
          <p14:tracePt t="128470" x="3130550" y="2543175"/>
          <p14:tracePt t="128503" x="3286125" y="2613025"/>
          <p14:tracePt t="128537" x="3533775" y="2705100"/>
          <p14:tracePt t="128541" x="3587750" y="2740025"/>
          <p14:tracePt t="128562" x="3740150" y="2816225"/>
          <p14:tracePt t="128569" x="3765550" y="2828925"/>
          <p14:tracePt t="128585" x="3835400" y="2857500"/>
          <p14:tracePt t="128603" x="3898900" y="2882900"/>
          <p14:tracePt t="128619" x="3927475" y="2889250"/>
          <p14:tracePt t="128636" x="3965575" y="2889250"/>
          <p14:tracePt t="128653" x="4051300" y="2889250"/>
          <p14:tracePt t="128669" x="4111625" y="2898775"/>
          <p14:tracePt t="128686" x="4165600" y="2905125"/>
          <p14:tracePt t="128703" x="4241800" y="2905125"/>
          <p14:tracePt t="128719" x="4279900" y="2905125"/>
          <p14:tracePt t="128736" x="4324350" y="2905125"/>
          <p14:tracePt t="128753" x="4394200" y="2889250"/>
          <p14:tracePt t="128769" x="4460875" y="2867025"/>
          <p14:tracePt t="128786" x="4514850" y="2854325"/>
          <p14:tracePt t="128803" x="4578350" y="2832100"/>
          <p14:tracePt t="128819" x="4616450" y="2822575"/>
          <p14:tracePt t="128836" x="4660900" y="2800350"/>
          <p14:tracePt t="128853" x="4711700" y="2781300"/>
          <p14:tracePt t="128869" x="4743450" y="2771775"/>
          <p14:tracePt t="128886" x="4772025" y="2759075"/>
          <p14:tracePt t="128903" x="4800600" y="2736850"/>
          <p14:tracePt t="128919" x="4822825" y="2724150"/>
          <p14:tracePt t="128936" x="4832350" y="2714625"/>
          <p14:tracePt t="128953" x="4848225" y="2682875"/>
          <p14:tracePt t="128969" x="4860925" y="2657475"/>
          <p14:tracePt t="128986" x="4873625" y="2628900"/>
          <p14:tracePt t="129003" x="4873625" y="2593975"/>
          <p14:tracePt t="129019" x="4857750" y="2571750"/>
          <p14:tracePt t="129036" x="4848225" y="2562225"/>
          <p14:tracePt t="129053" x="4806950" y="2536825"/>
          <p14:tracePt t="129070" x="4781550" y="2511425"/>
          <p14:tracePt t="129086" x="4759325" y="2501900"/>
          <p14:tracePt t="129103" x="4708525" y="2476500"/>
          <p14:tracePt t="129119" x="4676775" y="2451100"/>
          <p14:tracePt t="129136" x="4654550" y="2438400"/>
          <p14:tracePt t="129153" x="4610100" y="2419350"/>
          <p14:tracePt t="129170" x="4594225" y="2409825"/>
          <p14:tracePt t="129187" x="4565650" y="2390775"/>
          <p14:tracePt t="129203" x="4537075" y="2374900"/>
          <p14:tracePt t="129219" x="4505325" y="2365375"/>
          <p14:tracePt t="129235" x="4483100" y="2352675"/>
          <p14:tracePt t="129253" x="4441825" y="2327275"/>
          <p14:tracePt t="129270" x="4416425" y="2317750"/>
          <p14:tracePt t="129286" x="4406900" y="2311400"/>
          <p14:tracePt t="129302" x="4387850" y="2311400"/>
          <p14:tracePt t="129318" x="4378325" y="2311400"/>
          <p14:tracePt t="129336" x="4368800" y="2305050"/>
          <p14:tracePt t="129352" x="4352925" y="2301875"/>
          <p14:tracePt t="129369" x="4324350" y="2289175"/>
          <p14:tracePt t="129386" x="4302125" y="2282825"/>
          <p14:tracePt t="129402" x="4260850" y="2282825"/>
          <p14:tracePt t="129419" x="4251325" y="2282825"/>
          <p14:tracePt t="129435" x="4229100" y="2282825"/>
          <p14:tracePt t="129453" x="4197350" y="2282825"/>
          <p14:tracePt t="129469" x="4168775" y="2282825"/>
          <p14:tracePt t="129486" x="4152900" y="2273300"/>
          <p14:tracePt t="129502" x="4121150" y="2263775"/>
          <p14:tracePt t="129520" x="4105275" y="2263775"/>
          <p14:tracePt t="129535" x="4089400" y="2263775"/>
          <p14:tracePt t="129553" x="4054475" y="2263775"/>
          <p14:tracePt t="129569" x="4032250" y="2263775"/>
          <p14:tracePt t="129586" x="4003675" y="2263775"/>
          <p14:tracePt t="129602" x="3971925" y="2263775"/>
          <p14:tracePt t="129619" x="3956050" y="2263775"/>
          <p14:tracePt t="129635" x="3946525" y="2263775"/>
          <p14:tracePt t="129652" x="3930650" y="2270125"/>
          <p14:tracePt t="129669" x="3921125" y="2279650"/>
          <p14:tracePt t="129686" x="3905250" y="2289175"/>
          <p14:tracePt t="129702" x="3892550" y="2305050"/>
          <p14:tracePt t="129720" x="3886200" y="2314575"/>
          <p14:tracePt t="129735" x="3886200" y="2324100"/>
          <p14:tracePt t="129752" x="3886200" y="2343150"/>
          <p14:tracePt t="129769" x="3886200" y="2352675"/>
          <p14:tracePt t="129786" x="3886200" y="2368550"/>
          <p14:tracePt t="129802" x="3886200" y="2390775"/>
          <p14:tracePt t="129819" x="3886200" y="2413000"/>
          <p14:tracePt t="129835" x="3886200" y="2435225"/>
          <p14:tracePt t="129852" x="3886200" y="2473325"/>
          <p14:tracePt t="129869" x="3889375" y="2505075"/>
          <p14:tracePt t="129886" x="3902075" y="2540000"/>
          <p14:tracePt t="129903" x="3908425" y="2568575"/>
          <p14:tracePt t="129919" x="3921125" y="2590800"/>
          <p14:tracePt t="129936" x="3930650" y="2606675"/>
          <p14:tracePt t="129952" x="3940175" y="2622550"/>
          <p14:tracePt t="129969" x="3943350" y="2632075"/>
          <p14:tracePt t="129986" x="3949700" y="2644775"/>
          <p14:tracePt t="130002" x="3952875" y="2657475"/>
          <p14:tracePt t="130019" x="3952875" y="2670175"/>
          <p14:tracePt t="130036" x="3968750" y="2686050"/>
          <p14:tracePt t="130052" x="3978275" y="2695575"/>
          <p14:tracePt t="130069" x="3987800" y="2705100"/>
          <p14:tracePt t="130086" x="4003675" y="2717800"/>
          <p14:tracePt t="130102" x="4019550" y="2727325"/>
          <p14:tracePt t="130119" x="4029075" y="2730500"/>
          <p14:tracePt t="130136" x="4044950" y="2736850"/>
          <p14:tracePt t="130152" x="4054475" y="2736850"/>
          <p14:tracePt t="130169" x="4076700" y="2736850"/>
          <p14:tracePt t="130186" x="4108450" y="2743200"/>
          <p14:tracePt t="130202" x="4140200" y="2749550"/>
          <p14:tracePt t="130219" x="4168775" y="2749550"/>
          <p14:tracePt t="130236" x="4225925" y="2762250"/>
          <p14:tracePt t="130252" x="4260850" y="2762250"/>
          <p14:tracePt t="130269" x="4283075" y="2774950"/>
          <p14:tracePt t="130286" x="4324350" y="2781300"/>
          <p14:tracePt t="130303" x="4346575" y="2781300"/>
          <p14:tracePt t="130319" x="4384675" y="2787650"/>
          <p14:tracePt t="130335" x="4445000" y="2787650"/>
          <p14:tracePt t="130352" x="4489450" y="2787650"/>
          <p14:tracePt t="130369" x="4527550" y="2794000"/>
          <p14:tracePt t="130386" x="4597400" y="2800350"/>
          <p14:tracePt t="130402" x="4641850" y="2800350"/>
          <p14:tracePt t="130419" x="4686300" y="2800350"/>
          <p14:tracePt t="130436" x="4772025" y="2800350"/>
          <p14:tracePt t="130452" x="4838700" y="2800350"/>
          <p14:tracePt t="130469" x="4899025" y="2800350"/>
          <p14:tracePt t="130486" x="4962525" y="2787650"/>
          <p14:tracePt t="130502" x="5006975" y="2784475"/>
          <p14:tracePt t="130519" x="5038725" y="2784475"/>
          <p14:tracePt t="130536" x="5086350" y="2759075"/>
          <p14:tracePt t="130552" x="5108575" y="2752725"/>
          <p14:tracePt t="130569" x="5133975" y="2740025"/>
          <p14:tracePt t="130586" x="5153025" y="2730500"/>
          <p14:tracePt t="130602" x="5162550" y="2727325"/>
          <p14:tracePt t="130619" x="5178425" y="2720975"/>
          <p14:tracePt t="130635" x="5194300" y="2705100"/>
          <p14:tracePt t="130652" x="5203825" y="2705100"/>
          <p14:tracePt t="130669" x="5203825" y="2695575"/>
          <p14:tracePt t="130685" x="5210175" y="2679700"/>
          <p14:tracePt t="130702" x="5210175" y="2670175"/>
          <p14:tracePt t="130719" x="5210175" y="2654300"/>
          <p14:tracePt t="130736" x="5207000" y="2641600"/>
          <p14:tracePt t="130752" x="5197475" y="2632075"/>
          <p14:tracePt t="130770" x="5181600" y="2609850"/>
          <p14:tracePt t="130785" x="5165725" y="2600325"/>
          <p14:tracePt t="130802" x="5156200" y="2590800"/>
          <p14:tracePt t="130820" x="5140325" y="2574925"/>
          <p14:tracePt t="130836" x="5130800" y="2559050"/>
          <p14:tracePt t="130852" x="5108575" y="2549525"/>
          <p14:tracePt t="130870" x="5092700" y="2533650"/>
          <p14:tracePt t="130886" x="5076825" y="2524125"/>
          <p14:tracePt t="130903" x="5045075" y="2505075"/>
          <p14:tracePt t="130919" x="5003800" y="2486025"/>
          <p14:tracePt t="130936" x="4981575" y="2476500"/>
          <p14:tracePt t="130952" x="4956175" y="2463800"/>
          <p14:tracePt t="130969" x="4918075" y="2457450"/>
          <p14:tracePt t="130985" x="4886325" y="2457450"/>
          <p14:tracePt t="131002" x="4864100" y="2457450"/>
          <p14:tracePt t="131020" x="4826000" y="2457450"/>
          <p14:tracePt t="131036" x="4800600" y="2438400"/>
          <p14:tracePt t="131052" x="4772025" y="2425700"/>
          <p14:tracePt t="131069" x="4721225" y="2409825"/>
          <p14:tracePt t="131085" x="4683125" y="2397125"/>
          <p14:tracePt t="131102" x="4660900" y="2397125"/>
          <p14:tracePt t="131120" x="4619625" y="2397125"/>
          <p14:tracePt t="131136" x="4603750" y="2397125"/>
          <p14:tracePt t="131152" x="4584700" y="2397125"/>
          <p14:tracePt t="131169" x="4556125" y="2384425"/>
          <p14:tracePt t="131186" x="4527550" y="2378075"/>
          <p14:tracePt t="131203" x="4505325" y="2374900"/>
          <p14:tracePt t="131219" x="4470400" y="2374900"/>
          <p14:tracePt t="131235" x="4460875" y="2368550"/>
          <p14:tracePt t="131252" x="4451350" y="2368550"/>
          <p14:tracePt t="131269" x="4419600" y="2355850"/>
          <p14:tracePt t="131285" x="4394200" y="2349500"/>
          <p14:tracePt t="131302" x="4365625" y="2339975"/>
          <p14:tracePt t="131319" x="4330700" y="2314575"/>
          <p14:tracePt t="131335" x="4298950" y="2308225"/>
          <p14:tracePt t="131352" x="4276725" y="2301875"/>
          <p14:tracePt t="131369" x="4235450" y="2301875"/>
          <p14:tracePt t="131385" x="4225925" y="2301875"/>
          <p14:tracePt t="131402" x="4216400" y="2301875"/>
          <p14:tracePt t="131418" x="4197350" y="2301875"/>
          <p14:tracePt t="131435" x="4187825" y="2301875"/>
          <p14:tracePt t="131452" x="4178300" y="2305050"/>
          <p14:tracePt t="131469" x="4162425" y="2317750"/>
          <p14:tracePt t="131485" x="4146550" y="2333625"/>
          <p14:tracePt t="131502" x="4137025" y="2343150"/>
          <p14:tracePt t="131519" x="4121150" y="2359025"/>
          <p14:tracePt t="131535" x="4111625" y="2368550"/>
          <p14:tracePt t="131552" x="4095750" y="2384425"/>
          <p14:tracePt t="131569" x="4083050" y="2406650"/>
          <p14:tracePt t="131585" x="4070350" y="2435225"/>
          <p14:tracePt t="131602" x="4070350" y="2444750"/>
          <p14:tracePt t="131604" x="4070350" y="2457450"/>
          <p14:tracePt t="131619" x="4070350" y="2466975"/>
          <p14:tracePt t="131635" x="4070350" y="2486025"/>
          <p14:tracePt t="131652" x="4070350" y="2508250"/>
          <p14:tracePt t="131669" x="4070350" y="2530475"/>
          <p14:tracePt t="131685" x="4070350" y="2552700"/>
          <p14:tracePt t="131702" x="4070350" y="2562225"/>
          <p14:tracePt t="131718" x="4070350" y="2578100"/>
          <p14:tracePt t="131736" x="4070350" y="2590800"/>
          <p14:tracePt t="131753" x="4086225" y="2606675"/>
          <p14:tracePt t="131769" x="4095750" y="2616200"/>
          <p14:tracePt t="131786" x="4111625" y="2625725"/>
          <p14:tracePt t="131804" x="4127500" y="2647950"/>
          <p14:tracePt t="131819" x="4137025" y="2657475"/>
          <p14:tracePt t="131835" x="4140200" y="2667000"/>
          <p14:tracePt t="131853" x="4156075" y="2673350"/>
          <p14:tracePt t="131869" x="4165600" y="2673350"/>
          <p14:tracePt t="131885" x="4175125" y="2676525"/>
          <p14:tracePt t="131903" x="4197350" y="2692400"/>
          <p14:tracePt t="131919" x="4235450" y="2698750"/>
          <p14:tracePt t="131935" x="4279900" y="2711450"/>
          <p14:tracePt t="131953" x="4314825" y="2724150"/>
          <p14:tracePt t="131969" x="4343400" y="2730500"/>
          <p14:tracePt t="131986" x="4359275" y="2730500"/>
          <p14:tracePt t="132003" x="4400550" y="2733675"/>
          <p14:tracePt t="132019" x="4422775" y="2733675"/>
          <p14:tracePt t="132036" x="4451350" y="2733675"/>
          <p14:tracePt t="132052" x="4486275" y="2740025"/>
          <p14:tracePt t="132069" x="4549775" y="2740025"/>
          <p14:tracePt t="132085" x="4594225" y="2740025"/>
          <p14:tracePt t="132103" x="4641850" y="2740025"/>
          <p14:tracePt t="132119" x="4664075" y="2740025"/>
          <p14:tracePt t="132135" x="4692650" y="2740025"/>
          <p14:tracePt t="132152" x="4724400" y="2740025"/>
          <p14:tracePt t="132169" x="4756150" y="2740025"/>
          <p14:tracePt t="132185" x="4768850" y="2740025"/>
          <p14:tracePt t="132203" x="4810125" y="2740025"/>
          <p14:tracePt t="132219" x="4826000" y="2740025"/>
          <p14:tracePt t="132236" x="4841875" y="2740025"/>
          <p14:tracePt t="132253" x="4867275" y="2740025"/>
          <p14:tracePt t="132268" x="4883150" y="2740025"/>
          <p14:tracePt t="132285" x="4911725" y="2740025"/>
          <p14:tracePt t="132302" x="4937125" y="2740025"/>
          <p14:tracePt t="132319" x="4959350" y="2740025"/>
          <p14:tracePt t="132335" x="4968875" y="2733675"/>
          <p14:tracePt t="132353" x="4984750" y="2730500"/>
          <p14:tracePt t="132369" x="4994275" y="2730500"/>
          <p14:tracePt t="132385" x="5010150" y="2730500"/>
          <p14:tracePt t="132402" x="5022850" y="2724150"/>
          <p14:tracePt t="132418" x="5032375" y="2720975"/>
          <p14:tracePt t="132435" x="5038725" y="2720975"/>
          <p14:tracePt t="132453" x="5057775" y="2711450"/>
          <p14:tracePt t="132469" x="5067300" y="2695575"/>
          <p14:tracePt t="132485" x="5080000" y="2686050"/>
          <p14:tracePt t="132502" x="5092700" y="2679700"/>
          <p14:tracePt t="132519" x="5108575" y="2670175"/>
          <p14:tracePt t="132535" x="5108575" y="2663825"/>
          <p14:tracePt t="132552" x="5114925" y="2654300"/>
          <p14:tracePt t="132569" x="5114925" y="2644775"/>
          <p14:tracePt t="132585" x="5114925" y="2641600"/>
          <p14:tracePt t="132602" x="5114925" y="2635250"/>
          <p14:tracePt t="132619" x="5114925" y="2625725"/>
          <p14:tracePt t="132635" x="5114925" y="2616200"/>
          <p14:tracePt t="132652" x="5114925" y="2597150"/>
          <p14:tracePt t="132669" x="5111750" y="2584450"/>
          <p14:tracePt t="132685" x="5095875" y="2562225"/>
          <p14:tracePt t="132702" x="5064125" y="2520950"/>
          <p14:tracePt t="132719" x="5051425" y="2495550"/>
          <p14:tracePt t="132736" x="5035550" y="2479675"/>
          <p14:tracePt t="132752" x="5019675" y="2470150"/>
          <p14:tracePt t="132768" x="5010150" y="2463800"/>
          <p14:tracePt t="132785" x="5000625" y="2460625"/>
          <p14:tracePt t="132802" x="4981575" y="2447925"/>
          <p14:tracePt t="132819" x="4959350" y="2438400"/>
          <p14:tracePt t="132835" x="4927600" y="2419350"/>
          <p14:tracePt t="132852" x="4899025" y="2419350"/>
          <p14:tracePt t="132869" x="4889500" y="2416175"/>
          <p14:tracePt t="132885" x="4873625" y="2416175"/>
          <p14:tracePt t="132902" x="4860925" y="2409825"/>
          <p14:tracePt t="132919" x="4838700" y="2397125"/>
          <p14:tracePt t="132935" x="4806950" y="2387600"/>
          <p14:tracePt t="132952" x="4740275" y="2362200"/>
          <p14:tracePt t="132969" x="4689475" y="2352675"/>
          <p14:tracePt t="132985" x="4651375" y="2352675"/>
          <p14:tracePt t="133002" x="4597400" y="2352675"/>
          <p14:tracePt t="133019" x="4568825" y="2352675"/>
          <p14:tracePt t="133035" x="4546600" y="2352675"/>
          <p14:tracePt t="133053" x="4505325" y="2352675"/>
          <p14:tracePt t="133069" x="4476750" y="2349500"/>
          <p14:tracePt t="133086" x="4413250" y="2333625"/>
          <p14:tracePt t="133102" x="4368800" y="2333625"/>
          <p14:tracePt t="133119" x="4330700" y="2333625"/>
          <p14:tracePt t="133136" x="4298950" y="2333625"/>
          <p14:tracePt t="133152" x="4289425" y="2333625"/>
          <p14:tracePt t="133169" x="4273550" y="2333625"/>
          <p14:tracePt t="133186" x="4260850" y="2333625"/>
          <p14:tracePt t="133202" x="4244975" y="2333625"/>
          <p14:tracePt t="133219" x="4222750" y="2333625"/>
          <p14:tracePt t="133236" x="4210050" y="2333625"/>
          <p14:tracePt t="133252" x="4197350" y="2333625"/>
          <p14:tracePt t="133269" x="4187825" y="2333625"/>
          <p14:tracePt t="133286" x="4175125" y="2333625"/>
          <p14:tracePt t="133302" x="4168775" y="2333625"/>
          <p14:tracePt t="133336" x="4162425" y="2336800"/>
          <p14:tracePt t="133352" x="4162425" y="2346325"/>
          <p14:tracePt t="133369" x="4162425" y="2355850"/>
          <p14:tracePt t="133386" x="4159250" y="2374900"/>
          <p14:tracePt t="133402" x="4159250" y="2387600"/>
          <p14:tracePt t="133419" x="4159250" y="2397125"/>
          <p14:tracePt t="133435" x="4159250" y="2416175"/>
          <p14:tracePt t="133452" x="4152900" y="2425700"/>
          <p14:tracePt t="133469" x="4152900" y="2435225"/>
          <p14:tracePt t="133485" x="4146550" y="2470150"/>
          <p14:tracePt t="133502" x="4146550" y="2492375"/>
          <p14:tracePt t="133519" x="4146550" y="2514600"/>
          <p14:tracePt t="133535" x="4146550" y="2540000"/>
          <p14:tracePt t="133552" x="4146550" y="2549525"/>
          <p14:tracePt t="133569" x="4146550" y="2559050"/>
          <p14:tracePt t="133585" x="4146550" y="2581275"/>
          <p14:tracePt t="133602" x="4146550" y="2590800"/>
          <p14:tracePt t="133619" x="4146550" y="2600325"/>
          <p14:tracePt t="133636" x="4159250" y="2613025"/>
          <p14:tracePt t="133653" x="4175125" y="2632075"/>
          <p14:tracePt t="133668" x="4213225" y="2632075"/>
          <p14:tracePt t="133685" x="4260850" y="2641600"/>
          <p14:tracePt t="133703" x="4283075" y="2641600"/>
          <p14:tracePt t="133720" x="4305300" y="2641600"/>
          <p14:tracePt t="133735" x="4321175" y="2641600"/>
          <p14:tracePt t="133752" x="4330700" y="2641600"/>
          <p14:tracePt t="133785" x="4346575" y="2641600"/>
          <p14:tracePt t="133802" x="4359275" y="2641600"/>
          <p14:tracePt t="133818" x="4368800" y="2641600"/>
          <p14:tracePt t="133835" x="4384675" y="2641600"/>
          <p14:tracePt t="133852" x="4394200" y="2641600"/>
          <p14:tracePt t="133868" x="4410075" y="2641600"/>
          <p14:tracePt t="133885" x="4422775" y="2641600"/>
          <p14:tracePt t="133902" x="4435475" y="2641600"/>
          <p14:tracePt t="133918" x="4445000" y="2641600"/>
          <p14:tracePt t="133935" x="4464050" y="2641600"/>
          <p14:tracePt t="133952" x="4486275" y="2641600"/>
          <p14:tracePt t="133969" x="4514850" y="2641600"/>
          <p14:tracePt t="133985" x="4556125" y="2641600"/>
          <p14:tracePt t="134002" x="4591050" y="2641600"/>
          <p14:tracePt t="134019" x="4613275" y="2641600"/>
          <p14:tracePt t="134035" x="4635500" y="2641600"/>
          <p14:tracePt t="134051" x="4645025" y="2641600"/>
          <p14:tracePt t="134069" x="4657725" y="2641600"/>
          <p14:tracePt t="134085" x="4692650" y="2641600"/>
          <p14:tracePt t="134102" x="4714875" y="2641600"/>
          <p14:tracePt t="134119" x="4762500" y="2641600"/>
          <p14:tracePt t="134135" x="4791075" y="2641600"/>
          <p14:tracePt t="134152" x="4813300" y="2638425"/>
          <p14:tracePt t="134169" x="4829175" y="2635250"/>
          <p14:tracePt t="134185" x="4848225" y="2628900"/>
          <p14:tracePt t="134202" x="4857750" y="2628900"/>
          <p14:tracePt t="134219" x="4873625" y="2613025"/>
          <p14:tracePt t="134235" x="4879975" y="2609850"/>
          <p14:tracePt t="134252" x="4883150" y="2600325"/>
          <p14:tracePt t="134269" x="4883150" y="2590800"/>
          <p14:tracePt t="134285" x="4892675" y="2584450"/>
          <p14:tracePt t="134302" x="4899025" y="2568575"/>
          <p14:tracePt t="134319" x="4899025" y="2555875"/>
          <p14:tracePt t="134335" x="4899025" y="2546350"/>
          <p14:tracePt t="134352" x="4899025" y="2536825"/>
          <p14:tracePt t="134369" x="4899025" y="2514600"/>
          <p14:tracePt t="134385" x="4899025" y="2505075"/>
          <p14:tracePt t="134402" x="4899025" y="2495550"/>
          <p14:tracePt t="134419" x="4895850" y="2482850"/>
          <p14:tracePt t="134435" x="4879975" y="2466975"/>
          <p14:tracePt t="134452" x="4870450" y="2454275"/>
          <p14:tracePt t="134469" x="4857750" y="2441575"/>
          <p14:tracePt t="134485" x="4848225" y="2432050"/>
          <p14:tracePt t="134502" x="4826000" y="2416175"/>
          <p14:tracePt t="134519" x="4803775" y="2400300"/>
          <p14:tracePt t="134535" x="4781550" y="2387600"/>
          <p14:tracePt t="134552" x="4772025" y="2384425"/>
          <p14:tracePt t="134569" x="4749800" y="2368550"/>
          <p14:tracePt t="134585" x="4721225" y="2355850"/>
          <p14:tracePt t="134602" x="4695825" y="2343150"/>
          <p14:tracePt t="134619" x="4683125" y="2330450"/>
          <p14:tracePt t="134635" x="4667250" y="2311400"/>
          <p14:tracePt t="134652" x="4657725" y="2308225"/>
          <p14:tracePt t="134668" x="4641850" y="2308225"/>
          <p14:tracePt t="134685" x="4632325" y="2301875"/>
          <p14:tracePt t="134702" x="4616450" y="2301875"/>
          <p14:tracePt t="134719" x="4600575" y="2292350"/>
          <p14:tracePt t="134735" x="4591050" y="2292350"/>
          <p14:tracePt t="134752" x="4581525" y="2292350"/>
          <p14:tracePt t="134769" x="4562475" y="2289175"/>
          <p14:tracePt t="134785" x="4552950" y="2289175"/>
          <p14:tracePt t="134802" x="4543425" y="2289175"/>
          <p14:tracePt t="134819" x="4521200" y="2289175"/>
          <p14:tracePt t="134835" x="4511675" y="2289175"/>
          <p14:tracePt t="134852" x="4502150" y="2289175"/>
          <p14:tracePt t="134868" x="4489450" y="2289175"/>
          <p14:tracePt t="134885" x="4473575" y="2289175"/>
          <p14:tracePt t="134902" x="4464050" y="2289175"/>
          <p14:tracePt t="134918" x="4448175" y="2289175"/>
          <p14:tracePt t="134935" x="4438650" y="2295525"/>
          <p14:tracePt t="134952" x="4416425" y="2305050"/>
          <p14:tracePt t="134969" x="4403725" y="2320925"/>
          <p14:tracePt t="134985" x="4391025" y="2324100"/>
          <p14:tracePt t="135002" x="4381500" y="2336800"/>
          <p14:tracePt t="135019" x="4362450" y="2339975"/>
          <p14:tracePt t="135035" x="4352925" y="2346325"/>
          <p14:tracePt t="135052" x="4343400" y="2349500"/>
          <p14:tracePt t="135068" x="4321175" y="2355850"/>
          <p14:tracePt t="135085" x="4318000" y="2355850"/>
          <p14:tracePt t="135103" x="4311650" y="2371725"/>
          <p14:tracePt t="135146" x="4308475" y="2374900"/>
          <p14:tracePt t="135154" x="4308475" y="2381250"/>
          <p14:tracePt t="135169" x="4308475" y="2384425"/>
          <p14:tracePt t="135185" x="4308475" y="2390775"/>
          <p14:tracePt t="135203" x="4308475" y="2400300"/>
          <p14:tracePt t="135219" x="4308475" y="2403475"/>
          <p14:tracePt t="135235" x="4308475" y="2419350"/>
          <p14:tracePt t="135253" x="4308475" y="2428875"/>
          <p14:tracePt t="135268" x="4308475" y="2438400"/>
          <p14:tracePt t="135285" x="4308475" y="2447925"/>
          <p14:tracePt t="135302" x="4302125" y="2470150"/>
          <p14:tracePt t="135319" x="4302125" y="2479675"/>
          <p14:tracePt t="135335" x="4302125" y="2489200"/>
          <p14:tracePt t="135352" x="4298950" y="2501900"/>
          <p14:tracePt t="135368" x="4292600" y="2517775"/>
          <p14:tracePt t="135385" x="4292600" y="2527300"/>
          <p14:tracePt t="135453" x="4292600" y="2533650"/>
          <p14:tracePt t="135474" x="4292600" y="2536825"/>
          <p14:tracePt t="135503" x="4292600" y="2543175"/>
          <p14:tracePt t="135532" x="4292600" y="2546350"/>
          <p14:tracePt t="139151" x="4216400" y="2543175"/>
          <p14:tracePt t="139158" x="4102100" y="2543175"/>
          <p14:tracePt t="139168" x="4000500" y="2543175"/>
          <p14:tracePt t="139185" x="3781425" y="2568575"/>
          <p14:tracePt t="139201" x="3416300" y="2628900"/>
          <p14:tracePt t="139219" x="3194050" y="2705100"/>
          <p14:tracePt t="139257" x="2679700" y="2981325"/>
          <p14:tracePt t="139287" x="2365375" y="3187700"/>
          <p14:tracePt t="139311" x="2232025" y="3279775"/>
          <p14:tracePt t="139319" x="2190750" y="3311525"/>
          <p14:tracePt t="139335" x="2120900" y="3359150"/>
          <p14:tracePt t="139352" x="2032000" y="3432175"/>
          <p14:tracePt t="139368" x="1978025" y="3486150"/>
          <p14:tracePt t="139385" x="1933575" y="3543300"/>
          <p14:tracePt t="139401" x="1870075" y="3625850"/>
          <p14:tracePt t="139418" x="1838325" y="3657600"/>
          <p14:tracePt t="139435" x="1825625" y="3686175"/>
          <p14:tracePt t="139451" x="1806575" y="3730625"/>
          <p14:tracePt t="139468" x="1793875" y="3752850"/>
          <p14:tracePt t="139484" x="1778000" y="3768725"/>
          <p14:tracePt t="139501" x="1762125" y="3790950"/>
          <p14:tracePt t="139519" x="1752600" y="3800475"/>
          <p14:tracePt t="139535" x="1727200" y="3816350"/>
          <p14:tracePt t="139551" x="1714500" y="3825875"/>
          <p14:tracePt t="139568" x="1704975" y="3841750"/>
          <p14:tracePt t="139585" x="1692275" y="3848100"/>
          <p14:tracePt t="139601" x="1676400" y="3851275"/>
          <p14:tracePt t="139618" x="1666875" y="3851275"/>
          <p14:tracePt t="139636" x="1651000" y="3851275"/>
          <p14:tracePt t="139652" x="1641475" y="3851275"/>
          <p14:tracePt t="139668" x="1625600" y="3851275"/>
          <p14:tracePt t="139685" x="1616075" y="3851275"/>
          <p14:tracePt t="139779" x="1619250" y="3851275"/>
          <p14:tracePt t="139786" x="1622425" y="3851275"/>
          <p14:tracePt t="139802" x="1644650" y="3851275"/>
          <p14:tracePt t="139818" x="1666875" y="3844925"/>
          <p14:tracePt t="139835" x="1730375" y="3832225"/>
          <p14:tracePt t="139851" x="1762125" y="3825875"/>
          <p14:tracePt t="139868" x="1781175" y="3825875"/>
          <p14:tracePt t="139885" x="1797050" y="3819525"/>
          <p14:tracePt t="139901" x="1812925" y="3813175"/>
          <p14:tracePt t="139918" x="1822450" y="3810000"/>
          <p14:tracePt t="139935" x="1838325" y="3800475"/>
          <p14:tracePt t="139952" x="1847850" y="3800475"/>
          <p14:tracePt t="139968" x="1851025" y="3800475"/>
          <p14:tracePt t="140192" x="1873250" y="3800475"/>
          <p14:tracePt t="140199" x="1885950" y="3800475"/>
          <p14:tracePt t="140206" x="1895475" y="3800475"/>
          <p14:tracePt t="140218" x="1908175" y="3800475"/>
          <p14:tracePt t="140234" x="1939925" y="3800475"/>
          <p14:tracePt t="140251" x="1949450" y="3800475"/>
          <p14:tracePt t="140268" x="1971675" y="3800475"/>
          <p14:tracePt t="140285" x="1997075" y="3794125"/>
          <p14:tracePt t="140301" x="2028825" y="3787775"/>
          <p14:tracePt t="140318" x="2051050" y="3784600"/>
          <p14:tracePt t="140334" x="2085975" y="3778250"/>
          <p14:tracePt t="140351" x="2101850" y="3771900"/>
          <p14:tracePt t="140368" x="2114550" y="3771900"/>
          <p14:tracePt t="140385" x="2143125" y="3768725"/>
          <p14:tracePt t="140401" x="2152650" y="3768725"/>
          <p14:tracePt t="140418" x="2162175" y="3762375"/>
          <p14:tracePt t="140435" x="2174875" y="3762375"/>
          <p14:tracePt t="140451" x="2197100" y="3756025"/>
          <p14:tracePt t="140468" x="2206625" y="3756025"/>
          <p14:tracePt t="140485" x="2222500" y="3746500"/>
          <p14:tracePt t="140501" x="2238375" y="3736975"/>
          <p14:tracePt t="140518" x="2247900" y="3736975"/>
          <p14:tracePt t="140534" x="2270125" y="3724275"/>
          <p14:tracePt t="140551" x="2279650" y="3721100"/>
          <p14:tracePt t="140568" x="2301875" y="3714750"/>
          <p14:tracePt t="140585" x="2320925" y="3708400"/>
          <p14:tracePt t="140601" x="2352675" y="3692525"/>
          <p14:tracePt t="140618" x="2374900" y="3686175"/>
          <p14:tracePt t="140634" x="2416175" y="3673475"/>
          <p14:tracePt t="140651" x="2432050" y="3667125"/>
          <p14:tracePt t="140668" x="2441575" y="3663950"/>
          <p14:tracePt t="140685" x="2463800" y="3657600"/>
          <p14:tracePt t="140701" x="2473325" y="3657600"/>
          <p14:tracePt t="140719" x="2476500" y="3657600"/>
          <p14:tracePt t="140755" x="2476500" y="3651250"/>
          <p14:tracePt t="140790" x="2476500" y="3648075"/>
          <p14:tracePt t="140805" x="2476500" y="3638550"/>
          <p14:tracePt t="140819" x="2476500" y="3632200"/>
          <p14:tracePt t="140833" x="2476500" y="3629025"/>
          <p14:tracePt t="140840" x="2476500" y="3622675"/>
          <p14:tracePt t="140851" x="2476500" y="3616325"/>
          <p14:tracePt t="140867" x="2486025" y="3603625"/>
          <p14:tracePt t="140885" x="2568575" y="3527425"/>
          <p14:tracePt t="140902" x="2727325" y="3416300"/>
          <p14:tracePt t="140918" x="3025775" y="3254375"/>
          <p14:tracePt t="140935" x="3324225" y="3117850"/>
          <p14:tracePt t="140952" x="3578225" y="3009900"/>
          <p14:tracePt t="140968" x="4035425" y="2847975"/>
          <p14:tracePt t="140985" x="4295775" y="2800350"/>
          <p14:tracePt t="141002" x="4505325" y="2752725"/>
          <p14:tracePt t="141019" x="4714875" y="2727325"/>
          <p14:tracePt t="141035" x="4832350" y="2708275"/>
          <p14:tracePt t="141052" x="4918075" y="2692400"/>
          <p14:tracePt t="141068" x="5003800" y="2667000"/>
          <p14:tracePt t="141084" x="5038725" y="2667000"/>
          <p14:tracePt t="141101" x="5064125" y="2660650"/>
          <p14:tracePt t="141118" x="5095875" y="2660650"/>
          <p14:tracePt t="141134" x="5105400" y="2660650"/>
          <p14:tracePt t="141151" x="5114925" y="2660650"/>
          <p14:tracePt t="141168" x="5114925" y="2654300"/>
          <p14:tracePt t="141184" x="5114925" y="2651125"/>
          <p14:tracePt t="141201" x="5114925" y="2644775"/>
          <p14:tracePt t="141218" x="5111750" y="2641600"/>
          <p14:tracePt t="141234" x="5102225" y="2641600"/>
          <p14:tracePt t="141251" x="5089525" y="2635250"/>
          <p14:tracePt t="141268" x="5067300" y="2619375"/>
          <p14:tracePt t="141284" x="5029200" y="2606675"/>
          <p14:tracePt t="141301" x="4981575" y="2593975"/>
          <p14:tracePt t="141318" x="4918075" y="2581275"/>
          <p14:tracePt t="141335" x="4883150" y="2581275"/>
          <p14:tracePt t="141351" x="4860925" y="2568575"/>
          <p14:tracePt t="141367" x="4810125" y="2549525"/>
          <p14:tracePt t="141385" x="4765675" y="2536825"/>
          <p14:tracePt t="141401" x="4727575" y="2524125"/>
          <p14:tracePt t="141417" x="4686300" y="2505075"/>
          <p14:tracePt t="141435" x="4657725" y="2505075"/>
          <p14:tracePt t="141451" x="4635500" y="2505075"/>
          <p14:tracePt t="141467" x="4619625" y="2505075"/>
          <p14:tracePt t="141485" x="4603750" y="2495550"/>
          <p14:tracePt t="141501" x="4587875" y="2492375"/>
          <p14:tracePt t="141518" x="4568825" y="2479675"/>
          <p14:tracePt t="141534" x="4540250" y="2470150"/>
          <p14:tracePt t="141552" x="4514850" y="2451100"/>
          <p14:tracePt t="141567" x="4467225" y="2432050"/>
          <p14:tracePt t="141585" x="4441825" y="2428875"/>
          <p14:tracePt t="141601" x="4413250" y="2428875"/>
          <p14:tracePt t="141617" x="4387850" y="2428875"/>
          <p14:tracePt t="141634" x="4359275" y="2428875"/>
          <p14:tracePt t="141651" x="4337050" y="2428875"/>
          <p14:tracePt t="141667" x="4295775" y="2428875"/>
          <p14:tracePt t="141685" x="4279900" y="2428875"/>
          <p14:tracePt t="141702" x="4260850" y="2428875"/>
          <p14:tracePt t="141718" x="4251325" y="2428875"/>
          <p14:tracePt t="141734" x="4241800" y="2428875"/>
          <p14:tracePt t="141751" x="4232275" y="2428875"/>
          <p14:tracePt t="141753" x="4219575" y="2428875"/>
          <p14:tracePt t="141767" x="4210050" y="2428875"/>
          <p14:tracePt t="141785" x="4200525" y="2428875"/>
          <p14:tracePt t="141802" x="4187825" y="2444750"/>
          <p14:tracePt t="141818" x="4171950" y="2460625"/>
          <p14:tracePt t="141834" x="4159250" y="2470150"/>
          <p14:tracePt t="141851" x="4149725" y="2479675"/>
          <p14:tracePt t="141867" x="4146550" y="2489200"/>
          <p14:tracePt t="141884" x="4146550" y="2492375"/>
          <p14:tracePt t="141901" x="4146550" y="2498725"/>
          <p14:tracePt t="141980" x="4146550" y="2508250"/>
          <p14:tracePt t="141988" x="4146550" y="2514600"/>
          <p14:tracePt t="142002" x="4146550" y="2517775"/>
          <p14:tracePt t="142018" x="4146550" y="2524125"/>
          <p14:tracePt t="142034" x="4146550" y="2527300"/>
          <p14:tracePt t="142138" x="4152900" y="2533650"/>
          <p14:tracePt t="142145" x="4156075" y="2533650"/>
          <p14:tracePt t="142152" x="4162425" y="2533650"/>
          <p14:tracePt t="142168" x="4178300" y="2533650"/>
          <p14:tracePt t="142185" x="4187825" y="2536825"/>
          <p14:tracePt t="142201" x="4197350" y="2536825"/>
          <p14:tracePt t="142217" x="4206875" y="2536825"/>
          <p14:tracePt t="142235" x="4216400" y="2536825"/>
          <p14:tracePt t="142252" x="4235450" y="2536825"/>
          <p14:tracePt t="142268" x="4244975" y="2536825"/>
          <p14:tracePt t="142285" x="4267200" y="2536825"/>
          <p14:tracePt t="142301" x="4302125" y="2536825"/>
          <p14:tracePt t="142317" x="4330700" y="2543175"/>
          <p14:tracePt t="142335" x="4340225" y="2543175"/>
          <p14:tracePt t="142351" x="4356100" y="2543175"/>
          <p14:tracePt t="142367" x="4365625" y="2543175"/>
          <p14:tracePt t="142384" x="4381500" y="2543175"/>
          <p14:tracePt t="142401" x="4394200" y="2543175"/>
          <p14:tracePt t="142417" x="4403725" y="2543175"/>
          <p14:tracePt t="142434" x="4413250" y="2543175"/>
          <p14:tracePt t="142451" x="4435475" y="2543175"/>
          <p14:tracePt t="142467" x="4445000" y="2549525"/>
          <p14:tracePt t="142484" x="4454525" y="2549525"/>
          <p14:tracePt t="142501" x="4464050" y="2549525"/>
          <p14:tracePt t="142551" x="4464050" y="2555875"/>
          <p14:tracePt t="143057" x="4460875" y="2555875"/>
          <p14:tracePt t="143064" x="4457700" y="2559050"/>
          <p14:tracePt t="143071" x="4451350" y="2565400"/>
          <p14:tracePt t="143085" x="4441825" y="2565400"/>
          <p14:tracePt t="143101" x="4425950" y="2574925"/>
          <p14:tracePt t="143117" x="4416425" y="2574925"/>
          <p14:tracePt t="143151" x="4368800" y="2590800"/>
          <p14:tracePt t="143185" x="4343400" y="2600325"/>
          <p14:tracePt t="143201" x="4321175" y="2606675"/>
          <p14:tracePt t="143218" x="4305300" y="2609850"/>
          <p14:tracePt t="143235" x="4270375" y="2628900"/>
          <p14:tracePt t="143251" x="4241800" y="2641600"/>
          <p14:tracePt t="143267" x="4178300" y="2654300"/>
          <p14:tracePt t="143284" x="4083050" y="2698750"/>
          <p14:tracePt t="143301" x="4016375" y="2727325"/>
          <p14:tracePt t="143317" x="3959225" y="2755900"/>
          <p14:tracePt t="143335" x="3879850" y="2828925"/>
          <p14:tracePt t="143351" x="3797300" y="2886075"/>
          <p14:tracePt t="143368" x="3705225" y="2946400"/>
          <p14:tracePt t="143384" x="3603625" y="3022600"/>
          <p14:tracePt t="143401" x="3565525" y="3048000"/>
          <p14:tracePt t="143418" x="3540125" y="3079750"/>
          <p14:tracePt t="143434" x="3508375" y="3117850"/>
          <p14:tracePt t="143451" x="3495675" y="3146425"/>
          <p14:tracePt t="143467" x="3482975" y="3171825"/>
          <p14:tracePt t="143484" x="3463925" y="3197225"/>
          <p14:tracePt t="143501" x="3451225" y="3222625"/>
          <p14:tracePt t="143517" x="3441700" y="3232150"/>
          <p14:tracePt t="143534" x="3425825" y="3257550"/>
          <p14:tracePt t="143551" x="3409950" y="3267075"/>
          <p14:tracePt t="143567" x="3400425" y="3282950"/>
          <p14:tracePt t="143584" x="3375025" y="3311525"/>
          <p14:tracePt t="143601" x="3346450" y="3333750"/>
          <p14:tracePt t="143617" x="3327400" y="3365500"/>
          <p14:tracePt t="143634" x="3311525" y="3394075"/>
          <p14:tracePt t="143651" x="3295650" y="3403600"/>
          <p14:tracePt t="143667" x="3286125" y="3419475"/>
          <p14:tracePt t="143684" x="3273425" y="3435350"/>
          <p14:tracePt t="143701" x="3273425" y="3444875"/>
          <p14:tracePt t="143717" x="3273425" y="3451225"/>
          <p14:tracePt t="143751" x="3279775" y="3451225"/>
          <p14:tracePt t="143767" x="3292475" y="3451225"/>
          <p14:tracePt t="143785" x="3336925" y="3435350"/>
          <p14:tracePt t="143801" x="3359150" y="3422650"/>
          <p14:tracePt t="143817" x="3397250" y="3397250"/>
          <p14:tracePt t="143834" x="3463925" y="3359150"/>
          <p14:tracePt t="143851" x="3521075" y="3324225"/>
          <p14:tracePt t="143868" x="3578225" y="3295650"/>
          <p14:tracePt t="143884" x="3644900" y="3248025"/>
          <p14:tracePt t="143901" x="3670300" y="3228975"/>
          <p14:tracePt t="143917" x="3679825" y="3219450"/>
          <p14:tracePt t="143934" x="3695700" y="3200400"/>
          <p14:tracePt t="143951" x="3711575" y="3187700"/>
          <p14:tracePt t="143967" x="3721100" y="3165475"/>
          <p14:tracePt t="143984" x="3733800" y="3133725"/>
          <p14:tracePt t="144001" x="3736975" y="3117850"/>
          <p14:tracePt t="144018" x="3736975" y="3095625"/>
          <p14:tracePt t="144034" x="3736975" y="3079750"/>
          <p14:tracePt t="144051" x="3736975" y="3070225"/>
          <p14:tracePt t="144111" x="3736975" y="3067050"/>
          <p14:tracePt t="144126" x="3743325" y="3060700"/>
          <p14:tracePt t="144134" x="3743325" y="3057525"/>
          <p14:tracePt t="144151" x="3759200" y="3038475"/>
          <p14:tracePt t="144168" x="3768725" y="3025775"/>
          <p14:tracePt t="144184" x="3775075" y="3016250"/>
          <p14:tracePt t="144201" x="3784600" y="3006725"/>
          <p14:tracePt t="144218" x="3790950" y="2984500"/>
          <p14:tracePt t="144234" x="3794125" y="2974975"/>
          <p14:tracePt t="144252" x="3800475" y="2965450"/>
          <p14:tracePt t="144254" x="3810000" y="2959100"/>
          <p14:tracePt t="144269" x="3819525" y="2946400"/>
          <p14:tracePt t="144285" x="3829050" y="2933700"/>
          <p14:tracePt t="144301" x="3838575" y="2924175"/>
          <p14:tracePt t="144318" x="3844925" y="2911475"/>
          <p14:tracePt t="144334" x="3844925" y="2895600"/>
          <p14:tracePt t="144351" x="3844925" y="2886075"/>
          <p14:tracePt t="145444" x="3876675" y="2889250"/>
          <p14:tracePt t="145451" x="3924300" y="2895600"/>
          <p14:tracePt t="145458" x="3949700" y="2901950"/>
          <p14:tracePt t="145467" x="3984625" y="2901950"/>
          <p14:tracePt t="145484" x="4054475" y="2901950"/>
          <p14:tracePt t="145501" x="4171950" y="2901950"/>
          <p14:tracePt t="145534" x="4314825" y="2901950"/>
          <p14:tracePt t="145567" x="4508500" y="2940050"/>
          <p14:tracePt t="145584" x="4572000" y="2962275"/>
          <p14:tracePt t="145601" x="4629150" y="2981325"/>
          <p14:tracePt t="145617" x="4654550" y="2990850"/>
          <p14:tracePt t="145634" x="4676775" y="2997200"/>
          <p14:tracePt t="145651" x="4702175" y="3003550"/>
          <p14:tracePt t="145667" x="4711700" y="3013075"/>
          <p14:tracePt t="145684" x="4727575" y="3013075"/>
          <p14:tracePt t="145700" x="4756150" y="3019425"/>
          <p14:tracePt t="145717" x="4765675" y="3019425"/>
          <p14:tracePt t="145734" x="4781550" y="3019425"/>
          <p14:tracePt t="145751" x="4806950" y="3019425"/>
          <p14:tracePt t="145767" x="4822825" y="3019425"/>
          <p14:tracePt t="145784" x="4832350" y="3019425"/>
          <p14:tracePt t="145801" x="4851400" y="3019425"/>
          <p14:tracePt t="145817" x="4867275" y="3019425"/>
          <p14:tracePt t="145834" x="4876800" y="3019425"/>
          <p14:tracePt t="145851" x="4902200" y="3019425"/>
          <p14:tracePt t="145867" x="4918075" y="3019425"/>
          <p14:tracePt t="145884" x="4927600" y="3019425"/>
          <p14:tracePt t="145902" x="4949825" y="3019425"/>
          <p14:tracePt t="145917" x="4953000" y="3019425"/>
          <p14:tracePt t="147391" x="4953000" y="3038475"/>
          <p14:tracePt t="147397" x="4953000" y="3063875"/>
          <p14:tracePt t="147404" x="4953000" y="3095625"/>
          <p14:tracePt t="147417" x="4953000" y="3114675"/>
          <p14:tracePt t="147434" x="4953000" y="3184525"/>
          <p14:tracePt t="147450" x="4953000" y="3228975"/>
          <p14:tracePt t="147467" x="4953000" y="3267075"/>
          <p14:tracePt t="147501" x="4953000" y="3327400"/>
          <p14:tracePt t="147535" x="4953000" y="3359150"/>
          <p14:tracePt t="147551" x="4953000" y="3375025"/>
          <p14:tracePt t="147568" x="4953000" y="3387725"/>
          <p14:tracePt t="147584" x="4953000" y="3397250"/>
          <p14:tracePt t="147601" x="4953000" y="3403600"/>
          <p14:tracePt t="147726" x="4953000" y="3400425"/>
          <p14:tracePt t="147739" x="4953000" y="3397250"/>
          <p14:tracePt t="147746" x="4953000" y="3390900"/>
          <p14:tracePt t="147753" x="4953000" y="3387725"/>
          <p14:tracePt t="147767" x="4953000" y="3378200"/>
          <p14:tracePt t="147784" x="4953000" y="3362325"/>
          <p14:tracePt t="147800" x="4953000" y="3352800"/>
          <p14:tracePt t="147817" x="4953000" y="3336925"/>
          <p14:tracePt t="147834" x="4959350" y="3327400"/>
          <p14:tracePt t="147851" x="4968875" y="3305175"/>
          <p14:tracePt t="147867" x="4984750" y="3286125"/>
          <p14:tracePt t="147884" x="4994275" y="3254375"/>
          <p14:tracePt t="147901" x="5019675" y="3238500"/>
          <p14:tracePt t="147917" x="5054600" y="3200400"/>
          <p14:tracePt t="147934" x="5080000" y="3187700"/>
          <p14:tracePt t="147951" x="5089525" y="3178175"/>
          <p14:tracePt t="147967" x="5108575" y="3165475"/>
          <p14:tracePt t="147984" x="5127625" y="3146425"/>
          <p14:tracePt t="148000" x="5149850" y="3136900"/>
          <p14:tracePt t="148017" x="5197475" y="3130550"/>
          <p14:tracePt t="153527" x="5121275" y="3130550"/>
          <p14:tracePt t="153534" x="5019675" y="3130550"/>
          <p14:tracePt t="153542" x="4905375" y="3130550"/>
          <p14:tracePt t="153550" x="4791075" y="3136900"/>
          <p14:tracePt t="153567" x="4505325" y="3165475"/>
          <p14:tracePt t="153584" x="4079875" y="3286125"/>
          <p14:tracePt t="153617" x="3629025" y="3479800"/>
          <p14:tracePt t="153651" x="3359150" y="3641725"/>
          <p14:tracePt t="153667" x="3267075" y="3702050"/>
          <p14:tracePt t="153685" x="3181350" y="3743325"/>
          <p14:tracePt t="153700" x="3133725" y="3778250"/>
          <p14:tracePt t="153716" x="3089275" y="3797300"/>
          <p14:tracePt t="153734" x="3054350" y="3813175"/>
          <p14:tracePt t="153750" x="3032125" y="3825875"/>
          <p14:tracePt t="153767" x="3019425" y="3825875"/>
          <p14:tracePt t="153784" x="3006725" y="3825875"/>
          <p14:tracePt t="153800" x="2990850" y="3825875"/>
          <p14:tracePt t="153816" x="2987675" y="3825875"/>
          <p14:tracePt t="153834" x="2981325" y="3813175"/>
          <p14:tracePt t="153850" x="2981325" y="3803650"/>
          <p14:tracePt t="153866" x="2974975" y="3794125"/>
          <p14:tracePt t="153884" x="2971800" y="3784600"/>
          <p14:tracePt t="153900" x="2971800" y="3768725"/>
          <p14:tracePt t="153916" x="2971800" y="3759200"/>
          <p14:tracePt t="153934" x="2971800" y="3746500"/>
          <p14:tracePt t="153950" x="2971800" y="3733800"/>
          <p14:tracePt t="153967" x="2984500" y="3721100"/>
          <p14:tracePt t="153983" x="3000375" y="3698875"/>
          <p14:tracePt t="154000" x="3009900" y="3683000"/>
          <p14:tracePt t="154017" x="3022600" y="3660775"/>
          <p14:tracePt t="154033" x="3041650" y="3603625"/>
          <p14:tracePt t="154050" x="3073400" y="3556000"/>
          <p14:tracePt t="154066" x="3105150" y="3486150"/>
          <p14:tracePt t="154083" x="3171825" y="3387725"/>
          <p14:tracePt t="154100" x="3222625" y="3346450"/>
          <p14:tracePt t="154116" x="3260725" y="3314700"/>
          <p14:tracePt t="154133" x="3298825" y="3282950"/>
          <p14:tracePt t="154150" x="3308350" y="3267075"/>
          <p14:tracePt t="154166" x="3317875" y="3267075"/>
          <p14:tracePt t="154183" x="3333750" y="3267075"/>
          <p14:tracePt t="154200" x="3336925" y="3267075"/>
          <p14:tracePt t="154262" x="3336925" y="3270250"/>
          <p14:tracePt t="154276" x="3336925" y="3279775"/>
          <p14:tracePt t="154283" x="3336925" y="3286125"/>
          <p14:tracePt t="154300" x="3336925" y="3295650"/>
          <p14:tracePt t="154317" x="3321050" y="3305175"/>
          <p14:tracePt t="154334" x="3305175" y="3317875"/>
          <p14:tracePt t="154351" x="3295650" y="3330575"/>
          <p14:tracePt t="154367" x="3267075" y="3352800"/>
          <p14:tracePt t="154383" x="3228975" y="3403600"/>
          <p14:tracePt t="154399" x="3194050" y="3444875"/>
          <p14:tracePt t="154418" x="3178175" y="3479800"/>
          <p14:tracePt t="154434" x="3165475" y="3508375"/>
          <p14:tracePt t="154450" x="3155950" y="3517900"/>
          <p14:tracePt t="154466" x="3143250" y="3530600"/>
          <p14:tracePt t="154483" x="3143250" y="3543300"/>
          <p14:tracePt t="154500" x="3143250" y="3559175"/>
          <p14:tracePt t="154517" x="3143250" y="3568700"/>
          <p14:tracePt t="154534" x="3152775" y="3584575"/>
          <p14:tracePt t="154550" x="3168650" y="3594100"/>
          <p14:tracePt t="154567" x="3225800" y="3632200"/>
          <p14:tracePt t="154583" x="3263900" y="3644900"/>
          <p14:tracePt t="154600" x="3308350" y="3673475"/>
          <p14:tracePt t="154617" x="3375025" y="3692525"/>
          <p14:tracePt t="154633" x="3409950" y="3705225"/>
          <p14:tracePt t="154650" x="3435350" y="3714750"/>
          <p14:tracePt t="154667" x="3486150" y="3740150"/>
          <p14:tracePt t="154683" x="3514725" y="3752850"/>
          <p14:tracePt t="154700" x="3559175" y="3765550"/>
          <p14:tracePt t="154717" x="3622675" y="3784600"/>
          <p14:tracePt t="154734" x="3670300" y="3803650"/>
          <p14:tracePt t="154750" x="3702050" y="3816350"/>
          <p14:tracePt t="154767" x="3749675" y="3835400"/>
          <p14:tracePt t="154783" x="3797300" y="3854450"/>
          <p14:tracePt t="154800" x="3835400" y="3873500"/>
          <p14:tracePt t="154817" x="3933825" y="3902075"/>
          <p14:tracePt t="154833" x="4010025" y="3917950"/>
          <p14:tracePt t="154850" x="4108450" y="3943350"/>
          <p14:tracePt t="154867" x="4305300" y="3949700"/>
          <p14:tracePt t="154883" x="4429125" y="3949700"/>
          <p14:tracePt t="154900" x="4556125" y="3949700"/>
          <p14:tracePt t="154917" x="4775200" y="3949700"/>
          <p14:tracePt t="154934" x="4876800" y="3949700"/>
          <p14:tracePt t="154950" x="4972050" y="3949700"/>
          <p14:tracePt t="154967" x="5114925" y="3930650"/>
          <p14:tracePt t="154984" x="5178425" y="3924300"/>
          <p14:tracePt t="155000" x="5229225" y="3917950"/>
          <p14:tracePt t="155017" x="5292725" y="3905250"/>
          <p14:tracePt t="155033" x="5318125" y="3892550"/>
          <p14:tracePt t="155050" x="5346700" y="3879850"/>
          <p14:tracePt t="155067" x="5381625" y="3860800"/>
          <p14:tracePt t="155083" x="5397500" y="3857625"/>
          <p14:tracePt t="155100" x="5407025" y="3851275"/>
          <p14:tracePt t="155117" x="5416550" y="3838575"/>
          <p14:tracePt t="155133" x="5416550" y="3816350"/>
          <p14:tracePt t="155150" x="5416550" y="3800475"/>
          <p14:tracePt t="155167" x="5416550" y="3775075"/>
          <p14:tracePt t="155183" x="5407025" y="3759200"/>
          <p14:tracePt t="155200" x="5391150" y="3746500"/>
          <p14:tracePt t="155216" x="5368925" y="3733800"/>
          <p14:tracePt t="155233" x="5346700" y="3721100"/>
          <p14:tracePt t="155250" x="5308600" y="3695700"/>
          <p14:tracePt t="155266" x="5213350" y="3651250"/>
          <p14:tracePt t="155283" x="5143500" y="3613150"/>
          <p14:tracePt t="155300" x="5080000" y="3590925"/>
          <p14:tracePt t="155316" x="5013325" y="3549650"/>
          <p14:tracePt t="155333" x="4946650" y="3521075"/>
          <p14:tracePt t="155350" x="4854575" y="3463925"/>
          <p14:tracePt t="155366" x="4702175" y="3387725"/>
          <p14:tracePt t="155383" x="4591050" y="3352800"/>
          <p14:tracePt t="155400" x="4448175" y="3308350"/>
          <p14:tracePt t="155416" x="4295775" y="3286125"/>
          <p14:tracePt t="155433" x="4219575" y="3270250"/>
          <p14:tracePt t="155451" x="4146550" y="3254375"/>
          <p14:tracePt t="155466" x="4000500" y="3232150"/>
          <p14:tracePt t="155483" x="3892550" y="3206750"/>
          <p14:tracePt t="155500" x="3794125" y="3165475"/>
          <p14:tracePt t="155516" x="3613150" y="3111500"/>
          <p14:tracePt t="155534" x="3514725" y="3095625"/>
          <p14:tracePt t="155551" x="3403600" y="3067050"/>
          <p14:tracePt t="155566" x="3365500" y="3067050"/>
          <p14:tracePt t="155583" x="3321050" y="3067050"/>
          <p14:tracePt t="155600" x="3286125" y="3067050"/>
          <p14:tracePt t="155617" x="3244850" y="3070225"/>
          <p14:tracePt t="155633" x="3200400" y="3089275"/>
          <p14:tracePt t="155651" x="3143250" y="3108325"/>
          <p14:tracePt t="155666" x="3105150" y="3121025"/>
          <p14:tracePt t="155683" x="3082925" y="3130550"/>
          <p14:tracePt t="155700" x="3044825" y="3155950"/>
          <p14:tracePt t="155717" x="3035300" y="3165475"/>
          <p14:tracePt t="155733" x="3025775" y="3175000"/>
          <p14:tracePt t="155750" x="3013075" y="3190875"/>
          <p14:tracePt t="155766" x="2997200" y="3200400"/>
          <p14:tracePt t="155783" x="2987675" y="3209925"/>
          <p14:tracePt t="155800" x="2974975" y="3225800"/>
          <p14:tracePt t="155817" x="2974975" y="3238500"/>
          <p14:tracePt t="157306" x="2940050" y="3260725"/>
          <p14:tracePt t="157317" x="2889250" y="3295650"/>
          <p14:tracePt t="157333" x="2720975" y="3419475"/>
          <p14:tracePt t="157350" x="2606675" y="3498850"/>
          <p14:tracePt t="157367" x="2514600" y="3565525"/>
          <p14:tracePt t="157383" x="2397125" y="3683000"/>
          <p14:tracePt t="157399" x="2311400" y="3756025"/>
          <p14:tracePt t="157433" x="2108200" y="3895725"/>
          <p14:tracePt t="157467" x="2006600" y="3997325"/>
          <p14:tracePt t="157483" x="1933575" y="4070350"/>
          <p14:tracePt t="157500" x="1895475" y="4095750"/>
          <p14:tracePt t="157516" x="1870075" y="4127500"/>
          <p14:tracePt t="157533" x="1828800" y="4162425"/>
          <p14:tracePt t="157550" x="1803400" y="4175125"/>
          <p14:tracePt t="157567" x="1781175" y="4194175"/>
          <p14:tracePt t="157583" x="1765300" y="4206875"/>
          <p14:tracePt t="157600" x="1755775" y="4216400"/>
          <p14:tracePt t="157617" x="1746250" y="4222750"/>
          <p14:tracePt t="157633" x="1724025" y="4238625"/>
          <p14:tracePt t="157650" x="1714500" y="4238625"/>
          <p14:tracePt t="157666" x="1704975" y="4241800"/>
          <p14:tracePt t="157683" x="1685925" y="4248150"/>
          <p14:tracePt t="157699" x="1676400" y="4248150"/>
          <p14:tracePt t="157716" x="1666875" y="4248150"/>
          <p14:tracePt t="157733" x="1651000" y="4248150"/>
          <p14:tracePt t="157750" x="1635125" y="4248150"/>
          <p14:tracePt t="157766" x="1625600" y="4248150"/>
          <p14:tracePt t="157783" x="1616075" y="4248150"/>
          <p14:tracePt t="158238" x="1619250" y="4244975"/>
          <p14:tracePt t="158246" x="1622425" y="4241800"/>
          <p14:tracePt t="158253" x="1628775" y="4235450"/>
          <p14:tracePt t="158267" x="1641475" y="4235450"/>
          <p14:tracePt t="158283" x="1647825" y="4235450"/>
          <p14:tracePt t="158300" x="1651000" y="4232275"/>
          <p14:tracePt t="158332" x="1657350" y="4222750"/>
          <p14:tracePt t="158366" x="1676400" y="4216400"/>
          <p14:tracePt t="158383" x="1692275" y="4200525"/>
          <p14:tracePt t="158399" x="1701800" y="4191000"/>
          <p14:tracePt t="158416" x="1711325" y="4181475"/>
          <p14:tracePt t="158433" x="1720850" y="4181475"/>
          <p14:tracePt t="158480" x="1727200" y="4181475"/>
          <p14:tracePt t="158487" x="1736725" y="4175125"/>
          <p14:tracePt t="158499" x="1743075" y="4175125"/>
          <p14:tracePt t="158516" x="1762125" y="4162425"/>
          <p14:tracePt t="158532" x="1781175" y="4143375"/>
          <p14:tracePt t="158549" x="1803400" y="4140200"/>
          <p14:tracePt t="158567" x="1816100" y="4133850"/>
          <p14:tracePt t="158584" x="1825625" y="4133850"/>
          <p14:tracePt t="158599" x="1835150" y="4133850"/>
          <p14:tracePt t="158616" x="1857375" y="4133850"/>
          <p14:tracePt t="158633" x="1866900" y="4127500"/>
          <p14:tracePt t="158649" x="1882775" y="4124325"/>
          <p14:tracePt t="158667" x="1943100" y="4124325"/>
          <p14:tracePt t="158682" x="2003425" y="4124325"/>
          <p14:tracePt t="158699" x="2047875" y="4124325"/>
          <p14:tracePt t="158716" x="2101850" y="4124325"/>
          <p14:tracePt t="158733" x="2133600" y="4127500"/>
          <p14:tracePt t="158749" x="2178050" y="4133850"/>
          <p14:tracePt t="158767" x="2276475" y="4133850"/>
          <p14:tracePt t="158783" x="2416175" y="4149725"/>
          <p14:tracePt t="158800" x="2530475" y="4149725"/>
          <p14:tracePt t="158817" x="2759075" y="4149725"/>
          <p14:tracePt t="158833" x="2873375" y="4149725"/>
          <p14:tracePt t="158850" x="2946400" y="4149725"/>
          <p14:tracePt t="158866" x="3032125" y="4149725"/>
          <p14:tracePt t="158883" x="3092450" y="4146550"/>
          <p14:tracePt t="158900" x="3143250" y="4146550"/>
          <p14:tracePt t="158916" x="3206750" y="4146550"/>
          <p14:tracePt t="158933" x="3241675" y="4146550"/>
          <p14:tracePt t="158950" x="3270250" y="4146550"/>
          <p14:tracePt t="158951" x="3282950" y="4149725"/>
          <p14:tracePt t="158967" x="3292475" y="4152900"/>
          <p14:tracePt t="158983" x="3302000" y="4165600"/>
          <p14:tracePt t="159000" x="3324225" y="4168775"/>
          <p14:tracePt t="159017" x="3336925" y="4168775"/>
          <p14:tracePt t="159033" x="3359150" y="4168775"/>
          <p14:tracePt t="159050" x="3416300" y="4168775"/>
          <p14:tracePt t="159066" x="3457575" y="4168775"/>
          <p14:tracePt t="159083" x="3489325" y="4168775"/>
          <p14:tracePt t="159100" x="3527425" y="4168775"/>
          <p14:tracePt t="159116" x="3556000" y="4168775"/>
          <p14:tracePt t="159133" x="3568700" y="4168775"/>
          <p14:tracePt t="159150" x="3581400" y="4168775"/>
          <p14:tracePt t="159166" x="3587750" y="4168775"/>
          <p14:tracePt t="159183" x="3590925" y="4168775"/>
          <p14:tracePt t="159200" x="3606800" y="4168775"/>
          <p14:tracePt t="159216" x="3613150" y="4168775"/>
          <p14:tracePt t="159233" x="3622675" y="4175125"/>
          <p14:tracePt t="161917" x="3651250" y="4175125"/>
          <p14:tracePt t="161927" x="3708400" y="4175125"/>
          <p14:tracePt t="161936" x="3743325" y="4175125"/>
          <p14:tracePt t="161949" x="3848100" y="4175125"/>
          <p14:tracePt t="161965" x="4022725" y="4175125"/>
          <p14:tracePt t="161983" x="4137025" y="4175125"/>
          <p14:tracePt t="162016" x="4279900" y="4171950"/>
          <p14:tracePt t="162049" x="4333875" y="4146550"/>
          <p14:tracePt t="162066" x="4375150" y="4130675"/>
          <p14:tracePt t="162082" x="4413250" y="4111625"/>
          <p14:tracePt t="162099" x="4460875" y="4098925"/>
          <p14:tracePt t="162116" x="4524375" y="4086225"/>
          <p14:tracePt t="162132" x="4546600" y="4079875"/>
          <p14:tracePt t="162149" x="4568825" y="4073525"/>
          <p14:tracePt t="162166" x="4584700" y="4057650"/>
          <p14:tracePt t="162182" x="4594225" y="4048125"/>
          <p14:tracePt t="162199" x="4610100" y="4038600"/>
          <p14:tracePt t="162216" x="4645025" y="4019550"/>
          <p14:tracePt t="162232" x="4676775" y="4006850"/>
          <p14:tracePt t="162249" x="4699000" y="3990975"/>
          <p14:tracePt t="162265" x="4714875" y="3975100"/>
          <p14:tracePt t="162282" x="4730750" y="3965575"/>
          <p14:tracePt t="162299" x="4740275" y="3959225"/>
          <p14:tracePt t="162316" x="4740275" y="3943350"/>
          <p14:tracePt t="162333" x="4740275" y="3940175"/>
          <p14:tracePt t="162350" x="4740275" y="3930650"/>
          <p14:tracePt t="162366" x="4740275" y="3914775"/>
          <p14:tracePt t="162382" x="4733925" y="3905250"/>
          <p14:tracePt t="162400" x="4714875" y="3889375"/>
          <p14:tracePt t="162416" x="4689475" y="3873500"/>
          <p14:tracePt t="162433" x="4657725" y="3860800"/>
          <p14:tracePt t="162450" x="4606925" y="3835400"/>
          <p14:tracePt t="162466" x="4562475" y="3822700"/>
          <p14:tracePt t="162482" x="4498975" y="3800475"/>
          <p14:tracePt t="162500" x="4435475" y="3781425"/>
          <p14:tracePt t="162520" x="4391025" y="3762375"/>
          <p14:tracePt t="162532" x="4352925" y="3749675"/>
          <p14:tracePt t="162550" x="4283075" y="3730625"/>
          <p14:tracePt t="162566" x="4229100" y="3717925"/>
          <p14:tracePt t="162582" x="4184650" y="3711575"/>
          <p14:tracePt t="162600" x="4121150" y="3711575"/>
          <p14:tracePt t="162615" x="4092575" y="3711575"/>
          <p14:tracePt t="162633" x="4064000" y="3711575"/>
          <p14:tracePt t="162649" x="4016375" y="3711575"/>
          <p14:tracePt t="162666" x="3994150" y="3714750"/>
          <p14:tracePt t="162682" x="3971925" y="3721100"/>
          <p14:tracePt t="162699" x="3927475" y="3730625"/>
          <p14:tracePt t="162715" x="3898900" y="3743325"/>
          <p14:tracePt t="162732" x="3873500" y="3756025"/>
          <p14:tracePt t="162749" x="3860800" y="3775075"/>
          <p14:tracePt t="162765" x="3844925" y="3787775"/>
          <p14:tracePt t="162782" x="3835400" y="3797300"/>
          <p14:tracePt t="162799" x="3819525" y="3810000"/>
          <p14:tracePt t="162815" x="3810000" y="3825875"/>
          <p14:tracePt t="162832" x="3794125" y="3835400"/>
          <p14:tracePt t="162849" x="3778250" y="3851275"/>
          <p14:tracePt t="162865" x="3768725" y="3860800"/>
          <p14:tracePt t="162882" x="3768725" y="3876675"/>
          <p14:tracePt t="162899" x="3765550" y="3892550"/>
          <p14:tracePt t="162915" x="3765550" y="3902075"/>
          <p14:tracePt t="162932" x="3759200" y="3911600"/>
          <p14:tracePt t="162949" x="3759200" y="3930650"/>
          <p14:tracePt t="162965" x="3759200" y="3946525"/>
          <p14:tracePt t="162983" x="3759200" y="3962400"/>
          <p14:tracePt t="162999" x="3759200" y="3981450"/>
          <p14:tracePt t="163015" x="3759200" y="3997325"/>
          <p14:tracePt t="163032" x="3759200" y="4006850"/>
          <p14:tracePt t="163049" x="3775075" y="4048125"/>
          <p14:tracePt t="163065" x="3797300" y="4073525"/>
          <p14:tracePt t="163082" x="3844925" y="4105275"/>
          <p14:tracePt t="163099" x="3917950" y="4133850"/>
          <p14:tracePt t="163115" x="3965575" y="4146550"/>
          <p14:tracePt t="163132" x="4010025" y="4159250"/>
          <p14:tracePt t="163149" x="4073525" y="4178300"/>
          <p14:tracePt t="163166" x="4111625" y="4197350"/>
          <p14:tracePt t="163183" x="4159250" y="4216400"/>
          <p14:tracePt t="163200" x="4222750" y="4235450"/>
          <p14:tracePt t="163216" x="4267200" y="4235450"/>
          <p14:tracePt t="163233" x="4289425" y="4241800"/>
          <p14:tracePt t="163249" x="4321175" y="4241800"/>
          <p14:tracePt t="163266" x="4330700" y="4241800"/>
          <p14:tracePt t="163282" x="4340225" y="4241800"/>
          <p14:tracePt t="163300" x="4356100" y="4241800"/>
          <p14:tracePt t="163316" x="4371975" y="4241800"/>
          <p14:tracePt t="163333" x="4381500" y="4241800"/>
          <p14:tracePt t="163350" x="4391025" y="4241800"/>
          <p14:tracePt t="163684" x="4394200" y="4241800"/>
          <p14:tracePt t="163691" x="4400550" y="4241800"/>
          <p14:tracePt t="163726" x="4410075" y="4241800"/>
          <p14:tracePt t="163733" x="4416425" y="4241800"/>
          <p14:tracePt t="163740" x="4419600" y="4241800"/>
          <p14:tracePt t="163749" x="4425950" y="4241800"/>
          <p14:tracePt t="163766" x="4435475" y="4241800"/>
          <p14:tracePt t="163799" x="4464050" y="4241800"/>
          <p14:tracePt t="163832" x="4511675" y="4241800"/>
          <p14:tracePt t="163849" x="4527550" y="4241800"/>
          <p14:tracePt t="163865" x="4549775" y="4241800"/>
          <p14:tracePt t="163883" x="4591050" y="4241800"/>
          <p14:tracePt t="163899" x="4632325" y="4241800"/>
          <p14:tracePt t="163916" x="4692650" y="4241800"/>
          <p14:tracePt t="163932" x="4778375" y="4241800"/>
          <p14:tracePt t="163949" x="4816475" y="4241800"/>
          <p14:tracePt t="163966" x="4860925" y="4241800"/>
          <p14:tracePt t="163983" x="4908550" y="4241800"/>
          <p14:tracePt t="163999" x="4930775" y="4238625"/>
          <p14:tracePt t="164016" x="4975225" y="4232275"/>
          <p14:tracePt t="164032" x="5035550" y="4225925"/>
          <p14:tracePt t="164049" x="5083175" y="4213225"/>
          <p14:tracePt t="164066" x="5121275" y="4200525"/>
          <p14:tracePt t="164082" x="5162550" y="4181475"/>
          <p14:tracePt t="164099" x="5184775" y="4181475"/>
          <p14:tracePt t="164116" x="5213350" y="4175125"/>
          <p14:tracePt t="164132" x="5257800" y="4159250"/>
          <p14:tracePt t="164149" x="5280025" y="4146550"/>
          <p14:tracePt t="164166" x="5302250" y="4140200"/>
          <p14:tracePt t="164182" x="5330825" y="4130675"/>
          <p14:tracePt t="164199" x="5346700" y="4130675"/>
          <p14:tracePt t="164216" x="5356225" y="4130675"/>
          <p14:tracePt t="164232" x="5375275" y="4130675"/>
          <p14:tracePt t="164249" x="5384800" y="4127500"/>
          <p14:tracePt t="164265" x="5394325" y="4121150"/>
          <p14:tracePt t="164282" x="5416550" y="4121150"/>
          <p14:tracePt t="164299" x="5426075" y="4121150"/>
          <p14:tracePt t="164316" x="5429250" y="4121150"/>
          <p14:tracePt t="164860" x="5435600" y="4121150"/>
          <p14:tracePt t="164867" x="5438775" y="4121150"/>
          <p14:tracePt t="164882" x="5448300" y="4121150"/>
          <p14:tracePt t="164899" x="5457825" y="4121150"/>
          <p14:tracePt t="164916" x="5480050" y="4121150"/>
          <p14:tracePt t="164933" x="5489575" y="4121150"/>
          <p14:tracePt t="164966" x="5530850" y="4121150"/>
          <p14:tracePt t="164999" x="5597525" y="4121150"/>
          <p14:tracePt t="165016" x="5651500" y="4121150"/>
          <p14:tracePt t="165032" x="5673725" y="4121150"/>
          <p14:tracePt t="165049" x="5689600" y="4121150"/>
          <p14:tracePt t="165066" x="5718175" y="4114800"/>
          <p14:tracePt t="165082" x="5727700" y="4114800"/>
          <p14:tracePt t="165099" x="5737225" y="4114800"/>
          <p14:tracePt t="165115" x="5756275" y="4114800"/>
          <p14:tracePt t="165132" x="5765800" y="4114800"/>
          <p14:tracePt t="165149" x="5775325" y="4114800"/>
          <p14:tracePt t="165165" x="5791200" y="4114800"/>
          <p14:tracePt t="165182" x="5797550" y="4114800"/>
          <p14:tracePt t="167376" x="5813425" y="4114800"/>
          <p14:tracePt t="167384" x="5822950" y="4114800"/>
          <p14:tracePt t="167399" x="5851525" y="4114800"/>
          <p14:tracePt t="167415" x="5873750" y="4114800"/>
          <p14:tracePt t="167432" x="5915025" y="4102100"/>
          <p14:tracePt t="167449" x="5937250" y="4102100"/>
          <p14:tracePt t="167481" x="6007100" y="4102100"/>
          <p14:tracePt t="167515" x="6051550" y="4102100"/>
          <p14:tracePt t="167532" x="6086475" y="4102100"/>
          <p14:tracePt t="167549" x="6102350" y="4102100"/>
          <p14:tracePt t="167565" x="6115050" y="4102100"/>
          <p14:tracePt t="167582" x="6149975" y="4102100"/>
          <p14:tracePt t="167599" x="6172200" y="4102100"/>
          <p14:tracePt t="167615" x="6200775" y="4102100"/>
          <p14:tracePt t="167633" x="6248400" y="4102100"/>
          <p14:tracePt t="167649" x="6270625" y="4102100"/>
          <p14:tracePt t="167665" x="6305550" y="4102100"/>
          <p14:tracePt t="167682" x="6346825" y="4102100"/>
          <p14:tracePt t="167699" x="6384925" y="4102100"/>
          <p14:tracePt t="167716" x="6413500" y="4102100"/>
          <p14:tracePt t="167732" x="6461125" y="4095750"/>
          <p14:tracePt t="167748" x="6499225" y="4095750"/>
          <p14:tracePt t="167765" x="6521450" y="4092575"/>
          <p14:tracePt t="167782" x="6562725" y="4086225"/>
          <p14:tracePt t="167799" x="6584950" y="4086225"/>
          <p14:tracePt t="167816" x="6623050" y="4079875"/>
          <p14:tracePt t="167833" x="6648450" y="4073525"/>
          <p14:tracePt t="167849" x="6677025" y="4067175"/>
          <p14:tracePt t="167865" x="6692900" y="4067175"/>
          <p14:tracePt t="167882" x="6724650" y="4067175"/>
          <p14:tracePt t="167899" x="6734175" y="4067175"/>
          <p14:tracePt t="167915" x="6743700" y="4067175"/>
          <p14:tracePt t="167933" x="6759575" y="4067175"/>
          <p14:tracePt t="167948" x="6775450" y="4067175"/>
          <p14:tracePt t="167966" x="6788150" y="4057650"/>
          <p14:tracePt t="167982" x="6797675" y="4051300"/>
          <p14:tracePt t="167999" x="6810375" y="4051300"/>
          <p14:tracePt t="168016" x="6829425" y="4051300"/>
          <p14:tracePt t="168033" x="6838950" y="4051300"/>
          <p14:tracePt t="168049" x="6848475" y="4051300"/>
          <p14:tracePt t="168066" x="6867525" y="4051300"/>
          <p14:tracePt t="168082" x="6883400" y="4051300"/>
          <p14:tracePt t="168099" x="6899275" y="4051300"/>
          <p14:tracePt t="168116" x="6931025" y="4051300"/>
          <p14:tracePt t="168132" x="6953250" y="4051300"/>
          <p14:tracePt t="168148" x="6981825" y="4051300"/>
          <p14:tracePt t="168166" x="7016750" y="4051300"/>
          <p14:tracePt t="168182" x="7051675" y="4054475"/>
          <p14:tracePt t="168199" x="7083425" y="4054475"/>
          <p14:tracePt t="168216" x="7146925" y="4073525"/>
          <p14:tracePt t="168232" x="7191375" y="4073525"/>
          <p14:tracePt t="168249" x="7235825" y="4073525"/>
          <p14:tracePt t="168266" x="7305675" y="4083050"/>
          <p14:tracePt t="168282" x="7366000" y="4089400"/>
          <p14:tracePt t="168298" x="7426325" y="4095750"/>
          <p14:tracePt t="168316" x="7534275" y="4095750"/>
          <p14:tracePt t="168332" x="7594600" y="4102100"/>
          <p14:tracePt t="168349" x="7654925" y="4102100"/>
          <p14:tracePt t="168366" x="7740650" y="4114800"/>
          <p14:tracePt t="168382" x="7826375" y="4130675"/>
          <p14:tracePt t="168399" x="7899400" y="4137025"/>
          <p14:tracePt t="168415" x="7997825" y="4146550"/>
          <p14:tracePt t="168431" x="8032750" y="4146550"/>
          <p14:tracePt t="168448" x="8077200" y="4146550"/>
          <p14:tracePt t="168465" x="8140700" y="4146550"/>
          <p14:tracePt t="168482" x="8185150" y="4146550"/>
          <p14:tracePt t="168499" x="8220075" y="4146550"/>
          <p14:tracePt t="168516" x="8283575" y="4146550"/>
          <p14:tracePt t="168532" x="8312150" y="4146550"/>
          <p14:tracePt t="168548" x="8334375" y="4146550"/>
          <p14:tracePt t="168565" x="8369300" y="4146550"/>
          <p14:tracePt t="168582" x="8378825" y="4146550"/>
          <p14:tracePt t="168598" x="8388350" y="4146550"/>
          <p14:tracePt t="168615" x="8407400" y="4146550"/>
          <p14:tracePt t="168631" x="8413750" y="4146550"/>
          <p14:tracePt t="168715" x="8416925" y="4146550"/>
          <p14:tracePt t="169485" x="8350250" y="4133850"/>
          <p14:tracePt t="169492" x="8235950" y="4124325"/>
          <p14:tracePt t="169499" x="8134350" y="4114800"/>
          <p14:tracePt t="169515" x="7927975" y="4095750"/>
          <p14:tracePt t="169532" x="7604125" y="4041775"/>
          <p14:tracePt t="169548" x="6883400" y="3921125"/>
          <p14:tracePt t="169566" x="6254750" y="3844925"/>
          <p14:tracePt t="169600" x="4603750" y="3756025"/>
          <p14:tracePt t="169634" x="3168650" y="3952875"/>
          <p14:tracePt t="169650" x="2774950" y="4054475"/>
          <p14:tracePt t="169667" x="2400300" y="4168775"/>
          <p14:tracePt t="169684" x="1965325" y="4311650"/>
          <p14:tracePt t="169699" x="1749425" y="4391025"/>
          <p14:tracePt t="169716" x="1562100" y="4448175"/>
          <p14:tracePt t="169732" x="1419225" y="4492625"/>
          <p14:tracePt t="169749" x="1393825" y="4498975"/>
          <p14:tracePt t="170014" x="1330325" y="4464050"/>
          <p14:tracePt t="170021" x="1247775" y="4429125"/>
          <p14:tracePt t="170033" x="1174750" y="4391025"/>
          <p14:tracePt t="170048" x="1019175" y="4365625"/>
          <p14:tracePt t="170065" x="949325" y="4365625"/>
          <p14:tracePt t="170082" x="869950" y="4384675"/>
          <p14:tracePt t="170098" x="803275" y="4413250"/>
          <p14:tracePt t="170115" x="727075" y="4429125"/>
          <p14:tracePt t="170132" x="654050" y="4441825"/>
          <p14:tracePt t="170149" x="552450" y="4464050"/>
          <p14:tracePt t="170165" x="508000" y="4470400"/>
          <p14:tracePt t="170182" x="454025" y="4470400"/>
          <p14:tracePt t="170199" x="431800" y="4470400"/>
          <p14:tracePt t="170215" x="400050" y="4470400"/>
          <p14:tracePt t="170232" x="368300" y="4470400"/>
          <p14:tracePt t="170248" x="339725" y="4476750"/>
          <p14:tracePt t="170264" x="317500" y="4476750"/>
          <p14:tracePt t="170282" x="276225" y="4483100"/>
          <p14:tracePt t="170299" x="254000" y="4489450"/>
          <p14:tracePt t="170314" x="238125" y="4492625"/>
          <p14:tracePt t="170332" x="222250" y="4508500"/>
          <p14:tracePt t="170348" x="219075" y="4508500"/>
          <p14:tracePt t="170365" x="219075" y="4524375"/>
          <p14:tracePt t="170382" x="225425" y="4533900"/>
          <p14:tracePt t="170398" x="260350" y="4533900"/>
          <p14:tracePt t="170415" x="304800" y="4533900"/>
          <p14:tracePt t="170432" x="409575" y="4540250"/>
          <p14:tracePt t="170448" x="514350" y="4556125"/>
          <p14:tracePt t="170465" x="644525" y="4575175"/>
          <p14:tracePt t="170481" x="793750" y="4622800"/>
          <p14:tracePt t="170499" x="889000" y="4648200"/>
          <p14:tracePt t="170515" x="965200" y="4660900"/>
          <p14:tracePt t="170532" x="1057275" y="4689475"/>
          <p14:tracePt t="170548" x="1108075" y="4689475"/>
          <p14:tracePt t="170565" x="1143000" y="4689475"/>
          <p14:tracePt t="170582" x="1193800" y="4686300"/>
          <p14:tracePt t="170598" x="1222375" y="4683125"/>
          <p14:tracePt t="170615" x="1244600" y="4670425"/>
          <p14:tracePt t="170632" x="1260475" y="4670425"/>
          <p14:tracePt t="170648" x="1276350" y="4670425"/>
          <p14:tracePt t="170665" x="1279525" y="4670425"/>
          <p14:tracePt t="170753" x="1285875" y="4670425"/>
          <p14:tracePt t="172051" x="1333500" y="4679950"/>
          <p14:tracePt t="172057" x="1390650" y="4689475"/>
          <p14:tracePt t="172066" x="1460500" y="4695825"/>
          <p14:tracePt t="172082" x="1622425" y="4714875"/>
          <p14:tracePt t="172098" x="1771650" y="4714875"/>
          <p14:tracePt t="172115" x="2012950" y="4714875"/>
          <p14:tracePt t="172148" x="2298700" y="4708525"/>
          <p14:tracePt t="172181" x="2568575" y="4683125"/>
          <p14:tracePt t="172198" x="2641600" y="4683125"/>
          <p14:tracePt t="172215" x="2727325" y="4683125"/>
          <p14:tracePt t="172231" x="2784475" y="4683125"/>
          <p14:tracePt t="172248" x="2844800" y="4683125"/>
          <p14:tracePt t="172265" x="2930525" y="4676775"/>
          <p14:tracePt t="172281" x="2994025" y="4670425"/>
          <p14:tracePt t="172299" x="3057525" y="4664075"/>
          <p14:tracePt t="172315" x="3086100" y="4664075"/>
          <p14:tracePt t="172331" x="3121025" y="4664075"/>
          <p14:tracePt t="172348" x="3152775" y="4664075"/>
          <p14:tracePt t="172365" x="3213100" y="4657725"/>
          <p14:tracePt t="172381" x="3251200" y="4651375"/>
          <p14:tracePt t="172399" x="3314700" y="4645025"/>
          <p14:tracePt t="172415" x="3336925" y="4645025"/>
          <p14:tracePt t="172432" x="3375025" y="4638675"/>
          <p14:tracePt t="172449" x="3429000" y="4625975"/>
          <p14:tracePt t="172465" x="3467100" y="4619625"/>
          <p14:tracePt t="172481" x="3505200" y="4619625"/>
          <p14:tracePt t="172499" x="3559175" y="4606925"/>
          <p14:tracePt t="172515" x="3590925" y="4600575"/>
          <p14:tracePt t="172532" x="3619500" y="4600575"/>
          <p14:tracePt t="172548" x="3638550" y="4600575"/>
          <p14:tracePt t="172564" x="3660775" y="4600575"/>
          <p14:tracePt t="172581" x="3670300" y="4600575"/>
          <p14:tracePt t="172598" x="3689350" y="4597400"/>
          <p14:tracePt t="172614" x="3705225" y="4591050"/>
          <p14:tracePt t="172631" x="3714750" y="4581525"/>
          <p14:tracePt t="172648" x="3730625" y="4578350"/>
          <p14:tracePt t="172664" x="3740150" y="4578350"/>
          <p14:tracePt t="172681" x="3756025" y="4572000"/>
          <p14:tracePt t="172698" x="3756025" y="4556125"/>
          <p14:tracePt t="172714" x="3756025" y="4546600"/>
          <p14:tracePt t="172731" x="3756025" y="4537075"/>
          <p14:tracePt t="172748" x="3756025" y="4524375"/>
          <p14:tracePt t="172764" x="3756025" y="4508500"/>
          <p14:tracePt t="172781" x="3756025" y="4498975"/>
          <p14:tracePt t="172798" x="3746500" y="4483100"/>
          <p14:tracePt t="172814" x="3736975" y="4473575"/>
          <p14:tracePt t="172831" x="3733800" y="4464050"/>
          <p14:tracePt t="172848" x="3724275" y="4441825"/>
          <p14:tracePt t="172864" x="3711575" y="4432300"/>
          <p14:tracePt t="172881" x="3698875" y="4422775"/>
          <p14:tracePt t="172898" x="3673475" y="4387850"/>
          <p14:tracePt t="172915" x="3651250" y="4371975"/>
          <p14:tracePt t="172931" x="3619500" y="4352925"/>
          <p14:tracePt t="172948" x="3578225" y="4327525"/>
          <p14:tracePt t="172964" x="3568700" y="4318000"/>
          <p14:tracePt t="172981" x="3559175" y="4311650"/>
          <p14:tracePt t="172998" x="3543300" y="4311650"/>
          <p14:tracePt t="173015" x="3527425" y="4308475"/>
          <p14:tracePt t="173032" x="3511550" y="4302125"/>
          <p14:tracePt t="173048" x="3470275" y="4279900"/>
          <p14:tracePt t="173065" x="3444875" y="4267200"/>
          <p14:tracePt t="173082" x="3400425" y="4254500"/>
          <p14:tracePt t="173098" x="3365500" y="4241800"/>
          <p14:tracePt t="173115" x="3336925" y="4241800"/>
          <p14:tracePt t="173131" x="3321050" y="4241800"/>
          <p14:tracePt t="173133" x="3317875" y="4241800"/>
          <p14:tracePt t="173148" x="3308350" y="4241800"/>
          <p14:tracePt t="173165" x="3292475" y="4241800"/>
          <p14:tracePt t="173182" x="3282950" y="4241800"/>
          <p14:tracePt t="173198" x="3267075" y="4225925"/>
          <p14:tracePt t="173215" x="3244850" y="4225925"/>
          <p14:tracePt t="173232" x="3228975" y="4219575"/>
          <p14:tracePt t="173248" x="3213100" y="4219575"/>
          <p14:tracePt t="173265" x="3203575" y="4219575"/>
          <p14:tracePt t="173282" x="3184525" y="4219575"/>
          <p14:tracePt t="173298" x="3175000" y="4219575"/>
          <p14:tracePt t="173314" x="3165475" y="4219575"/>
          <p14:tracePt t="173331" x="3155950" y="4219575"/>
          <p14:tracePt t="173348" x="3127375" y="4219575"/>
          <p14:tracePt t="173364" x="3117850" y="4219575"/>
          <p14:tracePt t="173382" x="3105150" y="4238625"/>
          <p14:tracePt t="173398" x="3089275" y="4248150"/>
          <p14:tracePt t="173415" x="3079750" y="4257675"/>
          <p14:tracePt t="173432" x="3073400" y="4273550"/>
          <p14:tracePt t="173448" x="3073400" y="4289425"/>
          <p14:tracePt t="173464" x="3073400" y="4298950"/>
          <p14:tracePt t="173482" x="3073400" y="4311650"/>
          <p14:tracePt t="173498" x="3079750" y="4321175"/>
          <p14:tracePt t="173514" x="3086100" y="4337050"/>
          <p14:tracePt t="173532" x="3105150" y="4352925"/>
          <p14:tracePt t="173548" x="3114675" y="4362450"/>
          <p14:tracePt t="173564" x="3121025" y="4371975"/>
          <p14:tracePt t="173581" x="3130550" y="4391025"/>
          <p14:tracePt t="173598" x="3136900" y="4403725"/>
          <p14:tracePt t="173614" x="3146425" y="4413250"/>
          <p14:tracePt t="173632" x="3149600" y="4432300"/>
          <p14:tracePt t="173648" x="3155950" y="4441825"/>
          <p14:tracePt t="173665" x="3155950" y="4451350"/>
          <p14:tracePt t="173681" x="3171825" y="4460875"/>
          <p14:tracePt t="173698" x="3181350" y="4470400"/>
          <p14:tracePt t="173715" x="3197225" y="4476750"/>
          <p14:tracePt t="173731" x="3209925" y="4492625"/>
          <p14:tracePt t="173748" x="3222625" y="4502150"/>
          <p14:tracePt t="173765" x="3235325" y="4508500"/>
          <p14:tracePt t="173781" x="3270250" y="4514850"/>
          <p14:tracePt t="173798" x="3292475" y="4527550"/>
          <p14:tracePt t="173815" x="3324225" y="4543425"/>
          <p14:tracePt t="173831" x="3359150" y="4556125"/>
          <p14:tracePt t="173848" x="3387725" y="4562475"/>
          <p14:tracePt t="173865" x="3413125" y="4575175"/>
          <p14:tracePt t="173881" x="3451225" y="4575175"/>
          <p14:tracePt t="173898" x="3473450" y="4581525"/>
          <p14:tracePt t="173915" x="3505200" y="4587875"/>
          <p14:tracePt t="173931" x="3546475" y="4591050"/>
          <p14:tracePt t="173947" x="3581400" y="4603750"/>
          <p14:tracePt t="173965" x="3613150" y="4610100"/>
          <p14:tracePt t="173981" x="3648075" y="4616450"/>
          <p14:tracePt t="173997" x="3660775" y="4622800"/>
          <p14:tracePt t="174015" x="3670300" y="4625975"/>
          <p14:tracePt t="174031" x="3686175" y="4625975"/>
          <p14:tracePt t="174047" x="3695700" y="4625975"/>
          <p14:tracePt t="174064" x="3711575" y="4625975"/>
          <p14:tracePt t="174081" x="3724275" y="4625975"/>
          <p14:tracePt t="174098" x="3736975" y="4625975"/>
          <p14:tracePt t="174115" x="3746500" y="4625975"/>
          <p14:tracePt t="174131" x="3765550" y="4625975"/>
          <p14:tracePt t="174148" x="3775075" y="4625975"/>
          <p14:tracePt t="174164" x="3784600" y="4625975"/>
          <p14:tracePt t="174181" x="3800475" y="4625975"/>
          <p14:tracePt t="174197" x="3819525" y="4625975"/>
          <p14:tracePt t="174214" x="3829050" y="4625975"/>
          <p14:tracePt t="174231" x="3844925" y="4619625"/>
          <p14:tracePt t="174247" x="3860800" y="4610100"/>
          <p14:tracePt t="174264" x="3870325" y="4597400"/>
          <p14:tracePt t="174281" x="3886200" y="4584700"/>
          <p14:tracePt t="174298" x="3902075" y="4575175"/>
          <p14:tracePt t="174315" x="3917950" y="4562475"/>
          <p14:tracePt t="174331" x="3930650" y="4543425"/>
          <p14:tracePt t="174348" x="3943350" y="4533900"/>
          <p14:tracePt t="174365" x="3952875" y="4527550"/>
          <p14:tracePt t="174381" x="3971925" y="4518025"/>
          <p14:tracePt t="174398" x="3971925" y="4508500"/>
          <p14:tracePt t="174414" x="3978275" y="4492625"/>
          <p14:tracePt t="174431" x="3978275" y="4479925"/>
          <p14:tracePt t="174448" x="3981450" y="4470400"/>
          <p14:tracePt t="174465" x="3981450" y="4454525"/>
          <p14:tracePt t="174481" x="3981450" y="4445000"/>
          <p14:tracePt t="174515" x="3981450" y="4429125"/>
          <p14:tracePt t="174531" x="3981450" y="4419600"/>
          <p14:tracePt t="174548" x="3981450" y="4410075"/>
          <p14:tracePt t="174565" x="3975100" y="4394200"/>
          <p14:tracePt t="174581" x="3965575" y="4384675"/>
          <p14:tracePt t="174598" x="3949700" y="4378325"/>
          <p14:tracePt t="174615" x="3933825" y="4375150"/>
          <p14:tracePt t="174631" x="3911600" y="4362450"/>
          <p14:tracePt t="174649" x="3883025" y="4352925"/>
          <p14:tracePt t="174665" x="3838575" y="4327525"/>
          <p14:tracePt t="174681" x="3816350" y="4314825"/>
          <p14:tracePt t="174698" x="3790950" y="4292600"/>
          <p14:tracePt t="174715" x="3740150" y="4244975"/>
          <p14:tracePt t="174731" x="3702050" y="4225925"/>
          <p14:tracePt t="174747" x="3663950" y="4200525"/>
          <p14:tracePt t="174765" x="3597275" y="4175125"/>
          <p14:tracePt t="174781" x="3552825" y="4162425"/>
          <p14:tracePt t="174798" x="3514725" y="4143375"/>
          <p14:tracePt t="174814" x="3479800" y="4124325"/>
          <p14:tracePt t="174831" x="3448050" y="4114800"/>
          <p14:tracePt t="174847" x="3425825" y="4108450"/>
          <p14:tracePt t="174865" x="3390900" y="4095750"/>
          <p14:tracePt t="174881" x="3375025" y="4086225"/>
          <p14:tracePt t="174898" x="3359150" y="4086225"/>
          <p14:tracePt t="174915" x="3327400" y="4079875"/>
          <p14:tracePt t="174931" x="3317875" y="4079875"/>
          <p14:tracePt t="174947" x="3308350" y="4079875"/>
          <p14:tracePt t="174965" x="3289300" y="4079875"/>
          <p14:tracePt t="174982" x="3279775" y="4079875"/>
          <p14:tracePt t="174998" x="3270250" y="4079875"/>
          <p14:tracePt t="175015" x="3248025" y="4079875"/>
          <p14:tracePt t="175031" x="3238500" y="4079875"/>
          <p14:tracePt t="175047" x="3228975" y="4079875"/>
          <p14:tracePt t="175065" x="3216275" y="4079875"/>
          <p14:tracePt t="175081" x="3209925" y="4079875"/>
          <p14:tracePt t="175098" x="3194050" y="4079875"/>
          <p14:tracePt t="175114" x="3184525" y="4079875"/>
          <p14:tracePt t="175131" x="3175000" y="4079875"/>
          <p14:tracePt t="175147" x="3171825" y="4092575"/>
          <p14:tracePt t="175164" x="3162300" y="4102100"/>
          <p14:tracePt t="175181" x="3162300" y="4111625"/>
          <p14:tracePt t="175198" x="3155950" y="4114800"/>
          <p14:tracePt t="175214" x="3146425" y="4127500"/>
          <p14:tracePt t="175231" x="3140075" y="4140200"/>
          <p14:tracePt t="175248" x="3133725" y="4146550"/>
          <p14:tracePt t="175265" x="3124200" y="4162425"/>
          <p14:tracePt t="175281" x="3121025" y="4171950"/>
          <p14:tracePt t="175298" x="3114675" y="4181475"/>
          <p14:tracePt t="175314" x="3111500" y="4200525"/>
          <p14:tracePt t="175331" x="3111500" y="4210050"/>
          <p14:tracePt t="175347" x="3111500" y="4219575"/>
          <p14:tracePt t="175364" x="3111500" y="4229100"/>
          <p14:tracePt t="175397" x="3111500" y="4235450"/>
          <p14:tracePt t="175414" x="3111500" y="4244975"/>
          <p14:tracePt t="175431" x="3111500" y="4254500"/>
          <p14:tracePt t="175448" x="3111500" y="4264025"/>
          <p14:tracePt t="175465" x="3111500" y="4273550"/>
          <p14:tracePt t="175481" x="3105150" y="4279900"/>
          <p14:tracePt t="175498" x="3105150" y="4295775"/>
          <p14:tracePt t="175515" x="3095625" y="4305300"/>
          <p14:tracePt t="175531" x="3082925" y="4311650"/>
          <p14:tracePt t="175547" x="3079750" y="4314825"/>
          <p14:tracePt t="175565" x="3070225" y="4330700"/>
          <p14:tracePt t="175598" x="3070225" y="4346575"/>
          <p14:tracePt t="175615" x="3070225" y="4349750"/>
          <p14:tracePt t="175631" x="3070225" y="4356100"/>
          <p14:tracePt t="175648" x="3070225" y="4359275"/>
          <p14:tracePt t="175664" x="3070225" y="4368800"/>
          <p14:tracePt t="175684" x="3070225" y="4375150"/>
          <p14:tracePt t="175698" x="3070225" y="4378325"/>
          <p14:tracePt t="175715" x="3070225" y="4394200"/>
          <p14:tracePt t="175731" x="3070225" y="4400550"/>
          <p14:tracePt t="175748" x="3070225" y="4413250"/>
          <p14:tracePt t="175764" x="3076575" y="4419600"/>
          <p14:tracePt t="175781" x="3086100" y="4429125"/>
          <p14:tracePt t="175798" x="3105150" y="4438650"/>
          <p14:tracePt t="175814" x="3117850" y="4438650"/>
          <p14:tracePt t="175831" x="3127375" y="4448175"/>
          <p14:tracePt t="175848" x="3140075" y="4460875"/>
          <p14:tracePt t="175865" x="3168650" y="4464050"/>
          <p14:tracePt t="175882" x="3190875" y="4476750"/>
          <p14:tracePt t="175898" x="3254375" y="4489450"/>
          <p14:tracePt t="175914" x="3298825" y="4489450"/>
          <p14:tracePt t="175931" x="3343275" y="4489450"/>
          <p14:tracePt t="175947" x="3375025" y="4489450"/>
          <p14:tracePt t="175964" x="3406775" y="4489450"/>
          <p14:tracePt t="175981" x="3429000" y="4489450"/>
          <p14:tracePt t="175998" x="3476625" y="4489450"/>
          <p14:tracePt t="176014" x="3498850" y="4489450"/>
          <p14:tracePt t="176031" x="3527425" y="4489450"/>
          <p14:tracePt t="176048" x="3559175" y="4489450"/>
          <p14:tracePt t="176064" x="3581400" y="4489450"/>
          <p14:tracePt t="176081" x="3590925" y="4489450"/>
          <p14:tracePt t="176097" x="3606800" y="4489450"/>
          <p14:tracePt t="176132" x="3613150" y="4489450"/>
          <p14:tracePt t="176148" x="3632200" y="4489450"/>
          <p14:tracePt t="176164" x="3641725" y="4489450"/>
          <p14:tracePt t="176181" x="3651250" y="4489450"/>
          <p14:tracePt t="176197" x="3670300" y="4489450"/>
          <p14:tracePt t="176215" x="3679825" y="4489450"/>
          <p14:tracePt t="176231" x="3692525" y="4489450"/>
          <p14:tracePt t="176247" x="3702050" y="4489450"/>
          <p14:tracePt t="176264" x="3705225" y="4489450"/>
          <p14:tracePt t="176281" x="3721100" y="4489450"/>
          <p14:tracePt t="176297" x="3736975" y="4489450"/>
          <p14:tracePt t="176314" x="3746500" y="4489450"/>
          <p14:tracePt t="176331" x="3756025" y="4489450"/>
          <p14:tracePt t="176347" x="3775075" y="4489450"/>
          <p14:tracePt t="176364" x="3784600" y="4489450"/>
          <p14:tracePt t="177225" x="3806825" y="4489450"/>
          <p14:tracePt t="177231" x="3832225" y="4489450"/>
          <p14:tracePt t="177248" x="3876675" y="4489450"/>
          <p14:tracePt t="177265" x="3921125" y="4489450"/>
          <p14:tracePt t="177281" x="3984625" y="4489450"/>
          <p14:tracePt t="177297" x="4035425" y="4486275"/>
          <p14:tracePt t="177314" x="4086225" y="4486275"/>
          <p14:tracePt t="177347" x="4273550" y="4495800"/>
          <p14:tracePt t="177381" x="4451350" y="4540250"/>
          <p14:tracePt t="177397" x="4508500" y="4562475"/>
          <p14:tracePt t="177414" x="4552950" y="4562475"/>
          <p14:tracePt t="177431" x="4613275" y="4562475"/>
          <p14:tracePt t="177447" x="4660900" y="4543425"/>
          <p14:tracePt t="177465" x="4711700" y="4537075"/>
          <p14:tracePt t="177481" x="4806950" y="4530725"/>
          <p14:tracePt t="177497" x="4845050" y="4530725"/>
          <p14:tracePt t="177514" x="4879975" y="4530725"/>
          <p14:tracePt t="177531" x="4921250" y="4530725"/>
          <p14:tracePt t="177547" x="4937125" y="4530725"/>
          <p14:tracePt t="177564" x="4946650" y="4530725"/>
          <p14:tracePt t="177581" x="4972050" y="4527550"/>
          <p14:tracePt t="177597" x="4981575" y="4527550"/>
          <p14:tracePt t="177614" x="5003800" y="4527550"/>
          <p14:tracePt t="177630" x="5045075" y="4527550"/>
          <p14:tracePt t="177647" x="5064125" y="4527550"/>
          <p14:tracePt t="177664" x="5095875" y="4527550"/>
          <p14:tracePt t="177680" x="5114925" y="4527550"/>
          <p14:tracePt t="177697" x="5130800" y="4527550"/>
          <p14:tracePt t="177714" x="5140325" y="4527550"/>
          <p14:tracePt t="177730" x="5159375" y="4527550"/>
          <p14:tracePt t="177747" x="5181600" y="4527550"/>
          <p14:tracePt t="177763" x="5203825" y="4527550"/>
          <p14:tracePt t="177780" x="5229225" y="4527550"/>
          <p14:tracePt t="177797" x="5251450" y="4527550"/>
          <p14:tracePt t="177814" x="5260975" y="4527550"/>
          <p14:tracePt t="177830" x="5276850" y="4527550"/>
          <p14:tracePt t="177847" x="5289550" y="4527550"/>
          <p14:tracePt t="177864" x="5302250" y="4527550"/>
          <p14:tracePt t="177881" x="5311775" y="4527550"/>
          <p14:tracePt t="177915" x="5324475" y="4527550"/>
          <p14:tracePt t="177931" x="5330825" y="4527550"/>
          <p14:tracePt t="177965" x="5340350" y="4527550"/>
          <p14:tracePt t="178166" x="5337175" y="4521200"/>
          <p14:tracePt t="178173" x="5334000" y="4514850"/>
          <p14:tracePt t="178181" x="5327650" y="4514850"/>
          <p14:tracePt t="178198" x="5318125" y="4505325"/>
          <p14:tracePt t="178214" x="5299075" y="4505325"/>
          <p14:tracePt t="178231" x="5289550" y="4502150"/>
          <p14:tracePt t="178247" x="5273675" y="4489450"/>
          <p14:tracePt t="178265" x="5191125" y="4464050"/>
          <p14:tracePt t="178281" x="5124450" y="4432300"/>
          <p14:tracePt t="178297" x="5073650" y="4419600"/>
          <p14:tracePt t="178314" x="4978400" y="4381500"/>
          <p14:tracePt t="178331" x="4889500" y="4343400"/>
          <p14:tracePt t="178347" x="4826000" y="4327525"/>
          <p14:tracePt t="178365" x="4772025" y="4327525"/>
          <p14:tracePt t="178381" x="4743450" y="4327525"/>
          <p14:tracePt t="178397" x="4718050" y="4337050"/>
          <p14:tracePt t="178414" x="4705350" y="4352925"/>
          <p14:tracePt t="178430" x="4686300" y="4362450"/>
          <p14:tracePt t="178447" x="4676775" y="4362450"/>
          <p14:tracePt t="178464" x="4664075" y="4362450"/>
          <p14:tracePt t="178481" x="4657725" y="4362450"/>
          <p14:tracePt t="178515" x="4657725" y="4371975"/>
          <p14:tracePt t="178531" x="4657725" y="4381500"/>
          <p14:tracePt t="178547" x="4660900" y="4391025"/>
          <p14:tracePt t="178565" x="4686300" y="4397375"/>
          <p14:tracePt t="178581" x="4730750" y="4403725"/>
          <p14:tracePt t="178598" x="4775200" y="4416425"/>
          <p14:tracePt t="178614" x="4838700" y="4416425"/>
          <p14:tracePt t="178631" x="4873625" y="4416425"/>
          <p14:tracePt t="178647" x="4918075" y="4416425"/>
          <p14:tracePt t="178664" x="4997450" y="4416425"/>
          <p14:tracePt t="178681" x="5057775" y="4416425"/>
          <p14:tracePt t="178697" x="5118100" y="4406900"/>
          <p14:tracePt t="178714" x="5187950" y="4400550"/>
          <p14:tracePt t="178731" x="5232400" y="4394200"/>
          <p14:tracePt t="178747" x="5254625" y="4394200"/>
          <p14:tracePt t="178764" x="5302250" y="4387850"/>
          <p14:tracePt t="178781" x="5346700" y="4381500"/>
          <p14:tracePt t="178797" x="5384800" y="4381500"/>
          <p14:tracePt t="178814" x="5480050" y="4371975"/>
          <p14:tracePt t="178831" x="5524500" y="4371975"/>
          <p14:tracePt t="178847" x="5584825" y="4371975"/>
          <p14:tracePt t="178864" x="5711825" y="4384675"/>
          <p14:tracePt t="178881" x="5781675" y="4384675"/>
          <p14:tracePt t="178897" x="5848350" y="4400550"/>
          <p14:tracePt t="178915" x="5918200" y="4406900"/>
          <p14:tracePt t="178932" x="5953125" y="4419600"/>
          <p14:tracePt t="178949" x="6045200" y="4438650"/>
          <p14:tracePt t="178964" x="6108700" y="4454525"/>
          <p14:tracePt t="178981" x="6162675" y="4467225"/>
          <p14:tracePt t="178998" x="6242050" y="4492625"/>
          <p14:tracePt t="179014" x="6270625" y="4498975"/>
          <p14:tracePt t="179031" x="6302375" y="4498975"/>
          <p14:tracePt t="179048" x="6321425" y="4498975"/>
          <p14:tracePt t="179064" x="6330950" y="4498975"/>
          <p14:tracePt t="179081" x="6340475" y="4498975"/>
          <p14:tracePt t="179097" x="6353175" y="4498975"/>
          <p14:tracePt t="179134" x="6356350" y="4498975"/>
          <p14:tracePt t="179533" x="6369050" y="4498975"/>
          <p14:tracePt t="179541" x="6372225" y="4498975"/>
          <p14:tracePt t="179548" x="6378575" y="4498975"/>
          <p14:tracePt t="179564" x="6381750" y="4492625"/>
          <p14:tracePt t="179581" x="6391275" y="4483100"/>
          <p14:tracePt t="179598" x="6400800" y="4476750"/>
          <p14:tracePt t="179631" x="6426200" y="4476750"/>
          <p14:tracePt t="179665" x="6451600" y="4476750"/>
          <p14:tracePt t="179680" x="6467475" y="4476750"/>
          <p14:tracePt t="179697" x="6480175" y="4476750"/>
          <p14:tracePt t="179714" x="6489700" y="4476750"/>
          <p14:tracePt t="179730" x="6502400" y="4476750"/>
          <p14:tracePt t="179747" x="6521450" y="4495800"/>
          <p14:tracePt t="180203" x="6553200" y="4492625"/>
          <p14:tracePt t="180210" x="6610350" y="4483100"/>
          <p14:tracePt t="180217" x="6648450" y="4476750"/>
          <p14:tracePt t="180231" x="6721475" y="4467225"/>
          <p14:tracePt t="180247" x="6781800" y="4467225"/>
          <p14:tracePt t="180264" x="6826250" y="4467225"/>
          <p14:tracePt t="180297" x="6940550" y="4467225"/>
          <p14:tracePt t="180331" x="7064375" y="4467225"/>
          <p14:tracePt t="180347" x="7099300" y="4467225"/>
          <p14:tracePt t="180364" x="7137400" y="4470400"/>
          <p14:tracePt t="180381" x="7185025" y="4470400"/>
          <p14:tracePt t="180397" x="7219950" y="4470400"/>
          <p14:tracePt t="180414" x="7273925" y="4470400"/>
          <p14:tracePt t="180430" x="7343775" y="4470400"/>
          <p14:tracePt t="180447" x="7394575" y="4470400"/>
          <p14:tracePt t="180464" x="7426325" y="4470400"/>
          <p14:tracePt t="180480" x="7451725" y="4470400"/>
          <p14:tracePt t="180498" x="7464425" y="4470400"/>
          <p14:tracePt t="180514" x="7473950" y="4470400"/>
          <p14:tracePt t="180531" x="7499350" y="4470400"/>
          <p14:tracePt t="180547" x="7521575" y="4470400"/>
          <p14:tracePt t="180564" x="7550150" y="4470400"/>
          <p14:tracePt t="180580" x="7604125" y="4470400"/>
          <p14:tracePt t="180597" x="7642225" y="4470400"/>
          <p14:tracePt t="180614" x="7683500" y="4470400"/>
          <p14:tracePt t="180631" x="7740650" y="4470400"/>
          <p14:tracePt t="180647" x="7762875" y="4470400"/>
          <p14:tracePt t="180665" x="7772400" y="4470400"/>
          <p14:tracePt t="180680" x="7791450" y="4470400"/>
          <p14:tracePt t="180697" x="7797800" y="4470400"/>
          <p14:tracePt t="180714" x="7807325" y="4470400"/>
          <p14:tracePt t="180752" x="7810500" y="4470400"/>
          <p14:tracePt t="180764" x="7816850" y="4470400"/>
          <p14:tracePt t="180780" x="7820025" y="4470400"/>
          <p14:tracePt t="182377" x="7835900" y="4470400"/>
          <p14:tracePt t="182383" x="7854950" y="4470400"/>
          <p14:tracePt t="182397" x="7893050" y="4470400"/>
          <p14:tracePt t="182430" x="7959725" y="4470400"/>
          <p14:tracePt t="182463" x="8020050" y="4470400"/>
          <p14:tracePt t="182480" x="8042275" y="4470400"/>
          <p14:tracePt t="182497" x="8077200" y="4470400"/>
          <p14:tracePt t="182514" x="8086725" y="4470400"/>
          <p14:tracePt t="182530" x="8096250" y="4470400"/>
          <p14:tracePt t="182584" x="8105775" y="4470400"/>
          <p14:tracePt t="183866" x="8131175" y="4467225"/>
          <p14:tracePt t="183873" x="8159750" y="4460875"/>
          <p14:tracePt t="183880" x="8185150" y="4454525"/>
          <p14:tracePt t="183897" x="8223250" y="4441825"/>
          <p14:tracePt t="183914" x="8251825" y="4435475"/>
          <p14:tracePt t="183930" x="8308975" y="4422775"/>
          <p14:tracePt t="183964" x="8375650" y="4410075"/>
          <p14:tracePt t="183997" x="8439150" y="4397375"/>
          <p14:tracePt t="184014" x="8461375" y="4397375"/>
          <p14:tracePt t="184030" x="8502650" y="4391025"/>
          <p14:tracePt t="184047" x="8524875" y="4391025"/>
          <p14:tracePt t="184064" x="8550275" y="4384675"/>
          <p14:tracePt t="184080" x="8562975" y="4381500"/>
          <p14:tracePt t="184097" x="8572500" y="4381500"/>
          <p14:tracePt t="184114" x="8588375" y="4375150"/>
          <p14:tracePt t="184130" x="8604250" y="4375150"/>
          <p14:tracePt t="184146" x="8613775" y="4375150"/>
          <p14:tracePt t="184165" x="8626475" y="4375150"/>
          <p14:tracePt t="184197" x="8639175" y="4371975"/>
          <p14:tracePt t="184215" x="8642350" y="4356100"/>
          <p14:tracePt t="184248" x="8642350" y="4346575"/>
          <p14:tracePt t="184264" x="8642350" y="4337050"/>
          <p14:tracePt t="184280" x="8642350" y="4327525"/>
          <p14:tracePt t="184297" x="8629650" y="4314825"/>
          <p14:tracePt t="184314" x="8610600" y="4289425"/>
          <p14:tracePt t="184330" x="8585200" y="4276725"/>
          <p14:tracePt t="184346" x="8556625" y="4264025"/>
          <p14:tracePt t="184364" x="8499475" y="4238625"/>
          <p14:tracePt t="184380" x="8474075" y="4229100"/>
          <p14:tracePt t="184397" x="8445500" y="4216400"/>
          <p14:tracePt t="184414" x="8410575" y="4203700"/>
          <p14:tracePt t="184430" x="8382000" y="4203700"/>
          <p14:tracePt t="184446" x="8350250" y="4203700"/>
          <p14:tracePt t="184464" x="8312150" y="4203700"/>
          <p14:tracePt t="184480" x="8289925" y="4203700"/>
          <p14:tracePt t="184496" x="8258175" y="4203700"/>
          <p14:tracePt t="184515" x="8232775" y="4203700"/>
          <p14:tracePt t="184531" x="8216900" y="4203700"/>
          <p14:tracePt t="184548" x="8207375" y="4203700"/>
          <p14:tracePt t="184564" x="8175625" y="4203700"/>
          <p14:tracePt t="184580" x="8147050" y="4203700"/>
          <p14:tracePt t="184597" x="8124825" y="4203700"/>
          <p14:tracePt t="184614" x="8089900" y="4203700"/>
          <p14:tracePt t="184630" x="8061325" y="4203700"/>
          <p14:tracePt t="184647" x="8051800" y="4203700"/>
          <p14:tracePt t="184664" x="8026400" y="4203700"/>
          <p14:tracePt t="184680" x="8004175" y="4206875"/>
          <p14:tracePt t="184696" x="7981950" y="4213225"/>
          <p14:tracePt t="184713" x="7940675" y="4229100"/>
          <p14:tracePt t="184730" x="7918450" y="4235450"/>
          <p14:tracePt t="184746" x="7886700" y="4254500"/>
          <p14:tracePt t="184764" x="7864475" y="4270375"/>
          <p14:tracePt t="184781" x="7854950" y="4279900"/>
          <p14:tracePt t="184796" x="7839075" y="4289425"/>
          <p14:tracePt t="184814" x="7823200" y="4311650"/>
          <p14:tracePt t="184830" x="7813675" y="4321175"/>
          <p14:tracePt t="184846" x="7810500" y="4337050"/>
          <p14:tracePt t="184863" x="7810500" y="4368800"/>
          <p14:tracePt t="184880" x="7810500" y="4384675"/>
          <p14:tracePt t="184896" x="7810500" y="4397375"/>
          <p14:tracePt t="184913" x="7810500" y="4425950"/>
          <p14:tracePt t="184930" x="7810500" y="4435475"/>
          <p14:tracePt t="184946" x="7810500" y="4451350"/>
          <p14:tracePt t="184963" x="7826375" y="4476750"/>
          <p14:tracePt t="184980" x="7851775" y="4495800"/>
          <p14:tracePt t="184996" x="7877175" y="4514850"/>
          <p14:tracePt t="185013" x="7912100" y="4530725"/>
          <p14:tracePt t="185030" x="7934325" y="4543425"/>
          <p14:tracePt t="185046" x="7956550" y="4556125"/>
          <p14:tracePt t="185063" x="8001000" y="4572000"/>
          <p14:tracePt t="185080" x="8042275" y="4572000"/>
          <p14:tracePt t="185097" x="8080375" y="4572000"/>
          <p14:tracePt t="185113" x="8166100" y="4572000"/>
          <p14:tracePt t="185130" x="8210550" y="4572000"/>
          <p14:tracePt t="185146" x="8248650" y="4556125"/>
          <p14:tracePt t="185163" x="8308975" y="4549775"/>
          <p14:tracePt t="185180" x="8356600" y="4537075"/>
          <p14:tracePt t="185196" x="8394700" y="4524375"/>
          <p14:tracePt t="185214" x="8458200" y="4498975"/>
          <p14:tracePt t="185230" x="8502650" y="4498975"/>
          <p14:tracePt t="185247" x="8531225" y="4498975"/>
          <p14:tracePt t="185263" x="8562975" y="4498975"/>
          <p14:tracePt t="185280" x="8594725" y="4492625"/>
          <p14:tracePt t="185296" x="8616950" y="4489450"/>
          <p14:tracePt t="185314" x="8658225" y="4476750"/>
          <p14:tracePt t="185330" x="8680450" y="4464050"/>
          <p14:tracePt t="185346" x="8728075" y="4451350"/>
          <p14:tracePt t="185364" x="8782050" y="4432300"/>
          <p14:tracePt t="185380" x="8813800" y="4413250"/>
          <p14:tracePt t="185398" x="8855075" y="4397375"/>
          <p14:tracePt t="185414" x="8867775" y="4378325"/>
          <p14:tracePt t="185430" x="8877300" y="4368800"/>
          <p14:tracePt t="185446" x="8893175" y="4359275"/>
          <p14:tracePt t="185464" x="8896350" y="4333875"/>
          <p14:tracePt t="185480" x="8896350" y="4311650"/>
          <p14:tracePt t="185497" x="8874125" y="4260850"/>
          <p14:tracePt t="185513" x="8848725" y="4229100"/>
          <p14:tracePt t="185530" x="8816975" y="4197350"/>
          <p14:tracePt t="185547" x="8782050" y="4165600"/>
          <p14:tracePt t="185563" x="8750300" y="4149725"/>
          <p14:tracePt t="185580" x="8734425" y="4137025"/>
          <p14:tracePt t="185597" x="8709025" y="4121150"/>
          <p14:tracePt t="185613" x="8677275" y="4108450"/>
          <p14:tracePt t="185630" x="8645525" y="4092575"/>
          <p14:tracePt t="185647" x="8547100" y="4070350"/>
          <p14:tracePt t="185663" x="8474075" y="4054475"/>
          <p14:tracePt t="185680" x="8410575" y="4048125"/>
          <p14:tracePt t="185697" x="8340725" y="4041775"/>
          <p14:tracePt t="185713" x="8302625" y="4041775"/>
          <p14:tracePt t="185730" x="8274050" y="4041775"/>
          <p14:tracePt t="185746" x="8235950" y="4041775"/>
          <p14:tracePt t="185763" x="8213725" y="4041775"/>
          <p14:tracePt t="185780" x="8191500" y="4041775"/>
          <p14:tracePt t="185797" x="8150225" y="4041775"/>
          <p14:tracePt t="185814" x="8128000" y="4041775"/>
          <p14:tracePt t="185830" x="8105775" y="4041775"/>
          <p14:tracePt t="185847" x="8051800" y="4051300"/>
          <p14:tracePt t="185863" x="8020050" y="4064000"/>
          <p14:tracePt t="185880" x="7975600" y="4070350"/>
          <p14:tracePt t="185897" x="7927975" y="4070350"/>
          <p14:tracePt t="185914" x="7905750" y="4076700"/>
          <p14:tracePt t="185930" x="7877175" y="4076700"/>
          <p14:tracePt t="185946" x="7854950" y="4076700"/>
          <p14:tracePt t="185964" x="7845425" y="4092575"/>
          <p14:tracePt t="185980" x="7829550" y="4095750"/>
          <p14:tracePt t="185996" x="7813675" y="4111625"/>
          <p14:tracePt t="186014" x="7804150" y="4121150"/>
          <p14:tracePt t="186030" x="7794625" y="4124325"/>
          <p14:tracePt t="186046" x="7785100" y="4130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humbs.dreamstime.com/x/macro-cornflower-centaurea-cyanus-146877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57"/>
          <a:stretch>
            <a:fillRect/>
          </a:stretch>
        </p:blipFill>
        <p:spPr bwMode="auto">
          <a:xfrm>
            <a:off x="0" y="0"/>
            <a:ext cx="5143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1500188" y="3286125"/>
            <a:ext cx="187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Centaurea sp</a:t>
            </a:r>
          </a:p>
        </p:txBody>
      </p:sp>
      <p:pic>
        <p:nvPicPr>
          <p:cNvPr id="7172" name="Picture 4" descr="http://www.maltawildplants.com/ASTR/Pics/CALBC/CALBC-Calendula_bicolor_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38" t="16190" r="23276" b="17143"/>
          <a:stretch>
            <a:fillRect/>
          </a:stretch>
        </p:blipFill>
        <p:spPr bwMode="auto">
          <a:xfrm>
            <a:off x="5214938" y="428625"/>
            <a:ext cx="3929062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ZoneTexte 5"/>
          <p:cNvSpPr txBox="1">
            <a:spLocks noChangeArrowheads="1"/>
          </p:cNvSpPr>
          <p:nvPr/>
        </p:nvSpPr>
        <p:spPr bwMode="auto">
          <a:xfrm>
            <a:off x="6072188" y="4714875"/>
            <a:ext cx="2535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Calendula bicolor</a:t>
            </a:r>
          </a:p>
        </p:txBody>
      </p:sp>
      <p:pic>
        <p:nvPicPr>
          <p:cNvPr id="7174" name="Picture 6" descr="http://www.summagallicana.it/Volume3/colori/galeno/lactuca%20scari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6188"/>
            <a:ext cx="3786188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857375" y="6488113"/>
            <a:ext cx="1217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Lactuca sp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747"/>
    </mc:Choice>
    <mc:Fallback>
      <p:transition spd="slow" advTm="5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4269" x="7870825" y="4130675"/>
          <p14:tracePt t="4276" x="7962900" y="4124325"/>
          <p14:tracePt t="4283" x="8054975" y="4114800"/>
          <p14:tracePt t="4299" x="8293100" y="4095750"/>
          <p14:tracePt t="4316" x="8489950" y="4057650"/>
          <p14:tracePt t="4333" x="8782050" y="3975100"/>
          <p14:tracePt t="4349" x="8953500" y="3879850"/>
          <p14:tracePt t="4717" x="9140825" y="1101725"/>
          <p14:tracePt t="4726" x="9086850" y="1066800"/>
          <p14:tracePt t="4740" x="8985250" y="996950"/>
          <p14:tracePt t="4767" x="8832850" y="895350"/>
          <p14:tracePt t="4799" x="8639175" y="768350"/>
          <p14:tracePt t="4817" x="8493125" y="657225"/>
          <p14:tracePt t="4833" x="8347075" y="574675"/>
          <p14:tracePt t="4849" x="8191500" y="520700"/>
          <p14:tracePt t="4866" x="8020050" y="441325"/>
          <p14:tracePt t="4883" x="7940675" y="403225"/>
          <p14:tracePt t="4899" x="7861300" y="371475"/>
          <p14:tracePt t="4917" x="7766050" y="311150"/>
          <p14:tracePt t="4932" x="7696200" y="263525"/>
          <p14:tracePt t="4949" x="7613650" y="215900"/>
          <p14:tracePt t="4966" x="7410450" y="136525"/>
          <p14:tracePt t="4983" x="7280275" y="111125"/>
          <p14:tracePt t="4999" x="7191375" y="85725"/>
          <p14:tracePt t="5016" x="7131050" y="85725"/>
          <p14:tracePt t="5032" x="7108825" y="85725"/>
          <p14:tracePt t="5050" x="7096125" y="98425"/>
          <p14:tracePt t="5066" x="7077075" y="120650"/>
          <p14:tracePt t="5083" x="7064375" y="142875"/>
          <p14:tracePt t="5099" x="7038975" y="190500"/>
          <p14:tracePt t="5116" x="6991350" y="257175"/>
          <p14:tracePt t="5132" x="6937375" y="317500"/>
          <p14:tracePt t="5149" x="6889750" y="409575"/>
          <p14:tracePt t="5166" x="6804025" y="552450"/>
          <p14:tracePt t="5182" x="6769100" y="609600"/>
          <p14:tracePt t="5200" x="6740525" y="657225"/>
          <p14:tracePt t="5216" x="6702425" y="723900"/>
          <p14:tracePt t="5233" x="6673850" y="777875"/>
          <p14:tracePt t="5249" x="6632575" y="835025"/>
          <p14:tracePt t="5266" x="6569075" y="904875"/>
          <p14:tracePt t="5282" x="6527800" y="946150"/>
          <p14:tracePt t="5300" x="6477000" y="996950"/>
          <p14:tracePt t="5316" x="6403975" y="1076325"/>
          <p14:tracePt t="5333" x="6330950" y="1149350"/>
          <p14:tracePt t="5349" x="6235700" y="1244600"/>
          <p14:tracePt t="5366" x="6080125" y="1368425"/>
          <p14:tracePt t="5383" x="5988050" y="1425575"/>
          <p14:tracePt t="5399" x="5895975" y="1482725"/>
          <p14:tracePt t="5417" x="5753100" y="1568450"/>
          <p14:tracePt t="5433" x="5683250" y="1612900"/>
          <p14:tracePt t="5449" x="5629275" y="1685925"/>
          <p14:tracePt t="5466" x="5540375" y="1806575"/>
          <p14:tracePt t="5482" x="5480050" y="1898650"/>
          <p14:tracePt t="5499" x="5422900" y="2000250"/>
          <p14:tracePt t="5516" x="5334000" y="2165350"/>
          <p14:tracePt t="5532" x="5305425" y="2241550"/>
          <p14:tracePt t="5549" x="5267325" y="2311400"/>
          <p14:tracePt t="5566" x="5210175" y="2447925"/>
          <p14:tracePt t="5582" x="5168900" y="2549525"/>
          <p14:tracePt t="5599" x="5153025" y="2635250"/>
          <p14:tracePt t="5616" x="5130800" y="2736850"/>
          <p14:tracePt t="5633" x="5130800" y="2816225"/>
          <p14:tracePt t="5650" x="5137150" y="2968625"/>
          <p14:tracePt t="5666" x="5149850" y="3054350"/>
          <p14:tracePt t="5682" x="5165725" y="3117850"/>
          <p14:tracePt t="5701" x="5184775" y="3209925"/>
          <p14:tracePt t="5717" x="5207000" y="3273425"/>
          <p14:tracePt t="5733" x="5219700" y="3321050"/>
          <p14:tracePt t="5750" x="5238750" y="3384550"/>
          <p14:tracePt t="5766" x="5251450" y="3429000"/>
          <p14:tracePt t="5782" x="5270500" y="3467100"/>
          <p14:tracePt t="5800" x="5305425" y="3524250"/>
          <p14:tracePt t="5816" x="5340350" y="3590925"/>
          <p14:tracePt t="5833" x="5368925" y="3648075"/>
          <p14:tracePt t="5849" x="5403850" y="3705225"/>
          <p14:tracePt t="5866" x="5476875" y="3778250"/>
          <p14:tracePt t="5883" x="5514975" y="3810000"/>
          <p14:tracePt t="5900" x="5575300" y="3854450"/>
          <p14:tracePt t="5916" x="5607050" y="3886200"/>
          <p14:tracePt t="5932" x="5638800" y="3911600"/>
          <p14:tracePt t="5950" x="5683250" y="3956050"/>
          <p14:tracePt t="5966" x="5705475" y="3981450"/>
          <p14:tracePt t="5983" x="5746750" y="4013200"/>
          <p14:tracePt t="5999" x="5784850" y="4051300"/>
          <p14:tracePt t="6016" x="5813425" y="4070350"/>
          <p14:tracePt t="6033" x="5838825" y="4089400"/>
          <p14:tracePt t="6049" x="5880100" y="4111625"/>
          <p14:tracePt t="6066" x="5905500" y="4143375"/>
          <p14:tracePt t="6082" x="5930900" y="4162425"/>
          <p14:tracePt t="6099" x="5969000" y="4206875"/>
          <p14:tracePt t="6116" x="5997575" y="4232275"/>
          <p14:tracePt t="6132" x="6022975" y="4254500"/>
          <p14:tracePt t="6149" x="6067425" y="4298950"/>
          <p14:tracePt t="6166" x="6092825" y="4330700"/>
          <p14:tracePt t="6183" x="6130925" y="4362450"/>
          <p14:tracePt t="6199" x="6197600" y="4416425"/>
          <p14:tracePt t="6216" x="6245225" y="4445000"/>
          <p14:tracePt t="6232" x="6296025" y="4489450"/>
          <p14:tracePt t="6249" x="6359525" y="4521200"/>
          <p14:tracePt t="6265" x="6416675" y="4540250"/>
          <p14:tracePt t="6282" x="6477000" y="4552950"/>
          <p14:tracePt t="6299" x="6546850" y="4552950"/>
          <p14:tracePt t="6316" x="6600825" y="4552950"/>
          <p14:tracePt t="6332" x="6645275" y="4552950"/>
          <p14:tracePt t="6349" x="6715125" y="4552950"/>
          <p14:tracePt t="6366" x="6791325" y="4543425"/>
          <p14:tracePt t="6382" x="6899275" y="4518025"/>
          <p14:tracePt t="6400" x="7000875" y="4495800"/>
          <p14:tracePt t="6416" x="7054850" y="4483100"/>
          <p14:tracePt t="6433" x="7102475" y="4448175"/>
          <p14:tracePt t="6450" x="7181850" y="4384675"/>
          <p14:tracePt t="6466" x="7251700" y="4337050"/>
          <p14:tracePt t="6483" x="7324725" y="4283075"/>
          <p14:tracePt t="6499" x="7423150" y="4213225"/>
          <p14:tracePt t="6515" x="7493000" y="4175125"/>
          <p14:tracePt t="6532" x="7559675" y="4127500"/>
          <p14:tracePt t="6549" x="7654925" y="4025900"/>
          <p14:tracePt t="6566" x="7727950" y="3952875"/>
          <p14:tracePt t="6582" x="7781925" y="3892550"/>
          <p14:tracePt t="6599" x="7845425" y="3822700"/>
          <p14:tracePt t="6616" x="7867650" y="3797300"/>
          <p14:tracePt t="6632" x="7918450" y="3746500"/>
          <p14:tracePt t="6649" x="7991475" y="3676650"/>
          <p14:tracePt t="6666" x="8029575" y="3635375"/>
          <p14:tracePt t="6682" x="8074025" y="3584575"/>
          <p14:tracePt t="6700" x="8121650" y="3517900"/>
          <p14:tracePt t="6716" x="8147050" y="3479800"/>
          <p14:tracePt t="6732" x="8185150" y="3413125"/>
          <p14:tracePt t="6749" x="8226425" y="3317875"/>
          <p14:tracePt t="6766" x="8255000" y="3270250"/>
          <p14:tracePt t="6782" x="8274050" y="3232150"/>
          <p14:tracePt t="6799" x="8296275" y="3190875"/>
          <p14:tracePt t="6816" x="8331200" y="3149600"/>
          <p14:tracePt t="6832" x="8356600" y="3117850"/>
          <p14:tracePt t="6849" x="8404225" y="3032125"/>
          <p14:tracePt t="6866" x="8426450" y="2968625"/>
          <p14:tracePt t="6883" x="8442325" y="2905125"/>
          <p14:tracePt t="6899" x="8467725" y="2847975"/>
          <p14:tracePt t="6916" x="8474075" y="2825750"/>
          <p14:tracePt t="6933" x="8486775" y="2774950"/>
          <p14:tracePt t="6949" x="8493125" y="2724150"/>
          <p14:tracePt t="6966" x="8499475" y="2663825"/>
          <p14:tracePt t="6983" x="8518525" y="2562225"/>
          <p14:tracePt t="6999" x="8518525" y="2501900"/>
          <p14:tracePt t="7016" x="8531225" y="2454275"/>
          <p14:tracePt t="7033" x="8543925" y="2384425"/>
          <p14:tracePt t="7049" x="8553450" y="2320925"/>
          <p14:tracePt t="7066" x="8566150" y="2257425"/>
          <p14:tracePt t="7083" x="8572500" y="2187575"/>
          <p14:tracePt t="7099" x="8572500" y="2159000"/>
          <p14:tracePt t="7116" x="8572500" y="2120900"/>
          <p14:tracePt t="7133" x="8585200" y="2079625"/>
          <p14:tracePt t="7149" x="8597900" y="2051050"/>
          <p14:tracePt t="7166" x="8604250" y="2012950"/>
          <p14:tracePt t="7183" x="8616950" y="1955800"/>
          <p14:tracePt t="7199" x="8616950" y="1927225"/>
          <p14:tracePt t="7216" x="8616950" y="1898650"/>
          <p14:tracePt t="7232" x="8616950" y="1876425"/>
          <p14:tracePt t="7249" x="8616950" y="1866900"/>
          <p14:tracePt t="7266" x="8616950" y="1844675"/>
          <p14:tracePt t="7283" x="8604250" y="1825625"/>
          <p14:tracePt t="7299" x="8572500" y="1800225"/>
          <p14:tracePt t="7316" x="8540750" y="1768475"/>
          <p14:tracePt t="7333" x="8464550" y="1714500"/>
          <p14:tracePt t="7349" x="8397875" y="1682750"/>
          <p14:tracePt t="7366" x="8318500" y="1644650"/>
          <p14:tracePt t="7382" x="8150225" y="1593850"/>
          <p14:tracePt t="7399" x="8020050" y="1558925"/>
          <p14:tracePt t="7416" x="7899400" y="1539875"/>
          <p14:tracePt t="7432" x="7667625" y="1514475"/>
          <p14:tracePt t="7449" x="7550150" y="1498600"/>
          <p14:tracePt t="7466" x="7419975" y="1473200"/>
          <p14:tracePt t="7482" x="7245350" y="1463675"/>
          <p14:tracePt t="7499" x="7150100" y="1454150"/>
          <p14:tracePt t="7516" x="7070725" y="1454150"/>
          <p14:tracePt t="7532" x="6896100" y="1454150"/>
          <p14:tracePt t="7549" x="6769100" y="1454150"/>
          <p14:tracePt t="7566" x="6677025" y="1454150"/>
          <p14:tracePt t="7582" x="6505575" y="1454150"/>
          <p14:tracePt t="7599" x="6397625" y="1470025"/>
          <p14:tracePt t="7616" x="6311900" y="1492250"/>
          <p14:tracePt t="7632" x="6210300" y="1514475"/>
          <p14:tracePt t="7649" x="6134100" y="1527175"/>
          <p14:tracePt t="7666" x="6051550" y="1543050"/>
          <p14:tracePt t="7683" x="5924550" y="1574800"/>
          <p14:tracePt t="7699" x="5861050" y="1597025"/>
          <p14:tracePt t="7716" x="5803900" y="1609725"/>
          <p14:tracePt t="7732" x="5740400" y="1651000"/>
          <p14:tracePt t="7749" x="5692775" y="1670050"/>
          <p14:tracePt t="7767" x="5654675" y="1714500"/>
          <p14:tracePt t="7783" x="5622925" y="1746250"/>
          <p14:tracePt t="7799" x="5572125" y="1812925"/>
          <p14:tracePt t="7817" x="5524500" y="1920875"/>
          <p14:tracePt t="7833" x="5492750" y="1958975"/>
          <p14:tracePt t="7850" x="5464175" y="2025650"/>
          <p14:tracePt t="7866" x="5441950" y="2149475"/>
          <p14:tracePt t="7883" x="5416550" y="2235200"/>
          <p14:tracePt t="7899" x="5400675" y="2308225"/>
          <p14:tracePt t="7917" x="5381625" y="2409825"/>
          <p14:tracePt t="7933" x="5372100" y="2492375"/>
          <p14:tracePt t="7949" x="5365750" y="2600325"/>
          <p14:tracePt t="7966" x="5349875" y="2720975"/>
          <p14:tracePt t="7983" x="5340350" y="2794000"/>
          <p14:tracePt t="7999" x="5340350" y="2873375"/>
          <p14:tracePt t="8016" x="5340350" y="3003550"/>
          <p14:tracePt t="8032" x="5340350" y="3086100"/>
          <p14:tracePt t="8049" x="5359400" y="3149600"/>
          <p14:tracePt t="8066" x="5375275" y="3282950"/>
          <p14:tracePt t="8082" x="5384800" y="3352800"/>
          <p14:tracePt t="8099" x="5391150" y="3406775"/>
          <p14:tracePt t="8116" x="5397500" y="3486150"/>
          <p14:tracePt t="8132" x="5410200" y="3524250"/>
          <p14:tracePt t="8149" x="5429250" y="3578225"/>
          <p14:tracePt t="8166" x="5448300" y="3667125"/>
          <p14:tracePt t="8182" x="5464175" y="3711575"/>
          <p14:tracePt t="8200" x="5476875" y="3759200"/>
          <p14:tracePt t="8216" x="5502275" y="3816350"/>
          <p14:tracePt t="8233" x="5508625" y="3838575"/>
          <p14:tracePt t="8250" x="5508625" y="3867150"/>
          <p14:tracePt t="8266" x="5518150" y="3902075"/>
          <p14:tracePt t="8283" x="5530850" y="3933825"/>
          <p14:tracePt t="8299" x="5543550" y="3956050"/>
          <p14:tracePt t="8316" x="5565775" y="3997325"/>
          <p14:tracePt t="8332" x="5578475" y="4022725"/>
          <p14:tracePt t="8349" x="5578475" y="4038600"/>
          <p14:tracePt t="8366" x="5578475" y="4051300"/>
          <p14:tracePt t="8383" x="5584825" y="4060825"/>
          <p14:tracePt t="8400" x="5584825" y="4067175"/>
          <p14:tracePt t="8808" x="5610225" y="4092575"/>
          <p14:tracePt t="8814" x="5641975" y="4143375"/>
          <p14:tracePt t="8822" x="5686425" y="4197350"/>
          <p14:tracePt t="8833" x="5721350" y="4248150"/>
          <p14:tracePt t="8849" x="5800725" y="4352925"/>
          <p14:tracePt t="8867" x="5921375" y="4498975"/>
          <p14:tracePt t="8900" x="6149975" y="4762500"/>
          <p14:tracePt t="8936" x="6356350" y="4937125"/>
          <p14:tracePt t="8951" x="6403975" y="4978400"/>
          <p14:tracePt t="8966" x="6464300" y="5013325"/>
          <p14:tracePt t="8982" x="6511925" y="5041900"/>
          <p14:tracePt t="8999" x="6569075" y="5073650"/>
          <p14:tracePt t="9016" x="6591300" y="5086350"/>
          <p14:tracePt t="9033" x="6616700" y="5095875"/>
          <p14:tracePt t="9049" x="6635750" y="5095875"/>
          <p14:tracePt t="9066" x="6645275" y="5095875"/>
          <p14:tracePt t="9082" x="6654800" y="5095875"/>
          <p14:tracePt t="9100" x="6677025" y="5095875"/>
          <p14:tracePt t="9115" x="6686550" y="5095875"/>
          <p14:tracePt t="9132" x="6696075" y="5095875"/>
          <p14:tracePt t="9150" x="6715125" y="5111750"/>
          <p14:tracePt t="9165" x="6727825" y="5127625"/>
          <p14:tracePt t="9183" x="6737350" y="5140325"/>
          <p14:tracePt t="9199" x="6769100" y="5156200"/>
          <p14:tracePt t="9215" x="6794500" y="5162550"/>
          <p14:tracePt t="9232" x="6816725" y="5165725"/>
          <p14:tracePt t="9249" x="6858000" y="5191125"/>
          <p14:tracePt t="9265" x="6889750" y="5203825"/>
          <p14:tracePt t="9282" x="6911975" y="5216525"/>
          <p14:tracePt t="9299" x="6946900" y="5232400"/>
          <p14:tracePt t="9315" x="6959600" y="5248275"/>
          <p14:tracePt t="9332" x="6969125" y="5257800"/>
          <p14:tracePt t="9349" x="6981825" y="5270500"/>
          <p14:tracePt t="9365" x="6997700" y="5280025"/>
          <p14:tracePt t="10604" x="7004050" y="5254625"/>
          <p14:tracePt t="10610" x="7013575" y="5207000"/>
          <p14:tracePt t="10618" x="7019925" y="5181600"/>
          <p14:tracePt t="10632" x="7019925" y="5099050"/>
          <p14:tracePt t="10649" x="7016750" y="5026025"/>
          <p14:tracePt t="10666" x="7000875" y="4953000"/>
          <p14:tracePt t="10682" x="6981825" y="4889500"/>
          <p14:tracePt t="10716" x="6956425" y="4813300"/>
          <p14:tracePt t="10749" x="6918325" y="4676775"/>
          <p14:tracePt t="10766" x="6902450" y="4613275"/>
          <p14:tracePt t="10782" x="6883400" y="4549775"/>
          <p14:tracePt t="10799" x="6864350" y="4511675"/>
          <p14:tracePt t="10815" x="6854825" y="4479925"/>
          <p14:tracePt t="10832" x="6819900" y="4406900"/>
          <p14:tracePt t="10849" x="6784975" y="4340225"/>
          <p14:tracePt t="10866" x="6753225" y="4273550"/>
          <p14:tracePt t="10882" x="6705600" y="4206875"/>
          <p14:tracePt t="10899" x="6686550" y="4168775"/>
          <p14:tracePt t="10915" x="6677025" y="4146550"/>
          <p14:tracePt t="10933" x="6651625" y="4083050"/>
          <p14:tracePt t="10949" x="6638925" y="4035425"/>
          <p14:tracePt t="10966" x="6626225" y="3990975"/>
          <p14:tracePt t="10982" x="6597650" y="3908425"/>
          <p14:tracePt t="10999" x="6584950" y="3873500"/>
          <p14:tracePt t="11015" x="6572250" y="3825875"/>
          <p14:tracePt t="11032" x="6572250" y="3771900"/>
          <p14:tracePt t="11049" x="6572250" y="3743325"/>
          <p14:tracePt t="11066" x="6572250" y="3702050"/>
          <p14:tracePt t="11082" x="6572250" y="3679825"/>
          <p14:tracePt t="11099" x="6572250" y="3651250"/>
          <p14:tracePt t="11115" x="6572250" y="3635375"/>
          <p14:tracePt t="11132" x="6572250" y="3616325"/>
          <p14:tracePt t="11149" x="6572250" y="3606800"/>
          <p14:tracePt t="11166" x="6572250" y="3590925"/>
          <p14:tracePt t="11182" x="6572250" y="3581400"/>
          <p14:tracePt t="11199" x="6572250" y="3565525"/>
          <p14:tracePt t="11216" x="6572250" y="3549650"/>
          <p14:tracePt t="11232" x="6572250" y="3540125"/>
          <p14:tracePt t="11249" x="6572250" y="3530600"/>
          <p14:tracePt t="11266" x="6556375" y="3498850"/>
          <p14:tracePt t="11283" x="6537325" y="3473450"/>
          <p14:tracePt t="11299" x="6524625" y="3444875"/>
          <p14:tracePt t="11316" x="6492875" y="3394075"/>
          <p14:tracePt t="11332" x="6461125" y="3362325"/>
          <p14:tracePt t="11349" x="6442075" y="3324225"/>
          <p14:tracePt t="11366" x="6413500" y="3279775"/>
          <p14:tracePt t="11382" x="6400800" y="3251200"/>
          <p14:tracePt t="11399" x="6381750" y="3225800"/>
          <p14:tracePt t="11415" x="6343650" y="3175000"/>
          <p14:tracePt t="11432" x="6324600" y="3127375"/>
          <p14:tracePt t="11449" x="6311900" y="3098800"/>
          <p14:tracePt t="11466" x="6286500" y="3048000"/>
          <p14:tracePt t="11482" x="6273800" y="3016250"/>
          <p14:tracePt t="11499" x="6264275" y="2994025"/>
          <p14:tracePt t="11515" x="6251575" y="2952750"/>
          <p14:tracePt t="11532" x="6251575" y="2930525"/>
          <p14:tracePt t="11549" x="6251575" y="2914650"/>
          <p14:tracePt t="11566" x="6251575" y="2889250"/>
          <p14:tracePt t="11582" x="6251575" y="2867025"/>
          <p14:tracePt t="11599" x="6251575" y="2844800"/>
          <p14:tracePt t="11615" x="6251575" y="2813050"/>
          <p14:tracePt t="11632" x="6254750" y="2790825"/>
          <p14:tracePt t="11649" x="6267450" y="2768600"/>
          <p14:tracePt t="11665" x="6283325" y="2724150"/>
          <p14:tracePt t="11682" x="6302375" y="2701925"/>
          <p14:tracePt t="11699" x="6315075" y="2676525"/>
          <p14:tracePt t="11716" x="6330950" y="2635250"/>
          <p14:tracePt t="11732" x="6340475" y="2625725"/>
          <p14:tracePt t="11749" x="6359525" y="2600325"/>
          <p14:tracePt t="11765" x="6372225" y="2587625"/>
          <p14:tracePt t="11782" x="6381750" y="2578100"/>
          <p14:tracePt t="11800" x="6391275" y="2568575"/>
          <p14:tracePt t="11816" x="6413500" y="2540000"/>
          <p14:tracePt t="11832" x="6423025" y="2530475"/>
          <p14:tracePt t="11849" x="6432550" y="2520950"/>
          <p14:tracePt t="11866" x="6454775" y="2498725"/>
          <p14:tracePt t="11882" x="6467475" y="2482850"/>
          <p14:tracePt t="11899" x="6477000" y="2473325"/>
          <p14:tracePt t="11916" x="6489700" y="2454275"/>
          <p14:tracePt t="11932" x="6496050" y="2444750"/>
          <p14:tracePt t="11948" x="6496050" y="2432050"/>
          <p14:tracePt t="11966" x="6505575" y="2419350"/>
          <p14:tracePt t="11982" x="6518275" y="2403475"/>
          <p14:tracePt t="11999" x="6527800" y="2403475"/>
          <p14:tracePt t="12015" x="6565900" y="2397125"/>
          <p14:tracePt t="12032" x="6604000" y="2397125"/>
          <p14:tracePt t="12049" x="6648450" y="2397125"/>
          <p14:tracePt t="12065" x="6702425" y="2397125"/>
          <p14:tracePt t="12082" x="6740525" y="2400300"/>
          <p14:tracePt t="12099" x="6778625" y="2419350"/>
          <p14:tracePt t="12115" x="6861175" y="2454275"/>
          <p14:tracePt t="12132" x="6940550" y="2492375"/>
          <p14:tracePt t="12149" x="6997700" y="2520950"/>
          <p14:tracePt t="12165" x="7083425" y="2565400"/>
          <p14:tracePt t="12182" x="7121525" y="2578100"/>
          <p14:tracePt t="12199" x="7162800" y="2597150"/>
          <p14:tracePt t="12216" x="7188200" y="2606675"/>
          <p14:tracePt t="12232" x="7216775" y="2625725"/>
          <p14:tracePt t="12248" x="7235825" y="2651125"/>
          <p14:tracePt t="12266" x="7261225" y="2692400"/>
          <p14:tracePt t="12282" x="7280275" y="2717800"/>
          <p14:tracePt t="12299" x="7296150" y="2752725"/>
          <p14:tracePt t="12316" x="7305675" y="2774950"/>
          <p14:tracePt t="12332" x="7318375" y="2784475"/>
          <p14:tracePt t="12349" x="7318375" y="2803525"/>
          <p14:tracePt t="12365" x="7321550" y="2825750"/>
          <p14:tracePt t="12382" x="7321550" y="2841625"/>
          <p14:tracePt t="12400" x="7334250" y="2876550"/>
          <p14:tracePt t="12416" x="7334250" y="2898775"/>
          <p14:tracePt t="12432" x="7334250" y="2927350"/>
          <p14:tracePt t="12449" x="7334250" y="2968625"/>
          <p14:tracePt t="12465" x="7334250" y="2990850"/>
          <p14:tracePt t="12482" x="7334250" y="3009900"/>
          <p14:tracePt t="12499" x="7334250" y="3051175"/>
          <p14:tracePt t="12515" x="7334250" y="3073400"/>
          <p14:tracePt t="12532" x="7334250" y="3101975"/>
          <p14:tracePt t="12549" x="7334250" y="3124200"/>
          <p14:tracePt t="12565" x="7324725" y="3146425"/>
          <p14:tracePt t="12582" x="7321550" y="3155950"/>
          <p14:tracePt t="12599" x="7312025" y="3178175"/>
          <p14:tracePt t="12615" x="7312025" y="3203575"/>
          <p14:tracePt t="12632" x="7312025" y="3225800"/>
          <p14:tracePt t="12650" x="7312025" y="3282950"/>
          <p14:tracePt t="12666" x="7305675" y="3327400"/>
          <p14:tracePt t="12682" x="7292975" y="3355975"/>
          <p14:tracePt t="12699" x="7280275" y="3397250"/>
          <p14:tracePt t="12715" x="7267575" y="3422650"/>
          <p14:tracePt t="12732" x="7254875" y="3451225"/>
          <p14:tracePt t="12749" x="7242175" y="3473450"/>
          <p14:tracePt t="12765" x="7235825" y="3489325"/>
          <p14:tracePt t="12782" x="7226300" y="3498850"/>
          <p14:tracePt t="12799" x="7210425" y="3511550"/>
          <p14:tracePt t="12815" x="7204075" y="3524250"/>
          <p14:tracePt t="12832" x="7194550" y="3536950"/>
          <p14:tracePt t="12848" x="7181850" y="3552825"/>
          <p14:tracePt t="12865" x="7165975" y="3562350"/>
          <p14:tracePt t="12882" x="7156450" y="3562350"/>
          <p14:tracePt t="12899" x="7140575" y="3568700"/>
          <p14:tracePt t="12915" x="7131050" y="3571875"/>
          <p14:tracePt t="12932" x="7115175" y="3571875"/>
          <p14:tracePt t="12948" x="7099300" y="3578225"/>
          <p14:tracePt t="12966" x="7089775" y="3578225"/>
          <p14:tracePt t="12981" x="7077075" y="3578225"/>
          <p14:tracePt t="12999" x="7035800" y="3578225"/>
          <p14:tracePt t="13015" x="7019925" y="3578225"/>
          <p14:tracePt t="13031" x="7004050" y="3578225"/>
          <p14:tracePt t="13048" x="6978650" y="3578225"/>
          <p14:tracePt t="13066" x="6950075" y="3578225"/>
          <p14:tracePt t="13082" x="6927850" y="3578225"/>
          <p14:tracePt t="13098" x="6886575" y="3578225"/>
          <p14:tracePt t="13115" x="6842125" y="3575050"/>
          <p14:tracePt t="13132" x="6813550" y="3568700"/>
          <p14:tracePt t="13149" x="6772275" y="3568700"/>
          <p14:tracePt t="13165" x="6750050" y="3568700"/>
          <p14:tracePt t="13182" x="6721475" y="3568700"/>
          <p14:tracePt t="13199" x="6686550" y="3556000"/>
          <p14:tracePt t="13215" x="6654800" y="3543300"/>
          <p14:tracePt t="13232" x="6626225" y="3530600"/>
          <p14:tracePt t="13249" x="6559550" y="3511550"/>
          <p14:tracePt t="13265" x="6524625" y="3511550"/>
          <p14:tracePt t="13282" x="6496050" y="3511550"/>
          <p14:tracePt t="13299" x="6454775" y="3505200"/>
          <p14:tracePt t="13315" x="6426200" y="3505200"/>
          <p14:tracePt t="13331" x="6400800" y="3502025"/>
          <p14:tracePt t="13348" x="6359525" y="3489325"/>
          <p14:tracePt t="13365" x="6337300" y="3476625"/>
          <p14:tracePt t="13382" x="6286500" y="3451225"/>
          <p14:tracePt t="13399" x="6264275" y="3444875"/>
          <p14:tracePt t="13415" x="6254750" y="3435350"/>
          <p14:tracePt t="13432" x="6232525" y="3419475"/>
          <p14:tracePt t="13448" x="6223000" y="3403600"/>
          <p14:tracePt t="13465" x="6213475" y="3394075"/>
          <p14:tracePt t="13483" x="6191250" y="3368675"/>
          <p14:tracePt t="13499" x="6191250" y="3336925"/>
          <p14:tracePt t="13516" x="6191250" y="3314700"/>
          <p14:tracePt t="13532" x="6191250" y="3289300"/>
          <p14:tracePt t="13548" x="6191250" y="3279775"/>
          <p14:tracePt t="13565" x="6203950" y="3263900"/>
          <p14:tracePt t="13582" x="6213475" y="3238500"/>
          <p14:tracePt t="13598" x="6213475" y="3216275"/>
          <p14:tracePt t="13615" x="6213475" y="3187700"/>
          <p14:tracePt t="13632" x="6213475" y="3140075"/>
          <p14:tracePt t="13648" x="6213475" y="3095625"/>
          <p14:tracePt t="13665" x="6213475" y="3057525"/>
          <p14:tracePt t="13682" x="6213475" y="3025775"/>
          <p14:tracePt t="13699" x="6210300" y="2997200"/>
          <p14:tracePt t="13716" x="6203950" y="2974975"/>
          <p14:tracePt t="13733" x="6188075" y="2940050"/>
          <p14:tracePt t="13749" x="6181725" y="2924175"/>
          <p14:tracePt t="13766" x="6175375" y="2898775"/>
          <p14:tracePt t="13782" x="6175375" y="2860675"/>
          <p14:tracePt t="13798" x="6175375" y="2844800"/>
          <p14:tracePt t="13815" x="6175375" y="2816225"/>
          <p14:tracePt t="13831" x="6175375" y="2790825"/>
          <p14:tracePt t="13849" x="6175375" y="2765425"/>
          <p14:tracePt t="13865" x="6175375" y="2746375"/>
          <p14:tracePt t="13881" x="6175375" y="2705100"/>
          <p14:tracePt t="13898" x="6175375" y="2689225"/>
          <p14:tracePt t="13915" x="6175375" y="2679700"/>
          <p14:tracePt t="13931" x="6184900" y="2654300"/>
          <p14:tracePt t="13948" x="6200775" y="2635250"/>
          <p14:tracePt t="13965" x="6210300" y="2619375"/>
          <p14:tracePt t="13967" x="6216650" y="2600325"/>
          <p14:tracePt t="13982" x="6229350" y="2578100"/>
          <p14:tracePt t="13998" x="6232525" y="2549525"/>
          <p14:tracePt t="14015" x="6251575" y="2524125"/>
          <p14:tracePt t="14031" x="6270625" y="2473325"/>
          <p14:tracePt t="14048" x="6276975" y="2451100"/>
          <p14:tracePt t="14065" x="6283325" y="2422525"/>
          <p14:tracePt t="14081" x="6292850" y="2393950"/>
          <p14:tracePt t="14098" x="6299200" y="2384425"/>
          <p14:tracePt t="14115" x="6302375" y="2368550"/>
          <p14:tracePt t="14132" x="6315075" y="2352675"/>
          <p14:tracePt t="14148" x="6324600" y="2343150"/>
          <p14:tracePt t="14165" x="6334125" y="2333625"/>
          <p14:tracePt t="14181" x="6350000" y="2314575"/>
          <p14:tracePt t="14198" x="6369050" y="2301875"/>
          <p14:tracePt t="14215" x="6384925" y="2298700"/>
          <p14:tracePt t="14232" x="6400800" y="2289175"/>
          <p14:tracePt t="14249" x="6416675" y="2282825"/>
          <p14:tracePt t="14267" x="6432550" y="2273300"/>
          <p14:tracePt t="14282" x="6442075" y="2266950"/>
          <p14:tracePt t="14298" x="6451600" y="2260600"/>
          <p14:tracePt t="14316" x="6470650" y="2260600"/>
          <p14:tracePt t="14381" x="6477000" y="2260600"/>
          <p14:tracePt t="14402" x="6480175" y="2257425"/>
          <p14:tracePt t="14409" x="6486525" y="2251075"/>
          <p14:tracePt t="14416" x="6489700" y="2251075"/>
          <p14:tracePt t="14432" x="6499225" y="2251075"/>
          <p14:tracePt t="14449" x="6515100" y="2251075"/>
          <p14:tracePt t="14465" x="6530975" y="2247900"/>
          <p14:tracePt t="14482" x="6540500" y="2247900"/>
          <p14:tracePt t="14499" x="6550025" y="2247900"/>
          <p14:tracePt t="14516" x="6575425" y="2247900"/>
          <p14:tracePt t="14531" x="6597650" y="2247900"/>
          <p14:tracePt t="14548" x="6626225" y="2247900"/>
          <p14:tracePt t="14566" x="6661150" y="2260600"/>
          <p14:tracePt t="14582" x="6692900" y="2266950"/>
          <p14:tracePt t="14598" x="6715125" y="2273300"/>
          <p14:tracePt t="14615" x="6756400" y="2286000"/>
          <p14:tracePt t="14631" x="6778625" y="2292350"/>
          <p14:tracePt t="14649" x="6788150" y="2295525"/>
          <p14:tracePt t="14666" x="6816725" y="2308225"/>
          <p14:tracePt t="14683" x="6832600" y="2317750"/>
          <p14:tracePt t="14699" x="6842125" y="2324100"/>
          <p14:tracePt t="14715" x="6867525" y="2339975"/>
          <p14:tracePt t="14731" x="6883400" y="2343150"/>
          <p14:tracePt t="14748" x="6892925" y="2343150"/>
          <p14:tracePt t="14765" x="6927850" y="2362200"/>
          <p14:tracePt t="14781" x="6950075" y="2371725"/>
          <p14:tracePt t="14798" x="6965950" y="2381250"/>
          <p14:tracePt t="14815" x="6991350" y="2409825"/>
          <p14:tracePt t="14831" x="7010400" y="2425700"/>
          <p14:tracePt t="14848" x="7023100" y="2457450"/>
          <p14:tracePt t="14865" x="7038975" y="2486025"/>
          <p14:tracePt t="14881" x="7048500" y="2508250"/>
          <p14:tracePt t="14898" x="7067550" y="2517775"/>
          <p14:tracePt t="14915" x="7080250" y="2540000"/>
          <p14:tracePt t="14931" x="7089775" y="2549525"/>
          <p14:tracePt t="14948" x="7102475" y="2565400"/>
          <p14:tracePt t="14965" x="7121525" y="2587625"/>
          <p14:tracePt t="14981" x="7127875" y="2600325"/>
          <p14:tracePt t="14998" x="7127875" y="2632075"/>
          <p14:tracePt t="15015" x="7146925" y="2673350"/>
          <p14:tracePt t="15031" x="7156450" y="2695575"/>
          <p14:tracePt t="15048" x="7175500" y="2736850"/>
          <p14:tracePt t="15065" x="7194550" y="2778125"/>
          <p14:tracePt t="15081" x="7200900" y="2806700"/>
          <p14:tracePt t="15098" x="7200900" y="2828925"/>
          <p14:tracePt t="15115" x="7207250" y="2870200"/>
          <p14:tracePt t="15131" x="7207250" y="2892425"/>
          <p14:tracePt t="15148" x="7207250" y="2921000"/>
          <p14:tracePt t="15165" x="7207250" y="2952750"/>
          <p14:tracePt t="15182" x="7219950" y="2984500"/>
          <p14:tracePt t="15199" x="7219950" y="3013075"/>
          <p14:tracePt t="15215" x="7219950" y="3054350"/>
          <p14:tracePt t="15232" x="7219950" y="3076575"/>
          <p14:tracePt t="15248" x="7219950" y="3105150"/>
          <p14:tracePt t="15265" x="7219950" y="3136900"/>
          <p14:tracePt t="15282" x="7216775" y="3162300"/>
          <p14:tracePt t="15298" x="7207250" y="3171825"/>
          <p14:tracePt t="15315" x="7191375" y="3190875"/>
          <p14:tracePt t="15331" x="7181850" y="3206750"/>
          <p14:tracePt t="15349" x="7159625" y="3222625"/>
          <p14:tracePt t="15365" x="7150100" y="3232150"/>
          <p14:tracePt t="15382" x="7140575" y="3241675"/>
          <p14:tracePt t="15398" x="7131050" y="3257550"/>
          <p14:tracePt t="15415" x="7112000" y="3273425"/>
          <p14:tracePt t="15431" x="7102475" y="3282950"/>
          <p14:tracePt t="15449" x="7080250" y="3302000"/>
          <p14:tracePt t="15465" x="7048500" y="3314700"/>
          <p14:tracePt t="15481" x="7026275" y="3327400"/>
          <p14:tracePt t="15499" x="6991350" y="3343275"/>
          <p14:tracePt t="15515" x="6975475" y="3359150"/>
          <p14:tracePt t="15531" x="6959600" y="3365500"/>
          <p14:tracePt t="15549" x="6937375" y="3378200"/>
          <p14:tracePt t="15565" x="6927850" y="3378200"/>
          <p14:tracePt t="15581" x="6911975" y="3381375"/>
          <p14:tracePt t="15599" x="6899275" y="3390900"/>
          <p14:tracePt t="15615" x="6889750" y="3397250"/>
          <p14:tracePt t="15632" x="6880225" y="3397250"/>
          <p14:tracePt t="15649" x="6838950" y="3400425"/>
          <p14:tracePt t="15665" x="6829425" y="3400425"/>
          <p14:tracePt t="15681" x="6800850" y="3400425"/>
          <p14:tracePt t="15699" x="6781800" y="3400425"/>
          <p14:tracePt t="15715" x="6753225" y="3400425"/>
          <p14:tracePt t="15731" x="6737350" y="3400425"/>
          <p14:tracePt t="15749" x="6705600" y="3400425"/>
          <p14:tracePt t="15765" x="6673850" y="3400425"/>
          <p14:tracePt t="15782" x="6654800" y="3400425"/>
          <p14:tracePt t="15798" x="6613525" y="3400425"/>
          <p14:tracePt t="15815" x="6575425" y="3387725"/>
          <p14:tracePt t="15831" x="6543675" y="3375025"/>
          <p14:tracePt t="15848" x="6486525" y="3355975"/>
          <p14:tracePt t="15865" x="6448425" y="3336925"/>
          <p14:tracePt t="15881" x="6419850" y="3324225"/>
          <p14:tracePt t="15898" x="6359525" y="3279775"/>
          <p14:tracePt t="15915" x="6337300" y="3254375"/>
          <p14:tracePt t="15931" x="6305550" y="3228975"/>
          <p14:tracePt t="15948" x="6261100" y="3178175"/>
          <p14:tracePt t="15965" x="6232525" y="3130550"/>
          <p14:tracePt t="15981" x="6207125" y="3086100"/>
          <p14:tracePt t="15998" x="6159500" y="3019425"/>
          <p14:tracePt t="16015" x="6134100" y="2981325"/>
          <p14:tracePt t="16031" x="6108700" y="2949575"/>
          <p14:tracePt t="16048" x="6089650" y="2914650"/>
          <p14:tracePt t="16065" x="6089650" y="2882900"/>
          <p14:tracePt t="16081" x="6089650" y="2860675"/>
          <p14:tracePt t="16098" x="6105525" y="2819400"/>
          <p14:tracePt t="16115" x="6118225" y="2797175"/>
          <p14:tracePt t="16131" x="6137275" y="2765425"/>
          <p14:tracePt t="16149" x="6153150" y="2730500"/>
          <p14:tracePt t="16165" x="6165850" y="2698750"/>
          <p14:tracePt t="16181" x="6178550" y="2676525"/>
          <p14:tracePt t="16198" x="6200775" y="2632075"/>
          <p14:tracePt t="16215" x="6213475" y="2616200"/>
          <p14:tracePt t="16231" x="6223000" y="2600325"/>
          <p14:tracePt t="16248" x="6238875" y="2574925"/>
          <p14:tracePt t="16265" x="6254750" y="2549525"/>
          <p14:tracePt t="16281" x="6267450" y="2530475"/>
          <p14:tracePt t="16298" x="6276975" y="2495550"/>
          <p14:tracePt t="16314" x="6283325" y="2463800"/>
          <p14:tracePt t="16331" x="6289675" y="2441575"/>
          <p14:tracePt t="16348" x="6308725" y="2406650"/>
          <p14:tracePt t="16365" x="6311900" y="2390775"/>
          <p14:tracePt t="16381" x="6318250" y="2381250"/>
          <p14:tracePt t="16398" x="6334125" y="2355850"/>
          <p14:tracePt t="16415" x="6337300" y="2346325"/>
          <p14:tracePt t="16432" x="6337300" y="2330450"/>
          <p14:tracePt t="16449" x="6337300" y="2311400"/>
          <p14:tracePt t="16465" x="6343650" y="2305050"/>
          <p14:tracePt t="16481" x="6346825" y="2301875"/>
          <p14:tracePt t="16498" x="6369050" y="2295525"/>
          <p14:tracePt t="16514" x="6378575" y="2295525"/>
          <p14:tracePt t="16532" x="6391275" y="2289175"/>
          <p14:tracePt t="16548" x="6407150" y="2289175"/>
          <p14:tracePt t="16565" x="6416675" y="2289175"/>
          <p14:tracePt t="16582" x="6432550" y="2289175"/>
          <p14:tracePt t="16599" x="6448425" y="2289175"/>
          <p14:tracePt t="16615" x="6470650" y="2289175"/>
          <p14:tracePt t="16632" x="6502400" y="2289175"/>
          <p14:tracePt t="16648" x="6534150" y="2292350"/>
          <p14:tracePt t="16665" x="6556375" y="2298700"/>
          <p14:tracePt t="16682" x="6604000" y="2317750"/>
          <p14:tracePt t="16698" x="6642100" y="2336800"/>
          <p14:tracePt t="16715" x="6673850" y="2349500"/>
          <p14:tracePt t="16732" x="6715125" y="2371725"/>
          <p14:tracePt t="16748" x="6740525" y="2390775"/>
          <p14:tracePt t="16765" x="6762750" y="2409825"/>
          <p14:tracePt t="16782" x="6781800" y="2435225"/>
          <p14:tracePt t="16798" x="6791325" y="2454275"/>
          <p14:tracePt t="16815" x="6800850" y="2463800"/>
          <p14:tracePt t="16832" x="6816725" y="2476500"/>
          <p14:tracePt t="16848" x="6819900" y="2486025"/>
          <p14:tracePt t="16865" x="6819900" y="2501900"/>
          <p14:tracePt t="16881" x="6829425" y="2517775"/>
          <p14:tracePt t="16898" x="6842125" y="2527300"/>
          <p14:tracePt t="16914" x="6851650" y="2549525"/>
          <p14:tracePt t="16931" x="6873875" y="2584450"/>
          <p14:tracePt t="16948" x="6886575" y="2616200"/>
          <p14:tracePt t="16965" x="6905625" y="2644775"/>
          <p14:tracePt t="16981" x="6924675" y="2695575"/>
          <p14:tracePt t="16998" x="6937375" y="2717800"/>
          <p14:tracePt t="17015" x="6946900" y="2749550"/>
          <p14:tracePt t="17031" x="6965950" y="2784475"/>
          <p14:tracePt t="17048" x="6981825" y="2809875"/>
          <p14:tracePt t="17065" x="6994525" y="2819400"/>
          <p14:tracePt t="17081" x="7007225" y="2832100"/>
          <p14:tracePt t="17098" x="7013575" y="2847975"/>
          <p14:tracePt t="17115" x="7013575" y="2857500"/>
          <p14:tracePt t="17131" x="7013575" y="2863850"/>
          <p14:tracePt t="17181" x="7016750" y="2863850"/>
          <p14:tracePt t="17402" x="7016750" y="2867025"/>
          <p14:tracePt t="17410" x="7016750" y="2873375"/>
          <p14:tracePt t="17417" x="7016750" y="2876550"/>
          <p14:tracePt t="17432" x="7016750" y="2886075"/>
          <p14:tracePt t="17448" x="7010400" y="2898775"/>
          <p14:tracePt t="17466" x="7004050" y="2917825"/>
          <p14:tracePt t="17481" x="7000875" y="2927350"/>
          <p14:tracePt t="17498" x="7000875" y="2936875"/>
          <p14:tracePt t="17514" x="6994525" y="2959100"/>
          <p14:tracePt t="17532" x="6994525" y="3000375"/>
          <p14:tracePt t="17548" x="6994525" y="3009900"/>
          <p14:tracePt t="17566" x="6994525" y="3035300"/>
          <p14:tracePt t="17581" x="6994525" y="3044825"/>
          <p14:tracePt t="17598" x="6994525" y="3054350"/>
          <p14:tracePt t="17615" x="6994525" y="3073400"/>
          <p14:tracePt t="17632" x="6997700" y="3086100"/>
          <p14:tracePt t="17648" x="7007225" y="3089275"/>
          <p14:tracePt t="17665" x="7026275" y="3089275"/>
          <p14:tracePt t="17681" x="7048500" y="3089275"/>
          <p14:tracePt t="17698" x="7070725" y="3086100"/>
          <p14:tracePt t="17715" x="7115175" y="3063875"/>
          <p14:tracePt t="17731" x="7143750" y="3044825"/>
          <p14:tracePt t="17748" x="7172325" y="2997200"/>
          <p14:tracePt t="17765" x="7223125" y="2901950"/>
          <p14:tracePt t="17781" x="7242175" y="2863850"/>
          <p14:tracePt t="17798" x="7254875" y="2832100"/>
          <p14:tracePt t="17815" x="7277100" y="2803525"/>
          <p14:tracePt t="17831" x="7296150" y="2784475"/>
          <p14:tracePt t="17848" x="7318375" y="2771775"/>
          <p14:tracePt t="17865" x="7362825" y="2755900"/>
          <p14:tracePt t="17882" x="7372350" y="2746375"/>
          <p14:tracePt t="17898" x="7381875" y="2730500"/>
          <p14:tracePt t="17915" x="7400925" y="2714625"/>
          <p14:tracePt t="17931" x="7413625" y="2705100"/>
          <p14:tracePt t="17948" x="7423150" y="2695575"/>
          <p14:tracePt t="17965" x="7432675" y="2673350"/>
          <p14:tracePt t="17981" x="7432675" y="2660650"/>
          <p14:tracePt t="17999" x="7432675" y="2651125"/>
          <p14:tracePt t="18001" x="7432675" y="2632075"/>
          <p14:tracePt t="18015" x="7432675" y="2613025"/>
          <p14:tracePt t="18031" x="7432675" y="2590800"/>
          <p14:tracePt t="18048" x="7432675" y="2559050"/>
          <p14:tracePt t="18065" x="7423150" y="2533650"/>
          <p14:tracePt t="18081" x="7413625" y="2505075"/>
          <p14:tracePt t="18098" x="7404100" y="2495550"/>
          <p14:tracePt t="18115" x="7381875" y="2479675"/>
          <p14:tracePt t="18131" x="7372350" y="2463800"/>
          <p14:tracePt t="18148" x="7362825" y="2463800"/>
          <p14:tracePt t="18165" x="7346950" y="2463800"/>
          <p14:tracePt t="18181" x="7334250" y="2463800"/>
          <p14:tracePt t="18198" x="7321550" y="2476500"/>
          <p14:tracePt t="18215" x="7308850" y="2492375"/>
          <p14:tracePt t="18232" x="7299325" y="2501900"/>
          <p14:tracePt t="18248" x="7283450" y="2511425"/>
          <p14:tracePt t="18265" x="7264400" y="2540000"/>
          <p14:tracePt t="18282" x="7254875" y="2549525"/>
          <p14:tracePt t="18298" x="7245350" y="2559050"/>
          <p14:tracePt t="18314" x="7226300" y="2581275"/>
          <p14:tracePt t="18357" x="7226300" y="2578100"/>
          <p14:tracePt t="18364" x="7226300" y="2568575"/>
          <p14:tracePt t="18381" x="7239000" y="2552700"/>
          <p14:tracePt t="18398" x="7248525" y="2530475"/>
          <p14:tracePt t="18415" x="7267575" y="2473325"/>
          <p14:tracePt t="18431" x="7280275" y="2425700"/>
          <p14:tracePt t="18448" x="7302500" y="2381250"/>
          <p14:tracePt t="18465" x="7318375" y="2339975"/>
          <p14:tracePt t="18481" x="7331075" y="2301875"/>
          <p14:tracePt t="18499" x="7350125" y="2251075"/>
          <p14:tracePt t="18515" x="7369175" y="2219325"/>
          <p14:tracePt t="18532" x="7381875" y="2190750"/>
          <p14:tracePt t="18549" x="7397750" y="2146300"/>
          <p14:tracePt t="18565" x="7410450" y="2111375"/>
          <p14:tracePt t="18581" x="7429500" y="2085975"/>
          <p14:tracePt t="18599" x="7448550" y="2044700"/>
          <p14:tracePt t="18614" x="7461250" y="2012950"/>
          <p14:tracePt t="18631" x="7470775" y="1997075"/>
          <p14:tracePt t="18649" x="7505700" y="1955800"/>
          <p14:tracePt t="18665" x="7515225" y="1943100"/>
          <p14:tracePt t="18681" x="7537450" y="1927225"/>
          <p14:tracePt t="18699" x="7566025" y="1898650"/>
          <p14:tracePt t="18715" x="7581900" y="1889125"/>
          <p14:tracePt t="18732" x="7613650" y="1870075"/>
          <p14:tracePt t="18749" x="7642225" y="1838325"/>
          <p14:tracePt t="18765" x="7664450" y="1812925"/>
          <p14:tracePt t="18781" x="7686675" y="1768475"/>
          <p14:tracePt t="18798" x="7705725" y="1695450"/>
          <p14:tracePt t="18815" x="7724775" y="1647825"/>
          <p14:tracePt t="18831" x="7737475" y="1609725"/>
          <p14:tracePt t="18848" x="7756525" y="1568450"/>
          <p14:tracePt t="18864" x="7766050" y="1546225"/>
          <p14:tracePt t="18881" x="7785100" y="1514475"/>
          <p14:tracePt t="18898" x="7804150" y="1463675"/>
          <p14:tracePt t="18915" x="7810500" y="1435100"/>
          <p14:tracePt t="18931" x="7810500" y="1406525"/>
          <p14:tracePt t="18948" x="7810500" y="1371600"/>
          <p14:tracePt t="18965" x="7810500" y="1362075"/>
          <p14:tracePt t="18981" x="7810500" y="1346200"/>
          <p14:tracePt t="18998" x="7810500" y="1343025"/>
          <p14:tracePt t="19320" x="7816850" y="1400175"/>
          <p14:tracePt t="19326" x="7826375" y="1482725"/>
          <p14:tracePt t="19333" x="7835900" y="1574800"/>
          <p14:tracePt t="19348" x="7851775" y="1781175"/>
          <p14:tracePt t="19365" x="7870825" y="1952625"/>
          <p14:tracePt t="19381" x="7899400" y="2127250"/>
          <p14:tracePt t="19398" x="7924800" y="2371725"/>
          <p14:tracePt t="19415" x="7943850" y="2479675"/>
          <p14:tracePt t="19431" x="7959725" y="2619375"/>
          <p14:tracePt t="19448" x="7969250" y="2803525"/>
          <p14:tracePt t="19465" x="7969250" y="2886075"/>
          <p14:tracePt t="19481" x="7969250" y="2968625"/>
          <p14:tracePt t="19498" x="7969250" y="3095625"/>
          <p14:tracePt t="19515" x="7969250" y="3178175"/>
          <p14:tracePt t="19531" x="7969250" y="3238500"/>
          <p14:tracePt t="19548" x="7969250" y="3298825"/>
          <p14:tracePt t="19565" x="7969250" y="3327400"/>
          <p14:tracePt t="19582" x="7966075" y="3378200"/>
          <p14:tracePt t="19598" x="7959725" y="3400425"/>
          <p14:tracePt t="19615" x="7959725" y="3429000"/>
          <p14:tracePt t="19631" x="7947025" y="3451225"/>
          <p14:tracePt t="19648" x="7931150" y="3495675"/>
          <p14:tracePt t="19665" x="7912100" y="3517900"/>
          <p14:tracePt t="19682" x="7905750" y="3559175"/>
          <p14:tracePt t="19698" x="7899400" y="3575050"/>
          <p14:tracePt t="19715" x="7896225" y="3590925"/>
          <p14:tracePt t="19732" x="7896225" y="3606800"/>
          <p14:tracePt t="19748" x="7896225" y="3616325"/>
          <p14:tracePt t="19766" x="7896225" y="3625850"/>
          <p14:tracePt t="19784" x="7896225" y="3644900"/>
          <p14:tracePt t="19847" x="7896225" y="3638550"/>
          <p14:tracePt t="19853" x="7896225" y="3622675"/>
          <p14:tracePt t="19865" x="7899400" y="3597275"/>
          <p14:tracePt t="19882" x="7915275" y="3454400"/>
          <p14:tracePt t="19898" x="7931150" y="3368675"/>
          <p14:tracePt t="19915" x="7940675" y="3254375"/>
          <p14:tracePt t="19931" x="7940675" y="3022600"/>
          <p14:tracePt t="19948" x="7940675" y="2943225"/>
          <p14:tracePt t="19965" x="7940675" y="2847975"/>
          <p14:tracePt t="19981" x="7940675" y="2663825"/>
          <p14:tracePt t="19998" x="7934325" y="2581275"/>
          <p14:tracePt t="20015" x="7918450" y="2517775"/>
          <p14:tracePt t="20032" x="7905750" y="2413000"/>
          <p14:tracePt t="20048" x="7896225" y="2317750"/>
          <p14:tracePt t="20064" x="7886700" y="2244725"/>
          <p14:tracePt t="20082" x="7874000" y="2162175"/>
          <p14:tracePt t="20099" x="7861300" y="2108200"/>
          <p14:tracePt t="20115" x="7839075" y="2044700"/>
          <p14:tracePt t="20132" x="7820025" y="1952625"/>
          <p14:tracePt t="20148" x="7804150" y="1889125"/>
          <p14:tracePt t="20165" x="7791450" y="1844675"/>
          <p14:tracePt t="20181" x="7766050" y="1787525"/>
          <p14:tracePt t="20198" x="7759700" y="1765300"/>
          <p14:tracePt t="20215" x="7753350" y="1727200"/>
          <p14:tracePt t="20231" x="7753350" y="1657350"/>
          <p14:tracePt t="20248" x="7753350" y="1606550"/>
          <p14:tracePt t="20265" x="7747000" y="1568450"/>
          <p14:tracePt t="20281" x="7740650" y="1514475"/>
          <p14:tracePt t="20298" x="7737475" y="1482725"/>
          <p14:tracePt t="20314" x="7731125" y="1460500"/>
          <p14:tracePt t="20331" x="7731125" y="1419225"/>
          <p14:tracePt t="20347" x="7731125" y="1397000"/>
          <p14:tracePt t="20365" x="7731125" y="1368425"/>
          <p14:tracePt t="20381" x="7731125" y="1349375"/>
          <p14:tracePt t="20398" x="7737475" y="1339850"/>
          <p14:tracePt t="20415" x="7737475" y="1330325"/>
          <p14:tracePt t="20431" x="7737475" y="1317625"/>
          <p14:tracePt t="20480" x="7740650" y="1317625"/>
          <p14:tracePt t="20488" x="7747000" y="1317625"/>
          <p14:tracePt t="20595" x="7750175" y="1317625"/>
          <p14:tracePt t="20602" x="7756525" y="1317625"/>
          <p14:tracePt t="20615" x="7766050" y="1317625"/>
          <p14:tracePt t="20631" x="7781925" y="1314450"/>
          <p14:tracePt t="20648" x="7791450" y="1304925"/>
          <p14:tracePt t="20665" x="7807325" y="1282700"/>
          <p14:tracePt t="20681" x="7816850" y="1254125"/>
          <p14:tracePt t="20698" x="7835900" y="1241425"/>
          <p14:tracePt t="20715" x="7848600" y="1222375"/>
          <p14:tracePt t="20731" x="7861300" y="1206500"/>
          <p14:tracePt t="20748" x="7870825" y="1200150"/>
          <p14:tracePt t="20765" x="7889875" y="1200150"/>
          <p14:tracePt t="20781" x="7899400" y="1200150"/>
          <p14:tracePt t="20798" x="7908925" y="1200150"/>
          <p14:tracePt t="20815" x="7931150" y="1200150"/>
          <p14:tracePt t="20831" x="7934325" y="1200150"/>
          <p14:tracePt t="21150" x="7940675" y="1196975"/>
          <p14:tracePt t="21158" x="7943850" y="1196975"/>
          <p14:tracePt t="21584" x="7943850" y="1203325"/>
          <p14:tracePt t="21592" x="7943850" y="1206500"/>
          <p14:tracePt t="21599" x="7943850" y="1212850"/>
          <p14:tracePt t="21614" x="7943850" y="1241425"/>
          <p14:tracePt t="21631" x="7956550" y="1276350"/>
          <p14:tracePt t="21665" x="8061325" y="1504950"/>
          <p14:tracePt t="21697" x="8204200" y="1765300"/>
          <p14:tracePt t="21715" x="8315325" y="1920875"/>
          <p14:tracePt t="21735" x="8413750" y="2095500"/>
          <p14:tracePt t="21749" x="8470900" y="2178050"/>
          <p14:tracePt t="21765" x="8534400" y="2251075"/>
          <p14:tracePt t="21782" x="8585200" y="2292350"/>
          <p14:tracePt t="21799" x="8639175" y="2359025"/>
          <p14:tracePt t="21815" x="8674100" y="2400300"/>
          <p14:tracePt t="21831" x="8689975" y="2425700"/>
          <p14:tracePt t="21848" x="8705850" y="2454275"/>
          <p14:tracePt t="21864" x="8718550" y="2463800"/>
          <p14:tracePt t="21881" x="8718550" y="2473325"/>
          <p14:tracePt t="21898" x="8718550" y="2492375"/>
          <p14:tracePt t="21914" x="8718550" y="2501900"/>
          <p14:tracePt t="21963" x="8718550" y="2508250"/>
          <p14:tracePt t="22027" x="8721725" y="2508250"/>
          <p14:tracePt t="22034" x="8728075" y="2508250"/>
          <p14:tracePt t="22049" x="8731250" y="2508250"/>
          <p14:tracePt t="22070" x="8737600" y="2508250"/>
          <p14:tracePt t="22081" x="8740775" y="2505075"/>
          <p14:tracePt t="22098" x="8753475" y="2486025"/>
          <p14:tracePt t="22114" x="8756650" y="2476500"/>
          <p14:tracePt t="22131" x="8769350" y="2466975"/>
          <p14:tracePt t="22148" x="8769350" y="2451100"/>
          <p14:tracePt t="22165" x="8769350" y="2435225"/>
          <p14:tracePt t="22181" x="8769350" y="2425700"/>
          <p14:tracePt t="22197" x="8769350" y="2416175"/>
          <p14:tracePt t="22233" x="8769350" y="2413000"/>
          <p14:tracePt t="22525" x="8769350" y="2432050"/>
          <p14:tracePt t="22532" x="8769350" y="2447925"/>
          <p14:tracePt t="22540" x="8769350" y="2466975"/>
          <p14:tracePt t="22548" x="8775700" y="2495550"/>
          <p14:tracePt t="22564" x="8775700" y="2536825"/>
          <p14:tracePt t="22581" x="8782050" y="2600325"/>
          <p14:tracePt t="22614" x="8804275" y="2746375"/>
          <p14:tracePt t="22648" x="8816975" y="2860675"/>
          <p14:tracePt t="22664" x="8823325" y="2914650"/>
          <p14:tracePt t="22681" x="8829675" y="2968625"/>
          <p14:tracePt t="22697" x="8836025" y="3044825"/>
          <p14:tracePt t="22714" x="8842375" y="3089275"/>
          <p14:tracePt t="22731" x="8855075" y="3127375"/>
          <p14:tracePt t="22748" x="8874125" y="3190875"/>
          <p14:tracePt t="22764" x="8874125" y="3235325"/>
          <p14:tracePt t="22781" x="8874125" y="3298825"/>
          <p14:tracePt t="22797" x="8874125" y="3327400"/>
          <p14:tracePt t="22814" x="8874125" y="3362325"/>
          <p14:tracePt t="22831" x="8855075" y="3413125"/>
          <p14:tracePt t="22847" x="8842375" y="3438525"/>
          <p14:tracePt t="22864" x="8829675" y="3467100"/>
          <p14:tracePt t="22881" x="8813800" y="3502025"/>
          <p14:tracePt t="22897" x="8801100" y="3517900"/>
          <p14:tracePt t="22914" x="8791575" y="3527425"/>
          <p14:tracePt t="22932" x="8775700" y="3543300"/>
          <p14:tracePt t="22948" x="8766175" y="3552825"/>
          <p14:tracePt t="22965" x="8753475" y="3552825"/>
          <p14:tracePt t="23666" x="8731250" y="3590925"/>
          <p14:tracePt t="23673" x="8693150" y="3651250"/>
          <p14:tracePt t="23681" x="8667750" y="3733800"/>
          <p14:tracePt t="23715" x="8448675" y="4197350"/>
          <p14:tracePt t="23748" x="8229600" y="4641850"/>
          <p14:tracePt t="23766" x="8115300" y="4946650"/>
          <p14:tracePt t="23782" x="8061325" y="5080000"/>
          <p14:tracePt t="23798" x="7997825" y="5222875"/>
          <p14:tracePt t="23815" x="7915275" y="5438775"/>
          <p14:tracePt t="23831" x="7886700" y="5518150"/>
          <p14:tracePt t="23847" x="7851775" y="5556250"/>
          <p14:tracePt t="23865" x="7813675" y="5622925"/>
          <p14:tracePt t="23881" x="7781925" y="5654675"/>
          <p14:tracePt t="23898" x="7769225" y="5676900"/>
          <p14:tracePt t="23914" x="7753350" y="5705475"/>
          <p14:tracePt t="23931" x="7737475" y="5715000"/>
          <p14:tracePt t="23947" x="7734300" y="5724525"/>
          <p14:tracePt t="23965" x="7734300" y="5730875"/>
          <p14:tracePt t="24843" x="7708900" y="5708650"/>
          <p14:tracePt t="24850" x="7677150" y="5676900"/>
          <p14:tracePt t="24864" x="7527925" y="5584825"/>
          <p14:tracePt t="24881" x="7350125" y="5502275"/>
          <p14:tracePt t="24899" x="6864350" y="5353050"/>
          <p14:tracePt t="24916" x="6461125" y="5289550"/>
          <p14:tracePt t="24933" x="6137275" y="5254625"/>
          <p14:tracePt t="24965" x="5203825" y="5251450"/>
          <p14:tracePt t="24999" x="4295775" y="5286375"/>
          <p14:tracePt t="25015" x="3914775" y="5299075"/>
          <p14:tracePt t="25031" x="3603625" y="5311775"/>
          <p14:tracePt t="25047" x="3165475" y="5321300"/>
          <p14:tracePt t="25064" x="2886075" y="5321300"/>
          <p14:tracePt t="25081" x="2679700" y="5330825"/>
          <p14:tracePt t="25099" x="2397125" y="5330825"/>
          <p14:tracePt t="25114" x="2257425" y="5330825"/>
          <p14:tracePt t="25130" x="2152650" y="5330825"/>
          <p14:tracePt t="25148" x="1990725" y="5314950"/>
          <p14:tracePt t="25164" x="1908175" y="5314950"/>
          <p14:tracePt t="25181" x="1854200" y="5314950"/>
          <p14:tracePt t="25198" x="1806575" y="5314950"/>
          <p14:tracePt t="25213" x="1784350" y="5314950"/>
          <p14:tracePt t="25231" x="1774825" y="5314950"/>
          <p14:tracePt t="25247" x="1755775" y="5318125"/>
          <p14:tracePt t="25264" x="1743075" y="5318125"/>
          <p14:tracePt t="25281" x="1733550" y="5318125"/>
          <p14:tracePt t="25297" x="1724025" y="5318125"/>
          <p14:tracePt t="25314" x="1724025" y="5324475"/>
          <p14:tracePt t="25331" x="1720850" y="5337175"/>
          <p14:tracePt t="25347" x="1720850" y="5353050"/>
          <p14:tracePt t="25364" x="1720850" y="5362575"/>
          <p14:tracePt t="25380" x="1720850" y="5372100"/>
          <p14:tracePt t="25397" x="1720850" y="5410200"/>
          <p14:tracePt t="25414" x="1724025" y="5448300"/>
          <p14:tracePt t="25430" x="1743075" y="5486400"/>
          <p14:tracePt t="25447" x="1847850" y="5597525"/>
          <p14:tracePt t="25464" x="1974850" y="5699125"/>
          <p14:tracePt t="25480" x="2111375" y="5778500"/>
          <p14:tracePt t="25498" x="2384425" y="5921375"/>
          <p14:tracePt t="25515" x="2552700" y="6003925"/>
          <p14:tracePt t="25533" x="2806700" y="6137275"/>
          <p14:tracePt t="25548" x="2927350" y="6188075"/>
          <p14:tracePt t="25564" x="3006725" y="6226175"/>
          <p14:tracePt t="25582" x="3111500" y="6257925"/>
          <p14:tracePt t="25598" x="3181350" y="6257925"/>
          <p14:tracePt t="25614" x="3241675" y="6254750"/>
          <p14:tracePt t="25630" x="3311525" y="6216650"/>
          <p14:tracePt t="25647" x="3378200" y="6162675"/>
          <p14:tracePt t="25664" x="3416300" y="6102350"/>
          <p14:tracePt t="25681" x="3463925" y="5975350"/>
          <p14:tracePt t="25697" x="3495675" y="5867400"/>
          <p14:tracePt t="25714" x="3505200" y="5762625"/>
          <p14:tracePt t="25731" x="3505200" y="5680075"/>
          <p14:tracePt t="25747" x="3498850" y="5470525"/>
          <p14:tracePt t="25764" x="3473450" y="5330825"/>
          <p14:tracePt t="25781" x="3448050" y="5165725"/>
          <p14:tracePt t="25797" x="3429000" y="5035550"/>
          <p14:tracePt t="25814" x="3406775" y="4927600"/>
          <p14:tracePt t="25830" x="3375025" y="4860925"/>
          <p14:tracePt t="25847" x="3349625" y="4778375"/>
          <p14:tracePt t="25864" x="3317875" y="4711700"/>
          <p14:tracePt t="25881" x="3279775" y="4606925"/>
          <p14:tracePt t="25897" x="3260725" y="4540250"/>
          <p14:tracePt t="25914" x="3232150" y="4492625"/>
          <p14:tracePt t="25931" x="3206750" y="4441825"/>
          <p14:tracePt t="25947" x="3181350" y="4416425"/>
          <p14:tracePt t="25964" x="3155950" y="4384675"/>
          <p14:tracePt t="25981" x="3114675" y="4362450"/>
          <p14:tracePt t="25997" x="3076575" y="4327525"/>
          <p14:tracePt t="26014" x="3019425" y="4308475"/>
          <p14:tracePt t="26031" x="2927350" y="4273550"/>
          <p14:tracePt t="26047" x="2863850" y="4257675"/>
          <p14:tracePt t="26064" x="2787650" y="4241800"/>
          <p14:tracePt t="26081" x="2644775" y="4219575"/>
          <p14:tracePt t="26097" x="2552700" y="4219575"/>
          <p14:tracePt t="26114" x="2470150" y="4219575"/>
          <p14:tracePt t="26131" x="2317750" y="4232275"/>
          <p14:tracePt t="26148" x="2197100" y="4248150"/>
          <p14:tracePt t="26165" x="2114550" y="4264025"/>
          <p14:tracePt t="26181" x="1997075" y="4311650"/>
          <p14:tracePt t="26197" x="1908175" y="4343400"/>
          <p14:tracePt t="26214" x="1797050" y="4384675"/>
          <p14:tracePt t="26231" x="1666875" y="4457700"/>
          <p14:tracePt t="26247" x="1597025" y="4505325"/>
          <p14:tracePt t="26264" x="1504950" y="4572000"/>
          <p14:tracePt t="26280" x="1393825" y="4660900"/>
          <p14:tracePt t="26297" x="1330325" y="4724400"/>
          <p14:tracePt t="26314" x="1276350" y="4787900"/>
          <p14:tracePt t="26331" x="1193800" y="4908550"/>
          <p14:tracePt t="26347" x="1146175" y="4997450"/>
          <p14:tracePt t="26364" x="1117600" y="5067300"/>
          <p14:tracePt t="26380" x="1066800" y="5203825"/>
          <p14:tracePt t="26397" x="1050925" y="5308600"/>
          <p14:tracePt t="26414" x="1041400" y="5403850"/>
          <p14:tracePt t="26431" x="1041400" y="5511800"/>
          <p14:tracePt t="26447" x="1041400" y="5572125"/>
          <p14:tracePt t="26463" x="1041400" y="5629275"/>
          <p14:tracePt t="26480" x="1050925" y="5692775"/>
          <p14:tracePt t="26497" x="1069975" y="5730875"/>
          <p14:tracePt t="26514" x="1082675" y="5778500"/>
          <p14:tracePt t="26530" x="1108075" y="5832475"/>
          <p14:tracePt t="26547" x="1149350" y="5873750"/>
          <p14:tracePt t="26564" x="1187450" y="5902325"/>
          <p14:tracePt t="26580" x="1254125" y="5946775"/>
          <p14:tracePt t="26597" x="1301750" y="5975350"/>
          <p14:tracePt t="26614" x="1349375" y="6007100"/>
          <p14:tracePt t="26616" x="1368425" y="6019800"/>
          <p14:tracePt t="26631" x="1416050" y="6048375"/>
          <p14:tracePt t="26647" x="1463675" y="6080125"/>
          <p14:tracePt t="26664" x="1530350" y="6111875"/>
          <p14:tracePt t="26681" x="1625600" y="6156325"/>
          <p14:tracePt t="26697" x="1663700" y="6175375"/>
          <p14:tracePt t="26715" x="1720850" y="6194425"/>
          <p14:tracePt t="26730" x="1765300" y="6207125"/>
          <p14:tracePt t="26747" x="1803400" y="6226175"/>
          <p14:tracePt t="26765" x="1876425" y="6245225"/>
          <p14:tracePt t="26781" x="1927225" y="6251575"/>
          <p14:tracePt t="26797" x="1971675" y="6257925"/>
          <p14:tracePt t="26814" x="2016125" y="6264275"/>
          <p14:tracePt t="26831" x="2082800" y="6289675"/>
          <p14:tracePt t="26847" x="2133600" y="6302375"/>
          <p14:tracePt t="26864" x="2241550" y="6318250"/>
          <p14:tracePt t="26880" x="2305050" y="6324600"/>
          <p14:tracePt t="26897" x="2339975" y="6330950"/>
          <p14:tracePt t="26914" x="2403475" y="6337300"/>
          <p14:tracePt t="26930" x="2457450" y="6350000"/>
          <p14:tracePt t="26947" x="2520950" y="6359525"/>
          <p14:tracePt t="26965" x="2647950" y="6375400"/>
          <p14:tracePt t="26981" x="2711450" y="6388100"/>
          <p14:tracePt t="26997" x="2771775" y="6394450"/>
          <p14:tracePt t="27014" x="2867025" y="6394450"/>
          <p14:tracePt t="27030" x="2959100" y="6394450"/>
          <p14:tracePt t="27047" x="3032125" y="6391275"/>
          <p14:tracePt t="27064" x="3133725" y="6369050"/>
          <p14:tracePt t="27080" x="3222625" y="6337300"/>
          <p14:tracePt t="27097" x="3330575" y="6302375"/>
          <p14:tracePt t="27114" x="3460750" y="6248400"/>
          <p14:tracePt t="27131" x="3514725" y="6219825"/>
          <p14:tracePt t="27147" x="3565525" y="6184900"/>
          <p14:tracePt t="27164" x="3632200" y="6130925"/>
          <p14:tracePt t="27180" x="3679825" y="6096000"/>
          <p14:tracePt t="27197" x="3717925" y="6070600"/>
          <p14:tracePt t="27213" x="3762375" y="6038850"/>
          <p14:tracePt t="27230" x="3794125" y="6029325"/>
          <p14:tracePt t="27248" x="3816350" y="6016625"/>
          <p14:tracePt t="27264" x="3857625" y="5997575"/>
          <p14:tracePt t="27280" x="3876675" y="5981700"/>
          <p14:tracePt t="27297" x="3892550" y="5972175"/>
          <p14:tracePt t="27314" x="3911600" y="5965825"/>
          <p14:tracePt t="27330" x="3921125" y="5965825"/>
          <p14:tracePt t="27348" x="3930650" y="5962650"/>
          <p14:tracePt t="27364" x="3946525" y="5962650"/>
          <p14:tracePt t="27380" x="3962400" y="5956300"/>
          <p14:tracePt t="27397" x="3971925" y="5949950"/>
          <p14:tracePt t="27414" x="3984625" y="5930900"/>
          <p14:tracePt t="27431" x="3994150" y="5921375"/>
          <p14:tracePt t="27447" x="4010025" y="5911850"/>
          <p14:tracePt t="27465" x="4032250" y="5895975"/>
          <p14:tracePt t="27481" x="4051300" y="5870575"/>
          <p14:tracePt t="27498" x="4067175" y="5854700"/>
          <p14:tracePt t="27514" x="4079875" y="5842000"/>
          <p14:tracePt t="27530" x="4089400" y="5826125"/>
          <p14:tracePt t="27547" x="4098925" y="5816600"/>
          <p14:tracePt t="27564" x="4121150" y="5800725"/>
          <p14:tracePt t="27581" x="4130675" y="5791200"/>
          <p14:tracePt t="27598" x="4140200" y="5775325"/>
          <p14:tracePt t="27614" x="4156075" y="5762625"/>
          <p14:tracePt t="27630" x="4156075" y="5749925"/>
          <p14:tracePt t="27665" x="4156075" y="5746750"/>
          <p14:tracePt t="28291" x="4156075" y="5724525"/>
          <p14:tracePt t="28298" x="4152900" y="5699125"/>
          <p14:tracePt t="28314" x="4121150" y="5619750"/>
          <p14:tracePt t="28330" x="4073525" y="5540375"/>
          <p14:tracePt t="28347" x="3940175" y="5362575"/>
          <p14:tracePt t="28364" x="3841750" y="5254625"/>
          <p14:tracePt t="28398" x="3508375" y="5067300"/>
          <p14:tracePt t="28433" x="3140075" y="4949825"/>
          <p14:tracePt t="28449" x="3019425" y="4914900"/>
          <p14:tracePt t="28464" x="2930525" y="4883150"/>
          <p14:tracePt t="28480" x="2835275" y="4867275"/>
          <p14:tracePt t="28497" x="2711450" y="4845050"/>
          <p14:tracePt t="28514" x="2635250" y="4822825"/>
          <p14:tracePt t="28531" x="2574925" y="4822825"/>
          <p14:tracePt t="28547" x="2514600" y="4822825"/>
          <p14:tracePt t="28564" x="2470150" y="4822825"/>
          <p14:tracePt t="28581" x="2438400" y="4832350"/>
          <p14:tracePt t="28597" x="2397125" y="4848225"/>
          <p14:tracePt t="28614" x="2371725" y="4860925"/>
          <p14:tracePt t="28631" x="2343150" y="4873625"/>
          <p14:tracePt t="28646" x="2298700" y="4895850"/>
          <p14:tracePt t="28664" x="2276475" y="4908550"/>
          <p14:tracePt t="28680" x="2254250" y="4908550"/>
          <p14:tracePt t="28697" x="2212975" y="4908550"/>
          <p14:tracePt t="28714" x="2197100" y="4908550"/>
          <p14:tracePt t="28731" x="2184400" y="4908550"/>
          <p14:tracePt t="28746" x="2168525" y="4908550"/>
          <p14:tracePt t="28764" x="2152650" y="4886325"/>
          <p14:tracePt t="28781" x="2105025" y="4816475"/>
          <p14:tracePt t="28797" x="2079625" y="4768850"/>
          <p14:tracePt t="28814" x="2057400" y="4714875"/>
          <p14:tracePt t="28830" x="2044700" y="4670425"/>
          <p14:tracePt t="28847" x="2038350" y="4606925"/>
          <p14:tracePt t="28864" x="2038350" y="4549775"/>
          <p14:tracePt t="28880" x="2038350" y="4511675"/>
          <p14:tracePt t="28897" x="2047875" y="4448175"/>
          <p14:tracePt t="28914" x="2060575" y="4416425"/>
          <p14:tracePt t="28930" x="2060575" y="4397375"/>
          <p14:tracePt t="28946" x="2073275" y="4381500"/>
          <p14:tracePt t="28964" x="2076450" y="4365625"/>
          <p14:tracePt t="28981" x="2092325" y="4349750"/>
          <p14:tracePt t="28997" x="2101850" y="4340225"/>
          <p14:tracePt t="29013" x="2111375" y="4330700"/>
          <p14:tracePt t="29031" x="2133600" y="4308475"/>
          <p14:tracePt t="29047" x="2155825" y="4298950"/>
          <p14:tracePt t="29063" x="2193925" y="4286250"/>
          <p14:tracePt t="29081" x="2257425" y="4267200"/>
          <p14:tracePt t="29097" x="2311400" y="4244975"/>
          <p14:tracePt t="29114" x="2359025" y="4225925"/>
          <p14:tracePt t="29131" x="2460625" y="4197350"/>
          <p14:tracePt t="29147" x="2546350" y="4171950"/>
          <p14:tracePt t="29164" x="2632075" y="4156075"/>
          <p14:tracePt t="29181" x="2743200" y="4140200"/>
          <p14:tracePt t="29197" x="2832100" y="4140200"/>
          <p14:tracePt t="29214" x="2914650" y="4140200"/>
          <p14:tracePt t="29231" x="3038475" y="4162425"/>
          <p14:tracePt t="29247" x="3111500" y="4175125"/>
          <p14:tracePt t="29264" x="3178175" y="4197350"/>
          <p14:tracePt t="29281" x="3292475" y="4235450"/>
          <p14:tracePt t="29296" x="3346450" y="4248150"/>
          <p14:tracePt t="29314" x="3409950" y="4270375"/>
          <p14:tracePt t="29331" x="3486150" y="4292600"/>
          <p14:tracePt t="29347" x="3514725" y="4305300"/>
          <p14:tracePt t="29364" x="3540125" y="4314825"/>
          <p14:tracePt t="29381" x="3575050" y="4340225"/>
          <p14:tracePt t="29397" x="3594100" y="4362450"/>
          <p14:tracePt t="29414" x="3603625" y="4394200"/>
          <p14:tracePt t="29431" x="3629025" y="4429125"/>
          <p14:tracePt t="29447" x="3648075" y="4473575"/>
          <p14:tracePt t="29464" x="3667125" y="4505325"/>
          <p14:tracePt t="29481" x="3705225" y="4562475"/>
          <p14:tracePt t="29497" x="3733800" y="4610100"/>
          <p14:tracePt t="29514" x="3768725" y="4676775"/>
          <p14:tracePt t="29530" x="3841750" y="4797425"/>
          <p14:tracePt t="29547" x="3870325" y="4864100"/>
          <p14:tracePt t="29563" x="3905250" y="4921250"/>
          <p14:tracePt t="29580" x="3946525" y="5006975"/>
          <p14:tracePt t="29597" x="3978275" y="5083175"/>
          <p14:tracePt t="29613" x="4010025" y="5172075"/>
          <p14:tracePt t="29630" x="4048125" y="5264150"/>
          <p14:tracePt t="29647" x="4060825" y="5302250"/>
          <p14:tracePt t="29664" x="4073525" y="5349875"/>
          <p14:tracePt t="29666" x="4079875" y="5365750"/>
          <p14:tracePt t="29681" x="4092575" y="5413375"/>
          <p14:tracePt t="29697" x="4105275" y="5457825"/>
          <p14:tracePt t="29713" x="4105275" y="5486400"/>
          <p14:tracePt t="29731" x="4105275" y="5540375"/>
          <p14:tracePt t="29747" x="4105275" y="5562600"/>
          <p14:tracePt t="29764" x="4095750" y="5594350"/>
          <p14:tracePt t="29781" x="4076700" y="5629275"/>
          <p14:tracePt t="29797" x="4067175" y="5645150"/>
          <p14:tracePt t="29814" x="4057650" y="5661025"/>
          <p14:tracePt t="29830" x="4035425" y="5686425"/>
          <p14:tracePt t="29847" x="4025900" y="5699125"/>
          <p14:tracePt t="29864" x="4010025" y="5718175"/>
          <p14:tracePt t="29881" x="4000500" y="5746750"/>
          <p14:tracePt t="29897" x="3987800" y="5762625"/>
          <p14:tracePt t="29914" x="3959225" y="5803900"/>
          <p14:tracePt t="29930" x="3921125" y="5832475"/>
          <p14:tracePt t="29946" x="3873500" y="5864225"/>
          <p14:tracePt t="29964" x="3806825" y="5905500"/>
          <p14:tracePt t="29980" x="3775075" y="5930900"/>
          <p14:tracePt t="29997" x="3736975" y="5943600"/>
          <p14:tracePt t="30013" x="3714750" y="5953125"/>
          <p14:tracePt t="30030" x="3657600" y="5959475"/>
          <p14:tracePt t="30046" x="3613150" y="5959475"/>
          <p14:tracePt t="30064" x="3543300" y="5959475"/>
          <p14:tracePt t="30081" x="3505200" y="5959475"/>
          <p14:tracePt t="30098" x="3463925" y="5959475"/>
          <p14:tracePt t="30114" x="3400425" y="5972175"/>
          <p14:tracePt t="30130" x="3355975" y="5972175"/>
          <p14:tracePt t="30147" x="3292475" y="5988050"/>
          <p14:tracePt t="30164" x="3206750" y="5988050"/>
          <p14:tracePt t="30180" x="3146425" y="5988050"/>
          <p14:tracePt t="30197" x="3111500" y="5988050"/>
          <p14:tracePt t="30214" x="3041650" y="5988050"/>
          <p14:tracePt t="30230" x="2981325" y="5988050"/>
          <p14:tracePt t="30247" x="2911475" y="5988050"/>
          <p14:tracePt t="30263" x="2825750" y="5988050"/>
          <p14:tracePt t="30280" x="2787650" y="5988050"/>
          <p14:tracePt t="30297" x="2752725" y="5988050"/>
          <p14:tracePt t="30314" x="2689225" y="5988050"/>
          <p14:tracePt t="30330" x="2635250" y="5994400"/>
          <p14:tracePt t="30347" x="2581275" y="6007100"/>
          <p14:tracePt t="30364" x="2505075" y="6007100"/>
          <p14:tracePt t="30380" x="2470150" y="6007100"/>
          <p14:tracePt t="30397" x="2425700" y="6007100"/>
          <p14:tracePt t="30414" x="2378075" y="6007100"/>
          <p14:tracePt t="30430" x="2339975" y="6007100"/>
          <p14:tracePt t="30447" x="2305050" y="6007100"/>
          <p14:tracePt t="30464" x="2257425" y="6007100"/>
          <p14:tracePt t="30480" x="2228850" y="6007100"/>
          <p14:tracePt t="30497" x="2197100" y="6007100"/>
          <p14:tracePt t="30514" x="2165350" y="6003925"/>
          <p14:tracePt t="30530" x="2133600" y="5997575"/>
          <p14:tracePt t="30547" x="2124075" y="5997575"/>
          <p14:tracePt t="30563" x="2111375" y="5997575"/>
          <p14:tracePt t="30580" x="2095500" y="5997575"/>
          <p14:tracePt t="30596" x="2085975" y="5997575"/>
          <p14:tracePt t="30642" x="2079625" y="5997575"/>
          <p14:tracePt t="30678" x="2079625" y="5994400"/>
          <p14:tracePt t="31298" x="2079625" y="5956300"/>
          <p14:tracePt t="31305" x="2079625" y="5899150"/>
          <p14:tracePt t="31313" x="2079625" y="5842000"/>
          <p14:tracePt t="31330" x="2079625" y="5737225"/>
          <p14:tracePt t="31347" x="2073275" y="5549900"/>
          <p14:tracePt t="31363" x="2073275" y="5400675"/>
          <p14:tracePt t="31380" x="2073275" y="5276850"/>
          <p14:tracePt t="31414" x="2114550" y="4879975"/>
          <p14:tracePt t="31447" x="2200275" y="4591050"/>
          <p14:tracePt t="31464" x="2232025" y="4492625"/>
          <p14:tracePt t="31480" x="2270125" y="4422775"/>
          <p14:tracePt t="31496" x="2333625" y="4356100"/>
          <p14:tracePt t="31514" x="2374900" y="4314825"/>
          <p14:tracePt t="31530" x="2422525" y="4279900"/>
          <p14:tracePt t="31547" x="2476500" y="4219575"/>
          <p14:tracePt t="31563" x="2508250" y="4194175"/>
          <p14:tracePt t="31580" x="2549525" y="4162425"/>
          <p14:tracePt t="31596" x="2609850" y="4114800"/>
          <p14:tracePt t="31614" x="2644775" y="4102100"/>
          <p14:tracePt t="31630" x="2676525" y="4089400"/>
          <p14:tracePt t="31647" x="2733675" y="4070350"/>
          <p14:tracePt t="31663" x="2759075" y="4054475"/>
          <p14:tracePt t="31680" x="2787650" y="4041775"/>
          <p14:tracePt t="31682" x="2800350" y="4035425"/>
          <p14:tracePt t="31697" x="2822575" y="4022725"/>
          <p14:tracePt t="31714" x="2854325" y="4010025"/>
          <p14:tracePt t="31730" x="2876550" y="3994150"/>
          <p14:tracePt t="31747" x="2921000" y="3975100"/>
          <p14:tracePt t="31763" x="2943225" y="3962400"/>
          <p14:tracePt t="31781" x="2981325" y="3949700"/>
          <p14:tracePt t="31796" x="3016250" y="3927475"/>
          <p14:tracePt t="31813" x="3048000" y="3914775"/>
          <p14:tracePt t="31830" x="3063875" y="3911600"/>
          <p14:tracePt t="31846" x="3082925" y="3895725"/>
          <p14:tracePt t="31863" x="3095625" y="3879850"/>
          <p14:tracePt t="31880" x="3105150" y="3870325"/>
          <p14:tracePt t="31897" x="3117850" y="3860800"/>
          <p14:tracePt t="31913" x="3124200" y="3860800"/>
          <p14:tracePt t="31930" x="3133725" y="3854450"/>
          <p14:tracePt t="31947" x="3149600" y="3851275"/>
          <p14:tracePt t="32046" x="3149600" y="3857625"/>
          <p14:tracePt t="32053" x="3149600" y="3860800"/>
          <p14:tracePt t="32063" x="3149600" y="3867150"/>
          <p14:tracePt t="32081" x="3149600" y="3886200"/>
          <p14:tracePt t="32097" x="3149600" y="3908425"/>
          <p14:tracePt t="32113" x="3149600" y="3930650"/>
          <p14:tracePt t="32131" x="3155950" y="3971925"/>
          <p14:tracePt t="32147" x="3155950" y="4016375"/>
          <p14:tracePt t="32164" x="3162300" y="4051300"/>
          <p14:tracePt t="32181" x="3162300" y="4137025"/>
          <p14:tracePt t="32197" x="3168650" y="4175125"/>
          <p14:tracePt t="32213" x="3168650" y="4203700"/>
          <p14:tracePt t="32231" x="3168650" y="4257675"/>
          <p14:tracePt t="32247" x="3168650" y="4289425"/>
          <p14:tracePt t="32263" x="3168650" y="4318000"/>
          <p14:tracePt t="32280" x="3168650" y="4349750"/>
          <p14:tracePt t="32297" x="3168650" y="4378325"/>
          <p14:tracePt t="32314" x="3168650" y="4394200"/>
          <p14:tracePt t="32330" x="3168650" y="4410075"/>
          <p14:tracePt t="32347" x="3168650" y="4425950"/>
          <p14:tracePt t="32363" x="3168650" y="4435475"/>
          <p14:tracePt t="32380" x="3168650" y="4451350"/>
          <p14:tracePt t="32397" x="3168650" y="4460875"/>
          <p14:tracePt t="32645" x="3165475" y="4451350"/>
          <p14:tracePt t="32651" x="3165475" y="4441825"/>
          <p14:tracePt t="32663" x="3159125" y="4429125"/>
          <p14:tracePt t="32680" x="3143250" y="4397375"/>
          <p14:tracePt t="32697" x="3124200" y="4378325"/>
          <p14:tracePt t="32713" x="3111500" y="4346575"/>
          <p14:tracePt t="32730" x="3108325" y="4333875"/>
          <p14:tracePt t="32747" x="3108325" y="4327525"/>
          <p14:tracePt t="32823" x="3101975" y="4327525"/>
          <p14:tracePt t="32866" x="3098800" y="4327525"/>
          <p14:tracePt t="32922" x="3098800" y="4330700"/>
          <p14:tracePt t="32930" x="3098800" y="4333875"/>
          <p14:tracePt t="32937" x="3098800" y="4340225"/>
          <p14:tracePt t="32946" x="3098800" y="4343400"/>
          <p14:tracePt t="32963" x="3111500" y="4359275"/>
          <p14:tracePt t="32980" x="3162300" y="4397375"/>
          <p14:tracePt t="32996" x="3209925" y="4432300"/>
          <p14:tracePt t="33013" x="3248025" y="4451350"/>
          <p14:tracePt t="33029" x="3311525" y="4470400"/>
          <p14:tracePt t="33047" x="3346450" y="4470400"/>
          <p14:tracePt t="33063" x="3368675" y="4470400"/>
          <p14:tracePt t="33080" x="3409950" y="4467225"/>
          <p14:tracePt t="33097" x="3425825" y="4457700"/>
          <p14:tracePt t="33113" x="3448050" y="4448175"/>
          <p14:tracePt t="33130" x="3476625" y="4419600"/>
          <p14:tracePt t="33146" x="3486150" y="4403725"/>
          <p14:tracePt t="33163" x="3511550" y="4378325"/>
          <p14:tracePt t="33165" x="3517900" y="4368800"/>
          <p14:tracePt t="33180" x="3527425" y="4343400"/>
          <p14:tracePt t="33197" x="3536950" y="4333875"/>
          <p14:tracePt t="33214" x="3559175" y="4305300"/>
          <p14:tracePt t="33230" x="3568700" y="4295775"/>
          <p14:tracePt t="33247" x="3568700" y="4286250"/>
          <p14:tracePt t="33264" x="3568700" y="4283075"/>
          <p14:tracePt t="33297" x="3568700" y="4276725"/>
          <p14:tracePt t="33329" x="3568700" y="4273550"/>
          <p14:tracePt t="33343" x="3568700" y="4260850"/>
          <p14:tracePt t="33350" x="3568700" y="4257675"/>
          <p14:tracePt t="33364" x="3562350" y="4251325"/>
          <p14:tracePt t="33379" x="3546475" y="4241800"/>
          <p14:tracePt t="33397" x="3536950" y="4238625"/>
          <p14:tracePt t="33413" x="3533775" y="4225925"/>
          <p14:tracePt t="33430" x="3527425" y="4225925"/>
          <p14:tracePt t="33446" x="3524250" y="4213225"/>
          <p14:tracePt t="33463" x="3514725" y="4197350"/>
          <p14:tracePt t="33479" x="3498850" y="4187825"/>
          <p14:tracePt t="33497" x="3489325" y="4178300"/>
          <p14:tracePt t="33514" x="3473450" y="4156075"/>
          <p14:tracePt t="33530" x="3463925" y="4146550"/>
          <p14:tracePt t="33547" x="3448050" y="4137025"/>
          <p14:tracePt t="33622" x="3448050" y="4130675"/>
          <p14:tracePt t="33985" x="3448050" y="4133850"/>
          <p14:tracePt t="33991" x="3454400" y="4137025"/>
          <p14:tracePt t="33999" x="3457575" y="4143375"/>
          <p14:tracePt t="34013" x="3467100" y="4152900"/>
          <p14:tracePt t="34030" x="3473450" y="4152900"/>
          <p14:tracePt t="34047" x="3479800" y="4152900"/>
          <p14:tracePt t="34113" x="3479800" y="4162425"/>
          <p14:tracePt t="34341" x="3489325" y="4168775"/>
          <p14:tracePt t="34348" x="3502025" y="4187825"/>
          <p14:tracePt t="34355" x="3514725" y="4200525"/>
          <p14:tracePt t="34362" x="3533775" y="4213225"/>
          <p14:tracePt t="34380" x="3559175" y="4238625"/>
          <p14:tracePt t="34397" x="3609975" y="4283075"/>
          <p14:tracePt t="34413" x="3635375" y="4314825"/>
          <p14:tracePt t="34430" x="3667125" y="4340225"/>
          <p14:tracePt t="34447" x="3702050" y="4381500"/>
          <p14:tracePt t="34463" x="3727450" y="4406900"/>
          <p14:tracePt t="34480" x="3746500" y="4438650"/>
          <p14:tracePt t="34497" x="3778250" y="4473575"/>
          <p14:tracePt t="34513" x="3790950" y="4505325"/>
          <p14:tracePt t="34530" x="3806825" y="4527550"/>
          <p14:tracePt t="34547" x="3835400" y="4546600"/>
          <p14:tracePt t="34563" x="3844925" y="4559300"/>
          <p14:tracePt t="34579" x="3860800" y="4572000"/>
          <p14:tracePt t="34597" x="3876675" y="4584700"/>
          <p14:tracePt t="34613" x="3892550" y="4597400"/>
          <p14:tracePt t="34630" x="3902075" y="4600575"/>
          <p14:tracePt t="34647" x="3911600" y="4613275"/>
          <p14:tracePt t="34663" x="3917950" y="4616450"/>
          <p14:tracePt t="34680" x="3921125" y="4622800"/>
          <p14:tracePt t="34748" x="3927475" y="4622800"/>
          <p14:tracePt t="34854" x="3927475" y="4619625"/>
          <p14:tracePt t="34861" x="3927475" y="4616450"/>
          <p14:tracePt t="34868" x="3927475" y="4603750"/>
          <p14:tracePt t="34879" x="3927475" y="4600575"/>
          <p14:tracePt t="34897" x="3927475" y="4584700"/>
          <p14:tracePt t="34913" x="3927475" y="4581525"/>
          <p14:tracePt t="34930" x="3927475" y="4575175"/>
          <p14:tracePt t="34946" x="3927475" y="4565650"/>
          <p14:tracePt t="34963" x="3927475" y="4556125"/>
          <p14:tracePt t="34979" x="3927475" y="4546600"/>
          <p14:tracePt t="34996" x="3927475" y="4540250"/>
          <p14:tracePt t="35067" x="3927475" y="4537075"/>
          <p14:tracePt t="35374" x="3937000" y="4543425"/>
          <p14:tracePt t="35381" x="3943350" y="4556125"/>
          <p14:tracePt t="35397" x="3956050" y="4600575"/>
          <p14:tracePt t="35413" x="3968750" y="4645025"/>
          <p14:tracePt t="35429" x="3981450" y="4683125"/>
          <p14:tracePt t="35446" x="4006850" y="4727575"/>
          <p14:tracePt t="35463" x="4006850" y="4746625"/>
          <p14:tracePt t="35496" x="4006850" y="4791075"/>
          <p14:tracePt t="35530" x="4006850" y="4819650"/>
          <p14:tracePt t="35546" x="4006850" y="4832350"/>
          <p14:tracePt t="35563" x="4006850" y="4841875"/>
          <p14:tracePt t="35580" x="4016375" y="4860925"/>
          <p14:tracePt t="35596" x="4016375" y="4870450"/>
          <p14:tracePt t="35613" x="4019550" y="4879975"/>
          <p14:tracePt t="35629" x="4019550" y="4886325"/>
          <p14:tracePt t="35916" x="4019550" y="4895850"/>
          <p14:tracePt t="35923" x="4019550" y="4905375"/>
          <p14:tracePt t="35931" x="4019550" y="4918075"/>
          <p14:tracePt t="35947" x="4013200" y="4949825"/>
          <p14:tracePt t="35963" x="4013200" y="4965700"/>
          <p14:tracePt t="35979" x="4013200" y="4991100"/>
          <p14:tracePt t="35996" x="4013200" y="5000625"/>
          <p14:tracePt t="36013" x="4013200" y="5010150"/>
          <p14:tracePt t="36029" x="4013200" y="5026025"/>
          <p14:tracePt t="36046" x="4013200" y="5038725"/>
          <p14:tracePt t="36063" x="4013200" y="5048250"/>
          <p14:tracePt t="36079" x="4013200" y="5064125"/>
          <p14:tracePt t="36122" x="4013200" y="5070475"/>
          <p14:tracePt t="38645" x="4035425" y="5038725"/>
          <p14:tracePt t="38652" x="4089400" y="4975225"/>
          <p14:tracePt t="38663" x="4130675" y="4933950"/>
          <p14:tracePt t="38680" x="4308475" y="4708525"/>
          <p14:tracePt t="38696" x="4422775" y="4549775"/>
          <p14:tracePt t="38721" x="4568825" y="4238625"/>
          <p14:tracePt t="38723" x="4606925" y="4117975"/>
          <p14:tracePt t="38753" x="4721225" y="3594100"/>
          <p14:tracePt t="38783" x="4765675" y="3190875"/>
          <p14:tracePt t="38797" x="4765675" y="3009900"/>
          <p14:tracePt t="38813" x="4765675" y="2847975"/>
          <p14:tracePt t="38830" x="4733925" y="2581275"/>
          <p14:tracePt t="38847" x="4714875" y="2441575"/>
          <p14:tracePt t="38863" x="4686300" y="2247900"/>
          <p14:tracePt t="38880" x="4632325" y="1978025"/>
          <p14:tracePt t="38897" x="4594225" y="1793875"/>
          <p14:tracePt t="38913" x="4559300" y="1628775"/>
          <p14:tracePt t="38930" x="4511675" y="1492250"/>
          <p14:tracePt t="38946" x="4470400" y="1403350"/>
          <p14:tracePt t="38963" x="4419600" y="1289050"/>
          <p14:tracePt t="38980" x="4343400" y="1139825"/>
          <p14:tracePt t="38996" x="4295775" y="1069975"/>
          <p14:tracePt t="39012" x="4248150" y="987425"/>
          <p14:tracePt t="39029" x="4165600" y="857250"/>
          <p14:tracePt t="39046" x="4089400" y="774700"/>
          <p14:tracePt t="39063" x="4029075" y="711200"/>
          <p14:tracePt t="39079" x="3917950" y="631825"/>
          <p14:tracePt t="39096" x="3813175" y="571500"/>
          <p14:tracePt t="39113" x="3692525" y="517525"/>
          <p14:tracePt t="39130" x="3486150" y="428625"/>
          <p14:tracePt t="39147" x="3340100" y="355600"/>
          <p14:tracePt t="39163" x="3171825" y="273050"/>
          <p14:tracePt t="39179" x="2955925" y="200025"/>
          <p14:tracePt t="39197" x="2781300" y="155575"/>
          <p14:tracePt t="39213" x="2628900" y="117475"/>
          <p14:tracePt t="39229" x="2384425" y="92075"/>
          <p14:tracePt t="39246" x="2238375" y="92075"/>
          <p14:tracePt t="39263" x="2111375" y="92075"/>
          <p14:tracePt t="39280" x="1914525" y="95250"/>
          <p14:tracePt t="39296" x="1774825" y="114300"/>
          <p14:tracePt t="39313" x="1666875" y="139700"/>
          <p14:tracePt t="39329" x="1489075" y="165100"/>
          <p14:tracePt t="39346" x="1346200" y="190500"/>
          <p14:tracePt t="39363" x="1247775" y="231775"/>
          <p14:tracePt t="39380" x="1139825" y="285750"/>
          <p14:tracePt t="39396" x="1069975" y="339725"/>
          <p14:tracePt t="39414" x="936625" y="422275"/>
          <p14:tracePt t="39429" x="885825" y="476250"/>
          <p14:tracePt t="39446" x="835025" y="517525"/>
          <p14:tracePt t="39463" x="771525" y="590550"/>
          <p14:tracePt t="39479" x="714375" y="669925"/>
          <p14:tracePt t="39496" x="698500" y="733425"/>
          <p14:tracePt t="39512" x="698500" y="793750"/>
          <p14:tracePt t="39529" x="698500" y="879475"/>
          <p14:tracePt t="39546" x="698500" y="936625"/>
          <p14:tracePt t="39562" x="698500" y="996950"/>
          <p14:tracePt t="39580" x="698500" y="1101725"/>
          <p14:tracePt t="39596" x="711200" y="1174750"/>
          <p14:tracePt t="39957" x="688975" y="1238250"/>
          <p14:tracePt t="39963" x="660400" y="1298575"/>
          <p14:tracePt t="39970" x="625475" y="1358900"/>
          <p14:tracePt t="39979" x="600075" y="1441450"/>
          <p14:tracePt t="39996" x="533400" y="1609725"/>
          <p14:tracePt t="40012" x="479425" y="1835150"/>
          <p14:tracePt t="40046" x="444500" y="2178050"/>
          <p14:tracePt t="40080" x="466725" y="2571750"/>
          <p14:tracePt t="40096" x="485775" y="2689225"/>
          <p14:tracePt t="40112" x="565150" y="2895600"/>
          <p14:tracePt t="40129" x="615950" y="3006725"/>
          <p14:tracePt t="40146" x="673100" y="3098800"/>
          <p14:tracePt t="40162" x="742950" y="3197225"/>
          <p14:tracePt t="40179" x="806450" y="3270250"/>
          <p14:tracePt t="40196" x="882650" y="3343275"/>
          <p14:tracePt t="40212" x="981075" y="3422650"/>
          <p14:tracePt t="40229" x="1050925" y="3467100"/>
          <p14:tracePt t="40246" x="1098550" y="3495675"/>
          <p14:tracePt t="40248" x="1117600" y="3508375"/>
          <p14:tracePt t="40263" x="1165225" y="3527425"/>
          <p14:tracePt t="40279" x="1193800" y="3540125"/>
          <p14:tracePt t="40295" x="1238250" y="3552825"/>
          <p14:tracePt t="40313" x="1295400" y="3571875"/>
          <p14:tracePt t="40329" x="1327150" y="3575050"/>
          <p14:tracePt t="40346" x="1362075" y="3575050"/>
          <p14:tracePt t="40362" x="1412875" y="3587750"/>
          <p14:tracePt t="40380" x="1431925" y="3587750"/>
          <p14:tracePt t="40397" x="1463675" y="3587750"/>
          <p14:tracePt t="40413" x="1495425" y="3587750"/>
          <p14:tracePt t="40429" x="1543050" y="3571875"/>
          <p14:tracePt t="40446" x="1587500" y="3559175"/>
          <p14:tracePt t="40462" x="1676400" y="3536950"/>
          <p14:tracePt t="40479" x="1730375" y="3524250"/>
          <p14:tracePt t="40496" x="1778000" y="3505200"/>
          <p14:tracePt t="40513" x="1876425" y="3482975"/>
          <p14:tracePt t="40529" x="1971675" y="3476625"/>
          <p14:tracePt t="40545" x="2076450" y="3476625"/>
          <p14:tracePt t="40562" x="2225675" y="3476625"/>
          <p14:tracePt t="40579" x="2374900" y="3476625"/>
          <p14:tracePt t="40597" x="2590800" y="3476625"/>
          <p14:tracePt t="40612" x="2752725" y="3476625"/>
          <p14:tracePt t="40629" x="2911475" y="3476625"/>
          <p14:tracePt t="40646" x="3025775" y="3476625"/>
          <p14:tracePt t="40663" x="3159125" y="3460750"/>
          <p14:tracePt t="40679" x="3254375" y="3454400"/>
          <p14:tracePt t="40696" x="3375025" y="3438525"/>
          <p14:tracePt t="40713" x="3435350" y="3438525"/>
          <p14:tracePt t="40729" x="3470275" y="3438525"/>
          <p14:tracePt t="40745" x="3508375" y="3438525"/>
          <p14:tracePt t="40747" x="3517900" y="3438525"/>
          <p14:tracePt t="40762" x="3549650" y="3432175"/>
          <p14:tracePt t="40779" x="3571875" y="3419475"/>
          <p14:tracePt t="40796" x="3603625" y="3419475"/>
          <p14:tracePt t="40812" x="3613150" y="3416300"/>
          <p14:tracePt t="40829" x="3622675" y="3416300"/>
          <p14:tracePt t="40845" x="3635375" y="3416300"/>
          <p14:tracePt t="41197" x="3635375" y="3422650"/>
          <p14:tracePt t="41204" x="3638550" y="3425825"/>
          <p14:tracePt t="41217" x="3644900" y="3425825"/>
          <p14:tracePt t="41229" x="3648075" y="3425825"/>
          <p14:tracePt t="41262" x="3679825" y="3419475"/>
          <p14:tracePt t="41296" x="3714750" y="3355975"/>
          <p14:tracePt t="41312" x="3746500" y="3305175"/>
          <p14:tracePt t="41329" x="3787775" y="3228975"/>
          <p14:tracePt t="41346" x="3867150" y="3032125"/>
          <p14:tracePt t="41362" x="3911600" y="2911475"/>
          <p14:tracePt t="41379" x="3965575" y="2714625"/>
          <p14:tracePt t="41396" x="4032250" y="2454275"/>
          <p14:tracePt t="41412" x="4067175" y="2301875"/>
          <p14:tracePt t="41430" x="4102100" y="2171700"/>
          <p14:tracePt t="41446" x="4117975" y="2060575"/>
          <p14:tracePt t="41463" x="4124325" y="2025650"/>
          <p14:tracePt t="41479" x="4124325" y="1987550"/>
          <p14:tracePt t="41495" x="4124325" y="1924050"/>
          <p14:tracePt t="41512" x="4124325" y="1866900"/>
          <p14:tracePt t="41528" x="4111625" y="1803400"/>
          <p14:tracePt t="41546" x="4092575" y="1724025"/>
          <p14:tracePt t="41563" x="4067175" y="1692275"/>
          <p14:tracePt t="41579" x="4041775" y="1660525"/>
          <p14:tracePt t="41596" x="4000500" y="1641475"/>
          <p14:tracePt t="41612" x="3956050" y="1628775"/>
          <p14:tracePt t="41628" x="3898900" y="1606550"/>
          <p14:tracePt t="41646" x="3765550" y="1584325"/>
          <p14:tracePt t="41662" x="3683000" y="1574800"/>
          <p14:tracePt t="41680" x="3543300" y="1568450"/>
          <p14:tracePt t="41696" x="3438525" y="1568450"/>
          <p14:tracePt t="41712" x="3321050" y="1568450"/>
          <p14:tracePt t="41729" x="3219450" y="1568450"/>
          <p14:tracePt t="41746" x="3054350" y="1571625"/>
          <p14:tracePt t="41763" x="2936875" y="1590675"/>
          <p14:tracePt t="41780" x="2803525" y="1622425"/>
          <p14:tracePt t="41796" x="2740025" y="1635125"/>
          <p14:tracePt t="41812" x="2686050" y="1647825"/>
          <p14:tracePt t="41829" x="2647950" y="1660525"/>
          <p14:tracePt t="41846" x="2565400" y="1689100"/>
          <p14:tracePt t="41862" x="2520950" y="1701800"/>
          <p14:tracePt t="41880" x="2457450" y="1720850"/>
          <p14:tracePt t="41896" x="2413000" y="1733550"/>
          <p14:tracePt t="41912" x="2387600" y="1758950"/>
          <p14:tracePt t="41929" x="2346325" y="1784350"/>
          <p14:tracePt t="41946" x="2314575" y="1800225"/>
          <p14:tracePt t="41962" x="2289175" y="1819275"/>
          <p14:tracePt t="41979" x="2257425" y="1835150"/>
          <p14:tracePt t="41996" x="2241550" y="1851025"/>
          <p14:tracePt t="42012" x="2228850" y="1882775"/>
          <p14:tracePt t="42029" x="2197100" y="1917700"/>
          <p14:tracePt t="42045" x="2187575" y="1949450"/>
          <p14:tracePt t="42062" x="2174875" y="1971675"/>
          <p14:tracePt t="42079" x="2155825" y="2016125"/>
          <p14:tracePt t="42096" x="2146300" y="2038350"/>
          <p14:tracePt t="42112" x="2133600" y="2054225"/>
          <p14:tracePt t="42129" x="2133600" y="2070100"/>
          <p14:tracePt t="42146" x="2133600" y="2073275"/>
          <p14:tracePt t="42162" x="2127250" y="2073275"/>
          <p14:tracePt t="42179" x="2117725" y="2073275"/>
          <p14:tracePt t="42195" x="2117725" y="2051050"/>
          <p14:tracePt t="42212" x="2111375" y="2022475"/>
          <p14:tracePt t="42228" x="2111375" y="1981200"/>
          <p14:tracePt t="42246" x="2111375" y="1946275"/>
          <p14:tracePt t="42262" x="2105025" y="1908175"/>
          <p14:tracePt t="42279" x="2092325" y="1844675"/>
          <p14:tracePt t="42296" x="2073275" y="1806575"/>
          <p14:tracePt t="42312" x="2066925" y="1752600"/>
          <p14:tracePt t="42329" x="2054225" y="1695450"/>
          <p14:tracePt t="42346" x="2041525" y="1666875"/>
          <p14:tracePt t="42362" x="2028825" y="1641475"/>
          <p14:tracePt t="42378" x="2028825" y="1609725"/>
          <p14:tracePt t="42396" x="2025650" y="1600200"/>
          <p14:tracePt t="42412" x="2025650" y="1590675"/>
          <p14:tracePt t="42429" x="2025650" y="1574800"/>
          <p14:tracePt t="42446" x="2012950" y="1558925"/>
          <p14:tracePt t="42462" x="2012950" y="1549400"/>
          <p14:tracePt t="42571" x="2012950" y="1552575"/>
          <p14:tracePt t="42578" x="2012950" y="1555750"/>
          <p14:tracePt t="42585" x="2012950" y="1565275"/>
          <p14:tracePt t="42596" x="2012950" y="1571625"/>
          <p14:tracePt t="42612" x="2012950" y="1581150"/>
          <p14:tracePt t="42628" x="2022475" y="1597025"/>
          <p14:tracePt t="42647" x="2032000" y="1606550"/>
          <p14:tracePt t="42664" x="2047875" y="1641475"/>
          <p14:tracePt t="42679" x="2082800" y="1689100"/>
          <p14:tracePt t="42696" x="2108200" y="1727200"/>
          <p14:tracePt t="42712" x="2133600" y="1771650"/>
          <p14:tracePt t="42729" x="2174875" y="1831975"/>
          <p14:tracePt t="42746" x="2193925" y="1857375"/>
          <p14:tracePt t="42763" x="2225675" y="1908175"/>
          <p14:tracePt t="42779" x="2251075" y="1952625"/>
          <p14:tracePt t="42796" x="2270125" y="1990725"/>
          <p14:tracePt t="42813" x="2295525" y="2057400"/>
          <p14:tracePt t="42829" x="2308225" y="2095500"/>
          <p14:tracePt t="42846" x="2320925" y="2117725"/>
          <p14:tracePt t="42863" x="2346325" y="2159000"/>
          <p14:tracePt t="42880" x="2355850" y="2178050"/>
          <p14:tracePt t="42896" x="2359025" y="2193925"/>
          <p14:tracePt t="42913" x="2365375" y="2206625"/>
          <p14:tracePt t="42929" x="2371725" y="2216150"/>
          <p14:tracePt t="42946" x="2371725" y="2225675"/>
          <p14:tracePt t="42963" x="2371725" y="2247900"/>
          <p14:tracePt t="43029" x="2371725" y="2244725"/>
          <p14:tracePt t="43033" x="2371725" y="2235200"/>
          <p14:tracePt t="43046" x="2371725" y="2228850"/>
          <p14:tracePt t="43063" x="2371725" y="2190750"/>
          <p14:tracePt t="43079" x="2371725" y="2146300"/>
          <p14:tracePt t="43096" x="2371725" y="2101850"/>
          <p14:tracePt t="43113" x="2365375" y="2038350"/>
          <p14:tracePt t="43129" x="2355850" y="2000250"/>
          <p14:tracePt t="43146" x="2343150" y="1971675"/>
          <p14:tracePt t="43162" x="2317750" y="1914525"/>
          <p14:tracePt t="43178" x="2305050" y="1876425"/>
          <p14:tracePt t="43196" x="2292350" y="1838325"/>
          <p14:tracePt t="43212" x="2266950" y="1787525"/>
          <p14:tracePt t="43229" x="2266950" y="1765300"/>
          <p14:tracePt t="43245" x="2254250" y="1736725"/>
          <p14:tracePt t="43262" x="2241550" y="1701800"/>
          <p14:tracePt t="43278" x="2232025" y="1679575"/>
          <p14:tracePt t="43295" x="2222500" y="1666875"/>
          <p14:tracePt t="43312" x="2206625" y="1654175"/>
          <p14:tracePt t="43329" x="2200275" y="1644650"/>
          <p14:tracePt t="43345" x="2197100" y="1628775"/>
          <p14:tracePt t="43362" x="2197100" y="1612900"/>
          <p14:tracePt t="43378" x="2197100" y="1603375"/>
          <p14:tracePt t="43395" x="2197100" y="1593850"/>
          <p14:tracePt t="43412" x="2197100" y="1590675"/>
          <p14:tracePt t="43476" x="2197100" y="1597025"/>
          <p14:tracePt t="43482" x="2203450" y="1600200"/>
          <p14:tracePt t="43495" x="2206625" y="1606550"/>
          <p14:tracePt t="43513" x="2232025" y="1647825"/>
          <p14:tracePt t="43529" x="2247900" y="1670050"/>
          <p14:tracePt t="43545" x="2260600" y="1701800"/>
          <p14:tracePt t="43562" x="2286000" y="1736725"/>
          <p14:tracePt t="43578" x="2298700" y="1768475"/>
          <p14:tracePt t="43596" x="2308225" y="1790700"/>
          <p14:tracePt t="43612" x="2320925" y="1819275"/>
          <p14:tracePt t="43629" x="2324100" y="1841500"/>
          <p14:tracePt t="43646" x="2336800" y="1851025"/>
          <p14:tracePt t="43662" x="2343150" y="1885950"/>
          <p14:tracePt t="43679" x="2352675" y="1898650"/>
          <p14:tracePt t="43695" x="2359025" y="1914525"/>
          <p14:tracePt t="43713" x="2378075" y="1958975"/>
          <p14:tracePt t="43729" x="2381250" y="1974850"/>
          <p14:tracePt t="43746" x="2400300" y="2003425"/>
          <p14:tracePt t="43762" x="2419350" y="2047875"/>
          <p14:tracePt t="43779" x="2428875" y="2070100"/>
          <p14:tracePt t="43795" x="2441575" y="2092325"/>
          <p14:tracePt t="43813" x="2454275" y="2124075"/>
          <p14:tracePt t="43829" x="2457450" y="2133600"/>
          <p14:tracePt t="43846" x="2457450" y="2146300"/>
          <p14:tracePt t="43862" x="2463800" y="2162175"/>
          <p14:tracePt t="43896" x="2463800" y="2168525"/>
          <p14:tracePt t="43954" x="2463800" y="2171700"/>
          <p14:tracePt t="44040" x="2463800" y="2178050"/>
          <p14:tracePt t="44339" x="2463800" y="2181225"/>
          <p14:tracePt t="44403" x="2463800" y="2187575"/>
          <p14:tracePt t="44431" x="2463800" y="2190750"/>
          <p14:tracePt t="44438" x="2463800" y="2197100"/>
          <p14:tracePt t="44823" x="2441575" y="2181225"/>
          <p14:tracePt t="44830" x="2422525" y="2162175"/>
          <p14:tracePt t="44837" x="2381250" y="2127250"/>
          <p14:tracePt t="44845" x="2349500" y="2098675"/>
          <p14:tracePt t="44862" x="2266950" y="2022475"/>
          <p14:tracePt t="44895" x="2028825" y="1758950"/>
          <p14:tracePt t="44932" x="1851025" y="1581150"/>
          <p14:tracePt t="44947" x="1790700" y="1517650"/>
          <p14:tracePt t="44962" x="1727200" y="1466850"/>
          <p14:tracePt t="44979" x="1651000" y="1409700"/>
          <p14:tracePt t="44995" x="1609725" y="1365250"/>
          <p14:tracePt t="45012" x="1562100" y="1339850"/>
          <p14:tracePt t="45029" x="1495425" y="1292225"/>
          <p14:tracePt t="45045" x="1450975" y="1273175"/>
          <p14:tracePt t="45062" x="1425575" y="1257300"/>
          <p14:tracePt t="45079" x="1384300" y="1238250"/>
          <p14:tracePt t="45095" x="1358900" y="1225550"/>
          <p14:tracePt t="45112" x="1330325" y="1212850"/>
          <p14:tracePt t="45129" x="1298575" y="1177925"/>
          <p14:tracePt t="45145" x="1266825" y="1152525"/>
          <p14:tracePt t="45162" x="1247775" y="1120775"/>
          <p14:tracePt t="45179" x="1225550" y="1063625"/>
          <p14:tracePt t="45196" x="1196975" y="1025525"/>
          <p14:tracePt t="45211" x="1184275" y="996950"/>
          <p14:tracePt t="45229" x="1168400" y="946150"/>
          <p14:tracePt t="45246" x="1143000" y="920750"/>
          <p14:tracePt t="45263" x="1130300" y="898525"/>
          <p14:tracePt t="45280" x="1114425" y="863600"/>
          <p14:tracePt t="45295" x="1101725" y="841375"/>
          <p14:tracePt t="45311" x="1095375" y="809625"/>
          <p14:tracePt t="45329" x="1095375" y="762000"/>
          <p14:tracePt t="45345" x="1095375" y="739775"/>
          <p14:tracePt t="45362" x="1095375" y="720725"/>
          <p14:tracePt t="45379" x="1095375" y="679450"/>
          <p14:tracePt t="45395" x="1104900" y="669925"/>
          <p14:tracePt t="45412" x="1114425" y="654050"/>
          <p14:tracePt t="45429" x="1127125" y="638175"/>
          <p14:tracePt t="45445" x="1143000" y="628650"/>
          <p14:tracePt t="45462" x="1168400" y="615950"/>
          <p14:tracePt t="45478" x="1225550" y="590550"/>
          <p14:tracePt t="45495" x="1270000" y="577850"/>
          <p14:tracePt t="45512" x="1317625" y="558800"/>
          <p14:tracePt t="45528" x="1390650" y="523875"/>
          <p14:tracePt t="45545" x="1435100" y="511175"/>
          <p14:tracePt t="45562" x="1489075" y="498475"/>
          <p14:tracePt t="45579" x="1568450" y="479425"/>
          <p14:tracePt t="45595" x="1647825" y="457200"/>
          <p14:tracePt t="45611" x="1730375" y="441325"/>
          <p14:tracePt t="45628" x="1822450" y="425450"/>
          <p14:tracePt t="45646" x="1901825" y="419100"/>
          <p14:tracePt t="45661" x="2006600" y="419100"/>
          <p14:tracePt t="45678" x="2133600" y="419100"/>
          <p14:tracePt t="45695" x="2225675" y="419100"/>
          <p14:tracePt t="45712" x="2308225" y="419100"/>
          <p14:tracePt t="45728" x="2425700" y="419100"/>
          <p14:tracePt t="45745" x="2508250" y="419100"/>
          <p14:tracePt t="45762" x="2559050" y="422275"/>
          <p14:tracePt t="45778" x="2647950" y="434975"/>
          <p14:tracePt t="45795" x="2708275" y="441325"/>
          <p14:tracePt t="45812" x="2762250" y="457200"/>
          <p14:tracePt t="45828" x="2860675" y="469900"/>
          <p14:tracePt t="45845" x="2911475" y="476250"/>
          <p14:tracePt t="45862" x="2949575" y="482600"/>
          <p14:tracePt t="45878" x="3028950" y="495300"/>
          <p14:tracePt t="45896" x="3082925" y="511175"/>
          <p14:tracePt t="45913" x="3149600" y="536575"/>
          <p14:tracePt t="45930" x="3194050" y="549275"/>
          <p14:tracePt t="45945" x="3238500" y="555625"/>
          <p14:tracePt t="45962" x="3267075" y="568325"/>
          <p14:tracePt t="45978" x="3317875" y="584200"/>
          <p14:tracePt t="45995" x="3349625" y="603250"/>
          <p14:tracePt t="46011" x="3387725" y="615950"/>
          <p14:tracePt t="46028" x="3444875" y="641350"/>
          <p14:tracePt t="46045" x="3476625" y="673100"/>
          <p14:tracePt t="46063" x="3536950" y="736600"/>
          <p14:tracePt t="46079" x="3578225" y="774700"/>
          <p14:tracePt t="46096" x="3603625" y="815975"/>
          <p14:tracePt t="46111" x="3635375" y="841375"/>
          <p14:tracePt t="46129" x="3673475" y="908050"/>
          <p14:tracePt t="46145" x="3708400" y="955675"/>
          <p14:tracePt t="46162" x="3749675" y="1028700"/>
          <p14:tracePt t="46179" x="3778250" y="1082675"/>
          <p14:tracePt t="46196" x="3790950" y="1120775"/>
          <p14:tracePt t="46212" x="3806825" y="1171575"/>
          <p14:tracePt t="46228" x="3825875" y="1209675"/>
          <p14:tracePt t="46245" x="3838575" y="1247775"/>
          <p14:tracePt t="46262" x="3854450" y="1317625"/>
          <p14:tracePt t="46278" x="3854450" y="1371600"/>
          <p14:tracePt t="46295" x="3857625" y="1416050"/>
          <p14:tracePt t="46312" x="3857625" y="1476375"/>
          <p14:tracePt t="46328" x="3857625" y="1504950"/>
          <p14:tracePt t="46345" x="3857625" y="1536700"/>
          <p14:tracePt t="46362" x="3857625" y="1584325"/>
          <p14:tracePt t="46378" x="3857625" y="1619250"/>
          <p14:tracePt t="46395" x="3857625" y="1663700"/>
          <p14:tracePt t="46412" x="3857625" y="1717675"/>
          <p14:tracePt t="46428" x="3857625" y="1739900"/>
          <p14:tracePt t="46445" x="3857625" y="1768475"/>
          <p14:tracePt t="46462" x="3857625" y="1803400"/>
          <p14:tracePt t="46478" x="3857625" y="1831975"/>
          <p14:tracePt t="46495" x="3857625" y="1847850"/>
          <p14:tracePt t="46512" x="3851275" y="1873250"/>
          <p14:tracePt t="46529" x="3844925" y="1895475"/>
          <p14:tracePt t="46545" x="3844925" y="1927225"/>
          <p14:tracePt t="46562" x="3832225" y="1968500"/>
          <p14:tracePt t="46578" x="3832225" y="2012950"/>
          <p14:tracePt t="46595" x="3819525" y="2047875"/>
          <p14:tracePt t="46612" x="3803650" y="2092325"/>
          <p14:tracePt t="46629" x="3790950" y="2120900"/>
          <p14:tracePt t="46645" x="3778250" y="2146300"/>
          <p14:tracePt t="46661" x="3752850" y="2193925"/>
          <p14:tracePt t="46679" x="3740150" y="2241550"/>
          <p14:tracePt t="46695" x="3727450" y="2276475"/>
          <p14:tracePt t="46712" x="3714750" y="2365375"/>
          <p14:tracePt t="46729" x="3695700" y="2403475"/>
          <p14:tracePt t="46745" x="3683000" y="2451100"/>
          <p14:tracePt t="46762" x="3663950" y="2508250"/>
          <p14:tracePt t="46778" x="3651250" y="2543175"/>
          <p14:tracePt t="46797" x="3625850" y="2609850"/>
          <p14:tracePt t="46813" x="3613150" y="2660650"/>
          <p14:tracePt t="46829" x="3606800" y="2705100"/>
          <p14:tracePt t="46845" x="3594100" y="2736850"/>
          <p14:tracePt t="46861" x="3568700" y="2778125"/>
          <p14:tracePt t="46879" x="3559175" y="2809875"/>
          <p14:tracePt t="46896" x="3540125" y="2844800"/>
          <p14:tracePt t="46912" x="3530600" y="2854325"/>
          <p14:tracePt t="46928" x="3521075" y="2870200"/>
          <p14:tracePt t="46946" x="3498850" y="2886075"/>
          <p14:tracePt t="46962" x="3489325" y="2895600"/>
          <p14:tracePt t="46978" x="3479800" y="2905125"/>
          <p14:tracePt t="46996" x="3460750" y="2927350"/>
          <p14:tracePt t="47012" x="3448050" y="2943225"/>
          <p14:tracePt t="47029" x="3425825" y="2959100"/>
          <p14:tracePt t="47046" x="3381375" y="3003550"/>
          <p14:tracePt t="47061" x="3336925" y="3022600"/>
          <p14:tracePt t="47078" x="3298825" y="3041650"/>
          <p14:tracePt t="47096" x="3248025" y="3060700"/>
          <p14:tracePt t="47111" x="3209925" y="3073400"/>
          <p14:tracePt t="47128" x="3187700" y="3086100"/>
          <p14:tracePt t="47145" x="3149600" y="3105150"/>
          <p14:tracePt t="47162" x="3086100" y="3124200"/>
          <p14:tracePt t="47179" x="3032125" y="3130550"/>
          <p14:tracePt t="47196" x="2952750" y="3136900"/>
          <p14:tracePt t="47211" x="2914650" y="3149600"/>
          <p14:tracePt t="47228" x="2879725" y="3149600"/>
          <p14:tracePt t="47245" x="2844800" y="3168650"/>
          <p14:tracePt t="47262" x="2813050" y="3175000"/>
          <p14:tracePt t="47278" x="2784475" y="3181350"/>
          <p14:tracePt t="47295" x="2720975" y="3194050"/>
          <p14:tracePt t="47312" x="2667000" y="3200400"/>
          <p14:tracePt t="47329" x="2616200" y="3200400"/>
          <p14:tracePt t="47346" x="2552700" y="3213100"/>
          <p14:tracePt t="47362" x="2514600" y="3213100"/>
          <p14:tracePt t="47379" x="2486025" y="3225800"/>
          <p14:tracePt t="47395" x="2422525" y="3225800"/>
          <p14:tracePt t="47411" x="2371725" y="3225800"/>
          <p14:tracePt t="47428" x="2320925" y="3225800"/>
          <p14:tracePt t="47445" x="2247900" y="3225800"/>
          <p14:tracePt t="47462" x="2203450" y="3225800"/>
          <p14:tracePt t="47479" x="2174875" y="3225800"/>
          <p14:tracePt t="47495" x="2127250" y="3225800"/>
          <p14:tracePt t="47512" x="2082800" y="3225800"/>
          <p14:tracePt t="47528" x="2047875" y="3225800"/>
          <p14:tracePt t="47545" x="1971675" y="3225800"/>
          <p14:tracePt t="47562" x="1914525" y="3213100"/>
          <p14:tracePt t="47578" x="1870075" y="3200400"/>
          <p14:tracePt t="47595" x="1800225" y="3194050"/>
          <p14:tracePt t="47611" x="1746250" y="3187700"/>
          <p14:tracePt t="47628" x="1692275" y="3181350"/>
          <p14:tracePt t="47645" x="1628775" y="3168650"/>
          <p14:tracePt t="47661" x="1593850" y="3168650"/>
          <p14:tracePt t="47678" x="1546225" y="3146425"/>
          <p14:tracePt t="47695" x="1482725" y="3133725"/>
          <p14:tracePt t="47711" x="1428750" y="3121025"/>
          <p14:tracePt t="47729" x="1384300" y="3108325"/>
          <p14:tracePt t="47745" x="1320800" y="3082925"/>
          <p14:tracePt t="47761" x="1289050" y="3070225"/>
          <p14:tracePt t="47779" x="1266825" y="3057525"/>
          <p14:tracePt t="47796" x="1222375" y="3041650"/>
          <p14:tracePt t="47812" x="1200150" y="3022600"/>
          <p14:tracePt t="47829" x="1168400" y="3003550"/>
          <p14:tracePt t="47846" x="1130300" y="2962275"/>
          <p14:tracePt t="47863" x="1101725" y="2936875"/>
          <p14:tracePt t="47879" x="1076325" y="2917825"/>
          <p14:tracePt t="47895" x="1031875" y="2886075"/>
          <p14:tracePt t="47912" x="1016000" y="2870200"/>
          <p14:tracePt t="47928" x="1000125" y="2857500"/>
          <p14:tracePt t="47946" x="984250" y="2838450"/>
          <p14:tracePt t="47963" x="974725" y="2822575"/>
          <p14:tracePt t="47980" x="958850" y="2803525"/>
          <p14:tracePt t="47995" x="942975" y="2787650"/>
          <p14:tracePt t="48011" x="933450" y="2778125"/>
          <p14:tracePt t="48029" x="920750" y="2762250"/>
          <p14:tracePt t="48045" x="914400" y="2752725"/>
          <p14:tracePt t="48061" x="914400" y="2736850"/>
          <p14:tracePt t="48079" x="898525" y="2720975"/>
          <p14:tracePt t="48095" x="889000" y="2705100"/>
          <p14:tracePt t="48111" x="876300" y="2676525"/>
          <p14:tracePt t="48129" x="857250" y="2613025"/>
          <p14:tracePt t="48145" x="835025" y="2546350"/>
          <p14:tracePt t="48161" x="819150" y="2451100"/>
          <p14:tracePt t="48179" x="803275" y="2327275"/>
          <p14:tracePt t="48195" x="803275" y="2270125"/>
          <p14:tracePt t="48211" x="803275" y="2209800"/>
          <p14:tracePt t="48229" x="806450" y="2114550"/>
          <p14:tracePt t="48245" x="822325" y="2038350"/>
          <p14:tracePt t="48261" x="844550" y="1974850"/>
          <p14:tracePt t="48279" x="869950" y="1901825"/>
          <p14:tracePt t="48295" x="898525" y="1863725"/>
          <p14:tracePt t="48312" x="933450" y="1806575"/>
          <p14:tracePt t="48329" x="1000125" y="1708150"/>
          <p14:tracePt t="48345" x="1038225" y="1638300"/>
          <p14:tracePt t="48361" x="1076325" y="1571625"/>
          <p14:tracePt t="48379" x="1098550" y="1504950"/>
          <p14:tracePt t="48395" x="1108075" y="1470025"/>
          <p14:tracePt t="48411" x="1127125" y="1431925"/>
          <p14:tracePt t="48430" x="1146175" y="1365250"/>
          <p14:tracePt t="48446" x="1162050" y="1320800"/>
          <p14:tracePt t="48462" x="1174750" y="1276350"/>
          <p14:tracePt t="48479" x="1181100" y="1222375"/>
          <p14:tracePt t="48495" x="1190625" y="1190625"/>
          <p14:tracePt t="48511" x="1190625" y="1146175"/>
          <p14:tracePt t="48528" x="1196975" y="1082675"/>
          <p14:tracePt t="48545" x="1203325" y="1054100"/>
          <p14:tracePt t="48562" x="1216025" y="1022350"/>
          <p14:tracePt t="48579" x="1235075" y="981075"/>
          <p14:tracePt t="48595" x="1250950" y="971550"/>
          <p14:tracePt t="48611" x="1266825" y="946150"/>
          <p14:tracePt t="48628" x="1289050" y="917575"/>
          <p14:tracePt t="48645" x="1320800" y="895350"/>
          <p14:tracePt t="48662" x="1343025" y="882650"/>
          <p14:tracePt t="48678" x="1377950" y="860425"/>
          <p14:tracePt t="48695" x="1400175" y="847725"/>
          <p14:tracePt t="48711" x="1431925" y="835025"/>
          <p14:tracePt t="48728" x="1495425" y="815975"/>
          <p14:tracePt t="48744" x="1533525" y="796925"/>
          <p14:tracePt t="48762" x="1577975" y="790575"/>
          <p14:tracePt t="48779" x="1635125" y="777875"/>
          <p14:tracePt t="48795" x="1657350" y="771525"/>
          <p14:tracePt t="48811" x="1695450" y="765175"/>
          <p14:tracePt t="48828" x="1749425" y="752475"/>
          <p14:tracePt t="48845" x="1787525" y="746125"/>
          <p14:tracePt t="48862" x="1835150" y="733425"/>
          <p14:tracePt t="48879" x="1920875" y="727075"/>
          <p14:tracePt t="48895" x="1974850" y="727075"/>
          <p14:tracePt t="48911" x="2019300" y="720725"/>
          <p14:tracePt t="48928" x="2079625" y="720725"/>
          <p14:tracePt t="48945" x="2117725" y="720725"/>
          <p14:tracePt t="48962" x="2168525" y="720725"/>
          <p14:tracePt t="48978" x="2254250" y="720725"/>
          <p14:tracePt t="48995" x="2314575" y="720725"/>
          <p14:tracePt t="49011" x="2374900" y="730250"/>
          <p14:tracePt t="49028" x="2482850" y="755650"/>
          <p14:tracePt t="49045" x="2568575" y="762000"/>
          <p14:tracePt t="49062" x="2619375" y="768350"/>
          <p14:tracePt t="49079" x="2714625" y="768350"/>
          <p14:tracePt t="49095" x="2774950" y="774700"/>
          <p14:tracePt t="49111" x="2838450" y="781050"/>
          <p14:tracePt t="49128" x="2955925" y="796925"/>
          <p14:tracePt t="49145" x="3038475" y="803275"/>
          <p14:tracePt t="49162" x="3143250" y="835025"/>
          <p14:tracePt t="49179" x="3219450" y="857250"/>
          <p14:tracePt t="49195" x="3305175" y="879475"/>
          <p14:tracePt t="49212" x="3432175" y="936625"/>
          <p14:tracePt t="49228" x="3502025" y="974725"/>
          <p14:tracePt t="49245" x="3546475" y="993775"/>
          <p14:tracePt t="49261" x="3603625" y="1022350"/>
          <p14:tracePt t="49279" x="3689350" y="1073150"/>
          <p14:tracePt t="49295" x="3752850" y="1095375"/>
          <p14:tracePt t="49312" x="3819525" y="1127125"/>
          <p14:tracePt t="49328" x="3857625" y="1139825"/>
          <p14:tracePt t="49345" x="3879850" y="1152525"/>
          <p14:tracePt t="49362" x="3924300" y="1181100"/>
          <p14:tracePt t="49379" x="3956050" y="1206500"/>
          <p14:tracePt t="49395" x="3994150" y="1235075"/>
          <p14:tracePt t="49413" x="4054475" y="1279525"/>
          <p14:tracePt t="49428" x="4079875" y="1311275"/>
          <p14:tracePt t="49445" x="4111625" y="1336675"/>
          <p14:tracePt t="49462" x="4137025" y="1377950"/>
          <p14:tracePt t="49478" x="4146550" y="1403350"/>
          <p14:tracePt t="49495" x="4165600" y="1431925"/>
          <p14:tracePt t="49512" x="4184650" y="1466850"/>
          <p14:tracePt t="49528" x="4191000" y="1498600"/>
          <p14:tracePt t="49545" x="4194175" y="1520825"/>
          <p14:tracePt t="49562" x="4194175" y="1574800"/>
          <p14:tracePt t="49578" x="4194175" y="1612900"/>
          <p14:tracePt t="49595" x="4194175" y="1635125"/>
          <p14:tracePt t="49611" x="4194175" y="1682750"/>
          <p14:tracePt t="49628" x="4194175" y="1704975"/>
          <p14:tracePt t="49645" x="4181475" y="1736725"/>
          <p14:tracePt t="49661" x="4162425" y="1771650"/>
          <p14:tracePt t="49678" x="4143375" y="1816100"/>
          <p14:tracePt t="49695" x="4130675" y="1870075"/>
          <p14:tracePt t="49711" x="4108450" y="1952625"/>
          <p14:tracePt t="49728" x="4095750" y="1997075"/>
          <p14:tracePt t="49745" x="4076700" y="2035175"/>
          <p14:tracePt t="49761" x="4060825" y="2092325"/>
          <p14:tracePt t="49778" x="4044950" y="2136775"/>
          <p14:tracePt t="49795" x="4032250" y="2200275"/>
          <p14:tracePt t="49811" x="4003675" y="2292350"/>
          <p14:tracePt t="49828" x="3990975" y="2349500"/>
          <p14:tracePt t="49845" x="3978275" y="2393950"/>
          <p14:tracePt t="49862" x="3952875" y="2428875"/>
          <p14:tracePt t="49878" x="3927475" y="2460625"/>
          <p14:tracePt t="49895" x="3905250" y="2486025"/>
          <p14:tracePt t="49911" x="3860800" y="2514600"/>
          <p14:tracePt t="49929" x="3829050" y="2533650"/>
          <p14:tracePt t="49945" x="3806825" y="2546350"/>
          <p14:tracePt t="49962" x="3784600" y="2562225"/>
          <p14:tracePt t="49978" x="3768725" y="2578100"/>
          <p14:tracePt t="49996" x="3759200" y="2587625"/>
          <p14:tracePt t="50011" x="3743325" y="2603500"/>
          <p14:tracePt t="50028" x="3733800" y="2613025"/>
          <p14:tracePt t="50045" x="3717925" y="2628900"/>
          <p14:tracePt t="50061" x="3702050" y="2644775"/>
          <p14:tracePt t="50078" x="3692525" y="2654300"/>
          <p14:tracePt t="50095" x="3683000" y="2663825"/>
          <p14:tracePt t="50112" x="3660775" y="2679700"/>
          <p14:tracePt t="50129" x="3651250" y="2686050"/>
          <p14:tracePt t="50147" x="3635375" y="2686050"/>
          <p14:tracePt t="50162" x="3616325" y="2686050"/>
          <p14:tracePt t="50178" x="3590925" y="2692400"/>
          <p14:tracePt t="50194" x="3568700" y="2695575"/>
          <p14:tracePt t="50211" x="3521075" y="2708275"/>
          <p14:tracePt t="50227" x="3482975" y="2714625"/>
          <p14:tracePt t="50244" x="3444875" y="2733675"/>
          <p14:tracePt t="50261" x="3390900" y="2740025"/>
          <p14:tracePt t="50278" x="3346450" y="2740025"/>
          <p14:tracePt t="50294" x="3302000" y="2740025"/>
          <p14:tracePt t="50311" x="3248025" y="2746375"/>
          <p14:tracePt t="50328" x="3225800" y="2746375"/>
          <p14:tracePt t="50344" x="3203575" y="2752725"/>
          <p14:tracePt t="50345" x="3184525" y="2752725"/>
          <p14:tracePt t="50361" x="3175000" y="2752725"/>
          <p14:tracePt t="50378" x="3165475" y="2759075"/>
          <p14:tracePt t="50394" x="3155950" y="2759075"/>
          <p14:tracePt t="50411" x="3133725" y="2759075"/>
          <p14:tracePt t="50427" x="3124200" y="2759075"/>
          <p14:tracePt t="50444" x="3121025" y="2759075"/>
          <p14:tracePt t="50659" x="3098800" y="2806700"/>
          <p14:tracePt t="50666" x="3082925" y="2876550"/>
          <p14:tracePt t="50679" x="3073400" y="2946400"/>
          <p14:tracePt t="50696" x="3044825" y="3178175"/>
          <p14:tracePt t="50712" x="3038475" y="3273425"/>
          <p14:tracePt t="50728" x="3038475" y="3387725"/>
          <p14:tracePt t="50745" x="3044825" y="3616325"/>
          <p14:tracePt t="50761" x="3051175" y="3714750"/>
          <p14:tracePt t="50778" x="3051175" y="3756025"/>
          <p14:tracePt t="51159" x="3051175" y="3810000"/>
          <p14:tracePt t="51166" x="3060700" y="3870325"/>
          <p14:tracePt t="51178" x="3070225" y="3927475"/>
          <p14:tracePt t="51195" x="3076575" y="4089400"/>
          <p14:tracePt t="51211" x="3086100" y="4184650"/>
          <p14:tracePt t="51228" x="3086100" y="4257675"/>
          <p14:tracePt t="51245" x="3086100" y="4318000"/>
          <p14:tracePt t="51277" x="3086100" y="4356100"/>
          <p14:tracePt t="51311" x="3086100" y="4381500"/>
          <p14:tracePt t="52420" x="3181350" y="4381500"/>
          <p14:tracePt t="52427" x="3305175" y="4381500"/>
          <p14:tracePt t="52434" x="3406775" y="4387850"/>
          <p14:tracePt t="52445" x="3502025" y="4406900"/>
          <p14:tracePt t="52461" x="3762375" y="4457700"/>
          <p14:tracePt t="52478" x="4086225" y="4543425"/>
          <p14:tracePt t="52512" x="5016500" y="4724400"/>
          <p14:tracePt t="52546" x="6149975" y="5130800"/>
          <p14:tracePt t="52563" x="7019925" y="5413375"/>
          <p14:tracePt t="52580" x="7407275" y="5553075"/>
          <p14:tracePt t="52598" x="7813675" y="5838825"/>
          <p14:tracePt t="52613" x="7940675" y="5937250"/>
          <p14:tracePt t="52629" x="8023225" y="5994400"/>
          <p14:tracePt t="52644" x="8067675" y="6013450"/>
          <p14:tracePt t="52661" x="8086725" y="6013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*La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réussite des Composées est en fait le résultat d’une organisation florale très élaborée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dont la marque essentielle est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condensation d’un ensemble de fleurs dans une structure mimant la fleur :  le </a:t>
            </a:r>
            <a:r>
              <a:rPr lang="fr-FR" altLang="fr-FR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fr-FR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*La réalisation du capitule est rendu possible par: - d’une part, la contraction de l’axe de l’inflorescence en plateau ; - d’autre part, la réduction de la taille des fleurs associée à une spécialisation sexuelle des fl.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*Le 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montre une organisation svt. homogène, de l’extérieur vers l’intérieur on distingue :</a:t>
            </a: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Un </a:t>
            </a:r>
            <a:r>
              <a:rPr lang="fr-FR" altLang="fr-FR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involucre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formé de plusieurs bractées stériles dont le nombre et la forme sont spécifique.</a:t>
            </a: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Un </a:t>
            </a:r>
            <a:r>
              <a:rPr lang="fr-FR" altLang="fr-FR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réceptacle de l’inflorescence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organe portant les fleurs, de forme variable :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plan, concave ou convexe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; à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soit lisse ou alvéolée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; aussi la </a:t>
            </a:r>
            <a:r>
              <a:rPr lang="fr-FR" altLang="fr-FR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présence ou l’absence de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bractées florales (paillettes)</a:t>
            </a:r>
            <a:r>
              <a:rPr lang="fr-FR" altLang="fr-FR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permettent de différencier des 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à surface nue ou à paillettes.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Des </a:t>
            </a:r>
            <a:r>
              <a:rPr lang="fr-FR" altLang="fr-FR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fleurs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sessiles dont </a:t>
            </a:r>
            <a:r>
              <a:rPr lang="fr-FR" alt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couleur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permet de distinguer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concolores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(fl. toutes de même couleur) et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discolores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(fl. périphérique de couleur différentes de celles du centre du capitule) ; </a:t>
            </a:r>
            <a:r>
              <a:rPr lang="fr-FR" alt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symétrie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permet de distinguer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 discoïde</a:t>
            </a:r>
            <a:r>
              <a:rPr lang="fr-FR" altLang="fr-FR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(fl. toutes de même symétrie soit actinomorphes = fleurons ou fl. tubuleuses soit zygomorphes = ligules ou fl. ligulées)  et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radiés</a:t>
            </a:r>
            <a:r>
              <a:rPr lang="fr-FR" altLang="fr-FR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(fl. périphérique ligulées et celles du centre des fleurons) et </a:t>
            </a:r>
            <a:r>
              <a:rPr lang="fr-FR" alt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permet de séparer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homogames</a:t>
            </a:r>
            <a:r>
              <a:rPr lang="fr-FR" altLang="fr-FR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(fl. toutes de même sexe) et des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capitules hétérogames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(fl. périphérique de sexe femelle et celles du centre de sexe hermaphrodite).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831"/>
    </mc:Choice>
    <mc:Fallback>
      <p:transition spd="slow" advTm="22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2208" x="8102600" y="5953125"/>
          <p14:tracePt t="2215" x="8112125" y="5861050"/>
          <p14:tracePt t="2231" x="8121650" y="5645150"/>
          <p14:tracePt t="2247" x="8102600" y="5318125"/>
          <p14:tracePt t="2267" x="7991475" y="4775200"/>
          <p14:tracePt t="2281" x="7886700" y="4464050"/>
          <p14:tracePt t="2298" x="7759700" y="4083050"/>
          <p14:tracePt t="2331" x="7521575" y="3575050"/>
          <p14:tracePt t="2365" x="7248525" y="3244850"/>
          <p14:tracePt t="2382" x="7213600" y="3203575"/>
          <p14:tracePt t="2699" x="7118350" y="3146425"/>
          <p14:tracePt t="2707" x="6975475" y="3070225"/>
          <p14:tracePt t="2714" x="6769100" y="2946400"/>
          <p14:tracePt t="2730" x="6337300" y="2695575"/>
          <p14:tracePt t="2748" x="5845175" y="2463800"/>
          <p14:tracePt t="2765" x="5245100" y="2241550"/>
          <p14:tracePt t="2782" x="4911725" y="2136775"/>
          <p14:tracePt t="2798" x="4594225" y="2019300"/>
          <p14:tracePt t="2814" x="4308475" y="1895475"/>
          <p14:tracePt t="2832" x="4143375" y="1831975"/>
          <p14:tracePt t="2849" x="3959225" y="1762125"/>
          <p14:tracePt t="2864" x="3860800" y="1730375"/>
          <p14:tracePt t="2881" x="3765550" y="1704975"/>
          <p14:tracePt t="2897" x="3667125" y="1670050"/>
          <p14:tracePt t="2914" x="3521075" y="1638300"/>
          <p14:tracePt t="2931" x="3444875" y="1622425"/>
          <p14:tracePt t="2947" x="3387725" y="1603375"/>
          <p14:tracePt t="2964" x="3340100" y="1584325"/>
          <p14:tracePt t="2981" x="3317875" y="1571625"/>
          <p14:tracePt t="2997" x="3302000" y="1562100"/>
          <p14:tracePt t="3014" x="3263900" y="1533525"/>
          <p14:tracePt t="3031" x="3225800" y="1508125"/>
          <p14:tracePt t="3048" x="3159125" y="1460500"/>
          <p14:tracePt t="3063" x="3117850" y="1419225"/>
          <p14:tracePt t="3081" x="3057525" y="1368425"/>
          <p14:tracePt t="3097" x="2981325" y="1282700"/>
          <p14:tracePt t="3115" x="2882900" y="1158875"/>
          <p14:tracePt t="3131" x="2828925" y="1098550"/>
          <p14:tracePt t="3148" x="2765425" y="1028700"/>
          <p14:tracePt t="3164" x="2733675" y="990600"/>
          <p14:tracePt t="3181" x="2686050" y="955675"/>
          <p14:tracePt t="3198" x="2622550" y="885825"/>
          <p14:tracePt t="3214" x="2616200" y="866775"/>
          <p14:tracePt t="3662" x="2635250" y="831850"/>
          <p14:tracePt t="3668" x="2660650" y="790575"/>
          <p14:tracePt t="3681" x="2673350" y="762000"/>
          <p14:tracePt t="3698" x="2724150" y="692150"/>
          <p14:tracePt t="3714" x="2746375" y="666750"/>
          <p14:tracePt t="3731" x="2771775" y="635000"/>
          <p14:tracePt t="3763" x="2838450" y="581025"/>
          <p14:tracePt t="3798" x="2940050" y="479425"/>
          <p14:tracePt t="3815" x="2978150" y="428625"/>
          <p14:tracePt t="3831" x="3000375" y="406400"/>
          <p14:tracePt t="3847" x="3022600" y="384175"/>
          <p14:tracePt t="3863" x="3032125" y="374650"/>
          <p14:tracePt t="3881" x="3048000" y="365125"/>
          <p14:tracePt t="3897" x="3086100" y="365125"/>
          <p14:tracePt t="3914" x="3101975" y="365125"/>
          <p14:tracePt t="3930" x="3111500" y="365125"/>
          <p14:tracePt t="3947" x="3133725" y="365125"/>
          <p14:tracePt t="3964" x="3136900" y="365125"/>
          <p14:tracePt t="4832" x="3143250" y="365125"/>
          <p14:tracePt t="4837" x="3146425" y="365125"/>
          <p14:tracePt t="4847" x="3152775" y="358775"/>
          <p14:tracePt t="4864" x="3168650" y="358775"/>
          <p14:tracePt t="4880" x="3181350" y="358775"/>
          <p14:tracePt t="4897" x="3190875" y="358775"/>
          <p14:tracePt t="4930" x="3197225" y="358775"/>
          <p14:tracePt t="4981" x="3216275" y="358775"/>
          <p14:tracePt t="4997" x="3225800" y="358775"/>
          <p14:tracePt t="5014" x="3235325" y="358775"/>
          <p14:tracePt t="5030" x="3251200" y="358775"/>
          <p14:tracePt t="5123" x="3260725" y="358775"/>
          <p14:tracePt t="5130" x="3267075" y="358775"/>
          <p14:tracePt t="5137" x="3276600" y="358775"/>
          <p14:tracePt t="5147" x="3286125" y="358775"/>
          <p14:tracePt t="5163" x="3317875" y="358775"/>
          <p14:tracePt t="5181" x="3355975" y="358775"/>
          <p14:tracePt t="5197" x="3381375" y="361950"/>
          <p14:tracePt t="5214" x="3390900" y="361950"/>
          <p14:tracePt t="5230" x="3403600" y="361950"/>
          <p14:tracePt t="5264" x="3409950" y="361950"/>
          <p14:tracePt t="5280" x="3429000" y="368300"/>
          <p14:tracePt t="5297" x="3438525" y="368300"/>
          <p14:tracePt t="5315" x="3454400" y="371475"/>
          <p14:tracePt t="5331" x="3460750" y="371475"/>
          <p14:tracePt t="5379" x="3460750" y="377825"/>
          <p14:tracePt t="5430" x="3463925" y="381000"/>
          <p14:tracePt t="5436" x="3473450" y="387350"/>
          <p14:tracePt t="5447" x="3479800" y="387350"/>
          <p14:tracePt t="5464" x="3486150" y="403225"/>
          <p14:tracePt t="6470" x="3546475" y="419100"/>
          <p14:tracePt t="6478" x="3638550" y="428625"/>
          <p14:tracePt t="6486" x="3730625" y="438150"/>
          <p14:tracePt t="6497" x="3813175" y="444500"/>
          <p14:tracePt t="6514" x="4098925" y="454025"/>
          <p14:tracePt t="6530" x="4292600" y="454025"/>
          <p14:tracePt t="6563" x="4921250" y="438150"/>
          <p14:tracePt t="6597" x="5534025" y="428625"/>
          <p14:tracePt t="6615" x="5737225" y="428625"/>
          <p14:tracePt t="6630" x="5921375" y="434975"/>
          <p14:tracePt t="6647" x="6229350" y="444500"/>
          <p14:tracePt t="6663" x="6378575" y="444500"/>
          <p14:tracePt t="6680" x="6537325" y="444500"/>
          <p14:tracePt t="6697" x="6756400" y="444500"/>
          <p14:tracePt t="6713" x="6880225" y="444500"/>
          <p14:tracePt t="6730" x="7019925" y="438150"/>
          <p14:tracePt t="6747" x="7204075" y="438150"/>
          <p14:tracePt t="6763" x="7286625" y="428625"/>
          <p14:tracePt t="6780" x="7372350" y="422275"/>
          <p14:tracePt t="6796" x="7480300" y="415925"/>
          <p14:tracePt t="6813" x="7521575" y="415925"/>
          <p14:tracePt t="6830" x="7566025" y="409575"/>
          <p14:tracePt t="6846" x="7600950" y="390525"/>
          <p14:tracePt t="6864" x="7613650" y="381000"/>
          <p14:tracePt t="6880" x="7623175" y="352425"/>
          <p14:tracePt t="6897" x="7642225" y="301625"/>
          <p14:tracePt t="6913" x="7661275" y="273050"/>
          <p14:tracePt t="6930" x="7670800" y="254000"/>
          <p14:tracePt t="6946" x="7670800" y="250825"/>
          <p14:tracePt t="7374" x="7683500" y="257175"/>
          <p14:tracePt t="7382" x="7702550" y="263525"/>
          <p14:tracePt t="7388" x="7743825" y="269875"/>
          <p14:tracePt t="7396" x="7781925" y="279400"/>
          <p14:tracePt t="7413" x="7867650" y="295275"/>
          <p14:tracePt t="7430" x="7950200" y="295275"/>
          <p14:tracePt t="7446" x="8112125" y="295275"/>
          <p14:tracePt t="7480" x="8328025" y="266700"/>
          <p14:tracePt t="7514" x="8489950" y="238125"/>
          <p14:tracePt t="7531" x="8601075" y="215900"/>
          <p14:tracePt t="7546" x="8639175" y="203200"/>
          <p14:tracePt t="7563" x="8683625" y="190500"/>
          <p14:tracePt t="7581" x="8747125" y="190500"/>
          <p14:tracePt t="7597" x="8788400" y="190500"/>
          <p14:tracePt t="7614" x="8832850" y="190500"/>
          <p14:tracePt t="7630" x="8902700" y="190500"/>
          <p14:tracePt t="7646" x="8947150" y="193675"/>
          <p14:tracePt t="7663" x="8991600" y="206375"/>
          <p14:tracePt t="7679" x="9013825" y="206375"/>
          <p14:tracePt t="7697" x="9055100" y="212725"/>
          <p14:tracePt t="7713" x="9083675" y="212725"/>
          <p14:tracePt t="7730" x="9124950" y="225425"/>
          <p14:tracePt t="9135" x="9140825" y="200025"/>
          <p14:tracePt t="9142" x="8912225" y="146050"/>
          <p14:tracePt t="9152" x="8699500" y="82550"/>
          <p14:tracePt t="9163" x="8115300" y="0"/>
          <p14:tracePt t="9181" x="7473950" y="0"/>
          <p14:tracePt t="9197" x="6899275" y="38100"/>
          <p14:tracePt t="9214" x="6029325" y="231775"/>
          <p14:tracePt t="9248" x="4873625" y="530225"/>
          <p14:tracePt t="9283" x="4181475" y="758825"/>
          <p14:tracePt t="9286" x="4013200" y="819150"/>
          <p14:tracePt t="9307" x="3686175" y="914400"/>
          <p14:tracePt t="9317" x="3594100" y="942975"/>
          <p14:tracePt t="9330" x="3406775" y="981075"/>
          <p14:tracePt t="9347" x="3232150" y="1019175"/>
          <p14:tracePt t="9363" x="3022600" y="1035050"/>
          <p14:tracePt t="9380" x="2895600" y="1035050"/>
          <p14:tracePt t="9397" x="2794000" y="1035050"/>
          <p14:tracePt t="9414" x="2660650" y="1022350"/>
          <p14:tracePt t="9430" x="2584450" y="1000125"/>
          <p14:tracePt t="9447" x="2498725" y="984250"/>
          <p14:tracePt t="9464" x="2355850" y="962025"/>
          <p14:tracePt t="9480" x="2270125" y="946150"/>
          <p14:tracePt t="9497" x="2165350" y="936625"/>
          <p14:tracePt t="9513" x="2012950" y="936625"/>
          <p14:tracePt t="9530" x="1952625" y="936625"/>
          <p14:tracePt t="9546" x="1895475" y="936625"/>
          <p14:tracePt t="9563" x="1778000" y="898525"/>
          <p14:tracePt t="9580" x="1689100" y="860425"/>
          <p14:tracePt t="9597" x="1577975" y="781050"/>
          <p14:tracePt t="9613" x="1536700" y="736600"/>
          <p14:tracePt t="9630" x="1489075" y="711200"/>
          <p14:tracePt t="9646" x="1460500" y="692150"/>
          <p14:tracePt t="9663" x="1425575" y="676275"/>
          <p14:tracePt t="9680" x="1393825" y="663575"/>
          <p14:tracePt t="9697" x="1358900" y="650875"/>
          <p14:tracePt t="9713" x="1330325" y="638175"/>
          <p14:tracePt t="9730" x="1304925" y="631825"/>
          <p14:tracePt t="9746" x="1285875" y="631825"/>
          <p14:tracePt t="10133" x="1247775" y="644525"/>
          <p14:tracePt t="10140" x="1200150" y="660400"/>
          <p14:tracePt t="10147" x="1158875" y="676275"/>
          <p14:tracePt t="10163" x="1082675" y="714375"/>
          <p14:tracePt t="10179" x="993775" y="749300"/>
          <p14:tracePt t="10196" x="876300" y="793750"/>
          <p14:tracePt t="10230" x="800100" y="819150"/>
          <p14:tracePt t="10263" x="733425" y="854075"/>
          <p14:tracePt t="10280" x="704850" y="866775"/>
          <p14:tracePt t="10296" x="676275" y="882650"/>
          <p14:tracePt t="10313" x="666750" y="892175"/>
          <p14:tracePt t="10330" x="650875" y="898525"/>
          <p14:tracePt t="10346" x="635000" y="898525"/>
          <p14:tracePt t="10363" x="625475" y="898525"/>
          <p14:tracePt t="10379" x="615950" y="898525"/>
          <p14:tracePt t="10396" x="609600" y="898525"/>
          <p14:tracePt t="10468" x="600075" y="898525"/>
          <p14:tracePt t="10576" x="596900" y="898525"/>
          <p14:tracePt t="11201" x="606425" y="898525"/>
          <p14:tracePt t="11209" x="619125" y="898525"/>
          <p14:tracePt t="11216" x="638175" y="898525"/>
          <p14:tracePt t="11230" x="698500" y="898525"/>
          <p14:tracePt t="11246" x="812800" y="898525"/>
          <p14:tracePt t="11263" x="930275" y="898525"/>
          <p14:tracePt t="11296" x="1168400" y="869950"/>
          <p14:tracePt t="11330" x="1438275" y="835025"/>
          <p14:tracePt t="11346" x="1622425" y="819150"/>
          <p14:tracePt t="11363" x="1816100" y="819150"/>
          <p14:tracePt t="11379" x="2047875" y="790575"/>
          <p14:tracePt t="11396" x="2165350" y="790575"/>
          <p14:tracePt t="11413" x="2238375" y="777875"/>
          <p14:tracePt t="11430" x="2320925" y="755650"/>
          <p14:tracePt t="11446" x="2365375" y="742950"/>
          <p14:tracePt t="11463" x="2432050" y="720725"/>
          <p14:tracePt t="11480" x="2552700" y="698500"/>
          <p14:tracePt t="11497" x="2625725" y="698500"/>
          <p14:tracePt t="11514" x="2682875" y="698500"/>
          <p14:tracePt t="11531" x="2752725" y="698500"/>
          <p14:tracePt t="11546" x="2790825" y="698500"/>
          <p14:tracePt t="11563" x="2819400" y="698500"/>
          <p14:tracePt t="11580" x="2867025" y="698500"/>
          <p14:tracePt t="11596" x="2905125" y="692150"/>
          <p14:tracePt t="11613" x="2965450" y="692150"/>
          <p14:tracePt t="11630" x="3092450" y="692150"/>
          <p14:tracePt t="11646" x="3175000" y="704850"/>
          <p14:tracePt t="11663" x="3273425" y="720725"/>
          <p14:tracePt t="11680" x="3371850" y="727075"/>
          <p14:tracePt t="11696" x="3432175" y="739775"/>
          <p14:tracePt t="11714" x="3562350" y="749300"/>
          <p14:tracePt t="11729" x="3648075" y="755650"/>
          <p14:tracePt t="11746" x="3730625" y="765175"/>
          <p14:tracePt t="11764" x="3832225" y="784225"/>
          <p14:tracePt t="11780" x="3902075" y="784225"/>
          <p14:tracePt t="11796" x="3956050" y="793750"/>
          <p14:tracePt t="11814" x="4010025" y="800100"/>
          <p14:tracePt t="11830" x="4041775" y="815975"/>
          <p14:tracePt t="11846" x="4064000" y="828675"/>
          <p14:tracePt t="11863" x="4076700" y="835025"/>
          <p14:tracePt t="12884" x="4089400" y="831850"/>
          <p14:tracePt t="12891" x="4098925" y="819150"/>
          <p14:tracePt t="12900" x="4111625" y="806450"/>
          <p14:tracePt t="12913" x="4146550" y="768350"/>
          <p14:tracePt t="12947" x="4330700" y="635000"/>
          <p14:tracePt t="12980" x="4530725" y="533400"/>
          <p14:tracePt t="12997" x="4616450" y="504825"/>
          <p14:tracePt t="13013" x="4645025" y="492125"/>
          <p14:tracePt t="13030" x="4676775" y="482600"/>
          <p14:tracePt t="13046" x="4692650" y="463550"/>
          <p14:tracePt t="13063" x="4708525" y="454025"/>
          <p14:tracePt t="13079" x="4718050" y="454025"/>
          <p14:tracePt t="13097" x="4737100" y="454025"/>
          <p14:tracePt t="13112" x="4746625" y="454025"/>
          <p14:tracePt t="13129" x="4752975" y="454025"/>
          <p14:tracePt t="13147" x="4756150" y="454025"/>
          <p14:tracePt t="13163" x="4762500" y="454025"/>
          <p14:tracePt t="13262" x="4762500" y="457200"/>
          <p14:tracePt t="13290" x="4762500" y="460375"/>
          <p14:tracePt t="13325" x="4762500" y="466725"/>
          <p14:tracePt t="13340" x="4762500" y="476250"/>
          <p14:tracePt t="13355" x="4762500" y="482600"/>
          <p14:tracePt t="13366" x="4762500" y="485775"/>
          <p14:tracePt t="13380" x="4778375" y="492125"/>
          <p14:tracePt t="13397" x="4791075" y="504825"/>
          <p14:tracePt t="13413" x="4816475" y="517525"/>
          <p14:tracePt t="13429" x="4867275" y="530225"/>
          <p14:tracePt t="13446" x="4997450" y="546100"/>
          <p14:tracePt t="13462" x="5105400" y="561975"/>
          <p14:tracePt t="13479" x="5191125" y="577850"/>
          <p14:tracePt t="13496" x="5273675" y="603250"/>
          <p14:tracePt t="13513" x="5318125" y="615950"/>
          <p14:tracePt t="13529" x="5362575" y="628650"/>
          <p14:tracePt t="13546" x="5413375" y="647700"/>
          <p14:tracePt t="13562" x="5445125" y="666750"/>
          <p14:tracePt t="13580" x="5473700" y="679450"/>
          <p14:tracePt t="13596" x="5495925" y="695325"/>
          <p14:tracePt t="13613" x="5505450" y="695325"/>
          <p14:tracePt t="13629" x="5514975" y="695325"/>
          <p14:tracePt t="13646" x="5521325" y="695325"/>
          <p14:tracePt t="13664" x="5530850" y="698500"/>
          <p14:tracePt t="13680" x="5530850" y="704850"/>
          <p14:tracePt t="13696" x="5530850" y="708025"/>
          <p14:tracePt t="13713" x="5537200" y="708025"/>
          <p14:tracePt t="13730" x="5537200" y="723900"/>
          <p14:tracePt t="13746" x="5537200" y="730250"/>
          <p14:tracePt t="13779" x="5537200" y="739775"/>
          <p14:tracePt t="13796" x="5537200" y="749300"/>
          <p14:tracePt t="13813" x="5537200" y="758825"/>
          <p14:tracePt t="13830" x="5537200" y="768350"/>
          <p14:tracePt t="13832" x="5537200" y="774700"/>
          <p14:tracePt t="13846" x="5540375" y="784225"/>
          <p14:tracePt t="13863" x="5546725" y="793750"/>
          <p14:tracePt t="13879" x="5549900" y="809625"/>
          <p14:tracePt t="13896" x="5549900" y="822325"/>
          <p14:tracePt t="13913" x="5549900" y="828675"/>
          <p14:tracePt t="13930" x="5549900" y="831850"/>
          <p14:tracePt t="13946" x="5549900" y="838200"/>
          <p14:tracePt t="13963" x="5549900" y="841375"/>
          <p14:tracePt t="13979" x="5549900" y="857250"/>
          <p14:tracePt t="13997" x="5549900" y="863600"/>
          <p14:tracePt t="14030" x="5543550" y="863600"/>
          <p14:tracePt t="14046" x="5540375" y="863600"/>
          <p14:tracePt t="14062" x="5534025" y="866775"/>
          <p14:tracePt t="14087" x="5524500" y="866775"/>
          <p14:tracePt t="14531" x="5524500" y="860425"/>
          <p14:tracePt t="14538" x="5524500" y="857250"/>
          <p14:tracePt t="14546" x="5524500" y="850900"/>
          <p14:tracePt t="14563" x="5524500" y="841375"/>
          <p14:tracePt t="14579" x="5546725" y="822325"/>
          <p14:tracePt t="14596" x="5584825" y="809625"/>
          <p14:tracePt t="14613" x="5629275" y="796925"/>
          <p14:tracePt t="14646" x="5762625" y="787400"/>
          <p14:tracePt t="14679" x="5905500" y="752475"/>
          <p14:tracePt t="14696" x="5969000" y="739775"/>
          <p14:tracePt t="14713" x="6013450" y="727075"/>
          <p14:tracePt t="14729" x="6051550" y="708025"/>
          <p14:tracePt t="14746" x="6061075" y="692150"/>
          <p14:tracePt t="14763" x="6070600" y="682625"/>
          <p14:tracePt t="14779" x="6083300" y="669925"/>
          <p14:tracePt t="14796" x="6099175" y="657225"/>
          <p14:tracePt t="14813" x="6111875" y="638175"/>
          <p14:tracePt t="14829" x="6111875" y="609600"/>
          <p14:tracePt t="14846" x="6111875" y="587375"/>
          <p14:tracePt t="14863" x="6111875" y="574675"/>
          <p14:tracePt t="14880" x="6092825" y="558800"/>
          <p14:tracePt t="14896" x="6083300" y="549275"/>
          <p14:tracePt t="14913" x="6064250" y="527050"/>
          <p14:tracePt t="14929" x="6026150" y="514350"/>
          <p14:tracePt t="14946" x="5984875" y="488950"/>
          <p14:tracePt t="14963" x="5921375" y="454025"/>
          <p14:tracePt t="14980" x="5791200" y="377825"/>
          <p14:tracePt t="14996" x="5702300" y="339725"/>
          <p14:tracePt t="15014" x="5603875" y="285750"/>
          <p14:tracePt t="15030" x="5559425" y="273050"/>
          <p14:tracePt t="15046" x="5537200" y="263525"/>
          <p14:tracePt t="15063" x="5505450" y="244475"/>
          <p14:tracePt t="15079" x="5470525" y="238125"/>
          <p14:tracePt t="15096" x="5448300" y="238125"/>
          <p14:tracePt t="15112" x="5426075" y="238125"/>
          <p14:tracePt t="15130" x="5384800" y="241300"/>
          <p14:tracePt t="15146" x="5356225" y="260350"/>
          <p14:tracePt t="15163" x="5327650" y="276225"/>
          <p14:tracePt t="15179" x="5311775" y="285750"/>
          <p14:tracePt t="15196" x="5289550" y="295275"/>
          <p14:tracePt t="15213" x="5273675" y="317500"/>
          <p14:tracePt t="15229" x="5264150" y="327025"/>
          <p14:tracePt t="15246" x="5248275" y="336550"/>
          <p14:tracePt t="15263" x="5235575" y="352425"/>
          <p14:tracePt t="15279" x="5222875" y="368300"/>
          <p14:tracePt t="15296" x="5213350" y="377825"/>
          <p14:tracePt t="15313" x="5210175" y="390525"/>
          <p14:tracePt t="15329" x="5197475" y="400050"/>
          <p14:tracePt t="15346" x="5197475" y="415925"/>
          <p14:tracePt t="15363" x="5197475" y="444500"/>
          <p14:tracePt t="15379" x="5197475" y="473075"/>
          <p14:tracePt t="15396" x="5197475" y="495300"/>
          <p14:tracePt t="15413" x="5197475" y="533400"/>
          <p14:tracePt t="15429" x="5197475" y="555625"/>
          <p14:tracePt t="15446" x="5197475" y="577850"/>
          <p14:tracePt t="15463" x="5197475" y="593725"/>
          <p14:tracePt t="15479" x="5197475" y="603250"/>
          <p14:tracePt t="15496" x="5197475" y="612775"/>
          <p14:tracePt t="15513" x="5210175" y="631825"/>
          <p14:tracePt t="15529" x="5226050" y="647700"/>
          <p14:tracePt t="15546" x="5251450" y="660400"/>
          <p14:tracePt t="15562" x="5292725" y="685800"/>
          <p14:tracePt t="15579" x="5324475" y="698500"/>
          <p14:tracePt t="15596" x="5346700" y="708025"/>
          <p14:tracePt t="15612" x="5397500" y="720725"/>
          <p14:tracePt t="15629" x="5435600" y="733425"/>
          <p14:tracePt t="15646" x="5480050" y="752475"/>
          <p14:tracePt t="15663" x="5543550" y="771525"/>
          <p14:tracePt t="15679" x="5597525" y="787400"/>
          <p14:tracePt t="15696" x="5641975" y="800100"/>
          <p14:tracePt t="15713" x="5683250" y="806450"/>
          <p14:tracePt t="15729" x="5715000" y="815975"/>
          <p14:tracePt t="15746" x="5737225" y="822325"/>
          <p14:tracePt t="15763" x="5778500" y="835025"/>
          <p14:tracePt t="15779" x="5816600" y="841375"/>
          <p14:tracePt t="15796" x="5854700" y="847725"/>
          <p14:tracePt t="15813" x="5915025" y="847725"/>
          <p14:tracePt t="15830" x="5959475" y="847725"/>
          <p14:tracePt t="15846" x="6003925" y="847725"/>
          <p14:tracePt t="15863" x="6045200" y="831850"/>
          <p14:tracePt t="15879" x="6076950" y="819150"/>
          <p14:tracePt t="15897" x="6099175" y="809625"/>
          <p14:tracePt t="15898" x="6118225" y="803275"/>
          <p14:tracePt t="15914" x="6149975" y="790575"/>
          <p14:tracePt t="15929" x="6172200" y="777875"/>
          <p14:tracePt t="15945" x="6203950" y="765175"/>
          <p14:tracePt t="15962" x="6219825" y="746125"/>
          <p14:tracePt t="15979" x="6229350" y="730250"/>
          <p14:tracePt t="15996" x="6248400" y="704850"/>
          <p14:tracePt t="16012" x="6264275" y="657225"/>
          <p14:tracePt t="16029" x="6264275" y="641350"/>
          <p14:tracePt t="16046" x="6264275" y="625475"/>
          <p14:tracePt t="16062" x="6264275" y="612775"/>
          <p14:tracePt t="16097" x="6264275" y="606425"/>
          <p14:tracePt t="17095" x="6321425" y="609600"/>
          <p14:tracePt t="17103" x="6410325" y="609600"/>
          <p14:tracePt t="17129" x="6683375" y="609600"/>
          <p14:tracePt t="17162" x="7331075" y="533400"/>
          <p14:tracePt t="17180" x="7791450" y="422275"/>
          <p14:tracePt t="17197" x="8128000" y="361950"/>
          <p14:tracePt t="17213" x="8334375" y="333375"/>
          <p14:tracePt t="17230" x="8629650" y="323850"/>
          <p14:tracePt t="17246" x="8769350" y="323850"/>
          <p14:tracePt t="17262" x="8896350" y="339725"/>
          <p14:tracePt t="17280" x="9083675" y="365125"/>
          <p14:tracePt t="17822" x="9140825" y="412750"/>
          <p14:tracePt t="17829" x="9115425" y="412750"/>
          <p14:tracePt t="17836" x="9074150" y="412750"/>
          <p14:tracePt t="17846" x="9004300" y="412750"/>
          <p14:tracePt t="17862" x="8788400" y="412750"/>
          <p14:tracePt t="17879" x="8251825" y="438150"/>
          <p14:tracePt t="17913" x="7388225" y="555625"/>
          <p14:tracePt t="17947" x="6753225" y="679450"/>
          <p14:tracePt t="17949" x="6670675" y="708025"/>
          <p14:tracePt t="17964" x="6518275" y="742950"/>
          <p14:tracePt t="17980" x="6419850" y="758825"/>
          <p14:tracePt t="17996" x="6375400" y="758825"/>
          <p14:tracePt t="18257" x="6270625" y="733425"/>
          <p14:tracePt t="18263" x="6121400" y="701675"/>
          <p14:tracePt t="18279" x="5689600" y="609600"/>
          <p14:tracePt t="18297" x="5111750" y="552450"/>
          <p14:tracePt t="18314" x="4346575" y="498475"/>
          <p14:tracePt t="18330" x="3943350" y="508000"/>
          <p14:tracePt t="18346" x="3575050" y="542925"/>
          <p14:tracePt t="18363" x="3006725" y="606425"/>
          <p14:tracePt t="18380" x="2778125" y="654050"/>
          <p14:tracePt t="18396" x="2527300" y="692150"/>
          <p14:tracePt t="18413" x="2270125" y="749300"/>
          <p14:tracePt t="18429" x="2139950" y="774700"/>
          <p14:tracePt t="18446" x="2012950" y="790575"/>
          <p14:tracePt t="18463" x="1876425" y="822325"/>
          <p14:tracePt t="18479" x="1793875" y="838200"/>
          <p14:tracePt t="18496" x="1708150" y="844550"/>
          <p14:tracePt t="18513" x="1597025" y="866775"/>
          <p14:tracePt t="18529" x="1552575" y="885825"/>
          <p14:tracePt t="18545" x="1514475" y="898525"/>
          <p14:tracePt t="18563" x="1463675" y="917575"/>
          <p14:tracePt t="18579" x="1419225" y="930275"/>
          <p14:tracePt t="18596" x="1381125" y="930275"/>
          <p14:tracePt t="18613" x="1327150" y="930275"/>
          <p14:tracePt t="18629" x="1298575" y="930275"/>
          <p14:tracePt t="18646" x="1282700" y="930275"/>
          <p14:tracePt t="18662" x="1266825" y="930275"/>
          <p14:tracePt t="18679" x="1254125" y="930275"/>
          <p14:tracePt t="18696" x="1241425" y="930275"/>
          <p14:tracePt t="18712" x="1238250" y="930275"/>
          <p14:tracePt t="18745" x="1231900" y="930275"/>
          <p14:tracePt t="18983" x="1241425" y="930275"/>
          <p14:tracePt t="18991" x="1250950" y="930275"/>
          <p14:tracePt t="18998" x="1263650" y="930275"/>
          <p14:tracePt t="19012" x="1304925" y="930275"/>
          <p14:tracePt t="19029" x="1397000" y="930275"/>
          <p14:tracePt t="19045" x="1514475" y="955675"/>
          <p14:tracePt t="19062" x="1647825" y="971550"/>
          <p14:tracePt t="19079" x="1733550" y="987425"/>
          <p14:tracePt t="19096" x="1793875" y="987425"/>
          <p14:tracePt t="19112" x="1863725" y="987425"/>
          <p14:tracePt t="19129" x="1892300" y="987425"/>
          <p14:tracePt t="19146" x="1924050" y="987425"/>
          <p14:tracePt t="19163" x="1984375" y="987425"/>
          <p14:tracePt t="19179" x="2054225" y="987425"/>
          <p14:tracePt t="19196" x="2136775" y="987425"/>
          <p14:tracePt t="19213" x="2241550" y="987425"/>
          <p14:tracePt t="19229" x="2295525" y="987425"/>
          <p14:tracePt t="19247" x="2355850" y="987425"/>
          <p14:tracePt t="19262" x="2384425" y="987425"/>
          <p14:tracePt t="19279" x="2428875" y="984250"/>
          <p14:tracePt t="19295" x="2473325" y="977900"/>
          <p14:tracePt t="19313" x="2546350" y="977900"/>
          <p14:tracePt t="19329" x="2581275" y="977900"/>
          <p14:tracePt t="19346" x="2616200" y="977900"/>
          <p14:tracePt t="19362" x="2625725" y="977900"/>
          <p14:tracePt t="19379" x="2635250" y="977900"/>
          <p14:tracePt t="19396" x="2641600" y="977900"/>
          <p14:tracePt t="19674" x="2663825" y="977900"/>
          <p14:tracePt t="19683" x="2698750" y="977900"/>
          <p14:tracePt t="19696" x="2755900" y="977900"/>
          <p14:tracePt t="19712" x="2809875" y="977900"/>
          <p14:tracePt t="19729" x="2844800" y="977900"/>
          <p14:tracePt t="19746" x="2892425" y="977900"/>
          <p14:tracePt t="19762" x="2936875" y="971550"/>
          <p14:tracePt t="19780" x="2981325" y="958850"/>
          <p14:tracePt t="19795" x="3092450" y="936625"/>
          <p14:tracePt t="19812" x="3149600" y="936625"/>
          <p14:tracePt t="19829" x="3187700" y="936625"/>
          <p14:tracePt t="19846" x="3228975" y="936625"/>
          <p14:tracePt t="19862" x="3257550" y="936625"/>
          <p14:tracePt t="19879" x="3273425" y="930275"/>
          <p14:tracePt t="19895" x="3314700" y="917575"/>
          <p14:tracePt t="19912" x="3343275" y="911225"/>
          <p14:tracePt t="19929" x="3387725" y="904875"/>
          <p14:tracePt t="19945" x="3451225" y="898525"/>
          <p14:tracePt t="19962" x="3489325" y="898525"/>
          <p14:tracePt t="19979" x="3517900" y="898525"/>
          <p14:tracePt t="19996" x="3530600" y="898525"/>
          <p14:tracePt t="20012" x="3540125" y="898525"/>
          <p14:tracePt t="20029" x="3556000" y="898525"/>
          <p14:tracePt t="20045" x="3571875" y="882650"/>
          <p14:tracePt t="20062" x="3581400" y="873125"/>
          <p14:tracePt t="20079" x="3590925" y="863600"/>
          <p14:tracePt t="20095" x="3606800" y="850900"/>
          <p14:tracePt t="20112" x="3606800" y="828675"/>
          <p14:tracePt t="20129" x="3606800" y="812800"/>
          <p14:tracePt t="20145" x="3587750" y="796925"/>
          <p14:tracePt t="20162" x="3578225" y="781050"/>
          <p14:tracePt t="20179" x="3568700" y="771525"/>
          <p14:tracePt t="20195" x="3552825" y="755650"/>
          <p14:tracePt t="20212" x="3517900" y="739775"/>
          <p14:tracePt t="20229" x="3463925" y="723900"/>
          <p14:tracePt t="20246" x="3381375" y="711200"/>
          <p14:tracePt t="20262" x="3343275" y="698500"/>
          <p14:tracePt t="20279" x="3321050" y="685800"/>
          <p14:tracePt t="20296" x="3270250" y="663575"/>
          <p14:tracePt t="20312" x="3232150" y="650875"/>
          <p14:tracePt t="20328" x="3178175" y="628650"/>
          <p14:tracePt t="20345" x="3076575" y="600075"/>
          <p14:tracePt t="20362" x="3038475" y="593725"/>
          <p14:tracePt t="20379" x="2997200" y="593725"/>
          <p14:tracePt t="20395" x="2978150" y="593725"/>
          <p14:tracePt t="20412" x="2946400" y="603250"/>
          <p14:tracePt t="20428" x="2921000" y="622300"/>
          <p14:tracePt t="20445" x="2879725" y="638175"/>
          <p14:tracePt t="20462" x="2857500" y="650875"/>
          <p14:tracePt t="20478" x="2825750" y="676275"/>
          <p14:tracePt t="20480" x="2813050" y="682625"/>
          <p14:tracePt t="20496" x="2803525" y="692150"/>
          <p14:tracePt t="20512" x="2794000" y="701675"/>
          <p14:tracePt t="20529" x="2771775" y="717550"/>
          <p14:tracePt t="20546" x="2768600" y="733425"/>
          <p14:tracePt t="20562" x="2768600" y="742950"/>
          <p14:tracePt t="20579" x="2768600" y="768350"/>
          <p14:tracePt t="20595" x="2768600" y="784225"/>
          <p14:tracePt t="20612" x="2768600" y="800100"/>
          <p14:tracePt t="20629" x="2800350" y="841375"/>
          <p14:tracePt t="20645" x="2825750" y="866775"/>
          <p14:tracePt t="20662" x="2873375" y="898525"/>
          <p14:tracePt t="20679" x="2936875" y="923925"/>
          <p14:tracePt t="20695" x="2990850" y="939800"/>
          <p14:tracePt t="20712" x="3028950" y="958850"/>
          <p14:tracePt t="20729" x="3076575" y="974725"/>
          <p14:tracePt t="20745" x="3101975" y="981075"/>
          <p14:tracePt t="20762" x="3136900" y="981075"/>
          <p14:tracePt t="20779" x="3200400" y="987425"/>
          <p14:tracePt t="20795" x="3260725" y="993775"/>
          <p14:tracePt t="20812" x="3321050" y="993775"/>
          <p14:tracePt t="20829" x="3384550" y="1000125"/>
          <p14:tracePt t="20845" x="3413125" y="1000125"/>
          <p14:tracePt t="20862" x="3441700" y="1012825"/>
          <p14:tracePt t="20879" x="3470275" y="1012825"/>
          <p14:tracePt t="20895" x="3489325" y="1012825"/>
          <p14:tracePt t="20912" x="3505200" y="1012825"/>
          <p14:tracePt t="20929" x="3527425" y="1000125"/>
          <p14:tracePt t="20945" x="3543300" y="990600"/>
          <p14:tracePt t="20962" x="3552825" y="981075"/>
          <p14:tracePt t="20979" x="3565525" y="968375"/>
          <p14:tracePt t="20995" x="3578225" y="939800"/>
          <p14:tracePt t="21012" x="3581400" y="923925"/>
          <p14:tracePt t="21029" x="3581400" y="901700"/>
          <p14:tracePt t="21045" x="3581400" y="892175"/>
          <p14:tracePt t="21062" x="3581400" y="889000"/>
          <p14:tracePt t="21172" x="3581400" y="882650"/>
          <p14:tracePt t="21549" x="3629025" y="885825"/>
          <p14:tracePt t="21556" x="3689350" y="895350"/>
          <p14:tracePt t="21562" x="3736975" y="904875"/>
          <p14:tracePt t="21579" x="3819525" y="904875"/>
          <p14:tracePt t="21595" x="3898900" y="904875"/>
          <p14:tracePt t="21611" x="3959225" y="904875"/>
          <p14:tracePt t="21629" x="4044950" y="904875"/>
          <p14:tracePt t="21662" x="4152900" y="904875"/>
          <p14:tracePt t="21695" x="4232275" y="904875"/>
          <p14:tracePt t="21712" x="4302125" y="904875"/>
          <p14:tracePt t="21728" x="4346575" y="904875"/>
          <p14:tracePt t="21745" x="4368800" y="904875"/>
          <p14:tracePt t="21762" x="4400550" y="904875"/>
          <p14:tracePt t="21779" x="4416425" y="904875"/>
          <p14:tracePt t="21796" x="4445000" y="904875"/>
          <p14:tracePt t="21812" x="4476750" y="904875"/>
          <p14:tracePt t="21829" x="4508500" y="904875"/>
          <p14:tracePt t="21846" x="4543425" y="904875"/>
          <p14:tracePt t="21862" x="4591050" y="904875"/>
          <p14:tracePt t="21880" x="4613275" y="904875"/>
          <p14:tracePt t="21896" x="4635500" y="904875"/>
          <p14:tracePt t="21912" x="4660900" y="904875"/>
          <p14:tracePt t="21929" x="4683125" y="904875"/>
          <p14:tracePt t="21945" x="4699000" y="904875"/>
          <p14:tracePt t="21962" x="4740275" y="908050"/>
          <p14:tracePt t="21978" x="4762500" y="914400"/>
          <p14:tracePt t="21996" x="4791075" y="914400"/>
          <p14:tracePt t="22012" x="4826000" y="914400"/>
          <p14:tracePt t="22029" x="4860925" y="914400"/>
          <p14:tracePt t="22045" x="4889500" y="914400"/>
          <p14:tracePt t="22062" x="4937125" y="914400"/>
          <p14:tracePt t="22079" x="4975225" y="914400"/>
          <p14:tracePt t="22095" x="4997450" y="914400"/>
          <p14:tracePt t="22113" x="5035550" y="914400"/>
          <p14:tracePt t="22129" x="5051425" y="914400"/>
          <p14:tracePt t="22146" x="5067300" y="914400"/>
          <p14:tracePt t="22161" x="5089525" y="914400"/>
          <p14:tracePt t="22179" x="5099050" y="914400"/>
          <p14:tracePt t="22195" x="5108575" y="914400"/>
          <p14:tracePt t="22211" x="5121275" y="914400"/>
          <p14:tracePt t="22228" x="5137150" y="914400"/>
          <p14:tracePt t="22245" x="5143500" y="914400"/>
          <p14:tracePt t="22282" x="5146675" y="914400"/>
          <p14:tracePt t="22333" x="5153025" y="914400"/>
          <p14:tracePt t="22340" x="5156200" y="914400"/>
          <p14:tracePt t="22348" x="5162550" y="914400"/>
          <p14:tracePt t="22362" x="5172075" y="914400"/>
          <p14:tracePt t="22379" x="5187950" y="914400"/>
          <p14:tracePt t="22396" x="5197475" y="914400"/>
          <p14:tracePt t="22412" x="5200650" y="914400"/>
          <p14:tracePt t="24221" x="5175250" y="911225"/>
          <p14:tracePt t="24229" x="5127625" y="911225"/>
          <p14:tracePt t="24245" x="5045075" y="911225"/>
          <p14:tracePt t="24262" x="4975225" y="911225"/>
          <p14:tracePt t="24278" x="4810125" y="933450"/>
          <p14:tracePt t="24295" x="4667250" y="952500"/>
          <p14:tracePt t="24328" x="4219575" y="987425"/>
          <p14:tracePt t="24362" x="3898900" y="1016000"/>
          <p14:tracePt t="24379" x="3702050" y="1022350"/>
          <p14:tracePt t="24395" x="3575050" y="1022350"/>
          <p14:tracePt t="24412" x="3403600" y="1022350"/>
          <p14:tracePt t="24429" x="3187700" y="1022350"/>
          <p14:tracePt t="24445" x="3070225" y="1031875"/>
          <p14:tracePt t="24462" x="2974975" y="1031875"/>
          <p14:tracePt t="24478" x="2927350" y="1038225"/>
          <p14:tracePt t="24495" x="2911475" y="1038225"/>
          <p14:tracePt t="24511" x="2901950" y="1038225"/>
          <p14:tracePt t="24513" x="2898775" y="1038225"/>
          <p14:tracePt t="24529" x="2889250" y="1038225"/>
          <p14:tracePt t="24545" x="2876550" y="1038225"/>
          <p14:tracePt t="24562" x="2857500" y="1047750"/>
          <p14:tracePt t="24578" x="2847975" y="1054100"/>
          <p14:tracePt t="24595" x="2825750" y="1069975"/>
          <p14:tracePt t="24612" x="2809875" y="1082675"/>
          <p14:tracePt t="24629" x="2781300" y="1098550"/>
          <p14:tracePt t="24645" x="2762250" y="1101725"/>
          <p14:tracePt t="24662" x="2727325" y="1108075"/>
          <p14:tracePt t="24678" x="2689225" y="1114425"/>
          <p14:tracePt t="24695" x="2651125" y="1127125"/>
          <p14:tracePt t="24712" x="2597150" y="1146175"/>
          <p14:tracePt t="24729" x="2565400" y="1158875"/>
          <p14:tracePt t="24745" x="2543175" y="1168400"/>
          <p14:tracePt t="24762" x="2514600" y="1187450"/>
          <p14:tracePt t="24778" x="2508250" y="1187450"/>
          <p14:tracePt t="25312" x="2479675" y="1193800"/>
          <p14:tracePt t="25319" x="2432050" y="1200150"/>
          <p14:tracePt t="25328" x="2393950" y="1209675"/>
          <p14:tracePt t="25345" x="2295525" y="1231900"/>
          <p14:tracePt t="25361" x="2178050" y="1279525"/>
          <p14:tracePt t="25379" x="2133600" y="1292225"/>
          <p14:tracePt t="25411" x="2054225" y="1323975"/>
          <p14:tracePt t="25444" x="1978025" y="1352550"/>
          <p14:tracePt t="25461" x="1898650" y="1374775"/>
          <p14:tracePt t="25478" x="1844675" y="1387475"/>
          <p14:tracePt t="25495" x="1800225" y="1406525"/>
          <p14:tracePt t="25511" x="1743075" y="1412875"/>
          <p14:tracePt t="25528" x="1727200" y="1412875"/>
          <p14:tracePt t="25545" x="1717675" y="1412875"/>
          <p14:tracePt t="25562" x="1698625" y="1412875"/>
          <p14:tracePt t="25578" x="1689100" y="1412875"/>
          <p14:tracePt t="25595" x="1682750" y="1412875"/>
          <p14:tracePt t="25633" x="1682750" y="1409700"/>
          <p14:tracePt t="25646" x="1689100" y="1397000"/>
          <p14:tracePt t="25661" x="1746250" y="1368425"/>
          <p14:tracePt t="25679" x="1822450" y="1336675"/>
          <p14:tracePt t="25696" x="1892300" y="1298575"/>
          <p14:tracePt t="25712" x="1943100" y="1279525"/>
          <p14:tracePt t="25728" x="1958975" y="1279525"/>
          <p14:tracePt t="25744" x="1968500" y="1279525"/>
          <p14:tracePt t="25762" x="1987550" y="1279525"/>
          <p14:tracePt t="25778" x="2003425" y="1279525"/>
          <p14:tracePt t="25796" x="2044700" y="1289050"/>
          <p14:tracePt t="25812" x="2054225" y="1298575"/>
          <p14:tracePt t="25829" x="2063750" y="1308100"/>
          <p14:tracePt t="25845" x="2073275" y="1308100"/>
          <p14:tracePt t="25862" x="2092325" y="1308100"/>
          <p14:tracePt t="25878" x="2092325" y="1320800"/>
          <p14:tracePt t="25912" x="2101850" y="1323975"/>
          <p14:tracePt t="25928" x="2117725" y="1330325"/>
          <p14:tracePt t="25945" x="2162175" y="1346200"/>
          <p14:tracePt t="25962" x="2190750" y="1358900"/>
          <p14:tracePt t="25978" x="2222500" y="1377950"/>
          <p14:tracePt t="25995" x="2251075" y="1393825"/>
          <p14:tracePt t="26011" x="2266950" y="1393825"/>
          <p14:tracePt t="26029" x="2276475" y="1393825"/>
          <p14:tracePt t="26034" x="2279650" y="1393825"/>
          <p14:tracePt t="26046" x="2279650" y="1400175"/>
          <p14:tracePt t="26061" x="2286000" y="1400175"/>
          <p14:tracePt t="26078" x="2295525" y="1400175"/>
          <p14:tracePt t="26095" x="2314575" y="1400175"/>
          <p14:tracePt t="26112" x="2336800" y="1400175"/>
          <p14:tracePt t="26128" x="2365375" y="1400175"/>
          <p14:tracePt t="26145" x="2387600" y="1400175"/>
          <p14:tracePt t="26161" x="2397125" y="1400175"/>
          <p14:tracePt t="26179" x="2406650" y="1400175"/>
          <p14:tracePt t="26195" x="2409825" y="1400175"/>
          <p14:tracePt t="26211" x="2416175" y="1400175"/>
          <p14:tracePt t="26246" x="2419350" y="1400175"/>
          <p14:tracePt t="26262" x="2425700" y="1400175"/>
          <p14:tracePt t="26278" x="2428875" y="1400175"/>
          <p14:tracePt t="26295" x="2435225" y="1400175"/>
          <p14:tracePt t="26311" x="2435225" y="1403350"/>
          <p14:tracePt t="26329" x="2441575" y="1403350"/>
          <p14:tracePt t="26375" x="2444750" y="1403350"/>
          <p14:tracePt t="26416" x="2444750" y="1409700"/>
          <p14:tracePt t="26452" x="2454275" y="1409700"/>
          <p14:tracePt t="26501" x="2460625" y="1409700"/>
          <p14:tracePt t="26509" x="2463800" y="1409700"/>
          <p14:tracePt t="26516" x="2470150" y="1406525"/>
          <p14:tracePt t="26528" x="2476500" y="1403350"/>
          <p14:tracePt t="26544" x="2489200" y="1387475"/>
          <p14:tracePt t="26562" x="2495550" y="1371600"/>
          <p14:tracePt t="26578" x="2495550" y="1362075"/>
          <p14:tracePt t="26594" x="2495550" y="1352550"/>
          <p14:tracePt t="26628" x="2511425" y="1346200"/>
          <p14:tracePt t="26645" x="2574925" y="1346200"/>
          <p14:tracePt t="26662" x="2641600" y="1346200"/>
          <p14:tracePt t="26678" x="2724150" y="1346200"/>
          <p14:tracePt t="26694" x="2819400" y="1346200"/>
          <p14:tracePt t="26711" x="2879725" y="1346200"/>
          <p14:tracePt t="26728" x="2924175" y="1346200"/>
          <p14:tracePt t="26745" x="3009900" y="1346200"/>
          <p14:tracePt t="26761" x="3089275" y="1346200"/>
          <p14:tracePt t="26778" x="3184525" y="1352550"/>
          <p14:tracePt t="26795" x="3330575" y="1374775"/>
          <p14:tracePt t="26812" x="3470275" y="1403350"/>
          <p14:tracePt t="26829" x="3679825" y="1428750"/>
          <p14:tracePt t="26845" x="3819525" y="1444625"/>
          <p14:tracePt t="26862" x="3959225" y="1463675"/>
          <p14:tracePt t="26879" x="4149725" y="1489075"/>
          <p14:tracePt t="26895" x="4264025" y="1498600"/>
          <p14:tracePt t="26912" x="4391025" y="1508125"/>
          <p14:tracePt t="26929" x="4597400" y="1508125"/>
          <p14:tracePt t="26945" x="4727575" y="1514475"/>
          <p14:tracePt t="26962" x="4886325" y="1524000"/>
          <p14:tracePt t="26979" x="5051425" y="1539875"/>
          <p14:tracePt t="26995" x="5114925" y="1555750"/>
          <p14:tracePt t="27012" x="5175250" y="1555750"/>
          <p14:tracePt t="27029" x="5232400" y="1568450"/>
          <p14:tracePt t="27045" x="5254625" y="1574800"/>
          <p14:tracePt t="27062" x="5283200" y="1574800"/>
          <p14:tracePt t="27079" x="5318125" y="1581150"/>
          <p14:tracePt t="27096" x="5346700" y="1584325"/>
          <p14:tracePt t="27112" x="5362575" y="1584325"/>
          <p14:tracePt t="27128" x="5378450" y="1584325"/>
          <p14:tracePt t="27145" x="5391150" y="1584325"/>
          <p14:tracePt t="27200" x="5391150" y="1577975"/>
          <p14:tracePt t="27215" x="5391150" y="1574800"/>
          <p14:tracePt t="27222" x="5391150" y="1565275"/>
          <p14:tracePt t="28177" x="5435600" y="1565275"/>
          <p14:tracePt t="28184" x="5483225" y="1555750"/>
          <p14:tracePt t="28195" x="5521325" y="1549400"/>
          <p14:tracePt t="28228" x="5822950" y="1463675"/>
          <p14:tracePt t="28262" x="6137275" y="1358900"/>
          <p14:tracePt t="28278" x="6280150" y="1304925"/>
          <p14:tracePt t="28295" x="6378575" y="1270000"/>
          <p14:tracePt t="28311" x="6518275" y="1212850"/>
          <p14:tracePt t="28328" x="6616700" y="1181100"/>
          <p14:tracePt t="28344" x="6692900" y="1158875"/>
          <p14:tracePt t="28361" x="6784975" y="1130300"/>
          <p14:tracePt t="28378" x="6858000" y="1114425"/>
          <p14:tracePt t="28394" x="6934200" y="1098550"/>
          <p14:tracePt t="28411" x="7067550" y="1066800"/>
          <p14:tracePt t="28428" x="7131050" y="1060450"/>
          <p14:tracePt t="28444" x="7197725" y="1060450"/>
          <p14:tracePt t="28461" x="7305675" y="1054100"/>
          <p14:tracePt t="28478" x="7388225" y="1054100"/>
          <p14:tracePt t="28494" x="7448550" y="1054100"/>
          <p14:tracePt t="28511" x="7524750" y="1076325"/>
          <p14:tracePt t="28528" x="7569200" y="1092200"/>
          <p14:tracePt t="28544" x="7613650" y="1104900"/>
          <p14:tracePt t="28562" x="7686675" y="1123950"/>
          <p14:tracePt t="28578" x="7731125" y="1143000"/>
          <p14:tracePt t="28595" x="7769225" y="1155700"/>
          <p14:tracePt t="28611" x="7813675" y="1174750"/>
          <p14:tracePt t="28628" x="7829550" y="1184275"/>
          <p14:tracePt t="28645" x="7839075" y="1200150"/>
          <p14:tracePt t="28661" x="7861300" y="1209675"/>
          <p14:tracePt t="28678" x="7870825" y="1209675"/>
          <p14:tracePt t="28694" x="7874000" y="1209675"/>
          <p14:tracePt t="28768" x="7874000" y="1216025"/>
          <p14:tracePt t="29161" x="7816850" y="1212850"/>
          <p14:tracePt t="29172" x="7734300" y="1203325"/>
          <p14:tracePt t="29183" x="7575550" y="1203325"/>
          <p14:tracePt t="29195" x="7381875" y="1203325"/>
          <p14:tracePt t="29211" x="7175500" y="1193800"/>
          <p14:tracePt t="29228" x="6959600" y="1193800"/>
          <p14:tracePt t="29261" x="6311900" y="1209675"/>
          <p14:tracePt t="29295" x="5715000" y="1308100"/>
          <p14:tracePt t="29312" x="5470525" y="1346200"/>
          <p14:tracePt t="29328" x="5178425" y="1400175"/>
          <p14:tracePt t="29345" x="4730750" y="1498600"/>
          <p14:tracePt t="29362" x="4460875" y="1539875"/>
          <p14:tracePt t="29379" x="4184650" y="1581150"/>
          <p14:tracePt t="29395" x="3851275" y="1628775"/>
          <p14:tracePt t="29411" x="3622675" y="1657350"/>
          <p14:tracePt t="29429" x="3460750" y="1685925"/>
          <p14:tracePt t="29444" x="3241675" y="1701800"/>
          <p14:tracePt t="29461" x="3178175" y="1701800"/>
          <p14:tracePt t="29737" x="3117850" y="1689100"/>
          <p14:tracePt t="29744" x="3000375" y="1670050"/>
          <p14:tracePt t="29751" x="2886075" y="1651000"/>
          <p14:tracePt t="29761" x="2771775" y="1631950"/>
          <p14:tracePt t="29778" x="2565400" y="1603375"/>
          <p14:tracePt t="29794" x="2232025" y="1574800"/>
          <p14:tracePt t="29812" x="2060575" y="1574800"/>
          <p14:tracePt t="29828" x="1879600" y="1574800"/>
          <p14:tracePt t="29844" x="1685925" y="1574800"/>
          <p14:tracePt t="29862" x="1568450" y="1574800"/>
          <p14:tracePt t="29878" x="1454150" y="1568450"/>
          <p14:tracePt t="29894" x="1323975" y="1568450"/>
          <p14:tracePt t="29911" x="1250950" y="1568450"/>
          <p14:tracePt t="29928" x="1193800" y="1568450"/>
          <p14:tracePt t="29944" x="1098550" y="1568450"/>
          <p14:tracePt t="29962" x="1047750" y="1568450"/>
          <p14:tracePt t="29978" x="1003300" y="1568450"/>
          <p14:tracePt t="29994" x="939800" y="1568450"/>
          <p14:tracePt t="30011" x="911225" y="1568450"/>
          <p14:tracePt t="30029" x="879475" y="1568450"/>
          <p14:tracePt t="30044" x="850900" y="1568450"/>
          <p14:tracePt t="30061" x="819150" y="1568450"/>
          <p14:tracePt t="30078" x="781050" y="1568450"/>
          <p14:tracePt t="30094" x="771525" y="1568450"/>
          <p14:tracePt t="30111" x="758825" y="1568450"/>
          <p14:tracePt t="30128" x="739775" y="1568450"/>
          <p14:tracePt t="30144" x="730250" y="1568450"/>
          <p14:tracePt t="30162" x="720725" y="1568450"/>
          <p14:tracePt t="30178" x="704850" y="1568450"/>
          <p14:tracePt t="30194" x="692150" y="1568450"/>
          <p14:tracePt t="30229" x="698500" y="1568450"/>
          <p14:tracePt t="30244" x="714375" y="1568450"/>
          <p14:tracePt t="30261" x="736600" y="1568450"/>
          <p14:tracePt t="30278" x="777875" y="1562100"/>
          <p14:tracePt t="30294" x="800100" y="1562100"/>
          <p14:tracePt t="30311" x="828675" y="1562100"/>
          <p14:tracePt t="30328" x="876300" y="1562100"/>
          <p14:tracePt t="30344" x="911225" y="1562100"/>
          <p14:tracePt t="30362" x="942975" y="1562100"/>
          <p14:tracePt t="30378" x="974725" y="1562100"/>
          <p14:tracePt t="30395" x="1003300" y="1562100"/>
          <p14:tracePt t="30412" x="1012825" y="1562100"/>
          <p14:tracePt t="30429" x="1028700" y="1562100"/>
          <p14:tracePt t="30444" x="1044575" y="1562100"/>
          <p14:tracePt t="30461" x="1054100" y="1562100"/>
          <p14:tracePt t="30478" x="1066800" y="1562100"/>
          <p14:tracePt t="30495" x="1082675" y="1562100"/>
          <p14:tracePt t="30511" x="1104900" y="1562100"/>
          <p14:tracePt t="30528" x="1136650" y="1562100"/>
          <p14:tracePt t="30544" x="1168400" y="1562100"/>
          <p14:tracePt t="30561" x="1190625" y="1562100"/>
          <p14:tracePt t="30578" x="1238250" y="1562100"/>
          <p14:tracePt t="30595" x="1279525" y="1562100"/>
          <p14:tracePt t="30611" x="1317625" y="1562100"/>
          <p14:tracePt t="30628" x="1371600" y="1562100"/>
          <p14:tracePt t="30644" x="1416050" y="1562100"/>
          <p14:tracePt t="30661" x="1460500" y="1562100"/>
          <p14:tracePt t="30678" x="1530350" y="1562100"/>
          <p14:tracePt t="30694" x="1568450" y="1562100"/>
          <p14:tracePt t="30711" x="1612900" y="1562100"/>
          <p14:tracePt t="30728" x="1651000" y="1562100"/>
          <p14:tracePt t="30744" x="1666875" y="1562100"/>
          <p14:tracePt t="30761" x="1676400" y="1562100"/>
          <p14:tracePt t="30779" x="1698625" y="1562100"/>
          <p14:tracePt t="30794" x="1708150" y="1562100"/>
          <p14:tracePt t="30811" x="1717675" y="1562100"/>
          <p14:tracePt t="30828" x="1727200" y="1562100"/>
          <p14:tracePt t="30844" x="1730375" y="1562100"/>
          <p14:tracePt t="30861" x="1746250" y="1562100"/>
          <p14:tracePt t="30878" x="1762125" y="1562100"/>
          <p14:tracePt t="30894" x="1771650" y="1562100"/>
          <p14:tracePt t="30911" x="1781175" y="1562100"/>
          <p14:tracePt t="30928" x="1819275" y="1562100"/>
          <p14:tracePt t="30944" x="1857375" y="1562100"/>
          <p14:tracePt t="30961" x="1892300" y="1562100"/>
          <p14:tracePt t="30978" x="1955800" y="1565275"/>
          <p14:tracePt t="30994" x="2000250" y="1571625"/>
          <p14:tracePt t="31012" x="2079625" y="1584325"/>
          <p14:tracePt t="31028" x="2149475" y="1590675"/>
          <p14:tracePt t="31044" x="2222500" y="1600200"/>
          <p14:tracePt t="31063" x="2308225" y="1600200"/>
          <p14:tracePt t="31078" x="2368550" y="1600200"/>
          <p14:tracePt t="31094" x="2438400" y="1600200"/>
          <p14:tracePt t="31112" x="2584450" y="1622425"/>
          <p14:tracePt t="31128" x="2644775" y="1628775"/>
          <p14:tracePt t="31144" x="2705100" y="1628775"/>
          <p14:tracePt t="31162" x="2790825" y="1638300"/>
          <p14:tracePt t="31178" x="2854325" y="1644650"/>
          <p14:tracePt t="31194" x="2914650" y="1644650"/>
          <p14:tracePt t="31212" x="2974975" y="1651000"/>
          <p14:tracePt t="31228" x="3019425" y="1657350"/>
          <p14:tracePt t="31244" x="3051175" y="1657350"/>
          <p14:tracePt t="31262" x="3089275" y="1663700"/>
          <p14:tracePt t="31278" x="3111500" y="1663700"/>
          <p14:tracePt t="31294" x="3136900" y="1663700"/>
          <p14:tracePt t="31311" x="3162300" y="1666875"/>
          <p14:tracePt t="31328" x="3190875" y="1666875"/>
          <p14:tracePt t="31344" x="3213100" y="1673225"/>
          <p14:tracePt t="31362" x="3254375" y="1679575"/>
          <p14:tracePt t="31378" x="3276600" y="1679575"/>
          <p14:tracePt t="31394" x="3305175" y="1679575"/>
          <p14:tracePt t="31412" x="3321050" y="1679575"/>
          <p14:tracePt t="31427" x="3330575" y="1679575"/>
          <p14:tracePt t="31444" x="3340100" y="1679575"/>
          <p14:tracePt t="34520" x="3346450" y="1679575"/>
          <p14:tracePt t="34527" x="3346450" y="1673225"/>
          <p14:tracePt t="34533" x="3346450" y="1666875"/>
          <p14:tracePt t="34548" x="3346450" y="1663700"/>
          <p14:tracePt t="34569" x="3349625" y="1663700"/>
          <p14:tracePt t="34578" x="3355975" y="1663700"/>
          <p14:tracePt t="34595" x="3365500" y="1663700"/>
          <p14:tracePt t="34627" x="3435350" y="1663700"/>
          <p14:tracePt t="34661" x="3613150" y="1663700"/>
          <p14:tracePt t="34678" x="3695700" y="1663700"/>
          <p14:tracePt t="34694" x="3778250" y="1663700"/>
          <p14:tracePt t="34711" x="3857625" y="1651000"/>
          <p14:tracePt t="34727" x="3902075" y="1638300"/>
          <p14:tracePt t="34744" x="3956050" y="1609725"/>
          <p14:tracePt t="34762" x="4032250" y="1568450"/>
          <p14:tracePt t="34777" x="4089400" y="1533525"/>
          <p14:tracePt t="34794" x="4121150" y="1520825"/>
          <p14:tracePt t="34812" x="4146550" y="1504950"/>
          <p14:tracePt t="34827" x="4159250" y="1492250"/>
          <p14:tracePt t="34844" x="4162425" y="1492250"/>
          <p14:tracePt t="34926" x="4156075" y="1492250"/>
          <p14:tracePt t="34933" x="4152900" y="1492250"/>
          <p14:tracePt t="34944" x="4137025" y="1492250"/>
          <p14:tracePt t="34961" x="4057650" y="1492250"/>
          <p14:tracePt t="34977" x="3975100" y="1492250"/>
          <p14:tracePt t="34994" x="3883025" y="1492250"/>
          <p14:tracePt t="35011" x="3752850" y="1492250"/>
          <p14:tracePt t="35027" x="3683000" y="1492250"/>
          <p14:tracePt t="35044" x="3622675" y="1492250"/>
          <p14:tracePt t="35060" x="3562350" y="1492250"/>
          <p14:tracePt t="35077" x="3524250" y="1492250"/>
          <p14:tracePt t="35094" x="3479800" y="1492250"/>
          <p14:tracePt t="35110" x="3432175" y="1492250"/>
          <p14:tracePt t="35127" x="3409950" y="1492250"/>
          <p14:tracePt t="35144" x="3387725" y="1492250"/>
          <p14:tracePt t="35160" x="3375025" y="1492250"/>
          <p14:tracePt t="35177" x="3362325" y="1492250"/>
          <p14:tracePt t="35194" x="3352800" y="1492250"/>
          <p14:tracePt t="35210" x="3340100" y="1492250"/>
          <p14:tracePt t="36800" x="3390900" y="1504950"/>
          <p14:tracePt t="36807" x="3473450" y="1520825"/>
          <p14:tracePt t="36814" x="3556000" y="1539875"/>
          <p14:tracePt t="36827" x="3730625" y="1577975"/>
          <p14:tracePt t="36844" x="3892550" y="1593850"/>
          <p14:tracePt t="36861" x="4051300" y="1593850"/>
          <p14:tracePt t="36894" x="4429125" y="1593850"/>
          <p14:tracePt t="36928" x="4749800" y="1593850"/>
          <p14:tracePt t="36943" x="4813300" y="1603375"/>
          <p14:tracePt t="36961" x="4870450" y="1603375"/>
          <p14:tracePt t="36977" x="4956175" y="1603375"/>
          <p14:tracePt t="36994" x="5016500" y="1603375"/>
          <p14:tracePt t="37010" x="5076825" y="1603375"/>
          <p14:tracePt t="37028" x="5140325" y="1603375"/>
          <p14:tracePt t="37044" x="5168900" y="1603375"/>
          <p14:tracePt t="37061" x="5197475" y="1603375"/>
          <p14:tracePt t="37078" x="5229225" y="1603375"/>
          <p14:tracePt t="37094" x="5276850" y="1590675"/>
          <p14:tracePt t="37111" x="5321300" y="1571625"/>
          <p14:tracePt t="37128" x="5410200" y="1558925"/>
          <p14:tracePt t="37143" x="5448300" y="1546225"/>
          <p14:tracePt t="37161" x="5499100" y="1533525"/>
          <p14:tracePt t="37178" x="5562600" y="1527175"/>
          <p14:tracePt t="37193" x="5607050" y="1527175"/>
          <p14:tracePt t="37210" x="5629275" y="1527175"/>
          <p14:tracePt t="37227" x="5664200" y="1527175"/>
          <p14:tracePt t="37243" x="5673725" y="1527175"/>
          <p14:tracePt t="37261" x="5683250" y="1527175"/>
          <p14:tracePt t="37684" x="5721350" y="1527175"/>
          <p14:tracePt t="37691" x="5759450" y="1530350"/>
          <p14:tracePt t="37698" x="5816600" y="1530350"/>
          <p14:tracePt t="37711" x="5861050" y="1530350"/>
          <p14:tracePt t="37727" x="5981700" y="1536700"/>
          <p14:tracePt t="37744" x="6067425" y="1552575"/>
          <p14:tracePt t="37777" x="6308725" y="1603375"/>
          <p14:tracePt t="37810" x="6480175" y="1631950"/>
          <p14:tracePt t="37827" x="6632575" y="1647825"/>
          <p14:tracePt t="37844" x="6715125" y="1647825"/>
          <p14:tracePt t="37860" x="6775450" y="1647825"/>
          <p14:tracePt t="37877" x="6854825" y="1657350"/>
          <p14:tracePt t="37894" x="6899275" y="1657350"/>
          <p14:tracePt t="37911" x="6962775" y="1670050"/>
          <p14:tracePt t="37927" x="7007225" y="1670050"/>
          <p14:tracePt t="37945" x="7035800" y="1670050"/>
          <p14:tracePt t="37961" x="7083425" y="1670050"/>
          <p14:tracePt t="37977" x="7112000" y="1670050"/>
          <p14:tracePt t="37994" x="7127875" y="1670050"/>
          <p14:tracePt t="38011" x="7146925" y="1670050"/>
          <p14:tracePt t="38027" x="7162800" y="1673225"/>
          <p14:tracePt t="38044" x="7172325" y="1673225"/>
          <p14:tracePt t="38061" x="7188200" y="1689100"/>
          <p14:tracePt t="38077" x="7216775" y="1695450"/>
          <p14:tracePt t="38094" x="7223125" y="1695450"/>
          <p14:tracePt t="39301" x="7267575" y="1701800"/>
          <p14:tracePt t="39308" x="7340600" y="1720850"/>
          <p14:tracePt t="39316" x="7419975" y="1736725"/>
          <p14:tracePt t="39327" x="7515225" y="1755775"/>
          <p14:tracePt t="39345" x="7781925" y="1822450"/>
          <p14:tracePt t="39360" x="7947025" y="1847850"/>
          <p14:tracePt t="39393" x="8293100" y="1882775"/>
          <p14:tracePt t="39426" x="8569325" y="1879600"/>
          <p14:tracePt t="39444" x="8724900" y="1854200"/>
          <p14:tracePt t="39460" x="8810625" y="1838325"/>
          <p14:tracePt t="39477" x="8874125" y="1825625"/>
          <p14:tracePt t="39493" x="8931275" y="1806575"/>
          <p14:tracePt t="39510" x="8940800" y="1787525"/>
          <p14:tracePt t="39527" x="8953500" y="1778000"/>
          <p14:tracePt t="39544" x="8953500" y="1746250"/>
          <p14:tracePt t="39560" x="8953500" y="1711325"/>
          <p14:tracePt t="39577" x="8953500" y="1666875"/>
          <p14:tracePt t="39594" x="8953500" y="1625600"/>
          <p14:tracePt t="39610" x="8953500" y="1616075"/>
          <p14:tracePt t="39626" x="8953500" y="1606550"/>
          <p14:tracePt t="39644" x="8953500" y="1600200"/>
          <p14:tracePt t="39879" x="8950325" y="1600200"/>
          <p14:tracePt t="39886" x="8943975" y="1600200"/>
          <p14:tracePt t="39893" x="8940800" y="1600200"/>
          <p14:tracePt t="39910" x="8924925" y="1600200"/>
          <p14:tracePt t="39927" x="8915400" y="1600200"/>
          <p14:tracePt t="39944" x="8899525" y="1600200"/>
          <p14:tracePt t="39960" x="8890000" y="1600200"/>
          <p14:tracePt t="39978" x="8870950" y="1603375"/>
          <p14:tracePt t="39994" x="8861425" y="1603375"/>
          <p14:tracePt t="40010" x="8851900" y="1606550"/>
          <p14:tracePt t="40028" x="8836025" y="1606550"/>
          <p14:tracePt t="41910" x="8747125" y="1581150"/>
          <p14:tracePt t="41917" x="8582025" y="1533525"/>
          <p14:tracePt t="41927" x="8375650" y="1482725"/>
          <p14:tracePt t="41944" x="7947025" y="1406525"/>
          <p14:tracePt t="41961" x="7143750" y="1308100"/>
          <p14:tracePt t="41978" x="6623050" y="1279525"/>
          <p14:tracePt t="42011" x="5245100" y="1263650"/>
          <p14:tracePt t="42045" x="4181475" y="1336675"/>
          <p14:tracePt t="42062" x="3892550" y="1390650"/>
          <p14:tracePt t="42078" x="3578225" y="1435100"/>
          <p14:tracePt t="42093" x="3286125" y="1466850"/>
          <p14:tracePt t="42110" x="2930525" y="1517650"/>
          <p14:tracePt t="42127" x="2724150" y="1536700"/>
          <p14:tracePt t="42144" x="2482850" y="1565275"/>
          <p14:tracePt t="42160" x="2333625" y="1571625"/>
          <p14:tracePt t="42177" x="2184400" y="1571625"/>
          <p14:tracePt t="42193" x="2044700" y="1581150"/>
          <p14:tracePt t="42194" x="1987550" y="1590675"/>
          <p14:tracePt t="42210" x="1870075" y="1590675"/>
          <p14:tracePt t="42227" x="1708150" y="1609725"/>
          <p14:tracePt t="42244" x="1520825" y="1635125"/>
          <p14:tracePt t="42260" x="1412875" y="1651000"/>
          <p14:tracePt t="42277" x="1317625" y="1666875"/>
          <p14:tracePt t="42293" x="1193800" y="1689100"/>
          <p14:tracePt t="42310" x="1120775" y="1704975"/>
          <p14:tracePt t="42327" x="1054100" y="1724025"/>
          <p14:tracePt t="42344" x="942975" y="1746250"/>
          <p14:tracePt t="42360" x="879475" y="1762125"/>
          <p14:tracePt t="42377" x="841375" y="1774825"/>
          <p14:tracePt t="42394" x="793750" y="1793875"/>
          <p14:tracePt t="42410" x="762000" y="1800225"/>
          <p14:tracePt t="42427" x="752475" y="1803400"/>
          <p14:tracePt t="42444" x="736600" y="1803400"/>
          <p14:tracePt t="42460" x="733425" y="1803400"/>
          <p14:tracePt t="42477" x="733425" y="1809750"/>
          <p14:tracePt t="42494" x="733425" y="1822450"/>
          <p14:tracePt t="42510" x="739775" y="1828800"/>
          <p14:tracePt t="42527" x="749300" y="1831975"/>
          <p14:tracePt t="42544" x="790575" y="1851025"/>
          <p14:tracePt t="42560" x="812800" y="1860550"/>
          <p14:tracePt t="42576" x="850900" y="1873250"/>
          <p14:tracePt t="42593" x="908050" y="1885950"/>
          <p14:tracePt t="42610" x="946150" y="1892300"/>
          <p14:tracePt t="42626" x="1006475" y="1908175"/>
          <p14:tracePt t="42643" x="1101725" y="1914525"/>
          <p14:tracePt t="42660" x="1139825" y="1914525"/>
          <p14:tracePt t="42676" x="1190625" y="1920875"/>
          <p14:tracePt t="42693" x="1254125" y="1920875"/>
          <p14:tracePt t="42710" x="1292225" y="1920875"/>
          <p14:tracePt t="42727" x="1327150" y="1927225"/>
          <p14:tracePt t="42743" x="1390650" y="1927225"/>
          <p14:tracePt t="42760" x="1444625" y="1933575"/>
          <p14:tracePt t="42777" x="1489075" y="1939925"/>
          <p14:tracePt t="42793" x="1549400" y="1939925"/>
          <p14:tracePt t="42810" x="1571625" y="1939925"/>
          <p14:tracePt t="42826" x="1616075" y="1939925"/>
          <p14:tracePt t="42843" x="1670050" y="1939925"/>
          <p14:tracePt t="42860" x="1708150" y="1946275"/>
          <p14:tracePt t="42877" x="1758950" y="1946275"/>
          <p14:tracePt t="42893" x="1828800" y="1946275"/>
          <p14:tracePt t="42910" x="1873250" y="1946275"/>
          <p14:tracePt t="42926" x="1911350" y="1946275"/>
          <p14:tracePt t="42943" x="1958975" y="1946275"/>
          <p14:tracePt t="42960" x="2003425" y="1946275"/>
          <p14:tracePt t="42977" x="2044700" y="1946275"/>
          <p14:tracePt t="42993" x="2124075" y="1943100"/>
          <p14:tracePt t="43010" x="2174875" y="1943100"/>
          <p14:tracePt t="43026" x="2212975" y="1943100"/>
          <p14:tracePt t="43044" x="2298700" y="1943100"/>
          <p14:tracePt t="43060" x="2349500" y="1943100"/>
          <p14:tracePt t="43077" x="2447925" y="1936750"/>
          <p14:tracePt t="43093" x="2511425" y="1924050"/>
          <p14:tracePt t="43110" x="2571750" y="1917700"/>
          <p14:tracePt t="43127" x="2682875" y="1885950"/>
          <p14:tracePt t="43143" x="2803525" y="1870075"/>
          <p14:tracePt t="43160" x="2921000" y="1851025"/>
          <p14:tracePt t="43177" x="3032125" y="1835150"/>
          <p14:tracePt t="43193" x="3098800" y="1835150"/>
          <p14:tracePt t="43210" x="3159125" y="1835150"/>
          <p14:tracePt t="43227" x="3238500" y="1835150"/>
          <p14:tracePt t="43243" x="3282950" y="1835150"/>
          <p14:tracePt t="43259" x="3333750" y="1835150"/>
          <p14:tracePt t="43277" x="3429000" y="1835150"/>
          <p14:tracePt t="43293" x="3546475" y="1835150"/>
          <p14:tracePt t="43310" x="3616325" y="1828800"/>
          <p14:tracePt t="43327" x="3686175" y="1828800"/>
          <p14:tracePt t="43343" x="3708400" y="1828800"/>
          <p14:tracePt t="43360" x="3736975" y="1828800"/>
          <p14:tracePt t="43377" x="3778250" y="1828800"/>
          <p14:tracePt t="43394" x="3822700" y="1828800"/>
          <p14:tracePt t="43410" x="3867150" y="1828800"/>
          <p14:tracePt t="43427" x="3937000" y="1828800"/>
          <p14:tracePt t="43443" x="3981450" y="1828800"/>
          <p14:tracePt t="43459" x="4019550" y="1828800"/>
          <p14:tracePt t="43476" x="4067175" y="1831975"/>
          <p14:tracePt t="43493" x="4089400" y="1831975"/>
          <p14:tracePt t="43510" x="4117975" y="1831975"/>
          <p14:tracePt t="43527" x="4159250" y="1831975"/>
          <p14:tracePt t="43543" x="4178300" y="1831975"/>
          <p14:tracePt t="43560" x="4216400" y="1831975"/>
          <p14:tracePt t="43577" x="4279900" y="1838325"/>
          <p14:tracePt t="43593" x="4308475" y="1844675"/>
          <p14:tracePt t="43610" x="4340225" y="1851025"/>
          <p14:tracePt t="43628" x="4371975" y="1851025"/>
          <p14:tracePt t="43644" x="4394200" y="1851025"/>
          <p14:tracePt t="43661" x="4416425" y="1851025"/>
          <p14:tracePt t="43677" x="4454525" y="1851025"/>
          <p14:tracePt t="43693" x="4492625" y="1851025"/>
          <p14:tracePt t="43709" x="4537075" y="1851025"/>
          <p14:tracePt t="43727" x="4613275" y="1851025"/>
          <p14:tracePt t="43743" x="4673600" y="1857375"/>
          <p14:tracePt t="43760" x="4737100" y="1857375"/>
          <p14:tracePt t="43776" x="4813300" y="1863725"/>
          <p14:tracePt t="43793" x="4857750" y="1863725"/>
          <p14:tracePt t="43809" x="4895850" y="1870075"/>
          <p14:tracePt t="43827" x="4959350" y="1895475"/>
          <p14:tracePt t="43843" x="4997450" y="1908175"/>
          <p14:tracePt t="43860" x="5019675" y="1920875"/>
          <p14:tracePt t="43876" x="5076825" y="1939925"/>
          <p14:tracePt t="43893" x="5114925" y="1958975"/>
          <p14:tracePt t="43909" x="5137150" y="1968500"/>
          <p14:tracePt t="43926" x="5178425" y="1974850"/>
          <p14:tracePt t="43943" x="5200650" y="1981200"/>
          <p14:tracePt t="43960" x="5226050" y="1987550"/>
          <p14:tracePt t="43976" x="5245100" y="1993900"/>
          <p14:tracePt t="43993" x="5254625" y="2006600"/>
          <p14:tracePt t="44010" x="5270500" y="2012950"/>
          <p14:tracePt t="44027" x="5286375" y="2019300"/>
          <p14:tracePt t="44043" x="5295900" y="2019300"/>
          <p14:tracePt t="44060" x="5305425" y="2019300"/>
          <p14:tracePt t="44077" x="5321300" y="2019300"/>
          <p14:tracePt t="45802" x="5289550" y="2019300"/>
          <p14:tracePt t="45810" x="5254625" y="2019300"/>
          <p14:tracePt t="45827" x="5133975" y="2035175"/>
          <p14:tracePt t="45859" x="4727575" y="2098675"/>
          <p14:tracePt t="45894" x="4283075" y="2219325"/>
          <p14:tracePt t="45911" x="4086225" y="2276475"/>
          <p14:tracePt t="45927" x="3876675" y="2324100"/>
          <p14:tracePt t="45943" x="3606800" y="2387600"/>
          <p14:tracePt t="45960" x="3422650" y="2425700"/>
          <p14:tracePt t="45976" x="3279775" y="2460625"/>
          <p14:tracePt t="45993" x="3089275" y="2505075"/>
          <p14:tracePt t="46009" x="2959100" y="2520950"/>
          <p14:tracePt t="46026" x="2854325" y="2536825"/>
          <p14:tracePt t="46043" x="2730500" y="2568575"/>
          <p14:tracePt t="46060" x="2647950" y="2568575"/>
          <p14:tracePt t="46076" x="2574925" y="2568575"/>
          <p14:tracePt t="46093" x="2482850" y="2568575"/>
          <p14:tracePt t="46109" x="2444750" y="2568575"/>
          <p14:tracePt t="46126" x="2400300" y="2568575"/>
          <p14:tracePt t="46143" x="2336800" y="2565400"/>
          <p14:tracePt t="46160" x="2282825" y="2546350"/>
          <p14:tracePt t="46177" x="2181225" y="2517775"/>
          <p14:tracePt t="46193" x="2117725" y="2501900"/>
          <p14:tracePt t="46209" x="2047875" y="2463800"/>
          <p14:tracePt t="46226" x="1981200" y="2435225"/>
          <p14:tracePt t="46243" x="1863725" y="2381250"/>
          <p14:tracePt t="46260" x="1787525" y="2349500"/>
          <p14:tracePt t="46277" x="1670050" y="2295525"/>
          <p14:tracePt t="46293" x="1590675" y="2263775"/>
          <p14:tracePt t="46309" x="1501775" y="2222500"/>
          <p14:tracePt t="46326" x="1435100" y="2193925"/>
          <p14:tracePt t="46343" x="1339850" y="2139950"/>
          <p14:tracePt t="46360" x="1292225" y="2127250"/>
          <p14:tracePt t="46377" x="1238250" y="2108200"/>
          <p14:tracePt t="46393" x="1212850" y="2092325"/>
          <p14:tracePt t="46409" x="1190625" y="2079625"/>
          <p14:tracePt t="46426" x="1149350" y="2066925"/>
          <p14:tracePt t="46443" x="1133475" y="2066925"/>
          <p14:tracePt t="46459" x="1117600" y="2066925"/>
          <p14:tracePt t="46476" x="1101725" y="2066925"/>
          <p14:tracePt t="46493" x="1092200" y="2066925"/>
          <p14:tracePt t="46510" x="1089025" y="2066925"/>
          <p14:tracePt t="46542" x="1082675" y="2066925"/>
          <p14:tracePt t="47268" x="1095375" y="2066925"/>
          <p14:tracePt t="47275" x="1114425" y="2066925"/>
          <p14:tracePt t="47293" x="1174750" y="2066925"/>
          <p14:tracePt t="47311" x="1260475" y="2066925"/>
          <p14:tracePt t="47326" x="1311275" y="2076450"/>
          <p14:tracePt t="47343" x="1365250" y="2076450"/>
          <p14:tracePt t="47376" x="1511300" y="2082800"/>
          <p14:tracePt t="47410" x="1651000" y="2095500"/>
          <p14:tracePt t="47426" x="1704975" y="2111375"/>
          <p14:tracePt t="47443" x="1749425" y="2124075"/>
          <p14:tracePt t="47460" x="1812925" y="2130425"/>
          <p14:tracePt t="47476" x="1847850" y="2130425"/>
          <p14:tracePt t="47492" x="1879600" y="2130425"/>
          <p14:tracePt t="47510" x="1920875" y="2136775"/>
          <p14:tracePt t="47527" x="1955800" y="2143125"/>
          <p14:tracePt t="47542" x="2003425" y="2155825"/>
          <p14:tracePt t="47560" x="2082800" y="2168525"/>
          <p14:tracePt t="47576" x="2168525" y="2178050"/>
          <p14:tracePt t="47593" x="2251075" y="2193925"/>
          <p14:tracePt t="47610" x="2324100" y="2193925"/>
          <p14:tracePt t="47626" x="2362200" y="2193925"/>
          <p14:tracePt t="47643" x="2381250" y="2193925"/>
          <p14:tracePt t="47660" x="2428875" y="2193925"/>
          <p14:tracePt t="47676" x="2466975" y="2193925"/>
          <p14:tracePt t="47693" x="2495550" y="2193925"/>
          <p14:tracePt t="47709" x="2536825" y="2193925"/>
          <p14:tracePt t="47725" x="2552700" y="2193925"/>
          <p14:tracePt t="47742" x="2562225" y="2193925"/>
          <p14:tracePt t="47759" x="2578100" y="2193925"/>
          <p14:tracePt t="47795" x="2581275" y="2193925"/>
          <p14:tracePt t="48024" x="2606675" y="2200275"/>
          <p14:tracePt t="48032" x="2641600" y="2206625"/>
          <p14:tracePt t="48044" x="2727325" y="2222500"/>
          <p14:tracePt t="48076" x="2860675" y="2273300"/>
          <p14:tracePt t="48109" x="3048000" y="2327275"/>
          <p14:tracePt t="48126" x="3168650" y="2343150"/>
          <p14:tracePt t="48143" x="3251200" y="2359025"/>
          <p14:tracePt t="48160" x="3406775" y="2384425"/>
          <p14:tracePt t="48176" x="3514725" y="2409825"/>
          <p14:tracePt t="48192" x="3600450" y="2422525"/>
          <p14:tracePt t="48209" x="3686175" y="2422525"/>
          <p14:tracePt t="48226" x="3730625" y="2422525"/>
          <p14:tracePt t="48243" x="3775075" y="2422525"/>
          <p14:tracePt t="48259" x="3870325" y="2422525"/>
          <p14:tracePt t="48276" x="3952875" y="2422525"/>
          <p14:tracePt t="48292" x="4025900" y="2422525"/>
          <p14:tracePt t="48294" x="4067175" y="2422525"/>
          <p14:tracePt t="48309" x="4149725" y="2422525"/>
          <p14:tracePt t="48326" x="4232275" y="2422525"/>
          <p14:tracePt t="48343" x="4330700" y="2422525"/>
          <p14:tracePt t="48359" x="4381500" y="2422525"/>
          <p14:tracePt t="48376" x="4425950" y="2422525"/>
          <p14:tracePt t="48393" x="4483100" y="2419350"/>
          <p14:tracePt t="48409" x="4511675" y="2403475"/>
          <p14:tracePt t="48426" x="4543425" y="2397125"/>
          <p14:tracePt t="48443" x="4575175" y="2390775"/>
          <p14:tracePt t="48459" x="4591050" y="2384425"/>
          <p14:tracePt t="48476" x="4600575" y="2384425"/>
          <p14:tracePt t="48493" x="4616450" y="2384425"/>
          <p14:tracePt t="48558" x="4619625" y="2384425"/>
          <p14:tracePt t="49663" x="4632325" y="2381250"/>
          <p14:tracePt t="49670" x="4641850" y="2374900"/>
          <p14:tracePt t="49677" x="4654550" y="2374900"/>
          <p14:tracePt t="49693" x="4676775" y="2374900"/>
          <p14:tracePt t="49709" x="4692650" y="2368550"/>
          <p14:tracePt t="49726" x="4740275" y="2355850"/>
          <p14:tracePt t="49760" x="4841875" y="2324100"/>
          <p14:tracePt t="49792" x="4987925" y="2295525"/>
          <p14:tracePt t="49809" x="5029200" y="2295525"/>
          <p14:tracePt t="49811" x="5048250" y="2295525"/>
          <p14:tracePt t="49827" x="5102225" y="2289175"/>
          <p14:tracePt t="49843" x="5143500" y="2289175"/>
          <p14:tracePt t="49860" x="5181600" y="2289175"/>
          <p14:tracePt t="49876" x="5245100" y="2282825"/>
          <p14:tracePt t="49892" x="5289550" y="2276475"/>
          <p14:tracePt t="49909" x="5318125" y="2276475"/>
          <p14:tracePt t="49925" x="5353050" y="2257425"/>
          <p14:tracePt t="49942" x="5381625" y="2251075"/>
          <p14:tracePt t="49959" x="5413375" y="2251075"/>
          <p14:tracePt t="49976" x="5476875" y="2238375"/>
          <p14:tracePt t="49992" x="5521325" y="2232025"/>
          <p14:tracePt t="50009" x="5565775" y="2225675"/>
          <p14:tracePt t="50025" x="5607050" y="2216150"/>
          <p14:tracePt t="50042" x="5635625" y="2197100"/>
          <p14:tracePt t="50059" x="5661025" y="2184400"/>
          <p14:tracePt t="50076" x="5702300" y="2165350"/>
          <p14:tracePt t="50093" x="5740400" y="2152650"/>
          <p14:tracePt t="50110" x="5778500" y="2127250"/>
          <p14:tracePt t="50127" x="5813425" y="2111375"/>
          <p14:tracePt t="50143" x="5822950" y="2101850"/>
          <p14:tracePt t="50159" x="5832475" y="2095500"/>
          <p14:tracePt t="50176" x="5838825" y="2076450"/>
          <p14:tracePt t="50209" x="5835650" y="2070100"/>
          <p14:tracePt t="50227" x="5822950" y="2066925"/>
          <p14:tracePt t="50243" x="5807075" y="2060575"/>
          <p14:tracePt t="50260" x="5797550" y="2060575"/>
          <p14:tracePt t="50276" x="5762625" y="2047875"/>
          <p14:tracePt t="50292" x="5724525" y="2035175"/>
          <p14:tracePt t="50309" x="5680075" y="2016125"/>
          <p14:tracePt t="50311" x="5654675" y="2016125"/>
          <p14:tracePt t="50326" x="5594350" y="2016125"/>
          <p14:tracePt t="50343" x="5543550" y="2016125"/>
          <p14:tracePt t="50359" x="5499100" y="2016125"/>
          <p14:tracePt t="50376" x="5407025" y="2016125"/>
          <p14:tracePt t="50392" x="5337175" y="2016125"/>
          <p14:tracePt t="50410" x="5219700" y="2016125"/>
          <p14:tracePt t="50425" x="5146675" y="2016125"/>
          <p14:tracePt t="50442" x="5086350" y="2016125"/>
          <p14:tracePt t="50460" x="5026025" y="2016125"/>
          <p14:tracePt t="50476" x="4981575" y="2016125"/>
          <p14:tracePt t="50492" x="4937125" y="2016125"/>
          <p14:tracePt t="50510" x="4873625" y="2016125"/>
          <p14:tracePt t="50525" x="4838700" y="2016125"/>
          <p14:tracePt t="50542" x="4794250" y="2019300"/>
          <p14:tracePt t="50559" x="4743450" y="2035175"/>
          <p14:tracePt t="50576" x="4721225" y="2035175"/>
          <p14:tracePt t="50592" x="4692650" y="2035175"/>
          <p14:tracePt t="50610" x="4670425" y="2041525"/>
          <p14:tracePt t="50625" x="4660900" y="2041525"/>
          <p14:tracePt t="50642" x="4645025" y="2044700"/>
          <p14:tracePt t="50660" x="4632325" y="2054225"/>
          <p14:tracePt t="50676" x="4622800" y="2054225"/>
          <p14:tracePt t="50692" x="4613275" y="2060575"/>
          <p14:tracePt t="50709" x="4606925" y="2060575"/>
          <p14:tracePt t="51394" x="4645025" y="2073275"/>
          <p14:tracePt t="51401" x="4673600" y="2095500"/>
          <p14:tracePt t="51409" x="4721225" y="2111375"/>
          <p14:tracePt t="51426" x="4841875" y="2130425"/>
          <p14:tracePt t="51446" x="5041900" y="2171700"/>
          <p14:tracePt t="51459" x="5159375" y="2190750"/>
          <p14:tracePt t="51476" x="5267325" y="2206625"/>
          <p14:tracePt t="51510" x="5505450" y="2222500"/>
          <p14:tracePt t="51542" x="5622925" y="2222500"/>
          <p14:tracePt t="51559" x="5708650" y="2222500"/>
          <p14:tracePt t="51575" x="5778500" y="2222500"/>
          <p14:tracePt t="51592" x="5848350" y="2222500"/>
          <p14:tracePt t="51609" x="5908675" y="2222500"/>
          <p14:tracePt t="51626" x="5953125" y="2222500"/>
          <p14:tracePt t="51643" x="5994400" y="2222500"/>
          <p14:tracePt t="51660" x="6022975" y="2222500"/>
          <p14:tracePt t="51676" x="6045200" y="2222500"/>
          <p14:tracePt t="51694" x="6086475" y="2222500"/>
          <p14:tracePt t="51709" x="6102350" y="2222500"/>
          <p14:tracePt t="51726" x="6111875" y="2222500"/>
          <p14:tracePt t="51742" x="6130925" y="2222500"/>
          <p14:tracePt t="51759" x="6140450" y="2222500"/>
          <p14:tracePt t="51776" x="6146800" y="2222500"/>
          <p14:tracePt t="51978" x="6149975" y="2222500"/>
          <p14:tracePt t="51985" x="6159500" y="2222500"/>
          <p14:tracePt t="51993" x="6165850" y="2222500"/>
          <p14:tracePt t="52009" x="6181725" y="2222500"/>
          <p14:tracePt t="52026" x="6216650" y="2222500"/>
          <p14:tracePt t="52042" x="6280150" y="2222500"/>
          <p14:tracePt t="52059" x="6330950" y="2222500"/>
          <p14:tracePt t="52075" x="6391275" y="2222500"/>
          <p14:tracePt t="52092" x="6496050" y="2228850"/>
          <p14:tracePt t="52109" x="6578600" y="2238375"/>
          <p14:tracePt t="52126" x="6661150" y="2238375"/>
          <p14:tracePt t="52143" x="6794500" y="2260600"/>
          <p14:tracePt t="52159" x="6864350" y="2260600"/>
          <p14:tracePt t="52175" x="6908800" y="2266950"/>
          <p14:tracePt t="52192" x="6988175" y="2266950"/>
          <p14:tracePt t="52209" x="7032625" y="2273300"/>
          <p14:tracePt t="52225" x="7077075" y="2279650"/>
          <p14:tracePt t="52243" x="7153275" y="2279650"/>
          <p14:tracePt t="52259" x="7207250" y="2292350"/>
          <p14:tracePt t="52276" x="7251700" y="2298700"/>
          <p14:tracePt t="52292" x="7340600" y="2308225"/>
          <p14:tracePt t="52309" x="7394575" y="2327275"/>
          <p14:tracePt t="52326" x="7458075" y="2339975"/>
          <p14:tracePt t="52329" x="7486650" y="2346325"/>
          <p14:tracePt t="52342" x="7531100" y="2359025"/>
          <p14:tracePt t="52359" x="7559675" y="2371725"/>
          <p14:tracePt t="52376" x="7591425" y="2384425"/>
          <p14:tracePt t="52392" x="7626350" y="2403475"/>
          <p14:tracePt t="52409" x="7664450" y="2413000"/>
          <p14:tracePt t="52425" x="7686675" y="2425700"/>
          <p14:tracePt t="52442" x="7731125" y="2451100"/>
          <p14:tracePt t="52459" x="7762875" y="2470150"/>
          <p14:tracePt t="52476" x="7797800" y="2486025"/>
          <p14:tracePt t="52492" x="7829550" y="2505075"/>
          <p14:tracePt t="52509" x="7842250" y="2514600"/>
          <p14:tracePt t="52526" x="7877175" y="2530475"/>
          <p14:tracePt t="52542" x="7886700" y="2543175"/>
          <p14:tracePt t="52559" x="7896225" y="2555875"/>
          <p14:tracePt t="52575" x="7905750" y="2568575"/>
          <p14:tracePt t="52593" x="7927975" y="2581275"/>
          <p14:tracePt t="52608" x="7931150" y="2590800"/>
          <p14:tracePt t="52626" x="7931150" y="2603500"/>
          <p14:tracePt t="52670" x="7931150" y="2606675"/>
          <p14:tracePt t="52962" x="7918450" y="2606675"/>
          <p14:tracePt t="52969" x="7893050" y="2606675"/>
          <p14:tracePt t="52976" x="7867650" y="2606675"/>
          <p14:tracePt t="52992" x="7807325" y="2606675"/>
          <p14:tracePt t="53008" x="7727950" y="2603500"/>
          <p14:tracePt t="53026" x="7508875" y="2584450"/>
          <p14:tracePt t="53042" x="7369175" y="2568575"/>
          <p14:tracePt t="53059" x="7194550" y="2549525"/>
          <p14:tracePt t="53075" x="6908800" y="2530475"/>
          <p14:tracePt t="53092" x="6680200" y="2511425"/>
          <p14:tracePt t="53110" x="6464300" y="2501900"/>
          <p14:tracePt t="53125" x="6070600" y="2492375"/>
          <p14:tracePt t="53143" x="5829300" y="2473325"/>
          <p14:tracePt t="53159" x="5521325" y="2473325"/>
          <p14:tracePt t="53176" x="5054600" y="2473325"/>
          <p14:tracePt t="53192" x="4800600" y="2473325"/>
          <p14:tracePt t="53209" x="4438650" y="2473325"/>
          <p14:tracePt t="53225" x="3946525" y="2473325"/>
          <p14:tracePt t="53242" x="3638550" y="2473325"/>
          <p14:tracePt t="53259" x="3254375" y="2447925"/>
          <p14:tracePt t="53275" x="2686050" y="2435225"/>
          <p14:tracePt t="53293" x="2403475" y="2425700"/>
          <p14:tracePt t="53310" x="1898650" y="2403475"/>
          <p14:tracePt t="53326" x="1581150" y="2381250"/>
          <p14:tracePt t="53343" x="1371600" y="2352675"/>
          <p14:tracePt t="53359" x="1143000" y="2333625"/>
          <p14:tracePt t="53361" x="1041400" y="2324100"/>
          <p14:tracePt t="53376" x="892175" y="2324100"/>
          <p14:tracePt t="53393" x="752475" y="2314575"/>
          <p14:tracePt t="53409" x="606425" y="2314575"/>
          <p14:tracePt t="53425" x="466725" y="2314575"/>
          <p14:tracePt t="53442" x="393700" y="2314575"/>
          <p14:tracePt t="53459" x="333375" y="2314575"/>
          <p14:tracePt t="53476" x="269875" y="2314575"/>
          <p14:tracePt t="53492" x="241300" y="2314575"/>
          <p14:tracePt t="53509" x="219075" y="2314575"/>
          <p14:tracePt t="53525" x="177800" y="2317750"/>
          <p14:tracePt t="53543" x="155575" y="2324100"/>
          <p14:tracePt t="53560" x="136525" y="2324100"/>
          <p14:tracePt t="53575" x="127000" y="2327275"/>
          <p14:tracePt t="53592" x="117475" y="2327275"/>
          <p14:tracePt t="53608" x="107950" y="2327275"/>
          <p14:tracePt t="53626" x="92075" y="2327275"/>
          <p14:tracePt t="53642" x="82550" y="2327275"/>
          <p14:tracePt t="53659" x="66675" y="2327275"/>
          <p14:tracePt t="53676" x="57150" y="2327275"/>
          <p14:tracePt t="53692" x="53975" y="2327275"/>
          <p14:tracePt t="53767" x="53975" y="2333625"/>
          <p14:tracePt t="53781" x="53975" y="2336800"/>
          <p14:tracePt t="53788" x="53975" y="2349500"/>
          <p14:tracePt t="53795" x="53975" y="2352675"/>
          <p14:tracePt t="53810" x="53975" y="2359025"/>
          <p14:tracePt t="53826" x="53975" y="2362200"/>
          <p14:tracePt t="53842" x="53975" y="2368550"/>
          <p14:tracePt t="53860" x="53975" y="2378075"/>
          <p14:tracePt t="53892" x="63500" y="2381250"/>
          <p14:tracePt t="53909" x="73025" y="2397125"/>
          <p14:tracePt t="53925" x="79375" y="2403475"/>
          <p14:tracePt t="53942" x="85725" y="2403475"/>
          <p14:tracePt t="53959" x="98425" y="2409825"/>
          <p14:tracePt t="53975" x="104775" y="2409825"/>
          <p14:tracePt t="53992" x="111125" y="2409825"/>
          <p14:tracePt t="54280" x="114300" y="2413000"/>
          <p14:tracePt t="54287" x="120650" y="2413000"/>
          <p14:tracePt t="54294" x="130175" y="2419350"/>
          <p14:tracePt t="54309" x="174625" y="2432050"/>
          <p14:tracePt t="54325" x="222250" y="2451100"/>
          <p14:tracePt t="54342" x="288925" y="2479675"/>
          <p14:tracePt t="54359" x="469900" y="2549525"/>
          <p14:tracePt t="54375" x="590550" y="2584450"/>
          <p14:tracePt t="54392" x="692150" y="2625725"/>
          <p14:tracePt t="54409" x="815975" y="2663825"/>
          <p14:tracePt t="54425" x="892175" y="2679700"/>
          <p14:tracePt t="54442" x="968375" y="2701925"/>
          <p14:tracePt t="54459" x="1047750" y="2708275"/>
          <p14:tracePt t="54476" x="1108075" y="2708275"/>
          <p14:tracePt t="54492" x="1165225" y="2708275"/>
          <p14:tracePt t="54509" x="1250950" y="2708275"/>
          <p14:tracePt t="54526" x="1304925" y="2708275"/>
          <p14:tracePt t="54543" x="1352550" y="2708275"/>
          <p14:tracePt t="54559" x="1368425" y="2708275"/>
          <p14:tracePt t="54575" x="1377950" y="2708275"/>
          <p14:tracePt t="54592" x="1393825" y="2708275"/>
          <p14:tracePt t="54609" x="1397000" y="2708275"/>
          <p14:tracePt t="54626" x="1403350" y="2708275"/>
          <p14:tracePt t="54642" x="1406525" y="2708275"/>
          <p14:tracePt t="54659" x="1412875" y="2708275"/>
          <p14:tracePt t="54693" x="1416050" y="2708275"/>
          <p14:tracePt t="54729" x="1422400" y="2708275"/>
          <p14:tracePt t="54772" x="1428750" y="2708275"/>
          <p14:tracePt t="54779" x="1431925" y="2708275"/>
          <p14:tracePt t="57915" x="1447800" y="2714625"/>
          <p14:tracePt t="57922" x="1466850" y="2720975"/>
          <p14:tracePt t="57929" x="1495425" y="2736850"/>
          <p14:tracePt t="57942" x="1533525" y="2755900"/>
          <p14:tracePt t="57959" x="1597025" y="2790825"/>
          <p14:tracePt t="57975" x="1727200" y="2816225"/>
          <p14:tracePt t="58009" x="2079625" y="2879725"/>
          <p14:tracePt t="58042" x="2320925" y="2917825"/>
          <p14:tracePt t="58058" x="2378075" y="2946400"/>
          <p14:tracePt t="58075" x="2441575" y="2962275"/>
          <p14:tracePt t="58091" x="2495550" y="2974975"/>
          <p14:tracePt t="58108" x="2578100" y="2994025"/>
          <p14:tracePt t="58125" x="2622550" y="3009900"/>
          <p14:tracePt t="58142" x="2663825" y="3009900"/>
          <p14:tracePt t="58158" x="2673350" y="3009900"/>
          <p14:tracePt t="58175" x="2682875" y="3009900"/>
          <p14:tracePt t="58191" x="2698750" y="3009900"/>
          <p14:tracePt t="58585" x="2701925" y="3009900"/>
          <p14:tracePt t="58592" x="2708275" y="3009900"/>
          <p14:tracePt t="58608" x="2720975" y="3009900"/>
          <p14:tracePt t="58625" x="2736850" y="3009900"/>
          <p14:tracePt t="58642" x="2778125" y="3009900"/>
          <p14:tracePt t="58674" x="2844800" y="3009900"/>
          <p14:tracePt t="58708" x="2936875" y="3009900"/>
          <p14:tracePt t="58724" x="2978150" y="3009900"/>
          <p14:tracePt t="58741" x="3035300" y="3000375"/>
          <p14:tracePt t="58758" x="3095625" y="3000375"/>
          <p14:tracePt t="58775" x="3155950" y="3000375"/>
          <p14:tracePt t="58791" x="3241675" y="3000375"/>
          <p14:tracePt t="58808" x="3292475" y="3000375"/>
          <p14:tracePt t="58824" x="3327400" y="3000375"/>
          <p14:tracePt t="58841" x="3413125" y="3000375"/>
          <p14:tracePt t="58858" x="3463925" y="3000375"/>
          <p14:tracePt t="58875" x="3536950" y="2984500"/>
          <p14:tracePt t="58892" x="3632200" y="2984500"/>
          <p14:tracePt t="58908" x="3670300" y="2984500"/>
          <p14:tracePt t="58925" x="3705225" y="2984500"/>
          <p14:tracePt t="58927" x="3717925" y="2984500"/>
          <p14:tracePt t="58942" x="3746500" y="2984500"/>
          <p14:tracePt t="58958" x="3762375" y="2981325"/>
          <p14:tracePt t="58974" x="3771900" y="2974975"/>
          <p14:tracePt t="58991" x="3787775" y="2965450"/>
          <p14:tracePt t="59008" x="3806825" y="2959100"/>
          <p14:tracePt t="59025" x="3816350" y="2959100"/>
          <p14:tracePt t="59042" x="3832225" y="2959100"/>
          <p14:tracePt t="59126" x="3838575" y="2959100"/>
          <p14:tracePt t="60109" x="3873500" y="2959100"/>
          <p14:tracePt t="60117" x="3933825" y="2952750"/>
          <p14:tracePt t="60142" x="4098925" y="2933700"/>
          <p14:tracePt t="60174" x="4238625" y="2921000"/>
          <p14:tracePt t="60191" x="4314825" y="2908300"/>
          <p14:tracePt t="60208" x="4448175" y="2876550"/>
          <p14:tracePt t="60224" x="4511675" y="2860675"/>
          <p14:tracePt t="60241" x="4562475" y="2860675"/>
          <p14:tracePt t="60258" x="4679950" y="2860675"/>
          <p14:tracePt t="60274" x="4765675" y="2873375"/>
          <p14:tracePt t="60291" x="4826000" y="2873375"/>
          <p14:tracePt t="60308" x="4886325" y="2873375"/>
          <p14:tracePt t="60324" x="4908550" y="2873375"/>
          <p14:tracePt t="60342" x="4930775" y="2873375"/>
          <p14:tracePt t="60359" x="4943475" y="2873375"/>
          <p14:tracePt t="60375" x="4962525" y="2867025"/>
          <p14:tracePt t="60392" x="4984750" y="2857500"/>
          <p14:tracePt t="60409" x="5010150" y="2844800"/>
          <p14:tracePt t="60424" x="5019675" y="2832100"/>
          <p14:tracePt t="60442" x="5035550" y="2825750"/>
          <p14:tracePt t="60459" x="5051425" y="2816225"/>
          <p14:tracePt t="60475" x="5060950" y="2816225"/>
          <p14:tracePt t="60491" x="5067300" y="2816225"/>
          <p14:tracePt t="60508" x="5070475" y="2816225"/>
          <p14:tracePt t="64963" x="5029200" y="2816225"/>
          <p14:tracePt t="64971" x="4959350" y="2819400"/>
          <p14:tracePt t="64978" x="4899025" y="2828925"/>
          <p14:tracePt t="64991" x="4768850" y="2854325"/>
          <p14:tracePt t="65007" x="4603750" y="2901950"/>
          <p14:tracePt t="65024" x="4451350" y="2936875"/>
          <p14:tracePt t="65057" x="4095750" y="3016250"/>
          <p14:tracePt t="65091" x="3787775" y="3076575"/>
          <p14:tracePt t="65108" x="3648075" y="3092450"/>
          <p14:tracePt t="65124" x="3540125" y="3111500"/>
          <p14:tracePt t="65141" x="3413125" y="3111500"/>
          <p14:tracePt t="65158" x="3308350" y="3111500"/>
          <p14:tracePt t="65174" x="3213100" y="3105150"/>
          <p14:tracePt t="65191" x="3092450" y="3092450"/>
          <p14:tracePt t="65208" x="3028950" y="3070225"/>
          <p14:tracePt t="65224" x="2965450" y="3054350"/>
          <p14:tracePt t="65241" x="2873375" y="3035300"/>
          <p14:tracePt t="65258" x="2809875" y="3013075"/>
          <p14:tracePt t="65274" x="2743200" y="2990850"/>
          <p14:tracePt t="65290" x="2654300" y="2968625"/>
          <p14:tracePt t="65308" x="2590800" y="2955925"/>
          <p14:tracePt t="65324" x="2527300" y="2943225"/>
          <p14:tracePt t="65341" x="2441575" y="2943225"/>
          <p14:tracePt t="65358" x="2387600" y="2943225"/>
          <p14:tracePt t="65374" x="2343150" y="2952750"/>
          <p14:tracePt t="65391" x="2286000" y="2959100"/>
          <p14:tracePt t="65408" x="2244725" y="2959100"/>
          <p14:tracePt t="65424" x="2184400" y="2959100"/>
          <p14:tracePt t="65440" x="2066925" y="2959100"/>
          <p14:tracePt t="65457" x="2006600" y="2959100"/>
          <p14:tracePt t="65474" x="1946275" y="2959100"/>
          <p14:tracePt t="65491" x="1854200" y="2959100"/>
          <p14:tracePt t="65507" x="1793875" y="2959100"/>
          <p14:tracePt t="65524" x="1749425" y="2959100"/>
          <p14:tracePt t="65540" x="1708150" y="2965450"/>
          <p14:tracePt t="65558" x="1692275" y="2965450"/>
          <p14:tracePt t="65574" x="1682750" y="2974975"/>
          <p14:tracePt t="65591" x="1679575" y="2984500"/>
          <p14:tracePt t="65607" x="1679575" y="2994025"/>
          <p14:tracePt t="65624" x="1689100" y="3003550"/>
          <p14:tracePt t="65641" x="1711325" y="3009900"/>
          <p14:tracePt t="65658" x="1720850" y="3013075"/>
          <p14:tracePt t="65674" x="1730375" y="3019425"/>
          <p14:tracePt t="65691" x="1730375" y="3022600"/>
          <p14:tracePt t="65707" x="1727200" y="3028950"/>
          <p14:tracePt t="65724" x="1717675" y="3044825"/>
          <p14:tracePt t="65741" x="1670050" y="3051175"/>
          <p14:tracePt t="65757" x="1625600" y="3057525"/>
          <p14:tracePt t="65774" x="1574800" y="3057525"/>
          <p14:tracePt t="65791" x="1447800" y="3057525"/>
          <p14:tracePt t="65808" x="1365250" y="3057525"/>
          <p14:tracePt t="65826" x="1260475" y="3057525"/>
          <p14:tracePt t="65842" x="1200150" y="3057525"/>
          <p14:tracePt t="65858" x="1165225" y="3057525"/>
          <p14:tracePt t="65874" x="1108075" y="3057525"/>
          <p14:tracePt t="65891" x="1079500" y="3057525"/>
          <p14:tracePt t="65908" x="1057275" y="3057525"/>
          <p14:tracePt t="65924" x="1016000" y="3057525"/>
          <p14:tracePt t="65941" x="996950" y="3057525"/>
          <p14:tracePt t="65957" x="965200" y="3057525"/>
          <p14:tracePt t="65974" x="939800" y="3057525"/>
          <p14:tracePt t="65991" x="930275" y="3057525"/>
          <p14:tracePt t="66008" x="914400" y="3057525"/>
          <p14:tracePt t="66010" x="911225" y="3057525"/>
          <p14:tracePt t="66024" x="898525" y="3057525"/>
          <p14:tracePt t="66041" x="895350" y="3057525"/>
          <p14:tracePt t="66074" x="889000" y="3057525"/>
          <p14:tracePt t="67799" x="892175" y="3079750"/>
          <p14:tracePt t="67806" x="898525" y="3105150"/>
          <p14:tracePt t="67814" x="904875" y="3133725"/>
          <p14:tracePt t="67824" x="911225" y="3152775"/>
          <p14:tracePt t="67842" x="936625" y="3216275"/>
          <p14:tracePt t="67858" x="965200" y="3263900"/>
          <p14:tracePt t="67874" x="990600" y="3308350"/>
          <p14:tracePt t="67907" x="1098550" y="3438525"/>
          <p14:tracePt t="67941" x="1174750" y="3524250"/>
          <p14:tracePt t="67957" x="1193800" y="3546475"/>
          <p14:tracePt t="67974" x="1203325" y="3556000"/>
          <p14:tracePt t="67992" x="1222375" y="3571875"/>
          <p14:tracePt t="68008" x="1231900" y="3578225"/>
          <p14:tracePt t="68041" x="1231900" y="3587750"/>
          <p14:tracePt t="68121" x="1231900" y="3578225"/>
          <p14:tracePt t="68127" x="1231900" y="3575050"/>
          <p14:tracePt t="68141" x="1231900" y="3565525"/>
          <p14:tracePt t="68157" x="1231900" y="3559175"/>
          <p14:tracePt t="68191" x="1231900" y="3556000"/>
          <p14:tracePt t="68207" x="1222375" y="3556000"/>
          <p14:tracePt t="68224" x="1206500" y="3546475"/>
          <p14:tracePt t="68241" x="1190625" y="3524250"/>
          <p14:tracePt t="68257" x="1181100" y="3514725"/>
          <p14:tracePt t="68274" x="1152525" y="3502025"/>
          <p14:tracePt t="68291" x="1114425" y="3473450"/>
          <p14:tracePt t="68307" x="1085850" y="3460750"/>
          <p14:tracePt t="68324" x="1069975" y="3451225"/>
          <p14:tracePt t="68341" x="1047750" y="3435350"/>
          <p14:tracePt t="68357" x="1025525" y="3435350"/>
          <p14:tracePt t="68374" x="1009650" y="3429000"/>
          <p14:tracePt t="68390" x="971550" y="3429000"/>
          <p14:tracePt t="68407" x="962025" y="3429000"/>
          <p14:tracePt t="68423" x="946150" y="3429000"/>
          <p14:tracePt t="68441" x="927100" y="3429000"/>
          <p14:tracePt t="68458" x="911225" y="3429000"/>
          <p14:tracePt t="68474" x="901700" y="3429000"/>
          <p14:tracePt t="68490" x="879475" y="3429000"/>
          <p14:tracePt t="68508" x="869950" y="3429000"/>
          <p14:tracePt t="68524" x="860425" y="3429000"/>
          <p14:tracePt t="68540" x="850900" y="3429000"/>
          <p14:tracePt t="68648" x="850900" y="3422650"/>
          <p14:tracePt t="68676" x="850900" y="3413125"/>
          <p14:tracePt t="68683" x="850900" y="3409950"/>
          <p14:tracePt t="68704" x="850900" y="3403600"/>
          <p14:tracePt t="68726" x="850900" y="3400425"/>
          <p14:tracePt t="68840" x="854075" y="3400425"/>
          <p14:tracePt t="68847" x="857250" y="3400425"/>
          <p14:tracePt t="68857" x="863600" y="3400425"/>
          <p14:tracePt t="68874" x="873125" y="3400425"/>
          <p14:tracePt t="68890" x="885825" y="3406775"/>
          <p14:tracePt t="68907" x="904875" y="3422650"/>
          <p14:tracePt t="68923" x="920750" y="3432175"/>
          <p14:tracePt t="68941" x="952500" y="3444875"/>
          <p14:tracePt t="68957" x="977900" y="3451225"/>
          <p14:tracePt t="68975" x="1025525" y="3451225"/>
          <p14:tracePt t="68991" x="1060450" y="3451225"/>
          <p14:tracePt t="69007" x="1098550" y="3451225"/>
          <p14:tracePt t="69024" x="1127125" y="3451225"/>
          <p14:tracePt t="69026" x="1136650" y="3451225"/>
          <p14:tracePt t="69041" x="1152525" y="3451225"/>
          <p14:tracePt t="69062" x="1174750" y="3444875"/>
          <p14:tracePt t="69074" x="1184275" y="3444875"/>
          <p14:tracePt t="69090" x="1193800" y="3444875"/>
          <p14:tracePt t="69123" x="1193800" y="3438525"/>
          <p14:tracePt t="69141" x="1193800" y="3419475"/>
          <p14:tracePt t="69157" x="1187450" y="3413125"/>
          <p14:tracePt t="69174" x="1158875" y="3403600"/>
          <p14:tracePt t="69190" x="1136650" y="3390900"/>
          <p14:tracePt t="69207" x="1108075" y="3384550"/>
          <p14:tracePt t="69224" x="1079500" y="3384550"/>
          <p14:tracePt t="69240" x="1069975" y="3384550"/>
          <p14:tracePt t="69257" x="1054100" y="3384550"/>
          <p14:tracePt t="69274" x="1041400" y="3384550"/>
          <p14:tracePt t="69290" x="1031875" y="3384550"/>
          <p14:tracePt t="69307" x="1022350" y="3384550"/>
          <p14:tracePt t="69324" x="1000125" y="3384550"/>
          <p14:tracePt t="69340" x="990600" y="3384550"/>
          <p14:tracePt t="69357" x="987425" y="3384550"/>
          <p14:tracePt t="69374" x="981075" y="3384550"/>
          <p14:tracePt t="70237" x="981075" y="3387725"/>
          <p14:tracePt t="70244" x="981075" y="3390900"/>
          <p14:tracePt t="70258" x="981075" y="3400425"/>
          <p14:tracePt t="72347" x="1009650" y="3397250"/>
          <p14:tracePt t="72353" x="1057275" y="3390900"/>
          <p14:tracePt t="72360" x="1095375" y="3384550"/>
          <p14:tracePt t="72375" x="1168400" y="3378200"/>
          <p14:tracePt t="72390" x="1228725" y="3378200"/>
          <p14:tracePt t="72407" x="1289050" y="3378200"/>
          <p14:tracePt t="72440" x="1409700" y="3378200"/>
          <p14:tracePt t="72474" x="1524000" y="3378200"/>
          <p14:tracePt t="72490" x="1558925" y="3378200"/>
          <p14:tracePt t="72507" x="1597025" y="3378200"/>
          <p14:tracePt t="72524" x="1644650" y="3378200"/>
          <p14:tracePt t="72540" x="1673225" y="3378200"/>
          <p14:tracePt t="72557" x="1711325" y="3378200"/>
          <p14:tracePt t="72574" x="1771650" y="3378200"/>
          <p14:tracePt t="72590" x="1809750" y="3378200"/>
          <p14:tracePt t="72607" x="1854200" y="3378200"/>
          <p14:tracePt t="72624" x="1914525" y="3378200"/>
          <p14:tracePt t="72640" x="1958975" y="3378200"/>
          <p14:tracePt t="72657" x="1997075" y="3378200"/>
          <p14:tracePt t="72674" x="2057400" y="3378200"/>
          <p14:tracePt t="72690" x="2101850" y="3378200"/>
          <p14:tracePt t="72707" x="2124075" y="3378200"/>
          <p14:tracePt t="72724" x="2165350" y="3378200"/>
          <p14:tracePt t="72740" x="2193925" y="3371850"/>
          <p14:tracePt t="72757" x="2203450" y="3359150"/>
          <p14:tracePt t="72773" x="2219325" y="3340100"/>
          <p14:tracePt t="72790" x="2228850" y="3330575"/>
          <p14:tracePt t="72807" x="2244725" y="3321050"/>
          <p14:tracePt t="72824" x="2251075" y="3279775"/>
          <p14:tracePt t="72840" x="2251075" y="3257550"/>
          <p14:tracePt t="72857" x="2251075" y="3228975"/>
          <p14:tracePt t="72874" x="2247900" y="3200400"/>
          <p14:tracePt t="72890" x="2232025" y="3190875"/>
          <p14:tracePt t="72907" x="2222500" y="3168650"/>
          <p14:tracePt t="72924" x="2193925" y="3152775"/>
          <p14:tracePt t="72940" x="2165350" y="3140075"/>
          <p14:tracePt t="72957" x="2133600" y="3127375"/>
          <p14:tracePt t="72973" x="2070100" y="3101975"/>
          <p14:tracePt t="72990" x="2022475" y="3089275"/>
          <p14:tracePt t="73007" x="1968500" y="3076575"/>
          <p14:tracePt t="73023" x="1879600" y="3048000"/>
          <p14:tracePt t="73040" x="1816100" y="3041650"/>
          <p14:tracePt t="73057" x="1771650" y="3035300"/>
          <p14:tracePt t="73074" x="1708150" y="3035300"/>
          <p14:tracePt t="73090" x="1673225" y="3035300"/>
          <p14:tracePt t="73107" x="1635125" y="3035300"/>
          <p14:tracePt t="73123" x="1587500" y="3035300"/>
          <p14:tracePt t="73140" x="1558925" y="3035300"/>
          <p14:tracePt t="73158" x="1514475" y="3035300"/>
          <p14:tracePt t="73173" x="1450975" y="3044825"/>
          <p14:tracePt t="73190" x="1406525" y="3063875"/>
          <p14:tracePt t="73207" x="1368425" y="3076575"/>
          <p14:tracePt t="73223" x="1304925" y="3095625"/>
          <p14:tracePt t="73240" x="1257300" y="3108325"/>
          <p14:tracePt t="73258" x="1216025" y="3133725"/>
          <p14:tracePt t="73274" x="1193800" y="3143250"/>
          <p14:tracePt t="73290" x="1184275" y="3152775"/>
          <p14:tracePt t="73308" x="1155700" y="3168650"/>
          <p14:tracePt t="73324" x="1146175" y="3184525"/>
          <p14:tracePt t="73340" x="1136650" y="3194050"/>
          <p14:tracePt t="73358" x="1120775" y="3209925"/>
          <p14:tracePt t="73373" x="1104900" y="3219450"/>
          <p14:tracePt t="73390" x="1104900" y="3235325"/>
          <p14:tracePt t="73407" x="1108075" y="3248025"/>
          <p14:tracePt t="73423" x="1123950" y="3267075"/>
          <p14:tracePt t="73440" x="1143000" y="3298825"/>
          <p14:tracePt t="73456" x="1168400" y="3321050"/>
          <p14:tracePt t="73474" x="1212850" y="3365500"/>
          <p14:tracePt t="73491" x="1228725" y="3390900"/>
          <p14:tracePt t="73508" x="1273175" y="3425825"/>
          <p14:tracePt t="73523" x="1304925" y="3457575"/>
          <p14:tracePt t="73540" x="1330325" y="3482975"/>
          <p14:tracePt t="73557" x="1371600" y="3508375"/>
          <p14:tracePt t="73574" x="1397000" y="3527425"/>
          <p14:tracePt t="73591" x="1425575" y="3530600"/>
          <p14:tracePt t="73608" x="1460500" y="3530600"/>
          <p14:tracePt t="73623" x="1489075" y="3530600"/>
          <p14:tracePt t="73640" x="1511300" y="3530600"/>
          <p14:tracePt t="73657" x="1552575" y="3527425"/>
          <p14:tracePt t="73673" x="1581150" y="3521075"/>
          <p14:tracePt t="73690" x="1625600" y="3521075"/>
          <p14:tracePt t="73707" x="1673225" y="3498850"/>
          <p14:tracePt t="73723" x="1704975" y="3498850"/>
          <p14:tracePt t="73740" x="1733550" y="3492500"/>
          <p14:tracePt t="73757" x="1762125" y="3486150"/>
          <p14:tracePt t="73773" x="1790700" y="3479800"/>
          <p14:tracePt t="73790" x="1812925" y="3473450"/>
          <p14:tracePt t="73807" x="1854200" y="3473450"/>
          <p14:tracePt t="73823" x="1889125" y="3473450"/>
          <p14:tracePt t="73840" x="1939925" y="3473450"/>
          <p14:tracePt t="73857" x="2057400" y="3473450"/>
          <p14:tracePt t="73873" x="2139950" y="3473450"/>
          <p14:tracePt t="73890" x="2197100" y="3473450"/>
          <p14:tracePt t="73906" x="2362200" y="3479800"/>
          <p14:tracePt t="73924" x="2498725" y="3479800"/>
          <p14:tracePt t="73940" x="2625725" y="3479800"/>
          <p14:tracePt t="73957" x="2809875" y="3479800"/>
          <p14:tracePt t="73973" x="2924175" y="3479800"/>
          <p14:tracePt t="73990" x="3019425" y="3479800"/>
          <p14:tracePt t="74006" x="3114675" y="3476625"/>
          <p14:tracePt t="74024" x="3200400" y="3460750"/>
          <p14:tracePt t="74040" x="3286125" y="3438525"/>
          <p14:tracePt t="74057" x="3400425" y="3416300"/>
          <p14:tracePt t="74073" x="3435350" y="3403600"/>
          <p14:tracePt t="74090" x="3473450" y="3390900"/>
          <p14:tracePt t="74107" x="3517900" y="3371850"/>
          <p14:tracePt t="74123" x="3527425" y="3355975"/>
          <p14:tracePt t="74141" x="3540125" y="3327400"/>
          <p14:tracePt t="74157" x="3559175" y="3260725"/>
          <p14:tracePt t="74173" x="3565525" y="3232150"/>
          <p14:tracePt t="74190" x="3565525" y="3197225"/>
          <p14:tracePt t="74207" x="3549650" y="3159125"/>
          <p14:tracePt t="74223" x="3536950" y="3130550"/>
          <p14:tracePt t="74241" x="3495675" y="3105150"/>
          <p14:tracePt t="74257" x="3463925" y="3079750"/>
          <p14:tracePt t="74273" x="3419475" y="3067050"/>
          <p14:tracePt t="74290" x="3352800" y="3044825"/>
          <p14:tracePt t="74307" x="3282950" y="3025775"/>
          <p14:tracePt t="74323" x="3228975" y="3006725"/>
          <p14:tracePt t="74340" x="3165475" y="2994025"/>
          <p14:tracePt t="74357" x="3063875" y="2971800"/>
          <p14:tracePt t="74373" x="3000375" y="2955925"/>
          <p14:tracePt t="74391" x="2917825" y="2943225"/>
          <p14:tracePt t="74407" x="2867025" y="2943225"/>
          <p14:tracePt t="74423" x="2806700" y="2943225"/>
          <p14:tracePt t="74440" x="2746375" y="2943225"/>
          <p14:tracePt t="74457" x="2660650" y="2943225"/>
          <p14:tracePt t="74473" x="2609850" y="2943225"/>
          <p14:tracePt t="74490" x="2543175" y="2965450"/>
          <p14:tracePt t="74506" x="2498725" y="2971800"/>
          <p14:tracePt t="74523" x="2470150" y="2984500"/>
          <p14:tracePt t="74541" x="2428875" y="2997200"/>
          <p14:tracePt t="74556" x="2406650" y="3000375"/>
          <p14:tracePt t="74573" x="2393950" y="3019425"/>
          <p14:tracePt t="74591" x="2374900" y="3022600"/>
          <p14:tracePt t="74606" x="2365375" y="3032125"/>
          <p14:tracePt t="74623" x="2355850" y="3041650"/>
          <p14:tracePt t="74640" x="2349500" y="3063875"/>
          <p14:tracePt t="74656" x="2349500" y="3073400"/>
          <p14:tracePt t="74674" x="2349500" y="3082925"/>
          <p14:tracePt t="74691" x="2349500" y="3101975"/>
          <p14:tracePt t="74707" x="2352675" y="3124200"/>
          <p14:tracePt t="74723" x="2362200" y="3146425"/>
          <p14:tracePt t="74741" x="2381250" y="3181350"/>
          <p14:tracePt t="74757" x="2403475" y="3194050"/>
          <p14:tracePt t="74775" x="2419350" y="3203575"/>
          <p14:tracePt t="74790" x="2444750" y="3219450"/>
          <p14:tracePt t="74807" x="2470150" y="3238500"/>
          <p14:tracePt t="74823" x="2492375" y="3254375"/>
          <p14:tracePt t="74840" x="2536825" y="3273425"/>
          <p14:tracePt t="74857" x="2574925" y="3292475"/>
          <p14:tracePt t="74873" x="2609850" y="3305175"/>
          <p14:tracePt t="74890" x="2676525" y="3324225"/>
          <p14:tracePt t="74907" x="2720975" y="3330575"/>
          <p14:tracePt t="74923" x="2765425" y="3343275"/>
          <p14:tracePt t="74940" x="2838450" y="3355975"/>
          <p14:tracePt t="74957" x="2901950" y="3371850"/>
          <p14:tracePt t="74974" x="2952750" y="3384550"/>
          <p14:tracePt t="74990" x="3057525" y="3413125"/>
          <p14:tracePt t="75007" x="3121025" y="3429000"/>
          <p14:tracePt t="75024" x="3181350" y="3435350"/>
          <p14:tracePt t="75039" x="3302000" y="3457575"/>
          <p14:tracePt t="75057" x="3378200" y="3473450"/>
          <p14:tracePt t="75074" x="3441700" y="3495675"/>
          <p14:tracePt t="75090" x="3524250" y="3514725"/>
          <p14:tracePt t="75107" x="3587750" y="3530600"/>
          <p14:tracePt t="75123" x="3644900" y="3536950"/>
          <p14:tracePt t="75140" x="3708400" y="3536950"/>
          <p14:tracePt t="75157" x="3749675" y="3536950"/>
          <p14:tracePt t="75173" x="3771900" y="3536950"/>
          <p14:tracePt t="75190" x="3813175" y="3536950"/>
          <p14:tracePt t="75207" x="3835400" y="3533775"/>
          <p14:tracePt t="75223" x="3867150" y="3521075"/>
          <p14:tracePt t="75239" x="3895725" y="3505200"/>
          <p14:tracePt t="75257" x="3905250" y="3489325"/>
          <p14:tracePt t="75273" x="3921125" y="3479800"/>
          <p14:tracePt t="75290" x="3943350" y="3457575"/>
          <p14:tracePt t="75307" x="3952875" y="3435350"/>
          <p14:tracePt t="75323" x="3984625" y="3416300"/>
          <p14:tracePt t="75340" x="4035425" y="3390900"/>
          <p14:tracePt t="75357" x="4057650" y="3378200"/>
          <p14:tracePt t="75374" x="4098925" y="3362325"/>
          <p14:tracePt t="75390" x="4124325" y="3349625"/>
          <p14:tracePt t="75407" x="4133850" y="3340100"/>
          <p14:tracePt t="75424" x="4159250" y="3317875"/>
          <p14:tracePt t="75440" x="4168775" y="3308350"/>
          <p14:tracePt t="75457" x="4178300" y="3305175"/>
          <p14:tracePt t="75474" x="4206875" y="3298825"/>
          <p14:tracePt t="75491" x="4222750" y="3298825"/>
          <p14:tracePt t="75507" x="4232275" y="3298825"/>
          <p14:tracePt t="75523" x="4241800" y="3298825"/>
          <p14:tracePt t="78133" x="4279900" y="3302000"/>
          <p14:tracePt t="78140" x="4340225" y="3311525"/>
          <p14:tracePt t="78156" x="4422775" y="3327400"/>
          <p14:tracePt t="78173" x="4508500" y="3340100"/>
          <p14:tracePt t="78190" x="4645025" y="3371850"/>
          <p14:tracePt t="78206" x="4727575" y="3381375"/>
          <p14:tracePt t="78223" x="4787900" y="3381375"/>
          <p14:tracePt t="78256" x="4962525" y="3381375"/>
          <p14:tracePt t="78289" x="5162550" y="3381375"/>
          <p14:tracePt t="78306" x="5210175" y="3362325"/>
          <p14:tracePt t="78323" x="5232400" y="3362325"/>
          <p14:tracePt t="78340" x="5257800" y="3352800"/>
          <p14:tracePt t="78357" x="5267325" y="3352800"/>
          <p14:tracePt t="78373" x="5276850" y="3352800"/>
          <p14:tracePt t="78717" x="5308600" y="3355975"/>
          <p14:tracePt t="78724" x="5356225" y="3355975"/>
          <p14:tracePt t="78743" x="5441950" y="3371850"/>
          <p14:tracePt t="78756" x="5514975" y="3378200"/>
          <p14:tracePt t="78774" x="5600700" y="3384550"/>
          <p14:tracePt t="78806" x="5740400" y="3384550"/>
          <p14:tracePt t="78839" x="5918200" y="3384550"/>
          <p14:tracePt t="78857" x="5953125" y="3384550"/>
          <p14:tracePt t="78874" x="6016625" y="3384550"/>
          <p14:tracePt t="78889" x="6061075" y="3390900"/>
          <p14:tracePt t="78906" x="6124575" y="3413125"/>
          <p14:tracePt t="78923" x="6197600" y="3432175"/>
          <p14:tracePt t="78939" x="6242050" y="3438525"/>
          <p14:tracePt t="78956" x="6270625" y="3444875"/>
          <p14:tracePt t="78973" x="6311900" y="3444875"/>
          <p14:tracePt t="78989" x="6334125" y="3451225"/>
          <p14:tracePt t="79006" x="6365875" y="3457575"/>
          <p14:tracePt t="79022" x="6397625" y="3457575"/>
          <p14:tracePt t="79040" x="6419850" y="3457575"/>
          <p14:tracePt t="79056" x="6435725" y="3463925"/>
          <p14:tracePt t="79073" x="6467475" y="3463925"/>
          <p14:tracePt t="79089" x="6477000" y="3463925"/>
          <p14:tracePt t="79107" x="6499225" y="3463925"/>
          <p14:tracePt t="79123" x="6530975" y="3463925"/>
          <p14:tracePt t="79139" x="6553200" y="3460750"/>
          <p14:tracePt t="79156" x="6591300" y="3460750"/>
          <p14:tracePt t="79173" x="6638925" y="3460750"/>
          <p14:tracePt t="79189" x="6661150" y="3454400"/>
          <p14:tracePt t="79206" x="6689725" y="3454400"/>
          <p14:tracePt t="79223" x="6711950" y="3448050"/>
          <p14:tracePt t="79239" x="6721475" y="3444875"/>
          <p14:tracePt t="79256" x="6731000" y="3438525"/>
          <p14:tracePt t="79273" x="6740525" y="3438525"/>
          <p14:tracePt t="81747" x="6769100" y="3425825"/>
          <p14:tracePt t="81761" x="6835775" y="3403600"/>
          <p14:tracePt t="81773" x="6861175" y="3397250"/>
          <p14:tracePt t="81806" x="7007225" y="3352800"/>
          <p14:tracePt t="81839" x="7086600" y="3352800"/>
          <p14:tracePt t="81856" x="7099300" y="3352800"/>
          <p14:tracePt t="81872" x="7115175" y="3352800"/>
          <p14:tracePt t="81889" x="7150100" y="3352800"/>
          <p14:tracePt t="81906" x="7172325" y="3352800"/>
          <p14:tracePt t="81923" x="7239000" y="3352800"/>
          <p14:tracePt t="81939" x="7302500" y="3359150"/>
          <p14:tracePt t="81956" x="7359650" y="3359150"/>
          <p14:tracePt t="81972" x="7419975" y="3359150"/>
          <p14:tracePt t="81989" x="7499350" y="3359150"/>
          <p14:tracePt t="82006" x="7559675" y="3359150"/>
          <p14:tracePt t="82023" x="7639050" y="3340100"/>
          <p14:tracePt t="82039" x="7683500" y="3340100"/>
          <p14:tracePt t="82056" x="7724775" y="3340100"/>
          <p14:tracePt t="82072" x="7762875" y="3340100"/>
          <p14:tracePt t="82090" x="7826375" y="3340100"/>
          <p14:tracePt t="82106" x="7864475" y="3349625"/>
          <p14:tracePt t="82123" x="7899400" y="3375025"/>
          <p14:tracePt t="82139" x="7927975" y="3387725"/>
          <p14:tracePt t="82156" x="7947025" y="3397250"/>
          <p14:tracePt t="82172" x="7966075" y="3406775"/>
          <p14:tracePt t="82190" x="7975600" y="3413125"/>
          <p14:tracePt t="82206" x="7991475" y="3422650"/>
          <p14:tracePt t="82223" x="8016875" y="3438525"/>
          <p14:tracePt t="82239" x="8026400" y="3448050"/>
          <p14:tracePt t="82256" x="8035925" y="3457575"/>
          <p14:tracePt t="82272" x="8051800" y="3463925"/>
          <p14:tracePt t="82289" x="8067675" y="3463925"/>
          <p14:tracePt t="82306" x="8077200" y="3463925"/>
          <p14:tracePt t="82323" x="8096250" y="3463925"/>
          <p14:tracePt t="82339" x="8128000" y="3476625"/>
          <p14:tracePt t="82356" x="8150225" y="3479800"/>
          <p14:tracePt t="82372" x="8185150" y="3492500"/>
          <p14:tracePt t="82389" x="8201025" y="3492500"/>
          <p14:tracePt t="82406" x="8210550" y="3492500"/>
          <p14:tracePt t="82423" x="8220075" y="3492500"/>
          <p14:tracePt t="82487" x="8220075" y="3498850"/>
          <p14:tracePt t="83492" x="8175625" y="3505200"/>
          <p14:tracePt t="83499" x="8096250" y="3511550"/>
          <p14:tracePt t="83506" x="8013700" y="3530600"/>
          <p14:tracePt t="83522" x="7826375" y="3578225"/>
          <p14:tracePt t="83539" x="7540625" y="3641725"/>
          <p14:tracePt t="83556" x="7131050" y="3768725"/>
          <p14:tracePt t="83590" x="6343650" y="3968750"/>
          <p14:tracePt t="83625" x="5302250" y="4108450"/>
          <p14:tracePt t="83641" x="4765675" y="4156075"/>
          <p14:tracePt t="83658" x="4368800" y="4156075"/>
          <p14:tracePt t="83673" x="4038600" y="4156075"/>
          <p14:tracePt t="83689" x="3749675" y="4156075"/>
          <p14:tracePt t="83691" x="3657600" y="4165600"/>
          <p14:tracePt t="83707" x="3463925" y="4175125"/>
          <p14:tracePt t="83724" x="3302000" y="4191000"/>
          <p14:tracePt t="83739" x="3228975" y="4200525"/>
          <p14:tracePt t="83755" x="3197225" y="4203700"/>
          <p14:tracePt t="83998" x="3133725" y="4184650"/>
          <p14:tracePt t="84005" x="3051175" y="4156075"/>
          <p14:tracePt t="84022" x="2876550" y="4102100"/>
          <p14:tracePt t="84039" x="2676525" y="4054475"/>
          <p14:tracePt t="84056" x="2432050" y="3990975"/>
          <p14:tracePt t="84072" x="2257425" y="3971925"/>
          <p14:tracePt t="84090" x="2073275" y="3962400"/>
          <p14:tracePt t="84106" x="1990725" y="3962400"/>
          <p14:tracePt t="84122" x="1908175" y="3962400"/>
          <p14:tracePt t="84140" x="1793875" y="3962400"/>
          <p14:tracePt t="84156" x="1733550" y="3962400"/>
          <p14:tracePt t="84172" x="1673225" y="3962400"/>
          <p14:tracePt t="84189" x="1612900" y="3962400"/>
          <p14:tracePt t="84206" x="1568450" y="3962400"/>
          <p14:tracePt t="84222" x="1517650" y="3962400"/>
          <p14:tracePt t="84240" x="1454150" y="3962400"/>
          <p14:tracePt t="84256" x="1409700" y="3962400"/>
          <p14:tracePt t="84273" x="1381125" y="3962400"/>
          <p14:tracePt t="84290" x="1323975" y="3956050"/>
          <p14:tracePt t="84305" x="1279525" y="3949700"/>
          <p14:tracePt t="84322" x="1244600" y="3937000"/>
          <p14:tracePt t="84340" x="1143000" y="3914775"/>
          <p14:tracePt t="84356" x="1082675" y="3908425"/>
          <p14:tracePt t="84373" x="1038225" y="3908425"/>
          <p14:tracePt t="84390" x="958850" y="3895725"/>
          <p14:tracePt t="84406" x="908050" y="3883025"/>
          <p14:tracePt t="84422" x="841375" y="3860800"/>
          <p14:tracePt t="84439" x="720725" y="3838575"/>
          <p14:tracePt t="84456" x="657225" y="3822700"/>
          <p14:tracePt t="84472" x="603250" y="3810000"/>
          <p14:tracePt t="84489" x="520700" y="3781425"/>
          <p14:tracePt t="84506" x="466725" y="3768725"/>
          <p14:tracePt t="84522" x="428625" y="3756025"/>
          <p14:tracePt t="84539" x="365125" y="3730625"/>
          <p14:tracePt t="84556" x="327025" y="3717925"/>
          <p14:tracePt t="84573" x="301625" y="3708400"/>
          <p14:tracePt t="84589" x="260350" y="3689350"/>
          <p14:tracePt t="84605" x="250825" y="3679825"/>
          <p14:tracePt t="84622" x="241300" y="3667125"/>
          <p14:tracePt t="84639" x="219075" y="3667125"/>
          <p14:tracePt t="84655" x="215900" y="3667125"/>
          <p14:tracePt t="85173" x="228600" y="3667125"/>
          <p14:tracePt t="85181" x="247650" y="3667125"/>
          <p14:tracePt t="85189" x="273050" y="3667125"/>
          <p14:tracePt t="85206" x="311150" y="3667125"/>
          <p14:tracePt t="85222" x="361950" y="3667125"/>
          <p14:tracePt t="85239" x="457200" y="3679825"/>
          <p14:tracePt t="85272" x="561975" y="3686175"/>
          <p14:tracePt t="85306" x="654050" y="3692525"/>
          <p14:tracePt t="85323" x="685800" y="3692525"/>
          <p14:tracePt t="85339" x="714375" y="3692525"/>
          <p14:tracePt t="85356" x="746125" y="3692525"/>
          <p14:tracePt t="85372" x="806450" y="3692525"/>
          <p14:tracePt t="85389" x="850900" y="3692525"/>
          <p14:tracePt t="85406" x="895350" y="3692525"/>
          <p14:tracePt t="85422" x="958850" y="3698875"/>
          <p14:tracePt t="85439" x="987425" y="3705225"/>
          <p14:tracePt t="85456" x="1025525" y="3711575"/>
          <p14:tracePt t="85472" x="1057275" y="3711575"/>
          <p14:tracePt t="85489" x="1085850" y="3711575"/>
          <p14:tracePt t="85506" x="1108075" y="3711575"/>
          <p14:tracePt t="85522" x="1136650" y="3711575"/>
          <p14:tracePt t="85539" x="1146175" y="3711575"/>
          <p14:tracePt t="85556" x="1155700" y="3708400"/>
          <p14:tracePt t="85573" x="1168400" y="3708400"/>
          <p14:tracePt t="85606" x="1181100" y="3708400"/>
          <p14:tracePt t="85687" x="1184275" y="3708400"/>
          <p14:tracePt t="85957" x="1200150" y="3708400"/>
          <p14:tracePt t="85964" x="1219200" y="3708400"/>
          <p14:tracePt t="85972" x="1238250" y="3708400"/>
          <p14:tracePt t="85989" x="1289050" y="3708400"/>
          <p14:tracePt t="86005" x="1349375" y="3711575"/>
          <p14:tracePt t="86022" x="1447800" y="3727450"/>
          <p14:tracePt t="86039" x="1511300" y="3733800"/>
          <p14:tracePt t="86072" x="1673225" y="3756025"/>
          <p14:tracePt t="86105" x="1778000" y="3762375"/>
          <p14:tracePt t="86122" x="1831975" y="3768725"/>
          <p14:tracePt t="86139" x="1879600" y="3775075"/>
          <p14:tracePt t="86156" x="1927225" y="3781425"/>
          <p14:tracePt t="86172" x="1971675" y="3787775"/>
          <p14:tracePt t="86189" x="2009775" y="3794125"/>
          <p14:tracePt t="86206" x="2070100" y="3806825"/>
          <p14:tracePt t="86222" x="2095500" y="3822700"/>
          <p14:tracePt t="86240" x="2133600" y="3829050"/>
          <p14:tracePt t="86257" x="2165350" y="3835400"/>
          <p14:tracePt t="86272" x="2203450" y="3848100"/>
          <p14:tracePt t="86289" x="2232025" y="3848100"/>
          <p14:tracePt t="86306" x="2289175" y="3848100"/>
          <p14:tracePt t="86322" x="2333625" y="3854450"/>
          <p14:tracePt t="86339" x="2368550" y="3854450"/>
          <p14:tracePt t="86356" x="2403475" y="3860800"/>
          <p14:tracePt t="86372" x="2432050" y="3860800"/>
          <p14:tracePt t="86388" x="2441575" y="3860800"/>
          <p14:tracePt t="86406" x="2457450" y="3860800"/>
          <p14:tracePt t="86422" x="2466975" y="3860800"/>
          <p14:tracePt t="86439" x="2470150" y="3860800"/>
          <p14:tracePt t="86456" x="2476500" y="3860800"/>
          <p14:tracePt t="86472" x="2482850" y="3860800"/>
          <p14:tracePt t="86489" x="2492375" y="3854450"/>
          <p14:tracePt t="86505" x="2501900" y="3838575"/>
          <p14:tracePt t="86522" x="2517775" y="3829050"/>
          <p14:tracePt t="86539" x="2520950" y="3813175"/>
          <p14:tracePt t="86556" x="2527300" y="3797300"/>
          <p14:tracePt t="86572" x="2530475" y="3787775"/>
          <p14:tracePt t="86589" x="2530475" y="3778250"/>
          <p14:tracePt t="86605" x="2530475" y="3759200"/>
          <p14:tracePt t="86638" x="2530475" y="3752850"/>
          <p14:tracePt t="88082" x="2549525" y="3756025"/>
          <p14:tracePt t="88088" x="2568575" y="3768725"/>
          <p14:tracePt t="88095" x="2603500" y="3784600"/>
          <p14:tracePt t="88105" x="2622550" y="3797300"/>
          <p14:tracePt t="88122" x="2689225" y="3819525"/>
          <p14:tracePt t="88139" x="2778125" y="3838575"/>
          <p14:tracePt t="88156" x="2835275" y="3851275"/>
          <p14:tracePt t="88188" x="2943225" y="3863975"/>
          <p14:tracePt t="88222" x="3032125" y="3886200"/>
          <p14:tracePt t="88223" x="3057525" y="3886200"/>
          <p14:tracePt t="88239" x="3117850" y="3892550"/>
          <p14:tracePt t="88256" x="3178175" y="3892550"/>
          <p14:tracePt t="88272" x="3222625" y="3892550"/>
          <p14:tracePt t="88289" x="3270250" y="3892550"/>
          <p14:tracePt t="88305" x="3298825" y="3892550"/>
          <p14:tracePt t="88322" x="3343275" y="3892550"/>
          <p14:tracePt t="88339" x="3406775" y="3892550"/>
          <p14:tracePt t="88355" x="3470275" y="3873500"/>
          <p14:tracePt t="88373" x="3540125" y="3873500"/>
          <p14:tracePt t="88389" x="3578225" y="3873500"/>
          <p14:tracePt t="88405" x="3613150" y="3873500"/>
          <p14:tracePt t="88423" x="3654425" y="3873500"/>
          <p14:tracePt t="88439" x="3670300" y="3873500"/>
          <p14:tracePt t="88456" x="3679825" y="3873500"/>
          <p14:tracePt t="88473" x="3705225" y="3873500"/>
          <p14:tracePt t="88489" x="3721100" y="3873500"/>
          <p14:tracePt t="88505" x="3743325" y="3873500"/>
          <p14:tracePt t="88522" x="3790950" y="3873500"/>
          <p14:tracePt t="88539" x="3819525" y="3873500"/>
          <p14:tracePt t="88555" x="3835400" y="3873500"/>
          <p14:tracePt t="88573" x="3848100" y="3873500"/>
          <p14:tracePt t="88589" x="3854450" y="3873500"/>
          <p14:tracePt t="88630" x="3854450" y="3867150"/>
          <p14:tracePt t="88638" x="3851275" y="3863975"/>
          <p14:tracePt t="88655" x="3838575" y="3854450"/>
          <p14:tracePt t="88673" x="3794125" y="3816350"/>
          <p14:tracePt t="88688" x="3756025" y="3790950"/>
          <p14:tracePt t="88705" x="3717925" y="3765550"/>
          <p14:tracePt t="88722" x="3667125" y="3727450"/>
          <p14:tracePt t="88739" x="3641725" y="3714750"/>
          <p14:tracePt t="88756" x="3603625" y="3695700"/>
          <p14:tracePt t="88771" x="3562350" y="3676650"/>
          <p14:tracePt t="88789" x="3524250" y="3663950"/>
          <p14:tracePt t="88805" x="3492500" y="3654425"/>
          <p14:tracePt t="88822" x="3454400" y="3654425"/>
          <p14:tracePt t="88838" x="3444875" y="3654425"/>
          <p14:tracePt t="88855" x="3429000" y="3654425"/>
          <p14:tracePt t="88873" x="3413125" y="3654425"/>
          <p14:tracePt t="88915" x="3416300" y="3654425"/>
          <p14:tracePt t="88922" x="3419475" y="3654425"/>
          <p14:tracePt t="88938" x="3448050" y="3654425"/>
          <p14:tracePt t="88955" x="3476625" y="3654425"/>
          <p14:tracePt t="88972" x="3533775" y="3673475"/>
          <p14:tracePt t="88988" x="3571875" y="3686175"/>
          <p14:tracePt t="89005" x="3594100" y="3692525"/>
          <p14:tracePt t="89022" x="3635375" y="3698875"/>
          <p14:tracePt t="89039" x="3657600" y="3698875"/>
          <p14:tracePt t="89055" x="3686175" y="3698875"/>
          <p14:tracePt t="89072" x="3721100" y="3698875"/>
          <p14:tracePt t="89088" x="3749675" y="3698875"/>
          <p14:tracePt t="89105" x="3771900" y="3698875"/>
          <p14:tracePt t="89122" x="3810000" y="3698875"/>
          <p14:tracePt t="89139" x="3825875" y="3698875"/>
          <p14:tracePt t="89155" x="3848100" y="3698875"/>
          <p14:tracePt t="89172" x="3870325" y="3708400"/>
          <p14:tracePt t="89188" x="3886200" y="3714750"/>
          <p14:tracePt t="89205" x="3905250" y="3721100"/>
          <p14:tracePt t="89222" x="3927475" y="3730625"/>
          <p14:tracePt t="89239" x="3937000" y="3740150"/>
          <p14:tracePt t="89256" x="3952875" y="3740150"/>
          <p14:tracePt t="89272" x="3962400" y="3740150"/>
          <p14:tracePt t="89321" x="3959225" y="3740150"/>
          <p14:tracePt t="89328" x="3956050" y="3740150"/>
          <p14:tracePt t="89339" x="3943350" y="3740150"/>
          <p14:tracePt t="89355" x="3933825" y="3740150"/>
          <p14:tracePt t="89372" x="3914775" y="3736975"/>
          <p14:tracePt t="89388" x="3883025" y="3724275"/>
          <p14:tracePt t="89406" x="3825875" y="3705225"/>
          <p14:tracePt t="89421" x="3797300" y="3689350"/>
          <p14:tracePt t="89439" x="3765550" y="3676650"/>
          <p14:tracePt t="89457" x="3733800" y="3676650"/>
          <p14:tracePt t="89472" x="3724275" y="3676650"/>
          <p14:tracePt t="89489" x="3708400" y="3676650"/>
          <p14:tracePt t="89505" x="3679825" y="3676650"/>
          <p14:tracePt t="89522" x="3651250" y="3676650"/>
          <p14:tracePt t="89538" x="3641725" y="3676650"/>
          <p14:tracePt t="89555" x="3629025" y="3676650"/>
          <p14:tracePt t="89572" x="3619500" y="3676650"/>
          <p14:tracePt t="89589" x="3603625" y="3676650"/>
          <p14:tracePt t="90092" x="3622675" y="3679825"/>
          <p14:tracePt t="90098" x="3641725" y="3686175"/>
          <p14:tracePt t="90105" x="3660775" y="3692525"/>
          <p14:tracePt t="90122" x="3705225" y="3698875"/>
          <p14:tracePt t="90139" x="3727450" y="3698875"/>
          <p14:tracePt t="90155" x="3762375" y="3698875"/>
          <p14:tracePt t="90189" x="3787775" y="3698875"/>
          <p14:tracePt t="90222" x="3816350" y="3698875"/>
          <p14:tracePt t="90239" x="3825875" y="3698875"/>
          <p14:tracePt t="90255" x="3851275" y="3698875"/>
          <p14:tracePt t="90271" x="3867150" y="3695700"/>
          <p14:tracePt t="90289" x="3876675" y="3695700"/>
          <p14:tracePt t="90305" x="3898900" y="3695700"/>
          <p14:tracePt t="90322" x="3902075" y="3695700"/>
          <p14:tracePt t="90440" x="3889375" y="3695700"/>
          <p14:tracePt t="90853" x="3863975" y="3695700"/>
          <p14:tracePt t="90860" x="3838575" y="3695700"/>
          <p14:tracePt t="90872" x="3803650" y="3689350"/>
          <p14:tracePt t="90889" x="3692525" y="3667125"/>
          <p14:tracePt t="90905" x="3629025" y="3651250"/>
          <p14:tracePt t="90922" x="3584575" y="3644900"/>
          <p14:tracePt t="90955" x="3514725" y="3644900"/>
          <p14:tracePt t="90988" x="3470275" y="3644900"/>
          <p14:tracePt t="91005" x="3460750" y="3644900"/>
          <p14:tracePt t="91022" x="3451225" y="3644900"/>
          <p14:tracePt t="91302" x="3457575" y="3644900"/>
          <p14:tracePt t="91309" x="3463925" y="3644900"/>
          <p14:tracePt t="91322" x="3467100" y="3644900"/>
          <p14:tracePt t="91339" x="3482975" y="3644900"/>
          <p14:tracePt t="91355" x="3492500" y="3644900"/>
          <p14:tracePt t="91372" x="3508375" y="3644900"/>
          <p14:tracePt t="91388" x="3533775" y="3644900"/>
          <p14:tracePt t="91405" x="3578225" y="3644900"/>
          <p14:tracePt t="91422" x="3638550" y="3644900"/>
          <p14:tracePt t="91438" x="3708400" y="3654425"/>
          <p14:tracePt t="91455" x="3743325" y="3654425"/>
          <p14:tracePt t="91472" x="3781425" y="3654425"/>
          <p14:tracePt t="91488" x="3813175" y="3654425"/>
          <p14:tracePt t="91505" x="3822700" y="3660775"/>
          <p14:tracePt t="91522" x="3838575" y="3667125"/>
          <p14:tracePt t="91538" x="3848100" y="3667125"/>
          <p14:tracePt t="91555" x="3863975" y="3667125"/>
          <p14:tracePt t="91572" x="3863975" y="3670300"/>
          <p14:tracePt t="91765" x="3854450" y="3667125"/>
          <p14:tracePt t="91773" x="3844925" y="3663950"/>
          <p14:tracePt t="91779" x="3832225" y="3657600"/>
          <p14:tracePt t="91788" x="3813175" y="3651250"/>
          <p14:tracePt t="91805" x="3803650" y="3638550"/>
          <p14:tracePt t="91822" x="3787775" y="3638550"/>
          <p14:tracePt t="91839" x="3778250" y="3638550"/>
          <p14:tracePt t="91854" x="3762375" y="3638550"/>
          <p14:tracePt t="91872" x="3752850" y="3638550"/>
          <p14:tracePt t="91905" x="3749675" y="3638550"/>
          <p14:tracePt t="91922" x="3740150" y="3638550"/>
          <p14:tracePt t="91938" x="3733800" y="3629025"/>
          <p14:tracePt t="91954" x="3733800" y="3619500"/>
          <p14:tracePt t="91972" x="3733800" y="3609975"/>
          <p14:tracePt t="91988" x="3752850" y="3597275"/>
          <p14:tracePt t="92005" x="3832225" y="3584575"/>
          <p14:tracePt t="92021" x="4019550" y="3597275"/>
          <p14:tracePt t="92039" x="4171950" y="3635375"/>
          <p14:tracePt t="92055" x="4305300" y="3686175"/>
          <p14:tracePt t="92072" x="4486275" y="3746500"/>
          <p14:tracePt t="92089" x="4597400" y="3781425"/>
          <p14:tracePt t="92105" x="4695825" y="3813175"/>
          <p14:tracePt t="92122" x="4810125" y="3841750"/>
          <p14:tracePt t="92138" x="4870450" y="3841750"/>
          <p14:tracePt t="92155" x="4921250" y="3841750"/>
          <p14:tracePt t="92173" x="4975225" y="3841750"/>
          <p14:tracePt t="92189" x="5000625" y="3829050"/>
          <p14:tracePt t="92205" x="5010150" y="3819525"/>
          <p14:tracePt t="92221" x="5026025" y="3803650"/>
          <p14:tracePt t="92238" x="5035550" y="3794125"/>
          <p14:tracePt t="92255" x="5051425" y="3784600"/>
          <p14:tracePt t="92271" x="5064125" y="3768725"/>
          <p14:tracePt t="92288" x="5086350" y="3768725"/>
          <p14:tracePt t="92304" x="5108575" y="3762375"/>
          <p14:tracePt t="92322" x="5127625" y="3759200"/>
          <p14:tracePt t="92338" x="5149850" y="3759200"/>
          <p14:tracePt t="92355" x="5159375" y="3759200"/>
          <p14:tracePt t="92371" x="5175250" y="3752850"/>
          <p14:tracePt t="92407" x="5175250" y="3749675"/>
          <p14:tracePt t="92422" x="5175250" y="3740150"/>
          <p14:tracePt t="92438" x="5172075" y="3733800"/>
          <p14:tracePt t="92455" x="5162550" y="3727450"/>
          <p14:tracePt t="92471" x="5143500" y="3714750"/>
          <p14:tracePt t="92488" x="5118100" y="3702050"/>
          <p14:tracePt t="92505" x="5073650" y="3683000"/>
          <p14:tracePt t="92521" x="5010150" y="3670300"/>
          <p14:tracePt t="92539" x="4972050" y="3670300"/>
          <p14:tracePt t="92555" x="4927600" y="3663950"/>
          <p14:tracePt t="92571" x="4879975" y="3657600"/>
          <p14:tracePt t="92588" x="4841875" y="3651250"/>
          <p14:tracePt t="92604" x="4797425" y="3638550"/>
          <p14:tracePt t="92622" x="4727575" y="3632200"/>
          <p14:tracePt t="92639" x="4689475" y="3632200"/>
          <p14:tracePt t="92655" x="4664075" y="3632200"/>
          <p14:tracePt t="92671" x="4654550" y="3632200"/>
          <p14:tracePt t="92688" x="4638675" y="3632200"/>
          <p14:tracePt t="92705" x="4622800" y="3632200"/>
          <p14:tracePt t="93113" x="4625975" y="3632200"/>
          <p14:tracePt t="93120" x="4629150" y="3632200"/>
          <p14:tracePt t="93126" x="4641850" y="3632200"/>
          <p14:tracePt t="93138" x="4667250" y="3632200"/>
          <p14:tracePt t="93156" x="4781550" y="3632200"/>
          <p14:tracePt t="93172" x="4876800" y="3632200"/>
          <p14:tracePt t="93189" x="5035550" y="3632200"/>
          <p14:tracePt t="93205" x="5232400" y="3638550"/>
          <p14:tracePt t="93221" x="5346700" y="3638550"/>
          <p14:tracePt t="93238" x="5451475" y="3638550"/>
          <p14:tracePt t="93254" x="5600700" y="3638550"/>
          <p14:tracePt t="93271" x="5661025" y="3638550"/>
          <p14:tracePt t="93288" x="5721350" y="3638550"/>
          <p14:tracePt t="93290" x="5746750" y="3638550"/>
          <p14:tracePt t="93304" x="5813425" y="3619500"/>
          <p14:tracePt t="93322" x="5873750" y="3609975"/>
          <p14:tracePt t="93338" x="5934075" y="3609975"/>
          <p14:tracePt t="93354" x="6003925" y="3590925"/>
          <p14:tracePt t="93371" x="6054725" y="3584575"/>
          <p14:tracePt t="93388" x="6092825" y="3571875"/>
          <p14:tracePt t="93404" x="6156325" y="3565525"/>
          <p14:tracePt t="93422" x="6194425" y="3565525"/>
          <p14:tracePt t="93438" x="6216650" y="3565525"/>
          <p14:tracePt t="93454" x="6242050" y="3565525"/>
          <p14:tracePt t="93471" x="6251575" y="3565525"/>
          <p14:tracePt t="93488" x="6261100" y="3565525"/>
          <p14:tracePt t="93504" x="6270625" y="3565525"/>
          <p14:tracePt t="93717" x="6264275" y="3565525"/>
          <p14:tracePt t="93724" x="6245225" y="3565525"/>
          <p14:tracePt t="93739" x="6216650" y="3565525"/>
          <p14:tracePt t="93755" x="6172200" y="3552825"/>
          <p14:tracePt t="93771" x="6134100" y="3552825"/>
          <p14:tracePt t="93789" x="6070600" y="3540125"/>
          <p14:tracePt t="93804" x="6032500" y="3527425"/>
          <p14:tracePt t="93822" x="6010275" y="3521075"/>
          <p14:tracePt t="93838" x="5969000" y="3517900"/>
          <p14:tracePt t="93854" x="5940425" y="3505200"/>
          <p14:tracePt t="93871" x="5915025" y="3492500"/>
          <p14:tracePt t="93888" x="5873750" y="3479800"/>
          <p14:tracePt t="93904" x="5851525" y="3479800"/>
          <p14:tracePt t="93922" x="5822950" y="3479800"/>
          <p14:tracePt t="93939" x="5797550" y="3479800"/>
          <p14:tracePt t="93954" x="5781675" y="3479800"/>
          <p14:tracePt t="93972" x="5753100" y="3479800"/>
          <p14:tracePt t="93988" x="5711825" y="3479800"/>
          <p14:tracePt t="94004" x="5695950" y="3479800"/>
          <p14:tracePt t="94021" x="5680075" y="3479800"/>
          <p14:tracePt t="94038" x="5661025" y="3479800"/>
          <p14:tracePt t="94054" x="5651500" y="3479800"/>
          <p14:tracePt t="94071" x="5641975" y="3479800"/>
          <p14:tracePt t="94088" x="5619750" y="3498850"/>
          <p14:tracePt t="94104" x="5597525" y="3502025"/>
          <p14:tracePt t="94122" x="5584825" y="3508375"/>
          <p14:tracePt t="94138" x="5568950" y="3517900"/>
          <p14:tracePt t="94154" x="5553075" y="3517900"/>
          <p14:tracePt t="94171" x="5543550" y="3524250"/>
          <p14:tracePt t="94188" x="5540375" y="3533775"/>
          <p14:tracePt t="94204" x="5540375" y="3546475"/>
          <p14:tracePt t="94221" x="5546725" y="3552825"/>
          <p14:tracePt t="94238" x="5565775" y="3568700"/>
          <p14:tracePt t="94254" x="5575300" y="3578225"/>
          <p14:tracePt t="94271" x="5584825" y="3578225"/>
          <p14:tracePt t="94288" x="5594350" y="3581400"/>
          <p14:tracePt t="94304" x="5600700" y="3581400"/>
          <p14:tracePt t="94322" x="5603875" y="3587750"/>
          <p14:tracePt t="94338" x="5626100" y="3597275"/>
          <p14:tracePt t="94354" x="5635625" y="3603625"/>
          <p14:tracePt t="94371" x="5651500" y="3606800"/>
          <p14:tracePt t="94388" x="5692775" y="3619500"/>
          <p14:tracePt t="94404" x="5708650" y="3632200"/>
          <p14:tracePt t="94421" x="5730875" y="3635375"/>
          <p14:tracePt t="94438" x="5749925" y="3654425"/>
          <p14:tracePt t="94454" x="5765800" y="3654425"/>
          <p14:tracePt t="94471" x="5788025" y="3657600"/>
          <p14:tracePt t="94488" x="5816600" y="3663950"/>
          <p14:tracePt t="94504" x="5832475" y="3663950"/>
          <p14:tracePt t="94521" x="5848350" y="3670300"/>
          <p14:tracePt t="94538" x="5861050" y="3670300"/>
          <p14:tracePt t="94555" x="5870575" y="3670300"/>
          <p14:tracePt t="94571" x="5870575" y="3673475"/>
          <p14:tracePt t="94588" x="5886450" y="3679825"/>
          <p14:tracePt t="94622" x="5892800" y="3689350"/>
          <p14:tracePt t="94638" x="5895975" y="3689350"/>
          <p14:tracePt t="94654" x="5902325" y="3689350"/>
          <p14:tracePt t="94671" x="5911850" y="3689350"/>
          <p14:tracePt t="94688" x="5930900" y="3689350"/>
          <p14:tracePt t="94705" x="5940425" y="3689350"/>
          <p14:tracePt t="94722" x="5956300" y="3689350"/>
          <p14:tracePt t="94738" x="5984875" y="3689350"/>
          <p14:tracePt t="94754" x="6022975" y="3683000"/>
          <p14:tracePt t="94771" x="6067425" y="3673475"/>
          <p14:tracePt t="94788" x="6130925" y="3670300"/>
          <p14:tracePt t="94804" x="6181725" y="3670300"/>
          <p14:tracePt t="94822" x="6267450" y="3670300"/>
          <p14:tracePt t="94839" x="6327775" y="3670300"/>
          <p14:tracePt t="94855" x="6372225" y="3670300"/>
          <p14:tracePt t="94872" x="6435725" y="3676650"/>
          <p14:tracePt t="94888" x="6473825" y="3689350"/>
          <p14:tracePt t="94904" x="6518275" y="3689350"/>
          <p14:tracePt t="94922" x="6556375" y="3689350"/>
          <p14:tracePt t="94938" x="6578600" y="3689350"/>
          <p14:tracePt t="94954" x="6600825" y="3689350"/>
          <p14:tracePt t="94971" x="6629400" y="3689350"/>
          <p14:tracePt t="94988" x="6645275" y="3689350"/>
          <p14:tracePt t="95004" x="6667500" y="3689350"/>
          <p14:tracePt t="95021" x="6680200" y="3679825"/>
          <p14:tracePt t="95038" x="6689725" y="3673475"/>
          <p14:tracePt t="95054" x="6699250" y="3673475"/>
          <p14:tracePt t="95071" x="6705600" y="3657600"/>
          <p14:tracePt t="95087" x="6705600" y="3644900"/>
          <p14:tracePt t="95104" x="6705600" y="3632200"/>
          <p14:tracePt t="95121" x="6699250" y="3619500"/>
          <p14:tracePt t="95138" x="6689725" y="3609975"/>
          <p14:tracePt t="95155" x="6680200" y="3594100"/>
          <p14:tracePt t="95171" x="6651625" y="3571875"/>
          <p14:tracePt t="95187" x="6626225" y="3540125"/>
          <p14:tracePt t="95204" x="6588125" y="3514725"/>
          <p14:tracePt t="95221" x="6521450" y="3467100"/>
          <p14:tracePt t="95238" x="6473825" y="3441700"/>
          <p14:tracePt t="95254" x="6410325" y="3419475"/>
          <p14:tracePt t="95271" x="6334125" y="3390900"/>
          <p14:tracePt t="95287" x="6286500" y="3378200"/>
          <p14:tracePt t="95304" x="6242050" y="3365500"/>
          <p14:tracePt t="95321" x="6188075" y="3365500"/>
          <p14:tracePt t="95338" x="6159500" y="3365500"/>
          <p14:tracePt t="95354" x="6121400" y="3365500"/>
          <p14:tracePt t="95371" x="6073775" y="3365500"/>
          <p14:tracePt t="95387" x="6051550" y="3365500"/>
          <p14:tracePt t="95404" x="6029325" y="3365500"/>
          <p14:tracePt t="95421" x="5981700" y="3375025"/>
          <p14:tracePt t="95438" x="5943600" y="3381375"/>
          <p14:tracePt t="95454" x="5905500" y="3394075"/>
          <p14:tracePt t="95471" x="5851525" y="3413125"/>
          <p14:tracePt t="95488" x="5803900" y="3425825"/>
          <p14:tracePt t="95505" x="5759450" y="3438525"/>
          <p14:tracePt t="95522" x="5695950" y="3457575"/>
          <p14:tracePt t="95538" x="5670550" y="3476625"/>
          <p14:tracePt t="95554" x="5641975" y="3489325"/>
          <p14:tracePt t="95571" x="5613400" y="3505200"/>
          <p14:tracePt t="95588" x="5603875" y="3514725"/>
          <p14:tracePt t="95604" x="5588000" y="3530600"/>
          <p14:tracePt t="95621" x="5572125" y="3546475"/>
          <p14:tracePt t="95638" x="5562600" y="3556000"/>
          <p14:tracePt t="95654" x="5562600" y="3559175"/>
          <p14:tracePt t="95688" x="5562600" y="3565525"/>
          <p14:tracePt t="95749" x="5562600" y="3568700"/>
          <p14:tracePt t="95756" x="5565775" y="3568700"/>
          <p14:tracePt t="95771" x="5581650" y="3581400"/>
          <p14:tracePt t="95788" x="5619750" y="3594100"/>
          <p14:tracePt t="95805" x="5657850" y="3600450"/>
          <p14:tracePt t="95821" x="5673725" y="3609975"/>
          <p14:tracePt t="95838" x="5683250" y="3613150"/>
          <p14:tracePt t="95855" x="5718175" y="3625850"/>
          <p14:tracePt t="95872" x="5740400" y="3641725"/>
          <p14:tracePt t="95888" x="5778500" y="3654425"/>
          <p14:tracePt t="95905" x="5857875" y="3660775"/>
          <p14:tracePt t="95921" x="5943600" y="3676650"/>
          <p14:tracePt t="95938" x="6003925" y="3676650"/>
          <p14:tracePt t="95955" x="6073775" y="3683000"/>
          <p14:tracePt t="95971" x="6121400" y="3705225"/>
          <p14:tracePt t="95988" x="6156325" y="3714750"/>
          <p14:tracePt t="96004" x="6229350" y="3730625"/>
          <p14:tracePt t="96021" x="6273800" y="3743325"/>
          <p14:tracePt t="96037" x="6318250" y="3749675"/>
          <p14:tracePt t="96054" x="6365875" y="3749675"/>
          <p14:tracePt t="96071" x="6388100" y="3749675"/>
          <p14:tracePt t="96088" x="6403975" y="3749675"/>
          <p14:tracePt t="96104" x="6426200" y="3749675"/>
          <p14:tracePt t="96121" x="6435725" y="3746500"/>
          <p14:tracePt t="96138" x="6445250" y="3743325"/>
          <p14:tracePt t="96155" x="6457950" y="3727450"/>
          <p14:tracePt t="96171" x="6470650" y="3717925"/>
          <p14:tracePt t="96188" x="6470650" y="3695700"/>
          <p14:tracePt t="96204" x="6470650" y="3663950"/>
          <p14:tracePt t="96221" x="6470650" y="3632200"/>
          <p14:tracePt t="96237" x="6461125" y="3609975"/>
          <p14:tracePt t="96254" x="6442075" y="3568700"/>
          <p14:tracePt t="96271" x="6432550" y="3543300"/>
          <p14:tracePt t="96288" x="6419850" y="3527425"/>
          <p14:tracePt t="96304" x="6397625" y="3505200"/>
          <p14:tracePt t="96321" x="6388100" y="3495675"/>
          <p14:tracePt t="96337" x="6378575" y="3479800"/>
          <p14:tracePt t="96354" x="6362700" y="3467100"/>
          <p14:tracePt t="96372" x="6353175" y="3467100"/>
          <p14:tracePt t="96387" x="6350000" y="3467100"/>
          <p14:tracePt t="96405" x="6340475" y="3467100"/>
          <p14:tracePt t="96421" x="6330950" y="3467100"/>
          <p14:tracePt t="96437" x="6318250" y="3467100"/>
          <p14:tracePt t="96454" x="6299200" y="3467100"/>
          <p14:tracePt t="96471" x="6276975" y="3467100"/>
          <p14:tracePt t="96488" x="6248400" y="3476625"/>
          <p14:tracePt t="96504" x="6181725" y="3502025"/>
          <p14:tracePt t="96521" x="6159500" y="3511550"/>
          <p14:tracePt t="96538" x="6137275" y="3524250"/>
          <p14:tracePt t="96554" x="6092825" y="3543300"/>
          <p14:tracePt t="96571" x="6054725" y="3556000"/>
          <p14:tracePt t="96588" x="6032500" y="3556000"/>
          <p14:tracePt t="96605" x="5994400" y="3562350"/>
          <p14:tracePt t="96621" x="5969000" y="3568700"/>
          <p14:tracePt t="96637" x="5940425" y="3568700"/>
          <p14:tracePt t="96655" x="5915025" y="3571875"/>
          <p14:tracePt t="96671" x="5886450" y="3571875"/>
          <p14:tracePt t="96689" x="5851525" y="3584575"/>
          <p14:tracePt t="96704" x="5807075" y="3584575"/>
          <p14:tracePt t="96721" x="5762625" y="3590925"/>
          <p14:tracePt t="96738" x="5721350" y="3597275"/>
          <p14:tracePt t="96755" x="5692775" y="3597275"/>
          <p14:tracePt t="96771" x="5670550" y="3597275"/>
          <p14:tracePt t="96789" x="5635625" y="3597275"/>
          <p14:tracePt t="96804" x="5626100" y="3597275"/>
          <p14:tracePt t="96821" x="5616575" y="3597275"/>
          <p14:tracePt t="96839" x="5597525" y="3597275"/>
          <p14:tracePt t="96854" x="5588000" y="3597275"/>
          <p14:tracePt t="96871" x="5575300" y="3590925"/>
          <p14:tracePt t="96888" x="5575300" y="3575050"/>
          <p14:tracePt t="96904" x="5575300" y="3556000"/>
          <p14:tracePt t="96921" x="5575300" y="3533775"/>
          <p14:tracePt t="96938" x="5575300" y="3511550"/>
          <p14:tracePt t="96954" x="5575300" y="3495675"/>
          <p14:tracePt t="96971" x="5575300" y="3492500"/>
          <p14:tracePt t="97090" x="5575300" y="3498850"/>
          <p14:tracePt t="97104" x="5575300" y="3514725"/>
          <p14:tracePt t="97121" x="5575300" y="3524250"/>
          <p14:tracePt t="97137" x="5575300" y="3536950"/>
          <p14:tracePt t="97154" x="5578475" y="3549650"/>
          <p14:tracePt t="97171" x="5591175" y="3571875"/>
          <p14:tracePt t="97187" x="5613400" y="3600450"/>
          <p14:tracePt t="97204" x="5622925" y="3622675"/>
          <p14:tracePt t="97221" x="5632450" y="3632200"/>
          <p14:tracePt t="97238" x="5648325" y="3644900"/>
          <p14:tracePt t="97254" x="5651500" y="3654425"/>
          <p14:tracePt t="97271" x="5651500" y="3670300"/>
          <p14:tracePt t="97287" x="5664200" y="3670300"/>
          <p14:tracePt t="97304" x="5673725" y="3670300"/>
          <p14:tracePt t="97322" x="5689600" y="3670300"/>
          <p14:tracePt t="97338" x="5743575" y="3670300"/>
          <p14:tracePt t="97354" x="5778500" y="3670300"/>
          <p14:tracePt t="97372" x="5800725" y="3670300"/>
          <p14:tracePt t="97387" x="5842000" y="3670300"/>
          <p14:tracePt t="97405" x="5876925" y="3670300"/>
          <p14:tracePt t="97421" x="5921375" y="3676650"/>
          <p14:tracePt t="97437" x="5994400" y="3689350"/>
          <p14:tracePt t="97454" x="6048375" y="3698875"/>
          <p14:tracePt t="97472" x="6096000" y="3711575"/>
          <p14:tracePt t="97488" x="6159500" y="3736975"/>
          <p14:tracePt t="97504" x="6188075" y="3743325"/>
          <p14:tracePt t="97521" x="6219825" y="3743325"/>
          <p14:tracePt t="97537" x="6245225" y="3746500"/>
          <p14:tracePt t="97554" x="6261100" y="3752850"/>
          <p14:tracePt t="97571" x="6283325" y="3759200"/>
          <p14:tracePt t="97588" x="6311900" y="3759200"/>
          <p14:tracePt t="97604" x="6337300" y="3765550"/>
          <p14:tracePt t="97622" x="6359525" y="3768725"/>
          <p14:tracePt t="97638" x="6369050" y="3768725"/>
          <p14:tracePt t="97654" x="6384925" y="3768725"/>
          <p14:tracePt t="97672" x="6388100" y="3768725"/>
          <p14:tracePt t="97704" x="6388100" y="3762375"/>
          <p14:tracePt t="97722" x="6388100" y="3759200"/>
          <p14:tracePt t="97745" x="6388100" y="3752850"/>
          <p14:tracePt t="100404" x="6413500" y="3768725"/>
          <p14:tracePt t="100412" x="6442075" y="3790950"/>
          <p14:tracePt t="100426" x="6556375" y="3851275"/>
          <p14:tracePt t="100438" x="6664325" y="3886200"/>
          <p14:tracePt t="100454" x="6756400" y="3924300"/>
          <p14:tracePt t="100471" x="6832600" y="3956050"/>
          <p14:tracePt t="100504" x="6997700" y="4000500"/>
          <p14:tracePt t="100537" x="7124700" y="4006850"/>
          <p14:tracePt t="100554" x="7169150" y="4003675"/>
          <p14:tracePt t="100571" x="7213600" y="3990975"/>
          <p14:tracePt t="100587" x="7248525" y="3965575"/>
          <p14:tracePt t="100604" x="7267575" y="3962400"/>
          <p14:tracePt t="100621" x="7280275" y="3956050"/>
          <p14:tracePt t="100637" x="7292975" y="3949700"/>
          <p14:tracePt t="100654" x="7292975" y="3946525"/>
          <p14:tracePt t="100672" x="7292975" y="3940175"/>
          <p14:tracePt t="100688" x="7292975" y="3937000"/>
          <p14:tracePt t="100721" x="7296150" y="3921125"/>
          <p14:tracePt t="100738" x="7312025" y="3905250"/>
          <p14:tracePt t="100754" x="7327900" y="3895725"/>
          <p14:tracePt t="100772" x="7340600" y="3876675"/>
          <p14:tracePt t="100788" x="7350125" y="3867150"/>
          <p14:tracePt t="100804" x="7366000" y="3860800"/>
          <p14:tracePt t="100821" x="7381875" y="3860800"/>
          <p14:tracePt t="100838" x="7397750" y="3860800"/>
          <p14:tracePt t="100854" x="7407275" y="3860800"/>
          <p14:tracePt t="100871" x="7416800" y="3844925"/>
          <p14:tracePt t="100887" x="7432675" y="3835400"/>
          <p14:tracePt t="100903" x="7442200" y="3825875"/>
          <p14:tracePt t="100921" x="7464425" y="3790950"/>
          <p14:tracePt t="100937" x="7496175" y="3759200"/>
          <p14:tracePt t="100954" x="7521575" y="3733800"/>
          <p14:tracePt t="100971" x="7556500" y="3705225"/>
          <p14:tracePt t="100987" x="7569200" y="3695700"/>
          <p14:tracePt t="101003" x="7578725" y="3695700"/>
          <p14:tracePt t="101065" x="7581900" y="3695700"/>
          <p14:tracePt t="101072" x="7588250" y="3695700"/>
          <p14:tracePt t="101087" x="7604125" y="3689350"/>
          <p14:tracePt t="101104" x="7613650" y="3683000"/>
          <p14:tracePt t="101120" x="7623175" y="3683000"/>
          <p14:tracePt t="101137" x="7635875" y="3683000"/>
          <p14:tracePt t="101154" x="7651750" y="3683000"/>
          <p14:tracePt t="101171" x="7667625" y="3683000"/>
          <p14:tracePt t="101187" x="7677150" y="3683000"/>
          <p14:tracePt t="101204" x="7686675" y="3683000"/>
          <p14:tracePt t="101221" x="7705725" y="3683000"/>
          <p14:tracePt t="101237" x="7715250" y="3683000"/>
          <p14:tracePt t="101254" x="7724775" y="3679825"/>
          <p14:tracePt t="101272" x="7747000" y="3679825"/>
          <p14:tracePt t="101288" x="7750175" y="3679825"/>
          <p14:tracePt t="101955" x="7699375" y="3689350"/>
          <p14:tracePt t="101962" x="7616825" y="3717925"/>
          <p14:tracePt t="101971" x="7521575" y="3756025"/>
          <p14:tracePt t="102003" x="7073900" y="3844925"/>
          <p14:tracePt t="102038" x="6416675" y="3978275"/>
          <p14:tracePt t="102055" x="6102350" y="4073525"/>
          <p14:tracePt t="102071" x="5937250" y="4137025"/>
          <p14:tracePt t="102087" x="5794375" y="4191000"/>
          <p14:tracePt t="102103" x="5635625" y="4257675"/>
          <p14:tracePt t="102120" x="5410200" y="4337050"/>
          <p14:tracePt t="102138" x="5267325" y="4371975"/>
          <p14:tracePt t="102155" x="5010150" y="4438650"/>
          <p14:tracePt t="102170" x="4889500" y="4479925"/>
          <p14:tracePt t="102187" x="4791075" y="4505325"/>
          <p14:tracePt t="102203" x="4718050" y="4511675"/>
          <p14:tracePt t="102447" x="4594225" y="4454525"/>
          <p14:tracePt t="102455" x="4394200" y="4362450"/>
          <p14:tracePt t="102462" x="4197350" y="4267200"/>
          <p14:tracePt t="102471" x="3917950" y="4194175"/>
          <p14:tracePt t="102488" x="3406775" y="4051300"/>
          <p14:tracePt t="102504" x="2657475" y="3898900"/>
          <p14:tracePt t="102521" x="2251075" y="3822700"/>
          <p14:tracePt t="102539" x="1920875" y="3794125"/>
          <p14:tracePt t="102554" x="1749425" y="3784600"/>
          <p14:tracePt t="102570" x="1644650" y="3784600"/>
          <p14:tracePt t="102587" x="1552575" y="3784600"/>
          <p14:tracePt t="102603" x="1473200" y="3784600"/>
          <p14:tracePt t="102621" x="1438275" y="3784600"/>
          <p14:tracePt t="102637" x="1400175" y="3784600"/>
          <p14:tracePt t="102654" x="1352550" y="3784600"/>
          <p14:tracePt t="102671" x="1330325" y="3784600"/>
          <p14:tracePt t="102687" x="1320800" y="3784600"/>
          <p14:tracePt t="102703" x="1301750" y="3784600"/>
          <p14:tracePt t="102720" x="1292225" y="3784600"/>
          <p14:tracePt t="102737" x="1270000" y="3790950"/>
          <p14:tracePt t="102753" x="1235075" y="3810000"/>
          <p14:tracePt t="102771" x="1225550" y="3825875"/>
          <p14:tracePt t="102787" x="1216025" y="3829050"/>
          <p14:tracePt t="102803" x="1193800" y="3835400"/>
          <p14:tracePt t="102820" x="1184275" y="3835400"/>
          <p14:tracePt t="102837" x="1184275" y="3844925"/>
          <p14:tracePt t="102854" x="1190625" y="3857625"/>
          <p14:tracePt t="102870" x="1241425" y="3879850"/>
          <p14:tracePt t="102888" x="1365250" y="3911600"/>
          <p14:tracePt t="102904" x="1466850" y="3943350"/>
          <p14:tracePt t="102920" x="1587500" y="3984625"/>
          <p14:tracePt t="102938" x="1800225" y="4048125"/>
          <p14:tracePt t="102953" x="1930400" y="4073525"/>
          <p14:tracePt t="102971" x="2070100" y="4092575"/>
          <p14:tracePt t="102988" x="2260600" y="4117975"/>
          <p14:tracePt t="103004" x="2317750" y="4117975"/>
          <p14:tracePt t="103020" x="2362200" y="4117975"/>
          <p14:tracePt t="103037" x="2425700" y="4117975"/>
          <p14:tracePt t="103053" x="2454275" y="4117975"/>
          <p14:tracePt t="103071" x="2476500" y="4117975"/>
          <p14:tracePt t="103088" x="2495550" y="4117975"/>
          <p14:tracePt t="103103" x="2505075" y="4117975"/>
          <p14:tracePt t="103120" x="2511425" y="4117975"/>
          <p14:tracePt t="103153" x="2520950" y="4117975"/>
          <p14:tracePt t="103170" x="2530475" y="4114800"/>
          <p14:tracePt t="103188" x="2571750" y="4098925"/>
          <p14:tracePt t="103204" x="2609850" y="4086225"/>
          <p14:tracePt t="103221" x="2638425" y="4073525"/>
          <p14:tracePt t="103238" x="2705100" y="4048125"/>
          <p14:tracePt t="103254" x="2749550" y="4035425"/>
          <p14:tracePt t="103270" x="2787650" y="4022725"/>
          <p14:tracePt t="103288" x="2886075" y="3994150"/>
          <p14:tracePt t="103303" x="2924175" y="3987800"/>
          <p14:tracePt t="103321" x="2968625" y="3987800"/>
          <p14:tracePt t="103338" x="3016250" y="3987800"/>
          <p14:tracePt t="103354" x="3038475" y="3987800"/>
          <p14:tracePt t="103370" x="3067050" y="3987800"/>
          <p14:tracePt t="103388" x="3098800" y="3987800"/>
          <p14:tracePt t="103403" x="3114675" y="3987800"/>
          <p14:tracePt t="103421" x="3124200" y="3987800"/>
          <p14:tracePt t="103437" x="3133725" y="3987800"/>
          <p14:tracePt t="103453" x="3140075" y="3987800"/>
          <p14:tracePt t="103666" x="3133725" y="3987800"/>
          <p14:tracePt t="103673" x="3121025" y="3987800"/>
          <p14:tracePt t="103687" x="3092450" y="3987800"/>
          <p14:tracePt t="103703" x="3070225" y="3987800"/>
          <p14:tracePt t="103721" x="3041650" y="3987800"/>
          <p14:tracePt t="103737" x="2994025" y="3987800"/>
          <p14:tracePt t="103754" x="2971800" y="3987800"/>
          <p14:tracePt t="103770" x="2949575" y="3987800"/>
          <p14:tracePt t="103787" x="2908300" y="3987800"/>
          <p14:tracePt t="103803" x="2879725" y="3987800"/>
          <p14:tracePt t="103820" x="2857500" y="3987800"/>
          <p14:tracePt t="103837" x="2819400" y="3987800"/>
          <p14:tracePt t="103854" x="2781300" y="3987800"/>
          <p14:tracePt t="103871" x="2746375" y="3987800"/>
          <p14:tracePt t="103887" x="2682875" y="3987800"/>
          <p14:tracePt t="103904" x="2660650" y="3981450"/>
          <p14:tracePt t="103921" x="2632075" y="3981450"/>
          <p14:tracePt t="103922" x="2619375" y="3981450"/>
          <p14:tracePt t="103937" x="2597150" y="3981450"/>
          <p14:tracePt t="103953" x="2581275" y="3981450"/>
          <p14:tracePt t="103970" x="2571750" y="3981450"/>
          <p14:tracePt t="103987" x="2559050" y="3981450"/>
          <p14:tracePt t="104004" x="2546350" y="3981450"/>
          <p14:tracePt t="104021" x="2527300" y="3984625"/>
          <p14:tracePt t="104037" x="2517775" y="3987800"/>
          <p14:tracePt t="104053" x="2511425" y="3987800"/>
          <p14:tracePt t="104856" x="2540000" y="3987800"/>
          <p14:tracePt t="104862" x="2565400" y="3987800"/>
          <p14:tracePt t="104870" x="2600325" y="3987800"/>
          <p14:tracePt t="104887" x="2651125" y="3987800"/>
          <p14:tracePt t="104903" x="2711450" y="3987800"/>
          <p14:tracePt t="104920" x="2819400" y="4003675"/>
          <p14:tracePt t="104954" x="2908300" y="4022725"/>
          <p14:tracePt t="104987" x="2959100" y="4032250"/>
          <p14:tracePt t="105004" x="2968625" y="4032250"/>
          <p14:tracePt t="105020" x="2990850" y="4038600"/>
          <p14:tracePt t="105037" x="3000375" y="4038600"/>
          <p14:tracePt t="105070" x="3003550" y="4038600"/>
          <p14:tracePt t="105087" x="3009900" y="4038600"/>
          <p14:tracePt t="105103" x="3019425" y="4038600"/>
          <p14:tracePt t="105120" x="3038475" y="4038600"/>
          <p14:tracePt t="105137" x="3048000" y="4038600"/>
          <p14:tracePt t="105154" x="3089275" y="4038600"/>
          <p14:tracePt t="105170" x="3111500" y="4038600"/>
          <p14:tracePt t="105186" x="3133725" y="4038600"/>
          <p14:tracePt t="105204" x="3171825" y="4038600"/>
          <p14:tracePt t="105220" x="3187700" y="4038600"/>
          <p14:tracePt t="105237" x="3203575" y="4038600"/>
          <p14:tracePt t="105254" x="3219450" y="4038600"/>
          <p14:tracePt t="105334" x="3222625" y="4038600"/>
          <p14:tracePt t="105348" x="3228975" y="4038600"/>
          <p14:tracePt t="105355" x="3232150" y="4038600"/>
          <p14:tracePt t="105370" x="3238500" y="4038600"/>
          <p14:tracePt t="107671" x="3267075" y="4038600"/>
          <p14:tracePt t="107679" x="3302000" y="4038600"/>
          <p14:tracePt t="107687" x="3327400" y="4038600"/>
          <p14:tracePt t="107703" x="3390900" y="4044950"/>
          <p14:tracePt t="107720" x="3489325" y="4067175"/>
          <p14:tracePt t="107737" x="3575050" y="4083050"/>
          <p14:tracePt t="107770" x="3806825" y="4140200"/>
          <p14:tracePt t="107803" x="3978275" y="4168775"/>
          <p14:tracePt t="107820" x="4092575" y="4200525"/>
          <p14:tracePt t="107836" x="4143375" y="4213225"/>
          <p14:tracePt t="107853" x="4181475" y="4225925"/>
          <p14:tracePt t="107870" x="4251325" y="4225925"/>
          <p14:tracePt t="107886" x="4311650" y="4225925"/>
          <p14:tracePt t="107904" x="4371975" y="4225925"/>
          <p14:tracePt t="107920" x="4435475" y="4210050"/>
          <p14:tracePt t="107937" x="4473575" y="4197350"/>
          <p14:tracePt t="107953" x="4495800" y="4178300"/>
          <p14:tracePt t="107955" x="4502150" y="4175125"/>
          <p14:tracePt t="107971" x="4511675" y="4165600"/>
          <p14:tracePt t="107987" x="4533900" y="4152900"/>
          <p14:tracePt t="108004" x="4549775" y="4143375"/>
          <p14:tracePt t="108020" x="4594225" y="4111625"/>
          <p14:tracePt t="108037" x="4610100" y="4095750"/>
          <p14:tracePt t="108053" x="4619625" y="4086225"/>
          <p14:tracePt t="108070" x="4641850" y="4064000"/>
          <p14:tracePt t="108087" x="4645025" y="4048125"/>
          <p14:tracePt t="108103" x="4645025" y="4032250"/>
          <p14:tracePt t="108120" x="4645025" y="4013200"/>
          <p14:tracePt t="108137" x="4629150" y="3997325"/>
          <p14:tracePt t="108153" x="4616450" y="3965575"/>
          <p14:tracePt t="108170" x="4591050" y="3930650"/>
          <p14:tracePt t="108186" x="4559300" y="3898900"/>
          <p14:tracePt t="108203" x="4527550" y="3867150"/>
          <p14:tracePt t="108220" x="4473575" y="3825875"/>
          <p14:tracePt t="108236" x="4435475" y="3806825"/>
          <p14:tracePt t="108253" x="4406900" y="3781425"/>
          <p14:tracePt t="108269" x="4362450" y="3765550"/>
          <p14:tracePt t="108287" x="4340225" y="3752850"/>
          <p14:tracePt t="108303" x="4302125" y="3740150"/>
          <p14:tracePt t="108321" x="4238625" y="3714750"/>
          <p14:tracePt t="108338" x="4175125" y="3698875"/>
          <p14:tracePt t="108354" x="4083050" y="3679825"/>
          <p14:tracePt t="108370" x="4038600" y="3673475"/>
          <p14:tracePt t="108386" x="3987800" y="3673475"/>
          <p14:tracePt t="108404" x="3892550" y="3657600"/>
          <p14:tracePt t="108420" x="3810000" y="3657600"/>
          <p14:tracePt t="108437" x="3727450" y="3657600"/>
          <p14:tracePt t="108454" x="3600450" y="3657600"/>
          <p14:tracePt t="108470" x="3540125" y="3657600"/>
          <p14:tracePt t="108487" x="3492500" y="3670300"/>
          <p14:tracePt t="108504" x="3435350" y="3689350"/>
          <p14:tracePt t="108520" x="3406775" y="3702050"/>
          <p14:tracePt t="108537" x="3381375" y="3711575"/>
          <p14:tracePt t="108554" x="3340100" y="3736975"/>
          <p14:tracePt t="108570" x="3317875" y="3749675"/>
          <p14:tracePt t="108587" x="3292475" y="3771900"/>
          <p14:tracePt t="108604" x="3260725" y="3816350"/>
          <p14:tracePt t="108620" x="3251200" y="3832225"/>
          <p14:tracePt t="108636" x="3232150" y="3857625"/>
          <p14:tracePt t="108654" x="3219450" y="3870325"/>
          <p14:tracePt t="108670" x="3209925" y="3879850"/>
          <p14:tracePt t="108687" x="3203575" y="3889375"/>
          <p14:tracePt t="108703" x="3187700" y="3911600"/>
          <p14:tracePt t="108720" x="3187700" y="3921125"/>
          <p14:tracePt t="108737" x="3181350" y="3937000"/>
          <p14:tracePt t="108753" x="3181350" y="3956050"/>
          <p14:tracePt t="108770" x="3181350" y="3965575"/>
          <p14:tracePt t="108787" x="3181350" y="3978275"/>
          <p14:tracePt t="108804" x="3181350" y="3990975"/>
          <p14:tracePt t="108820" x="3181350" y="4006850"/>
          <p14:tracePt t="108837" x="3181350" y="4016375"/>
          <p14:tracePt t="108853" x="3181350" y="4025900"/>
          <p14:tracePt t="108870" x="3181350" y="4035425"/>
          <p14:tracePt t="108886" x="3181350" y="4044950"/>
          <p14:tracePt t="108903" x="3181350" y="4060825"/>
          <p14:tracePt t="108920" x="3184525" y="4070350"/>
          <p14:tracePt t="108936" x="3200400" y="4079875"/>
          <p14:tracePt t="108953" x="3219450" y="4102100"/>
          <p14:tracePt t="108970" x="3251200" y="4114800"/>
          <p14:tracePt t="108986" x="3273425" y="4124325"/>
          <p14:tracePt t="109004" x="3308350" y="4130675"/>
          <p14:tracePt t="109020" x="3333750" y="4149725"/>
          <p14:tracePt t="109037" x="3362325" y="4156075"/>
          <p14:tracePt t="109053" x="3397250" y="4165600"/>
          <p14:tracePt t="109070" x="3425825" y="4171950"/>
          <p14:tracePt t="109087" x="3448050" y="4178300"/>
          <p14:tracePt t="109103" x="3476625" y="4178300"/>
          <p14:tracePt t="109120" x="3486150" y="4178300"/>
          <p14:tracePt t="109137" x="3502025" y="4184650"/>
          <p14:tracePt t="109153" x="3533775" y="4184650"/>
          <p14:tracePt t="109170" x="3552825" y="4184650"/>
          <p14:tracePt t="109188" x="3600450" y="4184650"/>
          <p14:tracePt t="109204" x="3644900" y="4184650"/>
          <p14:tracePt t="109220" x="3676650" y="4184650"/>
          <p14:tracePt t="109236" x="3705225" y="4184650"/>
          <p14:tracePt t="109254" x="3736975" y="4184650"/>
          <p14:tracePt t="109270" x="3746500" y="4184650"/>
          <p14:tracePt t="109287" x="3768725" y="4184650"/>
          <p14:tracePt t="109303" x="3800475" y="4184650"/>
          <p14:tracePt t="109320" x="3829050" y="4184650"/>
          <p14:tracePt t="109337" x="3892550" y="4181475"/>
          <p14:tracePt t="109353" x="3937000" y="4175125"/>
          <p14:tracePt t="109370" x="3968750" y="4168775"/>
          <p14:tracePt t="109386" x="3990975" y="4156075"/>
          <p14:tracePt t="109403" x="4025900" y="4133850"/>
          <p14:tracePt t="109420" x="4041775" y="4124325"/>
          <p14:tracePt t="109437" x="4076700" y="4108450"/>
          <p14:tracePt t="109453" x="4092575" y="4095750"/>
          <p14:tracePt t="109470" x="4121150" y="4079875"/>
          <p14:tracePt t="109488" x="4143375" y="4064000"/>
          <p14:tracePt t="109503" x="4152900" y="4054475"/>
          <p14:tracePt t="109520" x="4168775" y="4041775"/>
          <p14:tracePt t="109537" x="4184650" y="4022725"/>
          <p14:tracePt t="109553" x="4194175" y="4006850"/>
          <p14:tracePt t="109570" x="4203700" y="3990975"/>
          <p14:tracePt t="109587" x="4225925" y="3975100"/>
          <p14:tracePt t="109603" x="4235450" y="3965575"/>
          <p14:tracePt t="109620" x="4238625" y="3956050"/>
          <p14:tracePt t="109637" x="4238625" y="3940175"/>
          <p14:tracePt t="109670" x="4238625" y="3937000"/>
          <p14:tracePt t="113700" x="4225925" y="3943350"/>
          <p14:tracePt t="113707" x="4206875" y="3956050"/>
          <p14:tracePt t="113723" x="4159250" y="3984625"/>
          <p14:tracePt t="113736" x="4098925" y="4035425"/>
          <p14:tracePt t="113753" x="4051300" y="4070350"/>
          <p14:tracePt t="113770" x="3943350" y="4130675"/>
          <p14:tracePt t="113803" x="3727450" y="4251325"/>
          <p14:tracePt t="113836" x="3467100" y="4362450"/>
          <p14:tracePt t="113854" x="3311525" y="4406900"/>
          <p14:tracePt t="113870" x="3101975" y="4451350"/>
          <p14:tracePt t="113886" x="2917825" y="4470400"/>
          <p14:tracePt t="113903" x="2733675" y="4486275"/>
          <p14:tracePt t="113920" x="2470150" y="4486275"/>
          <p14:tracePt t="113937" x="2298700" y="4486275"/>
          <p14:tracePt t="113952" x="2171700" y="4483100"/>
          <p14:tracePt t="113970" x="2025650" y="4457700"/>
          <p14:tracePt t="113986" x="1920875" y="4441825"/>
          <p14:tracePt t="114003" x="1835150" y="4425950"/>
          <p14:tracePt t="114020" x="1720850" y="4397375"/>
          <p14:tracePt t="114036" x="1647825" y="4381500"/>
          <p14:tracePt t="114053" x="1584325" y="4368800"/>
          <p14:tracePt t="114070" x="1485900" y="4352925"/>
          <p14:tracePt t="114086" x="1441450" y="4352925"/>
          <p14:tracePt t="114103" x="1403350" y="4352925"/>
          <p14:tracePt t="114120" x="1377950" y="4352925"/>
          <p14:tracePt t="114136" x="1362075" y="4352925"/>
          <p14:tracePt t="114153" x="1352550" y="4352925"/>
          <p14:tracePt t="114170" x="1336675" y="4346575"/>
          <p14:tracePt t="114186" x="1317625" y="4346575"/>
          <p14:tracePt t="114203" x="1292225" y="4337050"/>
          <p14:tracePt t="114220" x="1250950" y="4324350"/>
          <p14:tracePt t="114236" x="1228725" y="4324350"/>
          <p14:tracePt t="114252" x="1200150" y="4311650"/>
          <p14:tracePt t="114269" x="1165225" y="4305300"/>
          <p14:tracePt t="114286" x="1136650" y="4305300"/>
          <p14:tracePt t="114303" x="1120775" y="4305300"/>
          <p14:tracePt t="114320" x="1104900" y="4305300"/>
          <p14:tracePt t="114336" x="1092200" y="4305300"/>
          <p14:tracePt t="114352" x="1079500" y="4305300"/>
          <p14:tracePt t="114370" x="1066800" y="4305300"/>
          <p14:tracePt t="114403" x="1060450" y="4302125"/>
          <p14:tracePt t="114420" x="1041400" y="4292600"/>
          <p14:tracePt t="114437" x="1031875" y="4273550"/>
          <p14:tracePt t="114453" x="1019175" y="4264025"/>
          <p14:tracePt t="114470" x="1016000" y="4264025"/>
          <p14:tracePt t="114527" x="1022350" y="4260850"/>
          <p14:tracePt t="114533" x="1028700" y="4254500"/>
          <p14:tracePt t="114540" x="1031875" y="4251325"/>
          <p14:tracePt t="114553" x="1047750" y="4251325"/>
          <p14:tracePt t="114569" x="1082675" y="4251325"/>
          <p14:tracePt t="114586" x="1111250" y="4251325"/>
          <p14:tracePt t="114603" x="1133475" y="4251325"/>
          <p14:tracePt t="114620" x="1165225" y="4251325"/>
          <p14:tracePt t="114636" x="1174750" y="4244975"/>
          <p14:tracePt t="114652" x="1184275" y="4241800"/>
          <p14:tracePt t="114669" x="1196975" y="4229100"/>
          <p14:tracePt t="114686" x="1196975" y="4225925"/>
          <p14:tracePt t="114703" x="1196975" y="4219575"/>
          <p14:tracePt t="114736" x="1190625" y="4219575"/>
          <p14:tracePt t="114752" x="1184275" y="4219575"/>
          <p14:tracePt t="114769" x="1181100" y="4219575"/>
          <p14:tracePt t="114847" x="1174750" y="4219575"/>
          <p14:tracePt t="114854" x="1168400" y="4219575"/>
          <p14:tracePt t="114870" x="1155700" y="4210050"/>
          <p14:tracePt t="114886" x="1143000" y="4200525"/>
          <p14:tracePt t="114902" x="1133475" y="4194175"/>
          <p14:tracePt t="114919" x="1120775" y="4191000"/>
          <p14:tracePt t="114936" x="1104900" y="4191000"/>
          <p14:tracePt t="114953" x="1089025" y="4191000"/>
          <p14:tracePt t="114969" x="1079500" y="4191000"/>
          <p14:tracePt t="114986" x="1069975" y="4178300"/>
          <p14:tracePt t="115003" x="1050925" y="4178300"/>
          <p14:tracePt t="115020" x="1044575" y="4178300"/>
          <p14:tracePt t="115532" x="1089025" y="4171950"/>
          <p14:tracePt t="115545" x="1238250" y="4156075"/>
          <p14:tracePt t="115556" x="1308100" y="4146550"/>
          <p14:tracePt t="115569" x="1438275" y="4137025"/>
          <p14:tracePt t="115586" x="1587500" y="4127500"/>
          <p14:tracePt t="115588" x="1657350" y="4121150"/>
          <p14:tracePt t="115603" x="1774825" y="4111625"/>
          <p14:tracePt t="115636" x="1974850" y="4086225"/>
          <p14:tracePt t="115669" x="2114550" y="4067175"/>
          <p14:tracePt t="115686" x="2136775" y="4067175"/>
          <p14:tracePt t="115702" x="2165350" y="4067175"/>
          <p14:tracePt t="115719" x="2174875" y="4067175"/>
          <p14:tracePt t="115736" x="2178050" y="4067175"/>
          <p14:tracePt t="115752" x="2178050" y="4064000"/>
          <p14:tracePt t="115769" x="2178050" y="4051300"/>
          <p14:tracePt t="115786" x="2178050" y="4048125"/>
          <p14:tracePt t="115802" x="2193925" y="4038600"/>
          <p14:tracePt t="115819" x="2228850" y="4025900"/>
          <p14:tracePt t="115836" x="2320925" y="4003675"/>
          <p14:tracePt t="115852" x="2435225" y="4003675"/>
          <p14:tracePt t="115870" x="2530475" y="4003675"/>
          <p14:tracePt t="115886" x="2647950" y="4010025"/>
          <p14:tracePt t="115903" x="2755900" y="4025900"/>
          <p14:tracePt t="115919" x="2835275" y="4025900"/>
          <p14:tracePt t="115937" x="2933700" y="4032250"/>
          <p14:tracePt t="115952" x="2978150" y="4032250"/>
          <p14:tracePt t="115969" x="3022600" y="4032250"/>
          <p14:tracePt t="115986" x="3092450" y="4032250"/>
          <p14:tracePt t="116002" x="3130550" y="4032250"/>
          <p14:tracePt t="116019" x="3159125" y="4032250"/>
          <p14:tracePt t="116037" x="3171825" y="4032250"/>
          <p14:tracePt t="116088" x="3165475" y="4032250"/>
          <p14:tracePt t="116093" x="3162300" y="4032250"/>
          <p14:tracePt t="116102" x="3155950" y="4032250"/>
          <p14:tracePt t="116119" x="3136900" y="4032250"/>
          <p14:tracePt t="116136" x="3086100" y="4025900"/>
          <p14:tracePt t="116153" x="3035300" y="4019550"/>
          <p14:tracePt t="116170" x="2962275" y="4010025"/>
          <p14:tracePt t="116186" x="2851150" y="3987800"/>
          <p14:tracePt t="116202" x="2787650" y="3981450"/>
          <p14:tracePt t="116219" x="2749550" y="3975100"/>
          <p14:tracePt t="116236" x="2695575" y="3968750"/>
          <p14:tracePt t="116252" x="2667000" y="3968750"/>
          <p14:tracePt t="116269" x="2657475" y="3968750"/>
          <p14:tracePt t="116286" x="2641600" y="3968750"/>
          <p14:tracePt t="116302" x="2632075" y="3968750"/>
          <p14:tracePt t="116336" x="2644775" y="3968750"/>
          <p14:tracePt t="116352" x="2695575" y="3968750"/>
          <p14:tracePt t="116369" x="2822575" y="3968750"/>
          <p14:tracePt t="116385" x="3054350" y="3994150"/>
          <p14:tracePt t="116402" x="3206750" y="4019550"/>
          <p14:tracePt t="116419" x="3368675" y="4038600"/>
          <p14:tracePt t="116435" x="3514725" y="4060825"/>
          <p14:tracePt t="116453" x="3606800" y="4070350"/>
          <p14:tracePt t="116469" x="3724275" y="4076700"/>
          <p14:tracePt t="116486" x="3841750" y="4076700"/>
          <p14:tracePt t="116502" x="3902075" y="4076700"/>
          <p14:tracePt t="116519" x="3956050" y="4076700"/>
          <p14:tracePt t="116536" x="4010025" y="4076700"/>
          <p14:tracePt t="116552" x="4032250" y="4076700"/>
          <p14:tracePt t="116569" x="4060825" y="4076700"/>
          <p14:tracePt t="116586" x="4076700" y="4070350"/>
          <p14:tracePt t="116602" x="4086225" y="4070350"/>
          <p14:tracePt t="116619" x="4102100" y="4070350"/>
          <p14:tracePt t="116636" x="4111625" y="4070350"/>
          <p14:tracePt t="116652" x="4121150" y="4070350"/>
          <p14:tracePt t="116669" x="4130675" y="4070350"/>
          <p14:tracePt t="116686" x="4137025" y="4070350"/>
          <p14:tracePt t="117577" x="4086225" y="4070350"/>
          <p14:tracePt t="117584" x="4003675" y="4060825"/>
          <p14:tracePt t="117591" x="3902075" y="4051300"/>
          <p14:tracePt t="117602" x="3787775" y="4051300"/>
          <p14:tracePt t="117620" x="3524250" y="4051300"/>
          <p14:tracePt t="117636" x="3311525" y="4051300"/>
          <p14:tracePt t="117669" x="2895600" y="4086225"/>
          <p14:tracePt t="117702" x="2644775" y="4137025"/>
          <p14:tracePt t="117720" x="2495550" y="4194175"/>
          <p14:tracePt t="117736" x="2384425" y="4235450"/>
          <p14:tracePt t="117753" x="2295525" y="4267200"/>
          <p14:tracePt t="117769" x="2200275" y="4321175"/>
          <p14:tracePt t="117786" x="2162175" y="4333875"/>
          <p14:tracePt t="117803" x="2124075" y="4352925"/>
          <p14:tracePt t="117819" x="2085975" y="4375150"/>
          <p14:tracePt t="117836" x="2057400" y="4387850"/>
          <p14:tracePt t="117852" x="2032000" y="4400550"/>
          <p14:tracePt t="117869" x="1990725" y="4416425"/>
          <p14:tracePt t="117886" x="1968500" y="4435475"/>
          <p14:tracePt t="117902" x="1943100" y="4448175"/>
          <p14:tracePt t="117920" x="1927225" y="4448175"/>
          <p14:tracePt t="117936" x="1917700" y="4448175"/>
          <p14:tracePt t="117953" x="1898650" y="4448175"/>
          <p14:tracePt t="117969" x="1895475" y="4448175"/>
          <p14:tracePt t="118003" x="1895475" y="4441825"/>
          <p14:tracePt t="118018" x="1901825" y="4425950"/>
          <p14:tracePt t="118036" x="1917700" y="4413250"/>
          <p14:tracePt t="118053" x="1952625" y="4384675"/>
          <p14:tracePt t="118069" x="2000250" y="4352925"/>
          <p14:tracePt t="118086" x="2044700" y="4324350"/>
          <p14:tracePt t="118103" x="2082800" y="4302125"/>
          <p14:tracePt t="118119" x="2111375" y="4289425"/>
          <p14:tracePt t="118135" x="2120900" y="4279900"/>
          <p14:tracePt t="118153" x="2136775" y="4273550"/>
          <p14:tracePt t="118169" x="2139950" y="4273550"/>
          <p14:tracePt t="118203" x="2139950" y="4254500"/>
          <p14:tracePt t="118219" x="2139950" y="4248150"/>
          <p14:tracePt t="118235" x="2139950" y="4238625"/>
          <p14:tracePt t="118253" x="2139950" y="4229100"/>
          <p14:tracePt t="118269" x="2139950" y="4225925"/>
          <p14:tracePt t="118780" x="2159000" y="4229100"/>
          <p14:tracePt t="118787" x="2178050" y="4235450"/>
          <p14:tracePt t="118802" x="2222500" y="4248150"/>
          <p14:tracePt t="118819" x="2266950" y="4260850"/>
          <p14:tracePt t="118839" x="2339975" y="4286250"/>
          <p14:tracePt t="118852" x="2378075" y="4298950"/>
          <p14:tracePt t="118886" x="2444750" y="4311650"/>
          <p14:tracePt t="118919" x="2498725" y="4311650"/>
          <p14:tracePt t="118936" x="2520950" y="4311650"/>
          <p14:tracePt t="118952" x="2536825" y="4311650"/>
          <p14:tracePt t="118969" x="2565400" y="4311650"/>
          <p14:tracePt t="118985" x="2574925" y="4311650"/>
          <p14:tracePt t="119002" x="2587625" y="4311650"/>
          <p14:tracePt t="119019" x="2597150" y="4311650"/>
          <p14:tracePt t="119036" x="2609850" y="4311650"/>
          <p14:tracePt t="119052" x="2619375" y="4311650"/>
          <p14:tracePt t="119069" x="2622550" y="4311650"/>
          <p14:tracePt t="124147" x="2597150" y="4318000"/>
          <p14:tracePt t="124154" x="2536825" y="4324350"/>
          <p14:tracePt t="124168" x="2419350" y="4343400"/>
          <p14:tracePt t="124185" x="2276475" y="4378325"/>
          <p14:tracePt t="124202" x="2155825" y="4422775"/>
          <p14:tracePt t="124218" x="1981200" y="4508500"/>
          <p14:tracePt t="124252" x="1800225" y="4597400"/>
          <p14:tracePt t="124285" x="1673225" y="4667250"/>
          <p14:tracePt t="124302" x="1641475" y="4679950"/>
          <p14:tracePt t="124318" x="1606550" y="4705350"/>
          <p14:tracePt t="124335" x="1590675" y="4714875"/>
          <p14:tracePt t="124351" x="1574800" y="4724400"/>
          <p14:tracePt t="124368" x="1558925" y="4740275"/>
          <p14:tracePt t="124384" x="1549400" y="4756150"/>
          <p14:tracePt t="124402" x="1539875" y="4765675"/>
          <p14:tracePt t="124419" x="1520825" y="4765675"/>
          <p14:tracePt t="124435" x="1514475" y="4765675"/>
          <p14:tracePt t="124451" x="1504950" y="4765675"/>
          <p14:tracePt t="124469" x="1501775" y="4765675"/>
          <p14:tracePt t="124485" x="1492250" y="4762500"/>
          <p14:tracePt t="124503" x="1470025" y="4743450"/>
          <p14:tracePt t="124519" x="1460500" y="4733925"/>
          <p14:tracePt t="124535" x="1444625" y="4721225"/>
          <p14:tracePt t="124552" x="1412875" y="4689475"/>
          <p14:tracePt t="124568" x="1374775" y="4645025"/>
          <p14:tracePt t="124585" x="1343025" y="4606925"/>
          <p14:tracePt t="124602" x="1298575" y="4562475"/>
          <p14:tracePt t="124618" x="1273175" y="4546600"/>
          <p14:tracePt t="124635" x="1250950" y="4527550"/>
          <p14:tracePt t="124652" x="1222375" y="4514850"/>
          <p14:tracePt t="124668" x="1212850" y="4514850"/>
          <p14:tracePt t="124685" x="1203325" y="4514850"/>
          <p14:tracePt t="124702" x="1181100" y="4514850"/>
          <p14:tracePt t="124735" x="1181100" y="4521200"/>
          <p14:tracePt t="124752" x="1181100" y="4537075"/>
          <p14:tracePt t="124768" x="1181100" y="4546600"/>
          <p14:tracePt t="124785" x="1181100" y="4562475"/>
          <p14:tracePt t="124802" x="1181100" y="4578350"/>
          <p14:tracePt t="124818" x="1171575" y="4587875"/>
          <p14:tracePt t="124835" x="1162050" y="4587875"/>
          <p14:tracePt t="124852" x="1149350" y="4587875"/>
          <p14:tracePt t="124868" x="1133475" y="4587875"/>
          <p14:tracePt t="124884" x="1123950" y="4587875"/>
          <p14:tracePt t="124902" x="1114425" y="4587875"/>
          <p14:tracePt t="124966" x="1120775" y="4587875"/>
          <p14:tracePt t="124973" x="1123950" y="4587875"/>
          <p14:tracePt t="124985" x="1130300" y="4587875"/>
          <p14:tracePt t="125002" x="1146175" y="4587875"/>
          <p14:tracePt t="125019" x="1149350" y="4584700"/>
          <p14:tracePt t="127098" x="1181100" y="4584700"/>
          <p14:tracePt t="127104" x="1238250" y="4584700"/>
          <p14:tracePt t="127118" x="1320800" y="4578350"/>
          <p14:tracePt t="127134" x="1406525" y="4562475"/>
          <p14:tracePt t="127152" x="1514475" y="4546600"/>
          <p14:tracePt t="127169" x="1676400" y="4527550"/>
          <p14:tracePt t="127184" x="1758950" y="4527550"/>
          <p14:tracePt t="127218" x="2070100" y="4527550"/>
          <p14:tracePt t="127252" x="2390775" y="4543425"/>
          <p14:tracePt t="127268" x="2689225" y="4552950"/>
          <p14:tracePt t="127285" x="2870200" y="4562475"/>
          <p14:tracePt t="127301" x="3041650" y="4562475"/>
          <p14:tracePt t="127318" x="3203575" y="4562475"/>
          <p14:tracePt t="127334" x="3308350" y="4562475"/>
          <p14:tracePt t="127351" x="3400425" y="4562475"/>
          <p14:tracePt t="127369" x="3530600" y="4562475"/>
          <p14:tracePt t="127384" x="3590925" y="4562475"/>
          <p14:tracePt t="127403" x="3683000" y="4562475"/>
          <p14:tracePt t="127419" x="3810000" y="4562475"/>
          <p14:tracePt t="127434" x="3854450" y="4562475"/>
          <p14:tracePt t="127451" x="3898900" y="4562475"/>
          <p14:tracePt t="127468" x="3940175" y="4562475"/>
          <p14:tracePt t="127484" x="3949700" y="4562475"/>
          <p14:tracePt t="127501" x="3959225" y="4562475"/>
          <p14:tracePt t="127518" x="3990975" y="4562475"/>
          <p14:tracePt t="127534" x="4006850" y="4562475"/>
          <p14:tracePt t="127551" x="4016375" y="4562475"/>
          <p14:tracePt t="127567" x="4038600" y="4562475"/>
          <p14:tracePt t="127584" x="4048125" y="4562475"/>
          <p14:tracePt t="127602" x="4057650" y="4562475"/>
          <p14:tracePt t="127618" x="4089400" y="4556125"/>
          <p14:tracePt t="127634" x="4111625" y="4549775"/>
          <p14:tracePt t="127651" x="4133850" y="4543425"/>
          <p14:tracePt t="127668" x="4168775" y="4543425"/>
          <p14:tracePt t="127684" x="4178300" y="4543425"/>
          <p14:tracePt t="127702" x="4187825" y="4543425"/>
          <p14:tracePt t="127718" x="4203700" y="4543425"/>
          <p14:tracePt t="127735" x="4206875" y="4543425"/>
          <p14:tracePt t="127751" x="4206875" y="4540250"/>
          <p14:tracePt t="127789" x="4206875" y="4527550"/>
          <p14:tracePt t="127802" x="4206875" y="4524375"/>
          <p14:tracePt t="127824" x="4206875" y="4518025"/>
          <p14:tracePt t="127846" x="4200525" y="4514850"/>
          <p14:tracePt t="127852" x="4191000" y="4514850"/>
          <p14:tracePt t="127860" x="4184650" y="4508500"/>
          <p14:tracePt t="127868" x="4181475" y="4508500"/>
          <p14:tracePt t="127884" x="4165600" y="4498975"/>
          <p14:tracePt t="127902" x="4121150" y="4473575"/>
          <p14:tracePt t="127918" x="4098925" y="4464050"/>
          <p14:tracePt t="127934" x="4067175" y="4451350"/>
          <p14:tracePt t="127952" x="4025900" y="4432300"/>
          <p14:tracePt t="127968" x="3987800" y="4413250"/>
          <p14:tracePt t="127984" x="3949700" y="4406900"/>
          <p14:tracePt t="128002" x="3917950" y="4406900"/>
          <p14:tracePt t="128017" x="3889375" y="4406900"/>
          <p14:tracePt t="128034" x="3879850" y="4406900"/>
          <p14:tracePt t="128052" x="3857625" y="4406900"/>
          <p14:tracePt t="128068" x="3835400" y="4406900"/>
          <p14:tracePt t="128084" x="3819525" y="4406900"/>
          <p14:tracePt t="128102" x="3800475" y="4406900"/>
          <p14:tracePt t="128117" x="3784600" y="4406900"/>
          <p14:tracePt t="128134" x="3775075" y="4406900"/>
          <p14:tracePt t="128152" x="3759200" y="4406900"/>
          <p14:tracePt t="128168" x="3749675" y="4406900"/>
          <p14:tracePt t="128184" x="3733800" y="4406900"/>
          <p14:tracePt t="128202" x="3721100" y="4406900"/>
          <p14:tracePt t="128218" x="3711575" y="4410075"/>
          <p14:tracePt t="128234" x="3702050" y="4419600"/>
          <p14:tracePt t="128252" x="3679825" y="4425950"/>
          <p14:tracePt t="128268" x="3670300" y="4429125"/>
          <p14:tracePt t="128284" x="3660775" y="4441825"/>
          <p14:tracePt t="128302" x="3644900" y="4451350"/>
          <p14:tracePt t="128317" x="3629025" y="4460875"/>
          <p14:tracePt t="128335" x="3619500" y="4470400"/>
          <p14:tracePt t="128351" x="3606800" y="4479925"/>
          <p14:tracePt t="128368" x="3584575" y="4486275"/>
          <p14:tracePt t="128384" x="3568700" y="4495800"/>
          <p14:tracePt t="128401" x="3546475" y="4502150"/>
          <p14:tracePt t="128417" x="3530600" y="4505325"/>
          <p14:tracePt t="128434" x="3521075" y="4505325"/>
          <p14:tracePt t="128451" x="3508375" y="4521200"/>
          <p14:tracePt t="128468" x="3498850" y="4521200"/>
          <p14:tracePt t="128484" x="3482975" y="4527550"/>
          <p14:tracePt t="128501" x="3467100" y="4537075"/>
          <p14:tracePt t="128517" x="3467100" y="4546600"/>
          <p14:tracePt t="128534" x="3467100" y="4549775"/>
          <p14:tracePt t="128551" x="3467100" y="4559300"/>
          <p14:tracePt t="128623" x="3470275" y="4559300"/>
          <p14:tracePt t="128630" x="3473450" y="4559300"/>
          <p14:tracePt t="128636" x="3479800" y="4559300"/>
          <p14:tracePt t="128652" x="3502025" y="4565650"/>
          <p14:tracePt t="128668" x="3540125" y="4578350"/>
          <p14:tracePt t="128684" x="3584575" y="4591050"/>
          <p14:tracePt t="128701" x="3648075" y="4610100"/>
          <p14:tracePt t="128718" x="3692525" y="4629150"/>
          <p14:tracePt t="128734" x="3714750" y="4635500"/>
          <p14:tracePt t="128736" x="3727450" y="4635500"/>
          <p14:tracePt t="128751" x="3756025" y="4635500"/>
          <p14:tracePt t="128768" x="3778250" y="4635500"/>
          <p14:tracePt t="128784" x="3806825" y="4635500"/>
          <p14:tracePt t="128802" x="3841750" y="4635500"/>
          <p14:tracePt t="128818" x="3876675" y="4635500"/>
          <p14:tracePt t="128834" x="3905250" y="4635500"/>
          <p14:tracePt t="128851" x="3946525" y="4632325"/>
          <p14:tracePt t="128867" x="3975100" y="4632325"/>
          <p14:tracePt t="128885" x="3987800" y="4629150"/>
          <p14:tracePt t="128901" x="4000500" y="4629150"/>
          <p14:tracePt t="128918" x="4010025" y="4629150"/>
          <p14:tracePt t="128934" x="4025900" y="4629150"/>
          <p14:tracePt t="128951" x="4041775" y="4619625"/>
          <p14:tracePt t="128967" x="4051300" y="4619625"/>
          <p14:tracePt t="128985" x="4064000" y="4606925"/>
          <p14:tracePt t="129002" x="4079875" y="4603750"/>
          <p14:tracePt t="129018" x="4089400" y="4594225"/>
          <p14:tracePt t="129034" x="4095750" y="4584700"/>
          <p14:tracePt t="129052" x="4098925" y="4562475"/>
          <p14:tracePt t="129068" x="4105275" y="4549775"/>
          <p14:tracePt t="129085" x="4111625" y="4508500"/>
          <p14:tracePt t="129101" x="4111625" y="4486275"/>
          <p14:tracePt t="129118" x="4111625" y="4464050"/>
          <p14:tracePt t="129135" x="4111625" y="4438650"/>
          <p14:tracePt t="129151" x="4111625" y="4410075"/>
          <p14:tracePt t="129168" x="4111625" y="4387850"/>
          <p14:tracePt t="129184" x="4111625" y="4365625"/>
          <p14:tracePt t="129201" x="4108450" y="4349750"/>
          <p14:tracePt t="129217" x="4105275" y="4340225"/>
          <p14:tracePt t="129235" x="4089400" y="4327525"/>
          <p14:tracePt t="129251" x="4079875" y="4321175"/>
          <p14:tracePt t="129267" x="4064000" y="4305300"/>
          <p14:tracePt t="129284" x="4022725" y="4286250"/>
          <p14:tracePt t="129301" x="3975100" y="4273550"/>
          <p14:tracePt t="129318" x="3924300" y="4267200"/>
          <p14:tracePt t="129334" x="3860800" y="4267200"/>
          <p14:tracePt t="129351" x="3816350" y="4267200"/>
          <p14:tracePt t="129368" x="3781425" y="4267200"/>
          <p14:tracePt t="129384" x="3724275" y="4267200"/>
          <p14:tracePt t="129401" x="3673475" y="4267200"/>
          <p14:tracePt t="129418" x="3613150" y="4267200"/>
          <p14:tracePt t="129434" x="3543300" y="4270375"/>
          <p14:tracePt t="129451" x="3508375" y="4276725"/>
          <p14:tracePt t="129468" x="3476625" y="4289425"/>
          <p14:tracePt t="129484" x="3435350" y="4314825"/>
          <p14:tracePt t="129501" x="3409950" y="4324350"/>
          <p14:tracePt t="129518" x="3387725" y="4337050"/>
          <p14:tracePt t="129534" x="3346450" y="4356100"/>
          <p14:tracePt t="129551" x="3314700" y="4375150"/>
          <p14:tracePt t="129568" x="3289300" y="4384675"/>
          <p14:tracePt t="129584" x="3254375" y="4403725"/>
          <p14:tracePt t="129601" x="3244850" y="4419600"/>
          <p14:tracePt t="129618" x="3235325" y="4435475"/>
          <p14:tracePt t="129634" x="3219450" y="4451350"/>
          <p14:tracePt t="129652" x="3216275" y="4460875"/>
          <p14:tracePt t="129668" x="3216275" y="4470400"/>
          <p14:tracePt t="129684" x="3216275" y="4473575"/>
          <p14:tracePt t="129701" x="3216275" y="4489450"/>
          <p14:tracePt t="129718" x="3216275" y="4495800"/>
          <p14:tracePt t="129734" x="3225800" y="4505325"/>
          <p14:tracePt t="129751" x="3232150" y="4508500"/>
          <p14:tracePt t="129821" x="3232150" y="4514850"/>
          <p14:tracePt t="129834" x="3232150" y="4518025"/>
          <p14:tracePt t="129851" x="3235325" y="4533900"/>
          <p14:tracePt t="129868" x="3241675" y="4540250"/>
          <p14:tracePt t="129884" x="3241675" y="4549775"/>
          <p14:tracePt t="129927" x="3244850" y="4549775"/>
          <p14:tracePt t="130447" x="3270250" y="4552950"/>
          <p14:tracePt t="130453" x="3286125" y="4552950"/>
          <p14:tracePt t="130468" x="3349625" y="4562475"/>
          <p14:tracePt t="130484" x="3406775" y="4562475"/>
          <p14:tracePt t="130501" x="3467100" y="4562475"/>
          <p14:tracePt t="130518" x="3562350" y="4562475"/>
          <p14:tracePt t="130551" x="3806825" y="4568825"/>
          <p14:tracePt t="130584" x="4067175" y="4603750"/>
          <p14:tracePt t="130602" x="4175125" y="4625975"/>
          <p14:tracePt t="130618" x="4314825" y="4635500"/>
          <p14:tracePt t="130634" x="4397375" y="4635500"/>
          <p14:tracePt t="130652" x="4511675" y="4635500"/>
          <p14:tracePt t="130668" x="4695825" y="4635500"/>
          <p14:tracePt t="130684" x="4800600" y="4635500"/>
          <p14:tracePt t="130701" x="4940300" y="4635500"/>
          <p14:tracePt t="130718" x="5146675" y="4635500"/>
          <p14:tracePt t="130734" x="5248275" y="4635500"/>
          <p14:tracePt t="130752" x="5467350" y="4635500"/>
          <p14:tracePt t="130768" x="5594350" y="4635500"/>
          <p14:tracePt t="130784" x="5721350" y="4635500"/>
          <p14:tracePt t="130801" x="5870575" y="4629150"/>
          <p14:tracePt t="130818" x="6064250" y="4629150"/>
          <p14:tracePt t="130834" x="6181725" y="4629150"/>
          <p14:tracePt t="130852" x="6388100" y="4629150"/>
          <p14:tracePt t="130868" x="6502400" y="4629150"/>
          <p14:tracePt t="130884" x="6607175" y="4629150"/>
          <p14:tracePt t="130901" x="6731000" y="4629150"/>
          <p14:tracePt t="130918" x="6918325" y="4622800"/>
          <p14:tracePt t="130934" x="7023100" y="4622800"/>
          <p14:tracePt t="130952" x="7242175" y="4603750"/>
          <p14:tracePt t="130968" x="7356475" y="4603750"/>
          <p14:tracePt t="130984" x="7483475" y="4603750"/>
          <p14:tracePt t="131002" x="7689850" y="4603750"/>
          <p14:tracePt t="131018" x="7804150" y="4603750"/>
          <p14:tracePt t="131034" x="7943850" y="4603750"/>
          <p14:tracePt t="131052" x="8185150" y="4625975"/>
          <p14:tracePt t="131068" x="8315325" y="4645025"/>
          <p14:tracePt t="131084" x="8442325" y="4660900"/>
          <p14:tracePt t="131102" x="8642350" y="4686300"/>
          <p14:tracePt t="131118" x="8718550" y="4711700"/>
          <p14:tracePt t="131134" x="8772525" y="4724400"/>
          <p14:tracePt t="131152" x="8845550" y="4743450"/>
          <p14:tracePt t="131168" x="8928100" y="4749800"/>
          <p14:tracePt t="131184" x="9001125" y="4759325"/>
          <p14:tracePt t="131201" x="9093200" y="4787900"/>
          <p14:tracePt t="131366" x="9128125" y="4778375"/>
          <p14:tracePt t="131373" x="9090025" y="4752975"/>
          <p14:tracePt t="131387" x="9032875" y="4724400"/>
          <p14:tracePt t="131401" x="8966200" y="4702175"/>
          <p14:tracePt t="131418" x="8909050" y="4673600"/>
          <p14:tracePt t="131434" x="8842375" y="4645025"/>
          <p14:tracePt t="131451" x="8683625" y="4594225"/>
          <p14:tracePt t="131468" x="8588375" y="4578350"/>
          <p14:tracePt t="131484" x="8480425" y="4562475"/>
          <p14:tracePt t="131501" x="8261350" y="4533900"/>
          <p14:tracePt t="131518" x="8140700" y="4518025"/>
          <p14:tracePt t="131535" x="8023225" y="4502150"/>
          <p14:tracePt t="131552" x="7851775" y="4502150"/>
          <p14:tracePt t="131568" x="7756525" y="4502150"/>
          <p14:tracePt t="131584" x="7677150" y="4502150"/>
          <p14:tracePt t="131601" x="7559675" y="4502150"/>
          <p14:tracePt t="131618" x="7489825" y="4502150"/>
          <p14:tracePt t="131634" x="7429500" y="4502150"/>
          <p14:tracePt t="131651" x="7366000" y="4502150"/>
          <p14:tracePt t="131668" x="7343775" y="4508500"/>
          <p14:tracePt t="131684" x="7321550" y="4514850"/>
          <p14:tracePt t="131701" x="7292975" y="4527550"/>
          <p14:tracePt t="131718" x="7280275" y="4530725"/>
          <p14:tracePt t="131734" x="7270750" y="4537075"/>
          <p14:tracePt t="131751" x="7251700" y="4540250"/>
          <p14:tracePt t="131768" x="7242175" y="4540250"/>
          <p14:tracePt t="131784" x="7232650" y="4540250"/>
          <p14:tracePt t="131801" x="7226300" y="4546600"/>
          <p14:tracePt t="131818" x="7229475" y="4552950"/>
          <p14:tracePt t="131834" x="7270750" y="4562475"/>
          <p14:tracePt t="131851" x="7381875" y="4587875"/>
          <p14:tracePt t="131869" x="7458075" y="4600575"/>
          <p14:tracePt t="131886" x="7569200" y="4616450"/>
          <p14:tracePt t="131902" x="7664450" y="4632325"/>
          <p14:tracePt t="131918" x="7781925" y="4641850"/>
          <p14:tracePt t="131934" x="7899400" y="4667250"/>
          <p14:tracePt t="131951" x="8108950" y="4692650"/>
          <p14:tracePt t="131968" x="8270875" y="4711700"/>
          <p14:tracePt t="131985" x="8423275" y="4718050"/>
          <p14:tracePt t="132001" x="8496300" y="4718050"/>
          <p14:tracePt t="132018" x="8553450" y="4718050"/>
          <p14:tracePt t="132035" x="8632825" y="4714875"/>
          <p14:tracePt t="132051" x="8667750" y="4708525"/>
          <p14:tracePt t="132068" x="8699500" y="4702175"/>
          <p14:tracePt t="132085" x="8740775" y="4702175"/>
          <p14:tracePt t="132101" x="8763000" y="4702175"/>
          <p14:tracePt t="132118" x="8772525" y="4702175"/>
          <p14:tracePt t="132134" x="8791575" y="4702175"/>
          <p14:tracePt t="132151" x="8801100" y="4702175"/>
          <p14:tracePt t="132168" x="8810625" y="4702175"/>
          <p14:tracePt t="132184" x="8826500" y="4702175"/>
          <p14:tracePt t="132201" x="8829675" y="4702175"/>
          <p14:tracePt t="132218" x="8842375" y="4699000"/>
          <p14:tracePt t="132685" x="8839200" y="4699000"/>
          <p14:tracePt t="132699" x="8836025" y="4699000"/>
          <p14:tracePt t="132712" x="8823325" y="4699000"/>
          <p14:tracePt t="132719" x="8820150" y="4699000"/>
          <p14:tracePt t="132734" x="8813800" y="4699000"/>
          <p14:tracePt t="132751" x="8804275" y="4699000"/>
          <p14:tracePt t="132784" x="8775700" y="4692650"/>
          <p14:tracePt t="132818" x="8728075" y="4664075"/>
          <p14:tracePt t="132835" x="8699500" y="4664075"/>
          <p14:tracePt t="132850" x="8683625" y="4664075"/>
          <p14:tracePt t="132868" x="8661400" y="4664075"/>
          <p14:tracePt t="132884" x="8636000" y="4664075"/>
          <p14:tracePt t="132901" x="8607425" y="4664075"/>
          <p14:tracePt t="132918" x="8585200" y="4664075"/>
          <p14:tracePt t="132934" x="8543925" y="4664075"/>
          <p14:tracePt t="132951" x="8521700" y="4664075"/>
          <p14:tracePt t="132967" x="8505825" y="4664075"/>
          <p14:tracePt t="132984" x="8486775" y="4664075"/>
          <p14:tracePt t="133001" x="8477250" y="4664075"/>
          <p14:tracePt t="133018" x="8461375" y="4664075"/>
          <p14:tracePt t="133034" x="8448675" y="4664075"/>
          <p14:tracePt t="133051" x="8442325" y="4664075"/>
          <p14:tracePt t="133668" x="8439150" y="4664075"/>
          <p14:tracePt t="133675" x="8432800" y="4664075"/>
          <p14:tracePt t="133684" x="8429625" y="4664075"/>
          <p14:tracePt t="133701" x="8391525" y="4664075"/>
          <p14:tracePt t="133717" x="8293100" y="4648200"/>
          <p14:tracePt t="133734" x="8143875" y="4648200"/>
          <p14:tracePt t="133768" x="7724775" y="4648200"/>
          <p14:tracePt t="133801" x="7299325" y="4683125"/>
          <p14:tracePt t="133805" x="7185025" y="4683125"/>
          <p14:tracePt t="133825" x="6797675" y="4721225"/>
          <p14:tracePt t="133839" x="6524625" y="4743450"/>
          <p14:tracePt t="133852" x="6242050" y="4752975"/>
          <p14:tracePt t="133868" x="5988050" y="4752975"/>
          <p14:tracePt t="133884" x="5708650" y="4752975"/>
          <p14:tracePt t="133902" x="5378450" y="4752975"/>
          <p14:tracePt t="133917" x="5114925" y="4752975"/>
          <p14:tracePt t="133934" x="4908550" y="4762500"/>
          <p14:tracePt t="133952" x="4568825" y="4781550"/>
          <p14:tracePt t="133967" x="4397375" y="4781550"/>
          <p14:tracePt t="133984" x="4213225" y="4791075"/>
          <p14:tracePt t="134001" x="3997325" y="4791075"/>
          <p14:tracePt t="134018" x="3867150" y="4806950"/>
          <p14:tracePt t="134034" x="3749675" y="4816475"/>
          <p14:tracePt t="134050" x="3654425" y="4822825"/>
          <p14:tracePt t="134068" x="3575050" y="4835525"/>
          <p14:tracePt t="134084" x="3530600" y="4841875"/>
          <p14:tracePt t="134102" x="3489325" y="4848225"/>
          <p14:tracePt t="134118" x="3467100" y="4854575"/>
          <p14:tracePt t="134134" x="3438525" y="4854575"/>
          <p14:tracePt t="134150" x="3416300" y="4854575"/>
          <p14:tracePt t="134168" x="3394075" y="4854575"/>
          <p14:tracePt t="134183" x="3381375" y="4854575"/>
          <p14:tracePt t="134202" x="3365500" y="4860925"/>
          <p14:tracePt t="134258" x="3371850" y="4860925"/>
          <p14:tracePt t="134266" x="3378200" y="4860925"/>
          <p14:tracePt t="134272" x="3381375" y="4860925"/>
          <p14:tracePt t="134284" x="3390900" y="4860925"/>
          <p14:tracePt t="134309" x="3397250" y="4860925"/>
          <p14:tracePt t="134317" x="3400425" y="4860925"/>
          <p14:tracePt t="134333" x="3409950" y="4860925"/>
          <p14:tracePt t="134351" x="3425825" y="4860925"/>
          <p14:tracePt t="134368" x="3441700" y="4860925"/>
          <p14:tracePt t="134384" x="3457575" y="4860925"/>
          <p14:tracePt t="134401" x="3511550" y="4860925"/>
          <p14:tracePt t="134417" x="3556000" y="4860925"/>
          <p14:tracePt t="134434" x="3616325" y="4860925"/>
          <p14:tracePt t="134451" x="3708400" y="4860925"/>
          <p14:tracePt t="134467" x="3768725" y="4860925"/>
          <p14:tracePt t="134484" x="3838575" y="4860925"/>
          <p14:tracePt t="134501" x="3924300" y="4860925"/>
          <p14:tracePt t="134518" x="3968750" y="4860925"/>
          <p14:tracePt t="134534" x="4003675" y="4860925"/>
          <p14:tracePt t="134551" x="4044950" y="4860925"/>
          <p14:tracePt t="134567" x="4089400" y="4860925"/>
          <p14:tracePt t="134584" x="4124325" y="4860925"/>
          <p14:tracePt t="134601" x="4187825" y="4860925"/>
          <p14:tracePt t="134617" x="4241800" y="4873625"/>
          <p14:tracePt t="134634" x="4292600" y="4873625"/>
          <p14:tracePt t="134650" x="4340225" y="4873625"/>
          <p14:tracePt t="134667" x="4362450" y="4873625"/>
          <p14:tracePt t="134684" x="4378325" y="4873625"/>
          <p14:tracePt t="134701" x="4403725" y="4873625"/>
          <p14:tracePt t="134717" x="4419600" y="4873625"/>
          <p14:tracePt t="134734" x="4448175" y="4873625"/>
          <p14:tracePt t="134751" x="4511675" y="4873625"/>
          <p14:tracePt t="134767" x="4546600" y="4873625"/>
          <p14:tracePt t="134784" x="4591050" y="4873625"/>
          <p14:tracePt t="134786" x="4610100" y="4873625"/>
          <p14:tracePt t="134801" x="4654550" y="4873625"/>
          <p14:tracePt t="134817" x="4676775" y="4873625"/>
          <p14:tracePt t="134834" x="4711700" y="4873625"/>
          <p14:tracePt t="134851" x="4781550" y="4873625"/>
          <p14:tracePt t="134867" x="4841875" y="4873625"/>
          <p14:tracePt t="134883" x="4924425" y="4873625"/>
          <p14:tracePt t="134901" x="5010150" y="4873625"/>
          <p14:tracePt t="134917" x="5060950" y="4873625"/>
          <p14:tracePt t="134933" x="5121275" y="4879975"/>
          <p14:tracePt t="134951" x="5191125" y="4879975"/>
          <p14:tracePt t="134967" x="5235575" y="4879975"/>
          <p14:tracePt t="134984" x="5264150" y="4879975"/>
          <p14:tracePt t="135000" x="5305425" y="4879975"/>
          <p14:tracePt t="135017" x="5321300" y="4879975"/>
          <p14:tracePt t="135033" x="5343525" y="4879975"/>
          <p14:tracePt t="135051" x="5362575" y="4879975"/>
          <p14:tracePt t="135067" x="5378450" y="4879975"/>
          <p14:tracePt t="135083" x="5400675" y="4879975"/>
          <p14:tracePt t="135101" x="5419725" y="4879975"/>
          <p14:tracePt t="135117" x="5429250" y="4879975"/>
          <p14:tracePt t="135135" x="5461000" y="4879975"/>
          <p14:tracePt t="135151" x="5476875" y="4879975"/>
          <p14:tracePt t="135167" x="5499100" y="4879975"/>
          <p14:tracePt t="135184" x="5511800" y="4879975"/>
          <p14:tracePt t="135200" x="5521325" y="4879975"/>
          <p14:tracePt t="135217" x="5527675" y="4879975"/>
          <p14:tracePt t="135449" x="5521325" y="4879975"/>
          <p14:tracePt t="135456" x="5508625" y="4879975"/>
          <p14:tracePt t="135468" x="5489575" y="4876800"/>
          <p14:tracePt t="135484" x="5422900" y="4851400"/>
          <p14:tracePt t="135500" x="5362575" y="4845050"/>
          <p14:tracePt t="135517" x="5318125" y="4838700"/>
          <p14:tracePt t="135534" x="5254625" y="4838700"/>
          <p14:tracePt t="135550" x="5226050" y="4838700"/>
          <p14:tracePt t="135567" x="5203825" y="4838700"/>
          <p14:tracePt t="135584" x="5162550" y="4838700"/>
          <p14:tracePt t="135601" x="5140325" y="4838700"/>
          <p14:tracePt t="135617" x="5111750" y="4838700"/>
          <p14:tracePt t="135634" x="5080000" y="4838700"/>
          <p14:tracePt t="135651" x="5051425" y="4838700"/>
          <p14:tracePt t="135667" x="5035550" y="4838700"/>
          <p14:tracePt t="135684" x="5013325" y="4838700"/>
          <p14:tracePt t="135701" x="5003800" y="4838700"/>
          <p14:tracePt t="135717" x="4994275" y="4838700"/>
          <p14:tracePt t="135733" x="4981575" y="4838700"/>
          <p14:tracePt t="135768" x="4975225" y="4838700"/>
          <p14:tracePt t="138150" x="4975225" y="4845050"/>
          <p14:tracePt t="138157" x="4975225" y="4851400"/>
          <p14:tracePt t="138168" x="4975225" y="4857750"/>
          <p14:tracePt t="138184" x="4975225" y="4870450"/>
          <p14:tracePt t="138200" x="4975225" y="4886325"/>
          <p14:tracePt t="138217" x="4981575" y="4895850"/>
          <p14:tracePt t="138250" x="5000625" y="4921250"/>
          <p14:tracePt t="138284" x="5022850" y="4956175"/>
          <p14:tracePt t="138300" x="5032375" y="4972050"/>
          <p14:tracePt t="138317" x="5045075" y="4994275"/>
          <p14:tracePt t="138334" x="5054600" y="5022850"/>
          <p14:tracePt t="138350" x="5064125" y="5041900"/>
          <p14:tracePt t="138367" x="5076825" y="5057775"/>
          <p14:tracePt t="138384" x="5080000" y="5080000"/>
          <p14:tracePt t="138400" x="5080000" y="5089525"/>
          <p14:tracePt t="138417" x="5080000" y="5105400"/>
          <p14:tracePt t="138434" x="5080000" y="5118100"/>
          <p14:tracePt t="138450" x="5080000" y="5127625"/>
          <p14:tracePt t="138467" x="5086350" y="5133975"/>
          <p14:tracePt t="138519" x="5089525" y="5133975"/>
          <p14:tracePt t="138976" x="5095875" y="5143500"/>
          <p14:tracePt t="138983" x="5102225" y="5149850"/>
          <p14:tracePt t="138990" x="5105400" y="5153025"/>
          <p14:tracePt t="139000" x="5111750" y="5159375"/>
          <p14:tracePt t="139018" x="5146675" y="5175250"/>
          <p14:tracePt t="139034" x="5168900" y="5194300"/>
          <p14:tracePt t="139066" x="5222875" y="5216525"/>
          <p14:tracePt t="139100" x="5267325" y="5222875"/>
          <p14:tracePt t="139117" x="5276850" y="5222875"/>
          <p14:tracePt t="139133" x="5289550" y="5222875"/>
          <p14:tracePt t="139150" x="5299075" y="5222875"/>
          <p14:tracePt t="139167" x="5314950" y="5222875"/>
          <p14:tracePt t="139183" x="5330825" y="5222875"/>
          <p14:tracePt t="139200" x="5334000" y="5222875"/>
          <p14:tracePt t="139240" x="5340350" y="5222875"/>
          <p14:tracePt t="139325" x="5343525" y="5222875"/>
          <p14:tracePt t="141277" x="5343525" y="5216525"/>
          <p14:tracePt t="141334" x="5343525" y="5213350"/>
          <p14:tracePt t="141343" x="5343525" y="5207000"/>
          <p14:tracePt t="141356" x="5343525" y="5200650"/>
          <p14:tracePt t="141384" x="5334000" y="5187950"/>
          <p14:tracePt t="141417" x="5334000" y="5178425"/>
          <p14:tracePt t="141434" x="5334000" y="5172075"/>
          <p14:tracePt t="141541" x="5327650" y="5172075"/>
          <p14:tracePt t="141606" x="5324475" y="5175250"/>
          <p14:tracePt t="141619" x="5324475" y="5184775"/>
          <p14:tracePt t="141626" x="5324475" y="5187950"/>
          <p14:tracePt t="141634" x="5324475" y="5194300"/>
          <p14:tracePt t="141650" x="5318125" y="5203825"/>
          <p14:tracePt t="141667" x="5314950" y="5213350"/>
          <p14:tracePt t="141684" x="5314950" y="5229225"/>
          <p14:tracePt t="141700" x="5314950" y="5238750"/>
          <p14:tracePt t="141717" x="5314950" y="5241925"/>
          <p14:tracePt t="141734" x="5314950" y="5248275"/>
          <p14:tracePt t="141769" x="5308600" y="5248275"/>
          <p14:tracePt t="141798" x="5308600" y="5251450"/>
          <p14:tracePt t="141804" x="5299075" y="5251450"/>
          <p14:tracePt t="141816" x="5299075" y="5257800"/>
          <p14:tracePt t="141833" x="5299075" y="5273675"/>
          <p14:tracePt t="141850" x="5299075" y="5276850"/>
          <p14:tracePt t="141884" x="5299075" y="5283200"/>
          <p14:tracePt t="141948" x="5299075" y="5286375"/>
          <p14:tracePt t="141976" x="5299075" y="5292725"/>
          <p14:tracePt t="141990" x="5299075" y="5295900"/>
          <p14:tracePt t="141997" x="5299075" y="5302250"/>
          <p14:tracePt t="142054" x="5299075" y="5305425"/>
          <p14:tracePt t="142069" x="5299075" y="5311775"/>
          <p14:tracePt t="142083" x="5299075" y="5321300"/>
          <p14:tracePt t="142097" x="5299075" y="5327650"/>
          <p14:tracePt t="142126" x="5299075" y="5330825"/>
          <p14:tracePt t="142232" x="5299075" y="5337175"/>
          <p14:tracePt t="142247" x="5299075" y="5340350"/>
          <p14:tracePt t="142261" x="5299075" y="5346700"/>
          <p14:tracePt t="143907" x="5226050" y="5321300"/>
          <p14:tracePt t="143914" x="5108575" y="5280025"/>
          <p14:tracePt t="143921" x="5003800" y="5241925"/>
          <p14:tracePt t="143933" x="4886325" y="5222875"/>
          <p14:tracePt t="143950" x="4457700" y="5162550"/>
          <p14:tracePt t="143967" x="4184650" y="5140325"/>
          <p14:tracePt t="144000" x="3587750" y="5130800"/>
          <p14:tracePt t="144034" x="3190875" y="5130800"/>
          <p14:tracePt t="144051" x="2917825" y="5137150"/>
          <p14:tracePt t="144066" x="2743200" y="5156200"/>
          <p14:tracePt t="144083" x="2559050" y="5184775"/>
          <p14:tracePt t="144100" x="2336800" y="5210175"/>
          <p14:tracePt t="144116" x="2193925" y="5245100"/>
          <p14:tracePt t="144135" x="1981200" y="5299075"/>
          <p14:tracePt t="144150" x="1860550" y="5334000"/>
          <p14:tracePt t="144167" x="1720850" y="5349875"/>
          <p14:tracePt t="144183" x="1603375" y="5375275"/>
          <p14:tracePt t="144199" x="1447800" y="5400675"/>
          <p14:tracePt t="144217" x="1349375" y="5422900"/>
          <p14:tracePt t="144234" x="1209675" y="5422900"/>
          <p14:tracePt t="144250" x="1158875" y="5422900"/>
          <p14:tracePt t="144266" x="1146175" y="5422900"/>
          <p14:tracePt t="144577" x="1111250" y="5419725"/>
          <p14:tracePt t="144583" x="1066800" y="5419725"/>
          <p14:tracePt t="144599" x="984250" y="5419725"/>
          <p14:tracePt t="144616" x="933450" y="5419725"/>
          <p14:tracePt t="144634" x="892175" y="5422900"/>
          <p14:tracePt t="144650" x="860425" y="5435600"/>
          <p14:tracePt t="144666" x="850900" y="5445125"/>
          <p14:tracePt t="144684" x="838200" y="5461000"/>
          <p14:tracePt t="144699" x="838200" y="5473700"/>
          <p14:tracePt t="144716" x="838200" y="5483225"/>
          <p14:tracePt t="144733" x="838200" y="5499100"/>
          <p14:tracePt t="144749" x="844550" y="5508625"/>
          <p14:tracePt t="144766" x="854075" y="5524500"/>
          <p14:tracePt t="144784" x="866775" y="5540375"/>
          <p14:tracePt t="144800" x="882650" y="5543550"/>
          <p14:tracePt t="144817" x="892175" y="5543550"/>
          <p14:tracePt t="144833" x="908050" y="5543550"/>
          <p14:tracePt t="144849" x="917575" y="5543550"/>
          <p14:tracePt t="144866" x="933450" y="5543550"/>
          <p14:tracePt t="144883" x="958850" y="5543550"/>
          <p14:tracePt t="144899" x="981075" y="5543550"/>
          <p14:tracePt t="144916" x="1003300" y="5543550"/>
          <p14:tracePt t="144933" x="1041400" y="5543550"/>
          <p14:tracePt t="144949" x="1073150" y="5543550"/>
          <p14:tracePt t="144966" x="1108075" y="5543550"/>
          <p14:tracePt t="144983" x="1177925" y="5543550"/>
          <p14:tracePt t="145000" x="1231900" y="5543550"/>
          <p14:tracePt t="145016" x="1276350" y="5543550"/>
          <p14:tracePt t="145033" x="1336675" y="5543550"/>
          <p14:tracePt t="145050" x="1374775" y="5543550"/>
          <p14:tracePt t="145066" x="1409700" y="5543550"/>
          <p14:tracePt t="145083" x="1444625" y="5543550"/>
          <p14:tracePt t="145100" x="1473200" y="5543550"/>
          <p14:tracePt t="145116" x="1495425" y="5543550"/>
          <p14:tracePt t="145132" x="1533525" y="5543550"/>
          <p14:tracePt t="145149" x="1555750" y="5543550"/>
          <p14:tracePt t="145166" x="1571625" y="5543550"/>
          <p14:tracePt t="145183" x="1587500" y="5543550"/>
          <p14:tracePt t="145200" x="1597025" y="5543550"/>
          <p14:tracePt t="145216" x="1600200" y="5543550"/>
          <p14:tracePt t="145411" x="1581150" y="5540375"/>
          <p14:tracePt t="145418" x="1562100" y="5537200"/>
          <p14:tracePt t="145433" x="1517650" y="5521325"/>
          <p14:tracePt t="145449" x="1479550" y="5511800"/>
          <p14:tracePt t="145466" x="1416050" y="5489575"/>
          <p14:tracePt t="145484" x="1327150" y="5467350"/>
          <p14:tracePt t="145500" x="1263650" y="5454650"/>
          <p14:tracePt t="145517" x="1200150" y="5454650"/>
          <p14:tracePt t="145533" x="1177925" y="5454650"/>
          <p14:tracePt t="145550" x="1155700" y="5454650"/>
          <p14:tracePt t="145567" x="1127125" y="5454650"/>
          <p14:tracePt t="145583" x="1117600" y="5454650"/>
          <p14:tracePt t="145600" x="1108075" y="5454650"/>
          <p14:tracePt t="145616" x="1089025" y="5454650"/>
          <p14:tracePt t="145895" x="1095375" y="5454650"/>
          <p14:tracePt t="145902" x="1104900" y="5454650"/>
          <p14:tracePt t="145916" x="1143000" y="5461000"/>
          <p14:tracePt t="145932" x="1181100" y="5473700"/>
          <p14:tracePt t="145950" x="1216025" y="5480050"/>
          <p14:tracePt t="145967" x="1257300" y="5480050"/>
          <p14:tracePt t="145984" x="1279525" y="5492750"/>
          <p14:tracePt t="145999" x="1292225" y="5492750"/>
          <p14:tracePt t="146016" x="1311275" y="5492750"/>
          <p14:tracePt t="146033" x="1320800" y="5492750"/>
          <p14:tracePt t="146050" x="1330325" y="5492750"/>
          <p14:tracePt t="146066" x="1346200" y="5492750"/>
          <p14:tracePt t="146083" x="1358900" y="5492750"/>
          <p14:tracePt t="146100" x="1368425" y="5499100"/>
          <p14:tracePt t="146116" x="1374775" y="5499100"/>
          <p14:tracePt t="146182" x="1381125" y="5499100"/>
          <p14:tracePt t="146192" x="1384300" y="5502275"/>
          <p14:tracePt t="146203" x="1393825" y="5502275"/>
          <p14:tracePt t="146217" x="1409700" y="5508625"/>
          <p14:tracePt t="146233" x="1419225" y="5511800"/>
          <p14:tracePt t="146250" x="1425575" y="5511800"/>
          <p14:tracePt t="146309" x="1428750" y="5511800"/>
          <p14:tracePt t="146315" x="1435100" y="5518150"/>
          <p14:tracePt t="146322" x="1438275" y="5521325"/>
          <p14:tracePt t="146332" x="1444625" y="5527675"/>
          <p14:tracePt t="146350" x="1447800" y="5543550"/>
          <p14:tracePt t="146366" x="1460500" y="5546725"/>
          <p14:tracePt t="146957" x="1463675" y="5546725"/>
          <p14:tracePt t="146964" x="1473200" y="5546725"/>
          <p14:tracePt t="146971" x="1485900" y="5546725"/>
          <p14:tracePt t="146983" x="1495425" y="5546725"/>
          <p14:tracePt t="147001" x="1552575" y="5553075"/>
          <p14:tracePt t="147033" x="1692275" y="5575300"/>
          <p14:tracePt t="147066" x="1889125" y="5632450"/>
          <p14:tracePt t="147083" x="1952625" y="5645150"/>
          <p14:tracePt t="147099" x="2054225" y="5667375"/>
          <p14:tracePt t="147116" x="2108200" y="5673725"/>
          <p14:tracePt t="147133" x="2168525" y="5673725"/>
          <p14:tracePt t="147149" x="2238375" y="5686425"/>
          <p14:tracePt t="147166" x="2270125" y="5686425"/>
          <p14:tracePt t="147183" x="2292350" y="5686425"/>
          <p14:tracePt t="147199" x="2311400" y="5686425"/>
          <p14:tracePt t="147216" x="2320925" y="5686425"/>
          <p14:tracePt t="147233" x="2327275" y="5686425"/>
          <p14:tracePt t="147266" x="2330450" y="5686425"/>
          <p14:tracePt t="147282" x="2336800" y="5686425"/>
          <p14:tracePt t="147300" x="2355850" y="5686425"/>
          <p14:tracePt t="147316" x="2365375" y="5686425"/>
          <p14:tracePt t="147333" x="2374900" y="5686425"/>
          <p14:tracePt t="147350" x="2390775" y="5680075"/>
          <p14:tracePt t="147366" x="2406650" y="5673725"/>
          <p14:tracePt t="147382" x="2416175" y="5670550"/>
          <p14:tracePt t="147400" x="2419350" y="5670550"/>
          <p14:tracePt t="147416" x="2419350" y="5664200"/>
          <p14:tracePt t="147434" x="2419350" y="5661025"/>
          <p14:tracePt t="147450" x="2419350" y="5651500"/>
          <p14:tracePt t="147466" x="2419350" y="5645150"/>
          <p14:tracePt t="147482" x="2419350" y="5641975"/>
          <p14:tracePt t="149217" x="2451100" y="5635625"/>
          <p14:tracePt t="149226" x="2489200" y="5626100"/>
          <p14:tracePt t="149232" x="2514600" y="5619750"/>
          <p14:tracePt t="149250" x="2578100" y="5613400"/>
          <p14:tracePt t="149265" x="2717800" y="5613400"/>
          <p14:tracePt t="149283" x="2809875" y="5613400"/>
          <p14:tracePt t="149316" x="2965450" y="5613400"/>
          <p14:tracePt t="149350" x="3121025" y="5600700"/>
          <p14:tracePt t="149366" x="3251200" y="5591175"/>
          <p14:tracePt t="149383" x="3330575" y="5591175"/>
          <p14:tracePt t="149400" x="3425825" y="5591175"/>
          <p14:tracePt t="149416" x="3597275" y="5591175"/>
          <p14:tracePt t="149432" x="3711575" y="5591175"/>
          <p14:tracePt t="149450" x="3829050" y="5591175"/>
          <p14:tracePt t="149465" x="3937000" y="5597525"/>
          <p14:tracePt t="149483" x="4029075" y="5597525"/>
          <p14:tracePt t="149499" x="4111625" y="5597525"/>
          <p14:tracePt t="149516" x="4238625" y="5597525"/>
          <p14:tracePt t="149532" x="4346575" y="5613400"/>
          <p14:tracePt t="149549" x="4451350" y="5619750"/>
          <p14:tracePt t="149566" x="4575175" y="5645150"/>
          <p14:tracePt t="149582" x="4648200" y="5657850"/>
          <p14:tracePt t="149600" x="4768850" y="5667375"/>
          <p14:tracePt t="149616" x="4838700" y="5667375"/>
          <p14:tracePt t="149632" x="4899025" y="5667375"/>
          <p14:tracePt t="149649" x="4943475" y="5667375"/>
          <p14:tracePt t="149665" x="5016500" y="5654675"/>
          <p14:tracePt t="149683" x="5080000" y="5641975"/>
          <p14:tracePt t="149700" x="5159375" y="5629275"/>
          <p14:tracePt t="149716" x="5203825" y="5616575"/>
          <p14:tracePt t="149732" x="5241925" y="5616575"/>
          <p14:tracePt t="149750" x="5283200" y="5597525"/>
          <p14:tracePt t="149766" x="5314950" y="5578475"/>
          <p14:tracePt t="149782" x="5337175" y="5568950"/>
          <p14:tracePt t="149799" x="5387975" y="5549900"/>
          <p14:tracePt t="149816" x="5426075" y="5537200"/>
          <p14:tracePt t="149832" x="5470525" y="5518150"/>
          <p14:tracePt t="149849" x="5549900" y="5518150"/>
          <p14:tracePt t="149865" x="5600700" y="5518150"/>
          <p14:tracePt t="149883" x="5661025" y="5518150"/>
          <p14:tracePt t="149900" x="5778500" y="5518150"/>
          <p14:tracePt t="149916" x="5873750" y="5537200"/>
          <p14:tracePt t="149933" x="5949950" y="5553075"/>
          <p14:tracePt t="149949" x="6057900" y="5568950"/>
          <p14:tracePt t="149965" x="6143625" y="5575300"/>
          <p14:tracePt t="149982" x="6245225" y="5575300"/>
          <p14:tracePt t="150000" x="6356350" y="5591175"/>
          <p14:tracePt t="150015" x="6416675" y="5591175"/>
          <p14:tracePt t="150033" x="6486525" y="5591175"/>
          <p14:tracePt t="150049" x="6616700" y="5600700"/>
          <p14:tracePt t="150065" x="6686550" y="5600700"/>
          <p14:tracePt t="150082" x="6737350" y="5600700"/>
          <p14:tracePt t="150100" x="6794500" y="5600700"/>
          <p14:tracePt t="150116" x="6838950" y="5600700"/>
          <p14:tracePt t="150132" x="6873875" y="5594350"/>
          <p14:tracePt t="150149" x="6915150" y="5588000"/>
          <p14:tracePt t="150165" x="6943725" y="5588000"/>
          <p14:tracePt t="150182" x="6959600" y="5588000"/>
          <p14:tracePt t="150199" x="6981825" y="5588000"/>
          <p14:tracePt t="150216" x="6985000" y="5588000"/>
          <p14:tracePt t="150249" x="6991350" y="5588000"/>
          <p14:tracePt t="150963" x="7029450" y="5600700"/>
          <p14:tracePt t="150974" x="7089775" y="5616575"/>
          <p14:tracePt t="150983" x="7185025" y="5632450"/>
          <p14:tracePt t="151003" x="7302500" y="5641975"/>
          <p14:tracePt t="151020" x="7464425" y="5641975"/>
          <p14:tracePt t="151033" x="7559675" y="5635625"/>
          <p14:tracePt t="151066" x="7762875" y="5603875"/>
          <p14:tracePt t="151099" x="7981950" y="5565775"/>
          <p14:tracePt t="151116" x="8045450" y="5549900"/>
          <p14:tracePt t="151132" x="8143875" y="5543550"/>
          <p14:tracePt t="151149" x="8204200" y="5537200"/>
          <p14:tracePt t="151166" x="8248650" y="5537200"/>
          <p14:tracePt t="151183" x="8302625" y="5537200"/>
          <p14:tracePt t="151199" x="8324850" y="5537200"/>
          <p14:tracePt t="151216" x="8347075" y="5537200"/>
          <p14:tracePt t="151232" x="8382000" y="5530850"/>
          <p14:tracePt t="151249" x="8394700" y="5530850"/>
          <p14:tracePt t="151266" x="8416925" y="5521325"/>
          <p14:tracePt t="151282" x="8439150" y="5521325"/>
          <p14:tracePt t="151298" x="8448675" y="5514975"/>
          <p14:tracePt t="151315" x="8470900" y="5511800"/>
          <p14:tracePt t="151332" x="8483600" y="5511800"/>
          <p14:tracePt t="151349" x="8493125" y="5511800"/>
          <p14:tracePt t="151365" x="8502650" y="5511800"/>
          <p14:tracePt t="151432" x="8496300" y="5511800"/>
          <p14:tracePt t="151439" x="8493125" y="5511800"/>
          <p14:tracePt t="151449" x="8486775" y="5511800"/>
          <p14:tracePt t="151466" x="8470900" y="5511800"/>
          <p14:tracePt t="151483" x="8432800" y="5505450"/>
          <p14:tracePt t="151498" x="8375650" y="5492750"/>
          <p14:tracePt t="151516" x="8312150" y="5476875"/>
          <p14:tracePt t="151533" x="8210550" y="5448300"/>
          <p14:tracePt t="151549" x="8147050" y="5432425"/>
          <p14:tracePt t="151566" x="8096250" y="5426075"/>
          <p14:tracePt t="151583" x="8016875" y="5419725"/>
          <p14:tracePt t="151598" x="7966075" y="5419725"/>
          <p14:tracePt t="151616" x="7931150" y="5419725"/>
          <p14:tracePt t="151632" x="7867650" y="5419725"/>
          <p14:tracePt t="151649" x="7823200" y="5419725"/>
          <p14:tracePt t="151665" x="7788275" y="5419725"/>
          <p14:tracePt t="151682" x="7753350" y="5419725"/>
          <p14:tracePt t="151698" x="7724775" y="5419725"/>
          <p14:tracePt t="151716" x="7702550" y="5419725"/>
          <p14:tracePt t="151732" x="7661275" y="5419725"/>
          <p14:tracePt t="151749" x="7645400" y="5419725"/>
          <p14:tracePt t="151766" x="7613650" y="5419725"/>
          <p14:tracePt t="151782" x="7591425" y="5419725"/>
          <p14:tracePt t="151798" x="7581900" y="5419725"/>
          <p14:tracePt t="151817" x="7556500" y="5419725"/>
          <p14:tracePt t="151833" x="7546975" y="5419725"/>
          <p14:tracePt t="151850" x="7534275" y="5419725"/>
          <p14:tracePt t="151866" x="7531100" y="5419725"/>
          <p14:tracePt t="151898" x="7537450" y="5422900"/>
          <p14:tracePt t="151916" x="7553325" y="5432425"/>
          <p14:tracePt t="151932" x="7581900" y="5438775"/>
          <p14:tracePt t="151949" x="7597775" y="5441950"/>
          <p14:tracePt t="151966" x="7639050" y="5454650"/>
          <p14:tracePt t="151982" x="7661275" y="5461000"/>
          <p14:tracePt t="151999" x="7689850" y="5461000"/>
          <p14:tracePt t="152016" x="7737475" y="5461000"/>
          <p14:tracePt t="152032" x="7788275" y="5461000"/>
          <p14:tracePt t="152049" x="7848600" y="5461000"/>
          <p14:tracePt t="152066" x="7912100" y="5461000"/>
          <p14:tracePt t="152082" x="7947025" y="5461000"/>
          <p14:tracePt t="152099" x="7975600" y="5461000"/>
          <p14:tracePt t="152116" x="8023225" y="5461000"/>
          <p14:tracePt t="152132" x="8054975" y="5461000"/>
          <p14:tracePt t="152149" x="8089900" y="5461000"/>
          <p14:tracePt t="152166" x="8131175" y="5461000"/>
          <p14:tracePt t="152182" x="8147050" y="5461000"/>
          <p14:tracePt t="152199" x="8156575" y="5461000"/>
          <p14:tracePt t="152215" x="8166100" y="5461000"/>
          <p14:tracePt t="153592" x="8121650" y="5461000"/>
          <p14:tracePt t="153600" x="8032750" y="5461000"/>
          <p14:tracePt t="153616" x="7794625" y="5461000"/>
          <p14:tracePt t="153632" x="7550150" y="5470525"/>
          <p14:tracePt t="153650" x="7118350" y="5470525"/>
          <p14:tracePt t="153665" x="6794500" y="5483225"/>
          <p14:tracePt t="153682" x="6524625" y="5502275"/>
          <p14:tracePt t="153716" x="5740400" y="5534025"/>
          <p14:tracePt t="153750" x="5022850" y="5607050"/>
          <p14:tracePt t="153767" x="4803775" y="5645150"/>
          <p14:tracePt t="153783" x="4457700" y="5715000"/>
          <p14:tracePt t="153799" x="4251325" y="5762625"/>
          <p14:tracePt t="153816" x="4041775" y="5800725"/>
          <p14:tracePt t="153832" x="3857625" y="5829300"/>
          <p14:tracePt t="153849" x="3511550" y="5867400"/>
          <p14:tracePt t="153865" x="3314700" y="5886450"/>
          <p14:tracePt t="153883" x="3006725" y="5915025"/>
          <p14:tracePt t="153899" x="2813050" y="5924550"/>
          <p14:tracePt t="153916" x="2619375" y="5934075"/>
          <p14:tracePt t="153933" x="2387600" y="5949950"/>
          <p14:tracePt t="153949" x="2225675" y="5959475"/>
          <p14:tracePt t="153965" x="2089150" y="5959475"/>
          <p14:tracePt t="153983" x="1860550" y="5969000"/>
          <p14:tracePt t="154000" x="1689100" y="5969000"/>
          <p14:tracePt t="154015" x="1527175" y="5969000"/>
          <p14:tracePt t="154032" x="1298575" y="5969000"/>
          <p14:tracePt t="154049" x="1162050" y="5969000"/>
          <p14:tracePt t="154065" x="1069975" y="5969000"/>
          <p14:tracePt t="154083" x="917575" y="5969000"/>
          <p14:tracePt t="154099" x="825500" y="5969000"/>
          <p14:tracePt t="154116" x="742950" y="5969000"/>
          <p14:tracePt t="154133" x="647700" y="5969000"/>
          <p14:tracePt t="154149" x="596900" y="5969000"/>
          <p14:tracePt t="154165" x="552450" y="5969000"/>
          <p14:tracePt t="154183" x="517525" y="5969000"/>
          <p14:tracePt t="154199" x="508000" y="5969000"/>
          <p14:tracePt t="154215" x="498475" y="5969000"/>
          <p14:tracePt t="154232" x="488950" y="5969000"/>
          <p14:tracePt t="154265" x="492125" y="5969000"/>
          <p14:tracePt t="154282" x="517525" y="5969000"/>
          <p14:tracePt t="154298" x="561975" y="5969000"/>
          <p14:tracePt t="154315" x="622300" y="5962650"/>
          <p14:tracePt t="154332" x="762000" y="5962650"/>
          <p14:tracePt t="154348" x="844550" y="5962650"/>
          <p14:tracePt t="154365" x="914400" y="5962650"/>
          <p14:tracePt t="154383" x="1019175" y="5962650"/>
          <p14:tracePt t="154398" x="1101725" y="5962650"/>
          <p14:tracePt t="154415" x="1193800" y="5956300"/>
          <p14:tracePt t="154432" x="1279525" y="5956300"/>
          <p14:tracePt t="154448" x="1339850" y="5956300"/>
          <p14:tracePt t="154465" x="1416050" y="5940425"/>
          <p14:tracePt t="154482" x="1533525" y="5940425"/>
          <p14:tracePt t="154499" x="1593850" y="5940425"/>
          <p14:tracePt t="154515" x="1654175" y="5940425"/>
          <p14:tracePt t="154532" x="1778000" y="5940425"/>
          <p14:tracePt t="154549" x="1873250" y="5940425"/>
          <p14:tracePt t="154565" x="1952625" y="5940425"/>
          <p14:tracePt t="154582" x="2085975" y="5918200"/>
          <p14:tracePt t="154599" x="2206625" y="5902325"/>
          <p14:tracePt t="154615" x="2355850" y="5883275"/>
          <p14:tracePt t="154632" x="2533650" y="5857875"/>
          <p14:tracePt t="154649" x="2670175" y="5848350"/>
          <p14:tracePt t="154665" x="2774950" y="5848350"/>
          <p14:tracePt t="154682" x="2860675" y="5848350"/>
          <p14:tracePt t="154699" x="2924175" y="5835650"/>
          <p14:tracePt t="154715" x="2987675" y="5822950"/>
          <p14:tracePt t="154732" x="3073400" y="5816600"/>
          <p14:tracePt t="154749" x="3133725" y="5816600"/>
          <p14:tracePt t="154765" x="3187700" y="5816600"/>
          <p14:tracePt t="154782" x="3248025" y="5816600"/>
          <p14:tracePt t="154799" x="3292475" y="5816600"/>
          <p14:tracePt t="154816" x="3330575" y="5816600"/>
          <p14:tracePt t="154832" x="3371850" y="5810250"/>
          <p14:tracePt t="154849" x="3381375" y="5810250"/>
          <p14:tracePt t="154865" x="3390900" y="5810250"/>
          <p14:tracePt t="154882" x="3394075" y="5810250"/>
          <p14:tracePt t="155373" x="3409950" y="5813425"/>
          <p14:tracePt t="155380" x="3438525" y="5813425"/>
          <p14:tracePt t="155387" x="3463925" y="5819775"/>
          <p14:tracePt t="155399" x="3502025" y="5826125"/>
          <p14:tracePt t="155416" x="3622675" y="5848350"/>
          <p14:tracePt t="155432" x="3698875" y="5870575"/>
          <p14:tracePt t="155465" x="3908425" y="5908675"/>
          <p14:tracePt t="155498" x="4057650" y="5946775"/>
          <p14:tracePt t="155515" x="4121150" y="5959475"/>
          <p14:tracePt t="155531" x="4143375" y="5959475"/>
          <p14:tracePt t="155548" x="4171950" y="5959475"/>
          <p14:tracePt t="155565" x="4206875" y="5959475"/>
          <p14:tracePt t="155582" x="4235450" y="5959475"/>
          <p14:tracePt t="155598" x="4264025" y="5965825"/>
          <p14:tracePt t="155615" x="4305300" y="5972175"/>
          <p14:tracePt t="155632" x="4321175" y="5972175"/>
          <p14:tracePt t="155649" x="4343400" y="5972175"/>
          <p14:tracePt t="155665" x="4362450" y="5972175"/>
          <p14:tracePt t="155682" x="4371975" y="5972175"/>
          <p14:tracePt t="155699" x="4387850" y="5969000"/>
          <p14:tracePt t="155715" x="4403725" y="5959475"/>
          <p14:tracePt t="155732" x="4413250" y="5959475"/>
          <p14:tracePt t="155749" x="4422775" y="5959475"/>
          <p14:tracePt t="155765" x="4438650" y="5959475"/>
          <p14:tracePt t="155872" x="4435475" y="5959475"/>
          <p14:tracePt t="155879" x="4425950" y="5959475"/>
          <p14:tracePt t="155886" x="4419600" y="5959475"/>
          <p14:tracePt t="155900" x="4410075" y="5959475"/>
          <p14:tracePt t="155916" x="4391025" y="5959475"/>
          <p14:tracePt t="155932" x="4352925" y="5959475"/>
          <p14:tracePt t="155948" x="4292600" y="5959475"/>
          <p14:tracePt t="155965" x="4181475" y="5927725"/>
          <p14:tracePt t="155982" x="4073525" y="5911850"/>
          <p14:tracePt t="155999" x="3930650" y="5905500"/>
          <p14:tracePt t="156016" x="3838575" y="5905500"/>
          <p14:tracePt t="156032" x="3756025" y="5905500"/>
          <p14:tracePt t="156049" x="3606800" y="5905500"/>
          <p14:tracePt t="156065" x="3536950" y="5905500"/>
          <p14:tracePt t="156082" x="3492500" y="5905500"/>
          <p14:tracePt t="156099" x="3444875" y="5905500"/>
          <p14:tracePt t="156115" x="3429000" y="5905500"/>
          <p14:tracePt t="156132" x="3413125" y="5905500"/>
          <p14:tracePt t="156149" x="3397250" y="5905500"/>
          <p14:tracePt t="156165" x="3387725" y="5905500"/>
          <p14:tracePt t="156264" x="3390900" y="5905500"/>
          <p14:tracePt t="156270" x="3394075" y="5905500"/>
          <p14:tracePt t="156642" x="3419475" y="5905500"/>
          <p14:tracePt t="156648" x="3444875" y="5905500"/>
          <p14:tracePt t="156655" x="3470275" y="5905500"/>
          <p14:tracePt t="156665" x="3511550" y="5905500"/>
          <p14:tracePt t="156683" x="3597275" y="5908675"/>
          <p14:tracePt t="156698" x="3784600" y="5934075"/>
          <p14:tracePt t="156715" x="3914775" y="5959475"/>
          <p14:tracePt t="156749" x="4149725" y="5969000"/>
          <p14:tracePt t="156781" x="4346575" y="5969000"/>
          <p14:tracePt t="156798" x="4479925" y="5940425"/>
          <p14:tracePt t="156815" x="4575175" y="5930900"/>
          <p14:tracePt t="156832" x="4670425" y="5915025"/>
          <p14:tracePt t="156848" x="4781550" y="5902325"/>
          <p14:tracePt t="156865" x="4838700" y="5902325"/>
          <p14:tracePt t="156882" x="4905375" y="5886450"/>
          <p14:tracePt t="156899" x="4991100" y="5873750"/>
          <p14:tracePt t="156915" x="5051425" y="5873750"/>
          <p14:tracePt t="156932" x="5111750" y="5873750"/>
          <p14:tracePt t="156948" x="5191125" y="5873750"/>
          <p14:tracePt t="156965" x="5248275" y="5873750"/>
          <p14:tracePt t="156982" x="5346700" y="5883275"/>
          <p14:tracePt t="156998" x="5410200" y="5889625"/>
          <p14:tracePt t="157015" x="5451475" y="5889625"/>
          <p14:tracePt t="157032" x="5499100" y="5889625"/>
          <p14:tracePt t="157049" x="5508625" y="5889625"/>
          <p14:tracePt t="157065" x="5518150" y="5889625"/>
          <p14:tracePt t="157083" x="5534025" y="5889625"/>
          <p14:tracePt t="157099" x="5549900" y="5889625"/>
          <p14:tracePt t="157115" x="5559425" y="5889625"/>
          <p14:tracePt t="157132" x="5578475" y="5889625"/>
          <p14:tracePt t="157148" x="5588000" y="5889625"/>
          <p14:tracePt t="157165" x="5603875" y="5889625"/>
          <p14:tracePt t="157182" x="5619750" y="5889625"/>
          <p14:tracePt t="157198" x="5622925" y="5889625"/>
          <p14:tracePt t="160796" x="5654675" y="5908675"/>
          <p14:tracePt t="160803" x="5718175" y="5937250"/>
          <p14:tracePt t="160815" x="5765800" y="5953125"/>
          <p14:tracePt t="160832" x="5949950" y="6013450"/>
          <p14:tracePt t="160848" x="6111875" y="6038850"/>
          <p14:tracePt t="160865" x="6242050" y="6067425"/>
          <p14:tracePt t="160898" x="6515100" y="6108700"/>
          <p14:tracePt t="160931" x="6661150" y="6137275"/>
          <p14:tracePt t="160948" x="6683375" y="6137275"/>
          <p14:tracePt t="160965" x="6705600" y="6137275"/>
          <p14:tracePt t="160981" x="6718300" y="6137275"/>
          <p14:tracePt t="160998" x="6731000" y="6137275"/>
          <p14:tracePt t="161014" x="6746875" y="6130925"/>
          <p14:tracePt t="161031" x="6759575" y="6118225"/>
          <p14:tracePt t="161048" x="6769100" y="6118225"/>
          <p14:tracePt t="161064" x="6778625" y="6115050"/>
          <p14:tracePt t="161081" x="6778625" y="6099175"/>
          <p14:tracePt t="161098" x="6778625" y="6089650"/>
          <p14:tracePt t="161114" x="6778625" y="6080125"/>
          <p14:tracePt t="161131" x="6778625" y="6064250"/>
          <p14:tracePt t="161148" x="6778625" y="6054725"/>
          <p14:tracePt t="161165" x="6778625" y="6045200"/>
          <p14:tracePt t="161182" x="6778625" y="6026150"/>
          <p14:tracePt t="161198" x="6769100" y="6016625"/>
          <p14:tracePt t="161214" x="6759575" y="6007100"/>
          <p14:tracePt t="161232" x="6734175" y="5972175"/>
          <p14:tracePt t="161248" x="6724650" y="5956300"/>
          <p14:tracePt t="161264" x="6711950" y="5924550"/>
          <p14:tracePt t="161281" x="6699250" y="5911850"/>
          <p14:tracePt t="161298" x="6683375" y="5899150"/>
          <p14:tracePt t="161314" x="6673850" y="5889625"/>
          <p14:tracePt t="161331" x="6638925" y="5861050"/>
          <p14:tracePt t="161348" x="6607175" y="5848350"/>
          <p14:tracePt t="161364" x="6584950" y="5838825"/>
          <p14:tracePt t="161381" x="6540500" y="5813425"/>
          <p14:tracePt t="161398" x="6524625" y="5803900"/>
          <p14:tracePt t="161414" x="6508750" y="5797550"/>
          <p14:tracePt t="161431" x="6489700" y="5797550"/>
          <p14:tracePt t="161448" x="6473825" y="5797550"/>
          <p14:tracePt t="161464" x="6445250" y="5797550"/>
          <p14:tracePt t="161482" x="6413500" y="5797550"/>
          <p14:tracePt t="161498" x="6375400" y="5797550"/>
          <p14:tracePt t="161514" x="6346825" y="5797550"/>
          <p14:tracePt t="161532" x="6299200" y="5797550"/>
          <p14:tracePt t="161548" x="6270625" y="5797550"/>
          <p14:tracePt t="161565" x="6242050" y="5797550"/>
          <p14:tracePt t="161581" x="6232525" y="5797550"/>
          <p14:tracePt t="161598" x="6216650" y="5797550"/>
          <p14:tracePt t="161615" x="6203950" y="5803900"/>
          <p14:tracePt t="161631" x="6194425" y="5803900"/>
          <p14:tracePt t="161648" x="6184900" y="5803900"/>
          <p14:tracePt t="161665" x="6162675" y="5810250"/>
          <p14:tracePt t="161682" x="6153150" y="5813425"/>
          <p14:tracePt t="161697" x="6143625" y="5813425"/>
          <p14:tracePt t="161714" x="6137275" y="5813425"/>
          <p14:tracePt t="161731" x="6137275" y="5826125"/>
          <p14:tracePt t="161794" x="6137275" y="5829300"/>
          <p14:tracePt t="161814" x="6140450" y="5829300"/>
          <p14:tracePt t="161822" x="6146800" y="5835650"/>
          <p14:tracePt t="161831" x="6149975" y="5835650"/>
          <p14:tracePt t="161848" x="6165850" y="5838825"/>
          <p14:tracePt t="161864" x="6229350" y="5838825"/>
          <p14:tracePt t="161881" x="6264275" y="5838825"/>
          <p14:tracePt t="161898" x="6286500" y="5838825"/>
          <p14:tracePt t="161914" x="6327775" y="5838825"/>
          <p14:tracePt t="161931" x="6350000" y="5838825"/>
          <p14:tracePt t="161948" x="6372225" y="5838825"/>
          <p14:tracePt t="161964" x="6388100" y="5838825"/>
          <p14:tracePt t="161981" x="6397625" y="5838825"/>
          <p14:tracePt t="161998" x="6410325" y="5838825"/>
          <p14:tracePt t="162014" x="6426200" y="5838825"/>
          <p14:tracePt t="162048" x="6432550" y="5838825"/>
          <p14:tracePt t="163112" x="6470650" y="5838825"/>
          <p14:tracePt t="163119" x="6496050" y="5838825"/>
          <p14:tracePt t="163132" x="6527800" y="5838825"/>
          <p14:tracePt t="163148" x="6635750" y="5842000"/>
          <p14:tracePt t="163164" x="6731000" y="5842000"/>
          <p14:tracePt t="163181" x="6823075" y="5842000"/>
          <p14:tracePt t="163214" x="7045325" y="5842000"/>
          <p14:tracePt t="163248" x="7286625" y="5842000"/>
          <p14:tracePt t="163264" x="7359650" y="5842000"/>
          <p14:tracePt t="163282" x="7419975" y="5842000"/>
          <p14:tracePt t="163298" x="7502525" y="5842000"/>
          <p14:tracePt t="163315" x="7566025" y="5838825"/>
          <p14:tracePt t="163331" x="7610475" y="5826125"/>
          <p14:tracePt t="163348" x="7651750" y="5807075"/>
          <p14:tracePt t="163364" x="7683500" y="5800725"/>
          <p14:tracePt t="163381" x="7705725" y="5788025"/>
          <p14:tracePt t="163398" x="7740650" y="5772150"/>
          <p14:tracePt t="163415" x="7756525" y="5756275"/>
          <p14:tracePt t="163432" x="7781925" y="5749925"/>
          <p14:tracePt t="163448" x="7797800" y="5746750"/>
          <p14:tracePt t="163464" x="7807325" y="5746750"/>
          <p14:tracePt t="163482" x="7823200" y="5746750"/>
          <p14:tracePt t="163498" x="7839075" y="5746750"/>
          <p14:tracePt t="163514" x="7848600" y="5746750"/>
          <p14:tracePt t="163532" x="7861300" y="5740400"/>
          <p14:tracePt t="163548" x="7870825" y="5740400"/>
          <p14:tracePt t="163564" x="7886700" y="5737225"/>
          <p14:tracePt t="163582" x="7902575" y="5730875"/>
          <p14:tracePt t="163647" x="7902575" y="5727700"/>
          <p14:tracePt t="163653" x="7902575" y="5721350"/>
          <p14:tracePt t="163665" x="7899400" y="5721350"/>
          <p14:tracePt t="163682" x="7870825" y="5699125"/>
          <p14:tracePt t="163698" x="7848600" y="5686425"/>
          <p14:tracePt t="163714" x="7800975" y="5673725"/>
          <p14:tracePt t="163732" x="7699375" y="5645150"/>
          <p14:tracePt t="163748" x="7613650" y="5622925"/>
          <p14:tracePt t="163764" x="7527925" y="5607050"/>
          <p14:tracePt t="163781" x="7400925" y="5607050"/>
          <p14:tracePt t="163798" x="7315200" y="5597525"/>
          <p14:tracePt t="163814" x="7232650" y="5597525"/>
          <p14:tracePt t="163832" x="7118350" y="5597525"/>
          <p14:tracePt t="163849" x="7054850" y="5610225"/>
          <p14:tracePt t="163865" x="7016750" y="5616575"/>
          <p14:tracePt t="163881" x="6969125" y="5622925"/>
          <p14:tracePt t="163897" x="6937375" y="5635625"/>
          <p14:tracePt t="163914" x="6915150" y="5641975"/>
          <p14:tracePt t="163931" x="6873875" y="5645150"/>
          <p14:tracePt t="163948" x="6851650" y="5651500"/>
          <p14:tracePt t="163964" x="6819900" y="5657850"/>
          <p14:tracePt t="163981" x="6788150" y="5657850"/>
          <p14:tracePt t="163998" x="6759575" y="5664200"/>
          <p14:tracePt t="164014" x="6743700" y="5664200"/>
          <p14:tracePt t="164031" x="6702425" y="5664200"/>
          <p14:tracePt t="164048" x="6680200" y="5664200"/>
          <p14:tracePt t="164064" x="6651625" y="5664200"/>
          <p14:tracePt t="164081" x="6619875" y="5664200"/>
          <p14:tracePt t="164098" x="6588125" y="5676900"/>
          <p14:tracePt t="164114" x="6565900" y="5683250"/>
          <p14:tracePt t="164131" x="6537325" y="5699125"/>
          <p14:tracePt t="164148" x="6527800" y="5708650"/>
          <p14:tracePt t="164164" x="6518275" y="5708650"/>
          <p14:tracePt t="164181" x="6505575" y="5715000"/>
          <p14:tracePt t="164197" x="6489700" y="5715000"/>
          <p14:tracePt t="164214" x="6480175" y="5715000"/>
          <p14:tracePt t="164274" x="6480175" y="5718175"/>
          <p14:tracePt t="164488" x="6480175" y="5724525"/>
          <p14:tracePt t="164494" x="6480175" y="5727700"/>
          <p14:tracePt t="164502" x="6480175" y="5734050"/>
          <p14:tracePt t="164514" x="6480175" y="5737225"/>
          <p14:tracePt t="164531" x="6496050" y="5746750"/>
          <p14:tracePt t="164548" x="6511925" y="5762625"/>
          <p14:tracePt t="164564" x="6534150" y="5775325"/>
          <p14:tracePt t="164581" x="6578600" y="5794375"/>
          <p14:tracePt t="164598" x="6616700" y="5807075"/>
          <p14:tracePt t="164615" x="6680200" y="5832475"/>
          <p14:tracePt t="164631" x="6724650" y="5845175"/>
          <p14:tracePt t="164648" x="6788150" y="5857875"/>
          <p14:tracePt t="164664" x="6889750" y="5880100"/>
          <p14:tracePt t="164682" x="6927850" y="5892800"/>
          <p14:tracePt t="164697" x="6972300" y="5892800"/>
          <p14:tracePt t="164714" x="6997700" y="5892800"/>
          <p14:tracePt t="164731" x="7019925" y="5892800"/>
          <p14:tracePt t="164748" x="7029450" y="5892800"/>
          <p14:tracePt t="164764" x="7038975" y="5892800"/>
          <p14:tracePt t="164780" x="7042150" y="5892800"/>
          <p14:tracePt t="166064" x="7016750" y="5892800"/>
          <p14:tracePt t="166078" x="6934200" y="5892800"/>
          <p14:tracePt t="166088" x="6899275" y="5892800"/>
          <p14:tracePt t="166102" x="6854825" y="5892800"/>
          <p14:tracePt t="166114" x="6794500" y="5892800"/>
          <p14:tracePt t="166131" x="6737350" y="5892800"/>
          <p14:tracePt t="166164" x="6588125" y="5905500"/>
          <p14:tracePt t="166198" x="6496050" y="5911850"/>
          <p14:tracePt t="166214" x="6473825" y="5911850"/>
          <p14:tracePt t="166231" x="6451600" y="5918200"/>
          <p14:tracePt t="166248" x="6435725" y="5918200"/>
          <p14:tracePt t="166264" x="6426200" y="5918200"/>
          <p14:tracePt t="166280" x="6416675" y="5918200"/>
          <p14:tracePt t="166298" x="6397625" y="5918200"/>
          <p14:tracePt t="166314" x="6388100" y="5918200"/>
          <p14:tracePt t="166332" x="6346825" y="5924550"/>
          <p14:tracePt t="166348" x="6324600" y="5924550"/>
          <p14:tracePt t="166364" x="6289675" y="5924550"/>
          <p14:tracePt t="166381" x="6261100" y="5924550"/>
          <p14:tracePt t="166397" x="6197600" y="5937250"/>
          <p14:tracePt t="166414" x="6134100" y="5959475"/>
          <p14:tracePt t="166432" x="6010275" y="5981700"/>
          <p14:tracePt t="166448" x="5921375" y="6013450"/>
          <p14:tracePt t="166464" x="5842000" y="6051550"/>
          <p14:tracePt t="166482" x="5721350" y="6124575"/>
          <p14:tracePt t="166498" x="5635625" y="6156325"/>
          <p14:tracePt t="166514" x="5556250" y="6188075"/>
          <p14:tracePt t="166531" x="5470525" y="6238875"/>
          <p14:tracePt t="166548" x="5422900" y="6270625"/>
          <p14:tracePt t="166564" x="5375275" y="6299200"/>
          <p14:tracePt t="166582" x="5302250" y="6324600"/>
          <p14:tracePt t="166598" x="5245100" y="6353175"/>
          <p14:tracePt t="166614" x="5200650" y="6365875"/>
          <p14:tracePt t="166631" x="5137150" y="6384925"/>
          <p14:tracePt t="166648" x="5105400" y="6403975"/>
          <p14:tracePt t="166664" x="5083175" y="6413500"/>
          <p14:tracePt t="166681" x="5038725" y="6432550"/>
          <p14:tracePt t="166697" x="5016500" y="6445250"/>
          <p14:tracePt t="166714" x="4987925" y="6445250"/>
          <p14:tracePt t="166732" x="4946650" y="6445250"/>
          <p14:tracePt t="166747" x="4930775" y="6445250"/>
          <p14:tracePt t="166764" x="4908550" y="6445250"/>
          <p14:tracePt t="166781" x="4883150" y="6445250"/>
          <p14:tracePt t="166798" x="4860925" y="6442075"/>
          <p14:tracePt t="166814" x="4832350" y="6429375"/>
          <p14:tracePt t="166832" x="4797425" y="6413500"/>
          <p14:tracePt t="166847" x="4765675" y="6388100"/>
          <p14:tracePt t="166864" x="4740275" y="6362700"/>
          <p14:tracePt t="166881" x="4695825" y="6330950"/>
          <p14:tracePt t="166897" x="4673600" y="6318250"/>
          <p14:tracePt t="166914" x="4648200" y="6308725"/>
          <p14:tracePt t="166931" x="4629150" y="6299200"/>
          <p14:tracePt t="166947" x="4619625" y="6292850"/>
          <p14:tracePt t="166964" x="4591050" y="6292850"/>
          <p14:tracePt t="166981" x="4572000" y="6276975"/>
          <p14:tracePt t="166997" x="4562475" y="6276975"/>
          <p14:tracePt t="167014" x="4546600" y="6270625"/>
          <p14:tracePt t="167031" x="4530725" y="6270625"/>
          <p14:tracePt t="167048" x="4521200" y="6270625"/>
          <p14:tracePt t="167064" x="4511675" y="6270625"/>
          <p14:tracePt t="167081" x="4502150" y="6270625"/>
          <p14:tracePt t="167594" x="4518025" y="6264275"/>
          <p14:tracePt t="167601" x="4543425" y="6257925"/>
          <p14:tracePt t="167614" x="4562475" y="6251575"/>
          <p14:tracePt t="167631" x="4651375" y="6232525"/>
          <p14:tracePt t="167663" x="4762500" y="6203950"/>
          <p14:tracePt t="167698" x="4832350" y="6191250"/>
          <p14:tracePt t="167714" x="4879975" y="6184900"/>
          <p14:tracePt t="167731" x="4924425" y="6184900"/>
          <p14:tracePt t="167747" x="4959350" y="6184900"/>
          <p14:tracePt t="167764" x="5016500" y="6184900"/>
          <p14:tracePt t="167781" x="5045075" y="6184900"/>
          <p14:tracePt t="167798" x="5067300" y="6184900"/>
          <p14:tracePt t="167814" x="5083175" y="6184900"/>
          <p14:tracePt t="167831" x="5095875" y="6184900"/>
          <p14:tracePt t="167848" x="5102225" y="6184900"/>
          <p14:tracePt t="167886" x="5102225" y="6181725"/>
          <p14:tracePt t="167897" x="5102225" y="6175375"/>
          <p14:tracePt t="167914" x="5102225" y="6156325"/>
          <p14:tracePt t="167930" x="5089525" y="6143625"/>
          <p14:tracePt t="167947" x="5080000" y="6134100"/>
          <p14:tracePt t="167964" x="5051425" y="6118225"/>
          <p14:tracePt t="167981" x="5022850" y="6111875"/>
          <p14:tracePt t="167997" x="4997450" y="6096000"/>
          <p14:tracePt t="168014" x="4940300" y="6076950"/>
          <p14:tracePt t="168030" x="4879975" y="6061075"/>
          <p14:tracePt t="168047" x="4819650" y="6054725"/>
          <p14:tracePt t="168064" x="4730750" y="6048375"/>
          <p14:tracePt t="168080" x="4670425" y="6042025"/>
          <p14:tracePt t="168097" x="4610100" y="6042025"/>
          <p14:tracePt t="168113" x="4514850" y="6042025"/>
          <p14:tracePt t="168130" x="4445000" y="6042025"/>
          <p14:tracePt t="168147" x="4387850" y="6042025"/>
          <p14:tracePt t="168164" x="4330700" y="6042025"/>
          <p14:tracePt t="168180" x="4302125" y="6042025"/>
          <p14:tracePt t="168197" x="4279900" y="6042025"/>
          <p14:tracePt t="168213" x="4254500" y="6042025"/>
          <p14:tracePt t="168230" x="4238625" y="6042025"/>
          <p14:tracePt t="168247" x="4229100" y="6042025"/>
          <p14:tracePt t="168249" x="4222750" y="6045200"/>
          <p14:tracePt t="168264" x="4213225" y="6048375"/>
          <p14:tracePt t="168281" x="4197350" y="6054725"/>
          <p14:tracePt t="168297" x="4187825" y="6057900"/>
          <p14:tracePt t="168313" x="4178300" y="6067425"/>
          <p14:tracePt t="168331" x="4178300" y="6076950"/>
          <p14:tracePt t="168347" x="4178300" y="6083300"/>
          <p14:tracePt t="168363" x="4178300" y="6099175"/>
          <p14:tracePt t="168381" x="4178300" y="6108700"/>
          <p14:tracePt t="168397" x="4178300" y="6118225"/>
          <p14:tracePt t="168413" x="4191000" y="6134100"/>
          <p14:tracePt t="168431" x="4200525" y="6146800"/>
          <p14:tracePt t="168448" x="4219575" y="6162675"/>
          <p14:tracePt t="168463" x="4244975" y="6181725"/>
          <p14:tracePt t="168481" x="4283075" y="6213475"/>
          <p14:tracePt t="168497" x="4346575" y="6226175"/>
          <p14:tracePt t="168513" x="4429125" y="6248400"/>
          <p14:tracePt t="168531" x="4473575" y="6261100"/>
          <p14:tracePt t="168548" x="4537075" y="6273800"/>
          <p14:tracePt t="168564" x="4581525" y="6273800"/>
          <p14:tracePt t="168581" x="4638675" y="6273800"/>
          <p14:tracePt t="168598" x="4746625" y="6273800"/>
          <p14:tracePt t="168613" x="4803775" y="6273800"/>
          <p14:tracePt t="168631" x="4857750" y="6273800"/>
          <p14:tracePt t="168648" x="4943475" y="6257925"/>
          <p14:tracePt t="168663" x="5010150" y="6242050"/>
          <p14:tracePt t="168681" x="5060950" y="6229350"/>
          <p14:tracePt t="168698" x="5124450" y="6210300"/>
          <p14:tracePt t="168713" x="5165725" y="6191250"/>
          <p14:tracePt t="168731" x="5187950" y="6184900"/>
          <p14:tracePt t="168748" x="5229225" y="6178550"/>
          <p14:tracePt t="168764" x="5257800" y="6165850"/>
          <p14:tracePt t="168781" x="5273675" y="6162675"/>
          <p14:tracePt t="168798" x="5289550" y="6146800"/>
          <p14:tracePt t="168813" x="5299075" y="6137275"/>
          <p14:tracePt t="168830" x="5314950" y="6137275"/>
          <p14:tracePt t="168848" x="5324475" y="6137275"/>
          <p14:tracePt t="170636" x="5403850" y="6127750"/>
          <p14:tracePt t="170643" x="5505450" y="6118225"/>
          <p14:tracePt t="170652" x="5597525" y="6111875"/>
          <p14:tracePt t="170668" x="5794375" y="6092825"/>
          <p14:tracePt t="170681" x="6022975" y="6073775"/>
          <p14:tracePt t="170697" x="6238875" y="6064250"/>
          <p14:tracePt t="170731" x="6740525" y="6026150"/>
          <p14:tracePt t="170764" x="7156450" y="5981700"/>
          <p14:tracePt t="170781" x="7296150" y="5962650"/>
          <p14:tracePt t="170797" x="7448550" y="5937250"/>
          <p14:tracePt t="170814" x="7604125" y="5911850"/>
          <p14:tracePt t="170830" x="7689850" y="5895975"/>
          <p14:tracePt t="170847" x="7785100" y="5889625"/>
          <p14:tracePt t="170864" x="7896225" y="5864225"/>
          <p14:tracePt t="170881" x="7950200" y="5864225"/>
          <p14:tracePt t="170897" x="7994650" y="5857875"/>
          <p14:tracePt t="170914" x="8042275" y="5851525"/>
          <p14:tracePt t="170930" x="8080375" y="5851525"/>
          <p14:tracePt t="170947" x="8124825" y="5845175"/>
          <p14:tracePt t="170964" x="8194675" y="5826125"/>
          <p14:tracePt t="170981" x="8251825" y="5813425"/>
          <p14:tracePt t="170997" x="8296275" y="5797550"/>
          <p14:tracePt t="171014" x="8359775" y="5778500"/>
          <p14:tracePt t="171030" x="8391525" y="5768975"/>
          <p14:tracePt t="171047" x="8423275" y="5734050"/>
          <p14:tracePt t="171064" x="8458200" y="5699125"/>
          <p14:tracePt t="171080" x="8493125" y="5657850"/>
          <p14:tracePt t="171098" x="8505825" y="5635625"/>
          <p14:tracePt t="171114" x="8518525" y="5619750"/>
          <p14:tracePt t="171130" x="8531225" y="5603875"/>
          <p14:tracePt t="171147" x="8543925" y="5594350"/>
          <p14:tracePt t="171164" x="8559800" y="5578475"/>
          <p14:tracePt t="171180" x="8569325" y="5568950"/>
          <p14:tracePt t="171197" x="8575675" y="5553075"/>
          <p14:tracePt t="171214" x="8575675" y="5540375"/>
          <p14:tracePt t="171230" x="8572500" y="5530850"/>
          <p14:tracePt t="171247" x="8562975" y="5521325"/>
          <p14:tracePt t="171263" x="8543925" y="5499100"/>
          <p14:tracePt t="171280" x="8512175" y="5492750"/>
          <p14:tracePt t="171297" x="8467725" y="5486400"/>
          <p14:tracePt t="171299" x="8442325" y="5480050"/>
          <p14:tracePt t="171314" x="8356600" y="5464175"/>
          <p14:tracePt t="171331" x="8251825" y="5464175"/>
          <p14:tracePt t="171348" x="8147050" y="5464175"/>
          <p14:tracePt t="171364" x="8029575" y="5464175"/>
          <p14:tracePt t="171380" x="7915275" y="5464175"/>
          <p14:tracePt t="171397" x="7800975" y="5464175"/>
          <p14:tracePt t="171413" x="7639050" y="5464175"/>
          <p14:tracePt t="171430" x="7512050" y="5470525"/>
          <p14:tracePt t="171447" x="7404100" y="5486400"/>
          <p14:tracePt t="171463" x="7292975" y="5508625"/>
          <p14:tracePt t="171481" x="7245350" y="5527675"/>
          <p14:tracePt t="171498" x="7210425" y="5534025"/>
          <p14:tracePt t="171514" x="7153275" y="5549900"/>
          <p14:tracePt t="171531" x="7115175" y="5553075"/>
          <p14:tracePt t="171547" x="7054850" y="5568950"/>
          <p14:tracePt t="171564" x="6972300" y="5581650"/>
          <p14:tracePt t="171580" x="6924675" y="5600700"/>
          <p14:tracePt t="171597" x="6902450" y="5607050"/>
          <p14:tracePt t="171614" x="6867525" y="5619750"/>
          <p14:tracePt t="171630" x="6858000" y="5622925"/>
          <p14:tracePt t="171647" x="6848475" y="5632450"/>
          <p14:tracePt t="171663" x="6826250" y="5651500"/>
          <p14:tracePt t="171680" x="6816725" y="5654675"/>
          <p14:tracePt t="171696" x="6807200" y="5664200"/>
          <p14:tracePt t="171713" x="6794500" y="5670550"/>
          <p14:tracePt t="171730" x="6778625" y="5676900"/>
          <p14:tracePt t="171748" x="6769100" y="5686425"/>
          <p14:tracePt t="171763" x="6769100" y="5695950"/>
          <p14:tracePt t="171780" x="6769100" y="5708650"/>
          <p14:tracePt t="171797" x="6769100" y="5724525"/>
          <p14:tracePt t="171814" x="6775450" y="5734050"/>
          <p14:tracePt t="171830" x="6791325" y="5743575"/>
          <p14:tracePt t="171847" x="6807200" y="5765800"/>
          <p14:tracePt t="171863" x="6816725" y="5775325"/>
          <p14:tracePt t="171880" x="6851650" y="5788025"/>
          <p14:tracePt t="171898" x="6937375" y="5816600"/>
          <p14:tracePt t="171913" x="7032625" y="5832475"/>
          <p14:tracePt t="171930" x="7118350" y="5848350"/>
          <p14:tracePt t="171948" x="7235825" y="5854700"/>
          <p14:tracePt t="171964" x="7296150" y="5854700"/>
          <p14:tracePt t="171980" x="7366000" y="5854700"/>
          <p14:tracePt t="171997" x="7461250" y="5854700"/>
          <p14:tracePt t="172013" x="7534275" y="5861050"/>
          <p14:tracePt t="172030" x="7642225" y="5870575"/>
          <p14:tracePt t="172047" x="7820025" y="5905500"/>
          <p14:tracePt t="172063" x="7924800" y="5921375"/>
          <p14:tracePt t="172080" x="8010525" y="5927725"/>
          <p14:tracePt t="172097" x="8153400" y="5943600"/>
          <p14:tracePt t="172113" x="8232775" y="5943600"/>
          <p14:tracePt t="172130" x="8296275" y="5953125"/>
          <p14:tracePt t="172147" x="8394700" y="5975350"/>
          <p14:tracePt t="172163" x="8480425" y="5981700"/>
          <p14:tracePt t="172180" x="8575675" y="5997575"/>
          <p14:tracePt t="172197" x="8686800" y="6019800"/>
          <p14:tracePt t="172213" x="8750300" y="6035675"/>
          <p14:tracePt t="172230" x="8797925" y="6048375"/>
          <p14:tracePt t="172247" x="8874125" y="6048375"/>
          <p14:tracePt t="172263" x="8912225" y="6048375"/>
          <p14:tracePt t="172280" x="8950325" y="6038850"/>
          <p14:tracePt t="172296" x="8985250" y="6022975"/>
          <p14:tracePt t="172313" x="9013825" y="6010275"/>
          <p14:tracePt t="172330" x="9023350" y="6003925"/>
          <p14:tracePt t="172347" x="9039225" y="5984875"/>
          <p14:tracePt t="172363" x="9055100" y="5972175"/>
          <p14:tracePt t="172380" x="9061450" y="5962650"/>
          <p14:tracePt t="172397" x="9061450" y="5943600"/>
          <p14:tracePt t="172413" x="9061450" y="5915025"/>
          <p14:tracePt t="172430" x="9061450" y="5870575"/>
          <p14:tracePt t="172447" x="9061450" y="5829300"/>
          <p14:tracePt t="172464" x="9051925" y="5800725"/>
          <p14:tracePt t="172482" x="9032875" y="5768975"/>
          <p14:tracePt t="172497" x="8997950" y="5724525"/>
          <p14:tracePt t="172514" x="8966200" y="5705475"/>
          <p14:tracePt t="172530" x="8940800" y="5695950"/>
          <p14:tracePt t="172546" x="8899525" y="5670550"/>
          <p14:tracePt t="172564" x="8877300" y="5657850"/>
          <p14:tracePt t="172580" x="8845550" y="5651500"/>
          <p14:tracePt t="172597" x="8782050" y="5632450"/>
          <p14:tracePt t="172613" x="8721725" y="5632450"/>
          <p14:tracePt t="172630" x="8639175" y="5632450"/>
          <p14:tracePt t="172646" x="8531225" y="5632450"/>
          <p14:tracePt t="172663" x="8451850" y="5632450"/>
          <p14:tracePt t="172680" x="8378825" y="5632450"/>
          <p14:tracePt t="172697" x="8264525" y="5619750"/>
          <p14:tracePt t="172714" x="8204200" y="5619750"/>
          <p14:tracePt t="172731" x="8061325" y="5600700"/>
          <p14:tracePt t="172747" x="7934325" y="5594350"/>
          <p14:tracePt t="172763" x="7807325" y="5594350"/>
          <p14:tracePt t="172781" x="7645400" y="5584825"/>
          <p14:tracePt t="172797" x="7540625" y="5584825"/>
          <p14:tracePt t="172814" x="7448550" y="5584825"/>
          <p14:tracePt t="172818" x="7400925" y="5584825"/>
          <p14:tracePt t="172832" x="7340600" y="5584825"/>
          <p14:tracePt t="172847" x="7296150" y="5584825"/>
          <p14:tracePt t="172863" x="7239000" y="5584825"/>
          <p14:tracePt t="172880" x="7150100" y="5584825"/>
          <p14:tracePt t="172897" x="7099300" y="5584825"/>
          <p14:tracePt t="172913" x="7048500" y="5584825"/>
          <p14:tracePt t="172930" x="7010400" y="5584825"/>
          <p14:tracePt t="172947" x="6975475" y="5594350"/>
          <p14:tracePt t="172964" x="6953250" y="5597525"/>
          <p14:tracePt t="172981" x="6937375" y="5603875"/>
          <p14:tracePt t="172996" x="6927850" y="5603875"/>
          <p14:tracePt t="173013" x="6918325" y="5603875"/>
          <p14:tracePt t="173030" x="6902450" y="5603875"/>
          <p14:tracePt t="173063" x="6902450" y="5613400"/>
          <p14:tracePt t="173081" x="6899275" y="5622925"/>
          <p14:tracePt t="173096" x="6899275" y="5632450"/>
          <p14:tracePt t="173114" x="6899275" y="5641975"/>
          <p14:tracePt t="173130" x="6899275" y="5664200"/>
          <p14:tracePt t="173147" x="6899275" y="5673725"/>
          <p14:tracePt t="173163" x="6899275" y="5683250"/>
          <p14:tracePt t="173180" x="6924675" y="5724525"/>
          <p14:tracePt t="173197" x="6937375" y="5746750"/>
          <p14:tracePt t="173213" x="6953250" y="5772150"/>
          <p14:tracePt t="173231" x="7013575" y="5816600"/>
          <p14:tracePt t="173247" x="7070725" y="5851525"/>
          <p14:tracePt t="173263" x="7134225" y="5873750"/>
          <p14:tracePt t="173280" x="7200900" y="5892800"/>
          <p14:tracePt t="173297" x="7235825" y="5905500"/>
          <p14:tracePt t="173313" x="7283450" y="5918200"/>
          <p14:tracePt t="173330" x="7343775" y="5918200"/>
          <p14:tracePt t="173347" x="7404100" y="5918200"/>
          <p14:tracePt t="173364" x="7464425" y="5918200"/>
          <p14:tracePt t="173380" x="7550150" y="5918200"/>
          <p14:tracePt t="173397" x="7620000" y="5918200"/>
          <p14:tracePt t="173413" x="7702550" y="5918200"/>
          <p14:tracePt t="173430" x="7816850" y="5918200"/>
          <p14:tracePt t="173447" x="7877175" y="5918200"/>
          <p14:tracePt t="173463" x="7937500" y="5908675"/>
          <p14:tracePt t="173480" x="8061325" y="5883275"/>
          <p14:tracePt t="173497" x="8178800" y="5876925"/>
          <p14:tracePt t="173514" x="8258175" y="5876925"/>
          <p14:tracePt t="173530" x="8343900" y="5876925"/>
          <p14:tracePt t="173547" x="8404225" y="5876925"/>
          <p14:tracePt t="173563" x="8448675" y="5876925"/>
          <p14:tracePt t="173580" x="8489950" y="5876925"/>
          <p14:tracePt t="173597" x="8505825" y="5870575"/>
          <p14:tracePt t="173615" x="8518525" y="5867400"/>
          <p14:tracePt t="173630" x="8528050" y="5867400"/>
          <p14:tracePt t="175590" x="8493125" y="5883275"/>
          <p14:tracePt t="175601" x="8420100" y="5918200"/>
          <p14:tracePt t="175613" x="8274050" y="5991225"/>
          <p14:tracePt t="175630" x="8159750" y="6054725"/>
          <p14:tracePt t="175647" x="7988300" y="6140450"/>
          <p14:tracePt t="175663" x="7874000" y="6191250"/>
          <p14:tracePt t="175697" x="7702550" y="6315075"/>
          <p14:tracePt t="175730" x="7616825" y="6375400"/>
          <p14:tracePt t="175747" x="7581900" y="6419850"/>
          <p14:tracePt t="175763" x="7550150" y="6445250"/>
          <p14:tracePt t="175780" x="7524750" y="6467475"/>
          <p14:tracePt t="175797" x="7489825" y="6492875"/>
          <p14:tracePt t="175813" x="7473950" y="6502400"/>
          <p14:tracePt t="175831" x="7451725" y="6518275"/>
          <p14:tracePt t="175847" x="7429500" y="6534150"/>
          <p14:tracePt t="175863" x="7413625" y="6540500"/>
          <p14:tracePt t="175881" x="7372350" y="6540500"/>
          <p14:tracePt t="175897" x="7350125" y="6540500"/>
          <p14:tracePt t="175913" x="7321550" y="6540500"/>
          <p14:tracePt t="175931" x="7258050" y="6524625"/>
          <p14:tracePt t="175947" x="7219950" y="6511925"/>
          <p14:tracePt t="175964" x="7175500" y="6499225"/>
          <p14:tracePt t="175981" x="7102475" y="6480175"/>
          <p14:tracePt t="175997" x="7058025" y="6461125"/>
          <p14:tracePt t="176013" x="7019925" y="6438900"/>
          <p14:tracePt t="176031" x="6953250" y="6407150"/>
          <p14:tracePt t="176047" x="6905625" y="6388100"/>
          <p14:tracePt t="176063" x="6861175" y="6375400"/>
          <p14:tracePt t="176080" x="6804025" y="6356350"/>
          <p14:tracePt t="176096" x="6781800" y="6343650"/>
          <p14:tracePt t="176113" x="6759575" y="6343650"/>
          <p14:tracePt t="176130" x="6724650" y="6343650"/>
          <p14:tracePt t="176146" x="6715125" y="6334125"/>
          <p14:tracePt t="176163" x="6692900" y="6327775"/>
          <p14:tracePt t="176180" x="6673850" y="6318250"/>
          <p14:tracePt t="176196" x="6664325" y="6318250"/>
          <p14:tracePt t="176213" x="6654800" y="6311900"/>
          <p14:tracePt t="176230" x="6632575" y="6311900"/>
          <p14:tracePt t="176246" x="6623050" y="6311900"/>
          <p14:tracePt t="176263" x="6613525" y="6311900"/>
          <p14:tracePt t="176281" x="6588125" y="6302375"/>
          <p14:tracePt t="176296" x="6565900" y="6289675"/>
          <p14:tracePt t="176313" x="6534150" y="6289675"/>
          <p14:tracePt t="176331" x="6499225" y="6273800"/>
          <p14:tracePt t="176347" x="6477000" y="6273800"/>
          <p14:tracePt t="176363" x="6467475" y="6273800"/>
          <p14:tracePt t="176381" x="6454775" y="6267450"/>
          <p14:tracePt t="176396" x="6445250" y="6267450"/>
          <p14:tracePt t="176413" x="6429375" y="6267450"/>
          <p14:tracePt t="176430" x="6419850" y="6267450"/>
          <p14:tracePt t="178013" x="6378575" y="6276975"/>
          <p14:tracePt t="178019" x="6318250" y="6296025"/>
          <p14:tracePt t="178030" x="6248400" y="6311900"/>
          <p14:tracePt t="178050" x="6042025" y="6400800"/>
          <p14:tracePt t="178063" x="5930900" y="6454775"/>
          <p14:tracePt t="178080" x="5765800" y="6508750"/>
          <p14:tracePt t="178113" x="5378450" y="6600825"/>
          <p14:tracePt t="178147" x="4968875" y="6664325"/>
          <p14:tracePt t="178165" x="4775200" y="6689725"/>
          <p14:tracePt t="178181" x="4578350" y="6718300"/>
          <p14:tracePt t="178196" x="4311650" y="6756400"/>
          <p14:tracePt t="178213" x="4140200" y="6775450"/>
          <p14:tracePt t="178230" x="3990975" y="6775450"/>
          <p14:tracePt t="178247" x="3736975" y="6781800"/>
          <p14:tracePt t="178265" x="3600450" y="6781800"/>
          <p14:tracePt t="178281" x="3486150" y="6781800"/>
          <p14:tracePt t="178297" x="3311525" y="6781800"/>
          <p14:tracePt t="178313" x="3209925" y="6781800"/>
          <p14:tracePt t="178329" x="3155950" y="6781800"/>
          <p14:tracePt t="178346" x="3070225" y="6781800"/>
          <p14:tracePt t="178363" x="3013075" y="6781800"/>
          <p14:tracePt t="178380" x="2968625" y="6781800"/>
          <p14:tracePt t="178397" x="2905125" y="6781800"/>
          <p14:tracePt t="178413" x="2870200" y="6781800"/>
          <p14:tracePt t="178430" x="2847975" y="6781800"/>
          <p14:tracePt t="178446" x="2819400" y="6781800"/>
          <p14:tracePt t="178462" x="2809875" y="6781800"/>
          <p14:tracePt t="178480" x="2800350" y="6781800"/>
          <p14:tracePt t="178496" x="2794000" y="6781800"/>
          <p14:tracePt t="178768" x="2714625" y="6765925"/>
          <p14:tracePt t="178774" x="2600325" y="6737350"/>
          <p14:tracePt t="178782" x="2470150" y="6715125"/>
          <p14:tracePt t="178796" x="2241550" y="6667500"/>
          <p14:tracePt t="178813" x="2009775" y="6629400"/>
          <p14:tracePt t="178947" x="879475" y="6480175"/>
          <p14:tracePt t="178964" x="815975" y="6467475"/>
          <p14:tracePt t="178980" x="752475" y="6467475"/>
          <p14:tracePt t="178996" x="663575" y="6445250"/>
          <p14:tracePt t="179013" x="619125" y="6445250"/>
          <p14:tracePt t="179030" x="574675" y="6445250"/>
          <p14:tracePt t="179047" x="542925" y="6445250"/>
          <p14:tracePt t="179063" x="514350" y="6445250"/>
          <p14:tracePt t="179080" x="479425" y="6445250"/>
          <p14:tracePt t="179096" x="457200" y="6445250"/>
          <p14:tracePt t="179113" x="441325" y="6445250"/>
          <p14:tracePt t="179130" x="425450" y="6445250"/>
          <p14:tracePt t="179147" x="406400" y="6445250"/>
          <p14:tracePt t="179162" x="396875" y="6445250"/>
          <p14:tracePt t="179180" x="381000" y="6445250"/>
          <p14:tracePt t="179196" x="368300" y="6445250"/>
          <p14:tracePt t="179230" x="361950" y="6445250"/>
          <p14:tracePt t="179295" x="365125" y="6445250"/>
          <p14:tracePt t="179302" x="374650" y="6445250"/>
          <p14:tracePt t="179312" x="384175" y="6445250"/>
          <p14:tracePt t="179330" x="419100" y="6454775"/>
          <p14:tracePt t="179346" x="447675" y="6454775"/>
          <p14:tracePt t="179362" x="469900" y="6454775"/>
          <p14:tracePt t="179380" x="533400" y="6454775"/>
          <p14:tracePt t="179396" x="577850" y="6454775"/>
          <p14:tracePt t="179413" x="628650" y="6454775"/>
          <p14:tracePt t="179430" x="698500" y="6454775"/>
          <p14:tracePt t="179446" x="749300" y="6454775"/>
          <p14:tracePt t="179462" x="787400" y="6454775"/>
          <p14:tracePt t="179480" x="841375" y="6454775"/>
          <p14:tracePt t="179496" x="869950" y="6454775"/>
          <p14:tracePt t="179513" x="892175" y="6454775"/>
          <p14:tracePt t="179530" x="933450" y="6454775"/>
          <p14:tracePt t="179546" x="962025" y="6454775"/>
          <p14:tracePt t="179563" x="990600" y="6454775"/>
          <p14:tracePt t="179579" x="1025525" y="6454775"/>
          <p14:tracePt t="179596" x="1054100" y="6454775"/>
          <p14:tracePt t="179613" x="1076325" y="6464300"/>
          <p14:tracePt t="179630" x="1111250" y="6477000"/>
          <p14:tracePt t="179646" x="1133475" y="6483350"/>
          <p14:tracePt t="179663" x="1155700" y="6483350"/>
          <p14:tracePt t="179680" x="1190625" y="6496050"/>
          <p14:tracePt t="180258" x="2184400" y="6540500"/>
          <p14:tracePt t="180267" x="2197100" y="6540500"/>
          <p14:tracePt t="180279" x="2219325" y="6540500"/>
          <p14:tracePt t="180296" x="2247900" y="6540500"/>
          <p14:tracePt t="180313" x="2260600" y="6540500"/>
          <p14:tracePt t="180346" x="2286000" y="6530975"/>
          <p14:tracePt t="180379" x="2317750" y="6499225"/>
          <p14:tracePt t="180396" x="2333625" y="6492875"/>
          <p14:tracePt t="180413" x="2349500" y="6489700"/>
          <p14:tracePt t="180429" x="2359025" y="6489700"/>
          <p14:tracePt t="180446" x="2368550" y="6489700"/>
          <p14:tracePt t="180463" x="2384425" y="6489700"/>
          <p14:tracePt t="180479" x="2387600" y="6489700"/>
          <p14:tracePt t="180496" x="2393950" y="6483350"/>
          <p14:tracePt t="180513" x="2403475" y="6480175"/>
          <p14:tracePt t="180530" x="2416175" y="6470650"/>
          <p14:tracePt t="180546" x="2432050" y="6470650"/>
          <p14:tracePt t="180563" x="2447925" y="6451600"/>
          <p14:tracePt t="180579" x="2457450" y="6451600"/>
          <p14:tracePt t="180596" x="2466975" y="6451600"/>
          <p14:tracePt t="180614" x="2486025" y="6448425"/>
          <p14:tracePt t="180629" x="2498725" y="6448425"/>
          <p14:tracePt t="180646" x="2508250" y="6448425"/>
          <p14:tracePt t="180663" x="2520950" y="6448425"/>
          <p14:tracePt t="180679" x="2536825" y="6448425"/>
          <p14:tracePt t="180696" x="2552700" y="6448425"/>
          <p14:tracePt t="180713" x="2565400" y="6448425"/>
          <p14:tracePt t="180729" x="2581275" y="6448425"/>
          <p14:tracePt t="180746" x="2587625" y="6448425"/>
          <p14:tracePt t="180813" x="2590800" y="6448425"/>
          <p14:tracePt t="180820" x="2597150" y="6448425"/>
          <p14:tracePt t="180829" x="2600325" y="6448425"/>
          <p14:tracePt t="180846" x="2609850" y="6448425"/>
          <p14:tracePt t="180898" x="2616200" y="6448425"/>
          <p14:tracePt t="181383" x="2590800" y="6448425"/>
          <p14:tracePt t="181390" x="2565400" y="6448425"/>
          <p14:tracePt t="181397" x="2520950" y="6451600"/>
          <p14:tracePt t="181413" x="2425700" y="6451600"/>
          <p14:tracePt t="181429" x="2343150" y="6461125"/>
          <p14:tracePt t="181446" x="2200275" y="6477000"/>
          <p14:tracePt t="181480" x="2022475" y="6483350"/>
          <p14:tracePt t="181512" x="1895475" y="6483350"/>
          <p14:tracePt t="181529" x="1841500" y="6483350"/>
          <p14:tracePt t="181546" x="1781175" y="6483350"/>
          <p14:tracePt t="181562" x="1743075" y="6483350"/>
          <p14:tracePt t="181580" x="1720850" y="6483350"/>
          <p14:tracePt t="181597" x="1682750" y="6483350"/>
          <p14:tracePt t="181612" x="1660525" y="6483350"/>
          <p14:tracePt t="181629" x="1638300" y="6483350"/>
          <p14:tracePt t="181646" x="1616075" y="6483350"/>
          <p14:tracePt t="181662" x="1600200" y="6483350"/>
          <p14:tracePt t="181680" x="1584325" y="6483350"/>
          <p14:tracePt t="181696" x="1565275" y="6483350"/>
          <p14:tracePt t="181712" x="1555750" y="6483350"/>
          <p14:tracePt t="181729" x="1527175" y="6483350"/>
          <p14:tracePt t="181746" x="1501775" y="6483350"/>
          <p14:tracePt t="181762" x="1473200" y="6480175"/>
          <p14:tracePt t="181779" x="1454150" y="6467475"/>
          <p14:tracePt t="181796" x="1428750" y="6464300"/>
          <p14:tracePt t="181813" x="1419225" y="6464300"/>
          <p14:tracePt t="181829" x="1409700" y="6464300"/>
          <p14:tracePt t="181846" x="1393825" y="6464300"/>
          <p14:tracePt t="181862" x="1377950" y="6464300"/>
          <p14:tracePt t="181939" x="1377950" y="6457950"/>
          <p14:tracePt t="181945" x="1387475" y="6457950"/>
          <p14:tracePt t="181953" x="1390650" y="6454775"/>
          <p14:tracePt t="181962" x="1403350" y="6448425"/>
          <p14:tracePt t="181979" x="1425575" y="6442075"/>
          <p14:tracePt t="181996" x="1479550" y="6435725"/>
          <p14:tracePt t="182013" x="1517650" y="6435725"/>
          <p14:tracePt t="182029" x="1552575" y="6435725"/>
          <p14:tracePt t="182046" x="1616075" y="6435725"/>
          <p14:tracePt t="182062" x="1676400" y="6435725"/>
          <p14:tracePt t="182080" x="1736725" y="6435725"/>
          <p14:tracePt t="182096" x="1797050" y="6435725"/>
          <p14:tracePt t="182113" x="1841500" y="6435725"/>
          <p14:tracePt t="182130" x="1863725" y="6435725"/>
          <p14:tracePt t="182145" x="1905000" y="6435725"/>
          <p14:tracePt t="182162" x="1927225" y="6435725"/>
          <p14:tracePt t="182179" x="1955800" y="6435725"/>
          <p14:tracePt t="182196" x="1993900" y="6435725"/>
          <p14:tracePt t="182212" x="2009775" y="6435725"/>
          <p14:tracePt t="182229" x="2019300" y="6435725"/>
          <p14:tracePt t="182246" x="2035175" y="6435725"/>
          <p14:tracePt t="182262" x="2044700" y="6435725"/>
          <p14:tracePt t="182279" x="2054225" y="6435725"/>
          <p14:tracePt t="182296" x="2070100" y="6435725"/>
          <p14:tracePt t="182312" x="2085975" y="6435725"/>
          <p14:tracePt t="182330" x="2098675" y="6435725"/>
          <p14:tracePt t="182345" x="2108200" y="6435725"/>
          <p14:tracePt t="182362" x="2117725" y="6435725"/>
          <p14:tracePt t="182379" x="2133600" y="6435725"/>
          <p14:tracePt t="182396" x="2139950" y="6435725"/>
          <p14:tracePt t="182412" x="2143125" y="6435725"/>
          <p14:tracePt t="182531" x="2143125" y="6438900"/>
          <p14:tracePt t="182537" x="2143125" y="6442075"/>
          <p14:tracePt t="184662" x="2190750" y="6432550"/>
          <p14:tracePt t="184668" x="2251075" y="6423025"/>
          <p14:tracePt t="184680" x="2308225" y="6416675"/>
          <p14:tracePt t="184697" x="2454275" y="6391275"/>
          <p14:tracePt t="184713" x="2590800" y="6381750"/>
          <p14:tracePt t="184729" x="2730500" y="6381750"/>
          <p14:tracePt t="184762" x="3022600" y="6403975"/>
          <p14:tracePt t="184796" x="3340100" y="6448425"/>
          <p14:tracePt t="184812" x="3479800" y="6464300"/>
          <p14:tracePt t="184829" x="3629025" y="6483350"/>
          <p14:tracePt t="184846" x="3784600" y="6505575"/>
          <p14:tracePt t="184862" x="3905250" y="6534150"/>
          <p14:tracePt t="184879" x="4032250" y="6550025"/>
          <p14:tracePt t="184896" x="4200525" y="6591300"/>
          <p14:tracePt t="184912" x="4343400" y="6635750"/>
          <p14:tracePt t="184929" x="4508500" y="6683375"/>
          <p14:tracePt t="184946" x="4746625" y="6746875"/>
          <p14:tracePt t="184962" x="4921250" y="6781800"/>
          <p14:tracePt t="184979" x="5038725" y="6807200"/>
          <p14:tracePt t="184995" x="5235575" y="6816725"/>
          <p14:tracePt t="185012" x="5397500" y="6794500"/>
          <p14:tracePt t="185029" x="5537200" y="6775450"/>
          <p14:tracePt t="185046" x="5749925" y="6731000"/>
          <p14:tracePt t="185063" x="5905500" y="6686550"/>
          <p14:tracePt t="185079" x="6010275" y="6670675"/>
          <p14:tracePt t="185095" x="6156325" y="6645275"/>
          <p14:tracePt t="185112" x="6242050" y="6629400"/>
          <p14:tracePt t="185129" x="6305550" y="6607175"/>
          <p14:tracePt t="185146" x="6378575" y="6588125"/>
          <p14:tracePt t="185162" x="6400800" y="6578600"/>
          <p14:tracePt t="185179" x="6432550" y="6572250"/>
          <p14:tracePt t="185196" x="6451600" y="6565900"/>
          <p14:tracePt t="185212" x="6461125" y="6565900"/>
          <p14:tracePt t="185228" x="6477000" y="6565900"/>
          <p14:tracePt t="185246" x="6492875" y="6565900"/>
          <p14:tracePt t="185262" x="6496050" y="6565900"/>
          <p14:tracePt t="185331" x="6502400" y="6565900"/>
          <p14:tracePt t="189792" x="6499225" y="6562725"/>
          <p14:tracePt t="189800" x="6496050" y="6556375"/>
          <p14:tracePt t="189812" x="6489700" y="6556375"/>
          <p14:tracePt t="189829" x="6477000" y="6553200"/>
          <p14:tracePt t="189845" x="6464300" y="6553200"/>
          <p14:tracePt t="189862" x="6454775" y="6553200"/>
          <p14:tracePt t="189878" x="6451600" y="6553200"/>
          <p14:tracePt t="191146" x="6464300" y="6553200"/>
          <p14:tracePt t="191153" x="6483350" y="6553200"/>
          <p14:tracePt t="191162" x="6492875" y="6553200"/>
          <p14:tracePt t="191178" x="6524625" y="6553200"/>
          <p14:tracePt t="191195" x="6546850" y="6559550"/>
          <p14:tracePt t="191212" x="6588125" y="6565900"/>
          <p14:tracePt t="191228" x="6607175" y="6565900"/>
          <p14:tracePt t="191262" x="6686550" y="6565900"/>
          <p14:tracePt t="191295" x="6778625" y="6591300"/>
          <p14:tracePt t="191312" x="6816725" y="6610350"/>
          <p14:tracePt t="191328" x="6842125" y="6623050"/>
          <p14:tracePt t="191345" x="6883400" y="6635750"/>
          <p14:tracePt t="191362" x="6899275" y="6635750"/>
          <p14:tracePt t="191378" x="6908800" y="6635750"/>
          <p14:tracePt t="191395" x="6927850" y="6638925"/>
          <p14:tracePt t="191511" x="6934200" y="6638925"/>
          <p14:tracePt t="191518" x="6937375" y="6645275"/>
          <p14:tracePt t="191529" x="6943725" y="6648450"/>
          <p14:tracePt t="191545" x="6956425" y="6654800"/>
          <p14:tracePt t="191561" x="6988175" y="6670675"/>
          <p14:tracePt t="191578" x="7010400" y="6683375"/>
          <p14:tracePt t="191595" x="7067550" y="6696075"/>
          <p14:tracePt t="191611" x="7096125" y="6708775"/>
          <p14:tracePt t="191628" x="7118350" y="6711950"/>
          <p14:tracePt t="191645" x="7162800" y="6737350"/>
          <p14:tracePt t="191661" x="7185025" y="6743700"/>
          <p14:tracePt t="191678" x="7207250" y="6750050"/>
          <p14:tracePt t="191694" x="7242175" y="6765925"/>
          <p14:tracePt t="191711" x="7270750" y="6772275"/>
          <p14:tracePt t="191728" x="7296150" y="6784975"/>
          <p14:tracePt t="191745" x="7350125" y="6797675"/>
          <p14:tracePt t="191761" x="7381875" y="6810375"/>
          <p14:tracePt t="191778" x="7410450" y="6810375"/>
          <p14:tracePt t="191794" x="7435850" y="6810375"/>
          <p14:tracePt t="191811" x="7458075" y="6810375"/>
          <p14:tracePt t="191829" x="7473950" y="6810375"/>
          <p14:tracePt t="191845" x="7489825" y="6810375"/>
          <p14:tracePt t="191861" x="7502525" y="6810375"/>
          <p14:tracePt t="191878" x="7512050" y="6810375"/>
          <p14:tracePt t="191895" x="7527925" y="6810375"/>
          <p14:tracePt t="191931" x="7534275" y="6810375"/>
          <p14:tracePt t="192280" x="7543800" y="6807200"/>
          <p14:tracePt t="192287" x="7550150" y="6804025"/>
          <p14:tracePt t="192294" x="7553325" y="6797675"/>
          <p14:tracePt t="192312" x="7562850" y="6788150"/>
          <p14:tracePt t="192329" x="7572375" y="6784975"/>
          <p14:tracePt t="192345" x="7578725" y="6778625"/>
          <p14:tracePt t="192379" x="7594600" y="6762750"/>
          <p14:tracePt t="192411" x="7610475" y="6753225"/>
          <p14:tracePt t="192429" x="7623175" y="6743700"/>
          <p14:tracePt t="192445" x="7632700" y="6737350"/>
          <p14:tracePt t="192462" x="7648575" y="6737350"/>
          <p14:tracePt t="192479" x="7664450" y="6734175"/>
          <p14:tracePt t="192495" x="7673975" y="6727825"/>
          <p14:tracePt t="192512" x="7683500" y="6727825"/>
          <p14:tracePt t="192529" x="7699375" y="6708775"/>
          <p14:tracePt t="192545" x="7702550" y="6699250"/>
          <p14:tracePt t="192561" x="7708900" y="6686550"/>
          <p14:tracePt t="192578" x="7712075" y="6654800"/>
          <p14:tracePt t="192595" x="7712075" y="6632575"/>
          <p14:tracePt t="192612" x="7712075" y="6604000"/>
          <p14:tracePt t="192628" x="7699375" y="6569075"/>
          <p14:tracePt t="192644" x="7680325" y="6543675"/>
          <p14:tracePt t="192661" x="7661275" y="6518275"/>
          <p14:tracePt t="192678" x="7620000" y="6489700"/>
          <p14:tracePt t="192695" x="7572375" y="6461125"/>
          <p14:tracePt t="192711" x="7502525" y="6423025"/>
          <p14:tracePt t="192728" x="7397750" y="6378575"/>
          <p14:tracePt t="192744" x="7318375" y="6330950"/>
          <p14:tracePt t="192761" x="7242175" y="6299200"/>
          <p14:tracePt t="192778" x="7134225" y="6245225"/>
          <p14:tracePt t="192795" x="7080250" y="6232525"/>
          <p14:tracePt t="192811" x="7042150" y="6219825"/>
          <p14:tracePt t="192828" x="6988175" y="6213475"/>
          <p14:tracePt t="192845" x="6950075" y="6213475"/>
          <p14:tracePt t="192861" x="6921500" y="6213475"/>
          <p14:tracePt t="192879" x="6867525" y="6213475"/>
          <p14:tracePt t="192895" x="6823075" y="6223000"/>
          <p14:tracePt t="192911" x="6775450" y="6235700"/>
          <p14:tracePt t="192928" x="6727825" y="6254750"/>
          <p14:tracePt t="192944" x="6680200" y="6273800"/>
          <p14:tracePt t="192962" x="6635750" y="6292850"/>
          <p14:tracePt t="192978" x="6562725" y="6318250"/>
          <p14:tracePt t="192995" x="6508750" y="6340475"/>
          <p14:tracePt t="193011" x="6470650" y="6353175"/>
          <p14:tracePt t="193028" x="6419850" y="6372225"/>
          <p14:tracePt t="193044" x="6391275" y="6381750"/>
          <p14:tracePt t="193062" x="6372225" y="6400800"/>
          <p14:tracePt t="193078" x="6346825" y="6416675"/>
          <p14:tracePt t="193095" x="6327775" y="6426200"/>
          <p14:tracePt t="193112" x="6311900" y="6438900"/>
          <p14:tracePt t="193129" x="6299200" y="6457950"/>
          <p14:tracePt t="193145" x="6283325" y="6473825"/>
          <p14:tracePt t="193161" x="6264275" y="6483350"/>
          <p14:tracePt t="193178" x="6251575" y="6505575"/>
          <p14:tracePt t="193195" x="6242050" y="6515100"/>
          <p14:tracePt t="193212" x="6219825" y="6530975"/>
          <p14:tracePt t="193228" x="6210300" y="6540500"/>
          <p14:tracePt t="193245" x="6200775" y="6550025"/>
          <p14:tracePt t="193262" x="6197600" y="6562725"/>
          <p14:tracePt t="193278" x="6197600" y="6575425"/>
          <p14:tracePt t="193294" x="6197600" y="6584950"/>
          <p14:tracePt t="193312" x="6207125" y="6600825"/>
          <p14:tracePt t="193328" x="6216650" y="6610350"/>
          <p14:tracePt t="193344" x="6248400" y="6619875"/>
          <p14:tracePt t="193362" x="6289675" y="6632575"/>
          <p14:tracePt t="193378" x="6334125" y="6651625"/>
          <p14:tracePt t="193395" x="6397625" y="6664325"/>
          <p14:tracePt t="193412" x="6530975" y="6689725"/>
          <p14:tracePt t="193428" x="6613525" y="6705600"/>
          <p14:tracePt t="193445" x="6702425" y="6727825"/>
          <p14:tracePt t="193462" x="6845300" y="6753225"/>
          <p14:tracePt t="193478" x="6921500" y="6765925"/>
          <p14:tracePt t="193496" x="6981825" y="6775450"/>
          <p14:tracePt t="193513" x="7067550" y="6781800"/>
          <p14:tracePt t="193528" x="7150100" y="6781800"/>
          <p14:tracePt t="193545" x="7254875" y="6781800"/>
          <p14:tracePt t="193562" x="7416800" y="6781800"/>
          <p14:tracePt t="193578" x="7553325" y="6781800"/>
          <p14:tracePt t="193594" x="7689850" y="6781800"/>
          <p14:tracePt t="193612" x="7820025" y="6781800"/>
          <p14:tracePt t="193628" x="7902575" y="6775450"/>
          <p14:tracePt t="193644" x="7988300" y="6759575"/>
          <p14:tracePt t="193661" x="8096250" y="6746875"/>
          <p14:tracePt t="193678" x="8156575" y="6740525"/>
          <p14:tracePt t="193694" x="8210550" y="6740525"/>
          <p14:tracePt t="193712" x="8305800" y="6734175"/>
          <p14:tracePt t="193728" x="8356600" y="6734175"/>
          <p14:tracePt t="193745" x="8394700" y="6721475"/>
          <p14:tracePt t="193761" x="8442325" y="6702425"/>
          <p14:tracePt t="193778" x="8467725" y="6689725"/>
          <p14:tracePt t="193795" x="8496300" y="6670675"/>
          <p14:tracePt t="193812" x="8521700" y="6629400"/>
          <p14:tracePt t="193828" x="8540750" y="6597650"/>
          <p14:tracePt t="193844" x="8553450" y="6575425"/>
          <p14:tracePt t="193861" x="8562975" y="6540500"/>
          <p14:tracePt t="193878" x="8562975" y="6524625"/>
          <p14:tracePt t="193894" x="8559800" y="6496050"/>
          <p14:tracePt t="193911" x="8534400" y="6467475"/>
          <p14:tracePt t="193928" x="8509000" y="6435725"/>
          <p14:tracePt t="193944" x="8483600" y="6410325"/>
          <p14:tracePt t="193961" x="8439150" y="6365875"/>
          <p14:tracePt t="193978" x="8407400" y="6356350"/>
          <p14:tracePt t="193994" x="8391525" y="6340475"/>
          <p14:tracePt t="194011" x="8378825" y="6318250"/>
          <p14:tracePt t="194028" x="8353425" y="6305550"/>
          <p14:tracePt t="194044" x="8337550" y="6296025"/>
          <p14:tracePt t="194061" x="8318500" y="6280150"/>
          <p14:tracePt t="194078" x="8302625" y="6264275"/>
          <p14:tracePt t="194094" x="8293100" y="6264275"/>
          <p14:tracePt t="194111" x="8277225" y="6261100"/>
          <p14:tracePt t="194128" x="8261350" y="6254750"/>
          <p14:tracePt t="194144" x="8229600" y="6242050"/>
          <p14:tracePt t="194161" x="8188325" y="6226175"/>
          <p14:tracePt t="194178" x="8166100" y="6207125"/>
          <p14:tracePt t="194194" x="8140700" y="6194425"/>
          <p14:tracePt t="194211" x="8099425" y="6188075"/>
          <p14:tracePt t="194228" x="8070850" y="6188075"/>
          <p14:tracePt t="194244" x="8048625" y="6188075"/>
          <p14:tracePt t="194261" x="8007350" y="6178550"/>
          <p14:tracePt t="194278" x="7962900" y="6162675"/>
          <p14:tracePt t="194294" x="7896225" y="6143625"/>
          <p14:tracePt t="194311" x="7826375" y="6143625"/>
          <p14:tracePt t="194328" x="7781925" y="6143625"/>
          <p14:tracePt t="194344" x="7743825" y="6143625"/>
          <p14:tracePt t="194361" x="7683500" y="6143625"/>
          <p14:tracePt t="194377" x="7629525" y="6143625"/>
          <p14:tracePt t="194395" x="7527925" y="6143625"/>
          <p14:tracePt t="194412" x="7458075" y="6143625"/>
          <p14:tracePt t="194429" x="7388225" y="6143625"/>
          <p14:tracePt t="194445" x="7283450" y="6143625"/>
          <p14:tracePt t="194461" x="7178675" y="6143625"/>
          <p14:tracePt t="194478" x="7092950" y="6162675"/>
          <p14:tracePt t="194495" x="7004050" y="6184900"/>
          <p14:tracePt t="194511" x="6927850" y="6197600"/>
          <p14:tracePt t="194528" x="6842125" y="6213475"/>
          <p14:tracePt t="194545" x="6705600" y="6254750"/>
          <p14:tracePt t="194561" x="6629400" y="6286500"/>
          <p14:tracePt t="194577" x="6550025" y="6324600"/>
          <p14:tracePt t="194595" x="6445250" y="6359525"/>
          <p14:tracePt t="194611" x="6369050" y="6394450"/>
          <p14:tracePt t="194628" x="6324600" y="6407150"/>
          <p14:tracePt t="194645" x="6257925" y="6426200"/>
          <p14:tracePt t="194661" x="6213475" y="6438900"/>
          <p14:tracePt t="194677" x="6175375" y="6457950"/>
          <p14:tracePt t="194694" x="6127750" y="6483350"/>
          <p14:tracePt t="194711" x="6096000" y="6499225"/>
          <p14:tracePt t="194728" x="6076950" y="6518275"/>
          <p14:tracePt t="194744" x="6064250" y="6530975"/>
          <p14:tracePt t="194761" x="6048375" y="6543675"/>
          <p14:tracePt t="194777" x="6048375" y="6553200"/>
          <p14:tracePt t="194794" x="6048375" y="6572250"/>
          <p14:tracePt t="194811" x="6048375" y="6581775"/>
          <p14:tracePt t="194828" x="6048375" y="6591300"/>
          <p14:tracePt t="194844" x="6061075" y="6607175"/>
          <p14:tracePt t="194861" x="6070600" y="6616700"/>
          <p14:tracePt t="194878" x="6086475" y="6632575"/>
          <p14:tracePt t="194894" x="6137275" y="6664325"/>
          <p14:tracePt t="194911" x="6159500" y="6677025"/>
          <p14:tracePt t="194928" x="6191250" y="6686550"/>
          <p14:tracePt t="194945" x="6232525" y="6699250"/>
          <p14:tracePt t="194961" x="6254750" y="6705600"/>
          <p14:tracePt t="194977" x="6292850" y="6718300"/>
          <p14:tracePt t="194995" x="6334125" y="6731000"/>
          <p14:tracePt t="195012" x="6356350" y="6731000"/>
          <p14:tracePt t="195028" x="6378575" y="6737350"/>
          <p14:tracePt t="195044" x="6419850" y="6743700"/>
          <p14:tracePt t="195061" x="6442075" y="6743700"/>
          <p14:tracePt t="195078" x="6470650" y="6743700"/>
          <p14:tracePt t="195094" x="6511925" y="6750050"/>
          <p14:tracePt t="195111" x="6550025" y="6750050"/>
          <p14:tracePt t="195128" x="6594475" y="6750050"/>
          <p14:tracePt t="195144" x="6654800" y="6750050"/>
          <p14:tracePt t="195161" x="6699250" y="6750050"/>
          <p14:tracePt t="195178" x="6737350" y="6750050"/>
          <p14:tracePt t="195195" x="6797675" y="6750050"/>
          <p14:tracePt t="195212" x="6848475" y="6750050"/>
          <p14:tracePt t="195228" x="6908800" y="6750050"/>
          <p14:tracePt t="195245" x="6994525" y="6750050"/>
          <p14:tracePt t="195261" x="7073900" y="6750050"/>
          <p14:tracePt t="195278" x="7200900" y="6750050"/>
          <p14:tracePt t="195294" x="7366000" y="6727825"/>
          <p14:tracePt t="195311" x="7451725" y="6711950"/>
          <p14:tracePt t="195328" x="7575550" y="6680200"/>
          <p14:tracePt t="195345" x="7683500" y="6664325"/>
          <p14:tracePt t="195361" x="7769225" y="6648450"/>
          <p14:tracePt t="195378" x="7832725" y="6635750"/>
          <p14:tracePt t="195394" x="7966075" y="6594475"/>
          <p14:tracePt t="195411" x="8074025" y="6578600"/>
          <p14:tracePt t="195428" x="8169275" y="6556375"/>
          <p14:tracePt t="195445" x="8213725" y="6543675"/>
          <p14:tracePt t="195461" x="8235950" y="6530975"/>
          <p14:tracePt t="195478" x="8258175" y="6518275"/>
          <p14:tracePt t="195494" x="8274050" y="6499225"/>
          <p14:tracePt t="195511" x="8283575" y="6489700"/>
          <p14:tracePt t="195528" x="8299450" y="6480175"/>
          <p14:tracePt t="196456" x="8277225" y="6454775"/>
          <p14:tracePt t="196463" x="8245475" y="6423025"/>
          <p14:tracePt t="196478" x="8169275" y="6321425"/>
          <p14:tracePt t="196494" x="8080375" y="6203950"/>
          <p14:tracePt t="196512" x="7937500" y="6035675"/>
          <p14:tracePt t="196528" x="7839075" y="5930900"/>
          <p14:tracePt t="196545" x="7737475" y="5781675"/>
          <p14:tracePt t="196578" x="7499350" y="5495925"/>
          <p14:tracePt t="196614" x="7258050" y="5289550"/>
          <p14:tracePt t="196630" x="7143750" y="5210175"/>
          <p14:tracePt t="196646" x="7007225" y="5130800"/>
          <p14:tracePt t="196662" x="6823075" y="5032375"/>
          <p14:tracePt t="196678" x="6708775" y="4981575"/>
          <p14:tracePt t="196694" x="6597650" y="4927600"/>
          <p14:tracePt t="196712" x="6435725" y="4841875"/>
          <p14:tracePt t="196728" x="6343650" y="4784725"/>
          <p14:tracePt t="196744" x="6276975" y="4756150"/>
          <p14:tracePt t="196762" x="6178550" y="4702175"/>
          <p14:tracePt t="196778" x="6124575" y="4683125"/>
          <p14:tracePt t="196794" x="6070600" y="4670425"/>
          <p14:tracePt t="196811" x="6007100" y="4641850"/>
          <p14:tracePt t="196828" x="5975350" y="4632325"/>
          <p14:tracePt t="196844" x="5930900" y="4619625"/>
          <p14:tracePt t="196861" x="5867400" y="4594225"/>
          <p14:tracePt t="196878" x="5803900" y="4578350"/>
          <p14:tracePt t="196894" x="5715000" y="4556125"/>
          <p14:tracePt t="196911" x="5581650" y="4514850"/>
          <p14:tracePt t="196927" x="5495925" y="4498975"/>
          <p14:tracePt t="196944" x="5397500" y="4483100"/>
          <p14:tracePt t="196961" x="5264150" y="4460875"/>
          <p14:tracePt t="196978" x="5213350" y="4454525"/>
          <p14:tracePt t="196994" x="5168900" y="4438650"/>
          <p14:tracePt t="197012" x="5118100" y="4432300"/>
          <p14:tracePt t="197028" x="5095875" y="4432300"/>
          <p14:tracePt t="197044" x="5083175" y="4432300"/>
          <p14:tracePt t="197061" x="5073650" y="4432300"/>
          <p14:tracePt t="200241" x="5080000" y="4416425"/>
          <p14:tracePt t="200254" x="5105400" y="4384675"/>
          <p14:tracePt t="200260" x="5118100" y="4365625"/>
          <p14:tracePt t="200277" x="5149850" y="4327525"/>
          <p14:tracePt t="200294" x="5178425" y="4279900"/>
          <p14:tracePt t="200311" x="5226050" y="4194175"/>
          <p14:tracePt t="200327" x="5257800" y="4127500"/>
          <p14:tracePt t="200360" x="5340350" y="4000500"/>
          <p14:tracePt t="200394" x="5419725" y="3940175"/>
          <p14:tracePt t="200410" x="5480050" y="3902075"/>
          <p14:tracePt t="200427" x="5518150" y="3870325"/>
          <p14:tracePt t="200444" x="5584825" y="3816350"/>
          <p14:tracePt t="200460" x="5705475" y="3752850"/>
          <p14:tracePt t="200477" x="5762625" y="3708400"/>
          <p14:tracePt t="200494" x="5832475" y="3670300"/>
          <p14:tracePt t="200511" x="5962650" y="3597275"/>
          <p14:tracePt t="200528" x="6042025" y="3546475"/>
          <p14:tracePt t="200544" x="6121400" y="3508375"/>
          <p14:tracePt t="200561" x="6213475" y="3438525"/>
          <p14:tracePt t="200577" x="6264275" y="3390900"/>
          <p14:tracePt t="200594" x="6305550" y="3330575"/>
          <p14:tracePt t="200611" x="6372225" y="3248025"/>
          <p14:tracePt t="200627" x="6403975" y="3209925"/>
          <p14:tracePt t="200644" x="6435725" y="3143250"/>
          <p14:tracePt t="200661" x="6473825" y="3016250"/>
          <p14:tracePt t="200677" x="6483350" y="2933700"/>
          <p14:tracePt t="200694" x="6483350" y="2873375"/>
          <p14:tracePt t="200711" x="6464300" y="2784475"/>
          <p14:tracePt t="200727" x="6442075" y="2708275"/>
          <p14:tracePt t="200744" x="6407150" y="2609850"/>
          <p14:tracePt t="200761" x="6334125" y="2457450"/>
          <p14:tracePt t="200777" x="6248400" y="2374900"/>
          <p14:tracePt t="200794" x="6118225" y="2235200"/>
          <p14:tracePt t="200811" x="5943600" y="2041525"/>
          <p14:tracePt t="200827" x="5807075" y="1943100"/>
          <p14:tracePt t="200845" x="5572125" y="1774825"/>
          <p14:tracePt t="200861" x="5403850" y="1660525"/>
          <p14:tracePt t="200878" x="5213350" y="1546225"/>
          <p14:tracePt t="200894" x="5032375" y="1450975"/>
          <p14:tracePt t="200912" x="4702175" y="1333500"/>
          <p14:tracePt t="200928" x="4505325" y="1266825"/>
          <p14:tracePt t="200944" x="4152900" y="1136650"/>
          <p14:tracePt t="200961" x="3962400" y="1050925"/>
          <p14:tracePt t="200978" x="3775075" y="968375"/>
          <p14:tracePt t="200994" x="3559175" y="885825"/>
          <p14:tracePt t="201011" x="3435350" y="841375"/>
          <p14:tracePt t="201028" x="3282950" y="796925"/>
          <p14:tracePt t="201044" x="3111500" y="746125"/>
          <p14:tracePt t="201061" x="2990850" y="701675"/>
          <p14:tracePt t="201078" x="2847975" y="666750"/>
          <p14:tracePt t="201094" x="2701925" y="635000"/>
          <p14:tracePt t="201110" x="2606675" y="619125"/>
          <p14:tracePt t="201128" x="2524125" y="609600"/>
          <p14:tracePt t="201144" x="2403475" y="603250"/>
          <p14:tracePt t="201160" x="2324100" y="603250"/>
          <p14:tracePt t="201178" x="2241550" y="603250"/>
          <p14:tracePt t="201194" x="2098675" y="615950"/>
          <p14:tracePt t="201211" x="1968500" y="631825"/>
          <p14:tracePt t="201227" x="1860550" y="666750"/>
          <p14:tracePt t="201244" x="1670050" y="720725"/>
          <p14:tracePt t="201260" x="1527175" y="765175"/>
          <p14:tracePt t="201277" x="1425575" y="796925"/>
          <p14:tracePt t="201294" x="1266825" y="857250"/>
          <p14:tracePt t="201311" x="1133475" y="917575"/>
          <p14:tracePt t="201327" x="1000125" y="971550"/>
          <p14:tracePt t="201344" x="847725" y="1057275"/>
          <p14:tracePt t="201361" x="755650" y="1114425"/>
          <p14:tracePt t="201377" x="663575" y="1165225"/>
          <p14:tracePt t="201394" x="561975" y="1241425"/>
          <p14:tracePt t="201410" x="508000" y="1301750"/>
          <p14:tracePt t="201427" x="441325" y="1393825"/>
          <p14:tracePt t="201444" x="361950" y="1517650"/>
          <p14:tracePt t="201460" x="323850" y="1584325"/>
          <p14:tracePt t="201477" x="266700" y="1666875"/>
          <p14:tracePt t="201493" x="190500" y="1819275"/>
          <p14:tracePt t="201510" x="158750" y="1917700"/>
          <p14:tracePt t="201527" x="120650" y="1974850"/>
          <p14:tracePt t="201529" x="107950" y="2012950"/>
          <p14:tracePt t="201544" x="76200" y="2079625"/>
          <p14:tracePt t="201560" x="34925" y="2171700"/>
          <p14:tracePt t="201577" x="12700" y="2257425"/>
          <p14:tracePt t="202008" x="0" y="4121150"/>
          <p14:tracePt t="202014" x="25400" y="4152900"/>
          <p14:tracePt t="202028" x="50800" y="4210050"/>
          <p14:tracePt t="202043" x="76200" y="4248150"/>
          <p14:tracePt t="202378" x="111125" y="4321175"/>
          <p14:tracePt t="202385" x="139700" y="4403725"/>
          <p14:tracePt t="202394" x="177800" y="4489450"/>
          <p14:tracePt t="202411" x="222250" y="4654550"/>
          <p14:tracePt t="202431" x="285750" y="4899025"/>
          <p14:tracePt t="202448" x="327025" y="5026025"/>
          <p14:tracePt t="202461" x="352425" y="5076825"/>
          <p14:tracePt t="202493" x="409575" y="5362575"/>
          <p14:tracePt t="202527" x="463550" y="5692775"/>
          <p14:tracePt t="202544" x="479425" y="5797550"/>
          <p14:tracePt t="202561" x="495300" y="5883275"/>
          <p14:tracePt t="202577" x="527050" y="6019800"/>
          <p14:tracePt t="202594" x="539750" y="6083300"/>
          <p14:tracePt t="202610" x="552450" y="6134100"/>
          <p14:tracePt t="202628" x="600075" y="6203950"/>
          <p14:tracePt t="202643" x="647700" y="6235700"/>
          <p14:tracePt t="202661" x="688975" y="6280150"/>
          <p14:tracePt t="202677" x="765175" y="6321425"/>
          <p14:tracePt t="202693" x="828675" y="6356350"/>
          <p14:tracePt t="202710" x="895350" y="6384925"/>
          <p14:tracePt t="202727" x="1044575" y="6435725"/>
          <p14:tracePt t="202743" x="1130300" y="6451600"/>
          <p14:tracePt t="202761" x="1216025" y="6467475"/>
          <p14:tracePt t="202778" x="1362075" y="6499225"/>
          <p14:tracePt t="202894" x="2343150" y="6746875"/>
          <p14:tracePt t="202912" x="2527300" y="6746875"/>
          <p14:tracePt t="202927" x="2676525" y="6746875"/>
          <p14:tracePt t="202944" x="2847975" y="6746875"/>
          <p14:tracePt t="202961" x="3054350" y="6746875"/>
          <p14:tracePt t="202977" x="3222625" y="6746875"/>
          <p14:tracePt t="202994" x="3371850" y="6746875"/>
          <p14:tracePt t="203011" x="3568700" y="6746875"/>
          <p14:tracePt t="203027" x="3730625" y="6724650"/>
          <p14:tracePt t="203043" x="3870325" y="6705600"/>
          <p14:tracePt t="203061" x="4060825" y="6664325"/>
          <p14:tracePt t="203077" x="4203700" y="6610350"/>
          <p14:tracePt t="203093" x="4327525" y="6546850"/>
          <p14:tracePt t="203111" x="4502150" y="6467475"/>
          <p14:tracePt t="203127" x="4613275" y="6416675"/>
          <p14:tracePt t="203143" x="4714875" y="6365875"/>
          <p14:tracePt t="203161" x="4838700" y="6267450"/>
          <p14:tracePt t="203177" x="4937125" y="6149975"/>
          <p14:tracePt t="203193" x="5038725" y="6026150"/>
          <p14:tracePt t="203211" x="5194300" y="5791200"/>
          <p14:tracePt t="203227" x="5289550" y="5622925"/>
          <p14:tracePt t="203245" x="5340350" y="5499100"/>
          <p14:tracePt t="203261" x="5422900" y="5251450"/>
          <p14:tracePt t="203278" x="5467350" y="5108575"/>
          <p14:tracePt t="203293" x="5492750" y="4987925"/>
          <p14:tracePt t="203311" x="5521325" y="4733925"/>
          <p14:tracePt t="203328" x="5521325" y="4619625"/>
          <p14:tracePt t="203343" x="5521325" y="4470400"/>
          <p14:tracePt t="203360" x="5499100" y="4260850"/>
          <p14:tracePt t="203377" x="5489575" y="4178300"/>
          <p14:tracePt t="203393" x="5483225" y="4105275"/>
          <p14:tracePt t="203410" x="5451475" y="3959225"/>
          <p14:tracePt t="203428" x="5435600" y="3851275"/>
          <p14:tracePt t="203444" x="5419725" y="3765550"/>
          <p14:tracePt t="203461" x="5362575" y="3629025"/>
          <p14:tracePt t="203477" x="5308600" y="3473450"/>
          <p14:tracePt t="203493" x="5248275" y="3371850"/>
          <p14:tracePt t="203510" x="5162550" y="3206750"/>
          <p14:tracePt t="203528" x="5099050" y="3063875"/>
          <p14:tracePt t="203543" x="5045075" y="2940050"/>
          <p14:tracePt t="203561" x="4959350" y="2778125"/>
          <p14:tracePt t="203577" x="4867275" y="2619375"/>
          <p14:tracePt t="203593" x="4775200" y="2470150"/>
          <p14:tracePt t="203611" x="4651375" y="2305050"/>
          <p14:tracePt t="203627" x="4562475" y="2168525"/>
          <p14:tracePt t="203643" x="4464050" y="2051050"/>
          <p14:tracePt t="203660" x="4327525" y="1933575"/>
          <p14:tracePt t="203677" x="4222750" y="1854200"/>
          <p14:tracePt t="203694" x="4124325" y="1749425"/>
          <p14:tracePt t="203711" x="3940175" y="1546225"/>
          <p14:tracePt t="203728" x="3816350" y="1454150"/>
          <p14:tracePt t="203745" x="3638550" y="1339850"/>
          <p14:tracePt t="203760" x="3489325" y="1238250"/>
          <p14:tracePt t="203777" x="3365500" y="1158875"/>
          <p14:tracePt t="203795" x="3200400" y="1063625"/>
          <p14:tracePt t="203811" x="3089275" y="1003300"/>
          <p14:tracePt t="203827" x="2943225" y="958850"/>
          <p14:tracePt t="203843" x="2847975" y="942975"/>
          <p14:tracePt t="203861" x="2701925" y="911225"/>
          <p14:tracePt t="203877" x="2587625" y="911225"/>
          <p14:tracePt t="203894" x="2435225" y="901700"/>
          <p14:tracePt t="203910" x="2352675" y="901700"/>
          <p14:tracePt t="203927" x="2238375" y="908050"/>
          <p14:tracePt t="203943" x="2108200" y="933450"/>
          <p14:tracePt t="203960" x="1930400" y="958850"/>
          <p14:tracePt t="203977" x="1778000" y="974725"/>
          <p14:tracePt t="203994" x="1565275" y="1038225"/>
          <p14:tracePt t="204011" x="1444625" y="1073150"/>
          <p14:tracePt t="204027" x="1311275" y="1117600"/>
          <p14:tracePt t="204044" x="1152525" y="1168400"/>
          <p14:tracePt t="204060" x="1073150" y="1206500"/>
          <p14:tracePt t="204077" x="996950" y="1235075"/>
          <p14:tracePt t="204094" x="835025" y="1295400"/>
          <p14:tracePt t="204111" x="733425" y="1346200"/>
          <p14:tracePt t="204128" x="641350" y="1403350"/>
          <p14:tracePt t="204144" x="498475" y="1504950"/>
          <p14:tracePt t="204161" x="415925" y="1562100"/>
          <p14:tracePt t="204177" x="355600" y="1616075"/>
          <p14:tracePt t="204194" x="288925" y="1704975"/>
          <p14:tracePt t="204210" x="257175" y="1793875"/>
          <p14:tracePt t="204227" x="234950" y="1879600"/>
          <p14:tracePt t="204244" x="206375" y="1971675"/>
          <p14:tracePt t="204260" x="190500" y="2047875"/>
          <p14:tracePt t="204277" x="174625" y="2155825"/>
          <p14:tracePt t="204294" x="168275" y="2305050"/>
          <p14:tracePt t="204310" x="168275" y="2387600"/>
          <p14:tracePt t="204327" x="171450" y="2473325"/>
          <p14:tracePt t="204344" x="196850" y="2616200"/>
          <p14:tracePt t="204360" x="212725" y="2711450"/>
          <p14:tracePt t="204377" x="234950" y="2787650"/>
          <p14:tracePt t="204394" x="241300" y="2886075"/>
          <p14:tracePt t="204410" x="241300" y="2965450"/>
          <p14:tracePt t="204427" x="247650" y="3048000"/>
          <p14:tracePt t="204444" x="247650" y="3178175"/>
          <p14:tracePt t="204460" x="247650" y="3248025"/>
          <p14:tracePt t="204477" x="263525" y="3330575"/>
          <p14:tracePt t="204493" x="263525" y="3482975"/>
          <p14:tracePt t="204510" x="263525" y="3565525"/>
          <p14:tracePt t="204527" x="263525" y="3648075"/>
          <p14:tracePt t="204544" x="260350" y="3787775"/>
          <p14:tracePt t="204560" x="244475" y="3883025"/>
          <p14:tracePt t="204577" x="228600" y="3968750"/>
          <p14:tracePt t="204593" x="203200" y="4111625"/>
          <p14:tracePt t="204610" x="187325" y="4232275"/>
          <p14:tracePt t="204629" x="171450" y="4352925"/>
          <p14:tracePt t="204644" x="155575" y="4416425"/>
          <p14:tracePt t="204660" x="149225" y="4476750"/>
          <p14:tracePt t="204677" x="133350" y="4562475"/>
          <p14:tracePt t="204693" x="127000" y="4679950"/>
          <p14:tracePt t="204710" x="127000" y="4730750"/>
          <p14:tracePt t="204728" x="127000" y="4816475"/>
          <p14:tracePt t="204744" x="127000" y="4867275"/>
          <p14:tracePt t="204760" x="146050" y="4930775"/>
          <p14:tracePt t="204777" x="158750" y="4994275"/>
          <p14:tracePt t="204793" x="196850" y="5099050"/>
          <p14:tracePt t="204810" x="228600" y="5140325"/>
          <p14:tracePt t="204827" x="257175" y="5203825"/>
          <p14:tracePt t="204843" x="311150" y="5299075"/>
          <p14:tracePt t="204860" x="339725" y="5378450"/>
          <p14:tracePt t="204878" x="403225" y="5486400"/>
          <p14:tracePt t="204893" x="450850" y="5556250"/>
          <p14:tracePt t="204910" x="501650" y="5607050"/>
          <p14:tracePt t="204927" x="619125" y="5730875"/>
          <p14:tracePt t="204944" x="692150" y="5803900"/>
          <p14:tracePt t="204960" x="746125" y="5876925"/>
          <p14:tracePt t="204977" x="822325" y="5965825"/>
          <p14:tracePt t="204994" x="873125" y="6029325"/>
          <p14:tracePt t="205010" x="949325" y="6102350"/>
          <p14:tracePt t="205027" x="1041400" y="6188075"/>
          <p14:tracePt t="205043" x="1101725" y="6229350"/>
          <p14:tracePt t="205060" x="1152525" y="6273800"/>
          <p14:tracePt t="205077" x="1196975" y="6311900"/>
          <p14:tracePt t="205093" x="1228725" y="6343650"/>
          <p14:tracePt t="205111" x="1260475" y="6369050"/>
          <p14:tracePt t="205127" x="1317625" y="6413500"/>
          <p14:tracePt t="205143" x="1355725" y="6438900"/>
          <p14:tracePt t="205161" x="1397000" y="6473825"/>
          <p14:tracePt t="205178" x="1460500" y="6499225"/>
          <p14:tracePt t="205362" x="2225675" y="6553200"/>
          <p14:tracePt t="205377" x="2263775" y="6540500"/>
          <p14:tracePt t="205393" x="2286000" y="6527800"/>
          <p14:tracePt t="205410" x="2324100" y="6508750"/>
          <p14:tracePt t="205428" x="2390775" y="6489700"/>
          <p14:tracePt t="205444" x="2444750" y="6477000"/>
          <p14:tracePt t="205461" x="2479675" y="6464300"/>
          <p14:tracePt t="205478" x="2546350" y="6438900"/>
          <p14:tracePt t="205494" x="2584450" y="6426200"/>
          <p14:tracePt t="205511" x="2606675" y="6407150"/>
          <p14:tracePt t="205527" x="2651125" y="6362700"/>
          <p14:tracePt t="205543" x="2676525" y="6346825"/>
          <p14:tracePt t="205560" x="2698750" y="6334125"/>
          <p14:tracePt t="205577" x="2720975" y="6311900"/>
          <p14:tracePt t="205593" x="2730500" y="6302375"/>
          <p14:tracePt t="205611" x="2746375" y="6302375"/>
          <p14:tracePt t="205627" x="2762250" y="6299200"/>
          <p14:tracePt t="205643" x="2771775" y="6289675"/>
          <p14:tracePt t="205661" x="2781300" y="6280150"/>
          <p14:tracePt t="205677" x="2800350" y="6257925"/>
          <p14:tracePt t="205693" x="2809875" y="6248400"/>
          <p14:tracePt t="205710" x="2819400" y="6242050"/>
          <p14:tracePt t="205726" x="2828925" y="6238875"/>
          <p14:tracePt t="205760" x="2841625" y="6232525"/>
          <p14:tracePt t="205777" x="2844800" y="6229350"/>
          <p14:tracePt t="205794" x="2851150" y="6229350"/>
          <p14:tracePt t="205810" x="2854325" y="6213475"/>
          <p14:tracePt t="205883" x="2860675" y="6213475"/>
          <p14:tracePt t="205911" x="2860675" y="6207125"/>
          <p14:tracePt t="205919" x="2863850" y="6207125"/>
          <p14:tracePt t="205927" x="2870200" y="6203950"/>
          <p14:tracePt t="205943" x="2870200" y="6194425"/>
          <p14:tracePt t="205961" x="2876550" y="6188075"/>
          <p14:tracePt t="205977" x="2876550" y="6184900"/>
          <p14:tracePt t="205993" x="2879725" y="6184900"/>
          <p14:tracePt t="207343" x="2876550" y="6159500"/>
          <p14:tracePt t="207351" x="2870200" y="6134100"/>
          <p14:tracePt t="207360" x="2863850" y="6086475"/>
          <p14:tracePt t="207377" x="2838450" y="5978525"/>
          <p14:tracePt t="207394" x="2787650" y="5819775"/>
          <p14:tracePt t="207410" x="2752725" y="5667375"/>
          <p14:tracePt t="207427" x="2705100" y="5502275"/>
          <p14:tracePt t="207460" x="2644775" y="5114925"/>
          <p14:tracePt t="207494" x="2593975" y="4851400"/>
          <p14:tracePt t="207511" x="2584450" y="4768850"/>
          <p14:tracePt t="207527" x="2584450" y="4708525"/>
          <p14:tracePt t="207543" x="2584450" y="4613275"/>
          <p14:tracePt t="207560" x="2584450" y="4552950"/>
          <p14:tracePt t="207577" x="2590800" y="4483100"/>
          <p14:tracePt t="207593" x="2606675" y="4327525"/>
          <p14:tracePt t="207610" x="2613025" y="4213225"/>
          <p14:tracePt t="207627" x="2622550" y="4127500"/>
          <p14:tracePt t="207643" x="2644775" y="4016375"/>
          <p14:tracePt t="207659" x="2651125" y="3933825"/>
          <p14:tracePt t="207677" x="2667000" y="3825875"/>
          <p14:tracePt t="207693" x="2673350" y="3727450"/>
          <p14:tracePt t="207710" x="2673350" y="3613150"/>
          <p14:tracePt t="207727" x="2673350" y="3463925"/>
          <p14:tracePt t="207743" x="2670175" y="3298825"/>
          <p14:tracePt t="207760" x="2654300" y="3194050"/>
          <p14:tracePt t="207777" x="2635250" y="3063875"/>
          <p14:tracePt t="207794" x="2597150" y="2959100"/>
          <p14:tracePt t="207810" x="2584450" y="2905125"/>
          <p14:tracePt t="207827" x="2565400" y="2857500"/>
          <p14:tracePt t="207844" x="2514600" y="2759075"/>
          <p14:tracePt t="207860" x="2463800" y="2657475"/>
          <p14:tracePt t="207877" x="2413000" y="2559050"/>
          <p14:tracePt t="207894" x="2330450" y="2425700"/>
          <p14:tracePt t="207910" x="2260600" y="2301875"/>
          <p14:tracePt t="207927" x="2174875" y="2127250"/>
          <p14:tracePt t="207943" x="2117725" y="2044700"/>
          <p14:tracePt t="207960" x="2070100" y="1974850"/>
          <p14:tracePt t="207977" x="1958975" y="1819275"/>
          <p14:tracePt t="207994" x="1908175" y="1730375"/>
          <p14:tracePt t="208010" x="1851025" y="1647825"/>
          <p14:tracePt t="208027" x="1806575" y="1581150"/>
          <p14:tracePt t="208043" x="1778000" y="1533525"/>
          <p14:tracePt t="208060" x="1758950" y="1495425"/>
          <p14:tracePt t="208077" x="1736725" y="1438275"/>
          <p14:tracePt t="208093" x="1724025" y="1403350"/>
          <p14:tracePt t="208110" x="1717675" y="1377950"/>
          <p14:tracePt t="208127" x="1717675" y="1339850"/>
          <p14:tracePt t="208143" x="1717675" y="1317625"/>
          <p14:tracePt t="208159" x="1717675" y="1295400"/>
          <p14:tracePt t="208177" x="1717675" y="1279525"/>
          <p14:tracePt t="208193" x="1717675" y="1270000"/>
          <p14:tracePt t="208211" x="1717675" y="1260475"/>
          <p14:tracePt t="208270" x="1711325" y="1260475"/>
          <p14:tracePt t="208277" x="1711325" y="1250950"/>
          <p14:tracePt t="208284" x="1708150" y="1250950"/>
          <p14:tracePt t="208293" x="1701800" y="1247775"/>
          <p14:tracePt t="208313" x="1698625" y="1241425"/>
          <p14:tracePt t="208327" x="1682750" y="1241425"/>
          <p14:tracePt t="208343" x="1676400" y="1235075"/>
          <p14:tracePt t="208360" x="1666875" y="1231900"/>
          <p14:tracePt t="208377" x="1654175" y="1225550"/>
          <p14:tracePt t="208393" x="1641475" y="1225550"/>
          <p14:tracePt t="208410" x="1631950" y="1225550"/>
          <p14:tracePt t="208520" x="1628775" y="1225550"/>
          <p14:tracePt t="208898" x="1622425" y="1225550"/>
          <p14:tracePt t="208904" x="1619250" y="1225550"/>
          <p14:tracePt t="208912" x="1612900" y="1225550"/>
          <p14:tracePt t="208927" x="1609725" y="1225550"/>
          <p14:tracePt t="210374" x="1600200" y="1270000"/>
          <p14:tracePt t="210382" x="1593850" y="1339850"/>
          <p14:tracePt t="210398" x="1584325" y="1435100"/>
          <p14:tracePt t="210409" x="1584325" y="1527175"/>
          <p14:tracePt t="210427" x="1584325" y="1676400"/>
          <p14:tracePt t="210444" x="1584325" y="1860550"/>
          <p14:tracePt t="210476" x="1584325" y="2025650"/>
          <p14:tracePt t="210510" x="1584325" y="2247900"/>
          <p14:tracePt t="210526" x="1584325" y="2298700"/>
          <p14:tracePt t="210543" x="1584325" y="2362200"/>
          <p14:tracePt t="210559" x="1584325" y="2406650"/>
          <p14:tracePt t="210576" x="1584325" y="2428875"/>
          <p14:tracePt t="210593" x="1587500" y="2466975"/>
          <p14:tracePt t="210609" x="1587500" y="2489200"/>
          <p14:tracePt t="210626" x="1587500" y="2505075"/>
          <p14:tracePt t="210643" x="1587500" y="2520950"/>
          <p14:tracePt t="210659" x="1587500" y="2530475"/>
          <p14:tracePt t="210676" x="1587500" y="2533650"/>
          <p14:tracePt t="210722" x="1587500" y="2527300"/>
          <p14:tracePt t="210728" x="1587500" y="2524125"/>
          <p14:tracePt t="210743" x="1593850" y="2514600"/>
          <p14:tracePt t="210760" x="1597025" y="2498725"/>
          <p14:tracePt t="210776" x="1597025" y="2489200"/>
          <p14:tracePt t="210793" x="1606550" y="2473325"/>
          <p14:tracePt t="210809" x="1612900" y="2457450"/>
          <p14:tracePt t="210826" x="1619250" y="2435225"/>
          <p14:tracePt t="210843" x="1622425" y="2403475"/>
          <p14:tracePt t="210860" x="1635125" y="2365375"/>
          <p14:tracePt t="210876" x="1635125" y="2343150"/>
          <p14:tracePt t="210892" x="1641475" y="2286000"/>
          <p14:tracePt t="210910" x="1641475" y="2257425"/>
          <p14:tracePt t="210926" x="1641475" y="2241550"/>
          <p14:tracePt t="210943" x="1641475" y="2216150"/>
          <p14:tracePt t="210960" x="1641475" y="2206625"/>
          <p14:tracePt t="210977" x="1641475" y="2197100"/>
          <p14:tracePt t="210993" x="1641475" y="2181225"/>
          <p14:tracePt t="211010" x="1641475" y="2165350"/>
          <p14:tracePt t="211043" x="1641475" y="2162175"/>
          <p14:tracePt t="211060" x="1641475" y="2155825"/>
          <p14:tracePt t="211077" x="1641475" y="2152650"/>
          <p14:tracePt t="211099" x="1641475" y="2146300"/>
          <p14:tracePt t="211109" x="1641475" y="2143125"/>
          <p14:tracePt t="211127" x="1641475" y="2136775"/>
          <p14:tracePt t="211143" x="1641475" y="2133600"/>
          <p14:tracePt t="211177" x="1641475" y="2127250"/>
          <p14:tracePt t="212354" x="1631950" y="2193925"/>
          <p14:tracePt t="212366" x="1612900" y="2266950"/>
          <p14:tracePt t="212376" x="1587500" y="2406650"/>
          <p14:tracePt t="212393" x="1558925" y="2590800"/>
          <p14:tracePt t="212410" x="1558925" y="2832100"/>
          <p14:tracePt t="212426" x="1558925" y="2959100"/>
          <p14:tracePt t="212443" x="1558925" y="3108325"/>
          <p14:tracePt t="212476" x="1546225" y="3279775"/>
          <p14:tracePt t="212510" x="1508125" y="3397250"/>
          <p14:tracePt t="212526" x="1482725" y="3422650"/>
          <p14:tracePt t="212543" x="1470025" y="3454400"/>
          <p14:tracePt t="212560" x="1454150" y="3473450"/>
          <p14:tracePt t="212576" x="1438275" y="3486150"/>
          <p14:tracePt t="212593" x="1428750" y="3502025"/>
          <p14:tracePt t="212610" x="1412875" y="3505200"/>
          <p14:tracePt t="212626" x="1403350" y="3505200"/>
          <p14:tracePt t="212643" x="1390650" y="3505200"/>
          <p14:tracePt t="212660" x="1374775" y="3505200"/>
          <p14:tracePt t="212676" x="1365250" y="3489325"/>
          <p14:tracePt t="212693" x="1355725" y="3482975"/>
          <p14:tracePt t="212710" x="1333500" y="3470275"/>
          <p14:tracePt t="212726" x="1323975" y="3460750"/>
          <p14:tracePt t="212743" x="1314450" y="3451225"/>
          <p14:tracePt t="212759" x="1298575" y="3429000"/>
          <p14:tracePt t="212776" x="1282700" y="3425825"/>
          <p14:tracePt t="212793" x="1273175" y="3425825"/>
          <p14:tracePt t="212810" x="1260475" y="3419475"/>
          <p14:tracePt t="212826" x="1250950" y="3419475"/>
          <p14:tracePt t="212843" x="1235075" y="3419475"/>
          <p14:tracePt t="212888" x="1228725" y="3419475"/>
          <p14:tracePt t="212908" x="1225550" y="3419475"/>
          <p14:tracePt t="212923" x="1219200" y="3419475"/>
          <p14:tracePt t="212930" x="1216025" y="3419475"/>
          <p14:tracePt t="212943" x="1209675" y="3419475"/>
          <p14:tracePt t="212960" x="1190625" y="3419475"/>
          <p14:tracePt t="212976" x="1181100" y="3419475"/>
          <p14:tracePt t="212994" x="1146175" y="3406775"/>
          <p14:tracePt t="213010" x="1117600" y="3400425"/>
          <p14:tracePt t="213026" x="1101725" y="3400425"/>
          <p14:tracePt t="213044" x="1079500" y="3400425"/>
          <p14:tracePt t="213060" x="1069975" y="3400425"/>
          <p14:tracePt t="213076" x="1060450" y="3400425"/>
          <p14:tracePt t="213093" x="1050925" y="3400425"/>
          <p14:tracePt t="213110" x="1031875" y="3384550"/>
          <p14:tracePt t="213126" x="1022350" y="3375025"/>
          <p14:tracePt t="213143" x="1006475" y="3371850"/>
          <p14:tracePt t="213160" x="1000125" y="3365500"/>
          <p14:tracePt t="213365" x="1003300" y="3365500"/>
          <p14:tracePt t="213372" x="1012825" y="3365500"/>
          <p14:tracePt t="213379" x="1025525" y="3365500"/>
          <p14:tracePt t="213393" x="1054100" y="3365500"/>
          <p14:tracePt t="213409" x="1082675" y="3365500"/>
          <p14:tracePt t="213426" x="1120775" y="3365500"/>
          <p14:tracePt t="213443" x="1168400" y="3365500"/>
          <p14:tracePt t="213459" x="1196975" y="3365500"/>
          <p14:tracePt t="213476" x="1225550" y="3368675"/>
          <p14:tracePt t="213493" x="1273175" y="3375025"/>
          <p14:tracePt t="213509" x="1311275" y="3375025"/>
          <p14:tracePt t="213526" x="1355725" y="3375025"/>
          <p14:tracePt t="213543" x="1419225" y="3381375"/>
          <p14:tracePt t="213559" x="1460500" y="3381375"/>
          <p14:tracePt t="213576" x="1498600" y="3381375"/>
          <p14:tracePt t="213593" x="1568450" y="3400425"/>
          <p14:tracePt t="213609" x="1631950" y="3406775"/>
          <p14:tracePt t="213626" x="1704975" y="3422650"/>
          <p14:tracePt t="213642" x="1816100" y="3438525"/>
          <p14:tracePt t="213659" x="1901825" y="3451225"/>
          <p14:tracePt t="213676" x="1987550" y="3476625"/>
          <p14:tracePt t="213693" x="2130425" y="3502025"/>
          <p14:tracePt t="213709" x="2193925" y="3514725"/>
          <p14:tracePt t="213726" x="2241550" y="3527425"/>
          <p14:tracePt t="213742" x="2289175" y="3527425"/>
          <p14:tracePt t="213759" x="2317750" y="3527425"/>
          <p14:tracePt t="213776" x="2333625" y="3543300"/>
          <p14:tracePt t="213792" x="2374900" y="3562350"/>
          <p14:tracePt t="213809" x="2397125" y="3571875"/>
          <p14:tracePt t="213826" x="2422525" y="3584575"/>
          <p14:tracePt t="213842" x="2463800" y="3609975"/>
          <p14:tracePt t="213859" x="2495550" y="3622675"/>
          <p14:tracePt t="213876" x="2505075" y="3632200"/>
          <p14:tracePt t="213892" x="2520950" y="3644900"/>
          <p14:tracePt t="213909" x="2524125" y="3644900"/>
          <p14:tracePt t="213943" x="2524125" y="3660775"/>
          <p14:tracePt t="213960" x="2524125" y="3667125"/>
          <p14:tracePt t="213975" x="2514600" y="3667125"/>
          <p14:tracePt t="213992" x="2466975" y="3667125"/>
          <p14:tracePt t="214009" x="2406650" y="3667125"/>
          <p14:tracePt t="214026" x="2324100" y="3660775"/>
          <p14:tracePt t="214043" x="2130425" y="3606800"/>
          <p14:tracePt t="214059" x="2022475" y="3575050"/>
          <p14:tracePt t="214076" x="1911350" y="3540125"/>
          <p14:tracePt t="214093" x="1746250" y="3514725"/>
          <p14:tracePt t="214109" x="1660525" y="3498850"/>
          <p14:tracePt t="214127" x="1574800" y="3492500"/>
          <p14:tracePt t="214143" x="1539875" y="3492500"/>
          <p14:tracePt t="214159" x="1495425" y="3492500"/>
          <p14:tracePt t="214175" x="1435100" y="3492500"/>
          <p14:tracePt t="214193" x="1349375" y="3492500"/>
          <p14:tracePt t="214209" x="1304925" y="3486150"/>
          <p14:tracePt t="214225" x="1260475" y="3473450"/>
          <p14:tracePt t="214242" x="1187450" y="3454400"/>
          <p14:tracePt t="214259" x="1130300" y="3441700"/>
          <p14:tracePt t="214276" x="1047750" y="3419475"/>
          <p14:tracePt t="214292" x="993775" y="3400425"/>
          <p14:tracePt t="214309" x="949325" y="3394075"/>
          <p14:tracePt t="214326" x="901700" y="3381375"/>
          <p14:tracePt t="214342" x="873125" y="3381375"/>
          <p14:tracePt t="214359" x="863600" y="3381375"/>
          <p14:tracePt t="214376" x="847725" y="3381375"/>
          <p14:tracePt t="214392" x="831850" y="3381375"/>
          <p14:tracePt t="214426" x="857250" y="3375025"/>
          <p14:tracePt t="214442" x="917575" y="3375025"/>
          <p14:tracePt t="214459" x="1009650" y="3375025"/>
          <p14:tracePt t="214476" x="1152525" y="3394075"/>
          <p14:tracePt t="214492" x="1273175" y="3429000"/>
          <p14:tracePt t="214510" x="1425575" y="3467100"/>
          <p14:tracePt t="214526" x="1609725" y="3546475"/>
          <p14:tracePt t="214543" x="1755775" y="3609975"/>
          <p14:tracePt t="214559" x="1889125" y="3651250"/>
          <p14:tracePt t="214576" x="2038350" y="3721100"/>
          <p14:tracePt t="214592" x="2114550" y="3749675"/>
          <p14:tracePt t="214609" x="2184400" y="3787775"/>
          <p14:tracePt t="214626" x="2235200" y="3825875"/>
          <p14:tracePt t="214642" x="2247900" y="3857625"/>
          <p14:tracePt t="214659" x="2247900" y="3879850"/>
          <p14:tracePt t="214676" x="2244725" y="3921125"/>
          <p14:tracePt t="214692" x="2225675" y="3943350"/>
          <p14:tracePt t="214709" x="2200275" y="3975100"/>
          <p14:tracePt t="214726" x="2095500" y="4029075"/>
          <p14:tracePt t="214743" x="1943100" y="4064000"/>
          <p14:tracePt t="214759" x="1790700" y="4089400"/>
          <p14:tracePt t="214776" x="1536700" y="4127500"/>
          <p14:tracePt t="214792" x="1384300" y="4143375"/>
          <p14:tracePt t="214809" x="1225550" y="4143375"/>
          <p14:tracePt t="214826" x="984250" y="4162425"/>
          <p14:tracePt t="214844" x="866775" y="4171950"/>
          <p14:tracePt t="214860" x="727075" y="4178300"/>
          <p14:tracePt t="214876" x="565150" y="4187825"/>
          <p14:tracePt t="214892" x="492125" y="4187825"/>
          <p14:tracePt t="214910" x="438150" y="4203700"/>
          <p14:tracePt t="214926" x="412750" y="4203700"/>
          <p14:tracePt t="214942" x="403225" y="4203700"/>
          <p14:tracePt t="214960" x="387350" y="4206875"/>
          <p14:tracePt t="214976" x="381000" y="4213225"/>
          <p14:tracePt t="214992" x="381000" y="4222750"/>
          <p14:tracePt t="215009" x="384175" y="4225925"/>
          <p14:tracePt t="215026" x="415925" y="4244975"/>
          <p14:tracePt t="215042" x="463550" y="4264025"/>
          <p14:tracePt t="215060" x="555625" y="4292600"/>
          <p14:tracePt t="215076" x="619125" y="4314825"/>
          <p14:tracePt t="215092" x="698500" y="4352925"/>
          <p14:tracePt t="215110" x="869950" y="4422775"/>
          <p14:tracePt t="215126" x="968375" y="4454525"/>
          <p14:tracePt t="215142" x="1047750" y="4492625"/>
          <p14:tracePt t="215159" x="1114425" y="4524375"/>
          <p14:tracePt t="215176" x="1212850" y="4575175"/>
          <p14:tracePt t="215193" x="1270000" y="4597400"/>
          <p14:tracePt t="215210" x="1333500" y="4616450"/>
          <p14:tracePt t="215226" x="1358900" y="4632325"/>
          <p14:tracePt t="215242" x="1381125" y="4645025"/>
          <p14:tracePt t="215260" x="1397000" y="4660900"/>
          <p14:tracePt t="215276" x="1397000" y="4664075"/>
          <p14:tracePt t="215310" x="1390650" y="4664075"/>
          <p14:tracePt t="215325" x="1374775" y="4660900"/>
          <p14:tracePt t="215342" x="1336675" y="4648200"/>
          <p14:tracePt t="215360" x="1285875" y="4632325"/>
          <p14:tracePt t="215376" x="1263650" y="4613275"/>
          <p14:tracePt t="215392" x="1231900" y="4600575"/>
          <p14:tracePt t="215410" x="1219200" y="4597400"/>
          <p14:tracePt t="215427" x="1209675" y="4597400"/>
          <p14:tracePt t="215442" x="1196975" y="4597400"/>
          <p14:tracePt t="215476" x="1222375" y="4591050"/>
          <p14:tracePt t="215492" x="1371600" y="4591050"/>
          <p14:tracePt t="215509" x="1666875" y="4597400"/>
          <p14:tracePt t="215526" x="1911350" y="4625975"/>
          <p14:tracePt t="215542" x="2200275" y="4679950"/>
          <p14:tracePt t="215560" x="2606675" y="4762500"/>
          <p14:tracePt t="215577" x="2876550" y="4813300"/>
          <p14:tracePt t="215594" x="3051175" y="4851400"/>
          <p14:tracePt t="215610" x="3308350" y="4905375"/>
          <p14:tracePt t="215625" x="3448050" y="4914900"/>
          <p14:tracePt t="215642" x="3527425" y="4914900"/>
          <p14:tracePt t="215659" x="3616325" y="4911725"/>
          <p14:tracePt t="215676" x="3670300" y="4899025"/>
          <p14:tracePt t="215692" x="3714750" y="4886325"/>
          <p14:tracePt t="215709" x="3743325" y="4870450"/>
          <p14:tracePt t="215726" x="3759200" y="4857750"/>
          <p14:tracePt t="215742" x="3768725" y="4848225"/>
          <p14:tracePt t="215759" x="3778250" y="4835525"/>
          <p14:tracePt t="215776" x="3778250" y="4813300"/>
          <p14:tracePt t="215792" x="3775075" y="4797425"/>
          <p14:tracePt t="215809" x="3759200" y="4775200"/>
          <p14:tracePt t="215826" x="3736975" y="4752975"/>
          <p14:tracePt t="215843" x="3711575" y="4733925"/>
          <p14:tracePt t="215860" x="3673475" y="4683125"/>
          <p14:tracePt t="215876" x="3654425" y="4629150"/>
          <p14:tracePt t="215892" x="3638550" y="4565650"/>
          <p14:tracePt t="215910" x="3638550" y="4479925"/>
          <p14:tracePt t="215926" x="3638550" y="4435475"/>
          <p14:tracePt t="215944" x="3648075" y="4406900"/>
          <p14:tracePt t="215960" x="3702050" y="4359275"/>
          <p14:tracePt t="215976" x="3756025" y="4333875"/>
          <p14:tracePt t="215993" x="3813175" y="4295775"/>
          <p14:tracePt t="216010" x="3914775" y="4273550"/>
          <p14:tracePt t="216026" x="3952875" y="4264025"/>
          <p14:tracePt t="216042" x="3984625" y="4251325"/>
          <p14:tracePt t="216060" x="4006850" y="4229100"/>
          <p14:tracePt t="216076" x="4022725" y="4219575"/>
          <p14:tracePt t="216092" x="4025900" y="4206875"/>
          <p14:tracePt t="216109" x="4025900" y="4181475"/>
          <p14:tracePt t="216126" x="4013200" y="4165600"/>
          <p14:tracePt t="216142" x="4003675" y="4156075"/>
          <p14:tracePt t="216159" x="3952875" y="4130675"/>
          <p14:tracePt t="216176" x="3895725" y="4102100"/>
          <p14:tracePt t="216193" x="3784600" y="4079875"/>
          <p14:tracePt t="216209" x="3717925" y="4057650"/>
          <p14:tracePt t="216226" x="3660775" y="4057650"/>
          <p14:tracePt t="216243" x="3543300" y="4057650"/>
          <p14:tracePt t="216259" x="3438525" y="4057650"/>
          <p14:tracePt t="216276" x="3355975" y="4057650"/>
          <p14:tracePt t="216293" x="3263900" y="4083050"/>
          <p14:tracePt t="216309" x="3200400" y="4095750"/>
          <p14:tracePt t="216326" x="3146425" y="4111625"/>
          <p14:tracePt t="216343" x="3105150" y="4133850"/>
          <p14:tracePt t="216359" x="3073400" y="4146550"/>
          <p14:tracePt t="216377" x="3051175" y="4159250"/>
          <p14:tracePt t="216393" x="3009900" y="4175125"/>
          <p14:tracePt t="216409" x="2997200" y="4191000"/>
          <p14:tracePt t="216425" x="2987675" y="4206875"/>
          <p14:tracePt t="216443" x="2965450" y="4229100"/>
          <p14:tracePt t="216459" x="2962275" y="4244975"/>
          <p14:tracePt t="216476" x="2962275" y="4260850"/>
          <p14:tracePt t="216493" x="2971800" y="4302125"/>
          <p14:tracePt t="216509" x="2987675" y="4324350"/>
          <p14:tracePt t="216526" x="3013075" y="4349750"/>
          <p14:tracePt t="216543" x="3070225" y="4419600"/>
          <p14:tracePt t="216559" x="3111500" y="4467225"/>
          <p14:tracePt t="216576" x="3162300" y="4518025"/>
          <p14:tracePt t="216593" x="3254375" y="4594225"/>
          <p14:tracePt t="216609" x="3343275" y="4635500"/>
          <p14:tracePt t="216626" x="3441700" y="4676775"/>
          <p14:tracePt t="216643" x="3521075" y="4695825"/>
          <p14:tracePt t="216659" x="3559175" y="4708525"/>
          <p14:tracePt t="216676" x="3603625" y="4727575"/>
          <p14:tracePt t="216693" x="3667125" y="4733925"/>
          <p14:tracePt t="216709" x="3721100" y="4740275"/>
          <p14:tracePt t="216726" x="3765550" y="4740275"/>
          <p14:tracePt t="216742" x="3829050" y="4746625"/>
          <p14:tracePt t="216759" x="3863975" y="4746625"/>
          <p14:tracePt t="216775" x="3902075" y="4746625"/>
          <p14:tracePt t="216792" x="3949700" y="4746625"/>
          <p14:tracePt t="216809" x="3978275" y="4737100"/>
          <p14:tracePt t="216826" x="4010025" y="4733925"/>
          <p14:tracePt t="216842" x="4044950" y="4714875"/>
          <p14:tracePt t="216859" x="4073525" y="4702175"/>
          <p14:tracePt t="216876" x="4098925" y="4689475"/>
          <p14:tracePt t="216892" x="4143375" y="4654550"/>
          <p14:tracePt t="216909" x="4165600" y="4629150"/>
          <p14:tracePt t="216926" x="4194175" y="4581525"/>
          <p14:tracePt t="216943" x="4210050" y="4533900"/>
          <p14:tracePt t="216959" x="4216400" y="4508500"/>
          <p14:tracePt t="216976" x="4222750" y="4492625"/>
          <p14:tracePt t="216993" x="4222750" y="4473575"/>
          <p14:tracePt t="217009" x="4222750" y="4464050"/>
          <p14:tracePt t="217026" x="4222750" y="4454525"/>
          <p14:tracePt t="217042" x="4222750" y="4438650"/>
          <p14:tracePt t="217059" x="4216400" y="4422775"/>
          <p14:tracePt t="217077" x="4200525" y="4410075"/>
          <p14:tracePt t="217092" x="4184650" y="4397375"/>
          <p14:tracePt t="217110" x="4175125" y="4394200"/>
          <p14:tracePt t="217127" x="4171950" y="4394200"/>
          <p14:tracePt t="217142" x="4162425" y="4394200"/>
          <p14:tracePt t="217159" x="4152900" y="4394200"/>
          <p14:tracePt t="217175" x="4137025" y="4394200"/>
          <p14:tracePt t="217192" x="4121150" y="4394200"/>
          <p14:tracePt t="217209" x="4111625" y="4394200"/>
          <p14:tracePt t="217225" x="4108450" y="4394200"/>
          <p14:tracePt t="217312" x="4102100" y="4394200"/>
          <p14:tracePt t="218026" x="4156075" y="4419600"/>
          <p14:tracePt t="218034" x="4206875" y="4445000"/>
          <p14:tracePt t="218047" x="4318000" y="4505325"/>
          <p14:tracePt t="218061" x="4441825" y="4556125"/>
          <p14:tracePt t="218076" x="4606925" y="4622800"/>
          <p14:tracePt t="218093" x="4740275" y="4667250"/>
          <p14:tracePt t="218110" x="4965700" y="4746625"/>
          <p14:tracePt t="218142" x="5235575" y="4873625"/>
          <p14:tracePt t="218177" x="5486400" y="4997450"/>
          <p14:tracePt t="218193" x="5556250" y="5035550"/>
          <p14:tracePt t="218209" x="5619750" y="5054600"/>
          <p14:tracePt t="218226" x="5641975" y="5060950"/>
          <p14:tracePt t="218242" x="5664200" y="5060950"/>
          <p14:tracePt t="218260" x="5689600" y="5060950"/>
          <p14:tracePt t="218275" x="5705475" y="5060950"/>
          <p14:tracePt t="218292" x="5727700" y="5060950"/>
          <p14:tracePt t="218309" x="5753100" y="5060950"/>
          <p14:tracePt t="218326" x="5762625" y="5060950"/>
          <p14:tracePt t="218342" x="5784850" y="5060950"/>
          <p14:tracePt t="218359" x="5807075" y="5060950"/>
          <p14:tracePt t="218375" x="5835650" y="5060950"/>
          <p14:tracePt t="218392" x="5848350" y="5060950"/>
          <p14:tracePt t="218409" x="5876925" y="5054600"/>
          <p14:tracePt t="218425" x="5899150" y="5054600"/>
          <p14:tracePt t="218442" x="5908675" y="5054600"/>
          <p14:tracePt t="218459" x="5921375" y="5054600"/>
          <p14:tracePt t="218524" x="5915025" y="5054600"/>
          <p14:tracePt t="218531" x="5911850" y="5054600"/>
          <p14:tracePt t="218542" x="5905500" y="5054600"/>
          <p14:tracePt t="218559" x="5864225" y="5029200"/>
          <p14:tracePt t="218575" x="5835650" y="5026025"/>
          <p14:tracePt t="218592" x="5791200" y="5026025"/>
          <p14:tracePt t="218610" x="5727700" y="5026025"/>
          <p14:tracePt t="218626" x="5667375" y="5026025"/>
          <p14:tracePt t="218642" x="5610225" y="5026025"/>
          <p14:tracePt t="218659" x="5518150" y="5041900"/>
          <p14:tracePt t="218675" x="5473700" y="5048250"/>
          <p14:tracePt t="218692" x="5451475" y="5054600"/>
          <p14:tracePt t="218709" x="5410200" y="5067300"/>
          <p14:tracePt t="218725" x="5400675" y="5067300"/>
          <p14:tracePt t="218743" x="5391150" y="5070475"/>
          <p14:tracePt t="218759" x="5372100" y="5076825"/>
          <p14:tracePt t="218776" x="5362575" y="5076825"/>
          <p14:tracePt t="218792" x="5353050" y="5076825"/>
          <p14:tracePt t="218809" x="5340350" y="5076825"/>
          <p14:tracePt t="219136" x="5340350" y="5086350"/>
          <p14:tracePt t="219143" x="5340350" y="5092700"/>
          <p14:tracePt t="219158" x="5340350" y="5102225"/>
          <p14:tracePt t="219176" x="5343525" y="5111750"/>
          <p14:tracePt t="219192" x="5359400" y="5127625"/>
          <p14:tracePt t="219209" x="5441950" y="5216525"/>
          <p14:tracePt t="219242" x="5613400" y="5407025"/>
          <p14:tracePt t="219275" x="5826125" y="5638800"/>
          <p14:tracePt t="219293" x="5946775" y="5784850"/>
          <p14:tracePt t="219311" x="6019800" y="5857875"/>
          <p14:tracePt t="219326" x="6070600" y="5908675"/>
          <p14:tracePt t="219343" x="6134100" y="5978525"/>
          <p14:tracePt t="219359" x="6159500" y="6016625"/>
          <p14:tracePt t="219375" x="6184900" y="6061075"/>
          <p14:tracePt t="219392" x="6232525" y="6130925"/>
          <p14:tracePt t="219409" x="6251575" y="6169025"/>
          <p14:tracePt t="219425" x="6283325" y="6191250"/>
          <p14:tracePt t="219443" x="6315075" y="6235700"/>
          <p14:tracePt t="219458" x="6337300" y="6248400"/>
          <p14:tracePt t="219475" x="6353175" y="6257925"/>
          <p14:tracePt t="219492" x="6378575" y="6273800"/>
          <p14:tracePt t="219509" x="6391275" y="6283325"/>
          <p14:tracePt t="219525" x="6400800" y="6283325"/>
          <p14:tracePt t="219543" x="6413500" y="6283325"/>
          <p14:tracePt t="219575" x="6413500" y="6289675"/>
          <p14:tracePt t="219607" x="6419850" y="6289675"/>
          <p14:tracePt t="219614" x="6429375" y="6289675"/>
          <p14:tracePt t="219635" x="6435725" y="6289675"/>
          <p14:tracePt t="219650" x="6438900" y="6289675"/>
          <p14:tracePt t="219671" x="6445250" y="6289675"/>
          <p14:tracePt t="219692" x="6448425" y="62896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prairie_asteraceaehea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23066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71688"/>
            <a:ext cx="277177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371975"/>
            <a:ext cx="25622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1620"/>
    </mc:Choice>
    <mc:Fallback>
      <p:transition spd="slow" advTm="15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253" x="6403975" y="6270625"/>
          <p14:tracePt t="3259" x="6311900" y="6245225"/>
          <p14:tracePt t="3266" x="6207125" y="6207125"/>
          <p14:tracePt t="3277" x="6070600" y="6162675"/>
          <p14:tracePt t="3295" x="5610225" y="5978525"/>
          <p14:tracePt t="3318" x="5064125" y="5803900"/>
          <p14:tracePt t="3346" x="4276725" y="5464175"/>
          <p14:tracePt t="3378" x="3622675" y="5229225"/>
          <p14:tracePt t="3396" x="3206750" y="5111750"/>
          <p14:tracePt t="3412" x="2908300" y="5032375"/>
          <p14:tracePt t="3428" x="2717800" y="4965700"/>
          <p14:tracePt t="3445" x="2470150" y="4873625"/>
          <p14:tracePt t="3461" x="2381250" y="4841875"/>
          <p14:tracePt t="3477" x="2324100" y="4813300"/>
          <p14:tracePt t="3494" x="2260600" y="4794250"/>
          <p14:tracePt t="3510" x="2222500" y="4781550"/>
          <p14:tracePt t="3527" x="2178050" y="4752975"/>
          <p14:tracePt t="3543" x="2082800" y="4718050"/>
          <p14:tracePt t="3560" x="2016125" y="4686300"/>
          <p14:tracePt t="3577" x="1939925" y="4664075"/>
          <p14:tracePt t="3594" x="1781175" y="4606925"/>
          <p14:tracePt t="3610" x="1670050" y="4572000"/>
          <p14:tracePt t="3627" x="1584325" y="4540250"/>
          <p14:tracePt t="3644" x="1438275" y="4448175"/>
          <p14:tracePt t="3661" x="1336675" y="4368800"/>
          <p14:tracePt t="3677" x="1228725" y="4270375"/>
          <p14:tracePt t="3695" x="1073150" y="4048125"/>
          <p14:tracePt t="3711" x="1003300" y="3956050"/>
          <p14:tracePt t="3727" x="971550" y="3867150"/>
          <p14:tracePt t="3744" x="930275" y="3698875"/>
          <p14:tracePt t="3761" x="923925" y="3616325"/>
          <p14:tracePt t="3777" x="923925" y="3556000"/>
          <p14:tracePt t="3794" x="901700" y="3467100"/>
          <p14:tracePt t="3810" x="854075" y="3397250"/>
          <p14:tracePt t="3827" x="819150" y="3336925"/>
          <p14:tracePt t="3844" x="806450" y="3317875"/>
          <p14:tracePt t="4200" x="806450" y="3254375"/>
          <p14:tracePt t="4207" x="806450" y="3175000"/>
          <p14:tracePt t="4214" x="812800" y="3095625"/>
          <p14:tracePt t="4227" x="819150" y="2933700"/>
          <p14:tracePt t="4244" x="819150" y="2774950"/>
          <p14:tracePt t="4261" x="819150" y="2613025"/>
          <p14:tracePt t="4294" x="819150" y="2349500"/>
          <p14:tracePt t="4327" x="819150" y="2136775"/>
          <p14:tracePt t="4343" x="819150" y="2092325"/>
          <p14:tracePt t="4361" x="819150" y="2035175"/>
          <p14:tracePt t="4378" x="819150" y="1939925"/>
          <p14:tracePt t="4394" x="819150" y="1889125"/>
          <p14:tracePt t="4411" x="819150" y="1835150"/>
          <p14:tracePt t="4428" x="806450" y="1787525"/>
          <p14:tracePt t="4444" x="793750" y="1762125"/>
          <p14:tracePt t="4461" x="781050" y="1733550"/>
          <p14:tracePt t="4477" x="746125" y="1704975"/>
          <p14:tracePt t="4493" x="704850" y="1657350"/>
          <p14:tracePt t="4510" x="654050" y="1603375"/>
          <p14:tracePt t="4527" x="577850" y="1514475"/>
          <p14:tracePt t="4543" x="536575" y="1463675"/>
          <p14:tracePt t="4560" x="511175" y="1431925"/>
          <p14:tracePt t="4577" x="488950" y="1397000"/>
          <p14:tracePt t="4593" x="473075" y="1387475"/>
          <p14:tracePt t="4610" x="463550" y="1374775"/>
          <p14:tracePt t="4626" x="447675" y="1374775"/>
          <p14:tracePt t="4643" x="441325" y="1374775"/>
          <p14:tracePt t="4660" x="428625" y="1374775"/>
          <p14:tracePt t="4677" x="422275" y="1374775"/>
          <p14:tracePt t="4693" x="422275" y="1377950"/>
          <p14:tracePt t="4711" x="419100" y="1387475"/>
          <p14:tracePt t="4728" x="412750" y="1419225"/>
          <p14:tracePt t="4744" x="412750" y="1457325"/>
          <p14:tracePt t="4760" x="412750" y="1508125"/>
          <p14:tracePt t="4777" x="412750" y="1571625"/>
          <p14:tracePt t="4793" x="422275" y="1616075"/>
          <p14:tracePt t="4810" x="428625" y="1660525"/>
          <p14:tracePt t="4827" x="454025" y="1743075"/>
          <p14:tracePt t="4844" x="466725" y="1781175"/>
          <p14:tracePt t="4860" x="482600" y="1835150"/>
          <p14:tracePt t="4877" x="552450" y="1905000"/>
          <p14:tracePt t="4893" x="622300" y="1962150"/>
          <p14:tracePt t="4910" x="711200" y="1993900"/>
          <p14:tracePt t="4927" x="873125" y="2051050"/>
          <p14:tracePt t="4944" x="993775" y="2085975"/>
          <p14:tracePt t="4960" x="1104900" y="2130425"/>
          <p14:tracePt t="4977" x="1285875" y="2206625"/>
          <p14:tracePt t="4994" x="1441450" y="2263775"/>
          <p14:tracePt t="5010" x="1609725" y="2327275"/>
          <p14:tracePt t="5027" x="1905000" y="2422525"/>
          <p14:tracePt t="5044" x="2079625" y="2460625"/>
          <p14:tracePt t="5060" x="2232025" y="2505075"/>
          <p14:tracePt t="5077" x="2444750" y="2559050"/>
          <p14:tracePt t="5093" x="2546350" y="2600325"/>
          <p14:tracePt t="5110" x="2644775" y="2632075"/>
          <p14:tracePt t="5128" x="2816225" y="2692400"/>
          <p14:tracePt t="5143" x="2936875" y="2727325"/>
          <p14:tracePt t="5160" x="3035300" y="2768600"/>
          <p14:tracePt t="5177" x="3159125" y="2800350"/>
          <p14:tracePt t="5193" x="3235325" y="2822575"/>
          <p14:tracePt t="5210" x="3292475" y="2828925"/>
          <p14:tracePt t="5227" x="3346450" y="2828925"/>
          <p14:tracePt t="5243" x="3368675" y="2828925"/>
          <p14:tracePt t="5260" x="3406775" y="2813050"/>
          <p14:tracePt t="5277" x="3473450" y="2787650"/>
          <p14:tracePt t="5293" x="3543300" y="2740025"/>
          <p14:tracePt t="5310" x="3632200" y="2689225"/>
          <p14:tracePt t="5326" x="3743325" y="2619375"/>
          <p14:tracePt t="5343" x="3810000" y="2581275"/>
          <p14:tracePt t="5360" x="3879850" y="2543175"/>
          <p14:tracePt t="5377" x="3990975" y="2463800"/>
          <p14:tracePt t="5394" x="4060825" y="2409825"/>
          <p14:tracePt t="5411" x="4171950" y="2330450"/>
          <p14:tracePt t="5428" x="4241800" y="2292350"/>
          <p14:tracePt t="5444" x="4289425" y="2257425"/>
          <p14:tracePt t="5461" x="4349750" y="2225675"/>
          <p14:tracePt t="5477" x="4381500" y="2200275"/>
          <p14:tracePt t="5494" x="4391025" y="2190750"/>
          <p14:tracePt t="5511" x="4406900" y="2155825"/>
          <p14:tracePt t="5526" x="4413250" y="2111375"/>
          <p14:tracePt t="5543" x="4413250" y="2066925"/>
          <p14:tracePt t="5560" x="4403725" y="2003425"/>
          <p14:tracePt t="5577" x="4384675" y="1965325"/>
          <p14:tracePt t="5593" x="4352925" y="1924050"/>
          <p14:tracePt t="5611" x="4305300" y="1863725"/>
          <p14:tracePt t="5626" x="4257675" y="1828800"/>
          <p14:tracePt t="5643" x="4200525" y="1781175"/>
          <p14:tracePt t="5661" x="4130675" y="1717675"/>
          <p14:tracePt t="5677" x="4105275" y="1692275"/>
          <p14:tracePt t="5693" x="4070350" y="1654175"/>
          <p14:tracePt t="5710" x="4032250" y="1587500"/>
          <p14:tracePt t="5727" x="4013200" y="1562100"/>
          <p14:tracePt t="5743" x="3994150" y="1517650"/>
          <p14:tracePt t="5761" x="3975100" y="1435100"/>
          <p14:tracePt t="5777" x="3956050" y="1390650"/>
          <p14:tracePt t="5794" x="3949700" y="1368425"/>
          <p14:tracePt t="5811" x="3949700" y="1333500"/>
          <p14:tracePt t="5827" x="3949700" y="1317625"/>
          <p14:tracePt t="5844" x="3965575" y="1308100"/>
          <p14:tracePt t="5849" x="3971925" y="1295400"/>
          <p14:tracePt t="5861" x="3981450" y="1279525"/>
          <p14:tracePt t="5877" x="3990975" y="1270000"/>
          <p14:tracePt t="5893" x="4000500" y="1254125"/>
          <p14:tracePt t="5910" x="4019550" y="1235075"/>
          <p14:tracePt t="5927" x="4019550" y="1222375"/>
          <p14:tracePt t="5943" x="4019550" y="1212850"/>
          <p14:tracePt t="5960" x="4016375" y="1187450"/>
          <p14:tracePt t="5976" x="4000500" y="1171575"/>
          <p14:tracePt t="5994" x="3978275" y="1130300"/>
          <p14:tracePt t="6010" x="3892550" y="1073150"/>
          <p14:tracePt t="6027" x="3756025" y="1000125"/>
          <p14:tracePt t="6043" x="3622675" y="939800"/>
          <p14:tracePt t="6060" x="3352800" y="863600"/>
          <p14:tracePt t="6076" x="3190875" y="838200"/>
          <p14:tracePt t="6093" x="3016250" y="819150"/>
          <p14:tracePt t="6110" x="2695575" y="781050"/>
          <p14:tracePt t="6127" x="2457450" y="771525"/>
          <p14:tracePt t="6143" x="2228850" y="771525"/>
          <p14:tracePt t="6161" x="1924050" y="771525"/>
          <p14:tracePt t="6177" x="1752600" y="771525"/>
          <p14:tracePt t="6193" x="1616075" y="771525"/>
          <p14:tracePt t="6210" x="1406525" y="777875"/>
          <p14:tracePt t="6226" x="1298575" y="803275"/>
          <p14:tracePt t="6243" x="1181100" y="819150"/>
          <p14:tracePt t="6260" x="1025525" y="850900"/>
          <p14:tracePt t="6276" x="933450" y="892175"/>
          <p14:tracePt t="6293" x="879475" y="920750"/>
          <p14:tracePt t="6310" x="809625" y="968375"/>
          <p14:tracePt t="6327" x="781050" y="993775"/>
          <p14:tracePt t="6344" x="720725" y="1047750"/>
          <p14:tracePt t="6361" x="669925" y="1098550"/>
          <p14:tracePt t="6377" x="609600" y="1143000"/>
          <p14:tracePt t="6394" x="536575" y="1212850"/>
          <p14:tracePt t="6410" x="511175" y="1270000"/>
          <p14:tracePt t="6427" x="488950" y="1317625"/>
          <p14:tracePt t="6444" x="463550" y="1374775"/>
          <p14:tracePt t="6460" x="450850" y="1397000"/>
          <p14:tracePt t="6477" x="438150" y="1444625"/>
          <p14:tracePt t="6494" x="412750" y="1517650"/>
          <p14:tracePt t="6510" x="400050" y="1562100"/>
          <p14:tracePt t="6527" x="387350" y="1600200"/>
          <p14:tracePt t="6544" x="368300" y="1657350"/>
          <p14:tracePt t="6560" x="349250" y="1685925"/>
          <p14:tracePt t="6576" x="349250" y="1701800"/>
          <p14:tracePt t="6594" x="349250" y="1717675"/>
          <p14:tracePt t="6610" x="349250" y="1733550"/>
          <p14:tracePt t="6627" x="339725" y="1743075"/>
          <p14:tracePt t="6644" x="323850" y="1755775"/>
          <p14:tracePt t="6660" x="314325" y="1768475"/>
          <p14:tracePt t="6677" x="311150" y="1781175"/>
          <p14:tracePt t="6694" x="304800" y="1790700"/>
          <p14:tracePt t="6727" x="304800" y="1797050"/>
          <p14:tracePt t="6744" x="304800" y="1806575"/>
          <p14:tracePt t="6761" x="304800" y="1816100"/>
          <p14:tracePt t="6777" x="295275" y="1831975"/>
          <p14:tracePt t="6793" x="295275" y="1847850"/>
          <p14:tracePt t="6810" x="295275" y="1857375"/>
          <p14:tracePt t="6827" x="295275" y="1866900"/>
          <p14:tracePt t="6843" x="295275" y="1885950"/>
          <p14:tracePt t="6860" x="304800" y="1908175"/>
          <p14:tracePt t="6876" x="314325" y="1933575"/>
          <p14:tracePt t="6894" x="352425" y="1984375"/>
          <p14:tracePt t="6910" x="403225" y="2035175"/>
          <p14:tracePt t="6927" x="476250" y="2089150"/>
          <p14:tracePt t="6944" x="565150" y="2165350"/>
          <p14:tracePt t="6961" x="625475" y="2209800"/>
          <p14:tracePt t="6978" x="688975" y="2270125"/>
          <p14:tracePt t="6994" x="793750" y="2368550"/>
          <p14:tracePt t="7010" x="895350" y="2444750"/>
          <p14:tracePt t="7027" x="1022350" y="2527300"/>
          <p14:tracePt t="7044" x="1241425" y="2635250"/>
          <p14:tracePt t="7060" x="1406525" y="2698750"/>
          <p14:tracePt t="7078" x="1622425" y="2781300"/>
          <p14:tracePt t="7094" x="1765300" y="2806700"/>
          <p14:tracePt t="7111" x="1905000" y="2822575"/>
          <p14:tracePt t="7127" x="2009775" y="2841625"/>
          <p14:tracePt t="7144" x="2174875" y="2857500"/>
          <p14:tracePt t="7160" x="2339975" y="2873375"/>
          <p14:tracePt t="7177" x="2463800" y="2873375"/>
          <p14:tracePt t="7194" x="2717800" y="2892425"/>
          <p14:tracePt t="7211" x="2889250" y="2892425"/>
          <p14:tracePt t="7227" x="3025775" y="2892425"/>
          <p14:tracePt t="7244" x="3257550" y="2876550"/>
          <p14:tracePt t="7260" x="3362325" y="2870200"/>
          <p14:tracePt t="7276" x="3482975" y="2844800"/>
          <p14:tracePt t="7293" x="3683000" y="2809875"/>
          <p14:tracePt t="7310" x="3790950" y="2784475"/>
          <p14:tracePt t="7327" x="3911600" y="2759075"/>
          <p14:tracePt t="7343" x="4076700" y="2724150"/>
          <p14:tracePt t="7360" x="4152900" y="2701925"/>
          <p14:tracePt t="7377" x="4225925" y="2676525"/>
          <p14:tracePt t="7393" x="4254500" y="2663825"/>
          <p14:tracePt t="7410" x="4286250" y="2651125"/>
          <p14:tracePt t="7427" x="4314825" y="2616200"/>
          <p14:tracePt t="7444" x="4346575" y="2584450"/>
          <p14:tracePt t="7460" x="4375150" y="2536825"/>
          <p14:tracePt t="7477" x="4419600" y="2470150"/>
          <p14:tracePt t="7494" x="4448175" y="2416175"/>
          <p14:tracePt t="7510" x="4476750" y="2368550"/>
          <p14:tracePt t="7527" x="4483100" y="2317750"/>
          <p14:tracePt t="7543" x="4483100" y="2282825"/>
          <p14:tracePt t="7560" x="4483100" y="2254250"/>
          <p14:tracePt t="7577" x="4479925" y="2212975"/>
          <p14:tracePt t="7593" x="4467225" y="2190750"/>
          <p14:tracePt t="7609" x="4460875" y="2159000"/>
          <p14:tracePt t="7627" x="4445000" y="2130425"/>
          <p14:tracePt t="7644" x="4435475" y="2117725"/>
          <p14:tracePt t="7660" x="4422775" y="2092325"/>
          <p14:tracePt t="7677" x="4400550" y="2070100"/>
          <p14:tracePt t="7693" x="4391025" y="2054225"/>
          <p14:tracePt t="7710" x="4381500" y="2044700"/>
          <p14:tracePt t="7727" x="4362450" y="2041525"/>
          <p14:tracePt t="7785" x="4362450" y="2035175"/>
          <p14:tracePt t="8198" x="4330700" y="2038350"/>
          <p14:tracePt t="8205" x="4283075" y="2047875"/>
          <p14:tracePt t="8212" x="4244975" y="2054225"/>
          <p14:tracePt t="8227" x="4159250" y="2070100"/>
          <p14:tracePt t="8243" x="4032250" y="2085975"/>
          <p14:tracePt t="8261" x="3794125" y="2149475"/>
          <p14:tracePt t="8293" x="3476625" y="2241550"/>
          <p14:tracePt t="8327" x="3130550" y="2339975"/>
          <p14:tracePt t="8345" x="3013075" y="2365375"/>
          <p14:tracePt t="8360" x="2914650" y="2387600"/>
          <p14:tracePt t="8376" x="2803525" y="2409825"/>
          <p14:tracePt t="8393" x="2736850" y="2425700"/>
          <p14:tracePt t="8410" x="2654300" y="2425700"/>
          <p14:tracePt t="8427" x="2593975" y="2425700"/>
          <p14:tracePt t="8444" x="2549525" y="2432050"/>
          <p14:tracePt t="8462" x="2520950" y="2432050"/>
          <p14:tracePt t="8477" x="2511425" y="2432050"/>
          <p14:tracePt t="8493" x="2495550" y="2441575"/>
          <p14:tracePt t="8510" x="2466975" y="2463800"/>
          <p14:tracePt t="8527" x="2435225" y="2476500"/>
          <p14:tracePt t="8543" x="2400300" y="2489200"/>
          <p14:tracePt t="8561" x="2339975" y="2520950"/>
          <p14:tracePt t="8577" x="2311400" y="2533650"/>
          <p14:tracePt t="8594" x="2292350" y="2546350"/>
          <p14:tracePt t="8610" x="2279650" y="2559050"/>
          <p14:tracePt t="8627" x="2279650" y="2574925"/>
          <p14:tracePt t="8643" x="2279650" y="2584450"/>
          <p14:tracePt t="8660" x="2286000" y="2600325"/>
          <p14:tracePt t="8676" x="2289175" y="2609850"/>
          <p14:tracePt t="8693" x="2301875" y="2625725"/>
          <p14:tracePt t="8710" x="2320925" y="2638425"/>
          <p14:tracePt t="8727" x="2330450" y="2647950"/>
          <p14:tracePt t="8743" x="2339975" y="2660650"/>
          <p14:tracePt t="8760" x="2368550" y="2660650"/>
          <p14:tracePt t="8777" x="2397125" y="2663825"/>
          <p14:tracePt t="8793" x="2441575" y="2663825"/>
          <p14:tracePt t="8810" x="2511425" y="2660650"/>
          <p14:tracePt t="8827" x="2549525" y="2647950"/>
          <p14:tracePt t="8843" x="2593975" y="2635250"/>
          <p14:tracePt t="8860" x="2641600" y="2625725"/>
          <p14:tracePt t="8876" x="2673350" y="2625725"/>
          <p14:tracePt t="8893" x="2701925" y="2619375"/>
          <p14:tracePt t="8911" x="2749550" y="2606675"/>
          <p14:tracePt t="8927" x="2774950" y="2593975"/>
          <p14:tracePt t="8943" x="2784475" y="2584450"/>
          <p14:tracePt t="8960" x="2803525" y="2568575"/>
          <p14:tracePt t="8976" x="2809875" y="2568575"/>
          <p14:tracePt t="9010" x="2806700" y="2565400"/>
          <p14:tracePt t="9026" x="2790825" y="2565400"/>
          <p14:tracePt t="9043" x="2771775" y="2565400"/>
          <p14:tracePt t="9059" x="2714625" y="2565400"/>
          <p14:tracePt t="9076" x="2686050" y="2565400"/>
          <p14:tracePt t="9093" x="2654300" y="2571750"/>
          <p14:tracePt t="9110" x="2613025" y="2584450"/>
          <p14:tracePt t="9126" x="2568575" y="2584450"/>
          <p14:tracePt t="9143" x="2508250" y="2590800"/>
          <p14:tracePt t="9160" x="2422525" y="2613025"/>
          <p14:tracePt t="9177" x="2365375" y="2625725"/>
          <p14:tracePt t="9193" x="2320925" y="2632075"/>
          <p14:tracePt t="9211" x="2282825" y="2632075"/>
          <p14:tracePt t="9227" x="2273300" y="2632075"/>
          <p14:tracePt t="9244" x="2257425" y="2632075"/>
          <p14:tracePt t="9260" x="2247900" y="2638425"/>
          <p14:tracePt t="9277" x="2232025" y="2638425"/>
          <p14:tracePt t="9293" x="2222500" y="2638425"/>
          <p14:tracePt t="9310" x="2206625" y="2638425"/>
          <p14:tracePt t="9396" x="2209800" y="2638425"/>
          <p14:tracePt t="9403" x="2212975" y="2638425"/>
          <p14:tracePt t="9411" x="2219325" y="2638425"/>
          <p14:tracePt t="9426" x="2228850" y="2638425"/>
          <p14:tracePt t="9444" x="2247900" y="2638425"/>
          <p14:tracePt t="9460" x="2257425" y="2638425"/>
          <p14:tracePt t="9476" x="2270125" y="2638425"/>
          <p14:tracePt t="9493" x="2298700" y="2638425"/>
          <p14:tracePt t="9510" x="2359025" y="2638425"/>
          <p14:tracePt t="9527" x="2419350" y="2638425"/>
          <p14:tracePt t="9544" x="2495550" y="2638425"/>
          <p14:tracePt t="9559" x="2533650" y="2638425"/>
          <p14:tracePt t="9577" x="2562225" y="2638425"/>
          <p14:tracePt t="9594" x="2578100" y="2638425"/>
          <p14:tracePt t="9610" x="2587625" y="2638425"/>
          <p14:tracePt t="9626" x="2600325" y="2638425"/>
          <p14:tracePt t="9644" x="2628900" y="2638425"/>
          <p14:tracePt t="9659" x="2638425" y="2638425"/>
          <p14:tracePt t="9676" x="2654300" y="2638425"/>
          <p14:tracePt t="9693" x="2667000" y="2638425"/>
          <p14:tracePt t="9726" x="2673350" y="2638425"/>
          <p14:tracePt t="9794" x="2670175" y="2638425"/>
          <p14:tracePt t="9801" x="2667000" y="2638425"/>
          <p14:tracePt t="9809" x="2660650" y="2638425"/>
          <p14:tracePt t="9826" x="2619375" y="2638425"/>
          <p14:tracePt t="9844" x="2498725" y="2644775"/>
          <p14:tracePt t="9859" x="2447925" y="2644775"/>
          <p14:tracePt t="9876" x="2403475" y="2644775"/>
          <p14:tracePt t="9894" x="2355850" y="2644775"/>
          <p14:tracePt t="9911" x="2333625" y="2644775"/>
          <p14:tracePt t="9927" x="2324100" y="2644775"/>
          <p14:tracePt t="9930" x="2314575" y="2644775"/>
          <p14:tracePt t="9944" x="2305050" y="2644775"/>
          <p14:tracePt t="9960" x="2295525" y="2644775"/>
          <p14:tracePt t="9976" x="2289175" y="2644775"/>
          <p14:tracePt t="10029" x="2292350" y="2644775"/>
          <p14:tracePt t="10413" x="2330450" y="2632075"/>
          <p14:tracePt t="10421" x="2381250" y="2606675"/>
          <p14:tracePt t="10428" x="2454275" y="2571750"/>
          <p14:tracePt t="10443" x="2619375" y="2536825"/>
          <p14:tracePt t="10460" x="2784475" y="2489200"/>
          <p14:tracePt t="10476" x="3003550" y="2451100"/>
          <p14:tracePt t="10493" x="3302000" y="2422525"/>
          <p14:tracePt t="10526" x="3635375" y="2378075"/>
          <p14:tracePt t="10559" x="3825875" y="2355850"/>
          <p14:tracePt t="10576" x="3860800" y="2346325"/>
          <p14:tracePt t="10592" x="3895725" y="2336800"/>
          <p14:tracePt t="10609" x="3905250" y="2336800"/>
          <p14:tracePt t="10627" x="3921125" y="2336800"/>
          <p14:tracePt t="10643" x="3927475" y="2324100"/>
          <p14:tracePt t="10660" x="3930650" y="2324100"/>
          <p14:tracePt t="10677" x="3952875" y="2311400"/>
          <p14:tracePt t="10693" x="3965575" y="2298700"/>
          <p14:tracePt t="10709" x="4006850" y="2266950"/>
          <p14:tracePt t="10727" x="4127500" y="2203450"/>
          <p14:tracePt t="10743" x="4270375" y="2139950"/>
          <p14:tracePt t="10759" x="4381500" y="2098675"/>
          <p14:tracePt t="10777" x="4479925" y="2054225"/>
          <p14:tracePt t="10793" x="4530725" y="1993900"/>
          <p14:tracePt t="10810" x="4587875" y="1914525"/>
          <p14:tracePt t="10826" x="4625975" y="1800225"/>
          <p14:tracePt t="10842" x="4625975" y="1717675"/>
          <p14:tracePt t="10860" x="4613275" y="1622425"/>
          <p14:tracePt t="10877" x="4546600" y="1470025"/>
          <p14:tracePt t="10893" x="4489450" y="1400175"/>
          <p14:tracePt t="10910" x="4419600" y="1343025"/>
          <p14:tracePt t="10926" x="4298950" y="1263650"/>
          <p14:tracePt t="10943" x="4216400" y="1206500"/>
          <p14:tracePt t="10959" x="4124325" y="1149350"/>
          <p14:tracePt t="10976" x="3962400" y="1063625"/>
          <p14:tracePt t="10992" x="3860800" y="1022350"/>
          <p14:tracePt t="11010" x="3749675" y="971550"/>
          <p14:tracePt t="11026" x="3536950" y="917575"/>
          <p14:tracePt t="11042" x="3413125" y="873125"/>
          <p14:tracePt t="11059" x="3282950" y="847725"/>
          <p14:tracePt t="11076" x="3070225" y="793750"/>
          <p14:tracePt t="11092" x="2930525" y="758825"/>
          <p14:tracePt t="11110" x="2755900" y="730250"/>
          <p14:tracePt t="11126" x="2476500" y="666750"/>
          <p14:tracePt t="11144" x="2311400" y="619125"/>
          <p14:tracePt t="11160" x="2149475" y="590550"/>
          <p14:tracePt t="11176" x="1958975" y="565150"/>
          <p14:tracePt t="11193" x="1809750" y="565150"/>
          <p14:tracePt t="11209" x="1651000" y="565150"/>
          <p14:tracePt t="11226" x="1444625" y="565150"/>
          <p14:tracePt t="11243" x="1285875" y="565150"/>
          <p14:tracePt t="11260" x="1168400" y="565150"/>
          <p14:tracePt t="11276" x="1025525" y="587375"/>
          <p14:tracePt t="11293" x="939800" y="603250"/>
          <p14:tracePt t="11310" x="854075" y="625475"/>
          <p14:tracePt t="11326" x="727075" y="673100"/>
          <p14:tracePt t="11343" x="638175" y="714375"/>
          <p14:tracePt t="11360" x="536575" y="746125"/>
          <p14:tracePt t="11377" x="377825" y="806450"/>
          <p14:tracePt t="11393" x="301625" y="835025"/>
          <p14:tracePt t="11410" x="260350" y="869950"/>
          <p14:tracePt t="11427" x="215900" y="936625"/>
          <p14:tracePt t="11443" x="180975" y="974725"/>
          <p14:tracePt t="11460" x="149225" y="1031875"/>
          <p14:tracePt t="11477" x="130175" y="1079500"/>
          <p14:tracePt t="11493" x="117475" y="1114425"/>
          <p14:tracePt t="11510" x="104775" y="1177925"/>
          <p14:tracePt t="11526" x="104775" y="1273175"/>
          <p14:tracePt t="11543" x="104775" y="1333500"/>
          <p14:tracePt t="11560" x="107950" y="1403350"/>
          <p14:tracePt t="11576" x="120650" y="1450975"/>
          <p14:tracePt t="11592" x="136525" y="1524000"/>
          <p14:tracePt t="11609" x="168275" y="1622425"/>
          <p14:tracePt t="11626" x="203200" y="1717675"/>
          <p14:tracePt t="11643" x="241300" y="1784350"/>
          <p14:tracePt t="11660" x="327025" y="1876425"/>
          <p14:tracePt t="11676" x="396875" y="1924050"/>
          <p14:tracePt t="11693" x="476250" y="1971675"/>
          <p14:tracePt t="11709" x="549275" y="2025650"/>
          <p14:tracePt t="11726" x="657225" y="2079625"/>
          <p14:tracePt t="11743" x="701675" y="2108200"/>
          <p14:tracePt t="11760" x="768350" y="2139950"/>
          <p14:tracePt t="11777" x="790575" y="2152650"/>
          <p14:tracePt t="11793" x="831850" y="2171700"/>
          <p14:tracePt t="11810" x="889000" y="2203450"/>
          <p14:tracePt t="11826" x="927100" y="2222500"/>
          <p14:tracePt t="11843" x="971550" y="2241550"/>
          <p14:tracePt t="11860" x="1038225" y="2266950"/>
          <p14:tracePt t="11876" x="1082675" y="2279650"/>
          <p14:tracePt t="11893" x="1120775" y="2292350"/>
          <p14:tracePt t="11910" x="1184275" y="2311400"/>
          <p14:tracePt t="11926" x="1228725" y="2339975"/>
          <p14:tracePt t="11943" x="1292225" y="2352675"/>
          <p14:tracePt t="11960" x="1422400" y="2409825"/>
          <p14:tracePt t="11976" x="1498600" y="2432050"/>
          <p14:tracePt t="11993" x="1597025" y="2454275"/>
          <p14:tracePt t="12010" x="1717675" y="2479675"/>
          <p14:tracePt t="12026" x="1806575" y="2511425"/>
          <p14:tracePt t="12043" x="1870075" y="2524125"/>
          <p14:tracePt t="12060" x="1927225" y="2536825"/>
          <p14:tracePt t="12076" x="1946275" y="2536825"/>
          <p14:tracePt t="12093" x="1971675" y="2543175"/>
          <p14:tracePt t="12110" x="1987550" y="2543175"/>
          <p14:tracePt t="12126" x="1997075" y="2543175"/>
          <p14:tracePt t="12143" x="2009775" y="2543175"/>
          <p14:tracePt t="12160" x="2038350" y="2543175"/>
          <p14:tracePt t="12176" x="2066925" y="2543175"/>
          <p14:tracePt t="12193" x="2076450" y="2543175"/>
          <p14:tracePt t="12209" x="2092325" y="2536825"/>
          <p14:tracePt t="12226" x="2101850" y="2533650"/>
          <p14:tracePt t="12243" x="2117725" y="2524125"/>
          <p14:tracePt t="12259" x="2127250" y="2501900"/>
          <p14:tracePt t="12276" x="2127250" y="2492375"/>
          <p14:tracePt t="12293" x="2127250" y="2482850"/>
          <p14:tracePt t="12309" x="2124075" y="2457450"/>
          <p14:tracePt t="12326" x="2098675" y="2425700"/>
          <p14:tracePt t="12343" x="2073275" y="2400300"/>
          <p14:tracePt t="12360" x="1997075" y="2352675"/>
          <p14:tracePt t="12376" x="1908175" y="2320925"/>
          <p14:tracePt t="12393" x="1797050" y="2276475"/>
          <p14:tracePt t="12409" x="1647825" y="2209800"/>
          <p14:tracePt t="12426" x="1482725" y="2155825"/>
          <p14:tracePt t="12443" x="1304925" y="2108200"/>
          <p14:tracePt t="12444" x="1235075" y="2092325"/>
          <p14:tracePt t="12460" x="1092200" y="2057400"/>
          <p14:tracePt t="12477" x="962025" y="2012950"/>
          <p14:tracePt t="12493" x="873125" y="1981200"/>
          <p14:tracePt t="12510" x="815975" y="1955800"/>
          <p14:tracePt t="12526" x="800100" y="1949450"/>
          <p14:tracePt t="12543" x="790575" y="1949450"/>
          <p14:tracePt t="12560" x="768350" y="1949450"/>
          <p14:tracePt t="12577" x="758825" y="1949450"/>
          <p14:tracePt t="12593" x="749300" y="1949450"/>
          <p14:tracePt t="12609" x="749300" y="1943100"/>
          <p14:tracePt t="12644" x="749300" y="1939925"/>
          <p14:tracePt t="12673" x="752475" y="1933575"/>
          <p14:tracePt t="12681" x="755650" y="1930400"/>
          <p14:tracePt t="12694" x="771525" y="1924050"/>
          <p14:tracePt t="12710" x="787400" y="1924050"/>
          <p14:tracePt t="12726" x="796925" y="1924050"/>
          <p14:tracePt t="12742" x="806450" y="1924050"/>
          <p14:tracePt t="12759" x="847725" y="1924050"/>
          <p14:tracePt t="12776" x="866775" y="1924050"/>
          <p14:tracePt t="12793" x="908050" y="1924050"/>
          <p14:tracePt t="12809" x="952500" y="1924050"/>
          <p14:tracePt t="12826" x="990600" y="1924050"/>
          <p14:tracePt t="12843" x="1050925" y="1927225"/>
          <p14:tracePt t="12860" x="1095375" y="1933575"/>
          <p14:tracePt t="12876" x="1117600" y="1939925"/>
          <p14:tracePt t="12893" x="1158875" y="1946275"/>
          <p14:tracePt t="12909" x="1184275" y="1958975"/>
          <p14:tracePt t="12926" x="1206500" y="1974850"/>
          <p14:tracePt t="12943" x="1235075" y="1990725"/>
          <p14:tracePt t="12959" x="1263650" y="1997075"/>
          <p14:tracePt t="12976" x="1282700" y="2003425"/>
          <p14:tracePt t="12993" x="1314450" y="2009775"/>
          <p14:tracePt t="13009" x="1330325" y="2016125"/>
          <p14:tracePt t="13026" x="1346200" y="2016125"/>
          <p14:tracePt t="13043" x="1387475" y="2035175"/>
          <p14:tracePt t="13059" x="1409700" y="2044700"/>
          <p14:tracePt t="13076" x="1441450" y="2057400"/>
          <p14:tracePt t="13093" x="1473200" y="2063750"/>
          <p14:tracePt t="13109" x="1504950" y="2070100"/>
          <p14:tracePt t="13126" x="1514475" y="2070100"/>
          <p14:tracePt t="13142" x="1527175" y="2070100"/>
          <p14:tracePt t="13159" x="1549400" y="2070100"/>
          <p14:tracePt t="13176" x="1571625" y="2076450"/>
          <p14:tracePt t="13194" x="1622425" y="2095500"/>
          <p14:tracePt t="13210" x="1666875" y="2095500"/>
          <p14:tracePt t="13226" x="1701800" y="2108200"/>
          <p14:tracePt t="13243" x="1765300" y="2114550"/>
          <p14:tracePt t="13259" x="1809750" y="2114550"/>
          <p14:tracePt t="13276" x="1838325" y="2114550"/>
          <p14:tracePt t="13292" x="1895475" y="2114550"/>
          <p14:tracePt t="13310" x="1936750" y="2114550"/>
          <p14:tracePt t="13326" x="1981200" y="2114550"/>
          <p14:tracePt t="13342" x="2044700" y="2114550"/>
          <p14:tracePt t="13359" x="2079625" y="2114550"/>
          <p14:tracePt t="13376" x="2124075" y="2114550"/>
          <p14:tracePt t="13393" x="2187575" y="2114550"/>
          <p14:tracePt t="13409" x="2222500" y="2114550"/>
          <p14:tracePt t="13426" x="2260600" y="2114550"/>
          <p14:tracePt t="13443" x="2314575" y="2120900"/>
          <p14:tracePt t="13459" x="2352675" y="2120900"/>
          <p14:tracePt t="13476" x="2390775" y="2127250"/>
          <p14:tracePt t="13478" x="2416175" y="2127250"/>
          <p14:tracePt t="13493" x="2444750" y="2127250"/>
          <p14:tracePt t="13509" x="2482850" y="2127250"/>
          <p14:tracePt t="13525" x="2511425" y="2130425"/>
          <p14:tracePt t="13543" x="2574925" y="2130425"/>
          <p14:tracePt t="13559" x="2616200" y="2130425"/>
          <p14:tracePt t="13576" x="2670175" y="2130425"/>
          <p14:tracePt t="13592" x="2733675" y="2130425"/>
          <p14:tracePt t="13609" x="2768600" y="2130425"/>
          <p14:tracePt t="13626" x="2806700" y="2130425"/>
          <p14:tracePt t="13644" x="2844800" y="2127250"/>
          <p14:tracePt t="13660" x="2882900" y="2120900"/>
          <p14:tracePt t="13677" x="2940050" y="2105025"/>
          <p14:tracePt t="13694" x="2978150" y="2085975"/>
          <p14:tracePt t="13710" x="3000375" y="2073275"/>
          <p14:tracePt t="13726" x="3038475" y="2060575"/>
          <p14:tracePt t="13743" x="3089275" y="2041525"/>
          <p14:tracePt t="13760" x="3121025" y="2016125"/>
          <p14:tracePt t="13778" x="3194050" y="1974850"/>
          <p14:tracePt t="13793" x="3263900" y="1936750"/>
          <p14:tracePt t="13809" x="3327400" y="1924050"/>
          <p14:tracePt t="13826" x="3390900" y="1905000"/>
          <p14:tracePt t="13843" x="3413125" y="1898650"/>
          <p14:tracePt t="13860" x="3429000" y="1898650"/>
          <p14:tracePt t="13878" x="3444875" y="1898650"/>
          <p14:tracePt t="14083" x="3416300" y="1901825"/>
          <p14:tracePt t="14090" x="3390900" y="1908175"/>
          <p14:tracePt t="14097" x="3343275" y="1917700"/>
          <p14:tracePt t="14109" x="3314700" y="1924050"/>
          <p14:tracePt t="14126" x="3190875" y="1962150"/>
          <p14:tracePt t="14142" x="3124200" y="1984375"/>
          <p14:tracePt t="14159" x="3073400" y="1997075"/>
          <p14:tracePt t="14175" x="2949575" y="2019300"/>
          <p14:tracePt t="14192" x="2863850" y="2044700"/>
          <p14:tracePt t="14209" x="2778125" y="2051050"/>
          <p14:tracePt t="14226" x="2670175" y="2060575"/>
          <p14:tracePt t="14243" x="2590800" y="2060575"/>
          <p14:tracePt t="14259" x="2520950" y="2060575"/>
          <p14:tracePt t="14276" x="2425700" y="2060575"/>
          <p14:tracePt t="14292" x="2365375" y="2060575"/>
          <p14:tracePt t="14309" x="2311400" y="2060575"/>
          <p14:tracePt t="14325" x="2225675" y="2060575"/>
          <p14:tracePt t="14342" x="2165350" y="2060575"/>
          <p14:tracePt t="14359" x="2108200" y="2060575"/>
          <p14:tracePt t="14376" x="2035175" y="2060575"/>
          <p14:tracePt t="14392" x="2000250" y="2060575"/>
          <p14:tracePt t="14409" x="1978025" y="2060575"/>
          <p14:tracePt t="14426" x="1936750" y="2060575"/>
          <p14:tracePt t="14443" x="1908175" y="2060575"/>
          <p14:tracePt t="14460" x="1857375" y="2057400"/>
          <p14:tracePt t="14475" x="1758950" y="2051050"/>
          <p14:tracePt t="14492" x="1708150" y="2051050"/>
          <p14:tracePt t="14510" x="1663700" y="2051050"/>
          <p14:tracePt t="14526" x="1600200" y="2044700"/>
          <p14:tracePt t="14542" x="1571625" y="2044700"/>
          <p14:tracePt t="14559" x="1539875" y="2032000"/>
          <p14:tracePt t="14576" x="1470025" y="2019300"/>
          <p14:tracePt t="14592" x="1406525" y="2003425"/>
          <p14:tracePt t="14610" x="1336675" y="1990725"/>
          <p14:tracePt t="14627" x="1282700" y="1984375"/>
          <p14:tracePt t="14643" x="1231900" y="1984375"/>
          <p14:tracePt t="14660" x="1193800" y="1984375"/>
          <p14:tracePt t="14676" x="1155700" y="1984375"/>
          <p14:tracePt t="14692" x="1133475" y="1984375"/>
          <p14:tracePt t="14710" x="1092200" y="1978025"/>
          <p14:tracePt t="14727" x="1060450" y="1965325"/>
          <p14:tracePt t="14742" x="1038225" y="1965325"/>
          <p14:tracePt t="14760" x="1000125" y="1965325"/>
          <p14:tracePt t="14776" x="990600" y="1965325"/>
          <p14:tracePt t="14792" x="977900" y="1965325"/>
          <p14:tracePt t="14810" x="965200" y="1965325"/>
          <p14:tracePt t="14826" x="955675" y="1965325"/>
          <p14:tracePt t="15024" x="968375" y="1965325"/>
          <p14:tracePt t="15031" x="987425" y="1965325"/>
          <p14:tracePt t="15042" x="1000125" y="1965325"/>
          <p14:tracePt t="15060" x="1047750" y="1965325"/>
          <p14:tracePt t="15076" x="1076325" y="1974850"/>
          <p14:tracePt t="15092" x="1120775" y="1981200"/>
          <p14:tracePt t="15110" x="1184275" y="1993900"/>
          <p14:tracePt t="15125" x="1228725" y="1993900"/>
          <p14:tracePt t="15142" x="1266825" y="2000250"/>
          <p14:tracePt t="15160" x="1327150" y="2000250"/>
          <p14:tracePt t="15176" x="1371600" y="2006600"/>
          <p14:tracePt t="15192" x="1409700" y="2019300"/>
          <p14:tracePt t="15209" x="1482725" y="2041525"/>
          <p14:tracePt t="15226" x="1530350" y="2054225"/>
          <p14:tracePt t="15242" x="1574800" y="2060575"/>
          <p14:tracePt t="15259" x="1638300" y="2073275"/>
          <p14:tracePt t="15276" x="1673225" y="2079625"/>
          <p14:tracePt t="15293" x="1695450" y="2085975"/>
          <p14:tracePt t="15309" x="1758950" y="2105025"/>
          <p14:tracePt t="15325" x="1819275" y="2105025"/>
          <p14:tracePt t="15342" x="1892300" y="2111375"/>
          <p14:tracePt t="15359" x="1993900" y="2117725"/>
          <p14:tracePt t="15375" x="2035175" y="2117725"/>
          <p14:tracePt t="15393" x="2051050" y="2117725"/>
          <p14:tracePt t="15409" x="2073275" y="2117725"/>
          <p14:tracePt t="15501" x="2073275" y="2124075"/>
          <p14:tracePt t="15588" x="2076450" y="2124075"/>
          <p14:tracePt t="15595" x="2082800" y="2124075"/>
          <p14:tracePt t="15609" x="2133600" y="2130425"/>
          <p14:tracePt t="15626" x="2212975" y="2136775"/>
          <p14:tracePt t="15642" x="2362200" y="2136775"/>
          <p14:tracePt t="15659" x="2568575" y="2136775"/>
          <p14:tracePt t="15676" x="2727325" y="2130425"/>
          <p14:tracePt t="15693" x="2835275" y="2124075"/>
          <p14:tracePt t="15709" x="2968625" y="2082800"/>
          <p14:tracePt t="15726" x="3070225" y="2051050"/>
          <p14:tracePt t="15742" x="3162300" y="1990725"/>
          <p14:tracePt t="15759" x="3302000" y="1917700"/>
          <p14:tracePt t="15776" x="3390900" y="1866900"/>
          <p14:tracePt t="15792" x="3482975" y="1819275"/>
          <p14:tracePt t="15809" x="3600450" y="1771650"/>
          <p14:tracePt t="15825" x="3638550" y="1746250"/>
          <p14:tracePt t="15842" x="3676650" y="1733550"/>
          <p14:tracePt t="15859" x="3695700" y="1717675"/>
          <p14:tracePt t="15876" x="3708400" y="1701800"/>
          <p14:tracePt t="15893" x="3727450" y="1701800"/>
          <p14:tracePt t="15943" x="3730625" y="1701800"/>
          <p14:tracePt t="15980" x="3736975" y="1698625"/>
          <p14:tracePt t="15987" x="3743325" y="1692275"/>
          <p14:tracePt t="15994" x="3743325" y="1689100"/>
          <p14:tracePt t="16009" x="3743325" y="1666875"/>
          <p14:tracePt t="16025" x="3743325" y="1622425"/>
          <p14:tracePt t="16043" x="3740150" y="1558925"/>
          <p14:tracePt t="16059" x="3727450" y="1514475"/>
          <p14:tracePt t="16076" x="3708400" y="1492250"/>
          <p14:tracePt t="16093" x="3689350" y="1435100"/>
          <p14:tracePt t="16109" x="3676650" y="1397000"/>
          <p14:tracePt t="16125" x="3657600" y="1358900"/>
          <p14:tracePt t="16142" x="3632200" y="1285875"/>
          <p14:tracePt t="16159" x="3613150" y="1241425"/>
          <p14:tracePt t="16176" x="3600450" y="1203325"/>
          <p14:tracePt t="16193" x="3575050" y="1165225"/>
          <p14:tracePt t="16209" x="3565525" y="1152525"/>
          <p14:tracePt t="16226" x="3549650" y="1139825"/>
          <p14:tracePt t="16243" x="3521075" y="1123950"/>
          <p14:tracePt t="16259" x="3511550" y="1108075"/>
          <p14:tracePt t="16276" x="3502025" y="1092200"/>
          <p14:tracePt t="16292" x="3486150" y="1073150"/>
          <p14:tracePt t="16309" x="3470275" y="1060450"/>
          <p14:tracePt t="16325" x="3467100" y="1057275"/>
          <p14:tracePt t="16342" x="3454400" y="1057275"/>
          <p14:tracePt t="16359" x="3451225" y="1057275"/>
          <p14:tracePt t="16375" x="3451225" y="1066800"/>
          <p14:tracePt t="16393" x="3451225" y="1095375"/>
          <p14:tracePt t="16409" x="3451225" y="1139825"/>
          <p14:tracePt t="16426" x="3454400" y="1200150"/>
          <p14:tracePt t="16443" x="3476625" y="1298575"/>
          <p14:tracePt t="16460" x="3492500" y="1355725"/>
          <p14:tracePt t="16476" x="3498850" y="1400175"/>
          <p14:tracePt t="16480" x="3505200" y="1419225"/>
          <p14:tracePt t="16492" x="3511550" y="1482725"/>
          <p14:tracePt t="16509" x="3511550" y="1524000"/>
          <p14:tracePt t="16525" x="3511550" y="1562100"/>
          <p14:tracePt t="16542" x="3511550" y="1603375"/>
          <p14:tracePt t="16559" x="3511550" y="1631950"/>
          <p14:tracePt t="16575" x="3511550" y="1641475"/>
          <p14:tracePt t="16592" x="3511550" y="1657350"/>
          <p14:tracePt t="16608" x="3511550" y="1666875"/>
          <p14:tracePt t="16625" x="3511550" y="1679575"/>
          <p14:tracePt t="16642" x="3511550" y="1695450"/>
          <p14:tracePt t="16698" x="3508375" y="1695450"/>
          <p14:tracePt t="16706" x="3505200" y="1695450"/>
          <p14:tracePt t="16713" x="3498850" y="1695450"/>
          <p14:tracePt t="16725" x="3489325" y="1695450"/>
          <p14:tracePt t="16742" x="3473450" y="1673225"/>
          <p14:tracePt t="16759" x="3454400" y="1641475"/>
          <p14:tracePt t="16775" x="3422650" y="1593850"/>
          <p14:tracePt t="16792" x="3390900" y="1543050"/>
          <p14:tracePt t="16809" x="3378200" y="1520825"/>
          <p14:tracePt t="16825" x="3359150" y="1495425"/>
          <p14:tracePt t="16843" x="3336925" y="1470025"/>
          <p14:tracePt t="16860" x="3327400" y="1454150"/>
          <p14:tracePt t="16875" x="3305175" y="1431925"/>
          <p14:tracePt t="16892" x="3276600" y="1406525"/>
          <p14:tracePt t="16909" x="3267075" y="1397000"/>
          <p14:tracePt t="16925" x="3251200" y="1387475"/>
          <p14:tracePt t="16943" x="3235325" y="1377950"/>
          <p14:tracePt t="16960" x="3225800" y="1377950"/>
          <p14:tracePt t="16977" x="3206750" y="1368425"/>
          <p14:tracePt t="16992" x="3203575" y="1362075"/>
          <p14:tracePt t="17009" x="3197225" y="1358900"/>
          <p14:tracePt t="17042" x="3197225" y="1352550"/>
          <p14:tracePt t="17059" x="3190875" y="1352550"/>
          <p14:tracePt t="17076" x="3178175" y="1352550"/>
          <p14:tracePt t="17092" x="3168650" y="1355725"/>
          <p14:tracePt t="17109" x="3159125" y="1365250"/>
          <p14:tracePt t="17126" x="3143250" y="1384300"/>
          <p14:tracePt t="17142" x="3127375" y="1393825"/>
          <p14:tracePt t="17159" x="3095625" y="1412875"/>
          <p14:tracePt t="17175" x="3082925" y="1428750"/>
          <p14:tracePt t="17192" x="3070225" y="1444625"/>
          <p14:tracePt t="17209" x="3054350" y="1454150"/>
          <p14:tracePt t="17227" x="3041650" y="1470025"/>
          <p14:tracePt t="17242" x="3032125" y="1479550"/>
          <p14:tracePt t="17259" x="3022600" y="1479550"/>
          <p14:tracePt t="17275" x="3000375" y="1479550"/>
          <p14:tracePt t="17292" x="2990850" y="1479550"/>
          <p14:tracePt t="17309" x="2981325" y="1479550"/>
          <p14:tracePt t="17325" x="2968625" y="1479550"/>
          <p14:tracePt t="17342" x="2952750" y="1476375"/>
          <p14:tracePt t="17359" x="2943225" y="1466850"/>
          <p14:tracePt t="17375" x="2927350" y="1450975"/>
          <p14:tracePt t="17392" x="2917825" y="1441450"/>
          <p14:tracePt t="17409" x="2905125" y="1425575"/>
          <p14:tracePt t="17425" x="2895600" y="1412875"/>
          <p14:tracePt t="17442" x="2892425" y="1403350"/>
          <p14:tracePt t="17459" x="2886075" y="1397000"/>
          <p14:tracePt t="17476" x="2873375" y="1393825"/>
          <p14:tracePt t="17492" x="2867025" y="1377950"/>
          <p14:tracePt t="17508" x="2857500" y="1377950"/>
          <p14:tracePt t="17546" x="2851150" y="1377950"/>
          <p14:tracePt t="17553" x="2847975" y="1377950"/>
          <p14:tracePt t="17561" x="2841625" y="1377950"/>
          <p14:tracePt t="17576" x="2832100" y="1377950"/>
          <p14:tracePt t="17592" x="2822575" y="1377950"/>
          <p14:tracePt t="17608" x="2806700" y="1377950"/>
          <p14:tracePt t="17625" x="2790825" y="1400175"/>
          <p14:tracePt t="17643" x="2781300" y="1409700"/>
          <p14:tracePt t="17658" x="2771775" y="1419225"/>
          <p14:tracePt t="17676" x="2749550" y="1441450"/>
          <p14:tracePt t="17692" x="2740025" y="1450975"/>
          <p14:tracePt t="17709" x="2730500" y="1460500"/>
          <p14:tracePt t="17725" x="2714625" y="1476375"/>
          <p14:tracePt t="17742" x="2686050" y="1492250"/>
          <p14:tracePt t="17759" x="2632075" y="1514475"/>
          <p14:tracePt t="17776" x="2505075" y="1552575"/>
          <p14:tracePt t="17792" x="2397125" y="1577975"/>
          <p14:tracePt t="17810" x="2222500" y="1603375"/>
          <p14:tracePt t="17826" x="2082800" y="1612900"/>
          <p14:tracePt t="17842" x="1946275" y="1612900"/>
          <p14:tracePt t="17860" x="1739900" y="1612900"/>
          <p14:tracePt t="17876" x="1612900" y="1612900"/>
          <p14:tracePt t="17892" x="1517650" y="1612900"/>
          <p14:tracePt t="17909" x="1425575" y="1612900"/>
          <p14:tracePt t="17925" x="1295400" y="1606550"/>
          <p14:tracePt t="17943" x="1235075" y="1606550"/>
          <p14:tracePt t="17960" x="1181100" y="1600200"/>
          <p14:tracePt t="17975" x="1158875" y="1597025"/>
          <p14:tracePt t="17992" x="1136650" y="1597025"/>
          <p14:tracePt t="18009" x="1095375" y="1597025"/>
          <p14:tracePt t="18026" x="1079500" y="1597025"/>
          <p14:tracePt t="18042" x="1063625" y="1597025"/>
          <p14:tracePt t="18060" x="1031875" y="1597025"/>
          <p14:tracePt t="18075" x="1003300" y="1597025"/>
          <p14:tracePt t="18093" x="981075" y="1597025"/>
          <p14:tracePt t="18109" x="939800" y="1609725"/>
          <p14:tracePt t="18125" x="914400" y="1622425"/>
          <p14:tracePt t="18142" x="904875" y="1625600"/>
          <p14:tracePt t="18159" x="879475" y="1638300"/>
          <p14:tracePt t="18175" x="869950" y="1647825"/>
          <p14:tracePt t="18192" x="860425" y="1647825"/>
          <p14:tracePt t="18209" x="838200" y="1657350"/>
          <p14:tracePt t="18225" x="835025" y="1666875"/>
          <p14:tracePt t="18242" x="835025" y="1676400"/>
          <p14:tracePt t="18258" x="835025" y="1695450"/>
          <p14:tracePt t="18275" x="835025" y="1704975"/>
          <p14:tracePt t="18292" x="841375" y="1717675"/>
          <p14:tracePt t="18309" x="863600" y="1736725"/>
          <p14:tracePt t="18325" x="866775" y="1746250"/>
          <p14:tracePt t="18342" x="876300" y="1755775"/>
          <p14:tracePt t="18359" x="892175" y="1765300"/>
          <p14:tracePt t="18375" x="920750" y="1778000"/>
          <p14:tracePt t="18392" x="942975" y="1784350"/>
          <p14:tracePt t="18408" x="977900" y="1793875"/>
          <p14:tracePt t="18425" x="993775" y="1793875"/>
          <p14:tracePt t="18442" x="1016000" y="1800225"/>
          <p14:tracePt t="18459" x="1035050" y="1800225"/>
          <p14:tracePt t="18476" x="1044575" y="1800225"/>
          <p14:tracePt t="18492" x="1054100" y="1800225"/>
          <p14:tracePt t="18509" x="1076325" y="1800225"/>
          <p14:tracePt t="18525" x="1085850" y="1800225"/>
          <p14:tracePt t="18542" x="1095375" y="1800225"/>
          <p14:tracePt t="18558" x="1111250" y="1800225"/>
          <p14:tracePt t="18576" x="1123950" y="1800225"/>
          <p14:tracePt t="18592" x="1133475" y="1800225"/>
          <p14:tracePt t="18609" x="1155700" y="1800225"/>
          <p14:tracePt t="18625" x="1184275" y="1800225"/>
          <p14:tracePt t="18642" x="1200150" y="1800225"/>
          <p14:tracePt t="18659" x="1238250" y="1800225"/>
          <p14:tracePt t="18675" x="1254125" y="1800225"/>
          <p14:tracePt t="18692" x="1282700" y="1800225"/>
          <p14:tracePt t="18709" x="1317625" y="1800225"/>
          <p14:tracePt t="18725" x="1346200" y="1797050"/>
          <p14:tracePt t="18742" x="1384300" y="1797050"/>
          <p14:tracePt t="18759" x="1431925" y="1790700"/>
          <p14:tracePt t="18775" x="1460500" y="1790700"/>
          <p14:tracePt t="18792" x="1482725" y="1790700"/>
          <p14:tracePt t="18809" x="1524000" y="1790700"/>
          <p14:tracePt t="18825" x="1546225" y="1790700"/>
          <p14:tracePt t="18842" x="1568450" y="1790700"/>
          <p14:tracePt t="18859" x="1616075" y="1790700"/>
          <p14:tracePt t="18875" x="1644650" y="1790700"/>
          <p14:tracePt t="18892" x="1666875" y="1790700"/>
          <p14:tracePt t="18909" x="1704975" y="1790700"/>
          <p14:tracePt t="18925" x="1727200" y="1790700"/>
          <p14:tracePt t="18944" x="1768475" y="1790700"/>
          <p14:tracePt t="18959" x="1790700" y="1790700"/>
          <p14:tracePt t="18976" x="1819275" y="1790700"/>
          <p14:tracePt t="18993" x="1844675" y="1790700"/>
          <p14:tracePt t="19009" x="1860550" y="1790700"/>
          <p14:tracePt t="19025" x="1882775" y="1790700"/>
          <p14:tracePt t="19043" x="1924050" y="1787525"/>
          <p14:tracePt t="19059" x="1946275" y="1787525"/>
          <p14:tracePt t="19075" x="1984375" y="1781175"/>
          <p14:tracePt t="19093" x="2022475" y="1781175"/>
          <p14:tracePt t="19109" x="2060575" y="1781175"/>
          <p14:tracePt t="19125" x="2082800" y="1781175"/>
          <p14:tracePt t="19143" x="2120900" y="1781175"/>
          <p14:tracePt t="19159" x="2152650" y="1781175"/>
          <p14:tracePt t="19175" x="2165350" y="1781175"/>
          <p14:tracePt t="19192" x="2193925" y="1781175"/>
          <p14:tracePt t="19209" x="2222500" y="1781175"/>
          <p14:tracePt t="19225" x="2244725" y="1781175"/>
          <p14:tracePt t="19243" x="2282825" y="1781175"/>
          <p14:tracePt t="19259" x="2305050" y="1781175"/>
          <p14:tracePt t="19276" x="2336800" y="1781175"/>
          <p14:tracePt t="19292" x="2374900" y="1781175"/>
          <p14:tracePt t="19309" x="2397125" y="1781175"/>
          <p14:tracePt t="19326" x="2419350" y="1781175"/>
          <p14:tracePt t="19343" x="2466975" y="1781175"/>
          <p14:tracePt t="19359" x="2511425" y="1781175"/>
          <p14:tracePt t="19376" x="2555875" y="1781175"/>
          <p14:tracePt t="19392" x="2616200" y="1781175"/>
          <p14:tracePt t="19409" x="2647950" y="1781175"/>
          <p14:tracePt t="19425" x="2676525" y="1781175"/>
          <p14:tracePt t="19442" x="2708275" y="1781175"/>
          <p14:tracePt t="19459" x="2736850" y="1781175"/>
          <p14:tracePt t="19475" x="2759075" y="1781175"/>
          <p14:tracePt t="19492" x="2781300" y="1781175"/>
          <p14:tracePt t="19509" x="2790825" y="1781175"/>
          <p14:tracePt t="19525" x="2806700" y="1781175"/>
          <p14:tracePt t="19542" x="2838450" y="1774825"/>
          <p14:tracePt t="19560" x="2860675" y="1768475"/>
          <p14:tracePt t="19576" x="2905125" y="1768475"/>
          <p14:tracePt t="19593" x="2974975" y="1768475"/>
          <p14:tracePt t="19609" x="3028950" y="1768475"/>
          <p14:tracePt t="19626" x="3063875" y="1768475"/>
          <p14:tracePt t="19642" x="3152775" y="1768475"/>
          <p14:tracePt t="19659" x="3197225" y="1768475"/>
          <p14:tracePt t="19675" x="3238500" y="1768475"/>
          <p14:tracePt t="19692" x="3302000" y="1771650"/>
          <p14:tracePt t="19709" x="3346450" y="1778000"/>
          <p14:tracePt t="19726" x="3368675" y="1778000"/>
          <p14:tracePt t="19742" x="3416300" y="1790700"/>
          <p14:tracePt t="19759" x="3438525" y="1790700"/>
          <p14:tracePt t="19775" x="3463925" y="1793875"/>
          <p14:tracePt t="19792" x="3476625" y="1793875"/>
          <p14:tracePt t="19809" x="3486150" y="1793875"/>
          <p14:tracePt t="19826" x="3492500" y="1793875"/>
          <p14:tracePt t="19859" x="3502025" y="1793875"/>
          <p14:tracePt t="19875" x="3524250" y="1793875"/>
          <p14:tracePt t="19892" x="3549650" y="1793875"/>
          <p14:tracePt t="19909" x="3565525" y="1793875"/>
          <p14:tracePt t="19925" x="3575050" y="1793875"/>
          <p14:tracePt t="19943" x="3578225" y="1793875"/>
          <p14:tracePt t="19971" x="3578225" y="1800225"/>
          <p14:tracePt t="19978" x="3584575" y="1800225"/>
          <p14:tracePt t="19992" x="3600450" y="1806575"/>
          <p14:tracePt t="20009" x="3613150" y="1809750"/>
          <p14:tracePt t="20026" x="3635375" y="1819275"/>
          <p14:tracePt t="20042" x="3644900" y="1819275"/>
          <p14:tracePt t="20058" x="3654425" y="1819275"/>
          <p14:tracePt t="20076" x="3663950" y="1831975"/>
          <p14:tracePt t="20112" x="3670300" y="1831975"/>
          <p14:tracePt t="20126" x="3679825" y="1835150"/>
          <p14:tracePt t="20142" x="3689350" y="1844675"/>
          <p14:tracePt t="20159" x="3698875" y="1854200"/>
          <p14:tracePt t="20175" x="3727450" y="1873250"/>
          <p14:tracePt t="20192" x="3749675" y="1889125"/>
          <p14:tracePt t="20210" x="3775075" y="1901825"/>
          <p14:tracePt t="20225" x="3787775" y="1901825"/>
          <p14:tracePt t="20242" x="3797300" y="1901825"/>
          <p14:tracePt t="20259" x="3806825" y="1911350"/>
          <p14:tracePt t="20275" x="3841750" y="1917700"/>
          <p14:tracePt t="20292" x="3863975" y="1924050"/>
          <p14:tracePt t="20309" x="3902075" y="1924050"/>
          <p14:tracePt t="20325" x="3949700" y="1924050"/>
          <p14:tracePt t="20342" x="3968750" y="1924050"/>
          <p14:tracePt t="20359" x="4000500" y="1924050"/>
          <p14:tracePt t="20375" x="4013200" y="1920875"/>
          <p14:tracePt t="20392" x="4022725" y="1920875"/>
          <p14:tracePt t="20409" x="4032250" y="1920875"/>
          <p14:tracePt t="20469" x="4038600" y="1917700"/>
          <p14:tracePt t="20475" x="4038600" y="1911350"/>
          <p14:tracePt t="20483" x="4038600" y="1908175"/>
          <p14:tracePt t="20492" x="4038600" y="1901825"/>
          <p14:tracePt t="20508" x="4038600" y="1885950"/>
          <p14:tracePt t="20525" x="4038600" y="1873250"/>
          <p14:tracePt t="20542" x="4032250" y="1860550"/>
          <p14:tracePt t="20559" x="4025900" y="1857375"/>
          <p14:tracePt t="20575" x="4022725" y="1857375"/>
          <p14:tracePt t="20592" x="4013200" y="1857375"/>
          <p14:tracePt t="20609" x="4003675" y="1847850"/>
          <p14:tracePt t="20625" x="3981450" y="1825625"/>
          <p14:tracePt t="20641" x="3971925" y="1816100"/>
          <p14:tracePt t="20659" x="3962400" y="1809750"/>
          <p14:tracePt t="20675" x="3933825" y="1800225"/>
          <p14:tracePt t="20692" x="3924300" y="1800225"/>
          <p14:tracePt t="20709" x="3914775" y="1800225"/>
          <p14:tracePt t="20725" x="3898900" y="1800225"/>
          <p14:tracePt t="20742" x="3886200" y="1800225"/>
          <p14:tracePt t="20758" x="3876675" y="1800225"/>
          <p14:tracePt t="20775" x="3860800" y="1800225"/>
          <p14:tracePt t="20792" x="3851275" y="1800225"/>
          <p14:tracePt t="20809" x="3835400" y="1800225"/>
          <p14:tracePt t="21123" x="3829050" y="1800225"/>
          <p14:tracePt t="21131" x="3825875" y="1806575"/>
          <p14:tracePt t="21142" x="3819525" y="1809750"/>
          <p14:tracePt t="21159" x="3794125" y="1838325"/>
          <p14:tracePt t="21175" x="3768725" y="1863725"/>
          <p14:tracePt t="21192" x="3727450" y="1895475"/>
          <p14:tracePt t="21209" x="3686175" y="1927225"/>
          <p14:tracePt t="21242" x="3622675" y="1965325"/>
          <p14:tracePt t="21275" x="3556000" y="1993900"/>
          <p14:tracePt t="21292" x="3533775" y="2012950"/>
          <p14:tracePt t="21308" x="3517900" y="2012950"/>
          <p14:tracePt t="21325" x="3508375" y="2012950"/>
          <p14:tracePt t="21342" x="3492500" y="2012950"/>
          <p14:tracePt t="21359" x="3476625" y="2012950"/>
          <p14:tracePt t="21375" x="3473450" y="2012950"/>
          <p14:tracePt t="21466" x="3476625" y="2003425"/>
          <p14:tracePt t="21474" x="3479800" y="2000250"/>
          <p14:tracePt t="21481" x="3492500" y="1993900"/>
          <p14:tracePt t="21492" x="3508375" y="1987550"/>
          <p14:tracePt t="21509" x="3565525" y="1968500"/>
          <p14:tracePt t="21525" x="3603625" y="1955800"/>
          <p14:tracePt t="21542" x="3635375" y="1936750"/>
          <p14:tracePt t="21559" x="3663950" y="1920875"/>
          <p14:tracePt t="21575" x="3673475" y="1911350"/>
          <p14:tracePt t="21592" x="3695700" y="1901825"/>
          <p14:tracePt t="21608" x="3730625" y="1879600"/>
          <p14:tracePt t="21625" x="3759200" y="1866900"/>
          <p14:tracePt t="21642" x="3781425" y="1860550"/>
          <p14:tracePt t="21658" x="3822700" y="1854200"/>
          <p14:tracePt t="21675" x="3838575" y="1847850"/>
          <p14:tracePt t="21692" x="3854450" y="1847850"/>
          <p14:tracePt t="21708" x="3863975" y="1847850"/>
          <p14:tracePt t="21742" x="3863975" y="1844675"/>
          <p14:tracePt t="21801" x="3857625" y="1844675"/>
          <p14:tracePt t="21808" x="3848100" y="1844675"/>
          <p14:tracePt t="21816" x="3841750" y="1844675"/>
          <p14:tracePt t="21825" x="3838575" y="1844675"/>
          <p14:tracePt t="21842" x="3829050" y="1844675"/>
          <p14:tracePt t="21859" x="3813175" y="1844675"/>
          <p14:tracePt t="21875" x="3810000" y="1838325"/>
          <p14:tracePt t="21892" x="3794125" y="1838325"/>
          <p14:tracePt t="21909" x="3778250" y="1838325"/>
          <p14:tracePt t="21925" x="3775075" y="1838325"/>
          <p14:tracePt t="21942" x="3768725" y="1838325"/>
          <p14:tracePt t="21958" x="3765550" y="1838325"/>
          <p14:tracePt t="22821" x="3759200" y="1844675"/>
          <p14:tracePt t="22827" x="3752850" y="1863725"/>
          <p14:tracePt t="22842" x="3740150" y="1895475"/>
          <p14:tracePt t="22858" x="3740150" y="1917700"/>
          <p14:tracePt t="22876" x="3740150" y="1927225"/>
          <p14:tracePt t="22892" x="3740150" y="1946275"/>
          <p14:tracePt t="22909" x="3740150" y="1955800"/>
          <p14:tracePt t="22942" x="3740150" y="1965325"/>
          <p14:tracePt t="22992" x="3743325" y="1949450"/>
          <p14:tracePt t="23009" x="3756025" y="1911350"/>
          <p14:tracePt t="23025" x="3768725" y="1866900"/>
          <p14:tracePt t="23042" x="3787775" y="1809750"/>
          <p14:tracePt t="23058" x="3794125" y="1781175"/>
          <p14:tracePt t="23076" x="3803650" y="1752600"/>
          <p14:tracePt t="23093" x="3810000" y="1743075"/>
          <p14:tracePt t="23109" x="3810000" y="1733550"/>
          <p14:tracePt t="23125" x="3819525" y="1720850"/>
          <p14:tracePt t="23176" x="3819525" y="1711325"/>
          <p14:tracePt t="23554" x="3816350" y="1720850"/>
          <p14:tracePt t="23561" x="3813175" y="1724025"/>
          <p14:tracePt t="23575" x="3803650" y="1733550"/>
          <p14:tracePt t="23591" x="3794125" y="1746250"/>
          <p14:tracePt t="23608" x="3778250" y="1755775"/>
          <p14:tracePt t="23641" x="3752850" y="1758950"/>
          <p14:tracePt t="23675" x="3724275" y="1758950"/>
          <p14:tracePt t="23692" x="3714750" y="1758950"/>
          <p14:tracePt t="23708" x="3702050" y="1758950"/>
          <p14:tracePt t="23724" x="3689350" y="1758950"/>
          <p14:tracePt t="23741" x="3673475" y="1758950"/>
          <p14:tracePt t="23758" x="3663950" y="1749425"/>
          <p14:tracePt t="23774" x="3648075" y="1733550"/>
          <p14:tracePt t="23791" x="3629025" y="1717675"/>
          <p14:tracePt t="23808" x="3609975" y="1685925"/>
          <p14:tracePt t="23824" x="3594100" y="1666875"/>
          <p14:tracePt t="23842" x="3584575" y="1657350"/>
          <p14:tracePt t="23858" x="3568700" y="1631950"/>
          <p14:tracePt t="23875" x="3552825" y="1616075"/>
          <p14:tracePt t="23892" x="3543300" y="1606550"/>
          <p14:tracePt t="23908" x="3533775" y="1597025"/>
          <p14:tracePt t="23942" x="3533775" y="1587500"/>
          <p14:tracePt t="24061" x="3540125" y="1587500"/>
          <p14:tracePt t="24110" x="3540125" y="1593850"/>
          <p14:tracePt t="24123" x="3540125" y="1600200"/>
          <p14:tracePt t="24138" x="3540125" y="1603375"/>
          <p14:tracePt t="24145" x="3540125" y="1609725"/>
          <p14:tracePt t="24159" x="3540125" y="1612900"/>
          <p14:tracePt t="24175" x="3536950" y="1625600"/>
          <p14:tracePt t="24192" x="3521075" y="1635125"/>
          <p14:tracePt t="24209" x="3505200" y="1654175"/>
          <p14:tracePt t="24224" x="3495675" y="1666875"/>
          <p14:tracePt t="24242" x="3486150" y="1676400"/>
          <p14:tracePt t="24259" x="3467100" y="1698625"/>
          <p14:tracePt t="24275" x="3454400" y="1708150"/>
          <p14:tracePt t="24292" x="3451225" y="1717675"/>
          <p14:tracePt t="24309" x="3444875" y="1730375"/>
          <p14:tracePt t="24324" x="3444875" y="1739900"/>
          <p14:tracePt t="24342" x="3435350" y="1749425"/>
          <p14:tracePt t="24359" x="3419475" y="1765300"/>
          <p14:tracePt t="24375" x="3409950" y="1774825"/>
          <p14:tracePt t="24392" x="3400425" y="1790700"/>
          <p14:tracePt t="24409" x="3387725" y="1797050"/>
          <p14:tracePt t="24425" x="3371850" y="1797050"/>
          <p14:tracePt t="24441" x="3365500" y="1797050"/>
          <p14:tracePt t="24459" x="3352800" y="1797050"/>
          <p14:tracePt t="24475" x="3340100" y="1793875"/>
          <p14:tracePt t="24492" x="3336925" y="1778000"/>
          <p14:tracePt t="24508" x="3314700" y="1749425"/>
          <p14:tracePt t="24524" x="3308350" y="1733550"/>
          <p14:tracePt t="24541" x="3305175" y="1724025"/>
          <p14:tracePt t="24558" x="3305175" y="1711325"/>
          <p14:tracePt t="24794" x="3298825" y="1711325"/>
          <p14:tracePt t="24801" x="3292475" y="1724025"/>
          <p14:tracePt t="24809" x="3289300" y="1727200"/>
          <p14:tracePt t="24842" x="3263900" y="1752600"/>
          <p14:tracePt t="24875" x="3238500" y="1778000"/>
          <p14:tracePt t="24892" x="3228975" y="1784350"/>
          <p14:tracePt t="24908" x="3203575" y="1784350"/>
          <p14:tracePt t="24924" x="3187700" y="1781175"/>
          <p14:tracePt t="24942" x="3155950" y="1762125"/>
          <p14:tracePt t="24958" x="3117850" y="1711325"/>
          <p14:tracePt t="24975" x="3086100" y="1670050"/>
          <p14:tracePt t="24992" x="3073400" y="1647825"/>
          <p14:tracePt t="25008" x="3054350" y="1606550"/>
          <p14:tracePt t="25025" x="3044825" y="1597025"/>
          <p14:tracePt t="25042" x="3035300" y="1584325"/>
          <p14:tracePt t="25058" x="3035300" y="1574800"/>
          <p14:tracePt t="25314" x="3028950" y="1584325"/>
          <p14:tracePt t="25321" x="3016250" y="1597025"/>
          <p14:tracePt t="25328" x="3013075" y="1606550"/>
          <p14:tracePt t="25342" x="3000375" y="1631950"/>
          <p14:tracePt t="25358" x="2987675" y="1660525"/>
          <p14:tracePt t="25375" x="2974975" y="1685925"/>
          <p14:tracePt t="25408" x="2921000" y="1727200"/>
          <p14:tracePt t="25442" x="2886075" y="1752600"/>
          <p14:tracePt t="25458" x="2863850" y="1758950"/>
          <p14:tracePt t="25474" x="2835275" y="1758950"/>
          <p14:tracePt t="25492" x="2800350" y="1758950"/>
          <p14:tracePt t="25508" x="2771775" y="1749425"/>
          <p14:tracePt t="25524" x="2746375" y="1730375"/>
          <p14:tracePt t="25541" x="2701925" y="1676400"/>
          <p14:tracePt t="25558" x="2673350" y="1631950"/>
          <p14:tracePt t="25574" x="2641600" y="1590675"/>
          <p14:tracePt t="25592" x="2587625" y="1533525"/>
          <p14:tracePt t="25608" x="2555875" y="1492250"/>
          <p14:tracePt t="25624" x="2508250" y="1463675"/>
          <p14:tracePt t="25641" x="2441575" y="1431925"/>
          <p14:tracePt t="25659" x="2406650" y="1419225"/>
          <p14:tracePt t="25675" x="2374900" y="1406525"/>
          <p14:tracePt t="25691" x="2333625" y="1406525"/>
          <p14:tracePt t="25708" x="2305050" y="1406525"/>
          <p14:tracePt t="25724" x="2276475" y="1406525"/>
          <p14:tracePt t="25741" x="2235200" y="1406525"/>
          <p14:tracePt t="25758" x="2206625" y="1406525"/>
          <p14:tracePt t="25774" x="2184400" y="1409700"/>
          <p14:tracePt t="25791" x="2143125" y="1422400"/>
          <p14:tracePt t="25808" x="2117725" y="1435100"/>
          <p14:tracePt t="25824" x="2095500" y="1438275"/>
          <p14:tracePt t="25841" x="2079625" y="1460500"/>
          <p14:tracePt t="25858" x="2063750" y="1470025"/>
          <p14:tracePt t="25875" x="2044700" y="1479550"/>
          <p14:tracePt t="25892" x="2006600" y="1517650"/>
          <p14:tracePt t="25908" x="1974850" y="1543050"/>
          <p14:tracePt t="25924" x="1949450" y="1568450"/>
          <p14:tracePt t="25941" x="1892300" y="1606550"/>
          <p14:tracePt t="25958" x="1866900" y="1638300"/>
          <p14:tracePt t="25974" x="1838325" y="1663700"/>
          <p14:tracePt t="25991" x="1784350" y="1708150"/>
          <p14:tracePt t="26008" x="1762125" y="1730375"/>
          <p14:tracePt t="26024" x="1724025" y="1749425"/>
          <p14:tracePt t="26041" x="1666875" y="1768475"/>
          <p14:tracePt t="26059" x="1641475" y="1781175"/>
          <p14:tracePt t="26075" x="1619250" y="1793875"/>
          <p14:tracePt t="26092" x="1577975" y="1800225"/>
          <p14:tracePt t="26109" x="1549400" y="1800225"/>
          <p14:tracePt t="26124" x="1527175" y="1800225"/>
          <p14:tracePt t="26141" x="1485900" y="1800225"/>
          <p14:tracePt t="26158" x="1466850" y="1800225"/>
          <p14:tracePt t="26174" x="1450975" y="1800225"/>
          <p14:tracePt t="26192" x="1422400" y="1800225"/>
          <p14:tracePt t="26208" x="1406525" y="1800225"/>
          <p14:tracePt t="26225" x="1381125" y="1797050"/>
          <p14:tracePt t="26241" x="1371600" y="1797050"/>
          <p14:tracePt t="26258" x="1362075" y="1787525"/>
          <p14:tracePt t="26275" x="1346200" y="1778000"/>
          <p14:tracePt t="26292" x="1333500" y="1771650"/>
          <p14:tracePt t="26309" x="1323975" y="1762125"/>
          <p14:tracePt t="26325" x="1308100" y="1752600"/>
          <p14:tracePt t="26341" x="1298575" y="1752600"/>
          <p14:tracePt t="26358" x="1282700" y="1752600"/>
          <p14:tracePt t="26374" x="1266825" y="1752600"/>
          <p14:tracePt t="26391" x="1257300" y="1752600"/>
          <p14:tracePt t="26408" x="1247775" y="1752600"/>
          <p14:tracePt t="26424" x="1228725" y="1752600"/>
          <p14:tracePt t="26441" x="1222375" y="1752600"/>
          <p14:tracePt t="26483" x="1219200" y="1752600"/>
          <p14:tracePt t="26562" x="1212850" y="1752600"/>
          <p14:tracePt t="26568" x="1209675" y="1752600"/>
          <p14:tracePt t="26575" x="1203325" y="1752600"/>
          <p14:tracePt t="26591" x="1200150" y="1752600"/>
          <p14:tracePt t="26608" x="1187450" y="1752600"/>
          <p14:tracePt t="28200" x="1162050" y="1755775"/>
          <p14:tracePt t="28207" x="1136650" y="1762125"/>
          <p14:tracePt t="28214" x="1098550" y="1768475"/>
          <p14:tracePt t="28224" x="1079500" y="1781175"/>
          <p14:tracePt t="28241" x="1041400" y="1793875"/>
          <p14:tracePt t="28274" x="974725" y="1831975"/>
          <p14:tracePt t="28308" x="952500" y="1854200"/>
          <p14:tracePt t="28324" x="936625" y="1866900"/>
          <p14:tracePt t="28341" x="923925" y="1866900"/>
          <p14:tracePt t="28358" x="911225" y="1866900"/>
          <p14:tracePt t="28556" x="923925" y="1866900"/>
          <p14:tracePt t="28562" x="942975" y="1866900"/>
          <p14:tracePt t="28574" x="968375" y="1866900"/>
          <p14:tracePt t="28592" x="1009650" y="1866900"/>
          <p14:tracePt t="28608" x="1044575" y="1866900"/>
          <p14:tracePt t="28641" x="1152525" y="1866900"/>
          <p14:tracePt t="28674" x="1219200" y="1879600"/>
          <p14:tracePt t="28692" x="1266825" y="1892300"/>
          <p14:tracePt t="28708" x="1295400" y="1892300"/>
          <p14:tracePt t="28724" x="1323975" y="1892300"/>
          <p14:tracePt t="28741" x="1406525" y="1911350"/>
          <p14:tracePt t="28758" x="1479550" y="1920875"/>
          <p14:tracePt t="28774" x="1574800" y="1936750"/>
          <p14:tracePt t="28791" x="1708150" y="1958975"/>
          <p14:tracePt t="28808" x="1803400" y="1968500"/>
          <p14:tracePt t="28824" x="1908175" y="1984375"/>
          <p14:tracePt t="28842" x="2054225" y="2009775"/>
          <p14:tracePt t="28859" x="2136775" y="2016125"/>
          <p14:tracePt t="28874" x="2254250" y="2032000"/>
          <p14:tracePt t="28891" x="2444750" y="2066925"/>
          <p14:tracePt t="28908" x="2549525" y="2082800"/>
          <p14:tracePt t="28925" x="2670175" y="2101850"/>
          <p14:tracePt t="28942" x="2832100" y="2117725"/>
          <p14:tracePt t="28958" x="2914650" y="2117725"/>
          <p14:tracePt t="28974" x="2984500" y="2117725"/>
          <p14:tracePt t="28991" x="3086100" y="2108200"/>
          <p14:tracePt t="29007" x="3159125" y="2092325"/>
          <p14:tracePt t="29024" x="3219450" y="2085975"/>
          <p14:tracePt t="29041" x="3305175" y="2085975"/>
          <p14:tracePt t="29058" x="3355975" y="2085975"/>
          <p14:tracePt t="29074" x="3394075" y="2085975"/>
          <p14:tracePt t="29091" x="3441700" y="2085975"/>
          <p14:tracePt t="29107" x="3470275" y="2085975"/>
          <p14:tracePt t="29124" x="3492500" y="2085975"/>
          <p14:tracePt t="29141" x="3508375" y="2063750"/>
          <p14:tracePt t="29158" x="3524250" y="2060575"/>
          <p14:tracePt t="29174" x="3533775" y="2054225"/>
          <p14:tracePt t="29191" x="3546475" y="2054225"/>
          <p14:tracePt t="29290" x="3540125" y="2054225"/>
          <p14:tracePt t="29297" x="3536950" y="2054225"/>
          <p14:tracePt t="29308" x="3530600" y="2054225"/>
          <p14:tracePt t="29324" x="3511550" y="2054225"/>
          <p14:tracePt t="29341" x="3467100" y="2035175"/>
          <p14:tracePt t="29358" x="3416300" y="2022475"/>
          <p14:tracePt t="29375" x="3270250" y="1990725"/>
          <p14:tracePt t="29391" x="3165475" y="1981200"/>
          <p14:tracePt t="29407" x="3070225" y="1981200"/>
          <p14:tracePt t="29425" x="2886075" y="1981200"/>
          <p14:tracePt t="29441" x="2771775" y="1981200"/>
          <p14:tracePt t="29457" x="2679700" y="1981200"/>
          <p14:tracePt t="29475" x="2495550" y="1981200"/>
          <p14:tracePt t="29491" x="2346325" y="1981200"/>
          <p14:tracePt t="29508" x="2219325" y="1987550"/>
          <p14:tracePt t="29525" x="2032000" y="1997075"/>
          <p14:tracePt t="29541" x="1914525" y="2006600"/>
          <p14:tracePt t="29558" x="1822450" y="2006600"/>
          <p14:tracePt t="29575" x="1692275" y="2022475"/>
          <p14:tracePt t="29591" x="1609725" y="2022475"/>
          <p14:tracePt t="29608" x="1527175" y="2022475"/>
          <p14:tracePt t="29625" x="1428750" y="2022475"/>
          <p14:tracePt t="29641" x="1400175" y="2022475"/>
          <p14:tracePt t="29658" x="1371600" y="2022475"/>
          <p14:tracePt t="29675" x="1355725" y="2022475"/>
          <p14:tracePt t="29691" x="1346200" y="2022475"/>
          <p14:tracePt t="29708" x="1336675" y="2022475"/>
          <p14:tracePt t="29725" x="1304925" y="2012950"/>
          <p14:tracePt t="29741" x="1279525" y="2000250"/>
          <p14:tracePt t="29757" x="1250950" y="1987550"/>
          <p14:tracePt t="29774" x="1228725" y="1978025"/>
          <p14:tracePt t="29791" x="1219200" y="1971675"/>
          <p14:tracePt t="29808" x="1203325" y="1971675"/>
          <p14:tracePt t="29824" x="1193800" y="1971675"/>
          <p14:tracePt t="29861" x="1193800" y="1968500"/>
          <p14:tracePt t="29875" x="1193800" y="1958975"/>
          <p14:tracePt t="29891" x="1200150" y="1952625"/>
          <p14:tracePt t="29907" x="1228725" y="1939925"/>
          <p14:tracePt t="29924" x="1339850" y="1927225"/>
          <p14:tracePt t="29941" x="1489075" y="1917700"/>
          <p14:tracePt t="29958" x="1603375" y="1917700"/>
          <p14:tracePt t="29974" x="1711325" y="1911350"/>
          <p14:tracePt t="29991" x="1784350" y="1905000"/>
          <p14:tracePt t="30008" x="1847850" y="1882775"/>
          <p14:tracePt t="30024" x="1939925" y="1863725"/>
          <p14:tracePt t="30041" x="2012950" y="1854200"/>
          <p14:tracePt t="30058" x="2092325" y="1854200"/>
          <p14:tracePt t="30074" x="2254250" y="1854200"/>
          <p14:tracePt t="30091" x="2327275" y="1854200"/>
          <p14:tracePt t="30107" x="2384425" y="1854200"/>
          <p14:tracePt t="30124" x="2447925" y="1854200"/>
          <p14:tracePt t="30141" x="2492375" y="1854200"/>
          <p14:tracePt t="30158" x="2536825" y="1854200"/>
          <p14:tracePt t="30159" x="2568575" y="1854200"/>
          <p14:tracePt t="30175" x="2638425" y="1857375"/>
          <p14:tracePt t="30191" x="2724150" y="1873250"/>
          <p14:tracePt t="30209" x="2851150" y="1911350"/>
          <p14:tracePt t="30225" x="2905125" y="1924050"/>
          <p14:tracePt t="30241" x="2968625" y="1939925"/>
          <p14:tracePt t="30258" x="3013075" y="1952625"/>
          <p14:tracePt t="30274" x="3076575" y="1971675"/>
          <p14:tracePt t="30291" x="3098800" y="1971675"/>
          <p14:tracePt t="30308" x="3140075" y="1971675"/>
          <p14:tracePt t="30324" x="3175000" y="1971675"/>
          <p14:tracePt t="30341" x="3206750" y="1978025"/>
          <p14:tracePt t="30358" x="3232150" y="1978025"/>
          <p14:tracePt t="30374" x="3241675" y="1978025"/>
          <p14:tracePt t="30390" x="3248025" y="1978025"/>
          <p14:tracePt t="30424" x="3248025" y="1984375"/>
          <p14:tracePt t="30465" x="3244850" y="1984375"/>
          <p14:tracePt t="30473" x="3241675" y="1984375"/>
          <p14:tracePt t="30480" x="3235325" y="1984375"/>
          <p14:tracePt t="30491" x="3219450" y="1981200"/>
          <p14:tracePt t="30508" x="3130550" y="1946275"/>
          <p14:tracePt t="30524" x="3032125" y="1911350"/>
          <p14:tracePt t="30541" x="2943225" y="1873250"/>
          <p14:tracePt t="30558" x="2752725" y="1838325"/>
          <p14:tracePt t="30574" x="2603500" y="1819275"/>
          <p14:tracePt t="30591" x="2463800" y="1803400"/>
          <p14:tracePt t="30608" x="2235200" y="1803400"/>
          <p14:tracePt t="30624" x="2108200" y="1803400"/>
          <p14:tracePt t="30641" x="2003425" y="1803400"/>
          <p14:tracePt t="30658" x="1860550" y="1806575"/>
          <p14:tracePt t="30674" x="1778000" y="1822450"/>
          <p14:tracePt t="30691" x="1714500" y="1828800"/>
          <p14:tracePt t="30708" x="1628775" y="1835150"/>
          <p14:tracePt t="30725" x="1568450" y="1841500"/>
          <p14:tracePt t="30742" x="1498600" y="1841500"/>
          <p14:tracePt t="30758" x="1384300" y="1841500"/>
          <p14:tracePt t="30774" x="1333500" y="1841500"/>
          <p14:tracePt t="30791" x="1289050" y="1841500"/>
          <p14:tracePt t="30808" x="1250950" y="1841500"/>
          <p14:tracePt t="30824" x="1212850" y="1841500"/>
          <p14:tracePt t="30841" x="1168400" y="1838325"/>
          <p14:tracePt t="30857" x="1079500" y="1819275"/>
          <p14:tracePt t="30874" x="1016000" y="1806575"/>
          <p14:tracePt t="30890" x="977900" y="1806575"/>
          <p14:tracePt t="30908" x="952500" y="1806575"/>
          <p14:tracePt t="30924" x="936625" y="1806575"/>
          <p14:tracePt t="30941" x="927100" y="1806575"/>
          <p14:tracePt t="30958" x="920750" y="1806575"/>
          <p14:tracePt t="31058" x="923925" y="1806575"/>
          <p14:tracePt t="31064" x="927100" y="1806575"/>
          <p14:tracePt t="31074" x="942975" y="1806575"/>
          <p14:tracePt t="31092" x="965200" y="1806575"/>
          <p14:tracePt t="31108" x="1016000" y="1797050"/>
          <p14:tracePt t="31125" x="1035050" y="1797050"/>
          <p14:tracePt t="31143" x="1076325" y="1797050"/>
          <p14:tracePt t="31158" x="1098550" y="1793875"/>
          <p14:tracePt t="31175" x="1136650" y="1787525"/>
          <p14:tracePt t="31191" x="1190625" y="1771650"/>
          <p14:tracePt t="31208" x="1323975" y="1758950"/>
          <p14:tracePt t="31224" x="1425575" y="1758950"/>
          <p14:tracePt t="31241" x="1479550" y="1758950"/>
          <p14:tracePt t="31257" x="1574800" y="1743075"/>
          <p14:tracePt t="31274" x="1609725" y="1743075"/>
          <p14:tracePt t="31291" x="1654175" y="1743075"/>
          <p14:tracePt t="31307" x="1717675" y="1743075"/>
          <p14:tracePt t="31324" x="1768475" y="1743075"/>
          <p14:tracePt t="31341" x="1828800" y="1743075"/>
          <p14:tracePt t="31358" x="1990725" y="1743075"/>
          <p14:tracePt t="31374" x="2117725" y="1743075"/>
          <p14:tracePt t="31391" x="2244725" y="1743075"/>
          <p14:tracePt t="31408" x="2406650" y="1743075"/>
          <p14:tracePt t="31424" x="2489200" y="1755775"/>
          <p14:tracePt t="31442" x="2568575" y="1755775"/>
          <p14:tracePt t="31457" x="2613025" y="1755775"/>
          <p14:tracePt t="31474" x="2663825" y="1755775"/>
          <p14:tracePt t="31491" x="2781300" y="1765300"/>
          <p14:tracePt t="31507" x="2898775" y="1781175"/>
          <p14:tracePt t="31524" x="2981325" y="1781175"/>
          <p14:tracePt t="31541" x="3067050" y="1787525"/>
          <p14:tracePt t="31557" x="3117850" y="1787525"/>
          <p14:tracePt t="31574" x="3155950" y="1787525"/>
          <p14:tracePt t="31591" x="3197225" y="1787525"/>
          <p14:tracePt t="31607" x="3213100" y="1787525"/>
          <p14:tracePt t="31624" x="3225800" y="1787525"/>
          <p14:tracePt t="31641" x="3241675" y="1787525"/>
          <p14:tracePt t="31657" x="3251200" y="1787525"/>
          <p14:tracePt t="31674" x="3260725" y="1787525"/>
          <p14:tracePt t="31691" x="3276600" y="1787525"/>
          <p14:tracePt t="31707" x="3279775" y="1787525"/>
          <p14:tracePt t="31769" x="3286125" y="1787525"/>
          <p14:tracePt t="32555" x="3251200" y="1784350"/>
          <p14:tracePt t="32561" x="3181350" y="1784350"/>
          <p14:tracePt t="32575" x="3032125" y="1784350"/>
          <p14:tracePt t="32591" x="2905125" y="1790700"/>
          <p14:tracePt t="32607" x="2733675" y="1800225"/>
          <p14:tracePt t="32625" x="2457450" y="1825625"/>
          <p14:tracePt t="32657" x="2066925" y="1854200"/>
          <p14:tracePt t="32691" x="1644650" y="1854200"/>
          <p14:tracePt t="32708" x="1520825" y="1854200"/>
          <p14:tracePt t="32725" x="1311275" y="1847850"/>
          <p14:tracePt t="32741" x="1184275" y="1831975"/>
          <p14:tracePt t="32758" x="1050925" y="1797050"/>
          <p14:tracePt t="32775" x="892175" y="1746250"/>
          <p14:tracePt t="32791" x="803275" y="1714500"/>
          <p14:tracePt t="32808" x="730250" y="1698625"/>
          <p14:tracePt t="32825" x="657225" y="1679575"/>
          <p14:tracePt t="32840" x="628650" y="1666875"/>
          <p14:tracePt t="32857" x="596900" y="1647825"/>
          <p14:tracePt t="32873" x="561975" y="1638300"/>
          <p14:tracePt t="32890" x="533400" y="1631950"/>
          <p14:tracePt t="32907" x="523875" y="1625600"/>
          <p14:tracePt t="32924" x="508000" y="1625600"/>
          <p14:tracePt t="32940" x="492125" y="1625600"/>
          <p14:tracePt t="32957" x="482600" y="1625600"/>
          <p14:tracePt t="32974" x="469900" y="1625600"/>
          <p14:tracePt t="33096" x="469900" y="1628775"/>
          <p14:tracePt t="33103" x="469900" y="1631950"/>
          <p14:tracePt t="33109" x="469900" y="1638300"/>
          <p14:tracePt t="33124" x="469900" y="1654175"/>
          <p14:tracePt t="33141" x="469900" y="1663700"/>
          <p14:tracePt t="33157" x="469900" y="1673225"/>
          <p14:tracePt t="33159" x="469900" y="1676400"/>
          <p14:tracePt t="33174" x="469900" y="1685925"/>
          <p14:tracePt t="33191" x="476250" y="1714500"/>
          <p14:tracePt t="33207" x="488950" y="1739900"/>
          <p14:tracePt t="33224" x="533400" y="1774825"/>
          <p14:tracePt t="33241" x="577850" y="1803400"/>
          <p14:tracePt t="33257" x="609600" y="1822450"/>
          <p14:tracePt t="33275" x="650875" y="1838325"/>
          <p14:tracePt t="33291" x="669925" y="1844675"/>
          <p14:tracePt t="33308" x="679450" y="1844675"/>
          <p14:tracePt t="33324" x="698500" y="1844675"/>
          <p14:tracePt t="33341" x="708025" y="1838325"/>
          <p14:tracePt t="33357" x="717550" y="1828800"/>
          <p14:tracePt t="33375" x="727075" y="1809750"/>
          <p14:tracePt t="33391" x="727075" y="1797050"/>
          <p14:tracePt t="33408" x="727075" y="1784350"/>
          <p14:tracePt t="33424" x="727075" y="1778000"/>
          <p14:tracePt t="33487" x="727075" y="1774825"/>
          <p14:tracePt t="33502" x="727075" y="1768475"/>
          <p14:tracePt t="33508" x="727075" y="1765300"/>
          <p14:tracePt t="33524" x="720725" y="1755775"/>
          <p14:tracePt t="33540" x="717550" y="1739900"/>
          <p14:tracePt t="33558" x="711200" y="1670050"/>
          <p14:tracePt t="33575" x="701675" y="1600200"/>
          <p14:tracePt t="33591" x="685800" y="1501775"/>
          <p14:tracePt t="33608" x="666750" y="1422400"/>
          <p14:tracePt t="33625" x="654050" y="1384300"/>
          <p14:tracePt t="33641" x="641350" y="1330325"/>
          <p14:tracePt t="33658" x="600075" y="1257300"/>
          <p14:tracePt t="33674" x="574675" y="1209675"/>
          <p14:tracePt t="33690" x="555625" y="1162050"/>
          <p14:tracePt t="33709" x="523875" y="1127125"/>
          <p14:tracePt t="33725" x="504825" y="1095375"/>
          <p14:tracePt t="33742" x="479425" y="1073150"/>
          <p14:tracePt t="33759" x="463550" y="1044575"/>
          <p14:tracePt t="33774" x="454025" y="1035050"/>
          <p14:tracePt t="33790" x="444500" y="1019175"/>
          <p14:tracePt t="33807" x="422275" y="996950"/>
          <p14:tracePt t="33824" x="412750" y="987425"/>
          <p14:tracePt t="33841" x="403225" y="987425"/>
          <p14:tracePt t="33943" x="409575" y="987425"/>
          <p14:tracePt t="33951" x="412750" y="981075"/>
          <p14:tracePt t="33958" x="425450" y="974725"/>
          <p14:tracePt t="33974" x="476250" y="962025"/>
          <p14:tracePt t="33990" x="561975" y="946150"/>
          <p14:tracePt t="34008" x="774700" y="911225"/>
          <p14:tracePt t="34024" x="892175" y="895350"/>
          <p14:tracePt t="34041" x="1066800" y="857250"/>
          <p14:tracePt t="34057" x="1320800" y="822325"/>
          <p14:tracePt t="34074" x="1495425" y="803275"/>
          <p14:tracePt t="34090" x="1679575" y="793750"/>
          <p14:tracePt t="34107" x="1930400" y="793750"/>
          <p14:tracePt t="34124" x="2133600" y="793750"/>
          <p14:tracePt t="34141" x="2286000" y="809625"/>
          <p14:tracePt t="34157" x="2517775" y="854075"/>
          <p14:tracePt t="34174" x="2625725" y="869950"/>
          <p14:tracePt t="34190" x="2698750" y="885825"/>
          <p14:tracePt t="34207" x="2790825" y="904875"/>
          <p14:tracePt t="34224" x="2867025" y="927100"/>
          <p14:tracePt t="34241" x="2930525" y="942975"/>
          <p14:tracePt t="34257" x="3019425" y="949325"/>
          <p14:tracePt t="34274" x="3054350" y="949325"/>
          <p14:tracePt t="34290" x="3098800" y="955675"/>
          <p14:tracePt t="34308" x="3168650" y="955675"/>
          <p14:tracePt t="34324" x="3232150" y="962025"/>
          <p14:tracePt t="34341" x="3292475" y="962025"/>
          <p14:tracePt t="34358" x="3346450" y="962025"/>
          <p14:tracePt t="34374" x="3390900" y="962025"/>
          <p14:tracePt t="34391" x="3425825" y="962025"/>
          <p14:tracePt t="34407" x="3489325" y="962025"/>
          <p14:tracePt t="34423" x="3540125" y="962025"/>
          <p14:tracePt t="34440" x="3590925" y="962025"/>
          <p14:tracePt t="34458" x="3676650" y="962025"/>
          <p14:tracePt t="34474" x="3721100" y="962025"/>
          <p14:tracePt t="34491" x="3806825" y="968375"/>
          <p14:tracePt t="34507" x="3870325" y="984250"/>
          <p14:tracePt t="34524" x="3946525" y="1006475"/>
          <p14:tracePt t="34541" x="4060825" y="1028700"/>
          <p14:tracePt t="34557" x="4124325" y="1041400"/>
          <p14:tracePt t="34574" x="4187825" y="1054100"/>
          <p14:tracePt t="34592" x="4289425" y="1085850"/>
          <p14:tracePt t="34607" x="4343400" y="1098550"/>
          <p14:tracePt t="34624" x="4387850" y="1111250"/>
          <p14:tracePt t="34641" x="4438650" y="1136650"/>
          <p14:tracePt t="34657" x="4460875" y="1146175"/>
          <p14:tracePt t="34674" x="4470400" y="1155700"/>
          <p14:tracePt t="34691" x="4489450" y="1162050"/>
          <p14:tracePt t="34707" x="4502150" y="1171575"/>
          <p14:tracePt t="34724" x="4502150" y="1177925"/>
          <p14:tracePt t="34741" x="4502150" y="1196975"/>
          <p14:tracePt t="34757" x="4502150" y="1206500"/>
          <p14:tracePt t="34775" x="4498975" y="1206500"/>
          <p14:tracePt t="34791" x="4483100" y="1216025"/>
          <p14:tracePt t="34807" x="4460875" y="1222375"/>
          <p14:tracePt t="34825" x="4441825" y="1222375"/>
          <p14:tracePt t="34841" x="4384675" y="1222375"/>
          <p14:tracePt t="34857" x="4340225" y="1222375"/>
          <p14:tracePt t="34874" x="4305300" y="1222375"/>
          <p14:tracePt t="34891" x="4251325" y="1222375"/>
          <p14:tracePt t="34907" x="4219575" y="1222375"/>
          <p14:tracePt t="34924" x="4197350" y="1222375"/>
          <p14:tracePt t="34942" x="4143375" y="1222375"/>
          <p14:tracePt t="34958" x="4092575" y="1222375"/>
          <p14:tracePt t="34975" x="4022725" y="1222375"/>
          <p14:tracePt t="34991" x="3838575" y="1222375"/>
          <p14:tracePt t="35008" x="3663950" y="1250950"/>
          <p14:tracePt t="35024" x="3502025" y="1266825"/>
          <p14:tracePt t="35040" x="3200400" y="1323975"/>
          <p14:tracePt t="35057" x="3016250" y="1371600"/>
          <p14:tracePt t="35074" x="2781300" y="1438275"/>
          <p14:tracePt t="35090" x="2295525" y="1568450"/>
          <p14:tracePt t="35108" x="1933575" y="1641475"/>
          <p14:tracePt t="35126" x="1400175" y="1774825"/>
          <p14:tracePt t="35142" x="1098550" y="1851025"/>
          <p14:tracePt t="35158" x="863600" y="1898650"/>
          <p14:tracePt t="35174" x="676275" y="1936750"/>
          <p14:tracePt t="35176" x="574675" y="1955800"/>
          <p14:tracePt t="35191" x="409575" y="2000250"/>
          <p14:tracePt t="35207" x="311150" y="2035175"/>
          <p14:tracePt t="35224" x="222250" y="2066925"/>
          <p14:tracePt t="35241" x="101600" y="2082800"/>
          <p14:tracePt t="35258" x="31750" y="2082800"/>
          <p14:tracePt t="35518" x="28575" y="1739900"/>
          <p14:tracePt t="35525" x="47625" y="1727200"/>
          <p14:tracePt t="35532" x="66675" y="1714500"/>
          <p14:tracePt t="35540" x="92075" y="1708150"/>
          <p14:tracePt t="35557" x="123825" y="1695450"/>
          <p14:tracePt t="35574" x="171450" y="1670050"/>
          <p14:tracePt t="35591" x="203200" y="1663700"/>
          <p14:tracePt t="35607" x="238125" y="1657350"/>
          <p14:tracePt t="35624" x="288925" y="1644650"/>
          <p14:tracePt t="35641" x="311150" y="1635125"/>
          <p14:tracePt t="35657" x="342900" y="1622425"/>
          <p14:tracePt t="35675" x="355600" y="1606550"/>
          <p14:tracePt t="35691" x="365125" y="1603375"/>
          <p14:tracePt t="35708" x="374650" y="1593850"/>
          <p14:tracePt t="35724" x="396875" y="1581150"/>
          <p14:tracePt t="35741" x="406400" y="1565275"/>
          <p14:tracePt t="35757" x="422275" y="1562100"/>
          <p14:tracePt t="35774" x="441325" y="1562100"/>
          <p14:tracePt t="35790" x="450850" y="1562100"/>
          <p14:tracePt t="35808" x="463550" y="1562100"/>
          <p14:tracePt t="35825" x="466725" y="1562100"/>
          <p14:tracePt t="35857" x="466725" y="1568450"/>
          <p14:tracePt t="35874" x="466725" y="1584325"/>
          <p14:tracePt t="35891" x="466725" y="1587500"/>
          <p14:tracePt t="35907" x="466725" y="1593850"/>
          <p14:tracePt t="35924" x="466725" y="1597025"/>
          <p14:tracePt t="35940" x="466725" y="1606550"/>
          <p14:tracePt t="35957" x="466725" y="1616075"/>
          <p14:tracePt t="35974" x="460375" y="1631950"/>
          <p14:tracePt t="35990" x="460375" y="1638300"/>
          <p14:tracePt t="36007" x="454025" y="1647825"/>
          <p14:tracePt t="36023" x="454025" y="1651000"/>
          <p14:tracePt t="36041" x="454025" y="1657350"/>
          <p14:tracePt t="36057" x="454025" y="1666875"/>
          <p14:tracePt t="36074" x="454025" y="1685925"/>
          <p14:tracePt t="36091" x="454025" y="1692275"/>
          <p14:tracePt t="36107" x="454025" y="1701800"/>
          <p14:tracePt t="36123" x="463550" y="1701800"/>
          <p14:tracePt t="36140" x="473075" y="1701800"/>
          <p14:tracePt t="36157" x="482600" y="1701800"/>
          <p14:tracePt t="36174" x="514350" y="1701800"/>
          <p14:tracePt t="36191" x="536575" y="1701800"/>
          <p14:tracePt t="36207" x="558800" y="1701800"/>
          <p14:tracePt t="36224" x="574675" y="1701800"/>
          <p14:tracePt t="36241" x="577850" y="1701800"/>
          <p14:tracePt t="36473" x="577850" y="1698625"/>
          <p14:tracePt t="36744" x="577850" y="1695450"/>
          <p14:tracePt t="37144" x="590550" y="1701800"/>
          <p14:tracePt t="37151" x="600075" y="1708150"/>
          <p14:tracePt t="37157" x="606425" y="1714500"/>
          <p14:tracePt t="37174" x="615950" y="1724025"/>
          <p14:tracePt t="37191" x="625475" y="1733550"/>
          <p14:tracePt t="37207" x="635000" y="1733550"/>
          <p14:tracePt t="37277" x="635000" y="1730375"/>
          <p14:tracePt t="37290" x="635000" y="1727200"/>
          <p14:tracePt t="37307" x="635000" y="1720850"/>
          <p14:tracePt t="37323" x="635000" y="1717675"/>
          <p14:tracePt t="37340" x="635000" y="1711325"/>
          <p14:tracePt t="37357" x="635000" y="1692275"/>
          <p14:tracePt t="37373" x="635000" y="1682750"/>
          <p14:tracePt t="37390" x="635000" y="1673225"/>
          <p14:tracePt t="37407" x="635000" y="1657350"/>
          <p14:tracePt t="37424" x="635000" y="1647825"/>
          <p14:tracePt t="37441" x="635000" y="1641475"/>
          <p14:tracePt t="37457" x="635000" y="1631950"/>
          <p14:tracePt t="37473" x="635000" y="1622425"/>
          <p14:tracePt t="37490" x="641350" y="1612900"/>
          <p14:tracePt t="37507" x="654050" y="1577975"/>
          <p14:tracePt t="37524" x="654050" y="1562100"/>
          <p14:tracePt t="37541" x="657225" y="1543050"/>
          <p14:tracePt t="37557" x="657225" y="1533525"/>
          <p14:tracePt t="37574" x="657225" y="1524000"/>
          <p14:tracePt t="37591" x="666750" y="1524000"/>
          <p14:tracePt t="37624" x="673100" y="1524000"/>
          <p14:tracePt t="37641" x="676275" y="1514475"/>
          <p14:tracePt t="37656" x="676275" y="1508125"/>
          <p14:tracePt t="37674" x="676275" y="1492250"/>
          <p14:tracePt t="37691" x="676275" y="1479550"/>
          <p14:tracePt t="37707" x="676275" y="1473200"/>
          <p14:tracePt t="37723" x="676275" y="1470025"/>
          <p14:tracePt t="37741" x="676275" y="1463675"/>
          <p14:tracePt t="37756" x="676275" y="1460500"/>
          <p14:tracePt t="37784" x="676275" y="1454150"/>
          <p14:tracePt t="37863" x="676275" y="1444625"/>
          <p14:tracePt t="37877" x="676275" y="1438275"/>
          <p14:tracePt t="37891" x="676275" y="1435100"/>
          <p14:tracePt t="38240" x="682625" y="1441450"/>
          <p14:tracePt t="38247" x="688975" y="1460500"/>
          <p14:tracePt t="38256" x="695325" y="1473200"/>
          <p14:tracePt t="38274" x="708025" y="1501775"/>
          <p14:tracePt t="38291" x="730250" y="1546225"/>
          <p14:tracePt t="38323" x="755650" y="1600200"/>
          <p14:tracePt t="38357" x="790575" y="1644650"/>
          <p14:tracePt t="38374" x="800100" y="1666875"/>
          <p14:tracePt t="38390" x="819150" y="1701800"/>
          <p14:tracePt t="38407" x="828675" y="1727200"/>
          <p14:tracePt t="38424" x="854075" y="1768475"/>
          <p14:tracePt t="38441" x="866775" y="1790700"/>
          <p14:tracePt t="38457" x="876300" y="1822450"/>
          <p14:tracePt t="38475" x="898525" y="1844675"/>
          <p14:tracePt t="38490" x="904875" y="1854200"/>
          <p14:tracePt t="38507" x="904875" y="1870075"/>
          <p14:tracePt t="38524" x="904875" y="1885950"/>
          <p14:tracePt t="38540" x="904875" y="1895475"/>
          <p14:tracePt t="38557" x="904875" y="1905000"/>
          <p14:tracePt t="38574" x="904875" y="1924050"/>
          <p14:tracePt t="38590" x="904875" y="1933575"/>
          <p14:tracePt t="38607" x="904875" y="1943100"/>
          <p14:tracePt t="38624" x="904875" y="1949450"/>
          <p14:tracePt t="38867" x="895350" y="1933575"/>
          <p14:tracePt t="38873" x="882650" y="1908175"/>
          <p14:tracePt t="38881" x="863600" y="1895475"/>
          <p14:tracePt t="38890" x="850900" y="1882775"/>
          <p14:tracePt t="38906" x="825500" y="1851025"/>
          <p14:tracePt t="38924" x="806450" y="1835150"/>
          <p14:tracePt t="38940" x="796925" y="1825625"/>
          <p14:tracePt t="38956" x="787400" y="1816100"/>
          <p14:tracePt t="38973" x="774700" y="1816100"/>
          <p14:tracePt t="39045" x="774700" y="1809750"/>
          <p14:tracePt t="39059" x="774700" y="1800225"/>
          <p14:tracePt t="39066" x="771525" y="1800225"/>
          <p14:tracePt t="39081" x="771525" y="1797050"/>
          <p14:tracePt t="39337" x="771525" y="1781175"/>
          <p14:tracePt t="39344" x="771525" y="1762125"/>
          <p14:tracePt t="39357" x="771525" y="1736725"/>
          <p14:tracePt t="39374" x="765175" y="1663700"/>
          <p14:tracePt t="39390" x="752475" y="1619250"/>
          <p14:tracePt t="39407" x="752475" y="1597025"/>
          <p14:tracePt t="39423" x="746125" y="1562100"/>
          <p14:tracePt t="39440" x="746125" y="1552575"/>
          <p14:tracePt t="39457" x="746125" y="1543050"/>
          <p14:tracePt t="39474" x="746125" y="1539875"/>
          <p14:tracePt t="39744" x="739775" y="1533525"/>
          <p14:tracePt t="39750" x="736600" y="1533525"/>
          <p14:tracePt t="39758" x="730250" y="1530350"/>
          <p14:tracePt t="39773" x="720725" y="1517650"/>
          <p14:tracePt t="39790" x="711200" y="1508125"/>
          <p14:tracePt t="39807" x="695325" y="1495425"/>
          <p14:tracePt t="39824" x="685800" y="1482725"/>
          <p14:tracePt t="39840" x="685800" y="1463675"/>
          <p14:tracePt t="39857" x="679450" y="1441450"/>
          <p14:tracePt t="39873" x="679450" y="1431925"/>
          <p14:tracePt t="39890" x="679450" y="1416050"/>
          <p14:tracePt t="39907" x="679450" y="1406525"/>
          <p14:tracePt t="40163" x="679450" y="1409700"/>
          <p14:tracePt t="40171" x="679450" y="1419225"/>
          <p14:tracePt t="40178" x="679450" y="1425575"/>
          <p14:tracePt t="40190" x="679450" y="1428750"/>
          <p14:tracePt t="40206" x="679450" y="1444625"/>
          <p14:tracePt t="40223" x="679450" y="1473200"/>
          <p14:tracePt t="40240" x="679450" y="1482725"/>
          <p14:tracePt t="40242" x="682625" y="1492250"/>
          <p14:tracePt t="40257" x="695325" y="1517650"/>
          <p14:tracePt t="40273" x="714375" y="1546225"/>
          <p14:tracePt t="40290" x="723900" y="1571625"/>
          <p14:tracePt t="40307" x="742950" y="1606550"/>
          <p14:tracePt t="40323" x="752475" y="1622425"/>
          <p14:tracePt t="40340" x="755650" y="1631950"/>
          <p14:tracePt t="40357" x="768350" y="1663700"/>
          <p14:tracePt t="40373" x="768350" y="1676400"/>
          <p14:tracePt t="40391" x="774700" y="1701800"/>
          <p14:tracePt t="40407" x="777875" y="1717675"/>
          <p14:tracePt t="40423" x="784225" y="1727200"/>
          <p14:tracePt t="40440" x="793750" y="1736725"/>
          <p14:tracePt t="40457" x="800100" y="1755775"/>
          <p14:tracePt t="40473" x="803275" y="1765300"/>
          <p14:tracePt t="40491" x="803275" y="1781175"/>
          <p14:tracePt t="40506" x="803275" y="1797050"/>
          <p14:tracePt t="40523" x="803275" y="1806575"/>
          <p14:tracePt t="40540" x="803275" y="1809750"/>
          <p14:tracePt t="40792" x="803275" y="1797050"/>
          <p14:tracePt t="40797" x="803275" y="1778000"/>
          <p14:tracePt t="40806" x="800100" y="1752600"/>
          <p14:tracePt t="40824" x="800100" y="1717675"/>
          <p14:tracePt t="40841" x="800100" y="1682750"/>
          <p14:tracePt t="40857" x="800100" y="1673225"/>
          <p14:tracePt t="40874" x="800100" y="1663700"/>
          <p14:tracePt t="40890" x="800100" y="1641475"/>
          <p14:tracePt t="40907" x="800100" y="1631950"/>
          <p14:tracePt t="40923" x="800100" y="1628775"/>
          <p14:tracePt t="40940" x="800100" y="1619250"/>
          <p14:tracePt t="40956" x="800100" y="1609725"/>
          <p14:tracePt t="40973" x="800100" y="1593850"/>
          <p14:tracePt t="40990" x="800100" y="1577975"/>
          <p14:tracePt t="41007" x="800100" y="1568450"/>
          <p14:tracePt t="41024" x="800100" y="1558925"/>
          <p14:tracePt t="41040" x="800100" y="1533525"/>
          <p14:tracePt t="41056" x="800100" y="1524000"/>
          <p14:tracePt t="41074" x="800100" y="1514475"/>
          <p14:tracePt t="41090" x="800100" y="1501775"/>
          <p14:tracePt t="41361" x="803275" y="1517650"/>
          <p14:tracePt t="41368" x="809625" y="1552575"/>
          <p14:tracePt t="41375" x="822325" y="1581150"/>
          <p14:tracePt t="41390" x="838200" y="1644650"/>
          <p14:tracePt t="41406" x="850900" y="1708150"/>
          <p14:tracePt t="41424" x="869950" y="1771650"/>
          <p14:tracePt t="41440" x="889000" y="1809750"/>
          <p14:tracePt t="41457" x="901700" y="1831975"/>
          <p14:tracePt t="41473" x="908050" y="1863725"/>
          <p14:tracePt t="41490" x="908050" y="1876425"/>
          <p14:tracePt t="41507" x="908050" y="1889125"/>
          <p14:tracePt t="41524" x="911225" y="1901825"/>
          <p14:tracePt t="41541" x="911225" y="1917700"/>
          <p14:tracePt t="41557" x="911225" y="1927225"/>
          <p14:tracePt t="41591" x="911225" y="1933575"/>
          <p14:tracePt t="41953" x="911225" y="1936750"/>
          <p14:tracePt t="43784" x="968375" y="1933575"/>
          <p14:tracePt t="43791" x="1069975" y="1914525"/>
          <p14:tracePt t="43798" x="1216025" y="1892300"/>
          <p14:tracePt t="43806" x="1346200" y="1873250"/>
          <p14:tracePt t="43823" x="1660525" y="1819275"/>
          <p14:tracePt t="43839" x="2187575" y="1749425"/>
          <p14:tracePt t="43863" x="2813050" y="1644650"/>
          <p14:tracePt t="43891" x="3835400" y="1517650"/>
          <p14:tracePt t="43924" x="4829175" y="1476375"/>
          <p14:tracePt t="43941" x="5584825" y="1447800"/>
          <p14:tracePt t="43957" x="6051550" y="1447800"/>
          <p14:tracePt t="43974" x="6461125" y="1425575"/>
          <p14:tracePt t="43990" x="6931025" y="1412875"/>
          <p14:tracePt t="44007" x="7200900" y="1381125"/>
          <p14:tracePt t="44023" x="7397750" y="1333500"/>
          <p14:tracePt t="44040" x="7677150" y="1250950"/>
          <p14:tracePt t="44056" x="7823200" y="1196975"/>
          <p14:tracePt t="44073" x="7966075" y="1133475"/>
          <p14:tracePt t="44089" x="8159750" y="1073150"/>
          <p14:tracePt t="44106" x="8270875" y="1038225"/>
          <p14:tracePt t="44122" x="8359775" y="987425"/>
          <p14:tracePt t="44139" x="8524875" y="895350"/>
          <p14:tracePt t="44156" x="8616950" y="819150"/>
          <p14:tracePt t="44173" x="8689975" y="752475"/>
          <p14:tracePt t="44189" x="8763000" y="682625"/>
          <p14:tracePt t="44206" x="8813800" y="628650"/>
          <p14:tracePt t="44223" x="8848725" y="581025"/>
          <p14:tracePt t="44239" x="8893175" y="542925"/>
          <p14:tracePt t="44256" x="8912225" y="514350"/>
          <p14:tracePt t="44273" x="8928100" y="488950"/>
          <p14:tracePt t="44290" x="8940800" y="447675"/>
          <p14:tracePt t="44307" x="8940800" y="425450"/>
          <p14:tracePt t="44322" x="8931275" y="387350"/>
          <p14:tracePt t="44340" x="8896350" y="352425"/>
          <p14:tracePt t="44356" x="8870950" y="327025"/>
          <p14:tracePt t="44373" x="8823325" y="298450"/>
          <p14:tracePt t="44390" x="8686800" y="244475"/>
          <p14:tracePt t="44406" x="8588375" y="209550"/>
          <p14:tracePt t="44423" x="8489950" y="177800"/>
          <p14:tracePt t="44439" x="8321675" y="136525"/>
          <p14:tracePt t="44456" x="8232775" y="104775"/>
          <p14:tracePt t="44473" x="8159750" y="88900"/>
          <p14:tracePt t="44490" x="8058150" y="66675"/>
          <p14:tracePt t="44506" x="8013700" y="53975"/>
          <p14:tracePt t="44522" x="7950200" y="34925"/>
          <p14:tracePt t="44539" x="7848600" y="19050"/>
          <p14:tracePt t="44556" x="7813675" y="19050"/>
          <p14:tracePt t="44573" x="7750175" y="6350"/>
          <p14:tracePt t="44589" x="7712075" y="0"/>
          <p14:tracePt t="44606" x="7689850" y="0"/>
          <p14:tracePt t="44623" x="7645400" y="0"/>
          <p14:tracePt t="44640" x="7588250" y="0"/>
          <p14:tracePt t="44656" x="7543800" y="0"/>
          <p14:tracePt t="44673" x="7461250" y="0"/>
          <p14:tracePt t="44689" x="7410450" y="0"/>
          <p14:tracePt t="44707" x="7359650" y="0"/>
          <p14:tracePt t="44723" x="7254875" y="0"/>
          <p14:tracePt t="44740" x="7185025" y="0"/>
          <p14:tracePt t="44756" x="7124700" y="0"/>
          <p14:tracePt t="44773" x="7029450" y="0"/>
          <p14:tracePt t="44790" x="6943725" y="0"/>
          <p14:tracePt t="44806" x="6851650" y="0"/>
          <p14:tracePt t="44823" x="6711950" y="0"/>
          <p14:tracePt t="44839" x="6629400" y="0"/>
          <p14:tracePt t="44856" x="6534150" y="12700"/>
          <p14:tracePt t="44873" x="6369050" y="38100"/>
          <p14:tracePt t="44890" x="6270625" y="53975"/>
          <p14:tracePt t="44907" x="6175375" y="69850"/>
          <p14:tracePt t="44923" x="6010275" y="95250"/>
          <p14:tracePt t="44939" x="5924550" y="111125"/>
          <p14:tracePt t="44956" x="5851525" y="117475"/>
          <p14:tracePt t="44973" x="5762625" y="139700"/>
          <p14:tracePt t="44989" x="5705475" y="152400"/>
          <p14:tracePt t="45006" x="5641975" y="174625"/>
          <p14:tracePt t="45023" x="5568950" y="193675"/>
          <p14:tracePt t="45039" x="5530850" y="206375"/>
          <p14:tracePt t="45056" x="5505450" y="215900"/>
          <p14:tracePt t="45073" x="5470525" y="241300"/>
          <p14:tracePt t="45089" x="5461000" y="250825"/>
          <p14:tracePt t="45106" x="5451475" y="273050"/>
          <p14:tracePt t="45123" x="5432425" y="314325"/>
          <p14:tracePt t="45139" x="5413375" y="361950"/>
          <p14:tracePt t="45156" x="5397500" y="425450"/>
          <p14:tracePt t="45173" x="5378450" y="514350"/>
          <p14:tracePt t="45189" x="5362575" y="577850"/>
          <p14:tracePt t="45206" x="5340350" y="644525"/>
          <p14:tracePt t="45223" x="5334000" y="742950"/>
          <p14:tracePt t="45239" x="5334000" y="844550"/>
          <p14:tracePt t="45256" x="5334000" y="917575"/>
          <p14:tracePt t="45273" x="5334000" y="1012825"/>
          <p14:tracePt t="45289" x="5321300" y="1085850"/>
          <p14:tracePt t="45306" x="5305425" y="1171575"/>
          <p14:tracePt t="45308" x="5295900" y="1209675"/>
          <p14:tracePt t="45324" x="5289550" y="1282700"/>
          <p14:tracePt t="45340" x="5267325" y="1346200"/>
          <p14:tracePt t="45356" x="5254625" y="1400175"/>
          <p14:tracePt t="45373" x="5248275" y="1485900"/>
          <p14:tracePt t="45389" x="5248275" y="1546225"/>
          <p14:tracePt t="45406" x="5248275" y="1590675"/>
          <p14:tracePt t="45423" x="5248275" y="1651000"/>
          <p14:tracePt t="45439" x="5248275" y="1673225"/>
          <p14:tracePt t="45456" x="5248275" y="1695450"/>
          <p14:tracePt t="45473" x="5248275" y="1736725"/>
          <p14:tracePt t="45489" x="5248275" y="1746250"/>
          <p14:tracePt t="45507" x="5248275" y="1758950"/>
          <p14:tracePt t="45523" x="5254625" y="1768475"/>
          <p14:tracePt t="45540" x="5270500" y="1784350"/>
          <p14:tracePt t="45556" x="5280025" y="1797050"/>
          <p14:tracePt t="45573" x="5314950" y="1812925"/>
          <p14:tracePt t="45589" x="5343525" y="1825625"/>
          <p14:tracePt t="45606" x="5368925" y="1841500"/>
          <p14:tracePt t="45624" x="5432425" y="1860550"/>
          <p14:tracePt t="45640" x="5476875" y="1876425"/>
          <p14:tracePt t="45657" x="5559425" y="1895475"/>
          <p14:tracePt t="45673" x="5622925" y="1917700"/>
          <p14:tracePt t="45690" x="5695950" y="1930400"/>
          <p14:tracePt t="45707" x="5886450" y="1955800"/>
          <p14:tracePt t="45723" x="6000750" y="1965325"/>
          <p14:tracePt t="45740" x="6083300" y="1965325"/>
          <p14:tracePt t="45757" x="6223000" y="1965325"/>
          <p14:tracePt t="45772" x="6308725" y="1952625"/>
          <p14:tracePt t="45789" x="6381750" y="1936750"/>
          <p14:tracePt t="45806" x="6473825" y="1917700"/>
          <p14:tracePt t="45822" x="6527800" y="1895475"/>
          <p14:tracePt t="45839" x="6588125" y="1889125"/>
          <p14:tracePt t="45856" x="6651625" y="1876425"/>
          <p14:tracePt t="45873" x="6683375" y="1876425"/>
          <p14:tracePt t="45889" x="6711950" y="1870075"/>
          <p14:tracePt t="45906" x="6734175" y="1870075"/>
          <p14:tracePt t="45922" x="6743700" y="1870075"/>
          <p14:tracePt t="45939" x="6746875" y="1870075"/>
          <p14:tracePt t="45978" x="6753225" y="1870075"/>
          <p14:tracePt t="45990" x="6762750" y="1870075"/>
          <p14:tracePt t="46006" x="6778625" y="1870075"/>
          <p14:tracePt t="46022" x="6788150" y="1870075"/>
          <p14:tracePt t="46040" x="6797675" y="1870075"/>
          <p14:tracePt t="46056" x="6816725" y="1857375"/>
          <p14:tracePt t="46073" x="6826250" y="1841500"/>
          <p14:tracePt t="46089" x="6838950" y="1819275"/>
          <p14:tracePt t="46106" x="6838950" y="1708150"/>
          <p14:tracePt t="46123" x="6826250" y="1622425"/>
          <p14:tracePt t="46139" x="6788150" y="1543050"/>
          <p14:tracePt t="46156" x="6702425" y="1450975"/>
          <p14:tracePt t="46173" x="6619875" y="1384300"/>
          <p14:tracePt t="46189" x="6524625" y="1308100"/>
          <p14:tracePt t="46207" x="6391275" y="1200150"/>
          <p14:tracePt t="46223" x="6305550" y="1123950"/>
          <p14:tracePt t="46239" x="6235700" y="1069975"/>
          <p14:tracePt t="46256" x="6169025" y="1028700"/>
          <p14:tracePt t="46272" x="6121400" y="993775"/>
          <p14:tracePt t="46289" x="6073775" y="968375"/>
          <p14:tracePt t="46306" x="6010275" y="936625"/>
          <p14:tracePt t="46323" x="5978525" y="917575"/>
          <p14:tracePt t="46339" x="5946775" y="898525"/>
          <p14:tracePt t="46356" x="5908675" y="854075"/>
          <p14:tracePt t="46372" x="5876925" y="812800"/>
          <p14:tracePt t="46389" x="5857875" y="784225"/>
          <p14:tracePt t="46406" x="5838825" y="733425"/>
          <p14:tracePt t="46422" x="5819775" y="701675"/>
          <p14:tracePt t="46439" x="5807075" y="657225"/>
          <p14:tracePt t="46456" x="5788025" y="593725"/>
          <p14:tracePt t="46472" x="5775325" y="549275"/>
          <p14:tracePt t="46489" x="5775325" y="527050"/>
          <p14:tracePt t="46506" x="5775325" y="492125"/>
          <p14:tracePt t="46523" x="5775325" y="482600"/>
          <p14:tracePt t="46539" x="5775325" y="473075"/>
          <p14:tracePt t="46557" x="5775325" y="457200"/>
          <p14:tracePt t="46573" x="5775325" y="441325"/>
          <p14:tracePt t="46589" x="5781675" y="431800"/>
          <p14:tracePt t="46606" x="5791200" y="419100"/>
          <p14:tracePt t="46623" x="5803900" y="412750"/>
          <p14:tracePt t="46640" x="5822950" y="403225"/>
          <p14:tracePt t="46657" x="5832475" y="387350"/>
          <p14:tracePt t="46673" x="5842000" y="377825"/>
          <p14:tracePt t="46690" x="5883275" y="365125"/>
          <p14:tracePt t="46706" x="5905500" y="361950"/>
          <p14:tracePt t="46723" x="5937250" y="355600"/>
          <p14:tracePt t="46740" x="5969000" y="349250"/>
          <p14:tracePt t="46756" x="6007100" y="330200"/>
          <p14:tracePt t="46773" x="6051550" y="323850"/>
          <p14:tracePt t="46790" x="6130925" y="323850"/>
          <p14:tracePt t="46806" x="6165850" y="317500"/>
          <p14:tracePt t="46822" x="6219825" y="317500"/>
          <p14:tracePt t="46840" x="6283325" y="317500"/>
          <p14:tracePt t="46857" x="6324600" y="317500"/>
          <p14:tracePt t="46873" x="6369050" y="317500"/>
          <p14:tracePt t="46890" x="6442075" y="317500"/>
          <p14:tracePt t="46906" x="6483350" y="317500"/>
          <p14:tracePt t="46923" x="6530975" y="327025"/>
          <p14:tracePt t="46939" x="6594475" y="346075"/>
          <p14:tracePt t="46956" x="6638925" y="358775"/>
          <p14:tracePt t="46972" x="6670675" y="371475"/>
          <p14:tracePt t="46990" x="6711950" y="387350"/>
          <p14:tracePt t="47006" x="6734175" y="406400"/>
          <p14:tracePt t="47022" x="6756400" y="415925"/>
          <p14:tracePt t="47040" x="6791325" y="441325"/>
          <p14:tracePt t="47056" x="6823075" y="473075"/>
          <p14:tracePt t="47073" x="6848475" y="498475"/>
          <p14:tracePt t="47089" x="6873875" y="539750"/>
          <p14:tracePt t="47106" x="6886575" y="561975"/>
          <p14:tracePt t="47122" x="6896100" y="574675"/>
          <p14:tracePt t="47139" x="6896100" y="593725"/>
          <p14:tracePt t="47156" x="6896100" y="603250"/>
          <p14:tracePt t="47173" x="6896100" y="612775"/>
          <p14:tracePt t="47189" x="6896100" y="628650"/>
          <p14:tracePt t="47206" x="6896100" y="641350"/>
          <p14:tracePt t="47222" x="6896100" y="654050"/>
          <p14:tracePt t="47239" x="6896100" y="666750"/>
          <p14:tracePt t="47256" x="6896100" y="676275"/>
          <p14:tracePt t="47272" x="6896100" y="704850"/>
          <p14:tracePt t="47290" x="6880225" y="746125"/>
          <p14:tracePt t="47306" x="6861175" y="784225"/>
          <p14:tracePt t="47322" x="6848475" y="822325"/>
          <p14:tracePt t="47339" x="6829425" y="863600"/>
          <p14:tracePt t="47356" x="6797675" y="911225"/>
          <p14:tracePt t="47372" x="6769100" y="958850"/>
          <p14:tracePt t="47389" x="6711950" y="1044575"/>
          <p14:tracePt t="47406" x="6664325" y="1114425"/>
          <p14:tracePt t="47422" x="6600825" y="1177925"/>
          <p14:tracePt t="47439" x="6470650" y="1270000"/>
          <p14:tracePt t="47456" x="6400800" y="1317625"/>
          <p14:tracePt t="47473" x="6359525" y="1358900"/>
          <p14:tracePt t="47490" x="6315075" y="1403350"/>
          <p14:tracePt t="47506" x="6289675" y="1428750"/>
          <p14:tracePt t="47523" x="6257925" y="1447800"/>
          <p14:tracePt t="47539" x="6223000" y="1470025"/>
          <p14:tracePt t="47556" x="6191250" y="1482725"/>
          <p14:tracePt t="47573" x="6169025" y="1489075"/>
          <p14:tracePt t="47589" x="6140450" y="1489075"/>
          <p14:tracePt t="47606" x="6130925" y="1489075"/>
          <p14:tracePt t="47623" x="6118225" y="1489075"/>
          <p14:tracePt t="47639" x="6102350" y="1489075"/>
          <p14:tracePt t="47656" x="6092825" y="1482725"/>
          <p14:tracePt t="47673" x="6073775" y="1441450"/>
          <p14:tracePt t="47690" x="6054725" y="1409700"/>
          <p14:tracePt t="47706" x="6035675" y="1371600"/>
          <p14:tracePt t="47724" x="6003925" y="1311275"/>
          <p14:tracePt t="47740" x="5972175" y="1279525"/>
          <p14:tracePt t="47756" x="5946775" y="1231900"/>
          <p14:tracePt t="47773" x="5899150" y="1165225"/>
          <p14:tracePt t="47789" x="5870575" y="1120775"/>
          <p14:tracePt t="47806" x="5842000" y="1095375"/>
          <p14:tracePt t="47823" x="5772150" y="1038225"/>
          <p14:tracePt t="47839" x="5740400" y="1016000"/>
          <p14:tracePt t="47856" x="5708650" y="984250"/>
          <p14:tracePt t="47873" x="5670550" y="946150"/>
          <p14:tracePt t="47889" x="5638800" y="914400"/>
          <p14:tracePt t="47906" x="5616575" y="889000"/>
          <p14:tracePt t="47923" x="5578475" y="854075"/>
          <p14:tracePt t="47939" x="5568950" y="838200"/>
          <p14:tracePt t="47956" x="5559425" y="828675"/>
          <p14:tracePt t="47973" x="5537200" y="806450"/>
          <p14:tracePt t="47989" x="5527675" y="800100"/>
          <p14:tracePt t="48006" x="5518150" y="800100"/>
          <p14:tracePt t="48023" x="5511800" y="800100"/>
          <p14:tracePt t="48302" x="5549900" y="809625"/>
          <p14:tracePt t="48309" x="5575300" y="825500"/>
          <p14:tracePt t="48323" x="5654675" y="854075"/>
          <p14:tracePt t="48340" x="5718175" y="869950"/>
          <p14:tracePt t="48356" x="5781675" y="882650"/>
          <p14:tracePt t="48372" x="5915025" y="908050"/>
          <p14:tracePt t="48389" x="6000750" y="923925"/>
          <p14:tracePt t="48406" x="6061075" y="930275"/>
          <p14:tracePt t="48422" x="6130925" y="930275"/>
          <p14:tracePt t="48439" x="6153150" y="930275"/>
          <p14:tracePt t="48456" x="6181725" y="930275"/>
          <p14:tracePt t="48472" x="6197600" y="911225"/>
          <p14:tracePt t="48489" x="6207125" y="901700"/>
          <p14:tracePt t="48506" x="6223000" y="892175"/>
          <p14:tracePt t="48522" x="6257925" y="850900"/>
          <p14:tracePt t="48539" x="6276975" y="825500"/>
          <p14:tracePt t="48557" x="6308725" y="781050"/>
          <p14:tracePt t="48572" x="6321425" y="752475"/>
          <p14:tracePt t="48589" x="6334125" y="720725"/>
          <p14:tracePt t="48606" x="6343650" y="698500"/>
          <p14:tracePt t="48622" x="6343650" y="676275"/>
          <p14:tracePt t="48639" x="6343650" y="666750"/>
          <p14:tracePt t="48657" x="6337300" y="663575"/>
          <p14:tracePt t="48673" x="6327775" y="663575"/>
          <p14:tracePt t="48689" x="6305550" y="663575"/>
          <p14:tracePt t="48706" x="6267450" y="663575"/>
          <p14:tracePt t="48723" x="6238875" y="663575"/>
          <p14:tracePt t="48739" x="6216650" y="663575"/>
          <p14:tracePt t="48757" x="6175375" y="663575"/>
          <p14:tracePt t="48773" x="6153150" y="663575"/>
          <p14:tracePt t="48789" x="6124575" y="663575"/>
          <p14:tracePt t="48806" x="6076950" y="663575"/>
          <p14:tracePt t="48822" x="6045200" y="666750"/>
          <p14:tracePt t="48839" x="6022975" y="676275"/>
          <p14:tracePt t="48856" x="6000750" y="692150"/>
          <p14:tracePt t="48873" x="5991225" y="701675"/>
          <p14:tracePt t="48889" x="5981700" y="714375"/>
          <p14:tracePt t="48906" x="5969000" y="727075"/>
          <p14:tracePt t="48922" x="5969000" y="742950"/>
          <p14:tracePt t="48939" x="5969000" y="752475"/>
          <p14:tracePt t="48956" x="5969000" y="768350"/>
          <p14:tracePt t="48972" x="5969000" y="777875"/>
          <p14:tracePt t="48989" x="5981700" y="793750"/>
          <p14:tracePt t="49005" x="6032500" y="825500"/>
          <p14:tracePt t="49022" x="6061075" y="835025"/>
          <p14:tracePt t="49039" x="6092825" y="854075"/>
          <p14:tracePt t="49056" x="6134100" y="873125"/>
          <p14:tracePt t="49072" x="6159500" y="879475"/>
          <p14:tracePt t="49089" x="6175375" y="879475"/>
          <p14:tracePt t="49105" x="6188075" y="879475"/>
          <p14:tracePt t="49122" x="6203950" y="879475"/>
          <p14:tracePt t="49139" x="6213475" y="879475"/>
          <p14:tracePt t="49155" x="6229350" y="879475"/>
          <p14:tracePt t="49712" x="6235700" y="917575"/>
          <p14:tracePt t="49718" x="6242050" y="987425"/>
          <p14:tracePt t="49725" x="6261100" y="1079500"/>
          <p14:tracePt t="49740" x="6299200" y="1266825"/>
          <p14:tracePt t="49755" x="6343650" y="1431925"/>
          <p14:tracePt t="49772" x="6381750" y="1616075"/>
          <p14:tracePt t="49790" x="6445250" y="1876425"/>
          <p14:tracePt t="49822" x="6527800" y="2216150"/>
          <p14:tracePt t="49855" x="6619875" y="2581275"/>
          <p14:tracePt t="49874" x="6654800" y="2724150"/>
          <p14:tracePt t="49894" x="6711950" y="2873375"/>
          <p14:tracePt t="49905" x="6746875" y="2981325"/>
          <p14:tracePt t="49922" x="6778625" y="3070225"/>
          <p14:tracePt t="49940" x="6800850" y="3203575"/>
          <p14:tracePt t="49956" x="6816725" y="3267075"/>
          <p14:tracePt t="49972" x="6835775" y="3321050"/>
          <p14:tracePt t="49989" x="6858000" y="3422650"/>
          <p14:tracePt t="50005" x="6870700" y="3486150"/>
          <p14:tracePt t="50022" x="6886575" y="3549650"/>
          <p14:tracePt t="50039" x="6911975" y="3613150"/>
          <p14:tracePt t="50056" x="6924675" y="3651250"/>
          <p14:tracePt t="50072" x="6943725" y="3698875"/>
          <p14:tracePt t="50089" x="6994525" y="3794125"/>
          <p14:tracePt t="50106" x="7026275" y="3860800"/>
          <p14:tracePt t="50123" x="7054850" y="3927475"/>
          <p14:tracePt t="50139" x="7073900" y="3990975"/>
          <p14:tracePt t="50156" x="7086600" y="4035425"/>
          <p14:tracePt t="50172" x="7099300" y="4067175"/>
          <p14:tracePt t="50189" x="7143750" y="4111625"/>
          <p14:tracePt t="50205" x="7175500" y="4137025"/>
          <p14:tracePt t="50223" x="7200900" y="4168775"/>
          <p14:tracePt t="50239" x="7251700" y="4184650"/>
          <p14:tracePt t="50256" x="7280275" y="4197350"/>
          <p14:tracePt t="50272" x="7312025" y="4216400"/>
          <p14:tracePt t="50289" x="7346950" y="4222750"/>
          <p14:tracePt t="50306" x="7359650" y="4222750"/>
          <p14:tracePt t="50322" x="7372350" y="4222750"/>
          <p14:tracePt t="50339" x="7385050" y="4203700"/>
          <p14:tracePt t="50355" x="7394575" y="4194175"/>
          <p14:tracePt t="50372" x="7419975" y="4171950"/>
          <p14:tracePt t="50389" x="7435850" y="4137025"/>
          <p14:tracePt t="50406" x="7445375" y="4121150"/>
          <p14:tracePt t="50423" x="7454900" y="4098925"/>
          <p14:tracePt t="50439" x="7480300" y="4070350"/>
          <p14:tracePt t="50456" x="7486650" y="4054475"/>
          <p14:tracePt t="50472" x="7486650" y="4032250"/>
          <p14:tracePt t="50489" x="7486650" y="4000500"/>
          <p14:tracePt t="50505" x="7486650" y="3975100"/>
          <p14:tracePt t="50522" x="7477125" y="3959225"/>
          <p14:tracePt t="50539" x="7445375" y="3943350"/>
          <p14:tracePt t="50556" x="7419975" y="3927475"/>
          <p14:tracePt t="50574" x="7366000" y="3908425"/>
          <p14:tracePt t="50588" x="7327900" y="3895725"/>
          <p14:tracePt t="50605" x="7289800" y="3889375"/>
          <p14:tracePt t="50622" x="7245350" y="3889375"/>
          <p14:tracePt t="50639" x="7169150" y="3889375"/>
          <p14:tracePt t="50656" x="7124700" y="3889375"/>
          <p14:tracePt t="50673" x="7070725" y="3889375"/>
          <p14:tracePt t="50690" x="7048500" y="3889375"/>
          <p14:tracePt t="50706" x="7026275" y="3889375"/>
          <p14:tracePt t="50723" x="7010400" y="3889375"/>
          <p14:tracePt t="50739" x="7000875" y="3889375"/>
          <p14:tracePt t="50755" x="6991350" y="3889375"/>
          <p14:tracePt t="50773" x="6988175" y="3889375"/>
          <p14:tracePt t="50808" x="6988175" y="3883025"/>
          <p14:tracePt t="50822" x="6988175" y="3867150"/>
          <p14:tracePt t="50839" x="6988175" y="3857625"/>
          <p14:tracePt t="50856" x="6994525" y="3848100"/>
          <p14:tracePt t="50873" x="7010400" y="3813175"/>
          <p14:tracePt t="50889" x="7026275" y="3797300"/>
          <p14:tracePt t="50905" x="7058025" y="3775075"/>
          <p14:tracePt t="50922" x="7086600" y="3743325"/>
          <p14:tracePt t="50939" x="7115175" y="3721100"/>
          <p14:tracePt t="50955" x="7134225" y="3702050"/>
          <p14:tracePt t="50973" x="7165975" y="3673475"/>
          <p14:tracePt t="50989" x="7178675" y="3663950"/>
          <p14:tracePt t="51005" x="7194550" y="3648075"/>
          <p14:tracePt t="51022" x="7219950" y="3632200"/>
          <p14:tracePt t="51039" x="7235825" y="3622675"/>
          <p14:tracePt t="51056" x="7251700" y="3613150"/>
          <p14:tracePt t="51072" x="7283450" y="3590925"/>
          <p14:tracePt t="51089" x="7299325" y="3581400"/>
          <p14:tracePt t="51105" x="7331075" y="3568700"/>
          <p14:tracePt t="51122" x="7366000" y="3549650"/>
          <p14:tracePt t="51139" x="7394575" y="3530600"/>
          <p14:tracePt t="51156" x="7419975" y="3521075"/>
          <p14:tracePt t="51172" x="7467600" y="3502025"/>
          <p14:tracePt t="51189" x="7493000" y="3489325"/>
          <p14:tracePt t="51205" x="7531100" y="3470275"/>
          <p14:tracePt t="51223" x="7588250" y="3444875"/>
          <p14:tracePt t="51239" x="7635875" y="3432175"/>
          <p14:tracePt t="51256" x="7673975" y="3413125"/>
          <p14:tracePt t="51272" x="7734300" y="3400425"/>
          <p14:tracePt t="51289" x="7778750" y="3400425"/>
          <p14:tracePt t="51305" x="7816850" y="3400425"/>
          <p14:tracePt t="51322" x="7858125" y="3400425"/>
          <p14:tracePt t="51339" x="7886700" y="3400425"/>
          <p14:tracePt t="51355" x="7921625" y="3400425"/>
          <p14:tracePt t="51372" x="7969250" y="3400425"/>
          <p14:tracePt t="51389" x="7991475" y="3400425"/>
          <p14:tracePt t="51405" x="8029575" y="3403600"/>
          <p14:tracePt t="51423" x="8070850" y="3403600"/>
          <p14:tracePt t="51439" x="8093075" y="3403600"/>
          <p14:tracePt t="51455" x="8121650" y="3403600"/>
          <p14:tracePt t="51472" x="8156575" y="3419475"/>
          <p14:tracePt t="51489" x="8185150" y="3419475"/>
          <p14:tracePt t="51505" x="8207375" y="3425825"/>
          <p14:tracePt t="51522" x="8258175" y="3444875"/>
          <p14:tracePt t="51539" x="8286750" y="3451225"/>
          <p14:tracePt t="51555" x="8318500" y="3463925"/>
          <p14:tracePt t="51572" x="8337550" y="3463925"/>
          <p14:tracePt t="51589" x="8353425" y="3463925"/>
          <p14:tracePt t="51605" x="8362950" y="3463925"/>
          <p14:tracePt t="51622" x="8369300" y="3463925"/>
          <p14:tracePt t="51678" x="8366125" y="3463925"/>
          <p14:tracePt t="51685" x="8362950" y="3463925"/>
          <p14:tracePt t="51693" x="8356600" y="3463925"/>
          <p14:tracePt t="51705" x="8347075" y="3463925"/>
          <p14:tracePt t="51722" x="8324850" y="3463925"/>
          <p14:tracePt t="51739" x="8305800" y="3463925"/>
          <p14:tracePt t="51756" x="8255000" y="3470275"/>
          <p14:tracePt t="51772" x="8204200" y="3470275"/>
          <p14:tracePt t="51789" x="8140700" y="3489325"/>
          <p14:tracePt t="51806" x="8032750" y="3495675"/>
          <p14:tracePt t="51822" x="7969250" y="3511550"/>
          <p14:tracePt t="51838" x="7921625" y="3524250"/>
          <p14:tracePt t="51856" x="7851775" y="3536950"/>
          <p14:tracePt t="51872" x="7788275" y="3559175"/>
          <p14:tracePt t="51889" x="7734300" y="3571875"/>
          <p14:tracePt t="51907" x="7661275" y="3590925"/>
          <p14:tracePt t="51923" x="7623175" y="3603625"/>
          <p14:tracePt t="51940" x="7594600" y="3622675"/>
          <p14:tracePt t="51956" x="7550150" y="3641725"/>
          <p14:tracePt t="51972" x="7527925" y="3651250"/>
          <p14:tracePt t="51990" x="7505700" y="3663950"/>
          <p14:tracePt t="52006" x="7477125" y="3686175"/>
          <p14:tracePt t="52022" x="7461250" y="3695700"/>
          <p14:tracePt t="52038" x="7451725" y="3705225"/>
          <p14:tracePt t="52055" x="7429500" y="3727450"/>
          <p14:tracePt t="52072" x="7419975" y="3736975"/>
          <p14:tracePt t="52089" x="7404100" y="3746500"/>
          <p14:tracePt t="52105" x="7369175" y="3765550"/>
          <p14:tracePt t="52122" x="7346950" y="3781425"/>
          <p14:tracePt t="52139" x="7331075" y="3790950"/>
          <p14:tracePt t="52155" x="7318375" y="3806825"/>
          <p14:tracePt t="52172" x="7308850" y="3810000"/>
          <p14:tracePt t="52189" x="7299325" y="3810000"/>
          <p14:tracePt t="52205" x="7277100" y="3816350"/>
          <p14:tracePt t="52299" x="7277100" y="3813175"/>
          <p14:tracePt t="52305" x="7280275" y="3810000"/>
          <p14:tracePt t="52313" x="7289800" y="3803650"/>
          <p14:tracePt t="52322" x="7296150" y="3800475"/>
          <p14:tracePt t="52340" x="7312025" y="3784600"/>
          <p14:tracePt t="52342" x="7318375" y="3765550"/>
          <p14:tracePt t="52355" x="7350125" y="3740150"/>
          <p14:tracePt t="52372" x="7372350" y="3708400"/>
          <p14:tracePt t="52389" x="7397750" y="3683000"/>
          <p14:tracePt t="52406" x="7429500" y="3648075"/>
          <p14:tracePt t="52422" x="7445375" y="3629025"/>
          <p14:tracePt t="52439" x="7454900" y="3619500"/>
          <p14:tracePt t="52456" x="7489825" y="3603625"/>
          <p14:tracePt t="52472" x="7505700" y="3587750"/>
          <p14:tracePt t="52488" x="7537450" y="3575050"/>
          <p14:tracePt t="52505" x="7588250" y="3556000"/>
          <p14:tracePt t="52522" x="7610475" y="3543300"/>
          <p14:tracePt t="52539" x="7648575" y="3530600"/>
          <p14:tracePt t="52555" x="7689850" y="3530600"/>
          <p14:tracePt t="52572" x="7718425" y="3530600"/>
          <p14:tracePt t="52588" x="7740650" y="3530600"/>
          <p14:tracePt t="52605" x="7788275" y="3530600"/>
          <p14:tracePt t="52622" x="7832725" y="3530600"/>
          <p14:tracePt t="52639" x="7867650" y="3530600"/>
          <p14:tracePt t="52656" x="7931150" y="3530600"/>
          <p14:tracePt t="52671" x="7975600" y="3530600"/>
          <p14:tracePt t="52690" x="8035925" y="3530600"/>
          <p14:tracePt t="52706" x="8067675" y="3546475"/>
          <p14:tracePt t="52722" x="8105775" y="3559175"/>
          <p14:tracePt t="52739" x="8169275" y="3578225"/>
          <p14:tracePt t="52755" x="8213725" y="3584575"/>
          <p14:tracePt t="52772" x="8242300" y="3590925"/>
          <p14:tracePt t="52789" x="8277225" y="3590925"/>
          <p14:tracePt t="52805" x="8286750" y="3590925"/>
          <p14:tracePt t="52823" x="8296275" y="3590925"/>
          <p14:tracePt t="52925" x="8296275" y="3600450"/>
          <p14:tracePt t="52933" x="8289925" y="3600450"/>
          <p14:tracePt t="52939" x="8283575" y="3606800"/>
          <p14:tracePt t="52955" x="8270875" y="3613150"/>
          <p14:tracePt t="52972" x="8239125" y="3622675"/>
          <p14:tracePt t="52988" x="8197850" y="3635375"/>
          <p14:tracePt t="53005" x="8159750" y="3648075"/>
          <p14:tracePt t="53022" x="8112125" y="3667125"/>
          <p14:tracePt t="53039" x="8048625" y="3695700"/>
          <p14:tracePt t="53055" x="7991475" y="3730625"/>
          <p14:tracePt t="53072" x="7947025" y="3749675"/>
          <p14:tracePt t="53089" x="7845425" y="3778250"/>
          <p14:tracePt t="53105" x="7781925" y="3800475"/>
          <p14:tracePt t="53122" x="7715250" y="3813175"/>
          <p14:tracePt t="53139" x="7661275" y="3832225"/>
          <p14:tracePt t="53155" x="7629525" y="3838575"/>
          <p14:tracePt t="53172" x="7607300" y="3838575"/>
          <p14:tracePt t="53188" x="7581900" y="3844925"/>
          <p14:tracePt t="53205" x="7566025" y="3848100"/>
          <p14:tracePt t="53222" x="7537450" y="3860800"/>
          <p14:tracePt t="53239" x="7515225" y="3860800"/>
          <p14:tracePt t="53255" x="7505700" y="3860800"/>
          <p14:tracePt t="53272" x="7496175" y="3860800"/>
          <p14:tracePt t="53288" x="7477125" y="3860800"/>
          <p14:tracePt t="53305" x="7467600" y="3860800"/>
          <p14:tracePt t="53322" x="7461250" y="3860800"/>
          <p14:tracePt t="53355" x="7458075" y="3860800"/>
          <p14:tracePt t="53789" x="7464425" y="3851275"/>
          <p14:tracePt t="53795" x="7483475" y="3832225"/>
          <p14:tracePt t="53806" x="7496175" y="3819525"/>
          <p14:tracePt t="53822" x="7540625" y="3762375"/>
          <p14:tracePt t="53839" x="7566025" y="3736975"/>
          <p14:tracePt t="53855" x="7591425" y="3705225"/>
          <p14:tracePt t="53888" x="7658100" y="3676650"/>
          <p14:tracePt t="53923" x="7689850" y="3644900"/>
          <p14:tracePt t="53939" x="7699375" y="3644900"/>
          <p14:tracePt t="53955" x="7702550" y="3644900"/>
          <p14:tracePt t="54244" x="7712075" y="3644900"/>
          <p14:tracePt t="54251" x="7718425" y="3641725"/>
          <p14:tracePt t="54258" x="7724775" y="3641725"/>
          <p14:tracePt t="54272" x="7740650" y="3629025"/>
          <p14:tracePt t="54289" x="7750175" y="3629025"/>
          <p14:tracePt t="54305" x="7759700" y="3629025"/>
          <p14:tracePt t="54322" x="7785100" y="3619500"/>
          <p14:tracePt t="54338" x="7800975" y="3613150"/>
          <p14:tracePt t="54355" x="7823200" y="3609975"/>
          <p14:tracePt t="54357" x="7829550" y="3609975"/>
          <p14:tracePt t="54372" x="7842250" y="3603625"/>
          <p14:tracePt t="54388" x="7854950" y="3594100"/>
          <p14:tracePt t="54405" x="7864475" y="3594100"/>
          <p14:tracePt t="54422" x="7877175" y="3594100"/>
          <p14:tracePt t="54439" x="7893050" y="3594100"/>
          <p14:tracePt t="54456" x="7908925" y="3594100"/>
          <p14:tracePt t="54473" x="7950200" y="3575050"/>
          <p14:tracePt t="54489" x="7988300" y="3568700"/>
          <p14:tracePt t="54505" x="8016875" y="3556000"/>
          <p14:tracePt t="54522" x="8067675" y="3549650"/>
          <p14:tracePt t="54539" x="8089900" y="3540125"/>
          <p14:tracePt t="54555" x="8112125" y="3533775"/>
          <p14:tracePt t="54573" x="8147050" y="3527425"/>
          <p14:tracePt t="54590" x="8159750" y="3527425"/>
          <p14:tracePt t="54607" x="8188325" y="3527425"/>
          <p14:tracePt t="54622" x="8204200" y="3527425"/>
          <p14:tracePt t="54639" x="8213725" y="3517900"/>
          <p14:tracePt t="54655" x="8229600" y="3517900"/>
          <p14:tracePt t="54671" x="8242300" y="3517900"/>
          <p14:tracePt t="54689" x="8251825" y="3517900"/>
          <p14:tracePt t="54706" x="8258175" y="3517900"/>
          <p14:tracePt t="54891" x="8245475" y="3517900"/>
          <p14:tracePt t="54899" x="8216900" y="3527425"/>
          <p14:tracePt t="54906" x="8191500" y="3527425"/>
          <p14:tracePt t="54922" x="8153400" y="3533775"/>
          <p14:tracePt t="54940" x="8108950" y="3540125"/>
          <p14:tracePt t="54956" x="8039100" y="3552825"/>
          <p14:tracePt t="54972" x="7975600" y="3568700"/>
          <p14:tracePt t="54989" x="7912100" y="3581400"/>
          <p14:tracePt t="55005" x="7810500" y="3603625"/>
          <p14:tracePt t="55021" x="7753350" y="3616325"/>
          <p14:tracePt t="55039" x="7708900" y="3622675"/>
          <p14:tracePt t="55055" x="7673975" y="3635375"/>
          <p14:tracePt t="55072" x="7645400" y="3641725"/>
          <p14:tracePt t="55089" x="7613650" y="3660775"/>
          <p14:tracePt t="55106" x="7566025" y="3679825"/>
          <p14:tracePt t="55122" x="7534275" y="3689350"/>
          <p14:tracePt t="55138" x="7512050" y="3702050"/>
          <p14:tracePt t="55155" x="7496175" y="3724275"/>
          <p14:tracePt t="55171" x="7480300" y="3733800"/>
          <p14:tracePt t="55188" x="7470775" y="3743325"/>
          <p14:tracePt t="55205" x="7464425" y="3756025"/>
          <p14:tracePt t="55221" x="7464425" y="3771900"/>
          <p14:tracePt t="55238" x="7461250" y="3781425"/>
          <p14:tracePt t="55255" x="7445375" y="3797300"/>
          <p14:tracePt t="55272" x="7429500" y="3806825"/>
          <p14:tracePt t="55288" x="7419975" y="3822700"/>
          <p14:tracePt t="55305" x="7419975" y="3838575"/>
          <p14:tracePt t="55322" x="7419975" y="3848100"/>
          <p14:tracePt t="55338" x="7419975" y="3857625"/>
          <p14:tracePt t="55391" x="7423150" y="3851275"/>
          <p14:tracePt t="55398" x="7426325" y="3848100"/>
          <p14:tracePt t="55405" x="7435850" y="3835400"/>
          <p14:tracePt t="55421" x="7448550" y="3803650"/>
          <p14:tracePt t="55438" x="7467600" y="3781425"/>
          <p14:tracePt t="55455" x="7502525" y="3746500"/>
          <p14:tracePt t="55472" x="7527925" y="3721100"/>
          <p14:tracePt t="55488" x="7543800" y="3705225"/>
          <p14:tracePt t="55505" x="7585075" y="3663950"/>
          <p14:tracePt t="55522" x="7610475" y="3644900"/>
          <p14:tracePt t="55538" x="7632700" y="3622675"/>
          <p14:tracePt t="55555" x="7667625" y="3590925"/>
          <p14:tracePt t="55572" x="7683500" y="3581400"/>
          <p14:tracePt t="55588" x="7708900" y="3565525"/>
          <p14:tracePt t="55605" x="7740650" y="3549650"/>
          <p14:tracePt t="55622" x="7756525" y="3536950"/>
          <p14:tracePt t="55638" x="7772400" y="3527425"/>
          <p14:tracePt t="55655" x="7804150" y="3505200"/>
          <p14:tracePt t="55672" x="7820025" y="3495675"/>
          <p14:tracePt t="55689" x="7845425" y="3479800"/>
          <p14:tracePt t="55705" x="7861300" y="3463925"/>
          <p14:tracePt t="55722" x="7877175" y="3463925"/>
          <p14:tracePt t="55740" x="7915275" y="3463925"/>
          <p14:tracePt t="55756" x="7947025" y="3463925"/>
          <p14:tracePt t="55772" x="7988300" y="3463925"/>
          <p14:tracePt t="55789" x="8051800" y="3463925"/>
          <p14:tracePt t="55805" x="8089900" y="3463925"/>
          <p14:tracePt t="55822" x="8118475" y="3473450"/>
          <p14:tracePt t="55839" x="8159750" y="3489325"/>
          <p14:tracePt t="55855" x="8172450" y="3498850"/>
          <p14:tracePt t="55872" x="8181975" y="3505200"/>
          <p14:tracePt t="55889" x="8201025" y="3505200"/>
          <p14:tracePt t="55905" x="8204200" y="3505200"/>
          <p14:tracePt t="55946" x="8204200" y="3508375"/>
          <p14:tracePt t="55962" x="8204200" y="3514725"/>
          <p14:tracePt t="55976" x="8204200" y="3524250"/>
          <p14:tracePt t="55990" x="8197850" y="3530600"/>
          <p14:tracePt t="55996" x="8181975" y="3533775"/>
          <p14:tracePt t="56005" x="8169275" y="3540125"/>
          <p14:tracePt t="56022" x="8115300" y="3552825"/>
          <p14:tracePt t="56039" x="8016875" y="3575050"/>
          <p14:tracePt t="56055" x="7950200" y="3590925"/>
          <p14:tracePt t="56072" x="7896225" y="3603625"/>
          <p14:tracePt t="56088" x="7807325" y="3625850"/>
          <p14:tracePt t="56105" x="7743825" y="3632200"/>
          <p14:tracePt t="56121" x="7699375" y="3644900"/>
          <p14:tracePt t="56138" x="7635875" y="3670300"/>
          <p14:tracePt t="56155" x="7610475" y="3676650"/>
          <p14:tracePt t="56172" x="7581900" y="3689350"/>
          <p14:tracePt t="56188" x="7566025" y="3698875"/>
          <p14:tracePt t="56205" x="7556500" y="3705225"/>
          <p14:tracePt t="56222" x="7546975" y="3705225"/>
          <p14:tracePt t="56238" x="7527925" y="3714750"/>
          <p14:tracePt t="56353" x="7527925" y="3708400"/>
          <p14:tracePt t="56360" x="7527925" y="3702050"/>
          <p14:tracePt t="56372" x="7537450" y="3702050"/>
          <p14:tracePt t="56389" x="7553325" y="3692525"/>
          <p14:tracePt t="56406" x="7562850" y="3683000"/>
          <p14:tracePt t="56423" x="7591425" y="3670300"/>
          <p14:tracePt t="56439" x="7629525" y="3648075"/>
          <p14:tracePt t="56455" x="7673975" y="3629025"/>
          <p14:tracePt t="56472" x="7718425" y="3616325"/>
          <p14:tracePt t="56488" x="7769225" y="3590925"/>
          <p14:tracePt t="56505" x="7807325" y="3578225"/>
          <p14:tracePt t="56522" x="7851775" y="3565525"/>
          <p14:tracePt t="56538" x="7915275" y="3546475"/>
          <p14:tracePt t="56555" x="7962900" y="3527425"/>
          <p14:tracePt t="56573" x="8026400" y="3514725"/>
          <p14:tracePt t="56588" x="8054975" y="3514725"/>
          <p14:tracePt t="56605" x="8070850" y="3508375"/>
          <p14:tracePt t="56622" x="8080375" y="3502025"/>
          <p14:tracePt t="56638" x="8102600" y="3502025"/>
          <p14:tracePt t="56709" x="8105775" y="3502025"/>
          <p14:tracePt t="56781" x="8112125" y="3498850"/>
          <p14:tracePt t="56787" x="8115300" y="3492500"/>
          <p14:tracePt t="56794" x="8121650" y="3492500"/>
          <p14:tracePt t="56805" x="8124825" y="3489325"/>
          <p14:tracePt t="56822" x="8153400" y="3467100"/>
          <p14:tracePt t="56838" x="8175625" y="3467100"/>
          <p14:tracePt t="56855" x="8204200" y="3467100"/>
          <p14:tracePt t="56872" x="8229600" y="3467100"/>
          <p14:tracePt t="56889" x="8242300" y="3467100"/>
          <p14:tracePt t="56905" x="8255000" y="3467100"/>
          <p14:tracePt t="56923" x="8261350" y="3467100"/>
          <p14:tracePt t="58020" x="8235950" y="3511550"/>
          <p14:tracePt t="58027" x="8201025" y="3584575"/>
          <p14:tracePt t="58038" x="8153400" y="3667125"/>
          <p14:tracePt t="58055" x="8035925" y="3987800"/>
          <p14:tracePt t="58076" x="7950200" y="4318000"/>
          <p14:tracePt t="58092" x="7912100" y="4524375"/>
          <p14:tracePt t="58105" x="7864475" y="4733925"/>
          <p14:tracePt t="58138" x="7778750" y="5191125"/>
          <p14:tracePt t="58172" x="7693025" y="5667375"/>
          <p14:tracePt t="58191" x="7667625" y="5876925"/>
          <p14:tracePt t="58206" x="7658100" y="5969000"/>
          <p14:tracePt t="58222" x="7658100" y="6032500"/>
          <p14:tracePt t="58238" x="7658100" y="6089650"/>
          <p14:tracePt t="58254" x="7677150" y="6178550"/>
          <p14:tracePt t="58271" x="7696200" y="6226175"/>
          <p14:tracePt t="58288" x="7708900" y="6264275"/>
          <p14:tracePt t="58305" x="7724775" y="6299200"/>
          <p14:tracePt t="58321" x="7737475" y="6315075"/>
          <p14:tracePt t="58338" x="7750175" y="6324600"/>
          <p14:tracePt t="58354" x="7766050" y="6324600"/>
          <p14:tracePt t="58371" x="7775575" y="6321425"/>
          <p14:tracePt t="58388" x="7788275" y="6292850"/>
          <p14:tracePt t="58405" x="7807325" y="6229350"/>
          <p14:tracePt t="58422" x="7807325" y="6178550"/>
          <p14:tracePt t="58440" x="7807325" y="6016625"/>
          <p14:tracePt t="58455" x="7807325" y="5889625"/>
          <p14:tracePt t="58471" x="7791450" y="5759450"/>
          <p14:tracePt t="58488" x="7775575" y="5597525"/>
          <p14:tracePt t="58504" x="7737475" y="5375275"/>
          <p14:tracePt t="58521" x="7696200" y="5264150"/>
          <p14:tracePt t="58538" x="7661275" y="5143500"/>
          <p14:tracePt t="58555" x="7597775" y="5016500"/>
          <p14:tracePt t="58571" x="7569200" y="4946650"/>
          <p14:tracePt t="58589" x="7521575" y="4879975"/>
          <p14:tracePt t="58604" x="7496175" y="4841875"/>
          <p14:tracePt t="58621" x="7464425" y="4810125"/>
          <p14:tracePt t="58638" x="7426325" y="4778375"/>
          <p14:tracePt t="58654" x="7340600" y="4737100"/>
          <p14:tracePt t="58672" x="7251700" y="4695825"/>
          <p14:tracePt t="58688" x="7162800" y="4664075"/>
          <p14:tracePt t="58705" x="7007225" y="4629150"/>
          <p14:tracePt t="58721" x="6899275" y="4606925"/>
          <p14:tracePt t="58739" x="6753225" y="4581525"/>
          <p14:tracePt t="58754" x="6657975" y="4565650"/>
          <p14:tracePt t="58772" x="6553200" y="4556125"/>
          <p14:tracePt t="58788" x="6438900" y="4556125"/>
          <p14:tracePt t="58805" x="6276975" y="4556125"/>
          <p14:tracePt t="58822" x="6156325" y="4572000"/>
          <p14:tracePt t="58838" x="5981700" y="4597400"/>
          <p14:tracePt t="58854" x="5895975" y="4613275"/>
          <p14:tracePt t="58871" x="5810250" y="4635500"/>
          <p14:tracePt t="58889" x="5683250" y="4683125"/>
          <p14:tracePt t="58904" x="5613400" y="4721225"/>
          <p14:tracePt t="58921" x="5565775" y="4746625"/>
          <p14:tracePt t="58939" x="5514975" y="4778375"/>
          <p14:tracePt t="58955" x="5476875" y="4803775"/>
          <p14:tracePt t="58971" x="5432425" y="4832350"/>
          <p14:tracePt t="58988" x="5340350" y="4895850"/>
          <p14:tracePt t="59005" x="5270500" y="4953000"/>
          <p14:tracePt t="59022" x="5200650" y="5006975"/>
          <p14:tracePt t="59039" x="5111750" y="5067300"/>
          <p14:tracePt t="59054" x="5064125" y="5099050"/>
          <p14:tracePt t="59071" x="5029200" y="5133975"/>
          <p14:tracePt t="59088" x="4956175" y="5222875"/>
          <p14:tracePt t="59104" x="4899025" y="5305425"/>
          <p14:tracePt t="59121" x="4860925" y="5384800"/>
          <p14:tracePt t="59138" x="4806950" y="5480050"/>
          <p14:tracePt t="59154" x="4784725" y="5546725"/>
          <p14:tracePt t="59171" x="4772025" y="5632450"/>
          <p14:tracePt t="59188" x="4784725" y="5794375"/>
          <p14:tracePt t="59204" x="4806950" y="5892800"/>
          <p14:tracePt t="59222" x="4870450" y="6038850"/>
          <p14:tracePt t="59239" x="4959350" y="6245225"/>
          <p14:tracePt t="59255" x="5029200" y="6337300"/>
          <p14:tracePt t="59272" x="5095875" y="6429375"/>
          <p14:tracePt t="59289" x="5248275" y="6600825"/>
          <p14:tracePt t="59306" x="5330825" y="6683375"/>
          <p14:tracePt t="59322" x="5387975" y="6753225"/>
          <p14:tracePt t="59339" x="5454650" y="6816725"/>
          <p14:tracePt t="59355" x="5495925" y="6854825"/>
          <p14:tracePt t="59372" x="5543550" y="6854825"/>
          <p14:tracePt t="59388" x="5607050" y="6854825"/>
          <p14:tracePt t="59404" x="5629275" y="6854825"/>
          <p14:tracePt t="59421" x="5657850" y="6854825"/>
          <p14:tracePt t="59438" x="5695950" y="6854825"/>
          <p14:tracePt t="59455" x="5711825" y="6854825"/>
          <p14:tracePt t="59471" x="5727700" y="6854825"/>
          <p14:tracePt t="59488" x="5756275" y="6832600"/>
          <p14:tracePt t="59505" x="5775325" y="6819900"/>
          <p14:tracePt t="59808" x="5803900" y="6823075"/>
          <p14:tracePt t="59815" x="5842000" y="6829425"/>
          <p14:tracePt t="59822" x="5867400" y="6838950"/>
          <p14:tracePt t="59838" x="5930900" y="6851650"/>
          <p14:tracePt t="59854" x="5994400" y="6854825"/>
          <p14:tracePt t="59872" x="6146800" y="6854825"/>
          <p14:tracePt t="59888" x="6238875" y="6854825"/>
          <p14:tracePt t="59904" x="6321425" y="6854825"/>
          <p14:tracePt t="59922" x="6416675" y="6854825"/>
          <p14:tracePt t="59937" x="6486525" y="6854825"/>
          <p14:tracePt t="59954" x="6537325" y="6854825"/>
          <p14:tracePt t="59972" x="6591300" y="6854825"/>
          <p14:tracePt t="59988" x="6623050" y="6848475"/>
          <p14:tracePt t="60004" x="6632575" y="6835775"/>
          <p14:tracePt t="60022" x="6648450" y="6826250"/>
          <p14:tracePt t="60037" x="6657975" y="6816725"/>
          <p14:tracePt t="60054" x="6680200" y="6807200"/>
          <p14:tracePt t="60071" x="6692900" y="6791325"/>
          <p14:tracePt t="60088" x="6702425" y="6781800"/>
          <p14:tracePt t="60104" x="6715125" y="6765925"/>
          <p14:tracePt t="60121" x="6734175" y="6753225"/>
          <p14:tracePt t="60138" x="6743700" y="6743700"/>
          <p14:tracePt t="60155" x="6753225" y="6734175"/>
          <p14:tracePt t="60171" x="6775450" y="6711950"/>
          <p14:tracePt t="60188" x="6784975" y="6702425"/>
          <p14:tracePt t="60204" x="6788150" y="6692900"/>
          <p14:tracePt t="60221" x="6788150" y="6670675"/>
          <p14:tracePt t="60307" x="6781800" y="6670675"/>
          <p14:tracePt t="60315" x="6778625" y="6670675"/>
          <p14:tracePt t="60322" x="6769100" y="6670675"/>
          <p14:tracePt t="60338" x="6756400" y="6670675"/>
          <p14:tracePt t="60355" x="6753225" y="6670675"/>
          <p14:tracePt t="60372" x="6743700" y="6670675"/>
          <p14:tracePt t="60388" x="6734175" y="6670675"/>
          <p14:tracePt t="60404" x="6718300" y="6670675"/>
          <p14:tracePt t="60421" x="6702425" y="6670675"/>
          <p14:tracePt t="60438" x="6692900" y="6680200"/>
          <p14:tracePt t="60455" x="6683375" y="6680200"/>
          <p14:tracePt t="60471" x="6664325" y="6689725"/>
          <p14:tracePt t="60488" x="6654800" y="6696075"/>
          <p14:tracePt t="60504" x="6642100" y="6696075"/>
          <p14:tracePt t="60521" x="6629400" y="6696075"/>
          <p14:tracePt t="60538" x="6619875" y="6696075"/>
          <p14:tracePt t="60628" x="6619875" y="6699250"/>
          <p14:tracePt t="60735" x="6613525" y="6699250"/>
          <p14:tracePt t="60749" x="6610350" y="6699250"/>
          <p14:tracePt t="60756" x="6604000" y="6699250"/>
          <p14:tracePt t="60771" x="6597650" y="6699250"/>
          <p14:tracePt t="60788" x="6588125" y="6699250"/>
          <p14:tracePt t="60805" x="6569075" y="6686550"/>
          <p14:tracePt t="60822" x="6556375" y="6657975"/>
          <p14:tracePt t="60838" x="6543675" y="6632575"/>
          <p14:tracePt t="60856" x="6521450" y="6591300"/>
          <p14:tracePt t="60872" x="6496050" y="6565900"/>
          <p14:tracePt t="60888" x="6477000" y="6534150"/>
          <p14:tracePt t="60905" x="6448425" y="6511925"/>
          <p14:tracePt t="60921" x="6432550" y="6492875"/>
          <p14:tracePt t="60938" x="6423025" y="6480175"/>
          <p14:tracePt t="60954" x="6394450" y="6464300"/>
          <p14:tracePt t="60971" x="6384925" y="6454775"/>
          <p14:tracePt t="60988" x="6375400" y="6438900"/>
          <p14:tracePt t="61005" x="6359525" y="6435725"/>
          <p14:tracePt t="61021" x="6346825" y="6426200"/>
          <p14:tracePt t="61038" x="6334125" y="6419850"/>
          <p14:tracePt t="61055" x="6321425" y="6410325"/>
          <p14:tracePt t="61071" x="6315075" y="6403975"/>
          <p14:tracePt t="61088" x="6305550" y="6391275"/>
          <p14:tracePt t="61105" x="6289675" y="6375400"/>
          <p14:tracePt t="61121" x="6280150" y="6365875"/>
          <p14:tracePt t="61138" x="6270625" y="6356350"/>
          <p14:tracePt t="61154" x="6254750" y="6334125"/>
          <p14:tracePt t="61171" x="6238875" y="6324600"/>
          <p14:tracePt t="61188" x="6229350" y="6315075"/>
          <p14:tracePt t="61205" x="6216650" y="6299200"/>
          <p14:tracePt t="61222" x="6203950" y="6283325"/>
          <p14:tracePt t="61238" x="6181725" y="6273800"/>
          <p14:tracePt t="61255" x="6156325" y="6257925"/>
          <p14:tracePt t="61272" x="6130925" y="6251575"/>
          <p14:tracePt t="61288" x="6121400" y="6251575"/>
          <p14:tracePt t="61304" x="6108700" y="6251575"/>
          <p14:tracePt t="61322" x="6099175" y="6251575"/>
          <p14:tracePt t="61338" x="6083300" y="6251575"/>
          <p14:tracePt t="61355" x="6067425" y="6251575"/>
          <p14:tracePt t="61372" x="6057900" y="6251575"/>
          <p14:tracePt t="61388" x="6048375" y="6251575"/>
          <p14:tracePt t="61405" x="6029325" y="6248400"/>
          <p14:tracePt t="61421" x="6016625" y="6235700"/>
          <p14:tracePt t="61438" x="6013450" y="6232525"/>
          <p14:tracePt t="61454" x="6013450" y="6223000"/>
          <p14:tracePt t="61471" x="6013450" y="6216650"/>
          <p14:tracePt t="61488" x="6013450" y="6210300"/>
          <p14:tracePt t="61504" x="6013450" y="6200775"/>
          <p14:tracePt t="61521" x="6013450" y="6188075"/>
          <p14:tracePt t="61538" x="6013450" y="6181725"/>
          <p14:tracePt t="61554" x="6013450" y="6165850"/>
          <p14:tracePt t="61572" x="6013450" y="6156325"/>
          <p14:tracePt t="61590" x="6019800" y="6146800"/>
          <p14:tracePt t="61605" x="6026150" y="6130925"/>
          <p14:tracePt t="61621" x="6029325" y="6118225"/>
          <p14:tracePt t="61637" x="6029325" y="6096000"/>
          <p14:tracePt t="61654" x="6029325" y="6048375"/>
          <p14:tracePt t="61672" x="6029325" y="6016625"/>
          <p14:tracePt t="61688" x="6029325" y="5997575"/>
          <p14:tracePt t="61704" x="6029325" y="5988050"/>
          <p14:tracePt t="61721" x="6035675" y="5978525"/>
          <p14:tracePt t="61737" x="6045200" y="5962650"/>
          <p14:tracePt t="61754" x="6054725" y="5946775"/>
          <p14:tracePt t="61771" x="6054725" y="5937250"/>
          <p14:tracePt t="61789" x="6064250" y="5918200"/>
          <p14:tracePt t="61804" x="6073775" y="5908675"/>
          <p14:tracePt t="61821" x="6086475" y="5899150"/>
          <p14:tracePt t="61838" x="6105525" y="5883275"/>
          <p14:tracePt t="61854" x="6115050" y="5861050"/>
          <p14:tracePt t="61871" x="6124575" y="5851525"/>
          <p14:tracePt t="61888" x="6149975" y="5810250"/>
          <p14:tracePt t="61904" x="6159500" y="5800725"/>
          <p14:tracePt t="61921" x="6169025" y="5791200"/>
          <p14:tracePt t="61939" x="6178550" y="5775325"/>
          <p14:tracePt t="61955" x="6188075" y="5772150"/>
          <p14:tracePt t="61971" x="6203950" y="5772150"/>
          <p14:tracePt t="61988" x="6219825" y="5772150"/>
          <p14:tracePt t="62004" x="6229350" y="5772150"/>
          <p14:tracePt t="62021" x="6238875" y="5772150"/>
          <p14:tracePt t="62038" x="6257925" y="5772150"/>
          <p14:tracePt t="62055" x="6273800" y="5781675"/>
          <p14:tracePt t="62072" x="6289675" y="5794375"/>
          <p14:tracePt t="62088" x="6324600" y="5810250"/>
          <p14:tracePt t="62104" x="6334125" y="5826125"/>
          <p14:tracePt t="62121" x="6343650" y="5826125"/>
          <p14:tracePt t="62138" x="6365875" y="5835650"/>
          <p14:tracePt t="62154" x="6375400" y="5845175"/>
          <p14:tracePt t="62171" x="6384925" y="5851525"/>
          <p14:tracePt t="62187" x="6407150" y="5870575"/>
          <p14:tracePt t="62205" x="6416675" y="5880100"/>
          <p14:tracePt t="62222" x="6426200" y="5889625"/>
          <p14:tracePt t="62238" x="6438900" y="5905500"/>
          <p14:tracePt t="62254" x="6445250" y="5911850"/>
          <p14:tracePt t="62271" x="6445250" y="5921375"/>
          <p14:tracePt t="62289" x="6454775" y="5937250"/>
          <p14:tracePt t="62304" x="6454775" y="5946775"/>
          <p14:tracePt t="62321" x="6454775" y="5956300"/>
          <p14:tracePt t="62338" x="6461125" y="5975350"/>
          <p14:tracePt t="62354" x="6461125" y="5984875"/>
          <p14:tracePt t="62372" x="6464300" y="5994400"/>
          <p14:tracePt t="62388" x="6464300" y="6010275"/>
          <p14:tracePt t="62404" x="6464300" y="6026150"/>
          <p14:tracePt t="62422" x="6464300" y="6035675"/>
          <p14:tracePt t="62437" x="6464300" y="6048375"/>
          <p14:tracePt t="62455" x="6464300" y="6057900"/>
          <p14:tracePt t="62472" x="6464300" y="6073775"/>
          <p14:tracePt t="62488" x="6464300" y="6089650"/>
          <p14:tracePt t="62504" x="6470650" y="6099175"/>
          <p14:tracePt t="62521" x="6470650" y="6108700"/>
          <p14:tracePt t="62538" x="6470650" y="6127750"/>
          <p14:tracePt t="62554" x="6470650" y="6134100"/>
          <p14:tracePt t="62601" x="6470650" y="6137275"/>
          <p14:tracePt t="62615" x="6473825" y="6137275"/>
          <p14:tracePt t="62652" x="6480175" y="6137275"/>
          <p14:tracePt t="62658" x="6483350" y="6137275"/>
          <p14:tracePt t="62671" x="6489700" y="6137275"/>
          <p14:tracePt t="62687" x="6505575" y="6137275"/>
          <p14:tracePt t="62704" x="6515100" y="6130925"/>
          <p14:tracePt t="62722" x="6530975" y="6105525"/>
          <p14:tracePt t="62738" x="6530975" y="6083300"/>
          <p14:tracePt t="62754" x="6537325" y="6051550"/>
          <p14:tracePt t="62770" x="6537325" y="6029325"/>
          <p14:tracePt t="62788" x="6537325" y="5997575"/>
          <p14:tracePt t="62804" x="6537325" y="5988050"/>
          <p14:tracePt t="62822" x="6537325" y="5972175"/>
          <p14:tracePt t="62837" x="6537325" y="5962650"/>
          <p14:tracePt t="62854" x="6537325" y="5946775"/>
          <p14:tracePt t="62908" x="6537325" y="5943600"/>
          <p14:tracePt t="62915" x="6537325" y="5937250"/>
          <p14:tracePt t="62945" x="6534150" y="5937250"/>
          <p14:tracePt t="62951" x="6530975" y="5934075"/>
          <p14:tracePt t="62958" x="6524625" y="5934075"/>
          <p14:tracePt t="62972" x="6515100" y="5927725"/>
          <p14:tracePt t="62988" x="6499225" y="5927725"/>
          <p14:tracePt t="63004" x="6489700" y="5927725"/>
          <p14:tracePt t="63021" x="6477000" y="5927725"/>
          <p14:tracePt t="63038" x="6464300" y="5927725"/>
          <p14:tracePt t="63054" x="6451600" y="5927725"/>
          <p14:tracePt t="63071" x="6416675" y="5927725"/>
          <p14:tracePt t="63088" x="6388100" y="5927725"/>
          <p14:tracePt t="63104" x="6365875" y="5927725"/>
          <p14:tracePt t="63121" x="6327775" y="5927725"/>
          <p14:tracePt t="63138" x="6305550" y="5927725"/>
          <p14:tracePt t="63154" x="6273800" y="5927725"/>
          <p14:tracePt t="63171" x="6242050" y="5927725"/>
          <p14:tracePt t="63188" x="6226175" y="5927725"/>
          <p14:tracePt t="63204" x="6210300" y="5927725"/>
          <p14:tracePt t="63221" x="6184900" y="5930900"/>
          <p14:tracePt t="63238" x="6156325" y="5930900"/>
          <p14:tracePt t="63254" x="6143625" y="5930900"/>
          <p14:tracePt t="63271" x="6121400" y="5946775"/>
          <p14:tracePt t="63287" x="6111875" y="5956300"/>
          <p14:tracePt t="63305" x="6102350" y="5965825"/>
          <p14:tracePt t="63321" x="6086475" y="5981700"/>
          <p14:tracePt t="63338" x="6070600" y="5991225"/>
          <p14:tracePt t="63354" x="6061075" y="6007100"/>
          <p14:tracePt t="63371" x="6045200" y="6019800"/>
          <p14:tracePt t="63388" x="6035675" y="6035675"/>
          <p14:tracePt t="63404" x="6019800" y="6048375"/>
          <p14:tracePt t="63421" x="6016625" y="6067425"/>
          <p14:tracePt t="63438" x="6016625" y="6076950"/>
          <p14:tracePt t="63455" x="6016625" y="6086475"/>
          <p14:tracePt t="63458" x="6016625" y="6092825"/>
          <p14:tracePt t="63472" x="6016625" y="6102350"/>
          <p14:tracePt t="63488" x="6016625" y="6118225"/>
          <p14:tracePt t="63712" x="6022975" y="6108700"/>
          <p14:tracePt t="63720" x="6035675" y="6096000"/>
          <p14:tracePt t="63726" x="6042025" y="6076950"/>
          <p14:tracePt t="63738" x="6048375" y="6067425"/>
          <p14:tracePt t="63754" x="6057900" y="6057900"/>
          <p14:tracePt t="63771" x="6092825" y="6026150"/>
          <p14:tracePt t="63788" x="6115050" y="6013450"/>
          <p14:tracePt t="63804" x="6153150" y="5997575"/>
          <p14:tracePt t="63821" x="6175375" y="5988050"/>
          <p14:tracePt t="63838" x="6203950" y="5981700"/>
          <p14:tracePt t="63855" x="6232525" y="5969000"/>
          <p14:tracePt t="63871" x="6254750" y="5969000"/>
          <p14:tracePt t="63887" x="6270625" y="5969000"/>
          <p14:tracePt t="63905" x="6289675" y="5969000"/>
          <p14:tracePt t="63921" x="6305550" y="5969000"/>
          <p14:tracePt t="63938" x="6315075" y="5969000"/>
          <p14:tracePt t="63955" x="6327775" y="5969000"/>
          <p14:tracePt t="63971" x="6340475" y="5969000"/>
          <p14:tracePt t="63988" x="6343650" y="5969000"/>
          <p14:tracePt t="64004" x="6353175" y="5969000"/>
          <p14:tracePt t="64021" x="6359525" y="5969000"/>
          <p14:tracePt t="64038" x="6362700" y="5969000"/>
          <p14:tracePt t="64054" x="6378575" y="5969000"/>
          <p14:tracePt t="64072" x="6388100" y="5975350"/>
          <p14:tracePt t="64088" x="6403975" y="5984875"/>
          <p14:tracePt t="64104" x="6445250" y="6003925"/>
          <p14:tracePt t="64121" x="6492875" y="6038850"/>
          <p14:tracePt t="64138" x="6540500" y="6064250"/>
          <p14:tracePt t="64154" x="6584950" y="6108700"/>
          <p14:tracePt t="64171" x="6616700" y="6146800"/>
          <p14:tracePt t="64187" x="6635750" y="6188075"/>
          <p14:tracePt t="64204" x="6661150" y="6223000"/>
          <p14:tracePt t="64221" x="6673850" y="6251575"/>
          <p14:tracePt t="64237" x="6683375" y="6276975"/>
          <p14:tracePt t="64254" x="6699250" y="6296025"/>
          <p14:tracePt t="64271" x="6699250" y="6305550"/>
          <p14:tracePt t="64288" x="6699250" y="6315075"/>
          <p14:tracePt t="64304" x="6699250" y="6321425"/>
          <p14:tracePt t="64397" x="6699250" y="6318250"/>
          <p14:tracePt t="64404" x="6699250" y="6315075"/>
          <p14:tracePt t="64412" x="6699250" y="6305550"/>
          <p14:tracePt t="64421" x="6699250" y="6292850"/>
          <p14:tracePt t="64438" x="6696075" y="6242050"/>
          <p14:tracePt t="64454" x="6677025" y="6165850"/>
          <p14:tracePt t="64471" x="6664325" y="6121400"/>
          <p14:tracePt t="64488" x="6645275" y="6096000"/>
          <p14:tracePt t="64504" x="6629400" y="6067425"/>
          <p14:tracePt t="64521" x="6619875" y="6057900"/>
          <p14:tracePt t="64538" x="6610350" y="6048375"/>
          <p14:tracePt t="64555" x="6588125" y="6026150"/>
          <p14:tracePt t="64571" x="6578600" y="6016625"/>
          <p14:tracePt t="64588" x="6569075" y="6016625"/>
          <p14:tracePt t="64604" x="6543675" y="6007100"/>
          <p14:tracePt t="64621" x="6521450" y="6007100"/>
          <p14:tracePt t="64637" x="6499225" y="6007100"/>
          <p14:tracePt t="64654" x="6464300" y="5994400"/>
          <p14:tracePt t="64670" x="6442075" y="5994400"/>
          <p14:tracePt t="64688" x="6400800" y="5994400"/>
          <p14:tracePt t="64704" x="6384925" y="5991225"/>
          <p14:tracePt t="64721" x="6356350" y="5984875"/>
          <p14:tracePt t="64738" x="6315075" y="5984875"/>
          <p14:tracePt t="64754" x="6292850" y="5984875"/>
          <p14:tracePt t="64770" x="6273800" y="5984875"/>
          <p14:tracePt t="64787" x="6242050" y="5984875"/>
          <p14:tracePt t="64804" x="6223000" y="5984875"/>
          <p14:tracePt t="64821" x="6207125" y="5984875"/>
          <p14:tracePt t="64838" x="6191250" y="5984875"/>
          <p14:tracePt t="64854" x="6181725" y="5984875"/>
          <p14:tracePt t="64871" x="6153150" y="5984875"/>
          <p14:tracePt t="64888" x="6121400" y="5984875"/>
          <p14:tracePt t="64904" x="6089650" y="5991225"/>
          <p14:tracePt t="64921" x="6067425" y="5997575"/>
          <p14:tracePt t="64938" x="6054725" y="6007100"/>
          <p14:tracePt t="64954" x="6038850" y="6019800"/>
          <p14:tracePt t="64971" x="6029325" y="6022975"/>
          <p14:tracePt t="64988" x="6013450" y="6035675"/>
          <p14:tracePt t="65004" x="6003925" y="6035675"/>
          <p14:tracePt t="65021" x="5988050" y="6035675"/>
          <p14:tracePt t="65038" x="5981700" y="6035675"/>
          <p14:tracePt t="65936" x="5978525" y="6035675"/>
          <p14:tracePt t="65942" x="5978525" y="6038850"/>
          <p14:tracePt t="65954" x="5972175" y="6045200"/>
          <p14:tracePt t="65971" x="5972175" y="6048375"/>
          <p14:tracePt t="66449" x="5975350" y="6048375"/>
          <p14:tracePt t="66456" x="5978525" y="6042025"/>
          <p14:tracePt t="66471" x="5988050" y="6032500"/>
          <p14:tracePt t="66487" x="6000750" y="6022975"/>
          <p14:tracePt t="66504" x="6010275" y="6013450"/>
          <p14:tracePt t="66521" x="6029325" y="5991225"/>
          <p14:tracePt t="66537" x="6038850" y="5981700"/>
          <p14:tracePt t="66571" x="6070600" y="5956300"/>
          <p14:tracePt t="66605" x="6099175" y="5911850"/>
          <p14:tracePt t="66620" x="6108700" y="5902325"/>
          <p14:tracePt t="66638" x="6111875" y="5880100"/>
          <p14:tracePt t="66654" x="6111875" y="5870575"/>
          <p14:tracePt t="66671" x="6111875" y="5854700"/>
          <p14:tracePt t="66688" x="6111875" y="5842000"/>
          <p14:tracePt t="66705" x="6111875" y="5835650"/>
          <p14:tracePt t="66748" x="6111875" y="5829300"/>
          <p14:tracePt t="66755" x="6111875" y="5826125"/>
          <p14:tracePt t="66770" x="6111875" y="5816600"/>
          <p14:tracePt t="66788" x="6111875" y="5807075"/>
          <p14:tracePt t="66804" x="6134100" y="5778500"/>
          <p14:tracePt t="66821" x="6140450" y="5762625"/>
          <p14:tracePt t="66837" x="6140450" y="5740400"/>
          <p14:tracePt t="66855" x="6153150" y="5705475"/>
          <p14:tracePt t="66871" x="6156325" y="5695950"/>
          <p14:tracePt t="66887" x="6162675" y="5673725"/>
          <p14:tracePt t="66905" x="6162675" y="5657850"/>
          <p14:tracePt t="66920" x="6165850" y="5648325"/>
          <p14:tracePt t="66937" x="6165850" y="5638800"/>
          <p14:tracePt t="66954" x="6178550" y="5619750"/>
          <p14:tracePt t="66971" x="6178550" y="5610225"/>
          <p14:tracePt t="66988" x="6178550" y="5600700"/>
          <p14:tracePt t="67026" x="6178550" y="5594350"/>
          <p14:tracePt t="67297" x="6178550" y="5597525"/>
          <p14:tracePt t="67304" x="6178550" y="5600700"/>
          <p14:tracePt t="67311" x="6178550" y="5607050"/>
          <p14:tracePt t="67320" x="6178550" y="5610225"/>
          <p14:tracePt t="67337" x="6178550" y="5626100"/>
          <p14:tracePt t="67354" x="6194425" y="5661025"/>
          <p14:tracePt t="67371" x="6207125" y="5692775"/>
          <p14:tracePt t="67404" x="6235700" y="5737225"/>
          <p14:tracePt t="67437" x="6235700" y="5762625"/>
          <p14:tracePt t="67454" x="6235700" y="5778500"/>
          <p14:tracePt t="67470" x="6235700" y="5781675"/>
          <p14:tracePt t="67781" x="6235700" y="5775325"/>
          <p14:tracePt t="67788" x="6235700" y="5768975"/>
          <p14:tracePt t="67795" x="6235700" y="5765800"/>
          <p14:tracePt t="67804" x="6235700" y="5759450"/>
          <p14:tracePt t="67821" x="6235700" y="5749925"/>
          <p14:tracePt t="67838" x="6235700" y="5737225"/>
          <p14:tracePt t="67870" x="6235700" y="5730875"/>
          <p14:tracePt t="68281" x="6210300" y="5718175"/>
          <p14:tracePt t="68287" x="6169025" y="5702300"/>
          <p14:tracePt t="68294" x="6118225" y="5676900"/>
          <p14:tracePt t="68303" x="6057900" y="5661025"/>
          <p14:tracePt t="68321" x="5972175" y="5629275"/>
          <p14:tracePt t="68337" x="5788025" y="5568950"/>
          <p14:tracePt t="68370" x="5534025" y="5470525"/>
          <p14:tracePt t="68405" x="5295900" y="5381625"/>
          <p14:tracePt t="68422" x="5213350" y="5356225"/>
          <p14:tracePt t="68437" x="5175250" y="5349875"/>
          <p14:tracePt t="68454" x="5156200" y="5349875"/>
          <p14:tracePt t="68471" x="5143500" y="5349875"/>
          <p14:tracePt t="68487" x="5124450" y="5349875"/>
          <p14:tracePt t="68504" x="5114925" y="5349875"/>
          <p14:tracePt t="68580" x="5114925" y="5343525"/>
          <p14:tracePt t="68586" x="5114925" y="5340350"/>
          <p14:tracePt t="68593" x="5114925" y="5334000"/>
          <p14:tracePt t="68604" x="5114925" y="5327650"/>
          <p14:tracePt t="68620" x="5118100" y="5324475"/>
          <p14:tracePt t="68637" x="5137150" y="5302250"/>
          <p14:tracePt t="68654" x="5146675" y="5292725"/>
          <p14:tracePt t="68671" x="5162550" y="5280025"/>
          <p14:tracePt t="68687" x="5172075" y="5270500"/>
          <p14:tracePt t="68704" x="5187950" y="5254625"/>
          <p14:tracePt t="68721" x="5207000" y="5232400"/>
          <p14:tracePt t="68737" x="5232400" y="5207000"/>
          <p14:tracePt t="68754" x="5264150" y="5168900"/>
          <p14:tracePt t="68771" x="5311775" y="5102225"/>
          <p14:tracePt t="68787" x="5337175" y="5057775"/>
          <p14:tracePt t="68804" x="5362575" y="5026025"/>
          <p14:tracePt t="68820" x="5400675" y="4981575"/>
          <p14:tracePt t="68837" x="5413375" y="4965700"/>
          <p14:tracePt t="68854" x="5435600" y="4940300"/>
          <p14:tracePt t="68871" x="5457825" y="4905375"/>
          <p14:tracePt t="68887" x="5470525" y="4876800"/>
          <p14:tracePt t="68904" x="5502275" y="4851400"/>
          <p14:tracePt t="68921" x="5534025" y="4784725"/>
          <p14:tracePt t="68937" x="5546725" y="4746625"/>
          <p14:tracePt t="68954" x="5565775" y="4724400"/>
          <p14:tracePt t="68971" x="5581650" y="4695825"/>
          <p14:tracePt t="68987" x="5591175" y="4686300"/>
          <p14:tracePt t="69004" x="5600700" y="4676775"/>
          <p14:tracePt t="69021" x="5622925" y="4660900"/>
          <p14:tracePt t="69037" x="5645150" y="4638675"/>
          <p14:tracePt t="69054" x="5676900" y="4619625"/>
          <p14:tracePt t="69071" x="5734050" y="4594225"/>
          <p14:tracePt t="69087" x="5772150" y="4575175"/>
          <p14:tracePt t="69104" x="5816600" y="4562475"/>
          <p14:tracePt t="69121" x="5886450" y="4556125"/>
          <p14:tracePt t="69137" x="5946775" y="4556125"/>
          <p14:tracePt t="69153" x="6016625" y="4556125"/>
          <p14:tracePt t="69171" x="6124575" y="4556125"/>
          <p14:tracePt t="69187" x="6175375" y="4559300"/>
          <p14:tracePt t="69204" x="6238875" y="4575175"/>
          <p14:tracePt t="69221" x="6353175" y="4603750"/>
          <p14:tracePt t="69238" x="6438900" y="4619625"/>
          <p14:tracePt t="69254" x="6521450" y="4635500"/>
          <p14:tracePt t="69270" x="6623050" y="4654550"/>
          <p14:tracePt t="69287" x="6689725" y="4686300"/>
          <p14:tracePt t="69304" x="6756400" y="4714875"/>
          <p14:tracePt t="69320" x="6835775" y="4749800"/>
          <p14:tracePt t="69337" x="6880225" y="4762500"/>
          <p14:tracePt t="69354" x="6902450" y="4775200"/>
          <p14:tracePt t="69371" x="6946900" y="4791075"/>
          <p14:tracePt t="69387" x="6962775" y="4810125"/>
          <p14:tracePt t="69404" x="6994525" y="4822825"/>
          <p14:tracePt t="69420" x="7013575" y="4838700"/>
          <p14:tracePt t="69437" x="7026275" y="4848225"/>
          <p14:tracePt t="69454" x="7042150" y="4864100"/>
          <p14:tracePt t="69470" x="7054850" y="4876800"/>
          <p14:tracePt t="69487" x="7064375" y="4886325"/>
          <p14:tracePt t="69505" x="7086600" y="4921250"/>
          <p14:tracePt t="69520" x="7105650" y="4946650"/>
          <p14:tracePt t="69537" x="7131050" y="4984750"/>
          <p14:tracePt t="69554" x="7178675" y="5054600"/>
          <p14:tracePt t="69571" x="7235825" y="5143500"/>
          <p14:tracePt t="69587" x="7264400" y="5187950"/>
          <p14:tracePt t="69603" x="7273925" y="5213350"/>
          <p14:tracePt t="69620" x="7299325" y="5254625"/>
          <p14:tracePt t="69637" x="7312025" y="5280025"/>
          <p14:tracePt t="69654" x="7327900" y="5321300"/>
          <p14:tracePt t="69670" x="7337425" y="5330825"/>
          <p14:tracePt t="69687" x="7353300" y="5340350"/>
          <p14:tracePt t="69703" x="7353300" y="5349875"/>
          <p14:tracePt t="69720" x="7359650" y="5372100"/>
          <p14:tracePt t="69784" x="7359650" y="5375275"/>
          <p14:tracePt t="69812" x="7359650" y="5381625"/>
          <p14:tracePt t="69855" x="7359650" y="5384800"/>
          <p14:tracePt t="69891" x="7359650" y="5391150"/>
          <p14:tracePt t="69947" x="7359650" y="5394325"/>
          <p14:tracePt t="70054" x="7359650" y="5400675"/>
          <p14:tracePt t="71665" x="7318375" y="5400675"/>
          <p14:tracePt t="71672" x="7248525" y="5400675"/>
          <p14:tracePt t="71679" x="7178675" y="5400675"/>
          <p14:tracePt t="71686" x="7108825" y="5410200"/>
          <p14:tracePt t="71704" x="6969125" y="5426075"/>
          <p14:tracePt t="71721" x="6724650" y="5470525"/>
          <p14:tracePt t="71753" x="6375400" y="5546725"/>
          <p14:tracePt t="71786" x="5940425" y="5645150"/>
          <p14:tracePt t="71804" x="5788025" y="5692775"/>
          <p14:tracePt t="71821" x="5607050" y="5743575"/>
          <p14:tracePt t="71837" x="5473700" y="5807075"/>
          <p14:tracePt t="71853" x="5372100" y="5864225"/>
          <p14:tracePt t="71871" x="5248275" y="5946775"/>
          <p14:tracePt t="71886" x="5187950" y="5991225"/>
          <p14:tracePt t="71903" x="5127625" y="6042025"/>
          <p14:tracePt t="71921" x="5057775" y="6111875"/>
          <p14:tracePt t="71936" x="5006975" y="6162675"/>
          <p14:tracePt t="71953" x="4975225" y="6188075"/>
          <p14:tracePt t="71971" x="4918075" y="6235700"/>
          <p14:tracePt t="71987" x="4892675" y="6257925"/>
          <p14:tracePt t="72003" x="4860925" y="6276975"/>
          <p14:tracePt t="72021" x="4819650" y="6302375"/>
          <p14:tracePt t="72036" x="4787900" y="6315075"/>
          <p14:tracePt t="72053" x="4743450" y="6315075"/>
          <p14:tracePt t="72070" x="4673600" y="6302375"/>
          <p14:tracePt t="72087" x="4625975" y="6276975"/>
          <p14:tracePt t="72104" x="4584700" y="6245225"/>
          <p14:tracePt t="72121" x="4508500" y="6153150"/>
          <p14:tracePt t="72137" x="4470400" y="6061075"/>
          <p14:tracePt t="72153" x="4445000" y="5943600"/>
          <p14:tracePt t="72170" x="4419600" y="5765800"/>
          <p14:tracePt t="72187" x="4419600" y="5638800"/>
          <p14:tracePt t="72204" x="4432300" y="5489575"/>
          <p14:tracePt t="72220" x="4457700" y="5321300"/>
          <p14:tracePt t="72236" x="4473575" y="5216525"/>
          <p14:tracePt t="72253" x="4498975" y="5118100"/>
          <p14:tracePt t="72270" x="4518025" y="5038725"/>
          <p14:tracePt t="72287" x="4530725" y="5000625"/>
          <p14:tracePt t="72303" x="4559300" y="4956175"/>
          <p14:tracePt t="72320" x="4591050" y="4895850"/>
          <p14:tracePt t="72337" x="4610100" y="4832350"/>
          <p14:tracePt t="72354" x="4632325" y="4765675"/>
          <p14:tracePt t="72370" x="4645025" y="4695825"/>
          <p14:tracePt t="72387" x="4641850" y="4651375"/>
          <p14:tracePt t="72403" x="4629150" y="4619625"/>
          <p14:tracePt t="72421" x="4584700" y="4552950"/>
          <p14:tracePt t="72437" x="4533900" y="4502150"/>
          <p14:tracePt t="72453" x="4492625" y="4460875"/>
          <p14:tracePt t="72470" x="4435475" y="4416425"/>
          <p14:tracePt t="72488" x="4391025" y="4403725"/>
          <p14:tracePt t="72504" x="4343400" y="4384675"/>
          <p14:tracePt t="72520" x="4302125" y="4365625"/>
          <p14:tracePt t="72538" x="4270375" y="4352925"/>
          <p14:tracePt t="72554" x="4248150" y="4352925"/>
          <p14:tracePt t="72556" x="4232275" y="4352925"/>
          <p14:tracePt t="72570" x="4210050" y="4352925"/>
          <p14:tracePt t="72587" x="4187825" y="4352925"/>
          <p14:tracePt t="72603" x="4159250" y="4352925"/>
          <p14:tracePt t="72620" x="4117975" y="4352925"/>
          <p14:tracePt t="72637" x="4095750" y="4352925"/>
          <p14:tracePt t="72653" x="4073525" y="4352925"/>
          <p14:tracePt t="72670" x="4032250" y="4362450"/>
          <p14:tracePt t="72686" x="4000500" y="4375150"/>
          <p14:tracePt t="72704" x="3965575" y="4397375"/>
          <p14:tracePt t="72721" x="3933825" y="4410075"/>
          <p14:tracePt t="72737" x="3911600" y="4429125"/>
          <p14:tracePt t="72753" x="3892550" y="4454525"/>
          <p14:tracePt t="72770" x="3870325" y="4473575"/>
          <p14:tracePt t="72786" x="3860800" y="4498975"/>
          <p14:tracePt t="72803" x="3848100" y="4527550"/>
          <p14:tracePt t="72820" x="3816350" y="4578350"/>
          <p14:tracePt t="72837" x="3803650" y="4616450"/>
          <p14:tracePt t="72854" x="3797300" y="4689475"/>
          <p14:tracePt t="72870" x="3797300" y="4740275"/>
          <p14:tracePt t="72886" x="3806825" y="4794250"/>
          <p14:tracePt t="72904" x="3889375" y="4924425"/>
          <p14:tracePt t="72920" x="3943350" y="4978400"/>
          <p14:tracePt t="75056" x="3971925" y="5010150"/>
          <p14:tracePt t="75064" x="4022725" y="5035550"/>
          <p14:tracePt t="75070" x="4064000" y="5067300"/>
          <p14:tracePt t="75086" x="4197350" y="5121275"/>
          <p14:tracePt t="75103" x="4330700" y="5165725"/>
          <p14:tracePt t="75120" x="4565650" y="5219700"/>
          <p14:tracePt t="75136" x="4762500" y="5248275"/>
          <p14:tracePt t="75170" x="5213350" y="5330825"/>
          <p14:tracePt t="75204" x="5454650" y="5391150"/>
          <p14:tracePt t="75220" x="5603875" y="5448300"/>
          <p14:tracePt t="75237" x="5680075" y="5470525"/>
          <p14:tracePt t="75253" x="5743575" y="5492750"/>
          <p14:tracePt t="75270" x="5816600" y="5499100"/>
          <p14:tracePt t="75286" x="5861050" y="5495925"/>
          <p14:tracePt t="75303" x="5889625" y="5476875"/>
          <p14:tracePt t="75320" x="5934075" y="5451475"/>
          <p14:tracePt t="75337" x="5959475" y="5422900"/>
          <p14:tracePt t="75353" x="5991225" y="5397500"/>
          <p14:tracePt t="75370" x="6035675" y="5330825"/>
          <p14:tracePt t="75386" x="6067425" y="5264150"/>
          <p14:tracePt t="75403" x="6111875" y="5194300"/>
          <p14:tracePt t="75420" x="6146800" y="5108575"/>
          <p14:tracePt t="75437" x="6159500" y="5076825"/>
          <p14:tracePt t="75453" x="6159500" y="5054600"/>
          <p14:tracePt t="75470" x="6159500" y="5038725"/>
          <p14:tracePt t="75486" x="6153150" y="5026025"/>
          <p14:tracePt t="75503" x="6130925" y="5013325"/>
          <p14:tracePt t="75520" x="6013450" y="5000625"/>
          <p14:tracePt t="75536" x="5918200" y="5003800"/>
          <p14:tracePt t="75553" x="5788025" y="5022850"/>
          <p14:tracePt t="75570" x="5638800" y="5080000"/>
          <p14:tracePt t="75586" x="5562600" y="5121275"/>
          <p14:tracePt t="75603" x="5514975" y="5146675"/>
          <p14:tracePt t="75620" x="5448300" y="5194300"/>
          <p14:tracePt t="75637" x="5422900" y="5210175"/>
          <p14:tracePt t="75653" x="5400675" y="5222875"/>
          <p14:tracePt t="75670" x="5384800" y="5241925"/>
          <p14:tracePt t="75686" x="5375275" y="5241925"/>
          <p14:tracePt t="75703" x="5359400" y="5241925"/>
          <p14:tracePt t="75720" x="5359400" y="5219700"/>
          <p14:tracePt t="75737" x="5375275" y="5187950"/>
          <p14:tracePt t="75753" x="5387975" y="5143500"/>
          <p14:tracePt t="75770" x="5419725" y="5092700"/>
          <p14:tracePt t="75786" x="5470525" y="5041900"/>
          <p14:tracePt t="75803" x="5543550" y="4968875"/>
          <p14:tracePt t="75820" x="5657850" y="4854575"/>
          <p14:tracePt t="75836" x="5734050" y="4772025"/>
          <p14:tracePt t="75853" x="5784850" y="4718050"/>
          <p14:tracePt t="75870" x="5851525" y="4664075"/>
          <p14:tracePt t="75886" x="5899150" y="4638675"/>
          <p14:tracePt t="75903" x="5937250" y="4625975"/>
          <p14:tracePt t="75920" x="6019800" y="4591050"/>
          <p14:tracePt t="75937" x="6076950" y="4575175"/>
          <p14:tracePt t="75954" x="6172200" y="4562475"/>
          <p14:tracePt t="75971" x="6223000" y="4562475"/>
          <p14:tracePt t="75987" x="6283325" y="4562475"/>
          <p14:tracePt t="76004" x="6388100" y="4562475"/>
          <p14:tracePt t="76021" x="6448425" y="4565650"/>
          <p14:tracePt t="76037" x="6534150" y="4581525"/>
          <p14:tracePt t="76054" x="6699250" y="4616450"/>
          <p14:tracePt t="76070" x="6807200" y="4632325"/>
          <p14:tracePt t="76086" x="6892925" y="4648200"/>
          <p14:tracePt t="76103" x="7016750" y="4670425"/>
          <p14:tracePt t="76119" x="7083425" y="4699000"/>
          <p14:tracePt t="76136" x="7127875" y="4711700"/>
          <p14:tracePt t="76154" x="7185025" y="4730750"/>
          <p14:tracePt t="76169" x="7213600" y="4743450"/>
          <p14:tracePt t="76186" x="7232650" y="4762500"/>
          <p14:tracePt t="76204" x="7245350" y="4775200"/>
          <p14:tracePt t="76219" x="7261225" y="4784725"/>
          <p14:tracePt t="76237" x="7270750" y="4794250"/>
          <p14:tracePt t="76253" x="7283450" y="4816475"/>
          <p14:tracePt t="76269" x="7283450" y="4826000"/>
          <p14:tracePt t="76286" x="7283450" y="4835525"/>
          <p14:tracePt t="76303" x="7283450" y="4854575"/>
          <p14:tracePt t="76336" x="7283450" y="4860925"/>
          <p14:tracePt t="76375" x="7283450" y="4864100"/>
          <p14:tracePt t="76675" x="7273925" y="4870450"/>
          <p14:tracePt t="76682" x="7248525" y="4876800"/>
          <p14:tracePt t="76689" x="7210425" y="4892675"/>
          <p14:tracePt t="76703" x="7140575" y="4930775"/>
          <p14:tracePt t="76723" x="7042150" y="4991100"/>
          <p14:tracePt t="76736" x="6991350" y="5016500"/>
          <p14:tracePt t="76770" x="6705600" y="5175250"/>
          <p14:tracePt t="76803" x="6346825" y="5299075"/>
          <p14:tracePt t="76822" x="6213475" y="5343525"/>
          <p14:tracePt t="76838" x="5969000" y="5397500"/>
          <p14:tracePt t="76853" x="5826125" y="5422900"/>
          <p14:tracePt t="76869" x="5730875" y="5441950"/>
          <p14:tracePt t="76887" x="5578475" y="5441950"/>
          <p14:tracePt t="76903" x="5495925" y="5429250"/>
          <p14:tracePt t="76919" x="5426075" y="5391150"/>
          <p14:tracePt t="76937" x="5340350" y="5340350"/>
          <p14:tracePt t="76953" x="5270500" y="5311775"/>
          <p14:tracePt t="76969" x="5216525" y="5267325"/>
          <p14:tracePt t="76987" x="5143500" y="5197475"/>
          <p14:tracePt t="77003" x="5118100" y="5159375"/>
          <p14:tracePt t="77019" x="5105400" y="5114925"/>
          <p14:tracePt t="77037" x="5092700" y="5057775"/>
          <p14:tracePt t="77053" x="5092700" y="5006975"/>
          <p14:tracePt t="77069" x="5092700" y="4924425"/>
          <p14:tracePt t="77087" x="5067300" y="4759325"/>
          <p14:tracePt t="77103" x="5054600" y="4695825"/>
          <p14:tracePt t="77119" x="5029200" y="4619625"/>
          <p14:tracePt t="77137" x="4975225" y="4489450"/>
          <p14:tracePt t="77153" x="4949825" y="4371975"/>
          <p14:tracePt t="77170" x="4933950" y="4286250"/>
          <p14:tracePt t="77187" x="4918075" y="4130675"/>
          <p14:tracePt t="77203" x="4918075" y="3984625"/>
          <p14:tracePt t="77220" x="4918075" y="3867150"/>
          <p14:tracePt t="77237" x="4918075" y="3740150"/>
          <p14:tracePt t="77253" x="4902200" y="3622675"/>
          <p14:tracePt t="77269" x="4883150" y="3524250"/>
          <p14:tracePt t="77286" x="4870450" y="3438525"/>
          <p14:tracePt t="77302" x="4864100" y="3375025"/>
          <p14:tracePt t="77320" x="4864100" y="3260725"/>
          <p14:tracePt t="77336" x="4864100" y="3098800"/>
          <p14:tracePt t="77352" x="4857750" y="3025775"/>
          <p14:tracePt t="77369" x="4835525" y="2971800"/>
          <p14:tracePt t="77386" x="4806950" y="2857500"/>
          <p14:tracePt t="77402" x="4768850" y="2787650"/>
          <p14:tracePt t="77419" x="4737100" y="2749550"/>
          <p14:tracePt t="77437" x="4664075" y="2679700"/>
          <p14:tracePt t="77453" x="4603750" y="2641600"/>
          <p14:tracePt t="77469" x="4549775" y="2616200"/>
          <p14:tracePt t="77486" x="4464050" y="2565400"/>
          <p14:tracePt t="77502" x="4397375" y="2536825"/>
          <p14:tracePt t="77519" x="4327525" y="2498725"/>
          <p14:tracePt t="77536" x="4244975" y="2463800"/>
          <p14:tracePt t="77552" x="4178300" y="2441575"/>
          <p14:tracePt t="77570" x="4114800" y="2428875"/>
          <p14:tracePt t="77586" x="4013200" y="2400300"/>
          <p14:tracePt t="77603" x="3959225" y="2378075"/>
          <p14:tracePt t="77620" x="3905250" y="2365375"/>
          <p14:tracePt t="77636" x="3851275" y="2359025"/>
          <p14:tracePt t="77653" x="3829050" y="2359025"/>
          <p14:tracePt t="77669" x="3790950" y="2359025"/>
          <p14:tracePt t="77686" x="3727450" y="2359025"/>
          <p14:tracePt t="77702" x="3692525" y="2359025"/>
          <p14:tracePt t="77720" x="3648075" y="2368550"/>
          <p14:tracePt t="77736" x="3590925" y="2393950"/>
          <p14:tracePt t="77753" x="3565525" y="2406650"/>
          <p14:tracePt t="77771" x="3536950" y="2422525"/>
          <p14:tracePt t="77786" x="3527425" y="2432050"/>
          <p14:tracePt t="77803" x="3517900" y="2447925"/>
          <p14:tracePt t="77820" x="3495675" y="2463800"/>
          <p14:tracePt t="77836" x="3486150" y="2479675"/>
          <p14:tracePt t="77853" x="3473450" y="2508250"/>
          <p14:tracePt t="77869" x="3444875" y="2574925"/>
          <p14:tracePt t="77886" x="3416300" y="2689225"/>
          <p14:tracePt t="77903" x="3416300" y="2749550"/>
          <p14:tracePt t="77920" x="3416300" y="2863850"/>
          <p14:tracePt t="77936" x="3416300" y="2968625"/>
          <p14:tracePt t="77953" x="3406775" y="3076575"/>
          <p14:tracePt t="77970" x="3394075" y="3197225"/>
          <p14:tracePt t="77986" x="3378200" y="3282950"/>
          <p14:tracePt t="78003" x="3352800" y="3400425"/>
          <p14:tracePt t="78020" x="3336925" y="3543300"/>
          <p14:tracePt t="78036" x="3327400" y="3625850"/>
          <p14:tracePt t="78053" x="3317875" y="3756025"/>
          <p14:tracePt t="78070" x="3295650" y="3930650"/>
          <p14:tracePt t="78086" x="3270250" y="4029075"/>
          <p14:tracePt t="78103" x="3244850" y="4137025"/>
          <p14:tracePt t="78121" x="3181350" y="4340225"/>
          <p14:tracePt t="78136" x="3149600" y="4429125"/>
          <p14:tracePt t="78153" x="3117850" y="4518025"/>
          <p14:tracePt t="78170" x="3076575" y="4673600"/>
          <p14:tracePt t="78186" x="3060700" y="4759325"/>
          <p14:tracePt t="78202" x="3044825" y="4845050"/>
          <p14:tracePt t="78220" x="3016250" y="4946650"/>
          <p14:tracePt t="78236" x="3000375" y="5032375"/>
          <p14:tracePt t="78253" x="2984500" y="5118100"/>
          <p14:tracePt t="78270" x="2978150" y="5238750"/>
          <p14:tracePt t="78286" x="2978150" y="5318125"/>
          <p14:tracePt t="78303" x="2978150" y="5400675"/>
          <p14:tracePt t="78320" x="2990850" y="5543550"/>
          <p14:tracePt t="78336" x="2997200" y="5629275"/>
          <p14:tracePt t="78353" x="3013075" y="5702300"/>
          <p14:tracePt t="78369" x="3041650" y="5816600"/>
          <p14:tracePt t="78387" x="3057525" y="5889625"/>
          <p14:tracePt t="78403" x="3086100" y="5956300"/>
          <p14:tracePt t="78419" x="3121025" y="6029325"/>
          <p14:tracePt t="78437" x="3146425" y="6067425"/>
          <p14:tracePt t="78453" x="3178175" y="6115050"/>
          <p14:tracePt t="78469" x="3241675" y="6178550"/>
          <p14:tracePt t="78486" x="3267075" y="6200775"/>
          <p14:tracePt t="78503" x="3305175" y="6235700"/>
          <p14:tracePt t="78519" x="3355975" y="6270625"/>
          <p14:tracePt t="78536" x="3394075" y="6299200"/>
          <p14:tracePt t="78553" x="3441700" y="6324600"/>
          <p14:tracePt t="78569" x="3517900" y="6372225"/>
          <p14:tracePt t="78586" x="3556000" y="6397625"/>
          <p14:tracePt t="78603" x="3603625" y="6432550"/>
          <p14:tracePt t="78619" x="3651250" y="6451600"/>
          <p14:tracePt t="78636" x="3683000" y="6461125"/>
          <p14:tracePt t="78653" x="3721100" y="6489700"/>
          <p14:tracePt t="78669" x="3784600" y="6508750"/>
          <p14:tracePt t="78686" x="3838575" y="6521450"/>
          <p14:tracePt t="78703" x="3902075" y="6534150"/>
          <p14:tracePt t="78719" x="3975100" y="6562725"/>
          <p14:tracePt t="78736" x="4038600" y="6575425"/>
          <p14:tracePt t="78753" x="4092575" y="6588125"/>
          <p14:tracePt t="78769" x="4156075" y="6600825"/>
          <p14:tracePt t="78786" x="4191000" y="6600825"/>
          <p14:tracePt t="78803" x="4229100" y="6600825"/>
          <p14:tracePt t="78820" x="4270375" y="6588125"/>
          <p14:tracePt t="78836" x="4295775" y="6575425"/>
          <p14:tracePt t="78853" x="4318000" y="6562725"/>
          <p14:tracePt t="78870" x="4359275" y="6537325"/>
          <p14:tracePt t="78886" x="4391025" y="6527800"/>
          <p14:tracePt t="78902" x="4422775" y="6502400"/>
          <p14:tracePt t="78919" x="4483100" y="6454775"/>
          <p14:tracePt t="78936" x="4524375" y="6413500"/>
          <p14:tracePt t="78953" x="4572000" y="6327775"/>
          <p14:tracePt t="78969" x="4606925" y="6273800"/>
          <p14:tracePt t="78986" x="4632325" y="6232525"/>
          <p14:tracePt t="79003" x="4679950" y="6159500"/>
          <p14:tracePt t="79019" x="4711700" y="6080125"/>
          <p14:tracePt t="79036" x="4746625" y="5959475"/>
          <p14:tracePt t="79053" x="4768850" y="5838825"/>
          <p14:tracePt t="79069" x="4778375" y="5699125"/>
          <p14:tracePt t="79086" x="4778375" y="5527675"/>
          <p14:tracePt t="79103" x="4778375" y="5321300"/>
          <p14:tracePt t="79119" x="4772025" y="5149850"/>
          <p14:tracePt t="79138" x="4772025" y="5000625"/>
          <p14:tracePt t="79153" x="4756150" y="4835525"/>
          <p14:tracePt t="79169" x="4746625" y="4676775"/>
          <p14:tracePt t="79186" x="4721225" y="4546600"/>
          <p14:tracePt t="79203" x="4683125" y="4311650"/>
          <p14:tracePt t="79219" x="4638675" y="4114800"/>
          <p14:tracePt t="79236" x="4600575" y="3971925"/>
          <p14:tracePt t="79253" x="4527550" y="3670300"/>
          <p14:tracePt t="79269" x="4498975" y="3540125"/>
          <p14:tracePt t="79286" x="4483100" y="3387725"/>
          <p14:tracePt t="79303" x="4448175" y="3155950"/>
          <p14:tracePt t="79319" x="4429125" y="3016250"/>
          <p14:tracePt t="79335" x="4394200" y="2841625"/>
          <p14:tracePt t="79353" x="4343400" y="2660650"/>
          <p14:tracePt t="79369" x="4327525" y="2606675"/>
          <p14:tracePt t="79386" x="4318000" y="2578100"/>
          <p14:tracePt t="79402" x="4311650" y="2555875"/>
          <p14:tracePt t="79419" x="4311650" y="2546350"/>
          <p14:tracePt t="79474" x="4311650" y="2543175"/>
          <p14:tracePt t="79595" x="4305300" y="2543175"/>
          <p14:tracePt t="79603" x="4295775" y="2549525"/>
          <p14:tracePt t="79610" x="4289425" y="2568575"/>
          <p14:tracePt t="79619" x="4283075" y="2587625"/>
          <p14:tracePt t="79636" x="4267200" y="2679700"/>
          <p14:tracePt t="79638" x="4251325" y="2740025"/>
          <p14:tracePt t="79653" x="4203700" y="2940050"/>
          <p14:tracePt t="79669" x="4175125" y="3181350"/>
          <p14:tracePt t="79687" x="4162425" y="3552825"/>
          <p14:tracePt t="79703" x="4162425" y="3997325"/>
          <p14:tracePt t="79719" x="4162425" y="4311650"/>
          <p14:tracePt t="79737" x="4168775" y="4562475"/>
          <p14:tracePt t="79755" x="4178300" y="4899025"/>
          <p14:tracePt t="79770" x="4178300" y="5114925"/>
          <p14:tracePt t="79787" x="4178300" y="5387975"/>
          <p14:tracePt t="79803" x="4187825" y="5581650"/>
          <p14:tracePt t="79821" x="4187825" y="5765800"/>
          <p14:tracePt t="79837" x="4187825" y="5927725"/>
          <p14:tracePt t="79853" x="4187825" y="6019800"/>
          <p14:tracePt t="79869" x="4187825" y="6111875"/>
          <p14:tracePt t="79886" x="4187825" y="6156325"/>
          <p14:tracePt t="79902" x="4187825" y="6203950"/>
          <p14:tracePt t="79919" x="4187825" y="6226175"/>
          <p14:tracePt t="79937" x="4187825" y="6245225"/>
          <p14:tracePt t="79953" x="4187825" y="6254750"/>
          <p14:tracePt t="79969" x="4187825" y="6267450"/>
          <p14:tracePt t="79986" x="4187825" y="6286500"/>
          <p14:tracePt t="80002" x="4187825" y="6296025"/>
          <p14:tracePt t="80019" x="4187825" y="6299200"/>
          <p14:tracePt t="80037" x="4187825" y="6305550"/>
          <p14:tracePt t="80123" x="4187825" y="6302375"/>
          <p14:tracePt t="80130" x="4187825" y="6299200"/>
          <p14:tracePt t="80137" x="4194175" y="6289675"/>
          <p14:tracePt t="80152" x="4213225" y="6251575"/>
          <p14:tracePt t="80169" x="4225925" y="6188075"/>
          <p14:tracePt t="80186" x="4225925" y="6124575"/>
          <p14:tracePt t="80202" x="4225925" y="6086475"/>
          <p14:tracePt t="80219" x="4225925" y="6057900"/>
          <p14:tracePt t="80235" x="4225925" y="6019800"/>
          <p14:tracePt t="80252" x="4232275" y="5994400"/>
          <p14:tracePt t="80269" x="4244975" y="5956300"/>
          <p14:tracePt t="80285" x="4257675" y="5892800"/>
          <p14:tracePt t="80302" x="4264025" y="5848350"/>
          <p14:tracePt t="80319" x="4264025" y="5807075"/>
          <p14:tracePt t="80335" x="4264025" y="5749925"/>
          <p14:tracePt t="80352" x="4264025" y="5727700"/>
          <p14:tracePt t="80369" x="4283075" y="5705475"/>
          <p14:tracePt t="80386" x="4292600" y="5689600"/>
          <p14:tracePt t="80402" x="4298950" y="5673725"/>
          <p14:tracePt t="80419" x="4302125" y="5664200"/>
          <p14:tracePt t="80436" x="4302125" y="5626100"/>
          <p14:tracePt t="80452" x="4302125" y="5597525"/>
          <p14:tracePt t="80469" x="4308475" y="5581650"/>
          <p14:tracePt t="80486" x="4311650" y="5556250"/>
          <p14:tracePt t="80502" x="4318000" y="5540375"/>
          <p14:tracePt t="80519" x="4327525" y="5524500"/>
          <p14:tracePt t="80536" x="4333875" y="5499100"/>
          <p14:tracePt t="80552" x="4333875" y="5489575"/>
          <p14:tracePt t="80570" x="4333875" y="5476875"/>
          <p14:tracePt t="80586" x="4333875" y="5464175"/>
          <p14:tracePt t="80602" x="4333875" y="5448300"/>
          <p14:tracePt t="80619" x="4333875" y="5445125"/>
          <p14:tracePt t="80678" x="4340225" y="5445125"/>
          <p14:tracePt t="80736" x="4340225" y="5451475"/>
          <p14:tracePt t="80743" x="4340225" y="5461000"/>
          <p14:tracePt t="80753" x="4340225" y="5464175"/>
          <p14:tracePt t="80770" x="4340225" y="5473700"/>
          <p14:tracePt t="80786" x="4340225" y="5502275"/>
          <p14:tracePt t="80803" x="4343400" y="5524500"/>
          <p14:tracePt t="80819" x="4349750" y="5546725"/>
          <p14:tracePt t="80836" x="4349750" y="5588000"/>
          <p14:tracePt t="80853" x="4349750" y="5616575"/>
          <p14:tracePt t="80870" x="4349750" y="5648325"/>
          <p14:tracePt t="80886" x="4349750" y="5680075"/>
          <p14:tracePt t="80902" x="4346575" y="5702300"/>
          <p14:tracePt t="80920" x="4346575" y="5740400"/>
          <p14:tracePt t="80936" x="4346575" y="5762625"/>
          <p14:tracePt t="80952" x="4346575" y="5791200"/>
          <p14:tracePt t="80970" x="4346575" y="5826125"/>
          <p14:tracePt t="80986" x="4343400" y="5848350"/>
          <p14:tracePt t="81002" x="4337050" y="5861050"/>
          <p14:tracePt t="81020" x="4321175" y="5876925"/>
          <p14:tracePt t="81036" x="4321175" y="5886450"/>
          <p14:tracePt t="81052" x="4321175" y="5902325"/>
          <p14:tracePt t="81070" x="4321175" y="5918200"/>
          <p14:tracePt t="81086" x="4321175" y="5927725"/>
          <p14:tracePt t="81102" x="4321175" y="5937250"/>
          <p14:tracePt t="81120" x="4321175" y="5956300"/>
          <p14:tracePt t="81136" x="4321175" y="5965825"/>
          <p14:tracePt t="81152" x="4321175" y="5975350"/>
          <p14:tracePt t="81170" x="4321175" y="5997575"/>
          <p14:tracePt t="81186" x="4321175" y="6007100"/>
          <p14:tracePt t="81202" x="4321175" y="6019800"/>
          <p14:tracePt t="81220" x="4321175" y="6048375"/>
          <p14:tracePt t="81236" x="4321175" y="6057900"/>
          <p14:tracePt t="81252" x="4321175" y="6067425"/>
          <p14:tracePt t="81269" x="4330700" y="6070600"/>
          <p14:tracePt t="81285" x="4333875" y="6070600"/>
          <p14:tracePt t="81302" x="4343400" y="6064250"/>
          <p14:tracePt t="81319" x="4356100" y="6032500"/>
          <p14:tracePt t="81336" x="4356100" y="6010275"/>
          <p14:tracePt t="81353" x="4362450" y="5972175"/>
          <p14:tracePt t="81370" x="4387850" y="5905500"/>
          <p14:tracePt t="81386" x="4394200" y="5870575"/>
          <p14:tracePt t="81403" x="4400550" y="5826125"/>
          <p14:tracePt t="81419" x="4419600" y="5768975"/>
          <p14:tracePt t="81436" x="4425950" y="5746750"/>
          <p14:tracePt t="81452" x="4429125" y="5715000"/>
          <p14:tracePt t="81469" x="4435475" y="5683250"/>
          <p14:tracePt t="81486" x="4441825" y="5661025"/>
          <p14:tracePt t="81503" x="4451350" y="5645150"/>
          <p14:tracePt t="81520" x="4451350" y="5622925"/>
          <p14:tracePt t="81536" x="4451350" y="5597525"/>
          <p14:tracePt t="81553" x="4451350" y="5575300"/>
          <p14:tracePt t="81569" x="4451350" y="5540375"/>
          <p14:tracePt t="81585" x="4451350" y="5530850"/>
          <p14:tracePt t="81602" x="4451350" y="5521325"/>
          <p14:tracePt t="81619" x="4451350" y="5505450"/>
          <p14:tracePt t="81635" x="4451350" y="5502275"/>
          <p14:tracePt t="81669" x="4451350" y="5489575"/>
          <p14:tracePt t="81703" x="4445000" y="5480050"/>
          <p14:tracePt t="81720" x="4438650" y="5480050"/>
          <p14:tracePt t="81747" x="4435475" y="5480050"/>
          <p14:tracePt t="81790" x="4435475" y="5483225"/>
          <p14:tracePt t="81797" x="4435475" y="5486400"/>
          <p14:tracePt t="81804" x="4435475" y="5492750"/>
          <p14:tracePt t="81819" x="4429125" y="5502275"/>
          <p14:tracePt t="81836" x="4425950" y="5518150"/>
          <p14:tracePt t="81852" x="4419600" y="5527675"/>
          <p14:tracePt t="81870" x="4416425" y="5540375"/>
          <p14:tracePt t="81886" x="4416425" y="5562600"/>
          <p14:tracePt t="81903" x="4416425" y="5591175"/>
          <p14:tracePt t="81919" x="4416425" y="5619750"/>
          <p14:tracePt t="81936" x="4416425" y="5641975"/>
          <p14:tracePt t="81953" x="4416425" y="5680075"/>
          <p14:tracePt t="81969" x="4416425" y="5702300"/>
          <p14:tracePt t="81986" x="4416425" y="5730875"/>
          <p14:tracePt t="82003" x="4416425" y="5765800"/>
          <p14:tracePt t="82020" x="4416425" y="5794375"/>
          <p14:tracePt t="82036" x="4416425" y="5816600"/>
          <p14:tracePt t="82053" x="4416425" y="5835650"/>
          <p14:tracePt t="82070" x="4416425" y="5851525"/>
          <p14:tracePt t="82085" x="4416425" y="5861050"/>
          <p14:tracePt t="82103" x="4416425" y="5876925"/>
          <p14:tracePt t="82119" x="4416425" y="5886450"/>
          <p14:tracePt t="82136" x="4416425" y="5902325"/>
          <p14:tracePt t="82153" x="4416425" y="5915025"/>
          <p14:tracePt t="82169" x="4416425" y="5924550"/>
          <p14:tracePt t="82203" x="4416425" y="5930900"/>
          <p14:tracePt t="82253" x="4416425" y="5927725"/>
          <p14:tracePt t="82260" x="4416425" y="5918200"/>
          <p14:tracePt t="82269" x="4416425" y="5908675"/>
          <p14:tracePt t="82286" x="4410075" y="5864225"/>
          <p14:tracePt t="82303" x="4410075" y="5794375"/>
          <p14:tracePt t="82319" x="4410075" y="5749925"/>
          <p14:tracePt t="82335" x="4410075" y="5711825"/>
          <p14:tracePt t="82352" x="4410075" y="5657850"/>
          <p14:tracePt t="82369" x="4410075" y="5613400"/>
          <p14:tracePt t="82386" x="4410075" y="5578475"/>
          <p14:tracePt t="82402" x="4410075" y="5521325"/>
          <p14:tracePt t="82419" x="4410075" y="5492750"/>
          <p14:tracePt t="82436" x="4410075" y="5483225"/>
          <p14:tracePt t="82452" x="4425950" y="5467350"/>
          <p14:tracePt t="82469" x="4429125" y="5448300"/>
          <p14:tracePt t="82485" x="4435475" y="5438775"/>
          <p14:tracePt t="82502" x="4435475" y="5422900"/>
          <p14:tracePt t="82519" x="4435475" y="5413375"/>
          <p14:tracePt t="82536" x="4435475" y="5403850"/>
          <p14:tracePt t="82552" x="4435475" y="5397500"/>
          <p14:tracePt t="82660" x="4432300" y="5397500"/>
          <p14:tracePt t="82666" x="4429125" y="5400675"/>
          <p14:tracePt t="82673" x="4422775" y="5403850"/>
          <p14:tracePt t="82685" x="4419600" y="5410200"/>
          <p14:tracePt t="82702" x="4403725" y="5426075"/>
          <p14:tracePt t="82719" x="4397375" y="5445125"/>
          <p14:tracePt t="82736" x="4397375" y="5476875"/>
          <p14:tracePt t="82752" x="4387850" y="5508625"/>
          <p14:tracePt t="82769" x="4387850" y="5540375"/>
          <p14:tracePt t="82786" x="4387850" y="5562600"/>
          <p14:tracePt t="82803" x="4375150" y="5603875"/>
          <p14:tracePt t="82819" x="4362450" y="5641975"/>
          <p14:tracePt t="82835" x="4356100" y="5676900"/>
          <p14:tracePt t="82852" x="4349750" y="5734050"/>
          <p14:tracePt t="82869" x="4349750" y="5762625"/>
          <p14:tracePt t="82885" x="4349750" y="5784850"/>
          <p14:tracePt t="82902" x="4349750" y="5826125"/>
          <p14:tracePt t="82919" x="4349750" y="5835650"/>
          <p14:tracePt t="82936" x="4349750" y="5845175"/>
          <p14:tracePt t="82952" x="4343400" y="5857875"/>
          <p14:tracePt t="82969" x="4343400" y="5873750"/>
          <p14:tracePt t="82986" x="4340225" y="5889625"/>
          <p14:tracePt t="83002" x="4340225" y="5899150"/>
          <p14:tracePt t="83019" x="4340225" y="5902325"/>
          <p14:tracePt t="83329" x="4330700" y="5902325"/>
          <p14:tracePt t="83415" x="4330700" y="5908675"/>
          <p14:tracePt t="83707" x="4305300" y="5921375"/>
          <p14:tracePt t="83714" x="4276725" y="5934075"/>
          <p14:tracePt t="83721" x="4238625" y="5949950"/>
          <p14:tracePt t="83740" x="4168775" y="5988050"/>
          <p14:tracePt t="83752" x="4130675" y="6007100"/>
          <p14:tracePt t="83769" x="4102100" y="6019800"/>
          <p14:tracePt t="83802" x="4054475" y="6054725"/>
          <p14:tracePt t="83836" x="4032250" y="6057900"/>
          <p14:tracePt t="83852" x="4022725" y="6057900"/>
          <p14:tracePt t="83869" x="4006850" y="6057900"/>
          <p14:tracePt t="83886" x="3990975" y="6057900"/>
          <p14:tracePt t="83902" x="3981450" y="6057900"/>
          <p14:tracePt t="83919" x="3971925" y="6057900"/>
          <p14:tracePt t="83936" x="3952875" y="6045200"/>
          <p14:tracePt t="83952" x="3940175" y="6035675"/>
          <p14:tracePt t="83969" x="3930650" y="6029325"/>
          <p14:tracePt t="83986" x="3917950" y="6029325"/>
          <p14:tracePt t="84003" x="3902075" y="6029325"/>
          <p14:tracePt t="84099" x="3902075" y="6026150"/>
          <p14:tracePt t="84106" x="3902075" y="6019800"/>
          <p14:tracePt t="84134" x="3902075" y="6016625"/>
          <p14:tracePt t="84141" x="3914775" y="6016625"/>
          <p14:tracePt t="84152" x="3917950" y="6016625"/>
          <p14:tracePt t="84169" x="3933825" y="6010275"/>
          <p14:tracePt t="84186" x="3949700" y="6010275"/>
          <p14:tracePt t="84202" x="3962400" y="6010275"/>
          <p14:tracePt t="84219" x="3978275" y="6010275"/>
          <p14:tracePt t="84236" x="3987800" y="6010275"/>
          <p14:tracePt t="84276" x="3994150" y="6010275"/>
          <p14:tracePt t="84285" x="3997325" y="6010275"/>
          <p14:tracePt t="84302" x="4003675" y="6010275"/>
          <p14:tracePt t="84319" x="4006850" y="6010275"/>
          <p14:tracePt t="84335" x="4022725" y="6010275"/>
          <p14:tracePt t="84352" x="4029075" y="6010275"/>
          <p14:tracePt t="84369" x="4038600" y="6007100"/>
          <p14:tracePt t="84385" x="4041775" y="6000750"/>
          <p14:tracePt t="84402" x="4051300" y="5997575"/>
          <p14:tracePt t="84419" x="4057650" y="5997575"/>
          <p14:tracePt t="84435" x="4067175" y="5997575"/>
          <p14:tracePt t="84452" x="4076700" y="5997575"/>
          <p14:tracePt t="84469" x="4086225" y="5997575"/>
          <p14:tracePt t="84726" x="4079875" y="5997575"/>
          <p14:tracePt t="84733" x="4076700" y="5997575"/>
          <p14:tracePt t="84739" x="4064000" y="5997575"/>
          <p14:tracePt t="84752" x="4060825" y="5997575"/>
          <p14:tracePt t="84769" x="4044950" y="5997575"/>
          <p14:tracePt t="84785" x="4035425" y="5997575"/>
          <p14:tracePt t="84802" x="4025900" y="5997575"/>
          <p14:tracePt t="84819" x="4006850" y="5997575"/>
          <p14:tracePt t="84897" x="4000500" y="5997575"/>
          <p14:tracePt t="85103" x="4006850" y="5997575"/>
          <p14:tracePt t="85111" x="4019550" y="5997575"/>
          <p14:tracePt t="85118" x="4044950" y="5997575"/>
          <p14:tracePt t="85135" x="4067175" y="5997575"/>
          <p14:tracePt t="85152" x="4102100" y="5991225"/>
          <p14:tracePt t="85169" x="4111625" y="5988050"/>
          <p14:tracePt t="85185" x="4121150" y="5988050"/>
          <p14:tracePt t="85203" x="4133850" y="5988050"/>
          <p14:tracePt t="85218" x="4146550" y="5988050"/>
          <p14:tracePt t="85235" x="4146550" y="5981700"/>
          <p14:tracePt t="85260" x="4149725" y="5981700"/>
          <p14:tracePt t="86243" x="4143375" y="5972175"/>
          <p14:tracePt t="86251" x="4121150" y="5943600"/>
          <p14:tracePt t="86257" x="4105275" y="5892800"/>
          <p14:tracePt t="86269" x="4079875" y="5842000"/>
          <p14:tracePt t="86286" x="4038600" y="5673725"/>
          <p14:tracePt t="86302" x="4019550" y="5556250"/>
          <p14:tracePt t="86319" x="3994150" y="5435600"/>
          <p14:tracePt t="86352" x="3956050" y="5219700"/>
          <p14:tracePt t="86385" x="3921125" y="5064125"/>
          <p14:tracePt t="86402" x="3905250" y="5000625"/>
          <p14:tracePt t="86419" x="3889375" y="4914900"/>
          <p14:tracePt t="86436" x="3870325" y="4813300"/>
          <p14:tracePt t="86452" x="3844925" y="4737100"/>
          <p14:tracePt t="86469" x="3829050" y="4641850"/>
          <p14:tracePt t="86486" x="3810000" y="4552950"/>
          <p14:tracePt t="86502" x="3797300" y="4498975"/>
          <p14:tracePt t="86519" x="3778250" y="4460875"/>
          <p14:tracePt t="86535" x="3759200" y="4397375"/>
          <p14:tracePt t="86551" x="3743325" y="4343400"/>
          <p14:tracePt t="86569" x="3730625" y="4289425"/>
          <p14:tracePt t="86585" x="3708400" y="4200525"/>
          <p14:tracePt t="86602" x="3708400" y="4156075"/>
          <p14:tracePt t="86619" x="3708400" y="4111625"/>
          <p14:tracePt t="86636" x="3708400" y="4079875"/>
          <p14:tracePt t="86652" x="3708400" y="4041775"/>
          <p14:tracePt t="86669" x="3708400" y="4003675"/>
          <p14:tracePt t="86685" x="3708400" y="3943350"/>
          <p14:tracePt t="86702" x="3708400" y="3898900"/>
          <p14:tracePt t="86719" x="3708400" y="3870325"/>
          <p14:tracePt t="86735" x="3708400" y="3841750"/>
          <p14:tracePt t="86751" x="3708400" y="3832225"/>
          <p14:tracePt t="86769" x="3708400" y="3822700"/>
          <p14:tracePt t="86785" x="3708400" y="3803650"/>
          <p14:tracePt t="86802" x="3708400" y="3794125"/>
          <p14:tracePt t="86819" x="3708400" y="3784600"/>
          <p14:tracePt t="86835" x="3698875" y="3762375"/>
          <p14:tracePt t="86852" x="3698875" y="3752850"/>
          <p14:tracePt t="86869" x="3695700" y="3740150"/>
          <p14:tracePt t="86885" x="3695700" y="3730625"/>
          <p14:tracePt t="86902" x="3689350" y="3714750"/>
          <p14:tracePt t="86919" x="3676650" y="3686175"/>
          <p14:tracePt t="86935" x="3670300" y="3657600"/>
          <p14:tracePt t="86952" x="3667125" y="3641725"/>
          <p14:tracePt t="86970" x="3667125" y="3625850"/>
          <p14:tracePt t="86985" x="3667125" y="3616325"/>
          <p14:tracePt t="87002" x="3667125" y="3600450"/>
          <p14:tracePt t="87055" x="3660775" y="3600450"/>
          <p14:tracePt t="87077" x="3651250" y="3600450"/>
          <p14:tracePt t="87084" x="3648075" y="3600450"/>
          <p14:tracePt t="87091" x="3641725" y="3600450"/>
          <p14:tracePt t="87102" x="3635375" y="3603625"/>
          <p14:tracePt t="87119" x="3622675" y="3622675"/>
          <p14:tracePt t="87135" x="3613150" y="3632200"/>
          <p14:tracePt t="87152" x="3597275" y="3644900"/>
          <p14:tracePt t="87169" x="3581400" y="3663950"/>
          <p14:tracePt t="87185" x="3575050" y="3686175"/>
          <p14:tracePt t="87202" x="3568700" y="3708400"/>
          <p14:tracePt t="87219" x="3562350" y="3749675"/>
          <p14:tracePt t="87235" x="3562350" y="3781425"/>
          <p14:tracePt t="87252" x="3562350" y="3800475"/>
          <p14:tracePt t="87269" x="3562350" y="3841750"/>
          <p14:tracePt t="87285" x="3562350" y="3857625"/>
          <p14:tracePt t="87302" x="3562350" y="3867150"/>
          <p14:tracePt t="87319" x="3562350" y="3883025"/>
          <p14:tracePt t="87335" x="3562350" y="3898900"/>
          <p14:tracePt t="87352" x="3562350" y="3908425"/>
          <p14:tracePt t="87369" x="3562350" y="3917950"/>
          <p14:tracePt t="87404" x="3562350" y="3914775"/>
          <p14:tracePt t="87419" x="3565525" y="3898900"/>
          <p14:tracePt t="87435" x="3578225" y="3860800"/>
          <p14:tracePt t="87452" x="3590925" y="3838575"/>
          <p14:tracePt t="87468" x="3597275" y="3797300"/>
          <p14:tracePt t="87485" x="3600450" y="3768725"/>
          <p14:tracePt t="87502" x="3600450" y="3730625"/>
          <p14:tracePt t="87519" x="3629025" y="3667125"/>
          <p14:tracePt t="87535" x="3629025" y="3606800"/>
          <p14:tracePt t="87552" x="3635375" y="3562350"/>
          <p14:tracePt t="87568" x="3635375" y="3514725"/>
          <p14:tracePt t="87585" x="3635375" y="3492500"/>
          <p14:tracePt t="87602" x="3635375" y="3482975"/>
          <p14:tracePt t="87619" x="3635375" y="3467100"/>
          <p14:tracePt t="87635" x="3635375" y="3463925"/>
          <p14:tracePt t="88031" x="3635375" y="3546475"/>
          <p14:tracePt t="88038" x="3644900" y="3660775"/>
          <p14:tracePt t="88053" x="3673475" y="3876675"/>
          <p14:tracePt t="88085" x="3749675" y="4362450"/>
          <p14:tracePt t="88119" x="3876675" y="4886325"/>
          <p14:tracePt t="88137" x="3895725" y="5070475"/>
          <p14:tracePt t="88153" x="3921125" y="5235575"/>
          <p14:tracePt t="88169" x="3927475" y="5321300"/>
          <p14:tracePt t="88185" x="3927475" y="5413375"/>
          <p14:tracePt t="88202" x="3927475" y="5575300"/>
          <p14:tracePt t="88218" x="3917950" y="5648325"/>
          <p14:tracePt t="88235" x="3902075" y="5711825"/>
          <p14:tracePt t="88252" x="3895725" y="5794375"/>
          <p14:tracePt t="88269" x="3895725" y="5822950"/>
          <p14:tracePt t="88285" x="3895725" y="5851525"/>
          <p14:tracePt t="88302" x="3895725" y="5867400"/>
          <p14:tracePt t="88318" x="3895725" y="5876925"/>
          <p14:tracePt t="88335" x="3895725" y="5889625"/>
          <p14:tracePt t="88352" x="3895725" y="5905500"/>
          <p14:tracePt t="88385" x="3895725" y="5915025"/>
          <p14:tracePt t="88402" x="3895725" y="5930900"/>
          <p14:tracePt t="88419" x="3895725" y="5940425"/>
          <p14:tracePt t="88436" x="3895725" y="5946775"/>
          <p14:tracePt t="88623" x="3895725" y="5943600"/>
          <p14:tracePt t="88630" x="3895725" y="5934075"/>
          <p14:tracePt t="88637" x="3895725" y="5927725"/>
          <p14:tracePt t="88652" x="3895725" y="5918200"/>
          <p14:tracePt t="88668" x="3895725" y="5902325"/>
          <p14:tracePt t="88685" x="3895725" y="5889625"/>
          <p14:tracePt t="88701" x="3895725" y="5867400"/>
          <p14:tracePt t="88718" x="3895725" y="5851525"/>
          <p14:tracePt t="88735" x="3895725" y="5842000"/>
          <p14:tracePt t="88752" x="3895725" y="5832475"/>
          <p14:tracePt t="88801" x="3895725" y="5829300"/>
          <p14:tracePt t="88823" x="3895725" y="5822950"/>
          <p14:tracePt t="88830" x="3895725" y="5819775"/>
          <p14:tracePt t="88844" x="3895725" y="5813425"/>
          <p14:tracePt t="88852" x="3895725" y="5803900"/>
          <p14:tracePt t="88869" x="3895725" y="5794375"/>
          <p14:tracePt t="88885" x="3895725" y="5784850"/>
          <p14:tracePt t="88902" x="3895725" y="5775325"/>
          <p14:tracePt t="88918" x="3895725" y="5768975"/>
          <p14:tracePt t="88935" x="3895725" y="5753100"/>
          <p14:tracePt t="88952" x="3879850" y="5737225"/>
          <p14:tracePt t="88968" x="3870325" y="5727700"/>
          <p14:tracePt t="88985" x="3860800" y="5718175"/>
          <p14:tracePt t="89003" x="3860800" y="5699125"/>
          <p14:tracePt t="89018" x="3854450" y="5689600"/>
          <p14:tracePt t="89035" x="3854450" y="5680075"/>
          <p14:tracePt t="89069" x="3844925" y="5673725"/>
          <p14:tracePt t="89085" x="3825875" y="5673725"/>
          <p14:tracePt t="89102" x="3816350" y="5670550"/>
          <p14:tracePt t="89119" x="3806825" y="5670550"/>
          <p14:tracePt t="89136" x="3790950" y="5664200"/>
          <p14:tracePt t="89392" x="3803650" y="5664200"/>
          <p14:tracePt t="89399" x="3816350" y="5664200"/>
          <p14:tracePt t="89407" x="3832225" y="5664200"/>
          <p14:tracePt t="89418" x="3844925" y="5664200"/>
          <p14:tracePt t="89435" x="3863975" y="5664200"/>
          <p14:tracePt t="89451" x="3873500" y="5664200"/>
          <p14:tracePt t="89468" x="3886200" y="5664200"/>
          <p14:tracePt t="89535" x="3876675" y="5664200"/>
          <p14:tracePt t="89542" x="3873500" y="5664200"/>
          <p14:tracePt t="89551" x="3867150" y="5664200"/>
          <p14:tracePt t="89568" x="3857625" y="5664200"/>
          <p14:tracePt t="89585" x="3841750" y="5664200"/>
          <p14:tracePt t="89602" x="3829050" y="5664200"/>
          <p14:tracePt t="89618" x="3819525" y="5664200"/>
          <p14:tracePt t="89634" x="3803650" y="5664200"/>
          <p14:tracePt t="89652" x="3794125" y="5664200"/>
          <p14:tracePt t="89668" x="3778250" y="5664200"/>
          <p14:tracePt t="89684" x="3765550" y="5664200"/>
          <p14:tracePt t="89702" x="3752850" y="5664200"/>
          <p14:tracePt t="89718" x="3743325" y="5664200"/>
          <p14:tracePt t="89736" x="3724275" y="5664200"/>
          <p14:tracePt t="89753" x="3714750" y="5664200"/>
          <p14:tracePt t="89769" x="3708400" y="5664200"/>
          <p14:tracePt t="89802" x="3711575" y="5664200"/>
          <p14:tracePt t="89818" x="3721100" y="5664200"/>
          <p14:tracePt t="89836" x="3746500" y="5648325"/>
          <p14:tracePt t="89852" x="3762375" y="5648325"/>
          <p14:tracePt t="89855" x="3775075" y="5641975"/>
          <p14:tracePt t="89868" x="3794125" y="5641975"/>
          <p14:tracePt t="89885" x="3819525" y="5641975"/>
          <p14:tracePt t="89901" x="3829050" y="5641975"/>
          <p14:tracePt t="89919" x="3848100" y="5641975"/>
          <p14:tracePt t="89935" x="3857625" y="5641975"/>
          <p14:tracePt t="89952" x="3867150" y="5641975"/>
          <p14:tracePt t="89969" x="3883025" y="5641975"/>
          <p14:tracePt t="90198" x="3876675" y="5641975"/>
          <p14:tracePt t="90205" x="3870325" y="5641975"/>
          <p14:tracePt t="90219" x="3860800" y="5641975"/>
          <p14:tracePt t="90235" x="3851275" y="5641975"/>
          <p14:tracePt t="90252" x="3841750" y="5641975"/>
          <p14:tracePt t="90269" x="3822700" y="5641975"/>
          <p14:tracePt t="90285" x="3816350" y="5641975"/>
          <p14:tracePt t="90398" x="3813175" y="5641975"/>
          <p14:tracePt t="90440" x="3806825" y="5641975"/>
          <p14:tracePt t="91210" x="3797300" y="5641975"/>
          <p14:tracePt t="91217" x="3790950" y="5641975"/>
          <p14:tracePt t="92250" x="3794125" y="5641975"/>
          <p14:tracePt t="92257" x="3803650" y="5641975"/>
          <p14:tracePt t="92268" x="3822700" y="5641975"/>
          <p14:tracePt t="92285" x="3848100" y="5641975"/>
          <p14:tracePt t="92301" x="3857625" y="5641975"/>
          <p14:tracePt t="92318" x="3873500" y="5641975"/>
          <p14:tracePt t="92334" x="3883025" y="5641975"/>
          <p14:tracePt t="92368" x="3889375" y="5641975"/>
          <p14:tracePt t="92913" x="3911600" y="5641975"/>
          <p14:tracePt t="92919" x="3943350" y="5641975"/>
          <p14:tracePt t="92926" x="3968750" y="5641975"/>
          <p14:tracePt t="92934" x="3997325" y="5641975"/>
          <p14:tracePt t="92951" x="4054475" y="5641975"/>
          <p14:tracePt t="92984" x="4203700" y="5641975"/>
          <p14:tracePt t="93018" x="4273550" y="5635625"/>
          <p14:tracePt t="93034" x="4283075" y="5635625"/>
          <p14:tracePt t="93051" x="4295775" y="5635625"/>
          <p14:tracePt t="93446" x="4286250" y="5635625"/>
          <p14:tracePt t="93454" x="4267200" y="5635625"/>
          <p14:tracePt t="93468" x="4251325" y="5635625"/>
          <p14:tracePt t="93501" x="4216400" y="5635625"/>
          <p14:tracePt t="93535" x="4168775" y="5635625"/>
          <p14:tracePt t="93551" x="4152900" y="5635625"/>
          <p14:tracePt t="93568" x="4124325" y="5635625"/>
          <p14:tracePt t="93584" x="4105275" y="5635625"/>
          <p14:tracePt t="93601" x="4083050" y="5635625"/>
          <p14:tracePt t="93618" x="4041775" y="5635625"/>
          <p14:tracePt t="93634" x="4013200" y="5635625"/>
          <p14:tracePt t="93651" x="3990975" y="5635625"/>
          <p14:tracePt t="93668" x="3949700" y="5635625"/>
          <p14:tracePt t="93684" x="3933825" y="5635625"/>
          <p14:tracePt t="93701" x="3924300" y="5635625"/>
          <p14:tracePt t="93718" x="3905250" y="5635625"/>
          <p14:tracePt t="93734" x="3895725" y="5635625"/>
          <p14:tracePt t="93753" x="3886200" y="5635625"/>
          <p14:tracePt t="94053" x="3892550" y="5635625"/>
          <p14:tracePt t="94059" x="3911600" y="5635625"/>
          <p14:tracePt t="94068" x="3921125" y="5635625"/>
          <p14:tracePt t="94084" x="3959225" y="5635625"/>
          <p14:tracePt t="94102" x="3997325" y="5635625"/>
          <p14:tracePt t="94118" x="4029075" y="5635625"/>
          <p14:tracePt t="94152" x="4098925" y="5635625"/>
          <p14:tracePt t="94184" x="4117975" y="5632450"/>
          <p14:tracePt t="94201" x="4121150" y="5632450"/>
          <p14:tracePt t="94302" x="4127500" y="5632450"/>
          <p14:tracePt t="94309" x="4130675" y="5632450"/>
          <p14:tracePt t="94323" x="4137025" y="5632450"/>
          <p14:tracePt t="94334" x="4137025" y="5626100"/>
          <p14:tracePt t="94351" x="4152900" y="5622925"/>
          <p14:tracePt t="94368" x="4162425" y="5616575"/>
          <p14:tracePt t="94384" x="4171950" y="5616575"/>
          <p14:tracePt t="94402" x="4187825" y="5607050"/>
          <p14:tracePt t="94418" x="4200525" y="5607050"/>
          <p14:tracePt t="94434" x="4206875" y="5607050"/>
          <p14:tracePt t="94729" x="4206875" y="5600700"/>
          <p14:tracePt t="95371" x="4197350" y="5610225"/>
          <p14:tracePt t="95377" x="4187825" y="5622925"/>
          <p14:tracePt t="95385" x="4181475" y="5641975"/>
          <p14:tracePt t="95401" x="4168775" y="5664200"/>
          <p14:tracePt t="95418" x="4156075" y="5686425"/>
          <p14:tracePt t="95434" x="4140200" y="5730875"/>
          <p14:tracePt t="95451" x="4121150" y="5753100"/>
          <p14:tracePt t="95484" x="4092575" y="5813425"/>
          <p14:tracePt t="95517" x="4067175" y="5845175"/>
          <p14:tracePt t="95534" x="4051300" y="5857875"/>
          <p14:tracePt t="95551" x="4041775" y="5873750"/>
          <p14:tracePt t="95568" x="4035425" y="5883275"/>
          <p14:tracePt t="95584" x="4035425" y="5899150"/>
          <p14:tracePt t="95601" x="4035425" y="5908675"/>
          <p14:tracePt t="95617" x="4035425" y="5937250"/>
          <p14:tracePt t="95634" x="4035425" y="5969000"/>
          <p14:tracePt t="95651" x="4035425" y="5991225"/>
          <p14:tracePt t="95668" x="4035425" y="6007100"/>
          <p14:tracePt t="95684" x="4035425" y="6022975"/>
          <p14:tracePt t="95702" x="4035425" y="6035675"/>
          <p14:tracePt t="95718" x="4035425" y="6048375"/>
          <p14:tracePt t="95735" x="4035425" y="6061075"/>
          <p14:tracePt t="95751" x="4035425" y="6070600"/>
          <p14:tracePt t="95770" x="4035425" y="6092825"/>
          <p14:tracePt t="96019" x="4029075" y="6076950"/>
          <p14:tracePt t="96027" x="4022725" y="6057900"/>
          <p14:tracePt t="96034" x="4019550" y="6048375"/>
          <p14:tracePt t="96051" x="4006850" y="6022975"/>
          <p14:tracePt t="96068" x="3990975" y="5997575"/>
          <p14:tracePt t="96084" x="3975100" y="5975350"/>
          <p14:tracePt t="96101" x="3962400" y="5943600"/>
          <p14:tracePt t="96118" x="3943350" y="5908675"/>
          <p14:tracePt t="96134" x="3933825" y="5876925"/>
          <p14:tracePt t="96151" x="3914775" y="5854700"/>
          <p14:tracePt t="96168" x="3898900" y="5819775"/>
          <p14:tracePt t="96185" x="3898900" y="5803900"/>
          <p14:tracePt t="96201" x="3898900" y="5794375"/>
          <p14:tracePt t="96218" x="3898900" y="5775325"/>
          <p14:tracePt t="96333" x="3898900" y="5768975"/>
          <p14:tracePt t="96441" x="3898900" y="5762625"/>
          <p14:tracePt t="98477" x="3898900" y="5772150"/>
          <p14:tracePt t="98485" x="3905250" y="5784850"/>
          <p14:tracePt t="98491" x="3911600" y="5794375"/>
          <p14:tracePt t="98500" x="3914775" y="5800725"/>
          <p14:tracePt t="98517" x="3927475" y="5816600"/>
          <p14:tracePt t="98534" x="3962400" y="5832475"/>
          <p14:tracePt t="98567" x="4006850" y="5838825"/>
          <p14:tracePt t="98601" x="4035425" y="5838825"/>
          <p14:tracePt t="98617" x="4048125" y="5826125"/>
          <p14:tracePt t="98634" x="4067175" y="5807075"/>
          <p14:tracePt t="98651" x="4073525" y="5794375"/>
          <p14:tracePt t="98667" x="4073525" y="5791200"/>
          <p14:tracePt t="98748" x="4073525" y="5784850"/>
          <p14:tracePt t="98783" x="4073525" y="5781675"/>
          <p14:tracePt t="98905" x="4073525" y="5788025"/>
          <p14:tracePt t="98919" x="4073525" y="5791200"/>
          <p14:tracePt t="98926" x="4073525" y="5797550"/>
          <p14:tracePt t="98934" x="4073525" y="5803900"/>
          <p14:tracePt t="98951" x="4073525" y="5816600"/>
          <p14:tracePt t="98968" x="4086225" y="5832475"/>
          <p14:tracePt t="98983" x="4095750" y="5842000"/>
          <p14:tracePt t="99001" x="4117975" y="5851525"/>
          <p14:tracePt t="99018" x="4140200" y="5851525"/>
          <p14:tracePt t="99034" x="4149725" y="5851525"/>
          <p14:tracePt t="99051" x="4162425" y="5851525"/>
          <p14:tracePt t="99068" x="4175125" y="5845175"/>
          <p14:tracePt t="99084" x="4175125" y="5835650"/>
          <p14:tracePt t="99100" x="4175125" y="5832475"/>
          <p14:tracePt t="99154" x="4175125" y="5826125"/>
          <p14:tracePt t="99161" x="4175125" y="5822950"/>
          <p14:tracePt t="99168" x="4171950" y="5822950"/>
          <p14:tracePt t="99184" x="4162425" y="5807075"/>
          <p14:tracePt t="99201" x="4146550" y="5794375"/>
          <p14:tracePt t="99218" x="4130675" y="5784850"/>
          <p14:tracePt t="99234" x="4108450" y="5775325"/>
          <p14:tracePt t="99251" x="4079875" y="5768975"/>
          <p14:tracePt t="99268" x="4057650" y="5762625"/>
          <p14:tracePt t="99284" x="4044950" y="5762625"/>
          <p14:tracePt t="99301" x="4035425" y="5762625"/>
          <p14:tracePt t="99318" x="4019550" y="5762625"/>
          <p14:tracePt t="99333" x="4010025" y="5762625"/>
          <p14:tracePt t="99351" x="3994150" y="5762625"/>
          <p14:tracePt t="99367" x="3984625" y="5762625"/>
          <p14:tracePt t="99384" x="3978275" y="5762625"/>
          <p14:tracePt t="99401" x="3978275" y="5759450"/>
          <p14:tracePt t="99446" x="3978275" y="5753100"/>
          <p14:tracePt t="99453" x="3978275" y="5749925"/>
          <p14:tracePt t="99467" x="3978275" y="5737225"/>
          <p14:tracePt t="99484" x="3978275" y="5727700"/>
          <p14:tracePt t="99501" x="3987800" y="5711825"/>
          <p14:tracePt t="99517" x="4010025" y="5670550"/>
          <p14:tracePt t="99534" x="4022725" y="5626100"/>
          <p14:tracePt t="99551" x="4029075" y="5581650"/>
          <p14:tracePt t="99567" x="4029075" y="5527675"/>
          <p14:tracePt t="99584" x="4029075" y="5499100"/>
          <p14:tracePt t="99601" x="4019550" y="5467350"/>
          <p14:tracePt t="99617" x="3997325" y="5432425"/>
          <p14:tracePt t="99633" x="3984625" y="5400675"/>
          <p14:tracePt t="99651" x="3959225" y="5375275"/>
          <p14:tracePt t="99668" x="3914775" y="5334000"/>
          <p14:tracePt t="99684" x="3898900" y="5318125"/>
          <p14:tracePt t="99701" x="3876675" y="5286375"/>
          <p14:tracePt t="99717" x="3838575" y="5254625"/>
          <p14:tracePt t="99734" x="3806825" y="5222875"/>
          <p14:tracePt t="99751" x="3790950" y="5207000"/>
          <p14:tracePt t="99767" x="3749675" y="5181600"/>
          <p14:tracePt t="99784" x="3730625" y="5159375"/>
          <p14:tracePt t="99802" x="3689350" y="5130800"/>
          <p14:tracePt t="99817" x="3663950" y="5089525"/>
          <p14:tracePt t="99834" x="3629025" y="5041900"/>
          <p14:tracePt t="99850" x="3606800" y="4975225"/>
          <p14:tracePt t="99867" x="3565525" y="4841875"/>
          <p14:tracePt t="99884" x="3552825" y="4765675"/>
          <p14:tracePt t="99901" x="3533775" y="4648200"/>
          <p14:tracePt t="99918" x="3498850" y="4425950"/>
          <p14:tracePt t="99934" x="3473450" y="4295775"/>
          <p14:tracePt t="99951" x="3463925" y="4067175"/>
          <p14:tracePt t="99967" x="3463925" y="3962400"/>
          <p14:tracePt t="99984" x="3463925" y="3889375"/>
          <p14:tracePt t="100001" x="3463925" y="3803650"/>
          <p14:tracePt t="100017" x="3467100" y="3752850"/>
          <p14:tracePt t="100034" x="3489325" y="3698875"/>
          <p14:tracePt t="100051" x="3508375" y="3606800"/>
          <p14:tracePt t="100067" x="3524250" y="3533775"/>
          <p14:tracePt t="100084" x="3540125" y="3435350"/>
          <p14:tracePt t="100101" x="3546475" y="3317875"/>
          <p14:tracePt t="100117" x="3562350" y="3254375"/>
          <p14:tracePt t="100134" x="3568700" y="3200400"/>
          <p14:tracePt t="100151" x="3581400" y="3143250"/>
          <p14:tracePt t="100168" x="3594100" y="3114675"/>
          <p14:tracePt t="100184" x="3606800" y="3082925"/>
          <p14:tracePt t="100200" x="3651250" y="3016250"/>
          <p14:tracePt t="100217" x="3676650" y="2978150"/>
          <p14:tracePt t="100234" x="3711575" y="2930525"/>
          <p14:tracePt t="100251" x="3756025" y="2870200"/>
          <p14:tracePt t="100267" x="3781425" y="2847975"/>
          <p14:tracePt t="100284" x="3806825" y="2816225"/>
          <p14:tracePt t="100301" x="3841750" y="2797175"/>
          <p14:tracePt t="100317" x="3863975" y="2787650"/>
          <p14:tracePt t="100334" x="3895725" y="2762250"/>
          <p14:tracePt t="100350" x="3952875" y="2743200"/>
          <p14:tracePt t="100367" x="3978275" y="2730500"/>
          <p14:tracePt t="100384" x="4013200" y="2730500"/>
          <p14:tracePt t="100400" x="4067175" y="2730500"/>
          <p14:tracePt t="100417" x="4111625" y="2730500"/>
          <p14:tracePt t="100434" x="4156075" y="2730500"/>
          <p14:tracePt t="100450" x="4264025" y="2743200"/>
          <p14:tracePt t="100467" x="4327525" y="2755900"/>
          <p14:tracePt t="100484" x="4394200" y="2787650"/>
          <p14:tracePt t="100500" x="4479925" y="2828925"/>
          <p14:tracePt t="100517" x="4537075" y="2867025"/>
          <p14:tracePt t="100534" x="4597400" y="2901950"/>
          <p14:tracePt t="100550" x="4708525" y="2981325"/>
          <p14:tracePt t="100567" x="4778375" y="3028950"/>
          <p14:tracePt t="100584" x="4845050" y="3067050"/>
          <p14:tracePt t="100601" x="4927600" y="3140075"/>
          <p14:tracePt t="100617" x="4968875" y="3181350"/>
          <p14:tracePt t="100635" x="5006975" y="3206750"/>
          <p14:tracePt t="100651" x="5032375" y="3251200"/>
          <p14:tracePt t="100667" x="5051425" y="3295650"/>
          <p14:tracePt t="100684" x="5064125" y="3333750"/>
          <p14:tracePt t="100700" x="5083175" y="3397250"/>
          <p14:tracePt t="100718" x="5095875" y="3451225"/>
          <p14:tracePt t="100735" x="5118100" y="3517900"/>
          <p14:tracePt t="100751" x="5140325" y="3606800"/>
          <p14:tracePt t="100767" x="5140325" y="3667125"/>
          <p14:tracePt t="100784" x="5140325" y="3711575"/>
          <p14:tracePt t="100801" x="5140325" y="3790950"/>
          <p14:tracePt t="100817" x="5137150" y="3851275"/>
          <p14:tracePt t="100834" x="5121275" y="3927475"/>
          <p14:tracePt t="100850" x="5092700" y="4029075"/>
          <p14:tracePt t="100867" x="5076825" y="4092575"/>
          <p14:tracePt t="100884" x="5070475" y="4156075"/>
          <p14:tracePt t="100900" x="5064125" y="4270375"/>
          <p14:tracePt t="100917" x="5064125" y="4352925"/>
          <p14:tracePt t="100935" x="5051425" y="4441825"/>
          <p14:tracePt t="100951" x="5035550" y="4502150"/>
          <p14:tracePt t="100968" x="5029200" y="4572000"/>
          <p14:tracePt t="100984" x="5029200" y="4724400"/>
          <p14:tracePt t="101001" x="5019675" y="4806950"/>
          <p14:tracePt t="101017" x="5019675" y="4889500"/>
          <p14:tracePt t="101034" x="5019675" y="5051425"/>
          <p14:tracePt t="101051" x="5019675" y="5143500"/>
          <p14:tracePt t="101067" x="5019675" y="5216525"/>
          <p14:tracePt t="101084" x="5013325" y="5302250"/>
          <p14:tracePt t="101101" x="5006975" y="5397500"/>
          <p14:tracePt t="101117" x="4997450" y="5480050"/>
          <p14:tracePt t="101134" x="4978400" y="5581650"/>
          <p14:tracePt t="101150" x="4956175" y="5648325"/>
          <p14:tracePt t="101167" x="4943475" y="5702300"/>
          <p14:tracePt t="101184" x="4921250" y="5781675"/>
          <p14:tracePt t="101200" x="4908550" y="5826125"/>
          <p14:tracePt t="101217" x="4889500" y="5864225"/>
          <p14:tracePt t="101234" x="4870450" y="5921375"/>
          <p14:tracePt t="101250" x="4845050" y="5953125"/>
          <p14:tracePt t="101267" x="4816475" y="5978525"/>
          <p14:tracePt t="101284" x="4772025" y="6016625"/>
          <p14:tracePt t="101300" x="4746625" y="6032500"/>
          <p14:tracePt t="101317" x="4724400" y="6045200"/>
          <p14:tracePt t="101334" x="4660900" y="6070600"/>
          <p14:tracePt t="101350" x="4616450" y="6070600"/>
          <p14:tracePt t="101367" x="4562475" y="6070600"/>
          <p14:tracePt t="101383" x="4486275" y="6070600"/>
          <p14:tracePt t="101401" x="4438650" y="6054725"/>
          <p14:tracePt t="101418" x="4403725" y="6048375"/>
          <p14:tracePt t="101421" x="4375150" y="6042025"/>
          <p14:tracePt t="101434" x="4346575" y="6029325"/>
          <p14:tracePt t="101450" x="4302125" y="6016625"/>
          <p14:tracePt t="101467" x="4254500" y="6003925"/>
          <p14:tracePt t="101484" x="4191000" y="5972175"/>
          <p14:tracePt t="101500" x="4152900" y="5946775"/>
          <p14:tracePt t="101517" x="4105275" y="5905500"/>
          <p14:tracePt t="101534" x="4032250" y="5832475"/>
          <p14:tracePt t="101550" x="3984625" y="5791200"/>
          <p14:tracePt t="101567" x="3924300" y="5746750"/>
          <p14:tracePt t="101584" x="3822700" y="5661025"/>
          <p14:tracePt t="101600" x="3746500" y="5588000"/>
          <p14:tracePt t="101617" x="3683000" y="5505450"/>
          <p14:tracePt t="101633" x="3616325" y="5413375"/>
          <p14:tracePt t="101650" x="3587750" y="5346700"/>
          <p14:tracePt t="101667" x="3527425" y="5254625"/>
          <p14:tracePt t="101684" x="3438525" y="5060950"/>
          <p14:tracePt t="101700" x="3400425" y="4991100"/>
          <p14:tracePt t="101717" x="3349625" y="4879975"/>
          <p14:tracePt t="101735" x="3289300" y="4686300"/>
          <p14:tracePt t="101752" x="3254375" y="4587875"/>
          <p14:tracePt t="101767" x="3228975" y="4492625"/>
          <p14:tracePt t="101785" x="3206750" y="4337050"/>
          <p14:tracePt t="101801" x="3181350" y="4216400"/>
          <p14:tracePt t="101817" x="3165475" y="4143375"/>
          <p14:tracePt t="101835" x="3165475" y="4073525"/>
          <p14:tracePt t="101850" x="3165475" y="4035425"/>
          <p14:tracePt t="101868" x="3165475" y="3975100"/>
          <p14:tracePt t="101884" x="3165475" y="3930650"/>
          <p14:tracePt t="101900" x="3165475" y="3892550"/>
          <p14:tracePt t="101918" x="3165475" y="3860800"/>
          <p14:tracePt t="101934" x="3165475" y="3838575"/>
          <p14:tracePt t="101951" x="3165475" y="3829050"/>
          <p14:tracePt t="101968" x="3178175" y="3813175"/>
          <p14:tracePt t="101984" x="3187700" y="3803650"/>
          <p14:tracePt t="102000" x="3197225" y="3787775"/>
          <p14:tracePt t="102018" x="3203575" y="3775075"/>
          <p14:tracePt t="102034" x="3203575" y="3768725"/>
          <p14:tracePt t="102051" x="3206750" y="3768725"/>
          <p14:tracePt t="102239" x="3213100" y="3778250"/>
          <p14:tracePt t="102245" x="3225800" y="3787775"/>
          <p14:tracePt t="102253" x="3232150" y="3806825"/>
          <p14:tracePt t="102267" x="3244850" y="3879850"/>
          <p14:tracePt t="102283" x="3260725" y="3975100"/>
          <p14:tracePt t="102300" x="3308350" y="4152900"/>
          <p14:tracePt t="102317" x="3365500" y="4441825"/>
          <p14:tracePt t="102334" x="3425825" y="4679950"/>
          <p14:tracePt t="102351" x="3463925" y="4889500"/>
          <p14:tracePt t="102367" x="3530600" y="5213350"/>
          <p14:tracePt t="102384" x="3565525" y="5387975"/>
          <p14:tracePt t="102400" x="3603625" y="5562600"/>
          <p14:tracePt t="102417" x="3638550" y="5807075"/>
          <p14:tracePt t="102434" x="3654425" y="5911850"/>
          <p14:tracePt t="102450" x="3673475" y="6029325"/>
          <p14:tracePt t="102468" x="3705225" y="6188075"/>
          <p14:tracePt t="102483" x="3721100" y="6251575"/>
          <p14:tracePt t="102500" x="3724275" y="6289675"/>
          <p14:tracePt t="102517" x="3730625" y="6327775"/>
          <p14:tracePt t="102534" x="3736975" y="6353175"/>
          <p14:tracePt t="102550" x="3752850" y="6362700"/>
          <p14:tracePt t="102567" x="3759200" y="6381750"/>
          <p14:tracePt t="102584" x="3759200" y="6391275"/>
          <p14:tracePt t="102600" x="3759200" y="6400800"/>
          <p14:tracePt t="102617" x="3759200" y="6410325"/>
          <p14:tracePt t="102659" x="3759200" y="6416675"/>
          <p14:tracePt t="102703" x="3759200" y="6419850"/>
          <p14:tracePt t="102716" x="3759200" y="6432550"/>
          <p14:tracePt t="102731" x="3759200" y="6435725"/>
          <p14:tracePt t="102753" x="3759200" y="6442075"/>
          <p14:tracePt t="102766" x="3759200" y="6445250"/>
          <p14:tracePt t="103423" x="3771900" y="6416675"/>
          <p14:tracePt t="103428" x="3784600" y="6378575"/>
          <p14:tracePt t="103436" x="3800475" y="6350000"/>
          <p14:tracePt t="103451" x="3813175" y="6299200"/>
          <p14:tracePt t="103467" x="3832225" y="6267450"/>
          <p14:tracePt t="103484" x="3851275" y="6235700"/>
          <p14:tracePt t="103500" x="3886200" y="6213475"/>
          <p14:tracePt t="103533" x="3924300" y="6184900"/>
          <p14:tracePt t="103567" x="3956050" y="6169025"/>
          <p14:tracePt t="103635" x="3956050" y="6165850"/>
          <p14:tracePt t="103649" x="3956050" y="6159500"/>
          <p14:tracePt t="103657" x="3956050" y="6156325"/>
          <p14:tracePt t="103667" x="3956050" y="6149975"/>
          <p14:tracePt t="103684" x="3956050" y="6134100"/>
          <p14:tracePt t="103700" x="3956050" y="6102350"/>
          <p14:tracePt t="103717" x="3956050" y="6057900"/>
          <p14:tracePt t="103734" x="3952875" y="6003925"/>
          <p14:tracePt t="103751" x="3937000" y="5918200"/>
          <p14:tracePt t="103767" x="3937000" y="5854700"/>
          <p14:tracePt t="103784" x="3924300" y="5781675"/>
          <p14:tracePt t="103800" x="3924300" y="5740400"/>
          <p14:tracePt t="103817" x="3924300" y="5680075"/>
          <p14:tracePt t="103835" x="3924300" y="5562600"/>
          <p14:tracePt t="103850" x="3924300" y="5480050"/>
          <p14:tracePt t="103867" x="3924300" y="5426075"/>
          <p14:tracePt t="103884" x="3924300" y="5394325"/>
          <p14:tracePt t="103900" x="3924300" y="5384800"/>
          <p14:tracePt t="103917" x="3924300" y="5378450"/>
          <p14:tracePt t="104142" x="3917950" y="5391150"/>
          <p14:tracePt t="104149" x="3911600" y="5410200"/>
          <p14:tracePt t="104156" x="3905250" y="5422900"/>
          <p14:tracePt t="104166" x="3898900" y="5441950"/>
          <p14:tracePt t="104184" x="3883025" y="5476875"/>
          <p14:tracePt t="104200" x="3863975" y="5495925"/>
          <p14:tracePt t="104217" x="3854450" y="5505450"/>
          <p14:tracePt t="104250" x="3844925" y="5518150"/>
          <p14:tracePt t="104284" x="3822700" y="5454650"/>
          <p14:tracePt t="104300" x="3816350" y="5368925"/>
          <p14:tracePt t="104317" x="3806825" y="5286375"/>
          <p14:tracePt t="104334" x="3800475" y="5168900"/>
          <p14:tracePt t="104350" x="3790950" y="5073650"/>
          <p14:tracePt t="104367" x="3784600" y="5013325"/>
          <p14:tracePt t="104384" x="3778250" y="4933950"/>
          <p14:tracePt t="104400" x="3778250" y="4911725"/>
          <p14:tracePt t="104417" x="3778250" y="4883150"/>
          <p14:tracePt t="104434" x="3778250" y="4854575"/>
          <p14:tracePt t="104450" x="3778250" y="4841875"/>
          <p14:tracePt t="104467" x="3778250" y="4829175"/>
          <p14:tracePt t="104541" x="3775075" y="4829175"/>
          <p14:tracePt t="104805" x="3762375" y="4832350"/>
          <p14:tracePt t="104812" x="3759200" y="4838700"/>
          <p14:tracePt t="104819" x="3752850" y="4841875"/>
          <p14:tracePt t="104834" x="3743325" y="4864100"/>
          <p14:tracePt t="104850" x="3730625" y="4895850"/>
          <p14:tracePt t="104868" x="3730625" y="4991100"/>
          <p14:tracePt t="104900" x="3743325" y="5057775"/>
          <p14:tracePt t="104933" x="3800475" y="5118100"/>
          <p14:tracePt t="104950" x="3822700" y="5130800"/>
          <p14:tracePt t="104967" x="3857625" y="5130800"/>
          <p14:tracePt t="104984" x="3873500" y="5124450"/>
          <p14:tracePt t="105000" x="3886200" y="5092700"/>
          <p14:tracePt t="105017" x="3911600" y="5010150"/>
          <p14:tracePt t="105033" x="3927475" y="4946650"/>
          <p14:tracePt t="105050" x="3927475" y="4911725"/>
          <p14:tracePt t="105067" x="3933825" y="4822825"/>
          <p14:tracePt t="105083" x="3946525" y="4762500"/>
          <p14:tracePt t="105100" x="3962400" y="4676775"/>
          <p14:tracePt t="105117" x="3984625" y="4575175"/>
          <p14:tracePt t="105134" x="3997325" y="4537075"/>
          <p14:tracePt t="105150" x="4016375" y="4514850"/>
          <p14:tracePt t="105167" x="4019550" y="4498975"/>
          <p14:tracePt t="105183" x="4019550" y="4486275"/>
          <p14:tracePt t="105268" x="4019550" y="4479925"/>
          <p14:tracePt t="105375" x="4019550" y="4483100"/>
          <p14:tracePt t="105382" x="4019550" y="4486275"/>
          <p14:tracePt t="105389" x="4019550" y="4495800"/>
          <p14:tracePt t="105401" x="4019550" y="4508500"/>
          <p14:tracePt t="105416" x="4000500" y="4616450"/>
          <p14:tracePt t="105434" x="3984625" y="4724400"/>
          <p14:tracePt t="105450" x="3975100" y="4883150"/>
          <p14:tracePt t="105468" x="3965575" y="5181600"/>
          <p14:tracePt t="105484" x="3965575" y="5407025"/>
          <p14:tracePt t="105500" x="3965575" y="5622925"/>
          <p14:tracePt t="105517" x="3990975" y="6022975"/>
          <p14:tracePt t="105533" x="4029075" y="6229350"/>
          <p14:tracePt t="105550" x="4070350" y="6489700"/>
          <p14:tracePt t="105567" x="4098925" y="6756400"/>
          <p14:tracePt t="105583" x="4114800" y="6854825"/>
          <p14:tracePt t="105600" x="4102100" y="6854825"/>
          <p14:tracePt t="105616" x="4064000" y="6854825"/>
          <p14:tracePt t="105633" x="4029075" y="6854825"/>
          <p14:tracePt t="105650" x="4003675" y="6854825"/>
          <p14:tracePt t="105667" x="3959225" y="6854825"/>
          <p14:tracePt t="105683" x="3933825" y="6854825"/>
          <p14:tracePt t="105700" x="3924300" y="6854825"/>
          <p14:tracePt t="105716" x="3911600" y="6854825"/>
          <p14:tracePt t="105733" x="3902075" y="6854825"/>
          <p14:tracePt t="105750" x="3892550" y="6848475"/>
          <p14:tracePt t="105767" x="3879850" y="6835775"/>
          <p14:tracePt t="105783" x="3879850" y="6826250"/>
          <p14:tracePt t="105817" x="3879850" y="6819900"/>
          <p14:tracePt t="105833" x="3879850" y="6804025"/>
          <p14:tracePt t="105850" x="3867150" y="6794500"/>
          <p14:tracePt t="105867" x="3851275" y="6778625"/>
          <p14:tracePt t="105883" x="3841750" y="6769100"/>
          <p14:tracePt t="105900" x="3819525" y="6759575"/>
          <p14:tracePt t="105917" x="3810000" y="6753225"/>
          <p14:tracePt t="105934" x="3800475" y="6753225"/>
          <p14:tracePt t="105952" x="3787775" y="6750050"/>
          <p14:tracePt t="106044" x="3781425" y="6750050"/>
          <p14:tracePt t="106051" x="3771900" y="6750050"/>
          <p14:tracePt t="106058" x="3765550" y="6750050"/>
          <p14:tracePt t="106066" x="3762375" y="6750050"/>
          <p14:tracePt t="106083" x="3752850" y="6750050"/>
          <p14:tracePt t="106101" x="3736975" y="6750050"/>
          <p14:tracePt t="106116" x="3708400" y="6750050"/>
          <p14:tracePt t="106133" x="3689350" y="6750050"/>
          <p14:tracePt t="106150" x="3648075" y="6743700"/>
          <p14:tracePt t="106166" x="3616325" y="6737350"/>
          <p14:tracePt t="106183" x="3571875" y="6731000"/>
          <p14:tracePt t="106200" x="3492500" y="6724650"/>
          <p14:tracePt t="106217" x="3435350" y="6724650"/>
          <p14:tracePt t="106233" x="3381375" y="6724650"/>
          <p14:tracePt t="106250" x="3276600" y="6724650"/>
          <p14:tracePt t="106266" x="3171825" y="6724650"/>
          <p14:tracePt t="106284" x="3067050" y="6715125"/>
          <p14:tracePt t="106300" x="2882900" y="6708775"/>
          <p14:tracePt t="106317" x="2708275" y="6680200"/>
          <p14:tracePt t="106334" x="2543175" y="6642100"/>
          <p14:tracePt t="106349" x="2241550" y="6559550"/>
          <p14:tracePt t="106366" x="2054225" y="6492875"/>
          <p14:tracePt t="106384" x="1863725" y="6416675"/>
          <p14:tracePt t="106400" x="1644650" y="6318250"/>
          <p14:tracePt t="106417" x="1565275" y="6251575"/>
          <p14:tracePt t="106433" x="1485900" y="6156325"/>
          <p14:tracePt t="106449" x="1435100" y="6061075"/>
          <p14:tracePt t="106651" x="1435100" y="6051550"/>
          <p14:tracePt t="106658" x="1435100" y="6038850"/>
          <p14:tracePt t="106667" x="1435100" y="6019800"/>
          <p14:tracePt t="106683" x="1435100" y="5991225"/>
          <p14:tracePt t="106700" x="1447800" y="5949950"/>
          <p14:tracePt t="106717" x="1460500" y="5905500"/>
          <p14:tracePt t="106735" x="1504950" y="5835650"/>
          <p14:tracePt t="106750" x="1533525" y="5768975"/>
          <p14:tracePt t="106767" x="1546225" y="5705475"/>
          <p14:tracePt t="106783" x="1568450" y="5657850"/>
          <p14:tracePt t="106800" x="1584325" y="5610225"/>
          <p14:tracePt t="106817" x="1590675" y="5578475"/>
          <p14:tracePt t="106834" x="1590675" y="5562600"/>
          <p14:tracePt t="106850" x="1590675" y="5524500"/>
          <p14:tracePt t="106867" x="1587500" y="5492750"/>
          <p14:tracePt t="106884" x="1568450" y="5422900"/>
          <p14:tracePt t="106900" x="1549400" y="5359400"/>
          <p14:tracePt t="106917" x="1536700" y="5314950"/>
          <p14:tracePt t="106934" x="1517650" y="5270500"/>
          <p14:tracePt t="106950" x="1508125" y="5270500"/>
          <p14:tracePt t="107255" x="1520825" y="5267325"/>
          <p14:tracePt t="107262" x="1533525" y="5260975"/>
          <p14:tracePt t="107269" x="1546225" y="5248275"/>
          <p14:tracePt t="107283" x="1600200" y="5168900"/>
          <p14:tracePt t="107300" x="1663700" y="5013325"/>
          <p14:tracePt t="107317" x="1717675" y="4870450"/>
          <p14:tracePt t="107349" x="1787525" y="4537075"/>
          <p14:tracePt t="107383" x="1831975" y="4378325"/>
          <p14:tracePt t="107400" x="1831975" y="4349750"/>
          <p14:tracePt t="107417" x="1831975" y="4327525"/>
          <p14:tracePt t="107434" x="1831975" y="4286250"/>
          <p14:tracePt t="107450" x="1838325" y="4257675"/>
          <p14:tracePt t="107467" x="1844675" y="4197350"/>
          <p14:tracePt t="107484" x="1860550" y="4108450"/>
          <p14:tracePt t="107500" x="1866900" y="4054475"/>
          <p14:tracePt t="107517" x="1866900" y="4010025"/>
          <p14:tracePt t="107534" x="1866900" y="3933825"/>
          <p14:tracePt t="107550" x="1857375" y="3879850"/>
          <p14:tracePt t="107566" x="1835150" y="3813175"/>
          <p14:tracePt t="107583" x="1787525" y="3746500"/>
          <p14:tracePt t="107600" x="1768475" y="3724275"/>
          <p14:tracePt t="107617" x="1743075" y="3692525"/>
          <p14:tracePt t="107633" x="1730375" y="3676650"/>
          <p14:tracePt t="107650" x="1720850" y="3667125"/>
          <p14:tracePt t="107666" x="1711325" y="3657600"/>
          <p14:tracePt t="107683" x="1689100" y="3632200"/>
          <p14:tracePt t="107700" x="1676400" y="3606800"/>
          <p14:tracePt t="107717" x="1663700" y="3578225"/>
          <p14:tracePt t="107734" x="1638300" y="3521075"/>
          <p14:tracePt t="107751" x="1625600" y="3482975"/>
          <p14:tracePt t="107768" x="1606550" y="3419475"/>
          <p14:tracePt t="107783" x="1593850" y="3371850"/>
          <p14:tracePt t="107800" x="1581150" y="3327400"/>
          <p14:tracePt t="107816" x="1568450" y="3282950"/>
          <p14:tracePt t="107834" x="1539875" y="3159125"/>
          <p14:tracePt t="107851" x="1517650" y="3082925"/>
          <p14:tracePt t="107867" x="1489075" y="3000375"/>
          <p14:tracePt t="107883" x="1463675" y="2962275"/>
          <p14:tracePt t="107900" x="1431925" y="2936875"/>
          <p14:tracePt t="107916" x="1406525" y="2905125"/>
          <p14:tracePt t="107933" x="1365250" y="2873375"/>
          <p14:tracePt t="107950" x="1346200" y="2857500"/>
          <p14:tracePt t="107967" x="1323975" y="2835275"/>
          <p14:tracePt t="107983" x="1314450" y="2825750"/>
          <p14:tracePt t="108000" x="1298575" y="2825750"/>
          <p14:tracePt t="108016" x="1295400" y="2825750"/>
          <p14:tracePt t="108050" x="1295400" y="2819400"/>
          <p14:tracePt t="108339" x="1257300" y="2819400"/>
          <p14:tracePt t="108345" x="1200150" y="2819400"/>
          <p14:tracePt t="108353" x="1165225" y="2819400"/>
          <p14:tracePt t="108366" x="1092200" y="2822575"/>
          <p14:tracePt t="108383" x="1028700" y="2838450"/>
          <p14:tracePt t="108400" x="981075" y="2851150"/>
          <p14:tracePt t="108417" x="917575" y="2870200"/>
          <p14:tracePt t="108433" x="895350" y="2889250"/>
          <p14:tracePt t="108449" x="863600" y="2898775"/>
          <p14:tracePt t="108466" x="828675" y="2917825"/>
          <p14:tracePt t="108483" x="812800" y="2927350"/>
          <p14:tracePt t="108500" x="803275" y="2943225"/>
          <p14:tracePt t="108516" x="784225" y="2971800"/>
          <p14:tracePt t="108533" x="774700" y="3000375"/>
          <p14:tracePt t="108549" x="755650" y="3025775"/>
          <p14:tracePt t="108566" x="736600" y="3067050"/>
          <p14:tracePt t="108583" x="727075" y="3092450"/>
          <p14:tracePt t="108600" x="714375" y="3121025"/>
          <p14:tracePt t="108616" x="688975" y="3155950"/>
          <p14:tracePt t="108633" x="676275" y="3209925"/>
          <p14:tracePt t="108649" x="663575" y="3273425"/>
          <p14:tracePt t="108667" x="625475" y="3378200"/>
          <p14:tracePt t="108683" x="609600" y="3451225"/>
          <p14:tracePt t="108700" x="593725" y="3536950"/>
          <p14:tracePt t="108716" x="593725" y="3676650"/>
          <p14:tracePt t="108733" x="593725" y="3781425"/>
          <p14:tracePt t="108749" x="600075" y="3886200"/>
          <p14:tracePt t="108767" x="625475" y="4073525"/>
          <p14:tracePt t="108783" x="650875" y="4194175"/>
          <p14:tracePt t="108800" x="660400" y="4368800"/>
          <p14:tracePt t="108816" x="676275" y="4464050"/>
          <p14:tracePt t="108833" x="688975" y="4511675"/>
          <p14:tracePt t="108850" x="701675" y="4546600"/>
          <p14:tracePt t="109179" x="673100" y="4613275"/>
          <p14:tracePt t="109186" x="644525" y="4695825"/>
          <p14:tracePt t="109200" x="581025" y="4851400"/>
          <p14:tracePt t="109216" x="546100" y="4972050"/>
          <p14:tracePt t="109233" x="501650" y="5124450"/>
          <p14:tracePt t="109249" x="466725" y="5292725"/>
          <p14:tracePt t="109266" x="444500" y="5378450"/>
          <p14:tracePt t="109300" x="444500" y="5588000"/>
          <p14:tracePt t="109333" x="444500" y="5711825"/>
          <p14:tracePt t="109350" x="444500" y="5759450"/>
          <p14:tracePt t="109367" x="444500" y="5788025"/>
          <p14:tracePt t="109384" x="450850" y="5810250"/>
          <p14:tracePt t="109400" x="457200" y="5851525"/>
          <p14:tracePt t="109416" x="463550" y="5873750"/>
          <p14:tracePt t="109433" x="469900" y="5905500"/>
          <p14:tracePt t="109450" x="488950" y="5946775"/>
          <p14:tracePt t="109466" x="501650" y="5978525"/>
          <p14:tracePt t="109483" x="520700" y="6016625"/>
          <p14:tracePt t="109500" x="536575" y="6051550"/>
          <p14:tracePt t="109516" x="549275" y="6083300"/>
          <p14:tracePt t="109533" x="561975" y="6105525"/>
          <p14:tracePt t="109550" x="596900" y="6149975"/>
          <p14:tracePt t="109566" x="622300" y="6159500"/>
          <p14:tracePt t="109583" x="644525" y="6172200"/>
          <p14:tracePt t="109600" x="708025" y="6172200"/>
          <p14:tracePt t="109616" x="752475" y="6162675"/>
          <p14:tracePt t="109633" x="784225" y="6149975"/>
          <p14:tracePt t="109650" x="819150" y="6134100"/>
          <p14:tracePt t="109667" x="828675" y="6118225"/>
          <p14:tracePt t="109684" x="838200" y="6108700"/>
          <p14:tracePt t="109700" x="873125" y="6102350"/>
          <p14:tracePt t="109716" x="895350" y="6096000"/>
          <p14:tracePt t="109733" x="923925" y="6096000"/>
          <p14:tracePt t="109751" x="965200" y="6089650"/>
          <p14:tracePt t="109767" x="993775" y="6089650"/>
          <p14:tracePt t="109785" x="1019175" y="6089650"/>
          <p14:tracePt t="109801" x="1035050" y="6089650"/>
          <p14:tracePt t="109817" x="1044575" y="6089650"/>
          <p14:tracePt t="109834" x="1050925" y="6089650"/>
          <p14:tracePt t="109922" x="1050925" y="6086475"/>
          <p14:tracePt t="109928" x="1050925" y="6080125"/>
          <p14:tracePt t="109935" x="1047750" y="6070600"/>
          <p14:tracePt t="109950" x="1038225" y="6061075"/>
          <p14:tracePt t="109966" x="1016000" y="6051550"/>
          <p14:tracePt t="109982" x="993775" y="6038850"/>
          <p14:tracePt t="109984" x="981075" y="6032500"/>
          <p14:tracePt t="110000" x="952500" y="6032500"/>
          <p14:tracePt t="110017" x="942975" y="6032500"/>
          <p14:tracePt t="110034" x="927100" y="6032500"/>
          <p14:tracePt t="110051" x="914400" y="6032500"/>
          <p14:tracePt t="110067" x="901700" y="6032500"/>
          <p14:tracePt t="110083" x="889000" y="6032500"/>
          <p14:tracePt t="110100" x="879475" y="6032500"/>
          <p14:tracePt t="110117" x="863600" y="6032500"/>
          <p14:tracePt t="110155" x="869950" y="6032500"/>
          <p14:tracePt t="110166" x="882650" y="6032500"/>
          <p14:tracePt t="110184" x="936625" y="6026150"/>
          <p14:tracePt t="110200" x="984250" y="6013450"/>
          <p14:tracePt t="110216" x="1035050" y="6007100"/>
          <p14:tracePt t="110233" x="1092200" y="6000750"/>
          <p14:tracePt t="110249" x="1120775" y="6000750"/>
          <p14:tracePt t="110266" x="1143000" y="6000750"/>
          <p14:tracePt t="110283" x="1184275" y="6000750"/>
          <p14:tracePt t="110300" x="1206500" y="5994400"/>
          <p14:tracePt t="110316" x="1222375" y="5994400"/>
          <p14:tracePt t="110333" x="1241425" y="5994400"/>
          <p14:tracePt t="110350" x="1247775" y="5994400"/>
          <p14:tracePt t="110411" x="1244600" y="5994400"/>
          <p14:tracePt t="110419" x="1241425" y="5994400"/>
          <p14:tracePt t="110433" x="1225550" y="5994400"/>
          <p14:tracePt t="110450" x="1216025" y="5994400"/>
          <p14:tracePt t="110466" x="1206500" y="5994400"/>
          <p14:tracePt t="110483" x="1177925" y="5994400"/>
          <p14:tracePt t="110500" x="1149350" y="5994400"/>
          <p14:tracePt t="110516" x="1104900" y="5994400"/>
          <p14:tracePt t="110533" x="1041400" y="6003925"/>
          <p14:tracePt t="110549" x="1019175" y="6022975"/>
          <p14:tracePt t="110566" x="987425" y="6032500"/>
          <p14:tracePt t="110583" x="952500" y="6045200"/>
          <p14:tracePt t="110599" x="942975" y="6051550"/>
          <p14:tracePt t="110616" x="930275" y="6054725"/>
          <p14:tracePt t="110633" x="914400" y="6054725"/>
          <p14:tracePt t="110649" x="904875" y="6061075"/>
          <p14:tracePt t="110667" x="895350" y="6061075"/>
          <p14:tracePt t="110683" x="879475" y="6061075"/>
          <p14:tracePt t="110700" x="873125" y="6061075"/>
          <p14:tracePt t="110798" x="876300" y="6061075"/>
          <p14:tracePt t="110805" x="882650" y="6061075"/>
          <p14:tracePt t="110818" x="895350" y="6061075"/>
          <p14:tracePt t="110833" x="911225" y="6061075"/>
          <p14:tracePt t="110849" x="920750" y="6057900"/>
          <p14:tracePt t="110867" x="942975" y="6054725"/>
          <p14:tracePt t="110883" x="958850" y="6042025"/>
          <p14:tracePt t="110899" x="974725" y="6038850"/>
          <p14:tracePt t="110916" x="1003300" y="6032500"/>
          <p14:tracePt t="110934" x="1038225" y="6007100"/>
          <p14:tracePt t="110950" x="1069975" y="6000750"/>
          <p14:tracePt t="110967" x="1082675" y="5991225"/>
          <p14:tracePt t="110983" x="1092200" y="5991225"/>
          <p14:tracePt t="110999" x="1108075" y="5991225"/>
          <p14:tracePt t="111016" x="1114425" y="5991225"/>
          <p14:tracePt t="112037" x="1127125" y="5937250"/>
          <p14:tracePt t="112044" x="1146175" y="5867400"/>
          <p14:tracePt t="112051" x="1162050" y="5784850"/>
          <p14:tracePt t="112066" x="1216025" y="5638800"/>
          <p14:tracePt t="112083" x="1270000" y="5505450"/>
          <p14:tracePt t="112100" x="1349375" y="5324475"/>
          <p14:tracePt t="112133" x="1419225" y="5165725"/>
          <p14:tracePt t="112166" x="1485900" y="5013325"/>
          <p14:tracePt t="112183" x="1498600" y="4968875"/>
          <p14:tracePt t="112200" x="1517650" y="4911725"/>
          <p14:tracePt t="112216" x="1517650" y="4889500"/>
          <p14:tracePt t="112233" x="1517650" y="4854575"/>
          <p14:tracePt t="112250" x="1517650" y="4781550"/>
          <p14:tracePt t="112266" x="1517650" y="4730750"/>
          <p14:tracePt t="112283" x="1517650" y="4660900"/>
          <p14:tracePt t="112299" x="1517650" y="4581525"/>
          <p14:tracePt t="112316" x="1530350" y="4537075"/>
          <p14:tracePt t="112333" x="1543050" y="4498975"/>
          <p14:tracePt t="112349" x="1562100" y="4419600"/>
          <p14:tracePt t="112365" x="1584325" y="4356100"/>
          <p14:tracePt t="112383" x="1600200" y="4298950"/>
          <p14:tracePt t="112400" x="1606550" y="4235450"/>
          <p14:tracePt t="112416" x="1606550" y="4206875"/>
          <p14:tracePt t="112433" x="1606550" y="4191000"/>
          <p14:tracePt t="112449" x="1606550" y="4175125"/>
          <p14:tracePt t="112466" x="1606550" y="4165600"/>
          <p14:tracePt t="112483" x="1606550" y="4152900"/>
          <p14:tracePt t="112499" x="1606550" y="4146550"/>
          <p14:tracePt t="112533" x="1597025" y="4143375"/>
          <p14:tracePt t="112549" x="1593850" y="4130675"/>
          <p14:tracePt t="112583" x="1584325" y="4130675"/>
          <p14:tracePt t="112599" x="1584325" y="4127500"/>
          <p14:tracePt t="112671" x="1577975" y="4127500"/>
          <p14:tracePt t="112678" x="1574800" y="4127500"/>
          <p14:tracePt t="112685" x="1568450" y="4127500"/>
          <p14:tracePt t="112699" x="1558925" y="4133850"/>
          <p14:tracePt t="112716" x="1549400" y="4143375"/>
          <p14:tracePt t="112733" x="1533525" y="4165600"/>
          <p14:tracePt t="112750" x="1514475" y="4232275"/>
          <p14:tracePt t="112767" x="1501775" y="4283075"/>
          <p14:tracePt t="112784" x="1479550" y="4375150"/>
          <p14:tracePt t="112799" x="1460500" y="4422775"/>
          <p14:tracePt t="112816" x="1444625" y="4483100"/>
          <p14:tracePt t="112833" x="1438275" y="4546600"/>
          <p14:tracePt t="112849" x="1438275" y="4638675"/>
          <p14:tracePt t="112866" x="1438275" y="4683125"/>
          <p14:tracePt t="112882" x="1438275" y="4727575"/>
          <p14:tracePt t="112900" x="1438275" y="4775200"/>
          <p14:tracePt t="112916" x="1438275" y="4797425"/>
          <p14:tracePt t="112933" x="1438275" y="4851400"/>
          <p14:tracePt t="112949" x="1438275" y="4883150"/>
          <p14:tracePt t="112966" x="1431925" y="4905375"/>
          <p14:tracePt t="112983" x="1425575" y="4946650"/>
          <p14:tracePt t="112999" x="1425575" y="4965700"/>
          <p14:tracePt t="113016" x="1422400" y="4981575"/>
          <p14:tracePt t="113033" x="1422400" y="5003800"/>
          <p14:tracePt t="113049" x="1416050" y="5019675"/>
          <p14:tracePt t="113066" x="1400175" y="5035550"/>
          <p14:tracePt t="113083" x="1387475" y="5070475"/>
          <p14:tracePt t="113099" x="1374775" y="5092700"/>
          <p14:tracePt t="113116" x="1365250" y="5124450"/>
          <p14:tracePt t="113133" x="1346200" y="5172075"/>
          <p14:tracePt t="113149" x="1339850" y="5210175"/>
          <p14:tracePt t="113166" x="1327150" y="5254625"/>
          <p14:tracePt t="113183" x="1308100" y="5305425"/>
          <p14:tracePt t="113199" x="1295400" y="5327650"/>
          <p14:tracePt t="113216" x="1276350" y="5359400"/>
          <p14:tracePt t="113232" x="1260475" y="5407025"/>
          <p14:tracePt t="113249" x="1247775" y="5438775"/>
          <p14:tracePt t="113266" x="1235075" y="5470525"/>
          <p14:tracePt t="113283" x="1216025" y="5511800"/>
          <p14:tracePt t="113299" x="1203325" y="5543550"/>
          <p14:tracePt t="113316" x="1193800" y="5553075"/>
          <p14:tracePt t="113332" x="1190625" y="5565775"/>
          <p14:tracePt t="113350" x="1190625" y="5575300"/>
          <p14:tracePt t="113366" x="1190625" y="5584825"/>
          <p14:tracePt t="113382" x="1177925" y="5607050"/>
          <p14:tracePt t="113399" x="1177925" y="5616575"/>
          <p14:tracePt t="113416" x="1177925" y="5626100"/>
          <p14:tracePt t="113432" x="1177925" y="5635625"/>
          <p14:tracePt t="113466" x="1174750" y="5635625"/>
          <p14:tracePt t="113482" x="1165225" y="5629275"/>
          <p14:tracePt t="113499" x="1165225" y="5594350"/>
          <p14:tracePt t="113516" x="1165225" y="5534025"/>
          <p14:tracePt t="113532" x="1177925" y="5413375"/>
          <p14:tracePt t="113549" x="1209675" y="5314950"/>
          <p14:tracePt t="113566" x="1244600" y="5216525"/>
          <p14:tracePt t="113582" x="1301750" y="5076825"/>
          <p14:tracePt t="113599" x="1349375" y="4997450"/>
          <p14:tracePt t="113616" x="1381125" y="4908550"/>
          <p14:tracePt t="113632" x="1438275" y="4772025"/>
          <p14:tracePt t="113649" x="1450975" y="4724400"/>
          <p14:tracePt t="113666" x="1463675" y="4679950"/>
          <p14:tracePt t="113682" x="1482725" y="4622800"/>
          <p14:tracePt t="113699" x="1501775" y="4578350"/>
          <p14:tracePt t="113716" x="1527175" y="4540250"/>
          <p14:tracePt t="113733" x="1593850" y="4460875"/>
          <p14:tracePt t="113749" x="1635125" y="4410075"/>
          <p14:tracePt t="113765" x="1660525" y="4371975"/>
          <p14:tracePt t="113782" x="1682750" y="4349750"/>
          <p14:tracePt t="113799" x="1698625" y="4340225"/>
          <p14:tracePt t="113816" x="1701800" y="4333875"/>
          <p14:tracePt t="113882" x="1701800" y="4330700"/>
          <p14:tracePt t="113924" x="1701800" y="4321175"/>
          <p14:tracePt t="114045" x="1695450" y="4321175"/>
          <p14:tracePt t="114053" x="1685925" y="4321175"/>
          <p14:tracePt t="114066" x="1657350" y="4321175"/>
          <p14:tracePt t="114083" x="1593850" y="4305300"/>
          <p14:tracePt t="114099" x="1530350" y="4292600"/>
          <p14:tracePt t="114116" x="1450975" y="4273550"/>
          <p14:tracePt t="114132" x="1384300" y="4251325"/>
          <p14:tracePt t="114149" x="1320800" y="4229100"/>
          <p14:tracePt t="114166" x="1235075" y="4178300"/>
          <p14:tracePt t="114182" x="1174750" y="4133850"/>
          <p14:tracePt t="114199" x="1114425" y="4079875"/>
          <p14:tracePt t="114217" x="1050925" y="4019550"/>
          <p14:tracePt t="114232" x="1025525" y="3994150"/>
          <p14:tracePt t="114249" x="993775" y="3962400"/>
          <p14:tracePt t="114267" x="977900" y="3946525"/>
          <p14:tracePt t="114283" x="968375" y="3937000"/>
          <p14:tracePt t="114299" x="965200" y="3937000"/>
          <p14:tracePt t="114316" x="965200" y="3933825"/>
          <p14:tracePt t="114424" x="958850" y="3933825"/>
          <p14:tracePt t="114452" x="949325" y="3933825"/>
          <p14:tracePt t="114773" x="971550" y="3933825"/>
          <p14:tracePt t="114780" x="996950" y="3933825"/>
          <p14:tracePt t="114786" x="1022350" y="3933825"/>
          <p14:tracePt t="114799" x="1047750" y="3933825"/>
          <p14:tracePt t="114816" x="1196975" y="3924300"/>
          <p14:tracePt t="114833" x="1311275" y="3924300"/>
          <p14:tracePt t="114866" x="1422400" y="3911600"/>
          <p14:tracePt t="114899" x="1447800" y="3902075"/>
          <p14:tracePt t="114916" x="1447800" y="3883025"/>
          <p14:tracePt t="114932" x="1447800" y="3876675"/>
          <p14:tracePt t="114966" x="1447800" y="3873500"/>
          <p14:tracePt t="114986" x="1444625" y="3873500"/>
          <p14:tracePt t="115000" x="1435100" y="3873500"/>
          <p14:tracePt t="115016" x="1419225" y="3873500"/>
          <p14:tracePt t="115032" x="1409700" y="3873500"/>
          <p14:tracePt t="115050" x="1397000" y="3873500"/>
          <p14:tracePt t="115065" x="1374775" y="3873500"/>
          <p14:tracePt t="115082" x="1352550" y="3873500"/>
          <p14:tracePt t="115099" x="1304925" y="3873500"/>
          <p14:tracePt t="115115" x="1270000" y="3873500"/>
          <p14:tracePt t="115132" x="1222375" y="3883025"/>
          <p14:tracePt t="115149" x="1143000" y="3908425"/>
          <p14:tracePt t="115166" x="1079500" y="3914775"/>
          <p14:tracePt t="115183" x="1028700" y="3921125"/>
          <p14:tracePt t="115199" x="965200" y="3940175"/>
          <p14:tracePt t="115216" x="920750" y="3946525"/>
          <p14:tracePt t="115232" x="898525" y="3959225"/>
          <p14:tracePt t="115249" x="854075" y="3971925"/>
          <p14:tracePt t="115265" x="838200" y="3975100"/>
          <p14:tracePt t="115282" x="825500" y="3975100"/>
          <p14:tracePt t="115299" x="809625" y="3975100"/>
          <p14:tracePt t="115315" x="800100" y="3981450"/>
          <p14:tracePt t="115333" x="790575" y="3981450"/>
          <p14:tracePt t="115349" x="771525" y="3981450"/>
          <p14:tracePt t="115366" x="762000" y="3981450"/>
          <p14:tracePt t="115382" x="749300" y="3981450"/>
          <p14:tracePt t="115399" x="736600" y="3981450"/>
          <p14:tracePt t="115416" x="720725" y="3975100"/>
          <p14:tracePt t="115432" x="711200" y="3965575"/>
          <p14:tracePt t="115449" x="695325" y="3949700"/>
          <p14:tracePt t="115466" x="685800" y="3949700"/>
          <p14:tracePt t="115482" x="669925" y="3943350"/>
          <p14:tracePt t="115499" x="657225" y="3933825"/>
          <p14:tracePt t="115515" x="644525" y="3933825"/>
          <p14:tracePt t="115533" x="641350" y="3933825"/>
          <p14:tracePt t="115549" x="635000" y="3933825"/>
          <p14:tracePt t="115582" x="625475" y="3933825"/>
          <p14:tracePt t="115599" x="622300" y="3933825"/>
          <p14:tracePt t="115616" x="615950" y="3933825"/>
          <p14:tracePt t="115632" x="609600" y="3933825"/>
          <p14:tracePt t="115713" x="612775" y="3933825"/>
          <p14:tracePt t="115720" x="619125" y="3933825"/>
          <p14:tracePt t="115732" x="622300" y="3933825"/>
          <p14:tracePt t="115750" x="676275" y="3927475"/>
          <p14:tracePt t="115765" x="720725" y="3921125"/>
          <p14:tracePt t="115782" x="774700" y="3921125"/>
          <p14:tracePt t="115799" x="844550" y="3921125"/>
          <p14:tracePt t="115816" x="904875" y="3921125"/>
          <p14:tracePt t="115832" x="965200" y="3921125"/>
          <p14:tracePt t="115849" x="1028700" y="3895725"/>
          <p14:tracePt t="115866" x="1066800" y="3895725"/>
          <p14:tracePt t="115882" x="1095375" y="3895725"/>
          <p14:tracePt t="115899" x="1114425" y="3889375"/>
          <p14:tracePt t="115916" x="1123950" y="3889375"/>
          <p14:tracePt t="115933" x="1139825" y="3889375"/>
          <p14:tracePt t="115949" x="1149350" y="3889375"/>
          <p14:tracePt t="115965" x="1158875" y="3889375"/>
          <p14:tracePt t="115983" x="1177925" y="3889375"/>
          <p14:tracePt t="115999" x="1190625" y="3889375"/>
          <p14:tracePt t="116016" x="1200150" y="3889375"/>
          <p14:tracePt t="116746" x="1254125" y="3870325"/>
          <p14:tracePt t="116753" x="1336675" y="3841750"/>
          <p14:tracePt t="116766" x="1419225" y="3822700"/>
          <p14:tracePt t="116782" x="1695450" y="3775075"/>
          <p14:tracePt t="116799" x="1892300" y="3765550"/>
          <p14:tracePt t="116817" x="2133600" y="3781425"/>
          <p14:tracePt t="116849" x="2425700" y="3825875"/>
          <p14:tracePt t="116882" x="2854325" y="3898900"/>
          <p14:tracePt t="116900" x="3038475" y="3917950"/>
          <p14:tracePt t="116916" x="3336925" y="3956050"/>
          <p14:tracePt t="116932" x="3489325" y="3981450"/>
          <p14:tracePt t="116949" x="3619500" y="4000500"/>
          <p14:tracePt t="116965" x="3714750" y="4016375"/>
          <p14:tracePt t="116982" x="3797300" y="4029075"/>
          <p14:tracePt t="116999" x="3819525" y="4029075"/>
          <p14:tracePt t="117016" x="3835400" y="4032250"/>
          <p14:tracePt t="117032" x="3848100" y="4032250"/>
          <p14:tracePt t="117049" x="3857625" y="4032250"/>
          <p14:tracePt t="117066" x="3873500" y="4032250"/>
          <p14:tracePt t="117083" x="3883025" y="4032250"/>
          <p14:tracePt t="117099" x="3898900" y="4025900"/>
          <p14:tracePt t="117116" x="3914775" y="4013200"/>
          <p14:tracePt t="117132" x="3924300" y="4000500"/>
          <p14:tracePt t="117149" x="3940175" y="3978275"/>
          <p14:tracePt t="117166" x="3968750" y="3956050"/>
          <p14:tracePt t="117182" x="3978275" y="3946525"/>
          <p14:tracePt t="117199" x="3987800" y="3937000"/>
          <p14:tracePt t="117216" x="4010025" y="3921125"/>
          <p14:tracePt t="117232" x="4019550" y="3911600"/>
          <p14:tracePt t="117248" x="4029075" y="3895725"/>
          <p14:tracePt t="117266" x="4044950" y="3883025"/>
          <p14:tracePt t="117283" x="4044950" y="3870325"/>
          <p14:tracePt t="117494" x="4032250" y="3870325"/>
          <p14:tracePt t="117501" x="4019550" y="3867150"/>
          <p14:tracePt t="117515" x="3997325" y="3854450"/>
          <p14:tracePt t="117532" x="3965575" y="3841750"/>
          <p14:tracePt t="117549" x="3943350" y="3841750"/>
          <p14:tracePt t="117582" x="3892550" y="3838575"/>
          <p14:tracePt t="117615" x="3841750" y="3822700"/>
          <p14:tracePt t="117632" x="3829050" y="3810000"/>
          <p14:tracePt t="117649" x="3816350" y="3800475"/>
          <p14:tracePt t="117665" x="3797300" y="3784600"/>
          <p14:tracePt t="117682" x="3787775" y="3784600"/>
          <p14:tracePt t="117699" x="3778250" y="3784600"/>
          <p14:tracePt t="117716" x="3768725" y="3775075"/>
          <p14:tracePt t="117732" x="3768725" y="3765550"/>
          <p14:tracePt t="117749" x="3768725" y="3756025"/>
          <p14:tracePt t="117766" x="3768725" y="3736975"/>
          <p14:tracePt t="117782" x="3768725" y="3730625"/>
          <p14:tracePt t="117799" x="3775075" y="3721100"/>
          <p14:tracePt t="117816" x="3822700" y="3708400"/>
          <p14:tracePt t="117832" x="3844925" y="3708400"/>
          <p14:tracePt t="117849" x="3867150" y="3708400"/>
          <p14:tracePt t="117866" x="3905250" y="3708400"/>
          <p14:tracePt t="117883" x="3937000" y="3708400"/>
          <p14:tracePt t="117900" x="3984625" y="3705225"/>
          <p14:tracePt t="117916" x="4029075" y="3683000"/>
          <p14:tracePt t="117932" x="4073525" y="3670300"/>
          <p14:tracePt t="117949" x="4137025" y="3651250"/>
          <p14:tracePt t="117966" x="4162425" y="3641725"/>
          <p14:tracePt t="117982" x="4191000" y="3641725"/>
          <p14:tracePt t="117999" x="4206875" y="3625850"/>
          <p14:tracePt t="118015" x="4216400" y="3625850"/>
          <p14:tracePt t="118032" x="4225925" y="3625850"/>
          <p14:tracePt t="118049" x="4235450" y="3625850"/>
          <p14:tracePt t="118085" x="4241800" y="3625850"/>
          <p14:tracePt t="118323" x="4229100" y="3625850"/>
          <p14:tracePt t="118328" x="4210050" y="3625850"/>
          <p14:tracePt t="118335" x="4191000" y="3625850"/>
          <p14:tracePt t="118348" x="4168775" y="3613150"/>
          <p14:tracePt t="118366" x="4137025" y="3613150"/>
          <p14:tracePt t="118383" x="4114800" y="3606800"/>
          <p14:tracePt t="118399" x="4076700" y="3606800"/>
          <p14:tracePt t="118415" x="4067175" y="3606800"/>
          <p14:tracePt t="118432" x="4054475" y="3606800"/>
          <p14:tracePt t="118449" x="4041775" y="3606800"/>
          <p14:tracePt t="118466" x="4025900" y="3606800"/>
          <p14:tracePt t="118482" x="4016375" y="3606800"/>
          <p14:tracePt t="118499" x="4010025" y="3606800"/>
          <p14:tracePt t="118585" x="4013200" y="3606800"/>
          <p14:tracePt t="118591" x="4019550" y="3606800"/>
          <p14:tracePt t="118598" x="4022725" y="3606800"/>
          <p14:tracePt t="118616" x="4038600" y="3606800"/>
          <p14:tracePt t="118632" x="4060825" y="3606800"/>
          <p14:tracePt t="118648" x="4102100" y="3594100"/>
          <p14:tracePt t="118665" x="4140200" y="3587750"/>
          <p14:tracePt t="118682" x="4181475" y="3587750"/>
          <p14:tracePt t="118698" x="4238625" y="3587750"/>
          <p14:tracePt t="118715" x="4267200" y="3587750"/>
          <p14:tracePt t="118732" x="4295775" y="3587750"/>
          <p14:tracePt t="118749" x="4311650" y="3587750"/>
          <p14:tracePt t="118765" x="4321175" y="3587750"/>
          <p14:tracePt t="118782" x="4337050" y="3587750"/>
          <p14:tracePt t="118799" x="4340225" y="3587750"/>
          <p14:tracePt t="118848" x="4346575" y="3587750"/>
          <p14:tracePt t="119924" x="4343400" y="3590925"/>
          <p14:tracePt t="119931" x="4340225" y="3590925"/>
          <p14:tracePt t="119948" x="4346575" y="3587750"/>
          <p14:tracePt t="120222" x="4324350" y="3657600"/>
          <p14:tracePt t="120231" x="4295775" y="3762375"/>
          <p14:tracePt t="120237" x="4276725" y="3867150"/>
          <p14:tracePt t="120249" x="4248150" y="3962400"/>
          <p14:tracePt t="120282" x="4156075" y="4425950"/>
          <p14:tracePt t="120316" x="4127500" y="4784725"/>
          <p14:tracePt t="120333" x="4127500" y="4889500"/>
          <p14:tracePt t="120348" x="4121150" y="4972050"/>
          <p14:tracePt t="120365" x="4114800" y="5080000"/>
          <p14:tracePt t="120382" x="4114800" y="5124450"/>
          <p14:tracePt t="120398" x="4108450" y="5159375"/>
          <p14:tracePt t="120415" x="4102100" y="5200650"/>
          <p14:tracePt t="120432" x="4102100" y="5210175"/>
          <p14:tracePt t="120449" x="4102100" y="5219700"/>
          <p14:tracePt t="120465" x="4102100" y="5235575"/>
          <p14:tracePt t="120482" x="4102100" y="5251450"/>
          <p14:tracePt t="120499" x="4102100" y="5260975"/>
          <p14:tracePt t="120515" x="4102100" y="5264150"/>
          <p14:tracePt t="120566" x="4102100" y="5270500"/>
          <p14:tracePt t="120615" x="4092575" y="5270500"/>
          <p14:tracePt t="120629" x="4086225" y="5270500"/>
          <p14:tracePt t="120636" x="4086225" y="5267325"/>
          <p14:tracePt t="120649" x="4086225" y="5264150"/>
          <p14:tracePt t="120665" x="4086225" y="5232400"/>
          <p14:tracePt t="120682" x="4086225" y="5210175"/>
          <p14:tracePt t="120699" x="4086225" y="5181600"/>
          <p14:tracePt t="120715" x="4086225" y="5146675"/>
          <p14:tracePt t="120732" x="4086225" y="5118100"/>
          <p14:tracePt t="120749" x="4086225" y="5102225"/>
          <p14:tracePt t="120765" x="4086225" y="5070475"/>
          <p14:tracePt t="120782" x="4086225" y="5054600"/>
          <p14:tracePt t="120800" x="4086225" y="5035550"/>
          <p14:tracePt t="120816" x="4086225" y="5019675"/>
          <p14:tracePt t="120832" x="4086225" y="5003800"/>
          <p14:tracePt t="120849" x="4086225" y="4987925"/>
          <p14:tracePt t="120865" x="4086225" y="4962525"/>
          <p14:tracePt t="120882" x="4086225" y="4953000"/>
          <p14:tracePt t="120899" x="4086225" y="4943475"/>
          <p14:tracePt t="120915" x="4086225" y="4927600"/>
          <p14:tracePt t="120932" x="4086225" y="4914900"/>
          <p14:tracePt t="121172" x="4089400" y="4924425"/>
          <p14:tracePt t="121178" x="4089400" y="4943475"/>
          <p14:tracePt t="121185" x="4089400" y="4956175"/>
          <p14:tracePt t="121199" x="4089400" y="4978400"/>
          <p14:tracePt t="121215" x="4089400" y="4987925"/>
          <p14:tracePt t="121232" x="4095750" y="5016500"/>
          <p14:tracePt t="121248" x="4095750" y="5035550"/>
          <p14:tracePt t="121265" x="4095750" y="5057775"/>
          <p14:tracePt t="121282" x="4095750" y="5067300"/>
          <p14:tracePt t="121299" x="4095750" y="5083175"/>
          <p14:tracePt t="121315" x="4095750" y="5092700"/>
          <p14:tracePt t="121332" x="4095750" y="5108575"/>
          <p14:tracePt t="121349" x="4092575" y="5121275"/>
          <p14:tracePt t="121365" x="4083050" y="5130800"/>
          <p14:tracePt t="121382" x="4073525" y="5140325"/>
          <p14:tracePt t="121398" x="4054475" y="5140325"/>
          <p14:tracePt t="121415" x="4041775" y="5140325"/>
          <p14:tracePt t="121432" x="4032250" y="5140325"/>
          <p14:tracePt t="121448" x="4022725" y="5140325"/>
          <p14:tracePt t="121482" x="4019550" y="5140325"/>
          <p14:tracePt t="121499" x="4013200" y="5133975"/>
          <p14:tracePt t="121515" x="4003675" y="5130800"/>
          <p14:tracePt t="121532" x="3997325" y="5124450"/>
          <p14:tracePt t="121548" x="3994150" y="5121275"/>
          <p14:tracePt t="121591" x="3994150" y="5114925"/>
          <p14:tracePt t="121605" x="3994150" y="5111750"/>
          <p14:tracePt t="121619" x="3994150" y="5105400"/>
          <p14:tracePt t="121632" x="3987800" y="5095875"/>
          <p14:tracePt t="121648" x="3987800" y="5089525"/>
          <p14:tracePt t="121665" x="3984625" y="5089525"/>
          <p14:tracePt t="121683" x="3984625" y="5086350"/>
          <p14:tracePt t="121755" x="3984625" y="5080000"/>
          <p14:tracePt t="121776" x="3984625" y="5076825"/>
          <p14:tracePt t="121797" x="3984625" y="5070475"/>
          <p14:tracePt t="121912" x="3978275" y="5070475"/>
          <p14:tracePt t="122191" x="3990975" y="5070475"/>
          <p14:tracePt t="122197" x="4010025" y="5070475"/>
          <p14:tracePt t="122204" x="4035425" y="5070475"/>
          <p14:tracePt t="122215" x="4048125" y="5070475"/>
          <p14:tracePt t="122232" x="4079875" y="5070475"/>
          <p14:tracePt t="122248" x="4095750" y="5070475"/>
          <p14:tracePt t="122282" x="4114800" y="5070475"/>
          <p14:tracePt t="122795" x="4114800" y="5060950"/>
          <p14:tracePt t="122803" x="4114800" y="5048250"/>
          <p14:tracePt t="122815" x="4114800" y="5038725"/>
          <p14:tracePt t="122832" x="4121150" y="5013325"/>
          <p14:tracePt t="122848" x="4121150" y="5000625"/>
          <p14:tracePt t="122865" x="4121150" y="4987925"/>
          <p14:tracePt t="122882" x="4121150" y="4965700"/>
          <p14:tracePt t="122916" x="4121150" y="4943475"/>
          <p14:tracePt t="122949" x="4121150" y="4933950"/>
          <p14:tracePt t="122982" x="4121150" y="4921250"/>
          <p14:tracePt t="123010" x="4124325" y="4918075"/>
          <p14:tracePt t="123017" x="4130675" y="4918075"/>
          <p14:tracePt t="123038" x="4133850" y="4911725"/>
          <p14:tracePt t="123048" x="4140200" y="4911725"/>
          <p14:tracePt t="123065" x="4149725" y="4908550"/>
          <p14:tracePt t="123082" x="4149725" y="4902200"/>
          <p14:tracePt t="123337" x="4146550" y="4899025"/>
          <p14:tracePt t="123343" x="4143375" y="4892675"/>
          <p14:tracePt t="123350" x="4130675" y="4886325"/>
          <p14:tracePt t="123364" x="4095750" y="4873625"/>
          <p14:tracePt t="123381" x="4057650" y="4860925"/>
          <p14:tracePt t="123398" x="4029075" y="4860925"/>
          <p14:tracePt t="123414" x="3987800" y="4860925"/>
          <p14:tracePt t="123432" x="3965575" y="4860925"/>
          <p14:tracePt t="123448" x="3949700" y="4860925"/>
          <p14:tracePt t="123465" x="3933825" y="4870450"/>
          <p14:tracePt t="123481" x="3924300" y="4870450"/>
          <p14:tracePt t="123499" x="3914775" y="4870450"/>
          <p14:tracePt t="123515" x="3895725" y="4873625"/>
          <p14:tracePt t="123532" x="3889375" y="4873625"/>
          <p14:tracePt t="123608" x="3886200" y="4873625"/>
          <p14:tracePt t="123615" x="3879850" y="4873625"/>
          <p14:tracePt t="123657" x="3879850" y="4879975"/>
          <p14:tracePt t="124835" x="3908425" y="4905375"/>
          <p14:tracePt t="124841" x="3962400" y="4940300"/>
          <p14:tracePt t="124849" x="3994150" y="4972050"/>
          <p14:tracePt t="124866" x="4060825" y="5016500"/>
          <p14:tracePt t="124882" x="4149725" y="5076825"/>
          <p14:tracePt t="124899" x="4219575" y="5114925"/>
          <p14:tracePt t="124931" x="4333875" y="5133975"/>
          <p14:tracePt t="124966" x="4384675" y="5133975"/>
          <p14:tracePt t="124983" x="4400550" y="5127625"/>
          <p14:tracePt t="124998" x="4410075" y="5099050"/>
          <p14:tracePt t="125015" x="4416425" y="5060950"/>
          <p14:tracePt t="125032" x="4416425" y="5006975"/>
          <p14:tracePt t="125048" x="4416425" y="4978400"/>
          <p14:tracePt t="125064" x="4416425" y="4956175"/>
          <p14:tracePt t="125082" x="4416425" y="4940300"/>
          <p14:tracePt t="125098" x="4416425" y="4930775"/>
          <p14:tracePt t="125114" x="4416425" y="4927600"/>
          <p14:tracePt t="125132" x="4403725" y="4921250"/>
          <p14:tracePt t="125149" x="4394200" y="4921250"/>
          <p14:tracePt t="125166" x="4384675" y="4921250"/>
          <p14:tracePt t="125183" x="4352925" y="4921250"/>
          <p14:tracePt t="125199" x="4308475" y="4921250"/>
          <p14:tracePt t="125215" x="4248150" y="4921250"/>
          <p14:tracePt t="125232" x="4146550" y="4921250"/>
          <p14:tracePt t="125248" x="4060825" y="4933950"/>
          <p14:tracePt t="125266" x="3975100" y="4949825"/>
          <p14:tracePt t="125282" x="3873500" y="4972050"/>
          <p14:tracePt t="125299" x="3810000" y="4984750"/>
          <p14:tracePt t="125314" x="3736975" y="5000625"/>
          <p14:tracePt t="125332" x="3648075" y="5035550"/>
          <p14:tracePt t="125348" x="3603625" y="5048250"/>
          <p14:tracePt t="125364" x="3581400" y="5060950"/>
          <p14:tracePt t="125381" x="3546475" y="5076825"/>
          <p14:tracePt t="125398" x="3533775" y="5095875"/>
          <p14:tracePt t="125415" x="3524250" y="5105400"/>
          <p14:tracePt t="125431" x="3511550" y="5118100"/>
          <p14:tracePt t="125448" x="3495675" y="5127625"/>
          <p14:tracePt t="125464" x="3482975" y="5146675"/>
          <p14:tracePt t="125481" x="3470275" y="5159375"/>
          <p14:tracePt t="125498" x="3460750" y="5175250"/>
          <p14:tracePt t="125515" x="3441700" y="5207000"/>
          <p14:tracePt t="125532" x="3422650" y="5241925"/>
          <p14:tracePt t="125548" x="3409950" y="5273675"/>
          <p14:tracePt t="125564" x="3403600" y="5318125"/>
          <p14:tracePt t="125581" x="3397250" y="5365750"/>
          <p14:tracePt t="125598" x="3397250" y="5400675"/>
          <p14:tracePt t="125615" x="3397250" y="5432425"/>
          <p14:tracePt t="125632" x="3397250" y="5492750"/>
          <p14:tracePt t="125649" x="3397250" y="5537200"/>
          <p14:tracePt t="125665" x="3397250" y="5581650"/>
          <p14:tracePt t="125682" x="3406775" y="5638800"/>
          <p14:tracePt t="125698" x="3419475" y="5673725"/>
          <p14:tracePt t="125715" x="3432175" y="5711825"/>
          <p14:tracePt t="125731" x="3460750" y="5778500"/>
          <p14:tracePt t="125748" x="3473450" y="5822950"/>
          <p14:tracePt t="125764" x="3486150" y="5867400"/>
          <p14:tracePt t="125782" x="3524250" y="5943600"/>
          <p14:tracePt t="125798" x="3552825" y="5991225"/>
          <p14:tracePt t="125815" x="3587750" y="6038850"/>
          <p14:tracePt t="125831" x="3638550" y="6099175"/>
          <p14:tracePt t="125848" x="3679825" y="6130925"/>
          <p14:tracePt t="125865" x="3724275" y="6197600"/>
          <p14:tracePt t="125881" x="3759200" y="6245225"/>
          <p14:tracePt t="125898" x="3794125" y="6292850"/>
          <p14:tracePt t="125915" x="3863975" y="6365875"/>
          <p14:tracePt t="125931" x="3902075" y="6391275"/>
          <p14:tracePt t="125948" x="3940175" y="6416675"/>
          <p14:tracePt t="125965" x="4006850" y="6461125"/>
          <p14:tracePt t="125981" x="4054475" y="6473825"/>
          <p14:tracePt t="125999" x="4083050" y="6492875"/>
          <p14:tracePt t="126015" x="4140200" y="6511925"/>
          <p14:tracePt t="126031" x="4184650" y="6524625"/>
          <p14:tracePt t="126048" x="4222750" y="6537325"/>
          <p14:tracePt t="126065" x="4305300" y="6559550"/>
          <p14:tracePt t="126081" x="4340225" y="6559550"/>
          <p14:tracePt t="126098" x="4391025" y="6559550"/>
          <p14:tracePt t="126115" x="4457700" y="6540500"/>
          <p14:tracePt t="126131" x="4492625" y="6527800"/>
          <p14:tracePt t="126148" x="4518025" y="6518275"/>
          <p14:tracePt t="126165" x="4559300" y="6499225"/>
          <p14:tracePt t="126181" x="4584700" y="6467475"/>
          <p14:tracePt t="126198" x="4619625" y="6419850"/>
          <p14:tracePt t="126215" x="4664075" y="6324600"/>
          <p14:tracePt t="126232" x="4702175" y="6257925"/>
          <p14:tracePt t="126248" x="4724400" y="6181725"/>
          <p14:tracePt t="126265" x="4746625" y="6026150"/>
          <p14:tracePt t="126281" x="4772025" y="5940425"/>
          <p14:tracePt t="126298" x="4778375" y="5876925"/>
          <p14:tracePt t="126315" x="4778375" y="5816600"/>
          <p14:tracePt t="126332" x="4778375" y="5772150"/>
          <p14:tracePt t="126348" x="4778375" y="5711825"/>
          <p14:tracePt t="126364" x="4778375" y="5597525"/>
          <p14:tracePt t="126381" x="4759325" y="5521325"/>
          <p14:tracePt t="126398" x="4743450" y="5457825"/>
          <p14:tracePt t="126415" x="4721225" y="5334000"/>
          <p14:tracePt t="126431" x="4708525" y="5270500"/>
          <p14:tracePt t="126448" x="4686300" y="5207000"/>
          <p14:tracePt t="126465" x="4667250" y="5149850"/>
          <p14:tracePt t="126481" x="4654550" y="5124450"/>
          <p14:tracePt t="126498" x="4645025" y="5095875"/>
          <p14:tracePt t="126514" x="4610100" y="5067300"/>
          <p14:tracePt t="126531" x="4584700" y="5041900"/>
          <p14:tracePt t="126548" x="4562475" y="5026025"/>
          <p14:tracePt t="126564" x="4527550" y="5006975"/>
          <p14:tracePt t="126581" x="4495800" y="4987925"/>
          <p14:tracePt t="126598" x="4473575" y="4978400"/>
          <p14:tracePt t="126614" x="4410075" y="4953000"/>
          <p14:tracePt t="126632" x="4356100" y="4930775"/>
          <p14:tracePt t="126648" x="4308475" y="4918075"/>
          <p14:tracePt t="126665" x="4244975" y="4899025"/>
          <p14:tracePt t="126681" x="4206875" y="4886325"/>
          <p14:tracePt t="126698" x="4152900" y="4867275"/>
          <p14:tracePt t="126714" x="4089400" y="4848225"/>
          <p14:tracePt t="126732" x="4044950" y="4835525"/>
          <p14:tracePt t="126748" x="4006850" y="4822825"/>
          <p14:tracePt t="126749" x="3981450" y="4822825"/>
          <p14:tracePt t="126764" x="3952875" y="4822825"/>
          <p14:tracePt t="126781" x="3930650" y="4822825"/>
          <p14:tracePt t="126799" x="3889375" y="4822825"/>
          <p14:tracePt t="126815" x="3867150" y="4822825"/>
          <p14:tracePt t="126832" x="3844925" y="4822825"/>
          <p14:tracePt t="126850" x="3813175" y="4822825"/>
          <p14:tracePt t="126865" x="3790950" y="4822825"/>
          <p14:tracePt t="126882" x="3759200" y="4835525"/>
          <p14:tracePt t="126899" x="3740150" y="4851400"/>
          <p14:tracePt t="126914" x="3724275" y="4867275"/>
          <p14:tracePt t="126931" x="3714750" y="4876800"/>
          <p14:tracePt t="126948" x="3698875" y="4905375"/>
          <p14:tracePt t="126964" x="3686175" y="4933950"/>
          <p14:tracePt t="126981" x="3673475" y="4959350"/>
          <p14:tracePt t="126998" x="3648075" y="5016500"/>
          <p14:tracePt t="127014" x="3635375" y="5070475"/>
          <p14:tracePt t="127031" x="3635375" y="5130800"/>
          <p14:tracePt t="127048" x="3635375" y="5207000"/>
          <p14:tracePt t="127064" x="3635375" y="5251450"/>
          <p14:tracePt t="127081" x="3635375" y="5289550"/>
          <p14:tracePt t="127098" x="3635375" y="5356225"/>
          <p14:tracePt t="127114" x="3644900" y="5419725"/>
          <p14:tracePt t="127132" x="3654425" y="5473700"/>
          <p14:tracePt t="127149" x="3673475" y="5540375"/>
          <p14:tracePt t="127164" x="3679825" y="5584825"/>
          <p14:tracePt t="127181" x="3686175" y="5607050"/>
          <p14:tracePt t="127199" x="3702050" y="5648325"/>
          <p14:tracePt t="127215" x="3714750" y="5673725"/>
          <p14:tracePt t="127231" x="3727450" y="5711825"/>
          <p14:tracePt t="127248" x="3752850" y="5768975"/>
          <p14:tracePt t="127265" x="3765550" y="5791200"/>
          <p14:tracePt t="127282" x="3778250" y="5822950"/>
          <p14:tracePt t="127298" x="3787775" y="5854700"/>
          <p14:tracePt t="127315" x="3800475" y="5886450"/>
          <p14:tracePt t="127331" x="3810000" y="5902325"/>
          <p14:tracePt t="127348" x="3825875" y="5915025"/>
          <p14:tracePt t="127364" x="3835400" y="5937250"/>
          <p14:tracePt t="127381" x="3851275" y="5946775"/>
          <p14:tracePt t="127398" x="3889375" y="5972175"/>
          <p14:tracePt t="127414" x="3917950" y="5991225"/>
          <p14:tracePt t="127431" x="3943350" y="6003925"/>
          <p14:tracePt t="127448" x="3984625" y="6019800"/>
          <p14:tracePt t="127464" x="4006850" y="6032500"/>
          <p14:tracePt t="127481" x="4038600" y="6051550"/>
          <p14:tracePt t="127498" x="4067175" y="6061075"/>
          <p14:tracePt t="127515" x="4083050" y="6061075"/>
          <p14:tracePt t="127532" x="4092575" y="6061075"/>
          <p14:tracePt t="127548" x="4105275" y="6061075"/>
          <p14:tracePt t="127564" x="4114800" y="6061075"/>
          <p14:tracePt t="127581" x="4130675" y="6061075"/>
          <p14:tracePt t="127598" x="4149725" y="6061075"/>
          <p14:tracePt t="127614" x="4187825" y="6061075"/>
          <p14:tracePt t="127631" x="4225925" y="6061075"/>
          <p14:tracePt t="127648" x="4286250" y="6051550"/>
          <p14:tracePt t="127664" x="4318000" y="6032500"/>
          <p14:tracePt t="127681" x="4340225" y="6026150"/>
          <p14:tracePt t="127698" x="4368800" y="6010275"/>
          <p14:tracePt t="127714" x="4378325" y="6000750"/>
          <p14:tracePt t="127731" x="4391025" y="5984875"/>
          <p14:tracePt t="127748" x="4403725" y="5972175"/>
          <p14:tracePt t="127764" x="4419600" y="5959475"/>
          <p14:tracePt t="127781" x="4429125" y="5949950"/>
          <p14:tracePt t="127782" x="4435475" y="5946775"/>
          <p14:tracePt t="127798" x="4435475" y="5937250"/>
          <p14:tracePt t="128481" x="4356100" y="5902325"/>
          <p14:tracePt t="128488" x="4251325" y="5873750"/>
          <p14:tracePt t="128498" x="4146550" y="5835650"/>
          <p14:tracePt t="128514" x="3946525" y="5788025"/>
          <p14:tracePt t="128531" x="3609975" y="5692775"/>
          <p14:tracePt t="128555" x="3276600" y="5575300"/>
          <p14:tracePt t="128582" x="2898775" y="5403850"/>
          <p14:tracePt t="128615" x="2593975" y="5238750"/>
          <p14:tracePt t="128632" x="2451100" y="5146675"/>
          <p14:tracePt t="128648" x="2359025" y="5086350"/>
          <p14:tracePt t="128664" x="2289175" y="5041900"/>
          <p14:tracePt t="128681" x="2209800" y="4975225"/>
          <p14:tracePt t="128698" x="2171700" y="4943475"/>
          <p14:tracePt t="128714" x="2124075" y="4918075"/>
          <p14:tracePt t="128731" x="2057400" y="4870450"/>
          <p14:tracePt t="128748" x="2009775" y="4835525"/>
          <p14:tracePt t="128764" x="1974850" y="4794250"/>
          <p14:tracePt t="128781" x="1924050" y="4762500"/>
          <p14:tracePt t="128798" x="1876425" y="4737100"/>
          <p14:tracePt t="128814" x="1838325" y="4724400"/>
          <p14:tracePt t="128832" x="1774825" y="4699000"/>
          <p14:tracePt t="128848" x="1727200" y="4664075"/>
          <p14:tracePt t="128866" x="1654175" y="4629150"/>
          <p14:tracePt t="128881" x="1587500" y="4594225"/>
          <p14:tracePt t="128898" x="1539875" y="4568825"/>
          <p14:tracePt t="128914" x="1504950" y="4556125"/>
          <p14:tracePt t="128931" x="1454150" y="4518025"/>
          <p14:tracePt t="128948" x="1422400" y="4492625"/>
          <p14:tracePt t="128964" x="1397000" y="4467225"/>
          <p14:tracePt t="128981" x="1381125" y="4448175"/>
          <p14:tracePt t="128997" x="1365250" y="4422775"/>
          <p14:tracePt t="129014" x="1355725" y="4406900"/>
          <p14:tracePt t="129031" x="1336675" y="4381500"/>
          <p14:tracePt t="129048" x="1327150" y="4356100"/>
          <p14:tracePt t="129065" x="1304925" y="4330700"/>
          <p14:tracePt t="129081" x="1295400" y="4305300"/>
          <p14:tracePt t="129097" x="1282700" y="4283075"/>
          <p14:tracePt t="129115" x="1247775" y="4254500"/>
          <p14:tracePt t="129131" x="1222375" y="4235450"/>
          <p14:tracePt t="129148" x="1193800" y="4210050"/>
          <p14:tracePt t="129165" x="1162050" y="4175125"/>
          <p14:tracePt t="129181" x="1146175" y="4152900"/>
          <p14:tracePt t="129198" x="1114425" y="4121150"/>
          <p14:tracePt t="129215" x="1092200" y="4092575"/>
          <p14:tracePt t="129231" x="1073150" y="4067175"/>
          <p14:tracePt t="129248" x="1063625" y="4051300"/>
          <p14:tracePt t="129265" x="1047750" y="4038600"/>
          <p14:tracePt t="129281" x="1038225" y="4022725"/>
          <p14:tracePt t="129298" x="1022350" y="4010025"/>
          <p14:tracePt t="129315" x="1009650" y="4000500"/>
          <p14:tracePt t="129331" x="1000125" y="3997325"/>
          <p14:tracePt t="129348" x="993775" y="3990975"/>
          <p14:tracePt t="129364" x="984250" y="3981450"/>
          <p14:tracePt t="129443" x="984250" y="3971925"/>
          <p14:tracePt t="130113" x="993775" y="3965575"/>
          <p14:tracePt t="130120" x="1012825" y="3959225"/>
          <p14:tracePt t="130131" x="1022350" y="3952875"/>
          <p14:tracePt t="130148" x="1057275" y="3937000"/>
          <p14:tracePt t="130164" x="1089025" y="3924300"/>
          <p14:tracePt t="130181" x="1114425" y="3905250"/>
          <p14:tracePt t="130214" x="1165225" y="3876675"/>
          <p14:tracePt t="130248" x="1193800" y="3851275"/>
          <p14:tracePt t="130265" x="1200150" y="3851275"/>
          <p14:tracePt t="130314" x="1206500" y="3851275"/>
          <p14:tracePt t="130320" x="1209675" y="3851275"/>
          <p14:tracePt t="130331" x="1216025" y="3851275"/>
          <p14:tracePt t="130348" x="1235075" y="3841750"/>
          <p14:tracePt t="130364" x="1244600" y="3832225"/>
          <p14:tracePt t="130381" x="1254125" y="3832225"/>
          <p14:tracePt t="130398" x="1276350" y="3822700"/>
          <p14:tracePt t="130414" x="1295400" y="3819525"/>
          <p14:tracePt t="130431" x="1304925" y="3819525"/>
          <p14:tracePt t="130448" x="1320800" y="3819525"/>
          <p14:tracePt t="130464" x="1336675" y="3819525"/>
          <p14:tracePt t="130533" x="1327150" y="3819525"/>
          <p14:tracePt t="130541" x="1323975" y="3819525"/>
          <p14:tracePt t="130548" x="1317625" y="3819525"/>
          <p14:tracePt t="130564" x="1301750" y="3819525"/>
          <p14:tracePt t="130581" x="1273175" y="3832225"/>
          <p14:tracePt t="130597" x="1231900" y="3832225"/>
          <p14:tracePt t="130614" x="1187450" y="3844925"/>
          <p14:tracePt t="130631" x="1133475" y="3844925"/>
          <p14:tracePt t="130647" x="1063625" y="3857625"/>
          <p14:tracePt t="130664" x="1031875" y="3876675"/>
          <p14:tracePt t="130682" x="990600" y="3895725"/>
          <p14:tracePt t="130698" x="958850" y="3905250"/>
          <p14:tracePt t="130714" x="942975" y="3917950"/>
          <p14:tracePt t="130731" x="920750" y="3933825"/>
          <p14:tracePt t="130747" x="898525" y="3940175"/>
          <p14:tracePt t="130764" x="885825" y="3946525"/>
          <p14:tracePt t="130782" x="863600" y="3946525"/>
          <p14:tracePt t="130798" x="841375" y="3946525"/>
          <p14:tracePt t="130814" x="819150" y="3946525"/>
          <p14:tracePt t="130832" x="793750" y="3946525"/>
          <p14:tracePt t="130848" x="777875" y="3946525"/>
          <p14:tracePt t="130864" x="768350" y="3946525"/>
          <p14:tracePt t="130882" x="749300" y="3946525"/>
          <p14:tracePt t="130897" x="736600" y="3946525"/>
          <p14:tracePt t="130961" x="739775" y="3946525"/>
          <p14:tracePt t="130968" x="746125" y="3946525"/>
          <p14:tracePt t="130982" x="765175" y="3946525"/>
          <p14:tracePt t="130997" x="787400" y="3946525"/>
          <p14:tracePt t="131014" x="831850" y="3943350"/>
          <p14:tracePt t="131031" x="873125" y="3937000"/>
          <p14:tracePt t="131048" x="898525" y="3917950"/>
          <p14:tracePt t="131064" x="920750" y="3911600"/>
          <p14:tracePt t="131082" x="968375" y="3898900"/>
          <p14:tracePt t="131097" x="1006475" y="3892550"/>
          <p14:tracePt t="131114" x="1028700" y="3892550"/>
          <p14:tracePt t="131132" x="1066800" y="3892550"/>
          <p14:tracePt t="131147" x="1089025" y="3892550"/>
          <p14:tracePt t="131164" x="1114425" y="3892550"/>
          <p14:tracePt t="131181" x="1127125" y="3892550"/>
          <p14:tracePt t="131197" x="1136650" y="3892550"/>
          <p14:tracePt t="131214" x="1146175" y="3889375"/>
          <p14:tracePt t="131231" x="1168400" y="3889375"/>
          <p14:tracePt t="131247" x="1177925" y="3889375"/>
          <p14:tracePt t="131264" x="1187450" y="3879850"/>
          <p14:tracePt t="131281" x="1206500" y="3879850"/>
          <p14:tracePt t="131297" x="1216025" y="3879850"/>
          <p14:tracePt t="131331" x="1216025" y="3870325"/>
          <p14:tracePt t="131616" x="1209675" y="3870325"/>
          <p14:tracePt t="131624" x="1196975" y="3870325"/>
          <p14:tracePt t="131631" x="1187450" y="3870325"/>
          <p14:tracePt t="131647" x="1162050" y="3870325"/>
          <p14:tracePt t="131664" x="1149350" y="3870325"/>
          <p14:tracePt t="131681" x="1108075" y="3870325"/>
          <p14:tracePt t="131698" x="1085850" y="3870325"/>
          <p14:tracePt t="131714" x="1069975" y="3870325"/>
          <p14:tracePt t="131732" x="1031875" y="3876675"/>
          <p14:tracePt t="131748" x="1019175" y="3883025"/>
          <p14:tracePt t="131766" x="1000125" y="3883025"/>
          <p14:tracePt t="131781" x="990600" y="3886200"/>
          <p14:tracePt t="131797" x="981075" y="3886200"/>
          <p14:tracePt t="131814" x="965200" y="3886200"/>
          <p14:tracePt t="131816" x="946150" y="3886200"/>
          <p14:tracePt t="131831" x="927100" y="3886200"/>
          <p14:tracePt t="131848" x="914400" y="3886200"/>
          <p14:tracePt t="132272" x="930275" y="3892550"/>
          <p14:tracePt t="132279" x="949325" y="3892550"/>
          <p14:tracePt t="132285" x="974725" y="3892550"/>
          <p14:tracePt t="132297" x="993775" y="3892550"/>
          <p14:tracePt t="132314" x="1054100" y="3892550"/>
          <p14:tracePt t="132330" x="1085850" y="3892550"/>
          <p14:tracePt t="132347" x="1130300" y="3876675"/>
          <p14:tracePt t="132381" x="1238250" y="3857625"/>
          <p14:tracePt t="132414" x="1301750" y="3851275"/>
          <p14:tracePt t="132431" x="1311275" y="3851275"/>
          <p14:tracePt t="132448" x="1320800" y="3851275"/>
          <p14:tracePt t="132464" x="1327150" y="3851275"/>
          <p14:tracePt t="132686" x="1323975" y="3851275"/>
          <p14:tracePt t="132694" x="1314450" y="3851275"/>
          <p14:tracePt t="132701" x="1301750" y="3851275"/>
          <p14:tracePt t="132714" x="1266825" y="3851275"/>
          <p14:tracePt t="132731" x="1244600" y="3851275"/>
          <p14:tracePt t="132747" x="1216025" y="3851275"/>
          <p14:tracePt t="132764" x="1181100" y="3851275"/>
          <p14:tracePt t="132781" x="1158875" y="3851275"/>
          <p14:tracePt t="132797" x="1136650" y="3851275"/>
          <p14:tracePt t="132814" x="1076325" y="3851275"/>
          <p14:tracePt t="132831" x="993775" y="3857625"/>
          <p14:tracePt t="132847" x="917575" y="3879850"/>
          <p14:tracePt t="132864" x="819150" y="3940175"/>
          <p14:tracePt t="132881" x="774700" y="4000500"/>
          <p14:tracePt t="132898" x="730250" y="4105275"/>
          <p14:tracePt t="132914" x="723900" y="4222750"/>
          <p14:tracePt t="132931" x="727075" y="4349750"/>
          <p14:tracePt t="132948" x="784225" y="4594225"/>
          <p14:tracePt t="132964" x="828675" y="4794250"/>
          <p14:tracePt t="132981" x="898525" y="5029200"/>
          <p14:tracePt t="132998" x="1012825" y="5397500"/>
          <p14:tracePt t="133015" x="1089025" y="5613400"/>
          <p14:tracePt t="133031" x="1162050" y="5778500"/>
          <p14:tracePt t="133048" x="1206500" y="5876925"/>
          <p14:tracePt t="133064" x="1254125" y="5918200"/>
          <p14:tracePt t="133334" x="1244600" y="5918200"/>
          <p14:tracePt t="133341" x="1216025" y="5918200"/>
          <p14:tracePt t="133348" x="1174750" y="5918200"/>
          <p14:tracePt t="133363" x="1066800" y="5934075"/>
          <p14:tracePt t="133381" x="946150" y="5969000"/>
          <p14:tracePt t="133397" x="828675" y="6022975"/>
          <p14:tracePt t="133415" x="746125" y="6080125"/>
          <p14:tracePt t="133431" x="679450" y="6118225"/>
          <p14:tracePt t="133448" x="581025" y="6188075"/>
          <p14:tracePt t="133464" x="508000" y="6242050"/>
          <p14:tracePt t="133480" x="460375" y="6286500"/>
          <p14:tracePt t="133497" x="393700" y="6356350"/>
          <p14:tracePt t="133514" x="368300" y="6413500"/>
          <p14:tracePt t="133531" x="342900" y="6451600"/>
          <p14:tracePt t="133547" x="323850" y="6486525"/>
          <p14:tracePt t="133564" x="323850" y="6508750"/>
          <p14:tracePt t="134274" x="2314575" y="6616700"/>
          <p14:tracePt t="134297" x="2533650" y="6616700"/>
          <p14:tracePt t="134314" x="2647950" y="6616700"/>
          <p14:tracePt t="134330" x="2787650" y="6616700"/>
          <p14:tracePt t="134347" x="2892425" y="6616700"/>
          <p14:tracePt t="134364" x="2974975" y="6616700"/>
          <p14:tracePt t="134380" x="3079750" y="6616700"/>
          <p14:tracePt t="134397" x="3124200" y="6616700"/>
          <p14:tracePt t="134414" x="3168650" y="6616700"/>
          <p14:tracePt t="134430" x="3248025" y="6610350"/>
          <p14:tracePt t="134448" x="3292475" y="6604000"/>
          <p14:tracePt t="134465" x="3343275" y="6604000"/>
          <p14:tracePt t="134481" x="3413125" y="6604000"/>
          <p14:tracePt t="134498" x="3457575" y="6604000"/>
          <p14:tracePt t="134514" x="3486150" y="6604000"/>
          <p14:tracePt t="134531" x="3533775" y="6604000"/>
          <p14:tracePt t="134547" x="3556000" y="6604000"/>
          <p14:tracePt t="134564" x="3594100" y="6604000"/>
          <p14:tracePt t="134580" x="3641725" y="6591300"/>
          <p14:tracePt t="134597" x="3679825" y="6591300"/>
          <p14:tracePt t="134613" x="3714750" y="6591300"/>
          <p14:tracePt t="134630" x="3762375" y="6591300"/>
          <p14:tracePt t="134646" x="3800475" y="6591300"/>
          <p14:tracePt t="134663" x="3844925" y="6591300"/>
          <p14:tracePt t="134680" x="3921125" y="6591300"/>
          <p14:tracePt t="134696" x="3981450" y="6591300"/>
          <p14:tracePt t="134713" x="4035425" y="6591300"/>
          <p14:tracePt t="134730" x="4095750" y="6600825"/>
          <p14:tracePt t="134746" x="4140200" y="6607175"/>
          <p14:tracePt t="134764" x="4178300" y="6613525"/>
          <p14:tracePt t="134780" x="4225925" y="6619875"/>
          <p14:tracePt t="134796" x="4248150" y="6619875"/>
          <p14:tracePt t="134814" x="4279900" y="6619875"/>
          <p14:tracePt t="134814" x="4289425" y="6619875"/>
          <p14:tracePt t="134830" x="4298950" y="6619875"/>
          <p14:tracePt t="134846" x="4314825" y="6619875"/>
          <p14:tracePt t="134865" x="4327525" y="6619875"/>
          <p14:tracePt t="134881" x="4340225" y="6619875"/>
          <p14:tracePt t="134898" x="4349750" y="6619875"/>
          <p14:tracePt t="134915" x="4362450" y="6619875"/>
          <p14:tracePt t="135015" x="4368800" y="6619875"/>
          <p14:tracePt t="136155" x="4273550" y="6556375"/>
          <p14:tracePt t="136163" x="4127500" y="6448425"/>
          <p14:tracePt t="136169" x="3937000" y="6311900"/>
          <p14:tracePt t="136180" x="3676650" y="6111875"/>
          <p14:tracePt t="136201" x="3000375" y="5651500"/>
          <p14:tracePt t="136218" x="2432050" y="5248275"/>
          <p14:tracePt t="136240" x="2028825" y="5022850"/>
          <p14:tracePt t="136266" x="1714500" y="4867275"/>
          <p14:tracePt t="136297" x="1298575" y="4689475"/>
          <p14:tracePt t="136314" x="1155700" y="4645025"/>
          <p14:tracePt t="136333" x="996950" y="4603750"/>
          <p14:tracePt t="136347" x="952500" y="4591050"/>
          <p14:tracePt t="136364" x="914400" y="4572000"/>
          <p14:tracePt t="136380" x="898525" y="4565650"/>
          <p14:tracePt t="136397" x="869950" y="4549775"/>
          <p14:tracePt t="136413" x="860425" y="4540250"/>
          <p14:tracePt t="136431" x="860425" y="4505325"/>
          <p14:tracePt t="136448" x="860425" y="4441825"/>
          <p14:tracePt t="136464" x="863600" y="4406900"/>
          <p14:tracePt t="136480" x="876300" y="4359275"/>
          <p14:tracePt t="136498" x="901700" y="4302125"/>
          <p14:tracePt t="136513" x="914400" y="4257675"/>
          <p14:tracePt t="136530" x="927100" y="4219575"/>
          <p14:tracePt t="136547" x="962025" y="4146550"/>
          <p14:tracePt t="136563" x="974725" y="4083050"/>
          <p14:tracePt t="136581" x="987425" y="4038600"/>
          <p14:tracePt t="136597" x="993775" y="3975100"/>
          <p14:tracePt t="136614" x="993775" y="3914775"/>
          <p14:tracePt t="136630" x="993775" y="3854450"/>
          <p14:tracePt t="136647" x="993775" y="3771900"/>
          <p14:tracePt t="136664" x="993775" y="3727450"/>
          <p14:tracePt t="136680" x="987425" y="3702050"/>
          <p14:tracePt t="136697" x="968375" y="3667125"/>
          <p14:tracePt t="136714" x="952500" y="3651250"/>
          <p14:tracePt t="136731" x="949325" y="3641725"/>
          <p14:tracePt t="136747" x="949325" y="3622675"/>
          <p14:tracePt t="136764" x="949325" y="3613150"/>
          <p14:tracePt t="136780" x="949325" y="3606800"/>
          <p14:tracePt t="136819" x="949325" y="3603625"/>
          <p14:tracePt t="136839" x="942975" y="3603625"/>
          <p14:tracePt t="136847" x="939800" y="3597275"/>
          <p14:tracePt t="136863" x="930275" y="3594100"/>
          <p14:tracePt t="136880" x="930275" y="3587750"/>
          <p14:tracePt t="136975" x="930275" y="3581400"/>
          <p14:tracePt t="136981" x="923925" y="3571875"/>
          <p14:tracePt t="136989" x="917575" y="3568700"/>
          <p14:tracePt t="136996" x="917575" y="3562350"/>
          <p14:tracePt t="137013" x="917575" y="3556000"/>
          <p14:tracePt t="137031" x="904875" y="3543300"/>
          <p14:tracePt t="137047" x="892175" y="3533775"/>
          <p14:tracePt t="137063" x="882650" y="3517900"/>
          <p14:tracePt t="137081" x="869950" y="3502025"/>
          <p14:tracePt t="137096" x="850900" y="3486150"/>
          <p14:tracePt t="137114" x="841375" y="3470275"/>
          <p14:tracePt t="137131" x="825500" y="3454400"/>
          <p14:tracePt t="137147" x="822325" y="3444875"/>
          <p14:tracePt t="137203" x="815975" y="3441700"/>
          <p14:tracePt t="137218" x="812800" y="3441700"/>
          <p14:tracePt t="137224" x="812800" y="3435350"/>
          <p14:tracePt t="137317" x="812800" y="3432175"/>
          <p14:tracePt t="137338" x="812800" y="3425825"/>
          <p14:tracePt t="137431" x="819150" y="3425825"/>
          <p14:tracePt t="137438" x="822325" y="3425825"/>
          <p14:tracePt t="137446" x="828675" y="3425825"/>
          <p14:tracePt t="137463" x="838200" y="3425825"/>
          <p14:tracePt t="137480" x="863600" y="3425825"/>
          <p14:tracePt t="137497" x="879475" y="3425825"/>
          <p14:tracePt t="137514" x="895350" y="3425825"/>
          <p14:tracePt t="137530" x="914400" y="3425825"/>
          <p14:tracePt t="137547" x="923925" y="3425825"/>
          <p14:tracePt t="137564" x="933450" y="3425825"/>
          <p14:tracePt t="137580" x="949325" y="3425825"/>
          <p14:tracePt t="137597" x="965200" y="3425825"/>
          <p14:tracePt t="137613" x="974725" y="3425825"/>
          <p14:tracePt t="137630" x="987425" y="3425825"/>
          <p14:tracePt t="137647" x="996950" y="3425825"/>
          <p14:tracePt t="137664" x="1012825" y="3425825"/>
          <p14:tracePt t="137680" x="1028700" y="3416300"/>
          <p14:tracePt t="137697" x="1035050" y="3409950"/>
          <p14:tracePt t="137713" x="1044575" y="3406775"/>
          <p14:tracePt t="137730" x="1063625" y="3400425"/>
          <p14:tracePt t="137747" x="1073150" y="3397250"/>
          <p14:tracePt t="137763" x="1079500" y="3397250"/>
          <p14:tracePt t="138015" x="1076325" y="3397250"/>
          <p14:tracePt t="138022" x="1066800" y="3397250"/>
          <p14:tracePt t="138030" x="1047750" y="3390900"/>
          <p14:tracePt t="138047" x="1016000" y="3378200"/>
          <p14:tracePt t="138064" x="968375" y="3371850"/>
          <p14:tracePt t="138097" x="917575" y="3359150"/>
          <p14:tracePt t="138130" x="892175" y="3359150"/>
          <p14:tracePt t="138146" x="876300" y="3359150"/>
          <p14:tracePt t="138164" x="860425" y="3359150"/>
          <p14:tracePt t="138181" x="850900" y="3359150"/>
          <p14:tracePt t="138264" x="847725" y="3359150"/>
          <p14:tracePt t="138271" x="841375" y="3359150"/>
          <p14:tracePt t="138280" x="831850" y="3359150"/>
          <p14:tracePt t="138297" x="822325" y="3359150"/>
          <p14:tracePt t="138313" x="806450" y="3359150"/>
          <p14:tracePt t="138330" x="796925" y="3359150"/>
          <p14:tracePt t="138347" x="781050" y="3359150"/>
          <p14:tracePt t="138363" x="768350" y="3359150"/>
          <p14:tracePt t="138399" x="762000" y="3359150"/>
          <p14:tracePt t="138485" x="765175" y="3359150"/>
          <p14:tracePt t="138492" x="768350" y="3359150"/>
          <p14:tracePt t="138499" x="774700" y="3359150"/>
          <p14:tracePt t="138513" x="790575" y="3359150"/>
          <p14:tracePt t="138530" x="806450" y="3359150"/>
          <p14:tracePt t="138547" x="825500" y="3359150"/>
          <p14:tracePt t="138563" x="869950" y="3375025"/>
          <p14:tracePt t="138580" x="914400" y="3387725"/>
          <p14:tracePt t="138597" x="952500" y="3400425"/>
          <p14:tracePt t="138614" x="1006475" y="3413125"/>
          <p14:tracePt t="138630" x="1038225" y="3413125"/>
          <p14:tracePt t="138647" x="1047750" y="3413125"/>
          <p14:tracePt t="138664" x="1060450" y="3413125"/>
          <p14:tracePt t="138680" x="1069975" y="3413125"/>
          <p14:tracePt t="138697" x="1085850" y="3413125"/>
          <p14:tracePt t="138713" x="1101725" y="3413125"/>
          <p14:tracePt t="138730" x="1111250" y="3413125"/>
          <p14:tracePt t="138747" x="1120775" y="3413125"/>
          <p14:tracePt t="138764" x="1136650" y="3413125"/>
          <p14:tracePt t="138848" x="1139825" y="3413125"/>
          <p14:tracePt t="138877" x="1146175" y="3413125"/>
          <p14:tracePt t="138898" x="1149350" y="3413125"/>
          <p14:tracePt t="138934" x="1149350" y="3406775"/>
          <p14:tracePt t="138941" x="1155700" y="3406775"/>
          <p14:tracePt t="139255" x="1149350" y="3406775"/>
          <p14:tracePt t="139261" x="1136650" y="3406775"/>
          <p14:tracePt t="139269" x="1133475" y="3406775"/>
          <p14:tracePt t="139280" x="1127125" y="3406775"/>
          <p14:tracePt t="139297" x="1111250" y="3406775"/>
          <p14:tracePt t="139313" x="1101725" y="3406775"/>
          <p14:tracePt t="139330" x="1089025" y="3406775"/>
          <p14:tracePt t="139347" x="1073150" y="3406775"/>
          <p14:tracePt t="139363" x="1063625" y="3406775"/>
          <p14:tracePt t="139380" x="1054100" y="3406775"/>
          <p14:tracePt t="139396" x="1031875" y="3406775"/>
          <p14:tracePt t="139414" x="1022350" y="3406775"/>
          <p14:tracePt t="139430" x="1012825" y="3406775"/>
          <p14:tracePt t="139447" x="1000125" y="3406775"/>
          <p14:tracePt t="139463" x="984250" y="3406775"/>
          <p14:tracePt t="139480" x="974725" y="3406775"/>
          <p14:tracePt t="139496" x="958850" y="3406775"/>
          <p14:tracePt t="139530" x="955675" y="3406775"/>
          <p14:tracePt t="139547" x="939800" y="3406775"/>
          <p14:tracePt t="139563" x="930275" y="3406775"/>
          <p14:tracePt t="139580" x="920750" y="3406775"/>
          <p14:tracePt t="139597" x="904875" y="3406775"/>
          <p14:tracePt t="139613" x="889000" y="3406775"/>
          <p14:tracePt t="139630" x="879475" y="3406775"/>
          <p14:tracePt t="139646" x="866775" y="3406775"/>
          <p14:tracePt t="139663" x="860425" y="3406775"/>
          <p14:tracePt t="139680" x="850900" y="3406775"/>
          <p14:tracePt t="139696" x="831850" y="3406775"/>
          <p14:tracePt t="139713" x="822325" y="3406775"/>
          <p14:tracePt t="139747" x="815975" y="3406775"/>
          <p14:tracePt t="139789" x="812800" y="3406775"/>
          <p14:tracePt t="139917" x="819150" y="3406775"/>
          <p14:tracePt t="139924" x="822325" y="3406775"/>
          <p14:tracePt t="139931" x="828675" y="3406775"/>
          <p14:tracePt t="139946" x="838200" y="3406775"/>
          <p14:tracePt t="139963" x="854075" y="3406775"/>
          <p14:tracePt t="139980" x="866775" y="3406775"/>
          <p14:tracePt t="139996" x="873125" y="3406775"/>
          <p14:tracePt t="140013" x="882650" y="3406775"/>
          <p14:tracePt t="140031" x="898525" y="3406775"/>
          <p14:tracePt t="140046" x="908050" y="3406775"/>
          <p14:tracePt t="140063" x="917575" y="3406775"/>
          <p14:tracePt t="140079" x="927100" y="3406775"/>
          <p14:tracePt t="140097" x="965200" y="3406775"/>
          <p14:tracePt t="140113" x="981075" y="3406775"/>
          <p14:tracePt t="140131" x="1012825" y="3406775"/>
          <p14:tracePt t="140147" x="1028700" y="3406775"/>
          <p14:tracePt t="140163" x="1041400" y="3406775"/>
          <p14:tracePt t="140180" x="1060450" y="3406775"/>
          <p14:tracePt t="140196" x="1069975" y="3406775"/>
          <p14:tracePt t="140213" x="1079500" y="3406775"/>
          <p14:tracePt t="140230" x="1095375" y="3406775"/>
          <p14:tracePt t="140246" x="1108075" y="3406775"/>
          <p14:tracePt t="140263" x="1120775" y="3406775"/>
          <p14:tracePt t="140280" x="1133475" y="3406775"/>
          <p14:tracePt t="140338" x="1139825" y="3406775"/>
          <p14:tracePt t="140430" x="1136650" y="3406775"/>
          <p14:tracePt t="140438" x="1133475" y="3406775"/>
          <p14:tracePt t="140446" x="1127125" y="3406775"/>
          <p14:tracePt t="140463" x="1123950" y="3406775"/>
          <p14:tracePt t="140479" x="1111250" y="3400425"/>
          <p14:tracePt t="140496" x="1098550" y="3400425"/>
          <p14:tracePt t="140513" x="1089025" y="3397250"/>
          <p14:tracePt t="140530" x="1073150" y="3390900"/>
          <p14:tracePt t="140547" x="1063625" y="3390900"/>
          <p14:tracePt t="140563" x="1047750" y="3390900"/>
          <p14:tracePt t="140580" x="1031875" y="3390900"/>
          <p14:tracePt t="140597" x="1022350" y="3390900"/>
          <p14:tracePt t="140614" x="1019175" y="3390900"/>
          <p14:tracePt t="140630" x="1009650" y="3390900"/>
          <p14:tracePt t="140647" x="993775" y="3390900"/>
          <p14:tracePt t="140663" x="984250" y="3390900"/>
          <p14:tracePt t="140680" x="968375" y="3390900"/>
          <p14:tracePt t="140697" x="958850" y="3390900"/>
          <p14:tracePt t="140714" x="942975" y="3390900"/>
          <p14:tracePt t="140730" x="939800" y="3390900"/>
          <p14:tracePt t="140764" x="933450" y="3390900"/>
          <p14:tracePt t="140780" x="930275" y="3390900"/>
          <p14:tracePt t="140797" x="920750" y="3390900"/>
          <p14:tracePt t="140814" x="898525" y="3390900"/>
          <p14:tracePt t="140831" x="889000" y="3390900"/>
          <p14:tracePt t="140847" x="879475" y="3390900"/>
          <p14:tracePt t="140864" x="866775" y="3390900"/>
          <p14:tracePt t="140880" x="850900" y="3390900"/>
          <p14:tracePt t="140897" x="841375" y="3390900"/>
          <p14:tracePt t="140914" x="825500" y="3390900"/>
          <p14:tracePt t="140930" x="815975" y="3390900"/>
          <p14:tracePt t="140946" x="812800" y="3390900"/>
          <p14:tracePt t="140980" x="796925" y="3390900"/>
          <p14:tracePt t="140997" x="787400" y="3390900"/>
          <p14:tracePt t="141013" x="771525" y="3390900"/>
          <p14:tracePt t="141030" x="762000" y="3387725"/>
          <p14:tracePt t="141046" x="746125" y="3387725"/>
          <p14:tracePt t="141063" x="742950" y="3387725"/>
          <p14:tracePt t="141314" x="749300" y="3387725"/>
          <p14:tracePt t="141320" x="765175" y="3387725"/>
          <p14:tracePt t="141330" x="774700" y="3387725"/>
          <p14:tracePt t="141347" x="796925" y="3387725"/>
          <p14:tracePt t="141363" x="844550" y="3387725"/>
          <p14:tracePt t="141380" x="882650" y="3387725"/>
          <p14:tracePt t="141396" x="904875" y="3381375"/>
          <p14:tracePt t="141413" x="952500" y="3381375"/>
          <p14:tracePt t="141429" x="968375" y="3381375"/>
          <p14:tracePt t="141446" x="977900" y="3381375"/>
          <p14:tracePt t="141463" x="996950" y="3381375"/>
          <p14:tracePt t="141480" x="1006475" y="3381375"/>
          <p14:tracePt t="141497" x="1019175" y="3381375"/>
          <p14:tracePt t="141514" x="1038225" y="3381375"/>
          <p14:tracePt t="141529" x="1047750" y="3381375"/>
          <p14:tracePt t="141546" x="1057275" y="3381375"/>
          <p14:tracePt t="141599" x="1063625" y="3381375"/>
          <p14:tracePt t="141635" x="1066800" y="3381375"/>
          <p14:tracePt t="141649" x="1073150" y="3381375"/>
          <p14:tracePt t="141699" x="1076325" y="3381375"/>
          <p14:tracePt t="141706" x="1076325" y="3371850"/>
          <p14:tracePt t="141827" x="1069975" y="3371850"/>
          <p14:tracePt t="141834" x="1066800" y="3371850"/>
          <p14:tracePt t="141846" x="1060450" y="3371850"/>
          <p14:tracePt t="141863" x="1044575" y="3371850"/>
          <p14:tracePt t="141880" x="1019175" y="3371850"/>
          <p14:tracePt t="141897" x="984250" y="3371850"/>
          <p14:tracePt t="141914" x="962025" y="3371850"/>
          <p14:tracePt t="141930" x="939800" y="3371850"/>
          <p14:tracePt t="141948" x="898525" y="3365500"/>
          <p14:tracePt t="141964" x="879475" y="3365500"/>
          <p14:tracePt t="141980" x="863600" y="3365500"/>
          <p14:tracePt t="141997" x="847725" y="3365500"/>
          <p14:tracePt t="142013" x="838200" y="3365500"/>
          <p14:tracePt t="142030" x="828675" y="3365500"/>
          <p14:tracePt t="142047" x="809625" y="3365500"/>
          <p14:tracePt t="142063" x="800100" y="3365500"/>
          <p14:tracePt t="142097" x="793750" y="3365500"/>
          <p14:tracePt t="142375" x="800100" y="3365500"/>
          <p14:tracePt t="142383" x="812800" y="3365500"/>
          <p14:tracePt t="142396" x="841375" y="3365500"/>
          <p14:tracePt t="142414" x="863600" y="3365500"/>
          <p14:tracePt t="142431" x="892175" y="3365500"/>
          <p14:tracePt t="142447" x="920750" y="3368675"/>
          <p14:tracePt t="142463" x="949325" y="3368675"/>
          <p14:tracePt t="142480" x="958850" y="3368675"/>
          <p14:tracePt t="142496" x="974725" y="3368675"/>
          <p14:tracePt t="142513" x="984250" y="3368675"/>
          <p14:tracePt t="142530" x="996950" y="3368675"/>
          <p14:tracePt t="142618" x="1003300" y="3368675"/>
          <p14:tracePt t="142633" x="1006475" y="3368675"/>
          <p14:tracePt t="142646" x="1012825" y="3368675"/>
          <p14:tracePt t="142653" x="1019175" y="3368675"/>
          <p14:tracePt t="142668" x="1022350" y="3368675"/>
          <p14:tracePt t="142681" x="1028700" y="3368675"/>
          <p14:tracePt t="142697" x="1031875" y="3368675"/>
          <p14:tracePt t="142713" x="1047750" y="3368675"/>
          <p14:tracePt t="142730" x="1057275" y="3368675"/>
          <p14:tracePt t="142747" x="1063625" y="3368675"/>
          <p14:tracePt t="142763" x="1073150" y="3368675"/>
          <p14:tracePt t="142780" x="1076325" y="3368675"/>
          <p14:tracePt t="142860" x="1076325" y="3378200"/>
          <p14:tracePt t="144228" x="1066800" y="3390900"/>
          <p14:tracePt t="144235" x="1057275" y="3397250"/>
          <p14:tracePt t="144246" x="1044575" y="3403600"/>
          <p14:tracePt t="144263" x="1003300" y="3419475"/>
          <p14:tracePt t="144279" x="977900" y="3425825"/>
          <p14:tracePt t="144296" x="949325" y="3425825"/>
          <p14:tracePt t="144313" x="936625" y="3425825"/>
          <p14:tracePt t="144346" x="911225" y="3425825"/>
          <p14:tracePt t="144379" x="911225" y="3419475"/>
          <p14:tracePt t="144396" x="911225" y="3409950"/>
          <p14:tracePt t="144413" x="911225" y="3400425"/>
          <p14:tracePt t="144429" x="911225" y="3394075"/>
          <p14:tracePt t="144446" x="911225" y="3384550"/>
          <p14:tracePt t="144463" x="911225" y="3375025"/>
          <p14:tracePt t="144479" x="917575" y="3365500"/>
          <p14:tracePt t="144496" x="917575" y="3359150"/>
          <p14:tracePt t="144513" x="923925" y="3355975"/>
          <p14:tracePt t="144546" x="923925" y="3349625"/>
          <p14:tracePt t="144563" x="923925" y="3336925"/>
          <p14:tracePt t="144579" x="923925" y="3324225"/>
          <p14:tracePt t="144596" x="923925" y="3314700"/>
          <p14:tracePt t="144613" x="927100" y="3302000"/>
          <p14:tracePt t="144630" x="939800" y="3279775"/>
          <p14:tracePt t="144646" x="942975" y="3263900"/>
          <p14:tracePt t="144663" x="952500" y="3248025"/>
          <p14:tracePt t="144680" x="971550" y="3232150"/>
          <p14:tracePt t="144696" x="981075" y="3222625"/>
          <p14:tracePt t="144713" x="993775" y="3209925"/>
          <p14:tracePt t="144729" x="1003300" y="3197225"/>
          <p14:tracePt t="144746" x="1025525" y="3181350"/>
          <p14:tracePt t="144763" x="1047750" y="3171825"/>
          <p14:tracePt t="144779" x="1063625" y="3165475"/>
          <p14:tracePt t="144797" x="1082675" y="3165475"/>
          <p14:tracePt t="144813" x="1092200" y="3165475"/>
          <p14:tracePt t="144829" x="1101725" y="3165475"/>
          <p14:tracePt t="144847" x="1111250" y="3162300"/>
          <p14:tracePt t="144863" x="1111250" y="3152775"/>
          <p14:tracePt t="144879" x="1111250" y="3146425"/>
          <p14:tracePt t="144896" x="1111250" y="3133725"/>
          <p14:tracePt t="144913" x="1111250" y="3127375"/>
          <p14:tracePt t="144930" x="1111250" y="3121025"/>
          <p14:tracePt t="145141" x="1104900" y="3124200"/>
          <p14:tracePt t="145147" x="1104900" y="3130550"/>
          <p14:tracePt t="145161" x="1101725" y="3133725"/>
          <p14:tracePt t="145168" x="1101725" y="3143250"/>
          <p14:tracePt t="145179" x="1101725" y="3149600"/>
          <p14:tracePt t="145196" x="1092200" y="3162300"/>
          <p14:tracePt t="145213" x="1092200" y="3175000"/>
          <p14:tracePt t="145229" x="1092200" y="3184525"/>
          <p14:tracePt t="145246" x="1082675" y="3203575"/>
          <p14:tracePt t="145262" x="1073150" y="3213100"/>
          <p14:tracePt t="145279" x="1057275" y="3219450"/>
          <p14:tracePt t="145296" x="1041400" y="3222625"/>
          <p14:tracePt t="145313" x="1031875" y="3222625"/>
          <p14:tracePt t="145329" x="1022350" y="3222625"/>
          <p14:tracePt t="145346" x="1003300" y="3222625"/>
          <p14:tracePt t="145363" x="996950" y="3222625"/>
          <p14:tracePt t="145567" x="993775" y="3222625"/>
          <p14:tracePt t="145603" x="993775" y="3216275"/>
          <p14:tracePt t="145674" x="993775" y="3209925"/>
          <p14:tracePt t="145689" x="987425" y="3206750"/>
          <p14:tracePt t="145724" x="984250" y="3206750"/>
          <p14:tracePt t="145731" x="984250" y="3200400"/>
          <p14:tracePt t="145738" x="977900" y="3200400"/>
          <p14:tracePt t="145746" x="971550" y="3200400"/>
          <p14:tracePt t="145763" x="962025" y="3190875"/>
          <p14:tracePt t="145780" x="942975" y="3184525"/>
          <p14:tracePt t="145797" x="933450" y="3184525"/>
          <p14:tracePt t="145813" x="927100" y="3184525"/>
          <p14:tracePt t="145882" x="923925" y="3184525"/>
          <p14:tracePt t="145895" x="917575" y="3184525"/>
          <p14:tracePt t="145901" x="914400" y="3181350"/>
          <p14:tracePt t="145913" x="908050" y="3181350"/>
          <p14:tracePt t="145930" x="898525" y="3181350"/>
          <p14:tracePt t="146152" x="914400" y="3181350"/>
          <p14:tracePt t="146158" x="923925" y="3181350"/>
          <p14:tracePt t="146165" x="930275" y="3181350"/>
          <p14:tracePt t="146180" x="942975" y="3181350"/>
          <p14:tracePt t="146196" x="965200" y="3175000"/>
          <p14:tracePt t="146213" x="981075" y="3175000"/>
          <p14:tracePt t="146229" x="1006475" y="3165475"/>
          <p14:tracePt t="146246" x="1028700" y="3159125"/>
          <p14:tracePt t="146262" x="1047750" y="3143250"/>
          <p14:tracePt t="146279" x="1066800" y="3143250"/>
          <p14:tracePt t="146297" x="1076325" y="3143250"/>
          <p14:tracePt t="146313" x="1085850" y="3143250"/>
          <p14:tracePt t="146329" x="1095375" y="3143250"/>
          <p14:tracePt t="146394" x="1101725" y="3143250"/>
          <p14:tracePt t="146444" x="1111250" y="3143250"/>
          <p14:tracePt t="147392" x="1111250" y="3130550"/>
          <p14:tracePt t="147398" x="1111250" y="3121025"/>
          <p14:tracePt t="147412" x="1111250" y="3092450"/>
          <p14:tracePt t="147430" x="1111250" y="3070225"/>
          <p14:tracePt t="147446" x="1111250" y="3048000"/>
          <p14:tracePt t="147448" x="1101725" y="3035300"/>
          <p14:tracePt t="147463" x="1101725" y="3025775"/>
          <p14:tracePt t="147496" x="1101725" y="3006725"/>
          <p14:tracePt t="147530" x="1101725" y="2974975"/>
          <p14:tracePt t="147546" x="1101725" y="2965450"/>
          <p14:tracePt t="147562" x="1101725" y="2952750"/>
          <p14:tracePt t="147596" x="1101725" y="2946400"/>
          <p14:tracePt t="147612" x="1101725" y="2936875"/>
          <p14:tracePt t="147629" x="1101725" y="2930525"/>
          <p14:tracePt t="147646" x="1101725" y="2927350"/>
          <p14:tracePt t="147925" x="1092200" y="2921000"/>
          <p14:tracePt t="147933" x="1073150" y="2908300"/>
          <p14:tracePt t="147945" x="1060450" y="2901950"/>
          <p14:tracePt t="147963" x="1016000" y="2863850"/>
          <p14:tracePt t="147979" x="993775" y="2854325"/>
          <p14:tracePt t="147996" x="958850" y="2835275"/>
          <p14:tracePt t="148012" x="949325" y="2825750"/>
          <p14:tracePt t="148030" x="939800" y="2816225"/>
          <p14:tracePt t="148046" x="923925" y="2809875"/>
          <p14:tracePt t="148063" x="908050" y="2809875"/>
          <p14:tracePt t="148080" x="904875" y="2809875"/>
          <p14:tracePt t="148096" x="895350" y="2809875"/>
          <p14:tracePt t="148112" x="885825" y="2809875"/>
          <p14:tracePt t="148130" x="876300" y="2809875"/>
          <p14:tracePt t="148146" x="854075" y="2809875"/>
          <p14:tracePt t="148162" x="844550" y="2809875"/>
          <p14:tracePt t="148179" x="835025" y="2809875"/>
          <p14:tracePt t="148196" x="819150" y="2809875"/>
          <p14:tracePt t="148212" x="809625" y="2809875"/>
          <p14:tracePt t="148426" x="809625" y="2813050"/>
          <p14:tracePt t="148461" x="809625" y="2816225"/>
          <p14:tracePt t="148481" x="819150" y="2822575"/>
          <p14:tracePt t="148488" x="822325" y="2825750"/>
          <p14:tracePt t="148495" x="838200" y="2825750"/>
          <p14:tracePt t="148512" x="882650" y="2832100"/>
          <p14:tracePt t="148529" x="920750" y="2832100"/>
          <p14:tracePt t="148545" x="968375" y="2832100"/>
          <p14:tracePt t="148562" x="984250" y="2832100"/>
          <p14:tracePt t="148579" x="1000125" y="2832100"/>
          <p14:tracePt t="148596" x="1012825" y="2832100"/>
          <p14:tracePt t="148612" x="1022350" y="2832100"/>
          <p14:tracePt t="148629" x="1028700" y="2832100"/>
          <p14:tracePt t="148681" x="1025525" y="2832100"/>
          <p14:tracePt t="148688" x="1022350" y="2832100"/>
          <p14:tracePt t="148696" x="1016000" y="2832100"/>
          <p14:tracePt t="148712" x="981075" y="2832100"/>
          <p14:tracePt t="148729" x="952500" y="2832100"/>
          <p14:tracePt t="148746" x="911225" y="2844800"/>
          <p14:tracePt t="148762" x="892175" y="2851150"/>
          <p14:tracePt t="148779" x="882650" y="2857500"/>
          <p14:tracePt t="148796" x="863600" y="2867025"/>
          <p14:tracePt t="148813" x="854075" y="2876550"/>
          <p14:tracePt t="148830" x="838200" y="2892425"/>
          <p14:tracePt t="148845" x="828675" y="2901950"/>
          <p14:tracePt t="148862" x="812800" y="2917825"/>
          <p14:tracePt t="148879" x="803275" y="2927350"/>
          <p14:tracePt t="148896" x="787400" y="2936875"/>
          <p14:tracePt t="148912" x="777875" y="2949575"/>
          <p14:tracePt t="148930" x="762000" y="2949575"/>
          <p14:tracePt t="148946" x="762000" y="2952750"/>
          <p14:tracePt t="148994" x="765175" y="2952750"/>
          <p14:tracePt t="149002" x="774700" y="2952750"/>
          <p14:tracePt t="149012" x="784225" y="2952750"/>
          <p14:tracePt t="149030" x="863600" y="2952750"/>
          <p14:tracePt t="149046" x="923925" y="2952750"/>
          <p14:tracePt t="149065" x="1009650" y="2952750"/>
          <p14:tracePt t="149079" x="1054100" y="2949575"/>
          <p14:tracePt t="149095" x="1098550" y="2943225"/>
          <p14:tracePt t="149112" x="1133475" y="2943225"/>
          <p14:tracePt t="149129" x="1196975" y="2930525"/>
          <p14:tracePt t="149146" x="1235075" y="2924175"/>
          <p14:tracePt t="149163" x="1273175" y="2924175"/>
          <p14:tracePt t="149180" x="1292225" y="2924175"/>
          <p14:tracePt t="149196" x="1301750" y="2924175"/>
          <p14:tracePt t="149212" x="1311275" y="2924175"/>
          <p14:tracePt t="149229" x="1327150" y="2924175"/>
          <p14:tracePt t="149245" x="1327150" y="2930525"/>
          <p14:tracePt t="149262" x="1333500" y="2936875"/>
          <p14:tracePt t="149279" x="1336675" y="2946400"/>
          <p14:tracePt t="149296" x="1336675" y="2959100"/>
          <p14:tracePt t="149312" x="1343025" y="2965450"/>
          <p14:tracePt t="149329" x="1346200" y="2971800"/>
          <p14:tracePt t="149346" x="1346200" y="2974975"/>
          <p14:tracePt t="149362" x="1352550" y="2981325"/>
          <p14:tracePt t="149379" x="1352550" y="2984500"/>
          <p14:tracePt t="149486" x="1352550" y="2990850"/>
          <p14:tracePt t="149750" x="1355725" y="2990850"/>
          <p14:tracePt t="149872" x="1355725" y="2994025"/>
          <p14:tracePt t="149928" x="1355725" y="3006725"/>
          <p14:tracePt t="149935" x="1362075" y="3009900"/>
          <p14:tracePt t="149945" x="1371600" y="3016250"/>
          <p14:tracePt t="149979" x="1390650" y="3038475"/>
          <p14:tracePt t="150013" x="1454150" y="3105150"/>
          <p14:tracePt t="150029" x="1504950" y="3159125"/>
          <p14:tracePt t="150046" x="1577975" y="3222625"/>
          <p14:tracePt t="150063" x="1736725" y="3394075"/>
          <p14:tracePt t="150079" x="1965325" y="3587750"/>
          <p14:tracePt t="150097" x="2228850" y="3781425"/>
          <p14:tracePt t="150113" x="2816225" y="4267200"/>
          <p14:tracePt t="150129" x="3260725" y="4584700"/>
          <p14:tracePt t="150147" x="3708400" y="4902200"/>
          <p14:tracePt t="150164" x="4400550" y="5334000"/>
          <p14:tracePt t="150180" x="4813300" y="5581650"/>
          <p14:tracePt t="150197" x="5092700" y="5768975"/>
          <p14:tracePt t="150213" x="5397500" y="5937250"/>
          <p14:tracePt t="150229" x="5575300" y="6038850"/>
          <p14:tracePt t="150246" x="5724525" y="6153150"/>
          <p14:tracePt t="150262" x="5956300" y="6289675"/>
          <p14:tracePt t="150280" x="6102350" y="6372225"/>
          <p14:tracePt t="150296" x="6257925" y="6448425"/>
          <p14:tracePt t="150312" x="6486525" y="6537325"/>
          <p14:tracePt t="150330" x="6610350" y="6591300"/>
          <p14:tracePt t="150345" x="6765925" y="6645275"/>
          <p14:tracePt t="150362" x="6985000" y="6680200"/>
          <p14:tracePt t="150379" x="7127875" y="6705600"/>
          <p14:tracePt t="150395" x="7312025" y="6724650"/>
          <p14:tracePt t="150412" x="7566025" y="6743700"/>
          <p14:tracePt t="150428" x="7737475" y="6762750"/>
          <p14:tracePt t="150445" x="7924800" y="6797675"/>
          <p14:tracePt t="150462" x="8201025" y="6826250"/>
          <p14:tracePt t="150479" x="8372475" y="6845300"/>
          <p14:tracePt t="150495" x="8509000" y="6845300"/>
          <p14:tracePt t="150512" x="8674100" y="6842125"/>
          <p14:tracePt t="150529" x="8747125" y="6826250"/>
          <p14:tracePt t="150545" x="8794750" y="6807200"/>
          <p14:tracePt t="150562" x="8839200" y="6769100"/>
          <p14:tracePt t="150579" x="8848725" y="6759575"/>
          <p14:tracePt t="150595" x="8858250" y="6750050"/>
          <p14:tracePt t="150612" x="8861425" y="6731000"/>
          <p14:tracePt t="150628" x="8861425" y="6718300"/>
          <p14:tracePt t="150645" x="8861425" y="6715125"/>
          <p14:tracePt t="150680" x="8855075" y="6715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L’organisation florale permet de retenir les caractères suivant :</a:t>
            </a:r>
          </a:p>
          <a:p>
            <a:pPr algn="just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 </a:t>
            </a:r>
            <a:r>
              <a:rPr lang="fr-CH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calice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peut être présent est nommé </a:t>
            </a:r>
            <a:r>
              <a:rPr lang="fr-CH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pappus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Il est formé de n soies de morphologie variable, parfois il correspond à une couronne membraneuse. Il est persistant sur le fruit = </a:t>
            </a:r>
            <a:r>
              <a:rPr lang="fr-CH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akène à pappus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Il aura le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rôle </a:t>
            </a:r>
            <a:r>
              <a:rPr lang="fr-FR" altLang="fr-FR" sz="20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transporter le fruit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altLang="fr-FR" sz="20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un rôle de protection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Le cal. peut être absent, au stade fruit on parle </a:t>
            </a:r>
            <a:r>
              <a:rPr lang="fr-CH" altLang="fr-FR" sz="20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</a:t>
            </a:r>
            <a:r>
              <a:rPr lang="fr-CH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akènes chauves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*La 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corolle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toujours présente est formée de 5 P soudés. La forme de la coro. est variable ; elle peut être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tubuleuse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(cas des fl. actinomorphes) est nommée </a:t>
            </a:r>
            <a:r>
              <a:rPr lang="fr-FR" altLang="fr-FR" sz="20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fleurons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 bien la coro.  est </a:t>
            </a:r>
            <a:r>
              <a:rPr lang="fr-FR" altLang="fr-FR" sz="2000" b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ligulée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(cas des fl  zygomorphes). La </a:t>
            </a:r>
            <a:r>
              <a:rPr lang="fr-FR" altLang="fr-FR" sz="2000" b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ligule à 3 dents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sommet dans le cas d’un </a:t>
            </a:r>
            <a:r>
              <a:rPr lang="fr-FR" altLang="fr-FR" sz="20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capitule radié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(on aura des fl. ligulées à la périphérie et des fleurons dans le centre). Dans un capitule </a:t>
            </a:r>
            <a:r>
              <a:rPr lang="fr-FR" altLang="fr-FR" sz="20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discoïde à fl. toutes zygomorphes</a:t>
            </a:r>
            <a:r>
              <a:rPr lang="fr-FR" altLang="fr-FR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fr-FR" altLang="fr-FR" sz="20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ligule porte 5 dents. </a:t>
            </a:r>
            <a:endParaRPr lang="fr-FR" altLang="fr-FR" sz="20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L’androcée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présent uniquement dans les fl. hermaphrodites. </a:t>
            </a:r>
            <a:r>
              <a:rPr lang="fr-FR" altLang="fr-FR" sz="200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est isostémone, isodyname, gamostémone, synanthérée, alternipétale, corolliflore, étam. introrses, basifxes, exsertes ou incluses. </a:t>
            </a: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 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gynécée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</a:t>
            </a:r>
            <a:r>
              <a:rPr lang="fr-FR" altLang="fr-FR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toujours présent, il est bicarpellé, gamocarpe, à ovaire infère, unilocuaire à 1 ovule basilaire. Les 2 styles sont soudés. </a:t>
            </a:r>
            <a:r>
              <a:rPr lang="fr-FR" altLang="fr-FR" sz="20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stigmates sont </a:t>
            </a:r>
            <a:r>
              <a:rPr lang="fr-FR" altLang="fr-FR" sz="2000" b="1" u="sng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libres quand l’ovaire est fonctionnel</a:t>
            </a:r>
            <a:r>
              <a:rPr lang="fr-FR" altLang="fr-FR" sz="20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(formaton de fr.) </a:t>
            </a:r>
            <a:r>
              <a:rPr lang="fr-FR" altLang="fr-FR" sz="20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 </a:t>
            </a:r>
            <a:r>
              <a:rPr lang="fr-FR" altLang="fr-FR" sz="2000" b="1" u="sng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soudés quand l’ovaire est non fonctionnel </a:t>
            </a:r>
            <a:r>
              <a:rPr lang="fr-FR" altLang="fr-FR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(pas de fr.).</a:t>
            </a:r>
          </a:p>
          <a:p>
            <a:pPr algn="just"/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 </a:t>
            </a:r>
            <a:r>
              <a:rPr lang="fr-FR" altLang="fr-FR" sz="200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fruit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altLang="fr-FR" sz="20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 un vrai fruit sec indéhiscent dont la graine est libre dans le péricarpe c’est un akène. L’</a:t>
            </a:r>
            <a:r>
              <a:rPr lang="fr-FR" altLang="fr-FR" sz="20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akène </a:t>
            </a:r>
            <a:r>
              <a:rPr lang="fr-FR" altLang="fr-FR" sz="20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peut être </a:t>
            </a:r>
            <a:r>
              <a:rPr lang="fr-FR" altLang="fr-FR" sz="20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chauve  </a:t>
            </a:r>
            <a:r>
              <a:rPr lang="fr-FR" altLang="fr-FR" sz="20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(quand le calice et absent) ou bien on a un </a:t>
            </a:r>
            <a:r>
              <a:rPr lang="fr-FR" altLang="fr-FR" sz="20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akène à pappus </a:t>
            </a:r>
            <a:r>
              <a:rPr lang="fr-FR" altLang="fr-FR" sz="20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(quand le calice présent est persistant).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4016"/>
    </mc:Choice>
    <mc:Fallback>
      <p:transition spd="slow" advTm="25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938" x="8867775" y="6667500"/>
          <p14:tracePt t="3945" x="8883650" y="6607175"/>
          <p14:tracePt t="3959" x="8937625" y="6464300"/>
          <p14:tracePt t="3975" x="8982075" y="6308725"/>
          <p14:tracePt t="3992" x="9039225" y="6156325"/>
          <p14:tracePt t="4008" x="9134475" y="5826125"/>
          <p14:tracePt t="4115" x="9115425" y="3194050"/>
          <p14:tracePt t="4506" x="9067800" y="3098800"/>
          <p14:tracePt t="4514" x="8997950" y="3003550"/>
          <p14:tracePt t="4525" x="8943975" y="2930525"/>
          <p14:tracePt t="4542" x="8623300" y="2498725"/>
          <p14:tracePt t="4576" x="8032750" y="1876425"/>
          <p14:tracePt t="4609" x="7264400" y="1235075"/>
          <p14:tracePt t="4627" x="6937375" y="993775"/>
          <p14:tracePt t="4644" x="6788150" y="882650"/>
          <p14:tracePt t="4659" x="6642100" y="781050"/>
          <p14:tracePt t="4675" x="6492875" y="679450"/>
          <p14:tracePt t="4692" x="6324600" y="555625"/>
          <p14:tracePt t="4708" x="6200775" y="485775"/>
          <p14:tracePt t="4725" x="6089650" y="431800"/>
          <p14:tracePt t="4742" x="5915025" y="346075"/>
          <p14:tracePt t="4758" x="5826125" y="304800"/>
          <p14:tracePt t="4775" x="5734050" y="257175"/>
          <p14:tracePt t="4792" x="5594350" y="180975"/>
          <p14:tracePt t="4808" x="5514975" y="142875"/>
          <p14:tracePt t="4825" x="5461000" y="130175"/>
          <p14:tracePt t="4842" x="5387975" y="111125"/>
          <p14:tracePt t="4859" x="5324475" y="95250"/>
          <p14:tracePt t="4874" x="5270500" y="76200"/>
          <p14:tracePt t="4892" x="5207000" y="69850"/>
          <p14:tracePt t="4908" x="5178425" y="69850"/>
          <p14:tracePt t="4925" x="5149850" y="69850"/>
          <p14:tracePt t="4941" x="5127625" y="85725"/>
          <p14:tracePt t="4958" x="5118100" y="95250"/>
          <p14:tracePt t="4974" x="5108575" y="101600"/>
          <p14:tracePt t="4992" x="5099050" y="117475"/>
          <p14:tracePt t="5008" x="5092700" y="127000"/>
          <p14:tracePt t="5024" x="5083175" y="142875"/>
          <p14:tracePt t="5041" x="5067300" y="155575"/>
          <p14:tracePt t="5059" x="5057775" y="165100"/>
          <p14:tracePt t="5075" x="5041900" y="177800"/>
          <p14:tracePt t="5091" x="5026025" y="196850"/>
          <p14:tracePt t="5108" x="5016500" y="206375"/>
          <p14:tracePt t="5125" x="5006975" y="215900"/>
          <p14:tracePt t="5142" x="4981575" y="238125"/>
          <p14:tracePt t="5158" x="4959350" y="250825"/>
          <p14:tracePt t="5175" x="4921250" y="263525"/>
          <p14:tracePt t="5191" x="4870450" y="279400"/>
          <p14:tracePt t="5208" x="4848225" y="298450"/>
          <p14:tracePt t="5224" x="4810125" y="311150"/>
          <p14:tracePt t="5242" x="4775200" y="327025"/>
          <p14:tracePt t="5258" x="4727575" y="342900"/>
          <p14:tracePt t="5276" x="4667250" y="346075"/>
          <p14:tracePt t="5291" x="4648200" y="365125"/>
          <p14:tracePt t="5647" x="4683125" y="365125"/>
          <p14:tracePt t="5654" x="4762500" y="365125"/>
          <p14:tracePt t="5661" x="4845050" y="358775"/>
          <p14:tracePt t="5675" x="5016500" y="339725"/>
          <p14:tracePt t="5691" x="5222875" y="320675"/>
          <p14:tracePt t="5709" x="5419725" y="304800"/>
          <p14:tracePt t="5741" x="5889625" y="257175"/>
          <p14:tracePt t="5775" x="6391275" y="257175"/>
          <p14:tracePt t="5792" x="6572250" y="263525"/>
          <p14:tracePt t="5808" x="6724650" y="273050"/>
          <p14:tracePt t="5824" x="6851650" y="273050"/>
          <p14:tracePt t="5841" x="6905625" y="273050"/>
          <p14:tracePt t="5858" x="6934200" y="273050"/>
          <p14:tracePt t="5874" x="6969125" y="273050"/>
          <p14:tracePt t="5891" x="6978650" y="273050"/>
          <p14:tracePt t="5908" x="6988175" y="273050"/>
          <p14:tracePt t="5925" x="7013575" y="273050"/>
          <p14:tracePt t="5941" x="7023100" y="273050"/>
          <p14:tracePt t="5958" x="7032625" y="273050"/>
          <p14:tracePt t="5975" x="7051675" y="273050"/>
          <p14:tracePt t="6424" x="7051675" y="276225"/>
          <p14:tracePt t="6431" x="7042150" y="282575"/>
          <p14:tracePt t="6442" x="7035800" y="285750"/>
          <p14:tracePt t="6459" x="7019925" y="295275"/>
          <p14:tracePt t="6475" x="7010400" y="304800"/>
          <p14:tracePt t="6492" x="7000875" y="311150"/>
          <p14:tracePt t="6524" x="6972300" y="327025"/>
          <p14:tracePt t="6559" x="6940550" y="336550"/>
          <p14:tracePt t="6574" x="6931025" y="342900"/>
          <p14:tracePt t="6591" x="6921500" y="342900"/>
          <p14:tracePt t="6608" x="6911975" y="352425"/>
          <p14:tracePt t="6624" x="6905625" y="355600"/>
          <p14:tracePt t="6642" x="6889750" y="361950"/>
          <p14:tracePt t="6658" x="6886575" y="368300"/>
          <p14:tracePt t="6674" x="6880225" y="371475"/>
          <p14:tracePt t="6691" x="6877050" y="371475"/>
          <p14:tracePt t="6708" x="6867525" y="377825"/>
          <p14:tracePt t="6724" x="6861175" y="387350"/>
          <p14:tracePt t="6742" x="6854825" y="393700"/>
          <p14:tracePt t="6758" x="6851650" y="396875"/>
          <p14:tracePt t="6775" x="6842125" y="403225"/>
          <p14:tracePt t="6791" x="6835775" y="403225"/>
          <p14:tracePt t="6808" x="6826250" y="406400"/>
          <p14:tracePt t="6824" x="6816725" y="412750"/>
          <p14:tracePt t="6841" x="6807200" y="415925"/>
          <p14:tracePt t="6858" x="6784975" y="422275"/>
          <p14:tracePt t="6874" x="6775450" y="425450"/>
          <p14:tracePt t="6891" x="6765925" y="431800"/>
          <p14:tracePt t="6908" x="6753225" y="450850"/>
          <p14:tracePt t="6925" x="6737350" y="460375"/>
          <p14:tracePt t="6941" x="6727825" y="473075"/>
          <p14:tracePt t="6959" x="6699250" y="495300"/>
          <p14:tracePt t="6975" x="6667500" y="504825"/>
          <p14:tracePt t="6992" x="6645275" y="517525"/>
          <p14:tracePt t="7008" x="6604000" y="536575"/>
          <p14:tracePt t="7026" x="6584950" y="552450"/>
          <p14:tracePt t="7041" x="6575425" y="561975"/>
          <p14:tracePt t="7058" x="6553200" y="577850"/>
          <p14:tracePt t="7075" x="6543675" y="587375"/>
          <p14:tracePt t="7092" x="6534150" y="603250"/>
          <p14:tracePt t="7108" x="6511925" y="625475"/>
          <p14:tracePt t="7125" x="6502400" y="635000"/>
          <p14:tracePt t="7141" x="6492875" y="644525"/>
          <p14:tracePt t="7158" x="6480175" y="666750"/>
          <p14:tracePt t="7174" x="6473825" y="676275"/>
          <p14:tracePt t="7192" x="6464300" y="692150"/>
          <p14:tracePt t="7849" x="6381750" y="657225"/>
          <p14:tracePt t="7856" x="6226175" y="590550"/>
          <p14:tracePt t="7862" x="6042025" y="539750"/>
          <p14:tracePt t="7874" x="5883275" y="508000"/>
          <p14:tracePt t="7892" x="5057775" y="317500"/>
          <p14:tracePt t="7909" x="4479925" y="260350"/>
          <p14:tracePt t="7942" x="3311525" y="295275"/>
          <p14:tracePt t="7976" x="2625725" y="412750"/>
          <p14:tracePt t="7993" x="2435225" y="476250"/>
          <p14:tracePt t="8009" x="2247900" y="542925"/>
          <p14:tracePt t="8025" x="2082800" y="590550"/>
          <p14:tracePt t="8041" x="1857375" y="650875"/>
          <p14:tracePt t="8059" x="1704975" y="688975"/>
          <p14:tracePt t="8075" x="1606550" y="711200"/>
          <p14:tracePt t="8091" x="1476375" y="727075"/>
          <p14:tracePt t="8108" x="1393825" y="736600"/>
          <p14:tracePt t="8125" x="1320800" y="736600"/>
          <p14:tracePt t="8141" x="1235075" y="736600"/>
          <p14:tracePt t="8158" x="1190625" y="749300"/>
          <p14:tracePt t="8175" x="1127125" y="774700"/>
          <p14:tracePt t="8192" x="1082675" y="787400"/>
          <p14:tracePt t="8208" x="1050925" y="800100"/>
          <p14:tracePt t="8224" x="1022350" y="812800"/>
          <p14:tracePt t="8241" x="984250" y="835025"/>
          <p14:tracePt t="8257" x="955675" y="847725"/>
          <p14:tracePt t="8275" x="920750" y="847725"/>
          <p14:tracePt t="8292" x="892175" y="847725"/>
          <p14:tracePt t="8308" x="882650" y="850900"/>
          <p14:tracePt t="8324" x="866775" y="850900"/>
          <p14:tracePt t="8342" x="847725" y="850900"/>
          <p14:tracePt t="8358" x="838200" y="850900"/>
          <p14:tracePt t="8375" x="822325" y="850900"/>
          <p14:tracePt t="8392" x="812800" y="850900"/>
          <p14:tracePt t="8408" x="796925" y="850900"/>
          <p14:tracePt t="8424" x="784225" y="850900"/>
          <p14:tracePt t="8441" x="774700" y="850900"/>
          <p14:tracePt t="8458" x="765175" y="844550"/>
          <p14:tracePt t="8475" x="742950" y="825500"/>
          <p14:tracePt t="8491" x="733425" y="815975"/>
          <p14:tracePt t="8507" x="723900" y="800100"/>
          <p14:tracePt t="8525" x="723900" y="781050"/>
          <p14:tracePt t="8541" x="723900" y="774700"/>
          <p14:tracePt t="9430" x="749300" y="768350"/>
          <p14:tracePt t="9437" x="819150" y="758825"/>
          <p14:tracePt t="9445" x="901700" y="742950"/>
          <p14:tracePt t="9459" x="1076325" y="723900"/>
          <p14:tracePt t="9475" x="1295400" y="685800"/>
          <p14:tracePt t="9492" x="1454150" y="676275"/>
          <p14:tracePt t="9494" x="1501775" y="676275"/>
          <p14:tracePt t="9525" x="1635125" y="666750"/>
          <p14:tracePt t="9558" x="1752600" y="635000"/>
          <p14:tracePt t="9574" x="1806575" y="615950"/>
          <p14:tracePt t="9592" x="1873250" y="593725"/>
          <p14:tracePt t="9608" x="1965325" y="565150"/>
          <p14:tracePt t="9624" x="2019300" y="546100"/>
          <p14:tracePt t="9641" x="2047875" y="546100"/>
          <p14:tracePt t="9658" x="2076450" y="546100"/>
          <p14:tracePt t="9674" x="2085975" y="546100"/>
          <p14:tracePt t="9730" x="2092325" y="546100"/>
          <p14:tracePt t="9736" x="2095500" y="546100"/>
          <p14:tracePt t="9744" x="2101850" y="546100"/>
          <p14:tracePt t="9757" x="2111375" y="552450"/>
          <p14:tracePt t="9774" x="2127250" y="561975"/>
          <p14:tracePt t="9791" x="2136775" y="571500"/>
          <p14:tracePt t="9808" x="2152650" y="587375"/>
          <p14:tracePt t="9824" x="2162175" y="590550"/>
          <p14:tracePt t="9842" x="2178050" y="603250"/>
          <p14:tracePt t="9858" x="2193925" y="619125"/>
          <p14:tracePt t="9874" x="2216150" y="628650"/>
          <p14:tracePt t="9891" x="2260600" y="641350"/>
          <p14:tracePt t="9907" x="2343150" y="669925"/>
          <p14:tracePt t="9924" x="2387600" y="682625"/>
          <p14:tracePt t="9941" x="2409825" y="695325"/>
          <p14:tracePt t="9958" x="2444750" y="695325"/>
          <p14:tracePt t="9974" x="2466975" y="695325"/>
          <p14:tracePt t="9991" x="2495550" y="695325"/>
          <p14:tracePt t="9993" x="2508250" y="695325"/>
          <p14:tracePt t="10009" x="2520950" y="695325"/>
          <p14:tracePt t="10025" x="2543175" y="695325"/>
          <p14:tracePt t="10041" x="2552700" y="695325"/>
          <p14:tracePt t="10058" x="2568575" y="698500"/>
          <p14:tracePt t="10074" x="2571750" y="698500"/>
          <p14:tracePt t="10121" x="2584450" y="698500"/>
          <p14:tracePt t="10128" x="2587625" y="704850"/>
          <p14:tracePt t="10141" x="2593975" y="708025"/>
          <p14:tracePt t="10157" x="2606675" y="714375"/>
          <p14:tracePt t="10175" x="2616200" y="717550"/>
          <p14:tracePt t="10192" x="2632075" y="717550"/>
          <p14:tracePt t="10244" x="2638425" y="717550"/>
          <p14:tracePt t="10350" x="2641600" y="717550"/>
          <p14:tracePt t="11354" x="2654300" y="717550"/>
          <p14:tracePt t="11361" x="2663825" y="717550"/>
          <p14:tracePt t="11375" x="2692400" y="717550"/>
          <p14:tracePt t="11391" x="2714625" y="717550"/>
          <p14:tracePt t="11407" x="2768600" y="717550"/>
          <p14:tracePt t="11425" x="2898775" y="714375"/>
          <p14:tracePt t="11441" x="3013075" y="714375"/>
          <p14:tracePt t="11475" x="3251200" y="692150"/>
          <p14:tracePt t="11508" x="3419475" y="676275"/>
          <p14:tracePt t="11525" x="3527425" y="660400"/>
          <p14:tracePt t="11541" x="3603625" y="647700"/>
          <p14:tracePt t="11558" x="3683000" y="647700"/>
          <p14:tracePt t="11575" x="3800475" y="647700"/>
          <p14:tracePt t="11590" x="3873500" y="647700"/>
          <p14:tracePt t="11608" x="3943350" y="647700"/>
          <p14:tracePt t="11624" x="4051300" y="650875"/>
          <p14:tracePt t="11641" x="4121150" y="650875"/>
          <p14:tracePt t="11658" x="4181475" y="650875"/>
          <p14:tracePt t="11674" x="4251325" y="650875"/>
          <p14:tracePt t="11691" x="4279900" y="650875"/>
          <p14:tracePt t="11708" x="4311650" y="657225"/>
          <p14:tracePt t="11724" x="4343400" y="663575"/>
          <p14:tracePt t="11741" x="4368800" y="663575"/>
          <p14:tracePt t="11758" x="4378325" y="666750"/>
          <p14:tracePt t="11774" x="4391025" y="666750"/>
          <p14:tracePt t="11817" x="4391025" y="673100"/>
          <p14:tracePt t="11824" x="4397375" y="673100"/>
          <p14:tracePt t="13763" x="4429125" y="679450"/>
          <p14:tracePt t="13774" x="4486275" y="685800"/>
          <p14:tracePt t="13791" x="4660900" y="704850"/>
          <p14:tracePt t="13807" x="4756150" y="704850"/>
          <p14:tracePt t="13824" x="4860925" y="704850"/>
          <p14:tracePt t="13841" x="5057775" y="679450"/>
          <p14:tracePt t="13874" x="5257800" y="663575"/>
          <p14:tracePt t="13907" x="5502275" y="657225"/>
          <p14:tracePt t="13924" x="5584825" y="657225"/>
          <p14:tracePt t="13941" x="5702300" y="657225"/>
          <p14:tracePt t="13958" x="5784850" y="657225"/>
          <p14:tracePt t="13974" x="5867400" y="647700"/>
          <p14:tracePt t="13991" x="5988050" y="641350"/>
          <p14:tracePt t="14007" x="6061075" y="625475"/>
          <p14:tracePt t="14024" x="6143625" y="615950"/>
          <p14:tracePt t="14041" x="6257925" y="593725"/>
          <p14:tracePt t="14058" x="6318250" y="593725"/>
          <p14:tracePt t="14074" x="6362700" y="587375"/>
          <p14:tracePt t="14091" x="6410325" y="587375"/>
          <p14:tracePt t="14107" x="6432550" y="587375"/>
          <p14:tracePt t="14124" x="6451600" y="587375"/>
          <p14:tracePt t="14141" x="6473825" y="587375"/>
          <p14:tracePt t="14157" x="6483350" y="587375"/>
          <p14:tracePt t="14175" x="6492875" y="587375"/>
          <p14:tracePt t="14390" x="6524625" y="590550"/>
          <p14:tracePt t="14397" x="6572250" y="596900"/>
          <p14:tracePt t="14407" x="6642100" y="615950"/>
          <p14:tracePt t="14423" x="6816725" y="654050"/>
          <p14:tracePt t="14441" x="7185025" y="720725"/>
          <p14:tracePt t="14458" x="7426325" y="771525"/>
          <p14:tracePt t="14475" x="7693025" y="819150"/>
          <p14:tracePt t="14491" x="7810500" y="828675"/>
          <p14:tracePt t="14507" x="7883525" y="828675"/>
          <p14:tracePt t="14524" x="7943850" y="828675"/>
          <p14:tracePt t="14540" x="7972425" y="828675"/>
          <p14:tracePt t="14557" x="7981950" y="822325"/>
          <p14:tracePt t="14574" x="7997825" y="806450"/>
          <p14:tracePt t="14590" x="8013700" y="796925"/>
          <p14:tracePt t="14607" x="8023225" y="781050"/>
          <p14:tracePt t="14623" x="8023225" y="774700"/>
          <p14:tracePt t="15971" x="8010525" y="771525"/>
          <p14:tracePt t="15978" x="7991475" y="765175"/>
          <p14:tracePt t="15991" x="7966075" y="765175"/>
          <p14:tracePt t="16007" x="7902575" y="752475"/>
          <p14:tracePt t="16024" x="7807325" y="736600"/>
          <p14:tracePt t="16041" x="7597775" y="688975"/>
          <p14:tracePt t="16074" x="6451600" y="612775"/>
          <p14:tracePt t="16109" x="5368925" y="685800"/>
          <p14:tracePt t="16128" x="4752975" y="762000"/>
          <p14:tracePt t="16143" x="4333875" y="812800"/>
          <p14:tracePt t="16159" x="3959225" y="863600"/>
          <p14:tracePt t="16175" x="3613150" y="898525"/>
          <p14:tracePt t="16191" x="3263900" y="965200"/>
          <p14:tracePt t="16207" x="3079750" y="1003300"/>
          <p14:tracePt t="16224" x="2914650" y="1038225"/>
          <p14:tracePt t="16241" x="2679700" y="1092200"/>
          <p14:tracePt t="16257" x="2527300" y="1139825"/>
          <p14:tracePt t="16273" x="2393950" y="1174750"/>
          <p14:tracePt t="16290" x="2263775" y="1219200"/>
          <p14:tracePt t="16308" x="2073275" y="1244600"/>
          <p14:tracePt t="16325" x="1946275" y="1260475"/>
          <p14:tracePt t="16341" x="1771650" y="1270000"/>
          <p14:tracePt t="16357" x="1689100" y="1270000"/>
          <p14:tracePt t="16375" x="1619250" y="1270000"/>
          <p14:tracePt t="16390" x="1558925" y="1270000"/>
          <p14:tracePt t="16407" x="1489075" y="1270000"/>
          <p14:tracePt t="16424" x="1444625" y="1270000"/>
          <p14:tracePt t="16441" x="1374775" y="1270000"/>
          <p14:tracePt t="16457" x="1339850" y="1266825"/>
          <p14:tracePt t="16474" x="1292225" y="1254125"/>
          <p14:tracePt t="16491" x="1231900" y="1241425"/>
          <p14:tracePt t="16507" x="1200150" y="1222375"/>
          <p14:tracePt t="16524" x="1155700" y="1209675"/>
          <p14:tracePt t="16541" x="1092200" y="1196975"/>
          <p14:tracePt t="16557" x="1060450" y="1184275"/>
          <p14:tracePt t="16574" x="1038225" y="1177925"/>
          <p14:tracePt t="16591" x="996950" y="1177925"/>
          <p14:tracePt t="16607" x="987425" y="1174750"/>
          <p14:tracePt t="16624" x="977900" y="1168400"/>
          <p14:tracePt t="16641" x="962025" y="1149350"/>
          <p14:tracePt t="16657" x="946150" y="1143000"/>
          <p14:tracePt t="16674" x="936625" y="1136650"/>
          <p14:tracePt t="16691" x="917575" y="1136650"/>
          <p14:tracePt t="16707" x="895350" y="1136650"/>
          <p14:tracePt t="16723" x="882650" y="1136650"/>
          <p14:tracePt t="16741" x="866775" y="1136650"/>
          <p14:tracePt t="16757" x="850900" y="1136650"/>
          <p14:tracePt t="16774" x="841375" y="1136650"/>
          <p14:tracePt t="16790" x="825500" y="1136650"/>
          <p14:tracePt t="16807" x="815975" y="1136650"/>
          <p14:tracePt t="16823" x="803275" y="1136650"/>
          <p14:tracePt t="16840" x="787400" y="1136650"/>
          <p14:tracePt t="16857" x="777875" y="1136650"/>
          <p14:tracePt t="16874" x="768350" y="1136650"/>
          <p14:tracePt t="16890" x="746125" y="1133475"/>
          <p14:tracePt t="16907" x="736600" y="1123950"/>
          <p14:tracePt t="16923" x="736600" y="1108075"/>
          <p14:tracePt t="16941" x="739775" y="1098550"/>
          <p14:tracePt t="18109" x="762000" y="1098550"/>
          <p14:tracePt t="18116" x="787400" y="1092200"/>
          <p14:tracePt t="18123" x="835025" y="1082675"/>
          <p14:tracePt t="18141" x="933450" y="1060450"/>
          <p14:tracePt t="18157" x="1022350" y="1035050"/>
          <p14:tracePt t="18174" x="1171575" y="977900"/>
          <p14:tracePt t="18190" x="1301750" y="933450"/>
          <p14:tracePt t="18223" x="1517650" y="854075"/>
          <p14:tracePt t="18257" x="1619250" y="819150"/>
          <p14:tracePt t="18274" x="1654175" y="803275"/>
          <p14:tracePt t="18290" x="1685925" y="784225"/>
          <p14:tracePt t="18308" x="1720850" y="777875"/>
          <p14:tracePt t="18323" x="1749425" y="777875"/>
          <p14:tracePt t="18340" x="1765300" y="777875"/>
          <p14:tracePt t="18357" x="1774825" y="777875"/>
          <p14:tracePt t="18373" x="1793875" y="777875"/>
          <p14:tracePt t="18390" x="1806575" y="777875"/>
          <p14:tracePt t="18407" x="1819275" y="777875"/>
          <p14:tracePt t="18423" x="1841500" y="784225"/>
          <p14:tracePt t="18441" x="1863725" y="803275"/>
          <p14:tracePt t="18458" x="1914525" y="822325"/>
          <p14:tracePt t="18473" x="1958975" y="847725"/>
          <p14:tracePt t="18490" x="2019300" y="882650"/>
          <p14:tracePt t="18507" x="2095500" y="930275"/>
          <p14:tracePt t="18523" x="2152650" y="958850"/>
          <p14:tracePt t="18541" x="2197100" y="981075"/>
          <p14:tracePt t="18557" x="2263775" y="1006475"/>
          <p14:tracePt t="18574" x="2292350" y="1012825"/>
          <p14:tracePt t="18591" x="2320925" y="1012825"/>
          <p14:tracePt t="18608" x="2336800" y="1012825"/>
          <p14:tracePt t="18624" x="2346325" y="1012825"/>
          <p14:tracePt t="18651" x="2355850" y="1012825"/>
          <p14:tracePt t="19201" x="2409825" y="1019175"/>
          <p14:tracePt t="19214" x="2514600" y="1019175"/>
          <p14:tracePt t="19224" x="2584450" y="1028700"/>
          <p14:tracePt t="19242" x="2727325" y="1044575"/>
          <p14:tracePt t="19257" x="2835275" y="1060450"/>
          <p14:tracePt t="19273" x="2971800" y="1069975"/>
          <p14:tracePt t="19290" x="3079750" y="1085850"/>
          <p14:tracePt t="19323" x="3457575" y="1085850"/>
          <p14:tracePt t="19357" x="3829050" y="1054100"/>
          <p14:tracePt t="19373" x="3943350" y="1044575"/>
          <p14:tracePt t="19391" x="4064000" y="1028700"/>
          <p14:tracePt t="19407" x="4146550" y="1028700"/>
          <p14:tracePt t="19423" x="4251325" y="1028700"/>
          <p14:tracePt t="19441" x="4413250" y="1035050"/>
          <p14:tracePt t="19457" x="4521200" y="1050925"/>
          <p14:tracePt t="19473" x="4660900" y="1060450"/>
          <p14:tracePt t="19491" x="4822825" y="1060450"/>
          <p14:tracePt t="19507" x="4883150" y="1060450"/>
          <p14:tracePt t="19523" x="4924425" y="1060450"/>
          <p14:tracePt t="19541" x="4965700" y="1060450"/>
          <p14:tracePt t="19557" x="4975225" y="1060450"/>
          <p14:tracePt t="19573" x="4984750" y="1060450"/>
          <p14:tracePt t="19591" x="5006975" y="1047750"/>
          <p14:tracePt t="19607" x="5016500" y="1038225"/>
          <p14:tracePt t="19623" x="5026025" y="1035050"/>
          <p14:tracePt t="19641" x="5026025" y="1019175"/>
          <p14:tracePt t="19657" x="5026025" y="1003300"/>
          <p14:tracePt t="19674" x="5022850" y="965200"/>
          <p14:tracePt t="19690" x="4997450" y="908050"/>
          <p14:tracePt t="19706" x="4965700" y="882650"/>
          <p14:tracePt t="19723" x="4940300" y="860425"/>
          <p14:tracePt t="19741" x="4899025" y="835025"/>
          <p14:tracePt t="19757" x="4867275" y="822325"/>
          <p14:tracePt t="19773" x="4813300" y="809625"/>
          <p14:tracePt t="19790" x="4721225" y="781050"/>
          <p14:tracePt t="19807" x="4657725" y="768350"/>
          <p14:tracePt t="19823" x="4584700" y="752475"/>
          <p14:tracePt t="19840" x="4441825" y="736600"/>
          <p14:tracePt t="19856" x="4359275" y="727075"/>
          <p14:tracePt t="19874" x="4286250" y="727075"/>
          <p14:tracePt t="19891" x="4159250" y="720725"/>
          <p14:tracePt t="19907" x="4076700" y="720725"/>
          <p14:tracePt t="19923" x="4016375" y="720725"/>
          <p14:tracePt t="19940" x="3940175" y="720725"/>
          <p14:tracePt t="19957" x="3895725" y="723900"/>
          <p14:tracePt t="19974" x="3873500" y="730250"/>
          <p14:tracePt t="19990" x="3829050" y="746125"/>
          <p14:tracePt t="20007" x="3806825" y="758825"/>
          <p14:tracePt t="20023" x="3781425" y="777875"/>
          <p14:tracePt t="20040" x="3768725" y="790575"/>
          <p14:tracePt t="20057" x="3759200" y="806450"/>
          <p14:tracePt t="20074" x="3746500" y="828675"/>
          <p14:tracePt t="20090" x="3724275" y="850900"/>
          <p14:tracePt t="20106" x="3714750" y="860425"/>
          <p14:tracePt t="20123" x="3705225" y="869950"/>
          <p14:tracePt t="20141" x="3705225" y="892175"/>
          <p14:tracePt t="20157" x="3705225" y="901700"/>
          <p14:tracePt t="20173" x="3705225" y="904875"/>
          <p14:tracePt t="20240" x="3705225" y="911225"/>
          <p14:tracePt t="20340" x="3705225" y="914400"/>
          <p14:tracePt t="20348" x="3708400" y="914400"/>
          <p14:tracePt t="20357" x="3711575" y="920750"/>
          <p14:tracePt t="20373" x="3721100" y="930275"/>
          <p14:tracePt t="20390" x="3762375" y="949325"/>
          <p14:tracePt t="20407" x="3784600" y="958850"/>
          <p14:tracePt t="20423" x="3816350" y="971550"/>
          <p14:tracePt t="20440" x="3857625" y="977900"/>
          <p14:tracePt t="20457" x="3873500" y="977900"/>
          <p14:tracePt t="20474" x="3892550" y="977900"/>
          <p14:tracePt t="20490" x="3921125" y="977900"/>
          <p14:tracePt t="20507" x="3946525" y="984250"/>
          <p14:tracePt t="20524" x="4000500" y="990600"/>
          <p14:tracePt t="20541" x="4044950" y="990600"/>
          <p14:tracePt t="20558" x="4073525" y="996950"/>
          <p14:tracePt t="20575" x="4121150" y="996950"/>
          <p14:tracePt t="20590" x="4165600" y="996950"/>
          <p14:tracePt t="20607" x="4225925" y="996950"/>
          <p14:tracePt t="20624" x="4330700" y="996950"/>
          <p14:tracePt t="20640" x="4413250" y="996950"/>
          <p14:tracePt t="20656" x="4527550" y="996950"/>
          <p14:tracePt t="20674" x="4702175" y="990600"/>
          <p14:tracePt t="20690" x="4772025" y="990600"/>
          <p14:tracePt t="20707" x="4832350" y="984250"/>
          <p14:tracePt t="20724" x="4879975" y="984250"/>
          <p14:tracePt t="20740" x="4911725" y="977900"/>
          <p14:tracePt t="20757" x="4927600" y="977900"/>
          <p14:tracePt t="20773" x="4940300" y="977900"/>
          <p14:tracePt t="20790" x="4953000" y="977900"/>
          <p14:tracePt t="20874" x="4956175" y="977900"/>
          <p14:tracePt t="20881" x="4956175" y="974725"/>
          <p14:tracePt t="20890" x="4962525" y="968375"/>
          <p14:tracePt t="20906" x="4965700" y="958850"/>
          <p14:tracePt t="20923" x="4981575" y="949325"/>
          <p14:tracePt t="20940" x="4991100" y="939800"/>
          <p14:tracePt t="20957" x="5006975" y="923925"/>
          <p14:tracePt t="20974" x="5022850" y="908050"/>
          <p14:tracePt t="20991" x="5032375" y="898525"/>
          <p14:tracePt t="21007" x="5041900" y="889000"/>
          <p14:tracePt t="21023" x="5041900" y="873125"/>
          <p14:tracePt t="21040" x="5041900" y="863600"/>
          <p14:tracePt t="21074" x="5051425" y="863600"/>
          <p14:tracePt t="21123" x="5051425" y="860425"/>
          <p14:tracePt t="21130" x="5057775" y="854075"/>
          <p14:tracePt t="21152" x="5057775" y="850900"/>
          <p14:tracePt t="25691" x="5127625" y="841375"/>
          <p14:tracePt t="25698" x="5229225" y="831850"/>
          <p14:tracePt t="25706" x="5359400" y="812800"/>
          <p14:tracePt t="25722" x="5788025" y="736600"/>
          <p14:tracePt t="25740" x="6365875" y="650875"/>
          <p14:tracePt t="25758" x="6584950" y="603250"/>
          <p14:tracePt t="25790" x="7038975" y="501650"/>
          <p14:tracePt t="25823" x="7299325" y="441325"/>
          <p14:tracePt t="25840" x="7451725" y="431800"/>
          <p14:tracePt t="25856" x="7521575" y="431800"/>
          <p14:tracePt t="25873" x="7581900" y="431800"/>
          <p14:tracePt t="25890" x="7629525" y="434975"/>
          <p14:tracePt t="25906" x="7639050" y="434975"/>
          <p14:tracePt t="25923" x="7645400" y="434975"/>
          <p14:tracePt t="25956" x="7639050" y="434975"/>
          <p14:tracePt t="25972" x="7620000" y="450850"/>
          <p14:tracePt t="25990" x="7594600" y="466725"/>
          <p14:tracePt t="26006" x="7540625" y="479425"/>
          <p14:tracePt t="26023" x="7461250" y="520700"/>
          <p14:tracePt t="26040" x="7343775" y="565150"/>
          <p14:tracePt t="26056" x="7264400" y="615950"/>
          <p14:tracePt t="26073" x="7172325" y="673100"/>
          <p14:tracePt t="26089" x="7000875" y="742950"/>
          <p14:tracePt t="26106" x="6899275" y="784225"/>
          <p14:tracePt t="26123" x="6819900" y="841375"/>
          <p14:tracePt t="26140" x="6721475" y="901700"/>
          <p14:tracePt t="26156" x="6673850" y="927100"/>
          <p14:tracePt t="26173" x="6635750" y="939800"/>
          <p14:tracePt t="26189" x="6594475" y="958850"/>
          <p14:tracePt t="26206" x="6578600" y="971550"/>
          <p14:tracePt t="26223" x="6569075" y="971550"/>
          <p14:tracePt t="26239" x="6546850" y="971550"/>
          <p14:tracePt t="26256" x="6537325" y="958850"/>
          <p14:tracePt t="26273" x="6527800" y="949325"/>
          <p14:tracePt t="26289" x="6527800" y="927100"/>
          <p14:tracePt t="26306" x="6521450" y="917575"/>
          <p14:tracePt t="26323" x="6518275" y="904875"/>
          <p14:tracePt t="26339" x="6502400" y="889000"/>
          <p14:tracePt t="26356" x="6492875" y="879475"/>
          <p14:tracePt t="26373" x="6483350" y="869950"/>
          <p14:tracePt t="26389" x="6467475" y="854075"/>
          <p14:tracePt t="26406" x="6445250" y="847725"/>
          <p14:tracePt t="26423" x="6423025" y="841375"/>
          <p14:tracePt t="26440" x="6381750" y="835025"/>
          <p14:tracePt t="26456" x="6359525" y="835025"/>
          <p14:tracePt t="26473" x="6330950" y="835025"/>
          <p14:tracePt t="26489" x="6311900" y="835025"/>
          <p14:tracePt t="26506" x="6299200" y="835025"/>
          <p14:tracePt t="26523" x="6286500" y="835025"/>
          <p14:tracePt t="26540" x="6286500" y="838200"/>
          <p14:tracePt t="26556" x="6286500" y="841375"/>
          <p14:tracePt t="26573" x="6292850" y="863600"/>
          <p14:tracePt t="26590" x="6308725" y="873125"/>
          <p14:tracePt t="26606" x="6330950" y="879475"/>
          <p14:tracePt t="26624" x="6388100" y="892175"/>
          <p14:tracePt t="26640" x="6432550" y="892175"/>
          <p14:tracePt t="26656" x="6473825" y="892175"/>
          <p14:tracePt t="26673" x="6515100" y="892175"/>
          <p14:tracePt t="26690" x="6543675" y="892175"/>
          <p14:tracePt t="26706" x="6559550" y="892175"/>
          <p14:tracePt t="26724" x="6575425" y="892175"/>
          <p14:tracePt t="26740" x="6597650" y="892175"/>
          <p14:tracePt t="26756" x="6619875" y="892175"/>
          <p14:tracePt t="26773" x="6667500" y="889000"/>
          <p14:tracePt t="26790" x="6711950" y="882650"/>
          <p14:tracePt t="26806" x="6750050" y="869950"/>
          <p14:tracePt t="26823" x="6810375" y="869950"/>
          <p14:tracePt t="26839" x="6861175" y="869950"/>
          <p14:tracePt t="26856" x="6921500" y="869950"/>
          <p14:tracePt t="26873" x="7007225" y="869950"/>
          <p14:tracePt t="26889" x="7118350" y="869950"/>
          <p14:tracePt t="26906" x="7248525" y="876300"/>
          <p14:tracePt t="26923" x="7423150" y="901700"/>
          <p14:tracePt t="26939" x="7531100" y="917575"/>
          <p14:tracePt t="26956" x="7639050" y="942975"/>
          <p14:tracePt t="26973" x="7753350" y="965200"/>
          <p14:tracePt t="26989" x="7816850" y="977900"/>
          <p14:tracePt t="27006" x="7858125" y="977900"/>
          <p14:tracePt t="27023" x="7905750" y="977900"/>
          <p14:tracePt t="27039" x="7937500" y="977900"/>
          <p14:tracePt t="27056" x="7966075" y="977900"/>
          <p14:tracePt t="27073" x="7985125" y="977900"/>
          <p14:tracePt t="27089" x="7994650" y="977900"/>
          <p14:tracePt t="27106" x="8007350" y="977900"/>
          <p14:tracePt t="27123" x="8026400" y="977900"/>
          <p14:tracePt t="27140" x="8029575" y="977900"/>
          <p14:tracePt t="27230" x="8035925" y="977900"/>
          <p14:tracePt t="27237" x="8039100" y="977900"/>
          <p14:tracePt t="27244" x="8045450" y="977900"/>
          <p14:tracePt t="27256" x="8051800" y="977900"/>
          <p14:tracePt t="27273" x="8070850" y="977900"/>
          <p14:tracePt t="27289" x="8074025" y="977900"/>
          <p14:tracePt t="27344" x="8080375" y="977900"/>
          <p14:tracePt t="27564" x="8102600" y="984250"/>
          <p14:tracePt t="27572" x="8140700" y="990600"/>
          <p14:tracePt t="27579" x="8169275" y="1006475"/>
          <p14:tracePt t="27590" x="8207375" y="1012825"/>
          <p14:tracePt t="27606" x="8242300" y="1025525"/>
          <p14:tracePt t="27623" x="8308975" y="1044575"/>
          <p14:tracePt t="27640" x="8347075" y="1057275"/>
          <p14:tracePt t="27656" x="8375650" y="1076325"/>
          <p14:tracePt t="27673" x="8439150" y="1095375"/>
          <p14:tracePt t="27690" x="8486775" y="1108075"/>
          <p14:tracePt t="27706" x="8531225" y="1120775"/>
          <p14:tracePt t="27723" x="8566150" y="1143000"/>
          <p14:tracePt t="27739" x="8582025" y="1155700"/>
          <p14:tracePt t="27756" x="8591550" y="1155700"/>
          <p14:tracePt t="27836" x="8591550" y="1158875"/>
          <p14:tracePt t="28897" x="8547100" y="1171575"/>
          <p14:tracePt t="28904" x="8464550" y="1200150"/>
          <p14:tracePt t="28911" x="8359775" y="1228725"/>
          <p14:tracePt t="28923" x="8255000" y="1257300"/>
          <p14:tracePt t="28940" x="7835900" y="1384300"/>
          <p14:tracePt t="28961" x="7273925" y="1546225"/>
          <p14:tracePt t="28974" x="7115175" y="1581150"/>
          <p14:tracePt t="29006" x="6010275" y="1778000"/>
          <p14:tracePt t="29040" x="4949825" y="1854200"/>
          <p14:tracePt t="29057" x="4546600" y="1866900"/>
          <p14:tracePt t="29073" x="4181475" y="1889125"/>
          <p14:tracePt t="29090" x="3648075" y="1927225"/>
          <p14:tracePt t="29106" x="3368675" y="1936750"/>
          <p14:tracePt t="29123" x="3130550" y="1936750"/>
          <p14:tracePt t="29139" x="2765425" y="1936750"/>
          <p14:tracePt t="29156" x="2540000" y="1936750"/>
          <p14:tracePt t="29173" x="2295525" y="1911350"/>
          <p14:tracePt t="29189" x="1987550" y="1882775"/>
          <p14:tracePt t="29206" x="1781175" y="1863725"/>
          <p14:tracePt t="29223" x="1597025" y="1844675"/>
          <p14:tracePt t="29240" x="1330325" y="1809750"/>
          <p14:tracePt t="29256" x="1190625" y="1790700"/>
          <p14:tracePt t="29273" x="1082675" y="1774825"/>
          <p14:tracePt t="29289" x="949325" y="1749425"/>
          <p14:tracePt t="29306" x="895350" y="1730375"/>
          <p14:tracePt t="29323" x="850900" y="1717675"/>
          <p14:tracePt t="29339" x="806450" y="1698625"/>
          <p14:tracePt t="29356" x="784225" y="1685925"/>
          <p14:tracePt t="29372" x="752475" y="1654175"/>
          <p14:tracePt t="29389" x="682625" y="1590675"/>
          <p14:tracePt t="29405" x="641350" y="1558925"/>
          <p14:tracePt t="29423" x="593725" y="1511300"/>
          <p14:tracePt t="29439" x="527050" y="1463675"/>
          <p14:tracePt t="29456" x="501650" y="1438275"/>
          <p14:tracePt t="29472" x="463550" y="1412875"/>
          <p14:tracePt t="29489" x="406400" y="1368425"/>
          <p14:tracePt t="29506" x="381000" y="1349375"/>
          <p14:tracePt t="29522" x="349250" y="1330325"/>
          <p14:tracePt t="29539" x="314325" y="1308100"/>
          <p14:tracePt t="29556" x="282575" y="1295400"/>
          <p14:tracePt t="29572" x="273050" y="1289050"/>
          <p14:tracePt t="29589" x="260350" y="1289050"/>
          <p14:tracePt t="29606" x="244475" y="1289050"/>
          <p14:tracePt t="29623" x="228600" y="1289050"/>
          <p14:tracePt t="29639" x="219075" y="1289050"/>
          <p14:tracePt t="29724" x="222250" y="1289050"/>
          <p14:tracePt t="29731" x="225425" y="1289050"/>
          <p14:tracePt t="29739" x="231775" y="1289050"/>
          <p14:tracePt t="29755" x="234950" y="1289050"/>
          <p14:tracePt t="29773" x="257175" y="1292225"/>
          <p14:tracePt t="29789" x="266700" y="1298575"/>
          <p14:tracePt t="29806" x="288925" y="1301750"/>
          <p14:tracePt t="29823" x="336550" y="1314450"/>
          <p14:tracePt t="29839" x="390525" y="1320800"/>
          <p14:tracePt t="29856" x="444500" y="1330325"/>
          <p14:tracePt t="29872" x="511175" y="1330325"/>
          <p14:tracePt t="29889" x="542925" y="1330325"/>
          <p14:tracePt t="29905" x="565150" y="1330325"/>
          <p14:tracePt t="29923" x="584200" y="1330325"/>
          <p14:tracePt t="29939" x="593725" y="1330325"/>
          <p14:tracePt t="29955" x="603250" y="1330325"/>
          <p14:tracePt t="29973" x="635000" y="1330325"/>
          <p14:tracePt t="29989" x="657225" y="1330325"/>
          <p14:tracePt t="30005" x="685800" y="1330325"/>
          <p14:tracePt t="30023" x="727075" y="1330325"/>
          <p14:tracePt t="30039" x="749300" y="1330325"/>
          <p14:tracePt t="30055" x="765175" y="1330325"/>
          <p14:tracePt t="30072" x="790575" y="1330325"/>
          <p14:tracePt t="30089" x="812800" y="1330325"/>
          <p14:tracePt t="30105" x="841375" y="1330325"/>
          <p14:tracePt t="30123" x="876300" y="1330325"/>
          <p14:tracePt t="30139" x="904875" y="1330325"/>
          <p14:tracePt t="30155" x="927100" y="1330325"/>
          <p14:tracePt t="30172" x="952500" y="1330325"/>
          <p14:tracePt t="30189" x="962025" y="1330325"/>
          <p14:tracePt t="30205" x="971550" y="1330325"/>
          <p14:tracePt t="30222" x="977900" y="1330325"/>
          <p14:tracePt t="30472" x="981075" y="1330325"/>
          <p14:tracePt t="30479" x="993775" y="1330325"/>
          <p14:tracePt t="30489" x="996950" y="1330325"/>
          <p14:tracePt t="30506" x="1012825" y="1330325"/>
          <p14:tracePt t="30523" x="1060450" y="1330325"/>
          <p14:tracePt t="30556" x="1111250" y="1330325"/>
          <p14:tracePt t="30589" x="1174750" y="1346200"/>
          <p14:tracePt t="30605" x="1190625" y="1346200"/>
          <p14:tracePt t="30622" x="1231900" y="1346200"/>
          <p14:tracePt t="30639" x="1254125" y="1346200"/>
          <p14:tracePt t="30655" x="1298575" y="1352550"/>
          <p14:tracePt t="30672" x="1362075" y="1365250"/>
          <p14:tracePt t="30689" x="1397000" y="1371600"/>
          <p14:tracePt t="30705" x="1441450" y="1371600"/>
          <p14:tracePt t="30722" x="1495425" y="1371600"/>
          <p14:tracePt t="30739" x="1539875" y="1371600"/>
          <p14:tracePt t="30756" x="1597025" y="1371600"/>
          <p14:tracePt t="30772" x="1619250" y="1371600"/>
          <p14:tracePt t="30790" x="1654175" y="1371600"/>
          <p14:tracePt t="30807" x="1685925" y="1371600"/>
          <p14:tracePt t="30823" x="1717675" y="1371600"/>
          <p14:tracePt t="30839" x="1733550" y="1371600"/>
          <p14:tracePt t="30856" x="1746250" y="1371600"/>
          <p14:tracePt t="30872" x="1762125" y="1371600"/>
          <p14:tracePt t="30889" x="1771650" y="1371600"/>
          <p14:tracePt t="30906" x="1787525" y="1371600"/>
          <p14:tracePt t="30922" x="1797050" y="1371600"/>
          <p14:tracePt t="30939" x="1806575" y="1371600"/>
          <p14:tracePt t="30956" x="1825625" y="1371600"/>
          <p14:tracePt t="30972" x="1831975" y="1371600"/>
          <p14:tracePt t="30989" x="1835150" y="1371600"/>
          <p14:tracePt t="31005" x="1844675" y="1371600"/>
          <p14:tracePt t="31022" x="1854200" y="1371600"/>
          <p14:tracePt t="31039" x="1866900" y="1371600"/>
          <p14:tracePt t="31055" x="1876425" y="1371600"/>
          <p14:tracePt t="31184" x="1879600" y="1371600"/>
          <p14:tracePt t="31221" x="1885950" y="1371600"/>
          <p14:tracePt t="32922" x="1901825" y="1371600"/>
          <p14:tracePt t="32930" x="1927225" y="1371600"/>
          <p14:tracePt t="32939" x="1962150" y="1371600"/>
          <p14:tracePt t="32956" x="2022475" y="1371600"/>
          <p14:tracePt t="32973" x="2130425" y="1365250"/>
          <p14:tracePt t="32989" x="2203450" y="1349375"/>
          <p14:tracePt t="33022" x="2362200" y="1298575"/>
          <p14:tracePt t="33055" x="2428875" y="1279525"/>
          <p14:tracePt t="33073" x="2463800" y="1276350"/>
          <p14:tracePt t="33088" x="2473325" y="1276350"/>
          <p14:tracePt t="33105" x="2495550" y="1276350"/>
          <p14:tracePt t="33122" x="2511425" y="1276350"/>
          <p14:tracePt t="33138" x="2520950" y="1276350"/>
          <p14:tracePt t="33155" x="2524125" y="1276350"/>
          <p14:tracePt t="33172" x="2533650" y="1276350"/>
          <p14:tracePt t="33189" x="2549525" y="1276350"/>
          <p14:tracePt t="33205" x="2559050" y="1276350"/>
          <p14:tracePt t="33222" x="2574925" y="1276350"/>
          <p14:tracePt t="33238" x="2597150" y="1270000"/>
          <p14:tracePt t="33255" x="2619375" y="1257300"/>
          <p14:tracePt t="33272" x="2692400" y="1231900"/>
          <p14:tracePt t="33289" x="2787650" y="1216025"/>
          <p14:tracePt t="33305" x="2873375" y="1200150"/>
          <p14:tracePt t="33322" x="3006725" y="1177925"/>
          <p14:tracePt t="33339" x="3082925" y="1155700"/>
          <p14:tracePt t="33355" x="3159125" y="1139825"/>
          <p14:tracePt t="33372" x="3241675" y="1120775"/>
          <p14:tracePt t="33389" x="3286125" y="1104900"/>
          <p14:tracePt t="33405" x="3308350" y="1089025"/>
          <p14:tracePt t="33423" x="3359150" y="1069975"/>
          <p14:tracePt t="33439" x="3390900" y="1057275"/>
          <p14:tracePt t="33455" x="3413125" y="1044575"/>
          <p14:tracePt t="33472" x="3429000" y="1044575"/>
          <p14:tracePt t="33489" x="3432175" y="1044575"/>
          <p14:tracePt t="33579" x="3425825" y="1044575"/>
          <p14:tracePt t="33585" x="3419475" y="1044575"/>
          <p14:tracePt t="33592" x="3416300" y="1044575"/>
          <p14:tracePt t="33606" x="3409950" y="1044575"/>
          <p14:tracePt t="33623" x="3365500" y="1044575"/>
          <p14:tracePt t="33639" x="3298825" y="1025525"/>
          <p14:tracePt t="33655" x="3225800" y="1009650"/>
          <p14:tracePt t="33672" x="3124200" y="987425"/>
          <p14:tracePt t="33689" x="3051175" y="974725"/>
          <p14:tracePt t="33705" x="2930525" y="939800"/>
          <p14:tracePt t="33722" x="2797175" y="917575"/>
          <p14:tracePt t="33739" x="2711450" y="901700"/>
          <p14:tracePt t="33756" x="2606675" y="873125"/>
          <p14:tracePt t="33772" x="2546350" y="863600"/>
          <p14:tracePt t="33789" x="2495550" y="863600"/>
          <p14:tracePt t="33805" x="2451100" y="863600"/>
          <p14:tracePt t="33822" x="2397125" y="863600"/>
          <p14:tracePt t="33839" x="2374900" y="863600"/>
          <p14:tracePt t="33856" x="2333625" y="873125"/>
          <p14:tracePt t="33872" x="2314575" y="892175"/>
          <p14:tracePt t="33889" x="2298700" y="901700"/>
          <p14:tracePt t="33905" x="2286000" y="917575"/>
          <p14:tracePt t="33922" x="2276475" y="927100"/>
          <p14:tracePt t="33938" x="2270125" y="942975"/>
          <p14:tracePt t="33956" x="2270125" y="955675"/>
          <p14:tracePt t="33972" x="2270125" y="965200"/>
          <p14:tracePt t="33989" x="2270125" y="993775"/>
          <p14:tracePt t="34007" x="2270125" y="1019175"/>
          <p14:tracePt t="34023" x="2270125" y="1031875"/>
          <p14:tracePt t="34039" x="2270125" y="1057275"/>
          <p14:tracePt t="34056" x="2270125" y="1079500"/>
          <p14:tracePt t="34072" x="2276475" y="1098550"/>
          <p14:tracePt t="34089" x="2286000" y="1114425"/>
          <p14:tracePt t="34105" x="2305050" y="1149350"/>
          <p14:tracePt t="34122" x="2324100" y="1174750"/>
          <p14:tracePt t="34139" x="2339975" y="1190625"/>
          <p14:tracePt t="34155" x="2374900" y="1216025"/>
          <p14:tracePt t="34172" x="2384425" y="1225550"/>
          <p14:tracePt t="34189" x="2393950" y="1235075"/>
          <p14:tracePt t="34206" x="2409825" y="1244600"/>
          <p14:tracePt t="34221" x="2425700" y="1247775"/>
          <p14:tracePt t="34239" x="2441575" y="1254125"/>
          <p14:tracePt t="34255" x="2454275" y="1263650"/>
          <p14:tracePt t="34272" x="2482850" y="1270000"/>
          <p14:tracePt t="34289" x="2498725" y="1276350"/>
          <p14:tracePt t="34305" x="2514600" y="1279525"/>
          <p14:tracePt t="34322" x="2530475" y="1279525"/>
          <p14:tracePt t="34339" x="2540000" y="1289050"/>
          <p14:tracePt t="34356" x="2555875" y="1304925"/>
          <p14:tracePt t="34376" x="2568575" y="1314450"/>
          <p14:tracePt t="34389" x="2587625" y="1320800"/>
          <p14:tracePt t="34406" x="2625725" y="1327150"/>
          <p14:tracePt t="34423" x="2673350" y="1339850"/>
          <p14:tracePt t="34440" x="2717800" y="1346200"/>
          <p14:tracePt t="34456" x="2771775" y="1352550"/>
          <p14:tracePt t="34472" x="2794000" y="1365250"/>
          <p14:tracePt t="34489" x="2832100" y="1371600"/>
          <p14:tracePt t="34506" x="2895600" y="1384300"/>
          <p14:tracePt t="34522" x="2933700" y="1390650"/>
          <p14:tracePt t="34538" x="2994025" y="1397000"/>
          <p14:tracePt t="34556" x="3082925" y="1419225"/>
          <p14:tracePt t="34572" x="3146425" y="1435100"/>
          <p14:tracePt t="34589" x="3216275" y="1441450"/>
          <p14:tracePt t="34605" x="3346450" y="1441450"/>
          <p14:tracePt t="34622" x="3429000" y="1441450"/>
          <p14:tracePt t="34639" x="3489325" y="1441450"/>
          <p14:tracePt t="34655" x="3565525" y="1454150"/>
          <p14:tracePt t="34672" x="3629025" y="1460500"/>
          <p14:tracePt t="34689" x="3714750" y="1466850"/>
          <p14:tracePt t="34705" x="3778250" y="1476375"/>
          <p14:tracePt t="34722" x="3838575" y="1476375"/>
          <p14:tracePt t="34739" x="3883025" y="1476375"/>
          <p14:tracePt t="34755" x="3952875" y="1476375"/>
          <p14:tracePt t="34772" x="4013200" y="1476375"/>
          <p14:tracePt t="34789" x="4146550" y="1454150"/>
          <p14:tracePt t="34806" x="4219575" y="1441450"/>
          <p14:tracePt t="34822" x="4305300" y="1416050"/>
          <p14:tracePt t="34839" x="4416425" y="1393825"/>
          <p14:tracePt t="34855" x="4489450" y="1387475"/>
          <p14:tracePt t="34872" x="4543425" y="1387475"/>
          <p14:tracePt t="34889" x="4606925" y="1381125"/>
          <p14:tracePt t="34905" x="4645025" y="1374775"/>
          <p14:tracePt t="34922" x="4667250" y="1362075"/>
          <p14:tracePt t="34939" x="4733925" y="1336675"/>
          <p14:tracePt t="34955" x="4778375" y="1323975"/>
          <p14:tracePt t="34972" x="4816475" y="1304925"/>
          <p14:tracePt t="34989" x="4857750" y="1266825"/>
          <p14:tracePt t="35005" x="4883150" y="1244600"/>
          <p14:tracePt t="35022" x="4902200" y="1219200"/>
          <p14:tracePt t="35039" x="4918075" y="1184275"/>
          <p14:tracePt t="35056" x="4930775" y="1162050"/>
          <p14:tracePt t="35073" x="4930775" y="1146175"/>
          <p14:tracePt t="35089" x="4930775" y="1130300"/>
          <p14:tracePt t="35105" x="4930775" y="1114425"/>
          <p14:tracePt t="35122" x="4924425" y="1104900"/>
          <p14:tracePt t="35139" x="4908550" y="1092200"/>
          <p14:tracePt t="35156" x="4886325" y="1079500"/>
          <p14:tracePt t="35172" x="4864100" y="1063625"/>
          <p14:tracePt t="35189" x="4819650" y="1044575"/>
          <p14:tracePt t="35205" x="4797425" y="1031875"/>
          <p14:tracePt t="35222" x="4752975" y="1025525"/>
          <p14:tracePt t="35239" x="4695825" y="1006475"/>
          <p14:tracePt t="35255" x="4645025" y="1006475"/>
          <p14:tracePt t="35272" x="4591050" y="1000125"/>
          <p14:tracePt t="35289" x="4505325" y="1000125"/>
          <p14:tracePt t="35305" x="4464050" y="1000125"/>
          <p14:tracePt t="35322" x="4410075" y="1000125"/>
          <p14:tracePt t="35338" x="4318000" y="1000125"/>
          <p14:tracePt t="35356" x="4267200" y="1000125"/>
          <p14:tracePt t="35373" x="4206875" y="1000125"/>
          <p14:tracePt t="35389" x="4133850" y="1016000"/>
          <p14:tracePt t="35405" x="4089400" y="1028700"/>
          <p14:tracePt t="35422" x="4035425" y="1041400"/>
          <p14:tracePt t="35439" x="3943350" y="1063625"/>
          <p14:tracePt t="35455" x="3879850" y="1082675"/>
          <p14:tracePt t="35472" x="3816350" y="1098550"/>
          <p14:tracePt t="35488" x="3724275" y="1117600"/>
          <p14:tracePt t="35505" x="3660775" y="1133475"/>
          <p14:tracePt t="35522" x="3606800" y="1152525"/>
          <p14:tracePt t="35538" x="3549650" y="1171575"/>
          <p14:tracePt t="35555" x="3530600" y="1181100"/>
          <p14:tracePt t="35572" x="3521075" y="1193800"/>
          <p14:tracePt t="35589" x="3502025" y="1209675"/>
          <p14:tracePt t="35605" x="3492500" y="1209675"/>
          <p14:tracePt t="35622" x="3479800" y="1212850"/>
          <p14:tracePt t="35639" x="3476625" y="1212850"/>
          <p14:tracePt t="35695" x="3476625" y="1219200"/>
          <p14:tracePt t="35701" x="3476625" y="1225550"/>
          <p14:tracePt t="35716" x="3476625" y="1228725"/>
          <p14:tracePt t="35723" x="3476625" y="1235075"/>
          <p14:tracePt t="35738" x="3476625" y="1238250"/>
          <p14:tracePt t="35755" x="3476625" y="1244600"/>
          <p14:tracePt t="35773" x="3476625" y="1254125"/>
          <p14:tracePt t="35788" x="3476625" y="1263650"/>
          <p14:tracePt t="35805" x="3489325" y="1273175"/>
          <p14:tracePt t="35821" x="3511550" y="1282700"/>
          <p14:tracePt t="35839" x="3575050" y="1311275"/>
          <p14:tracePt t="35855" x="3635375" y="1323975"/>
          <p14:tracePt t="35873" x="3736975" y="1346200"/>
          <p14:tracePt t="35889" x="3813175" y="1358900"/>
          <p14:tracePt t="35905" x="3876675" y="1381125"/>
          <p14:tracePt t="35922" x="3921125" y="1393825"/>
          <p14:tracePt t="35938" x="3994150" y="1412875"/>
          <p14:tracePt t="35955" x="4057650" y="1422400"/>
          <p14:tracePt t="35973" x="4203700" y="1422400"/>
          <p14:tracePt t="35988" x="4295775" y="1422400"/>
          <p14:tracePt t="36005" x="4368800" y="1422400"/>
          <p14:tracePt t="36022" x="4473575" y="1422400"/>
          <p14:tracePt t="36038" x="4533900" y="1422400"/>
          <p14:tracePt t="36055" x="4584700" y="1422400"/>
          <p14:tracePt t="36072" x="4645025" y="1422400"/>
          <p14:tracePt t="36088" x="4667250" y="1422400"/>
          <p14:tracePt t="36105" x="4711700" y="1422400"/>
          <p14:tracePt t="36122" x="4775200" y="1422400"/>
          <p14:tracePt t="36138" x="4810125" y="1422400"/>
          <p14:tracePt t="36155" x="4860925" y="1422400"/>
          <p14:tracePt t="36172" x="4924425" y="1422400"/>
          <p14:tracePt t="36188" x="4959350" y="1422400"/>
          <p14:tracePt t="36205" x="4984750" y="1419225"/>
          <p14:tracePt t="36222" x="5026025" y="1400175"/>
          <p14:tracePt t="36238" x="5048250" y="1387475"/>
          <p14:tracePt t="36255" x="5080000" y="1371600"/>
          <p14:tracePt t="36272" x="5143500" y="1352550"/>
          <p14:tracePt t="36289" x="5181600" y="1339850"/>
          <p14:tracePt t="36305" x="5229225" y="1311275"/>
          <p14:tracePt t="36322" x="5276850" y="1295400"/>
          <p14:tracePt t="36338" x="5302250" y="1282700"/>
          <p14:tracePt t="36356" x="5324475" y="1270000"/>
          <p14:tracePt t="36358" x="5343525" y="1263650"/>
          <p14:tracePt t="36372" x="5359400" y="1254125"/>
          <p14:tracePt t="36389" x="5375275" y="1244600"/>
          <p14:tracePt t="36405" x="5397500" y="1231900"/>
          <p14:tracePt t="36422" x="5419725" y="1216025"/>
          <p14:tracePt t="36438" x="5429250" y="1200150"/>
          <p14:tracePt t="36455" x="5445125" y="1196975"/>
          <p14:tracePt t="36472" x="5461000" y="1190625"/>
          <p14:tracePt t="36488" x="5470525" y="1190625"/>
          <p14:tracePt t="36505" x="5480050" y="1181100"/>
          <p14:tracePt t="36522" x="5499100" y="1181100"/>
          <p14:tracePt t="36538" x="5508625" y="1181100"/>
          <p14:tracePt t="36555" x="5518150" y="1181100"/>
          <p14:tracePt t="36571" x="5534025" y="1181100"/>
          <p14:tracePt t="36588" x="5543550" y="1181100"/>
          <p14:tracePt t="36605" x="5549900" y="1181100"/>
          <p14:tracePt t="36622" x="5549900" y="1177925"/>
          <p14:tracePt t="37990" x="5619750" y="1187450"/>
          <p14:tracePt t="37996" x="5689600" y="1206500"/>
          <p14:tracePt t="38005" x="5762625" y="1222375"/>
          <p14:tracePt t="38022" x="5905500" y="1266825"/>
          <p14:tracePt t="38039" x="6137275" y="1314450"/>
          <p14:tracePt t="38055" x="6267450" y="1330325"/>
          <p14:tracePt t="38088" x="6584950" y="1381125"/>
          <p14:tracePt t="38122" x="6775450" y="1397000"/>
          <p14:tracePt t="38138" x="6915150" y="1397000"/>
          <p14:tracePt t="38155" x="6985000" y="1397000"/>
          <p14:tracePt t="38172" x="7045325" y="1397000"/>
          <p14:tracePt t="38188" x="7099300" y="1397000"/>
          <p14:tracePt t="38205" x="7127875" y="1397000"/>
          <p14:tracePt t="38222" x="7159625" y="1393825"/>
          <p14:tracePt t="38239" x="7191375" y="1387475"/>
          <p14:tracePt t="38255" x="7207250" y="1377950"/>
          <p14:tracePt t="38272" x="7239000" y="1377950"/>
          <p14:tracePt t="38288" x="7280275" y="1352550"/>
          <p14:tracePt t="38305" x="7318375" y="1339850"/>
          <p14:tracePt t="38321" x="7346950" y="1339850"/>
          <p14:tracePt t="38338" x="7381875" y="1330325"/>
          <p14:tracePt t="38355" x="7404100" y="1330325"/>
          <p14:tracePt t="38371" x="7413625" y="1330325"/>
          <p14:tracePt t="38373" x="7419975" y="1330325"/>
          <p14:tracePt t="38389" x="7429500" y="1330325"/>
          <p14:tracePt t="38406" x="7432675" y="1330325"/>
          <p14:tracePt t="38503" x="7432675" y="1323975"/>
          <p14:tracePt t="38516" x="7432675" y="1320800"/>
          <p14:tracePt t="38524" x="7426325" y="1314450"/>
          <p14:tracePt t="38538" x="7404100" y="1298575"/>
          <p14:tracePt t="38554" x="7340600" y="1270000"/>
          <p14:tracePt t="38572" x="7251700" y="1238250"/>
          <p14:tracePt t="38588" x="7038975" y="1193800"/>
          <p14:tracePt t="38605" x="6899275" y="1174750"/>
          <p14:tracePt t="38622" x="6769100" y="1149350"/>
          <p14:tracePt t="38638" x="6607175" y="1149350"/>
          <p14:tracePt t="38655" x="6489700" y="1139825"/>
          <p14:tracePt t="38672" x="6359525" y="1133475"/>
          <p14:tracePt t="38689" x="6280150" y="1133475"/>
          <p14:tracePt t="38705" x="6207125" y="1127125"/>
          <p14:tracePt t="38723" x="6121400" y="1127125"/>
          <p14:tracePt t="38738" x="6076950" y="1127125"/>
          <p14:tracePt t="38754" x="6054725" y="1127125"/>
          <p14:tracePt t="38772" x="6026150" y="1127125"/>
          <p14:tracePt t="38788" x="6016625" y="1127125"/>
          <p14:tracePt t="38805" x="6007100" y="1127125"/>
          <p14:tracePt t="38822" x="6000750" y="1127125"/>
          <p14:tracePt t="38838" x="6000750" y="1133475"/>
          <p14:tracePt t="38873" x="6003925" y="1149350"/>
          <p14:tracePt t="38888" x="6019800" y="1158875"/>
          <p14:tracePt t="38905" x="6064250" y="1165225"/>
          <p14:tracePt t="38923" x="6137275" y="1171575"/>
          <p14:tracePt t="38938" x="6188075" y="1177925"/>
          <p14:tracePt t="38955" x="6232525" y="1184275"/>
          <p14:tracePt t="38971" x="6286500" y="1190625"/>
          <p14:tracePt t="38988" x="6381750" y="1196975"/>
          <p14:tracePt t="39005" x="6426200" y="1196975"/>
          <p14:tracePt t="39022" x="6518275" y="1196975"/>
          <p14:tracePt t="39038" x="6591300" y="1203325"/>
          <p14:tracePt t="39055" x="6686550" y="1203325"/>
          <p14:tracePt t="39071" x="6813550" y="1203325"/>
          <p14:tracePt t="39088" x="6864350" y="1203325"/>
          <p14:tracePt t="39105" x="6934200" y="1203325"/>
          <p14:tracePt t="39122" x="7067550" y="1193800"/>
          <p14:tracePt t="39138" x="7162800" y="1177925"/>
          <p14:tracePt t="39155" x="7235825" y="1162050"/>
          <p14:tracePt t="39171" x="7337425" y="1139825"/>
          <p14:tracePt t="39188" x="7413625" y="1127125"/>
          <p14:tracePt t="39205" x="7464425" y="1114425"/>
          <p14:tracePt t="39222" x="7527925" y="1108075"/>
          <p14:tracePt t="39238" x="7566025" y="1108075"/>
          <p14:tracePt t="39255" x="7588250" y="1108075"/>
          <p14:tracePt t="39271" x="7626350" y="1108075"/>
          <p14:tracePt t="39289" x="7651750" y="1101725"/>
          <p14:tracePt t="39305" x="7686675" y="1101725"/>
          <p14:tracePt t="39321" x="7750175" y="1101725"/>
          <p14:tracePt t="39338" x="7800975" y="1101725"/>
          <p14:tracePt t="39355" x="7839075" y="1101725"/>
          <p14:tracePt t="39371" x="7893050" y="1101725"/>
          <p14:tracePt t="39388" x="7921625" y="1101725"/>
          <p14:tracePt t="39405" x="7937500" y="1101725"/>
          <p14:tracePt t="39421" x="7953375" y="1101725"/>
          <p14:tracePt t="39438" x="7969250" y="1101725"/>
          <p14:tracePt t="39455" x="7972425" y="1101725"/>
          <p14:tracePt t="39471" x="7988300" y="1108075"/>
          <p14:tracePt t="39488" x="7997825" y="1117600"/>
          <p14:tracePt t="39505" x="8013700" y="1133475"/>
          <p14:tracePt t="39522" x="8029575" y="1143000"/>
          <p14:tracePt t="39539" x="8039100" y="1152525"/>
          <p14:tracePt t="39555" x="8048625" y="1158875"/>
          <p14:tracePt t="39572" x="8074025" y="1158875"/>
          <p14:tracePt t="39588" x="8083550" y="1168400"/>
          <p14:tracePt t="39605" x="8099425" y="1171575"/>
          <p14:tracePt t="39621" x="8121650" y="1177925"/>
          <p14:tracePt t="39638" x="8131175" y="1184275"/>
          <p14:tracePt t="39656" x="8140700" y="1184275"/>
          <p14:tracePt t="39699" x="8140700" y="1187450"/>
          <p14:tracePt t="40149" x="8140700" y="1193800"/>
          <p14:tracePt t="40156" x="8140700" y="1196975"/>
          <p14:tracePt t="41958" x="8054975" y="1187450"/>
          <p14:tracePt t="41965" x="7940675" y="1158875"/>
          <p14:tracePt t="41972" x="7791450" y="1127125"/>
          <p14:tracePt t="41988" x="7315200" y="1028700"/>
          <p14:tracePt t="42005" x="6762750" y="971550"/>
          <p14:tracePt t="42023" x="5829300" y="885825"/>
          <p14:tracePt t="42056" x="4422775" y="838200"/>
          <p14:tracePt t="42089" x="2886075" y="838200"/>
          <p14:tracePt t="42106" x="2441575" y="838200"/>
          <p14:tracePt t="42125" x="1908175" y="869950"/>
          <p14:tracePt t="42138" x="1612900" y="892175"/>
          <p14:tracePt t="42155" x="1416050" y="911225"/>
          <p14:tracePt t="42172" x="1149350" y="955675"/>
          <p14:tracePt t="42188" x="1019175" y="981075"/>
          <p14:tracePt t="42205" x="892175" y="1000125"/>
          <p14:tracePt t="42221" x="711200" y="1050925"/>
          <p14:tracePt t="42238" x="603250" y="1076325"/>
          <p14:tracePt t="42255" x="517525" y="1092200"/>
          <p14:tracePt t="42272" x="415925" y="1114425"/>
          <p14:tracePt t="42288" x="339725" y="1127125"/>
          <p14:tracePt t="42304" x="276225" y="1143000"/>
          <p14:tracePt t="42321" x="174625" y="1171575"/>
          <p14:tracePt t="42337" x="130175" y="1184275"/>
          <p14:tracePt t="42355" x="66675" y="1196975"/>
          <p14:tracePt t="42371" x="3175" y="1216025"/>
          <p14:tracePt t="42871" x="25400" y="1463675"/>
          <p14:tracePt t="42877" x="76200" y="1470025"/>
          <p14:tracePt t="42888" x="111125" y="1476375"/>
          <p14:tracePt t="42904" x="196850" y="1492250"/>
          <p14:tracePt t="42921" x="330200" y="1517650"/>
          <p14:tracePt t="42938" x="409575" y="1546225"/>
          <p14:tracePt t="42971" x="536575" y="1581150"/>
          <p14:tracePt t="43005" x="663575" y="1619250"/>
          <p14:tracePt t="43021" x="717550" y="1635125"/>
          <p14:tracePt t="43038" x="768350" y="1641475"/>
          <p14:tracePt t="43055" x="831850" y="1666875"/>
          <p14:tracePt t="43072" x="879475" y="1679575"/>
          <p14:tracePt t="43088" x="901700" y="1685925"/>
          <p14:tracePt t="43104" x="949325" y="1698625"/>
          <p14:tracePt t="43121" x="987425" y="1698625"/>
          <p14:tracePt t="43138" x="1022350" y="1698625"/>
          <p14:tracePt t="43155" x="1085850" y="1698625"/>
          <p14:tracePt t="43171" x="1130300" y="1698625"/>
          <p14:tracePt t="43188" x="1165225" y="1698625"/>
          <p14:tracePt t="43205" x="1200150" y="1698625"/>
          <p14:tracePt t="43221" x="1228725" y="1695450"/>
          <p14:tracePt t="43238" x="1250950" y="1682750"/>
          <p14:tracePt t="43254" x="1292225" y="1670050"/>
          <p14:tracePt t="43270" x="1317625" y="1657350"/>
          <p14:tracePt t="43288" x="1346200" y="1651000"/>
          <p14:tracePt t="43305" x="1381125" y="1641475"/>
          <p14:tracePt t="43321" x="1409700" y="1635125"/>
          <p14:tracePt t="43338" x="1428750" y="1628775"/>
          <p14:tracePt t="43354" x="1454150" y="1616075"/>
          <p14:tracePt t="43370" x="1463675" y="1616075"/>
          <p14:tracePt t="43387" x="1473200" y="1616075"/>
          <p14:tracePt t="43404" x="1485900" y="1616075"/>
          <p14:tracePt t="43421" x="1501775" y="1612900"/>
          <p14:tracePt t="43437" x="1511300" y="1603375"/>
          <p14:tracePt t="43454" x="1533525" y="1597025"/>
          <p14:tracePt t="43470" x="1543050" y="1597025"/>
          <p14:tracePt t="43487" x="1558925" y="1597025"/>
          <p14:tracePt t="43504" x="1571625" y="1597025"/>
          <p14:tracePt t="43520" x="1577975" y="1597025"/>
          <p14:tracePt t="43554" x="1584325" y="1597025"/>
          <p14:tracePt t="43612" x="1584325" y="1593850"/>
          <p14:tracePt t="43619" x="1587500" y="1587500"/>
          <p14:tracePt t="43638" x="1593850" y="1587500"/>
          <p14:tracePt t="43655" x="1609725" y="1577975"/>
          <p14:tracePt t="43671" x="1612900" y="1577975"/>
          <p14:tracePt t="47039" x="1577975" y="1555750"/>
          <p14:tracePt t="47046" x="1527175" y="1530350"/>
          <p14:tracePt t="47054" x="1485900" y="1498600"/>
          <p14:tracePt t="47070" x="1416050" y="1470025"/>
          <p14:tracePt t="47087" x="1377950" y="1457325"/>
          <p14:tracePt t="47104" x="1358900" y="1457325"/>
          <p14:tracePt t="47154" x="2108200" y="1368425"/>
          <p14:tracePt t="47188" x="3260725" y="1152525"/>
          <p14:tracePt t="47206" x="3667125" y="1076325"/>
          <p14:tracePt t="47222" x="4038600" y="977900"/>
          <p14:tracePt t="47239" x="4606925" y="803275"/>
          <p14:tracePt t="47264" x="5124450" y="644525"/>
          <p14:tracePt t="47279" x="5410200" y="603250"/>
          <p14:tracePt t="47288" x="5572125" y="587375"/>
          <p14:tracePt t="47305" x="5670550" y="561975"/>
          <p14:tracePt t="47320" x="5721350" y="561975"/>
          <p14:tracePt t="47338" x="5737225" y="561975"/>
          <p14:tracePt t="47602" x="5727700" y="590550"/>
          <p14:tracePt t="47609" x="5711825" y="638175"/>
          <p14:tracePt t="47621" x="5689600" y="669925"/>
          <p14:tracePt t="47637" x="5578475" y="812800"/>
          <p14:tracePt t="47654" x="5476875" y="939800"/>
          <p14:tracePt t="47671" x="5387975" y="1057275"/>
          <p14:tracePt t="47688" x="5305425" y="1200150"/>
          <p14:tracePt t="47704" x="5280025" y="1308100"/>
          <p14:tracePt t="47720" x="5264150" y="1425575"/>
          <p14:tracePt t="47738" x="5264150" y="1543050"/>
          <p14:tracePt t="47754" x="5264150" y="1603375"/>
          <p14:tracePt t="47771" x="5264150" y="1647825"/>
          <p14:tracePt t="47787" x="5264150" y="1673225"/>
          <p14:tracePt t="47804" x="5264150" y="1689100"/>
          <p14:tracePt t="47821" x="5264150" y="1698625"/>
          <p14:tracePt t="47837" x="5264150" y="1708150"/>
          <p14:tracePt t="47871" x="5273675" y="1708150"/>
          <p14:tracePt t="47887" x="5314950" y="1695450"/>
          <p14:tracePt t="47904" x="5346700" y="1663700"/>
          <p14:tracePt t="47921" x="5387975" y="1638300"/>
          <p14:tracePt t="47937" x="5432425" y="1593850"/>
          <p14:tracePt t="47954" x="5445125" y="1584325"/>
          <p14:tracePt t="47971" x="5457825" y="1571625"/>
          <p14:tracePt t="47987" x="5470525" y="1571625"/>
          <p14:tracePt t="48004" x="5486400" y="1571625"/>
          <p14:tracePt t="48022" x="5495925" y="1584325"/>
          <p14:tracePt t="48037" x="5502275" y="1593850"/>
          <p14:tracePt t="48054" x="5511800" y="1609725"/>
          <p14:tracePt t="48071" x="5521325" y="1625600"/>
          <p14:tracePt t="48088" x="5537200" y="1628775"/>
          <p14:tracePt t="48104" x="5553075" y="1628775"/>
          <p14:tracePt t="48121" x="5584825" y="1635125"/>
          <p14:tracePt t="48137" x="5607050" y="1635125"/>
          <p14:tracePt t="48154" x="5635625" y="1635125"/>
          <p14:tracePt t="48171" x="5692775" y="1635125"/>
          <p14:tracePt t="48187" x="5727700" y="1635125"/>
          <p14:tracePt t="48203" x="5778500" y="1635125"/>
          <p14:tracePt t="48221" x="5902325" y="1616075"/>
          <p14:tracePt t="48237" x="5953125" y="1609725"/>
          <p14:tracePt t="48254" x="5991225" y="1609725"/>
          <p14:tracePt t="48271" x="6003925" y="1609725"/>
          <p14:tracePt t="48288" x="6019800" y="1609725"/>
          <p14:tracePt t="49861" x="5803900" y="1565275"/>
          <p14:tracePt t="49868" x="5445125" y="1517650"/>
          <p14:tracePt t="49875" x="5080000" y="1457325"/>
          <p14:tracePt t="49887" x="4629150" y="1406525"/>
          <p14:tracePt t="49905" x="3355975" y="1289050"/>
          <p14:tracePt t="49922" x="2565400" y="1289050"/>
          <p14:tracePt t="49956" x="790575" y="1409700"/>
          <p14:tracePt t="51300" x="25400" y="2593975"/>
          <p14:tracePt t="51307" x="107950" y="2628900"/>
          <p14:tracePt t="51321" x="222250" y="2698750"/>
          <p14:tracePt t="51337" x="282575" y="2752725"/>
          <p14:tracePt t="51354" x="342900" y="2790825"/>
          <p14:tracePt t="51370" x="428625" y="2854325"/>
          <p14:tracePt t="51387" x="495300" y="2892425"/>
          <p14:tracePt t="51421" x="650875" y="2971800"/>
          <p14:tracePt t="51455" x="720725" y="3003550"/>
          <p14:tracePt t="51471" x="749300" y="3022600"/>
          <p14:tracePt t="51487" x="758825" y="3022600"/>
          <p14:tracePt t="51504" x="765175" y="3022600"/>
          <p14:tracePt t="51520" x="765175" y="3009900"/>
          <p14:tracePt t="51537" x="765175" y="2981325"/>
          <p14:tracePt t="51554" x="746125" y="2933700"/>
          <p14:tracePt t="51570" x="679450" y="2844800"/>
          <p14:tracePt t="51587" x="596900" y="2771775"/>
          <p14:tracePt t="51603" x="514350" y="2695575"/>
          <p14:tracePt t="51620" x="368300" y="2574925"/>
          <p14:tracePt t="51637" x="263525" y="2498725"/>
          <p14:tracePt t="51654" x="158750" y="2409825"/>
          <p14:tracePt t="51671" x="53975" y="2314575"/>
          <p14:tracePt t="51687" x="0" y="2241550"/>
          <p14:tracePt t="51834" x="12700" y="2082800"/>
          <p14:tracePt t="51841" x="31750" y="2076450"/>
          <p14:tracePt t="51853" x="57150" y="2076450"/>
          <p14:tracePt t="51870" x="111125" y="2070100"/>
          <p14:tracePt t="51887" x="139700" y="2070100"/>
          <p14:tracePt t="51903" x="184150" y="2057400"/>
          <p14:tracePt t="51920" x="273050" y="2051050"/>
          <p14:tracePt t="51937" x="330200" y="2051050"/>
          <p14:tracePt t="51954" x="400050" y="2051050"/>
          <p14:tracePt t="51970" x="495300" y="2051050"/>
          <p14:tracePt t="51987" x="555625" y="2051050"/>
          <p14:tracePt t="52003" x="606425" y="2051050"/>
          <p14:tracePt t="52021" x="701675" y="2051050"/>
          <p14:tracePt t="52037" x="765175" y="2035175"/>
          <p14:tracePt t="52054" x="844550" y="2028825"/>
          <p14:tracePt t="52070" x="879475" y="2022475"/>
          <p14:tracePt t="52087" x="923925" y="2016125"/>
          <p14:tracePt t="52103" x="968375" y="2016125"/>
          <p14:tracePt t="52120" x="1000125" y="2016125"/>
          <p14:tracePt t="52137" x="1031875" y="2016125"/>
          <p14:tracePt t="52154" x="1050925" y="2016125"/>
          <p14:tracePt t="52170" x="1066800" y="2016125"/>
          <p14:tracePt t="52187" x="1076325" y="2016125"/>
          <p14:tracePt t="52203" x="1082675" y="2016125"/>
          <p14:tracePt t="52824" x="1098550" y="2016125"/>
          <p14:tracePt t="52832" x="1117600" y="2016125"/>
          <p14:tracePt t="52838" x="1143000" y="2016125"/>
          <p14:tracePt t="52854" x="1171575" y="2016125"/>
          <p14:tracePt t="52870" x="1222375" y="2016125"/>
          <p14:tracePt t="52887" x="1292225" y="2009775"/>
          <p14:tracePt t="52920" x="1501775" y="1971675"/>
          <p14:tracePt t="52953" x="1651000" y="1943100"/>
          <p14:tracePt t="52970" x="1724025" y="1943100"/>
          <p14:tracePt t="52987" x="1793875" y="1943100"/>
          <p14:tracePt t="53004" x="1879600" y="1943100"/>
          <p14:tracePt t="53020" x="1933575" y="1936750"/>
          <p14:tracePt t="53037" x="2003425" y="1930400"/>
          <p14:tracePt t="53053" x="2057400" y="1917700"/>
          <p14:tracePt t="53070" x="2095500" y="1905000"/>
          <p14:tracePt t="53087" x="2155825" y="1905000"/>
          <p14:tracePt t="53104" x="2193925" y="1905000"/>
          <p14:tracePt t="53120" x="2216150" y="1905000"/>
          <p14:tracePt t="53137" x="2254250" y="1905000"/>
          <p14:tracePt t="53153" x="2270125" y="1905000"/>
          <p14:tracePt t="53170" x="2298700" y="1905000"/>
          <p14:tracePt t="53187" x="2327275" y="1905000"/>
          <p14:tracePt t="53203" x="2346325" y="1905000"/>
          <p14:tracePt t="53221" x="2368550" y="1905000"/>
          <p14:tracePt t="53237" x="2393950" y="1905000"/>
          <p14:tracePt t="53253" x="2409825" y="1905000"/>
          <p14:tracePt t="53270" x="2425700" y="1905000"/>
          <p14:tracePt t="53287" x="2460625" y="1905000"/>
          <p14:tracePt t="53303" x="2482850" y="1905000"/>
          <p14:tracePt t="53321" x="2511425" y="1905000"/>
          <p14:tracePt t="53337" x="2543175" y="1905000"/>
          <p14:tracePt t="53353" x="2574925" y="1905000"/>
          <p14:tracePt t="53370" x="2609850" y="1905000"/>
          <p14:tracePt t="53387" x="2673350" y="1905000"/>
          <p14:tracePt t="53403" x="2717800" y="1914525"/>
          <p14:tracePt t="53420" x="2762250" y="1920875"/>
          <p14:tracePt t="53436" x="2825750" y="1933575"/>
          <p14:tracePt t="53453" x="2863850" y="1939925"/>
          <p14:tracePt t="53470" x="2898775" y="1939925"/>
          <p14:tracePt t="53487" x="2955925" y="1952625"/>
          <p14:tracePt t="53503" x="2978150" y="1952625"/>
          <p14:tracePt t="53520" x="3006725" y="1952625"/>
          <p14:tracePt t="53537" x="3038475" y="1952625"/>
          <p14:tracePt t="53553" x="3060700" y="1952625"/>
          <p14:tracePt t="53570" x="3070225" y="1952625"/>
          <p14:tracePt t="53586" x="3092450" y="1952625"/>
          <p14:tracePt t="53603" x="3105150" y="1952625"/>
          <p14:tracePt t="53620" x="3121025" y="1952625"/>
          <p14:tracePt t="53637" x="3136900" y="1952625"/>
          <p14:tracePt t="53653" x="3155950" y="1952625"/>
          <p14:tracePt t="53670" x="3168650" y="1952625"/>
          <p14:tracePt t="53687" x="3194050" y="1952625"/>
          <p14:tracePt t="53703" x="3209925" y="1943100"/>
          <p14:tracePt t="53720" x="3219450" y="1943100"/>
          <p14:tracePt t="53736" x="3235325" y="1943100"/>
          <p14:tracePt t="53754" x="3244850" y="1943100"/>
          <p14:tracePt t="53770" x="3260725" y="1939925"/>
          <p14:tracePt t="53787" x="3273425" y="1939925"/>
          <p14:tracePt t="53803" x="3282950" y="1939925"/>
          <p14:tracePt t="53820" x="3289300" y="1939925"/>
          <p14:tracePt t="53854" x="3295650" y="1939925"/>
          <p14:tracePt t="56104" x="3324225" y="1949450"/>
          <p14:tracePt t="56111" x="3375025" y="1955800"/>
          <p14:tracePt t="56120" x="3409950" y="1965325"/>
          <p14:tracePt t="56138" x="3632200" y="1990725"/>
          <p14:tracePt t="56153" x="3803650" y="2000250"/>
          <p14:tracePt t="56170" x="3997325" y="2000250"/>
          <p14:tracePt t="56203" x="4476750" y="1993900"/>
          <p14:tracePt t="56237" x="4797425" y="1993900"/>
          <p14:tracePt t="56253" x="4879975" y="1993900"/>
          <p14:tracePt t="56270" x="4962525" y="1993900"/>
          <p14:tracePt t="56287" x="5064125" y="2012950"/>
          <p14:tracePt t="56303" x="5124450" y="2019300"/>
          <p14:tracePt t="56320" x="5168900" y="2025650"/>
          <p14:tracePt t="56336" x="5203825" y="2025650"/>
          <p14:tracePt t="56353" x="5267325" y="2025650"/>
          <p14:tracePt t="56370" x="5295900" y="2025650"/>
          <p14:tracePt t="56387" x="5343525" y="2025650"/>
          <p14:tracePt t="56403" x="5372100" y="2025650"/>
          <p14:tracePt t="56420" x="5410200" y="2025650"/>
          <p14:tracePt t="56436" x="5464175" y="2025650"/>
          <p14:tracePt t="56453" x="5486400" y="2025650"/>
          <p14:tracePt t="56470" x="5524500" y="2025650"/>
          <p14:tracePt t="56486" x="5572125" y="2016125"/>
          <p14:tracePt t="56503" x="5610225" y="1997075"/>
          <p14:tracePt t="56520" x="5635625" y="1987550"/>
          <p14:tracePt t="56536" x="5676900" y="1968500"/>
          <p14:tracePt t="56553" x="5708650" y="1962150"/>
          <p14:tracePt t="56570" x="5721350" y="1962150"/>
          <p14:tracePt t="56587" x="5737225" y="1962150"/>
          <p14:tracePt t="56604" x="5746750" y="1962150"/>
          <p14:tracePt t="56620" x="5762625" y="1962150"/>
          <p14:tracePt t="56637" x="5768975" y="1962150"/>
          <p14:tracePt t="56701" x="5768975" y="1965325"/>
          <p14:tracePt t="56715" x="5772150" y="1968500"/>
          <p14:tracePt t="56722" x="5772150" y="1974850"/>
          <p14:tracePt t="56758" x="5772150" y="1978025"/>
          <p14:tracePt t="56765" x="5778500" y="1978025"/>
          <p14:tracePt t="56815" x="5781675" y="1978025"/>
          <p14:tracePt t="56822" x="5788025" y="1978025"/>
          <p14:tracePt t="56836" x="5797550" y="1978025"/>
          <p14:tracePt t="56853" x="5807075" y="1978025"/>
          <p14:tracePt t="56870" x="5816600" y="1978025"/>
          <p14:tracePt t="56886" x="5822950" y="1978025"/>
          <p14:tracePt t="56903" x="5826125" y="1978025"/>
          <p14:tracePt t="56936" x="5832475" y="1978025"/>
          <p14:tracePt t="57584" x="5854700" y="1978025"/>
          <p14:tracePt t="57591" x="5873750" y="1978025"/>
          <p14:tracePt t="57603" x="5905500" y="1978025"/>
          <p14:tracePt t="57620" x="5984875" y="1978025"/>
          <p14:tracePt t="57636" x="6073775" y="1978025"/>
          <p14:tracePt t="57653" x="6156325" y="1978025"/>
          <p14:tracePt t="57686" x="6324600" y="1993900"/>
          <p14:tracePt t="57720" x="6502400" y="1993900"/>
          <p14:tracePt t="57736" x="6562725" y="1993900"/>
          <p14:tracePt t="57753" x="6623050" y="1993900"/>
          <p14:tracePt t="57769" x="6686550" y="1993900"/>
          <p14:tracePt t="57786" x="6727825" y="1993900"/>
          <p14:tracePt t="57803" x="6765925" y="1993900"/>
          <p14:tracePt t="57820" x="6819900" y="1993900"/>
          <p14:tracePt t="57836" x="6858000" y="1984375"/>
          <p14:tracePt t="57853" x="6883400" y="1971675"/>
          <p14:tracePt t="57870" x="6924675" y="1955800"/>
          <p14:tracePt t="57887" x="6962775" y="1943100"/>
          <p14:tracePt t="57904" x="6991350" y="1936750"/>
          <p14:tracePt t="57920" x="7054850" y="1917700"/>
          <p14:tracePt t="57936" x="7099300" y="1905000"/>
          <p14:tracePt t="57953" x="7137400" y="1885950"/>
          <p14:tracePt t="57970" x="7188200" y="1873250"/>
          <p14:tracePt t="57986" x="7216775" y="1866900"/>
          <p14:tracePt t="58003" x="7239000" y="1860550"/>
          <p14:tracePt t="58020" x="7280275" y="1854200"/>
          <p14:tracePt t="58036" x="7289800" y="1854200"/>
          <p14:tracePt t="58053" x="7302500" y="1851025"/>
          <p14:tracePt t="58070" x="7315200" y="1851025"/>
          <p14:tracePt t="58086" x="7331075" y="1851025"/>
          <p14:tracePt t="59573" x="7378700" y="1866900"/>
          <p14:tracePt t="59580" x="7429500" y="1892300"/>
          <p14:tracePt t="59587" x="7470775" y="1924050"/>
          <p14:tracePt t="59603" x="7540625" y="1971675"/>
          <p14:tracePt t="59620" x="7607300" y="2009775"/>
          <p14:tracePt t="59623" x="7635875" y="2022475"/>
          <p14:tracePt t="59636" x="7683500" y="2044700"/>
          <p14:tracePt t="59653" x="7727950" y="2057400"/>
          <p14:tracePt t="59686" x="7810500" y="2089150"/>
          <p14:tracePt t="59719" x="7848600" y="2089150"/>
          <p14:tracePt t="59736" x="7864475" y="2089150"/>
          <p14:tracePt t="59752" x="7867650" y="2082800"/>
          <p14:tracePt t="59770" x="7886700" y="2066925"/>
          <p14:tracePt t="59786" x="7902575" y="2038350"/>
          <p14:tracePt t="59803" x="7912100" y="2028825"/>
          <p14:tracePt t="59819" x="7915275" y="2012950"/>
          <p14:tracePt t="59836" x="7924800" y="1997075"/>
          <p14:tracePt t="59852" x="7940675" y="1997075"/>
          <p14:tracePt t="59869" x="7950200" y="1997075"/>
          <p14:tracePt t="59886" x="7966075" y="1993900"/>
          <p14:tracePt t="59903" x="7988300" y="1993900"/>
          <p14:tracePt t="59920" x="8001000" y="1993900"/>
          <p14:tracePt t="59936" x="8016875" y="1993900"/>
          <p14:tracePt t="59952" x="8026400" y="1993900"/>
          <p14:tracePt t="59970" x="8035925" y="1993900"/>
          <p14:tracePt t="60293" x="8035925" y="2000250"/>
          <p14:tracePt t="60334" x="8035925" y="2003425"/>
          <p14:tracePt t="60443" x="8035925" y="2012950"/>
          <p14:tracePt t="60999" x="7959725" y="2022475"/>
          <p14:tracePt t="61013" x="7750175" y="2060575"/>
          <p14:tracePt t="61024" x="7632700" y="2089150"/>
          <p14:tracePt t="61036" x="7416800" y="2108200"/>
          <p14:tracePt t="61054" x="6956425" y="2139950"/>
          <p14:tracePt t="61070" x="6604000" y="2139950"/>
          <p14:tracePt t="61103" x="5711825" y="2139950"/>
          <p14:tracePt t="61136" x="4940300" y="2139950"/>
          <p14:tracePt t="61154" x="4464050" y="2139950"/>
          <p14:tracePt t="61170" x="4175125" y="2139950"/>
          <p14:tracePt t="61186" x="3937000" y="2133600"/>
          <p14:tracePt t="61204" x="3597275" y="2124075"/>
          <p14:tracePt t="61220" x="3390900" y="2114550"/>
          <p14:tracePt t="61236" x="3206750" y="2105025"/>
          <p14:tracePt t="61253" x="2955925" y="2105025"/>
          <p14:tracePt t="61269" x="2797175" y="2105025"/>
          <p14:tracePt t="61286" x="2660650" y="2105025"/>
          <p14:tracePt t="61303" x="2498725" y="2105025"/>
          <p14:tracePt t="61320" x="2381250" y="2105025"/>
          <p14:tracePt t="61336" x="2279650" y="2105025"/>
          <p14:tracePt t="61353" x="2146300" y="2117725"/>
          <p14:tracePt t="61369" x="2063750" y="2117725"/>
          <p14:tracePt t="61386" x="1981200" y="2127250"/>
          <p14:tracePt t="61403" x="1847850" y="2149475"/>
          <p14:tracePt t="61419" x="1774825" y="2165350"/>
          <p14:tracePt t="61435" x="1714500" y="2171700"/>
          <p14:tracePt t="61453" x="1606550" y="2171700"/>
          <p14:tracePt t="61469" x="1533525" y="2181225"/>
          <p14:tracePt t="61486" x="1463675" y="2181225"/>
          <p14:tracePt t="61502" x="1368425" y="2181225"/>
          <p14:tracePt t="61519" x="1323975" y="2181225"/>
          <p14:tracePt t="61536" x="1279525" y="2181225"/>
          <p14:tracePt t="61553" x="1219200" y="2181225"/>
          <p14:tracePt t="61569" x="1181100" y="2181225"/>
          <p14:tracePt t="61586" x="1158875" y="2190750"/>
          <p14:tracePt t="61603" x="1123950" y="2203450"/>
          <p14:tracePt t="61620" x="1114425" y="2209800"/>
          <p14:tracePt t="61636" x="1104900" y="2225675"/>
          <p14:tracePt t="61653" x="1089025" y="2228850"/>
          <p14:tracePt t="61669" x="1079500" y="2238375"/>
          <p14:tracePt t="61686" x="1079500" y="2244725"/>
          <p14:tracePt t="61702" x="1079500" y="2254250"/>
          <p14:tracePt t="61720" x="1082675" y="2257425"/>
          <p14:tracePt t="61737" x="1092200" y="2263775"/>
          <p14:tracePt t="61753" x="1123950" y="2276475"/>
          <p14:tracePt t="61769" x="1152525" y="2276475"/>
          <p14:tracePt t="61785" x="1174750" y="2276475"/>
          <p14:tracePt t="61803" x="1222375" y="2276475"/>
          <p14:tracePt t="61819" x="1254125" y="2276475"/>
          <p14:tracePt t="61835" x="1282700" y="2276475"/>
          <p14:tracePt t="61853" x="1343025" y="2276475"/>
          <p14:tracePt t="61869" x="1381125" y="2276475"/>
          <p14:tracePt t="61885" x="1403350" y="2276475"/>
          <p14:tracePt t="61903" x="1444625" y="2276475"/>
          <p14:tracePt t="61919" x="1463675" y="2276475"/>
          <p14:tracePt t="61935" x="1485900" y="2276475"/>
          <p14:tracePt t="61953" x="1501775" y="2276475"/>
          <p14:tracePt t="61969" x="1517650" y="2276475"/>
          <p14:tracePt t="61985" x="1527175" y="2276475"/>
          <p14:tracePt t="62003" x="1546225" y="2276475"/>
          <p14:tracePt t="62019" x="1555750" y="2276475"/>
          <p14:tracePt t="62036" x="1565275" y="2266950"/>
          <p14:tracePt t="62053" x="1606550" y="2260600"/>
          <p14:tracePt t="62069" x="1622425" y="2257425"/>
          <p14:tracePt t="62087" x="1663700" y="2238375"/>
          <p14:tracePt t="62103" x="1695450" y="2225675"/>
          <p14:tracePt t="62119" x="1724025" y="2219325"/>
          <p14:tracePt t="62137" x="1758950" y="2200275"/>
          <p14:tracePt t="62153" x="1787525" y="2200275"/>
          <p14:tracePt t="62169" x="1812925" y="2197100"/>
          <p14:tracePt t="62185" x="1841500" y="2197100"/>
          <p14:tracePt t="62203" x="1895475" y="2184400"/>
          <p14:tracePt t="62219" x="1933575" y="2178050"/>
          <p14:tracePt t="62236" x="1997075" y="2178050"/>
          <p14:tracePt t="62253" x="2041525" y="2178050"/>
          <p14:tracePt t="62269" x="2063750" y="2178050"/>
          <p14:tracePt t="62286" x="2089150" y="2178050"/>
          <p14:tracePt t="62303" x="2098675" y="2178050"/>
          <p14:tracePt t="62319" x="2111375" y="2178050"/>
          <p14:tracePt t="62336" x="2130425" y="2178050"/>
          <p14:tracePt t="62352" x="2133600" y="2178050"/>
          <p14:tracePt t="63300" x="2152650" y="2178050"/>
          <p14:tracePt t="63310" x="2162175" y="2178050"/>
          <p14:tracePt t="63321" x="2206625" y="2178050"/>
          <p14:tracePt t="63336" x="2257425" y="2178050"/>
          <p14:tracePt t="63353" x="2349500" y="2190750"/>
          <p14:tracePt t="63370" x="2581275" y="2216150"/>
          <p14:tracePt t="63386" x="2787650" y="2244725"/>
          <p14:tracePt t="63420" x="3543300" y="2295525"/>
          <p14:tracePt t="63453" x="4352925" y="2320925"/>
          <p14:tracePt t="63471" x="4959350" y="2371725"/>
          <p14:tracePt t="63487" x="5327650" y="2406650"/>
          <p14:tracePt t="63503" x="5753100" y="2470150"/>
          <p14:tracePt t="63520" x="6283325" y="2552700"/>
          <p14:tracePt t="63537" x="6553200" y="2603500"/>
          <p14:tracePt t="63554" x="6883400" y="2647950"/>
          <p14:tracePt t="63569" x="7223125" y="2676525"/>
          <p14:tracePt t="63585" x="7410450" y="2705100"/>
          <p14:tracePt t="63602" x="7591425" y="2714625"/>
          <p14:tracePt t="63619" x="7867650" y="2724150"/>
          <p14:tracePt t="63635" x="8026400" y="2724150"/>
          <p14:tracePt t="63653" x="8197850" y="2724150"/>
          <p14:tracePt t="63669" x="8404225" y="2724150"/>
          <p14:tracePt t="63686" x="8486775" y="2724150"/>
          <p14:tracePt t="63702" x="8569325" y="2724150"/>
          <p14:tracePt t="63719" x="8664575" y="2724150"/>
          <p14:tracePt t="63735" x="8699500" y="2724150"/>
          <p14:tracePt t="63753" x="8743950" y="2724150"/>
          <p14:tracePt t="63769" x="8785225" y="2724150"/>
          <p14:tracePt t="63785" x="8804275" y="2724150"/>
          <p14:tracePt t="63803" x="8820150" y="2724150"/>
          <p14:tracePt t="63819" x="8848725" y="2724150"/>
          <p14:tracePt t="63835" x="8858250" y="2720975"/>
          <p14:tracePt t="63852" x="8867775" y="2711450"/>
          <p14:tracePt t="63869" x="8880475" y="2657475"/>
          <p14:tracePt t="63885" x="8880475" y="2606675"/>
          <p14:tracePt t="63903" x="8867775" y="2552700"/>
          <p14:tracePt t="63919" x="8848725" y="2489200"/>
          <p14:tracePt t="63935" x="8829675" y="2451100"/>
          <p14:tracePt t="63952" x="8797925" y="2403475"/>
          <p14:tracePt t="63969" x="8734425" y="2333625"/>
          <p14:tracePt t="63985" x="8689975" y="2286000"/>
          <p14:tracePt t="64003" x="8626475" y="2212975"/>
          <p14:tracePt t="64019" x="8594725" y="2190750"/>
          <p14:tracePt t="64036" x="8569325" y="2159000"/>
          <p14:tracePt t="64053" x="8550275" y="2143125"/>
          <p14:tracePt t="64069" x="8534400" y="2133600"/>
          <p14:tracePt t="64085" x="8518525" y="2120900"/>
          <p14:tracePt t="64103" x="8489950" y="2105025"/>
          <p14:tracePt t="64119" x="8480425" y="2095500"/>
          <p14:tracePt t="64135" x="8470900" y="2095500"/>
          <p14:tracePt t="64153" x="8458200" y="2095500"/>
          <p14:tracePt t="64169" x="8445500" y="2095500"/>
          <p14:tracePt t="64190" x="8442325" y="2095500"/>
          <p14:tracePt t="64732" x="8435975" y="2095500"/>
          <p14:tracePt t="64741" x="8432800" y="2095500"/>
          <p14:tracePt t="64753" x="8423275" y="2095500"/>
          <p14:tracePt t="64772" x="8413750" y="2095500"/>
          <p14:tracePt t="64785" x="8385175" y="2095500"/>
          <p14:tracePt t="64803" x="8305800" y="2105025"/>
          <p14:tracePt t="64835" x="8058150" y="2133600"/>
          <p14:tracePt t="64869" x="7562850" y="2197100"/>
          <p14:tracePt t="64886" x="7356475" y="2235200"/>
          <p14:tracePt t="64903" x="7004050" y="2263775"/>
          <p14:tracePt t="64919" x="6775450" y="2282825"/>
          <p14:tracePt t="64935" x="6559550" y="2282825"/>
          <p14:tracePt t="64952" x="6238875" y="2292350"/>
          <p14:tracePt t="64970" x="6022975" y="2292350"/>
          <p14:tracePt t="64985" x="5832475" y="2292350"/>
          <p14:tracePt t="65002" x="5534025" y="2301875"/>
          <p14:tracePt t="65020" x="5349875" y="2320925"/>
          <p14:tracePt t="65035" x="5168900" y="2320925"/>
          <p14:tracePt t="65053" x="4972050" y="2320925"/>
          <p14:tracePt t="65069" x="4857750" y="2320925"/>
          <p14:tracePt t="65086" x="4743450" y="2320925"/>
          <p14:tracePt t="65103" x="4600575" y="2308225"/>
          <p14:tracePt t="65119" x="4546600" y="2295525"/>
          <p14:tracePt t="65136" x="4451350" y="2286000"/>
          <p14:tracePt t="65152" x="4413250" y="2279650"/>
          <p14:tracePt t="65169" x="4384675" y="2279650"/>
          <p14:tracePt t="65185" x="4362450" y="2279650"/>
          <p14:tracePt t="65202" x="4321175" y="2279650"/>
          <p14:tracePt t="65219" x="4305300" y="2270125"/>
          <p14:tracePt t="65235" x="4276725" y="2263775"/>
          <p14:tracePt t="65253" x="4248150" y="2257425"/>
          <p14:tracePt t="65269" x="4232275" y="2254250"/>
          <p14:tracePt t="65286" x="4219575" y="2254250"/>
          <p14:tracePt t="65303" x="4210050" y="2254250"/>
          <p14:tracePt t="65319" x="4200525" y="2254250"/>
          <p14:tracePt t="65365" x="4206875" y="2254250"/>
          <p14:tracePt t="65372" x="4210050" y="2254250"/>
          <p14:tracePt t="65386" x="4229100" y="2238375"/>
          <p14:tracePt t="65402" x="4257675" y="2238375"/>
          <p14:tracePt t="65419" x="4279900" y="2232025"/>
          <p14:tracePt t="65435" x="4327525" y="2232025"/>
          <p14:tracePt t="65452" x="4371975" y="2225675"/>
          <p14:tracePt t="65469" x="4416425" y="2219325"/>
          <p14:tracePt t="65485" x="4537075" y="2197100"/>
          <p14:tracePt t="65502" x="4632325" y="2181225"/>
          <p14:tracePt t="65519" x="4705350" y="2171700"/>
          <p14:tracePt t="65536" x="4778375" y="2165350"/>
          <p14:tracePt t="65552" x="4822825" y="2165350"/>
          <p14:tracePt t="65569" x="4883150" y="2159000"/>
          <p14:tracePt t="65586" x="4968875" y="2159000"/>
          <p14:tracePt t="65602" x="5038725" y="2159000"/>
          <p14:tracePt t="65619" x="5099050" y="2159000"/>
          <p14:tracePt t="65635" x="5178425" y="2168525"/>
          <p14:tracePt t="65653" x="5232400" y="2178050"/>
          <p14:tracePt t="65669" x="5283200" y="2184400"/>
          <p14:tracePt t="65685" x="5346700" y="2184400"/>
          <p14:tracePt t="65703" x="5368925" y="2184400"/>
          <p14:tracePt t="65719" x="5397500" y="2184400"/>
          <p14:tracePt t="65735" x="5416550" y="2184400"/>
          <p14:tracePt t="65752" x="5426075" y="2184400"/>
          <p14:tracePt t="65768" x="5432425" y="2184400"/>
          <p14:tracePt t="66034" x="5403850" y="2184400"/>
          <p14:tracePt t="66042" x="5346700" y="2184400"/>
          <p14:tracePt t="66052" x="5289550" y="2184400"/>
          <p14:tracePt t="66069" x="5159375" y="2178050"/>
          <p14:tracePt t="66085" x="5086350" y="2171700"/>
          <p14:tracePt t="66102" x="5013325" y="2155825"/>
          <p14:tracePt t="66119" x="4892675" y="2139950"/>
          <p14:tracePt t="66135" x="4832350" y="2139950"/>
          <p14:tracePt t="66152" x="4794250" y="2139950"/>
          <p14:tracePt t="66170" x="4746625" y="2139950"/>
          <p14:tracePt t="66185" x="4718050" y="2139950"/>
          <p14:tracePt t="66202" x="4695825" y="2139950"/>
          <p14:tracePt t="66218" x="4673600" y="2139950"/>
          <p14:tracePt t="66235" x="4635500" y="2139950"/>
          <p14:tracePt t="66252" x="4625975" y="2139950"/>
          <p14:tracePt t="66269" x="4603750" y="2139950"/>
          <p14:tracePt t="66285" x="4594225" y="2139950"/>
          <p14:tracePt t="66302" x="4591050" y="2139950"/>
          <p14:tracePt t="66398" x="4597400" y="2139950"/>
          <p14:tracePt t="66405" x="4600575" y="2139950"/>
          <p14:tracePt t="66419" x="4616450" y="2139950"/>
          <p14:tracePt t="66435" x="4625975" y="2139950"/>
          <p14:tracePt t="66453" x="4641850" y="2139950"/>
          <p14:tracePt t="66469" x="4683125" y="2139950"/>
          <p14:tracePt t="66485" x="4705350" y="2139950"/>
          <p14:tracePt t="66502" x="4740275" y="2139950"/>
          <p14:tracePt t="66519" x="4803775" y="2139950"/>
          <p14:tracePt t="66535" x="4838700" y="2143125"/>
          <p14:tracePt t="66553" x="4883150" y="2143125"/>
          <p14:tracePt t="66569" x="4946650" y="2149475"/>
          <p14:tracePt t="66585" x="5000625" y="2165350"/>
          <p14:tracePt t="66602" x="5064125" y="2171700"/>
          <p14:tracePt t="66619" x="5153025" y="2190750"/>
          <p14:tracePt t="66635" x="5203825" y="2197100"/>
          <p14:tracePt t="66652" x="5241925" y="2203450"/>
          <p14:tracePt t="66654" x="5276850" y="2209800"/>
          <p14:tracePt t="66669" x="5337175" y="2219325"/>
          <p14:tracePt t="66690" x="5445125" y="2225675"/>
          <p14:tracePt t="66702" x="5492750" y="2235200"/>
          <p14:tracePt t="66719" x="5578475" y="2235200"/>
          <p14:tracePt t="66735" x="5629275" y="2235200"/>
          <p14:tracePt t="66752" x="5673725" y="2235200"/>
          <p14:tracePt t="66768" x="5721350" y="2235200"/>
          <p14:tracePt t="66785" x="5749925" y="2235200"/>
          <p14:tracePt t="66802" x="5759450" y="2235200"/>
          <p14:tracePt t="66819" x="5775325" y="2235200"/>
          <p14:tracePt t="66835" x="5775325" y="2244725"/>
          <p14:tracePt t="66883" x="5772150" y="2244725"/>
          <p14:tracePt t="66889" x="5768975" y="2244725"/>
          <p14:tracePt t="66902" x="5762625" y="2244725"/>
          <p14:tracePt t="66918" x="5743575" y="2244725"/>
          <p14:tracePt t="66935" x="5715000" y="2244725"/>
          <p14:tracePt t="66952" x="5676900" y="2244725"/>
          <p14:tracePt t="66969" x="5559425" y="2232025"/>
          <p14:tracePt t="66985" x="5476875" y="2232025"/>
          <p14:tracePt t="67003" x="5321300" y="2206625"/>
          <p14:tracePt t="67019" x="5172075" y="2206625"/>
          <p14:tracePt t="67035" x="5057775" y="2197100"/>
          <p14:tracePt t="67053" x="4895850" y="2197100"/>
          <p14:tracePt t="67069" x="4791075" y="2197100"/>
          <p14:tracePt t="67085" x="4673600" y="2190750"/>
          <p14:tracePt t="67103" x="4565650" y="2190750"/>
          <p14:tracePt t="67119" x="4495800" y="2190750"/>
          <p14:tracePt t="67135" x="4435475" y="2190750"/>
          <p14:tracePt t="67153" x="4365625" y="2190750"/>
          <p14:tracePt t="67169" x="4330700" y="2190750"/>
          <p14:tracePt t="67185" x="4308475" y="2190750"/>
          <p14:tracePt t="67203" x="4279900" y="2190750"/>
          <p14:tracePt t="67219" x="4270375" y="2190750"/>
          <p14:tracePt t="67235" x="4260850" y="2190750"/>
          <p14:tracePt t="67253" x="4248150" y="2190750"/>
          <p14:tracePt t="67269" x="4232275" y="2190750"/>
          <p14:tracePt t="67285" x="4222750" y="2190750"/>
          <p14:tracePt t="67303" x="4213225" y="2190750"/>
          <p14:tracePt t="67338" x="4213225" y="2184400"/>
          <p14:tracePt t="67353" x="4206875" y="2181225"/>
          <p14:tracePt t="67369" x="4206875" y="2168525"/>
          <p14:tracePt t="67385" x="4206875" y="2159000"/>
          <p14:tracePt t="67402" x="4206875" y="2149475"/>
          <p14:tracePt t="67418" x="4206875" y="2146300"/>
          <p14:tracePt t="67435" x="4206875" y="2139950"/>
          <p14:tracePt t="67452" x="4210050" y="2136775"/>
          <p14:tracePt t="67469" x="4225925" y="2124075"/>
          <p14:tracePt t="67485" x="4254500" y="2111375"/>
          <p14:tracePt t="67501" x="4289425" y="2095500"/>
          <p14:tracePt t="67519" x="4327525" y="2089150"/>
          <p14:tracePt t="67535" x="4349750" y="2082800"/>
          <p14:tracePt t="67552" x="4397375" y="2082800"/>
          <p14:tracePt t="67569" x="4441825" y="2082800"/>
          <p14:tracePt t="67585" x="4470400" y="2082800"/>
          <p14:tracePt t="67602" x="4533900" y="2082800"/>
          <p14:tracePt t="67619" x="4578350" y="2082800"/>
          <p14:tracePt t="67635" x="4613275" y="2082800"/>
          <p14:tracePt t="67652" x="4654550" y="2082800"/>
          <p14:tracePt t="67669" x="4683125" y="2082800"/>
          <p14:tracePt t="67685" x="4711700" y="2082800"/>
          <p14:tracePt t="67701" x="4775200" y="2082800"/>
          <p14:tracePt t="67719" x="4813300" y="2082800"/>
          <p14:tracePt t="67736" x="4854575" y="2082800"/>
          <p14:tracePt t="67752" x="4895850" y="2082800"/>
          <p14:tracePt t="67769" x="4924425" y="2082800"/>
          <p14:tracePt t="67785" x="4933950" y="2082800"/>
          <p14:tracePt t="67803" x="4949825" y="2082800"/>
          <p14:tracePt t="67819" x="4965700" y="2082800"/>
          <p14:tracePt t="67835" x="4975225" y="2082800"/>
          <p14:tracePt t="67852" x="4987925" y="2082800"/>
          <p14:tracePt t="67869" x="4994275" y="2082800"/>
          <p14:tracePt t="68736" x="4987925" y="2082800"/>
          <p14:tracePt t="68742" x="4968875" y="2082800"/>
          <p14:tracePt t="68752" x="4959350" y="2082800"/>
          <p14:tracePt t="68785" x="4873625" y="2070100"/>
          <p14:tracePt t="68818" x="4806950" y="2063750"/>
          <p14:tracePt t="68835" x="4749800" y="2057400"/>
          <p14:tracePt t="68852" x="4711700" y="2047875"/>
          <p14:tracePt t="68869" x="4689475" y="2041525"/>
          <p14:tracePt t="68886" x="4648200" y="2041525"/>
          <p14:tracePt t="68902" x="4638675" y="2041525"/>
          <p14:tracePt t="68918" x="4629150" y="2041525"/>
          <p14:tracePt t="68935" x="4610100" y="2041525"/>
          <p14:tracePt t="69491" x="4619625" y="2044700"/>
          <p14:tracePt t="69498" x="4629150" y="2047875"/>
          <p14:tracePt t="69505" x="4641850" y="2054225"/>
          <p14:tracePt t="69519" x="4657725" y="2073275"/>
          <p14:tracePt t="69535" x="4667250" y="2082800"/>
          <p14:tracePt t="69552" x="4676775" y="2082800"/>
          <p14:tracePt t="69585" x="4692650" y="2082800"/>
          <p14:tracePt t="69790" x="4686300" y="2082800"/>
          <p14:tracePt t="69796" x="4683125" y="2082800"/>
          <p14:tracePt t="69811" x="4670425" y="2082800"/>
          <p14:tracePt t="69818" x="4667250" y="2082800"/>
          <p14:tracePt t="71850" x="4641850" y="2101850"/>
          <p14:tracePt t="71859" x="4581525" y="2127250"/>
          <p14:tracePt t="71872" x="4381500" y="2203450"/>
          <p14:tracePt t="71885" x="4146550" y="2270125"/>
          <p14:tracePt t="71902" x="3835400" y="2327275"/>
          <p14:tracePt t="71919" x="3603625" y="2374900"/>
          <p14:tracePt t="71951" x="3041650" y="2403475"/>
          <p14:tracePt t="71985" x="2530475" y="2403475"/>
          <p14:tracePt t="72003" x="2371725" y="2403475"/>
          <p14:tracePt t="72019" x="2165350" y="2403475"/>
          <p14:tracePt t="72035" x="2060575" y="2403475"/>
          <p14:tracePt t="72052" x="1958975" y="2403475"/>
          <p14:tracePt t="72069" x="1828800" y="2400300"/>
          <p14:tracePt t="72085" x="1765300" y="2400300"/>
          <p14:tracePt t="72102" x="1708150" y="2400300"/>
          <p14:tracePt t="72119" x="1625600" y="2409825"/>
          <p14:tracePt t="72135" x="1565275" y="2422525"/>
          <p14:tracePt t="72152" x="1511300" y="2444750"/>
          <p14:tracePt t="72169" x="1441450" y="2451100"/>
          <p14:tracePt t="72184" x="1397000" y="2451100"/>
          <p14:tracePt t="72202" x="1374775" y="2457450"/>
          <p14:tracePt t="72219" x="1317625" y="2463800"/>
          <p14:tracePt t="72235" x="1295400" y="2470150"/>
          <p14:tracePt t="72252" x="1266825" y="2476500"/>
          <p14:tracePt t="72269" x="1231900" y="2482850"/>
          <p14:tracePt t="72285" x="1209675" y="2482850"/>
          <p14:tracePt t="72302" x="1200150" y="2482850"/>
          <p14:tracePt t="72319" x="1184275" y="2486025"/>
          <p14:tracePt t="72335" x="1168400" y="2486025"/>
          <p14:tracePt t="72352" x="1168400" y="2492375"/>
          <p14:tracePt t="72369" x="1174750" y="2495550"/>
          <p14:tracePt t="72384" x="1190625" y="2495550"/>
          <p14:tracePt t="72402" x="1212850" y="2495550"/>
          <p14:tracePt t="72418" x="1270000" y="2495550"/>
          <p14:tracePt t="72434" x="1311275" y="2495550"/>
          <p14:tracePt t="72452" x="1365250" y="2495550"/>
          <p14:tracePt t="72468" x="1450975" y="2495550"/>
          <p14:tracePt t="72484" x="1511300" y="2495550"/>
          <p14:tracePt t="72502" x="1562100" y="2495550"/>
          <p14:tracePt t="72518" x="1647825" y="2495550"/>
          <p14:tracePt t="72534" x="1708150" y="2495550"/>
          <p14:tracePt t="72552" x="1765300" y="2495550"/>
          <p14:tracePt t="72568" x="1851025" y="2495550"/>
          <p14:tracePt t="72584" x="1895475" y="2495550"/>
          <p14:tracePt t="72601" x="1933575" y="2495550"/>
          <p14:tracePt t="72618" x="1993900" y="2495550"/>
          <p14:tracePt t="72635" x="2025650" y="2495550"/>
          <p14:tracePt t="72651" x="2054225" y="2495550"/>
          <p14:tracePt t="72668" x="2092325" y="2495550"/>
          <p14:tracePt t="72684" x="2124075" y="2495550"/>
          <p14:tracePt t="72701" x="2146300" y="2495550"/>
          <p14:tracePt t="72718" x="2184400" y="2495550"/>
          <p14:tracePt t="72734" x="2200275" y="2495550"/>
          <p14:tracePt t="72752" x="2216150" y="2495550"/>
          <p14:tracePt t="72768" x="2235200" y="2495550"/>
          <p14:tracePt t="72784" x="2244725" y="2495550"/>
          <p14:tracePt t="72802" x="2254250" y="2495550"/>
          <p14:tracePt t="72819" x="2270125" y="2495550"/>
          <p14:tracePt t="72946" x="2263775" y="2495550"/>
          <p14:tracePt t="72954" x="2257425" y="2495550"/>
          <p14:tracePt t="72968" x="2247900" y="2495550"/>
          <p14:tracePt t="72984" x="2238375" y="2495550"/>
          <p14:tracePt t="73002" x="2200275" y="2495550"/>
          <p14:tracePt t="73018" x="2178050" y="2495550"/>
          <p14:tracePt t="73035" x="2133600" y="2495550"/>
          <p14:tracePt t="73051" x="2105025" y="2495550"/>
          <p14:tracePt t="73068" x="2063750" y="2495550"/>
          <p14:tracePt t="73084" x="2035175" y="2495550"/>
          <p14:tracePt t="73102" x="2016125" y="2495550"/>
          <p14:tracePt t="73118" x="2006600" y="2495550"/>
          <p14:tracePt t="73135" x="1990725" y="2495550"/>
          <p14:tracePt t="73152" x="1974850" y="2495550"/>
          <p14:tracePt t="73168" x="1965325" y="2495550"/>
          <p14:tracePt t="73184" x="1955800" y="2495550"/>
          <p14:tracePt t="73202" x="1936750" y="2495550"/>
          <p14:tracePt t="74230" x="1962150" y="2495550"/>
          <p14:tracePt t="74241" x="2012950" y="2514600"/>
          <p14:tracePt t="74252" x="2095500" y="2520950"/>
          <p14:tracePt t="74268" x="2187575" y="2520950"/>
          <p14:tracePt t="74285" x="2393950" y="2520950"/>
          <p14:tracePt t="74302" x="2533650" y="2520950"/>
          <p14:tracePt t="74335" x="2921000" y="2530475"/>
          <p14:tracePt t="74368" x="3146425" y="2562225"/>
          <p14:tracePt t="74385" x="3276600" y="2571750"/>
          <p14:tracePt t="74401" x="3336925" y="2571750"/>
          <p14:tracePt t="74418" x="3381375" y="2578100"/>
          <p14:tracePt t="74435" x="3444875" y="2578100"/>
          <p14:tracePt t="74451" x="3486150" y="2578100"/>
          <p14:tracePt t="74468" x="3524250" y="2578100"/>
          <p14:tracePt t="74485" x="3565525" y="2578100"/>
          <p14:tracePt t="74501" x="3600450" y="2578100"/>
          <p14:tracePt t="74518" x="3622675" y="2578100"/>
          <p14:tracePt t="74534" x="3657600" y="2578100"/>
          <p14:tracePt t="74551" x="3673475" y="2578100"/>
          <p14:tracePt t="74568" x="3686175" y="2578100"/>
          <p14:tracePt t="74585" x="3721100" y="2574925"/>
          <p14:tracePt t="74601" x="3730625" y="2574925"/>
          <p14:tracePt t="74618" x="3749675" y="2574925"/>
          <p14:tracePt t="74635" x="3765550" y="2571750"/>
          <p14:tracePt t="74651" x="3781425" y="2565400"/>
          <p14:tracePt t="74668" x="3803650" y="2559050"/>
          <p14:tracePt t="74685" x="3838575" y="2555875"/>
          <p14:tracePt t="74701" x="3873500" y="2549525"/>
          <p14:tracePt t="74718" x="3911600" y="2543175"/>
          <p14:tracePt t="74735" x="3959225" y="2524125"/>
          <p14:tracePt t="74751" x="3997325" y="2524125"/>
          <p14:tracePt t="74768" x="4019550" y="2524125"/>
          <p14:tracePt t="74785" x="4060825" y="2524125"/>
          <p14:tracePt t="74802" x="4089400" y="2524125"/>
          <p14:tracePt t="74818" x="4111625" y="2524125"/>
          <p14:tracePt t="74835" x="4143375" y="2524125"/>
          <p14:tracePt t="74852" x="4165600" y="2524125"/>
          <p14:tracePt t="74868" x="4175125" y="2524125"/>
          <p14:tracePt t="74885" x="4194175" y="2524125"/>
          <p14:tracePt t="74901" x="4203700" y="2524125"/>
          <p14:tracePt t="79204" x="4251325" y="2533650"/>
          <p14:tracePt t="79216" x="4381500" y="2549525"/>
          <p14:tracePt t="79235" x="4511675" y="2584450"/>
          <p14:tracePt t="79252" x="4692650" y="2647950"/>
          <p14:tracePt t="79268" x="4813300" y="2673350"/>
          <p14:tracePt t="79285" x="4924425" y="2705100"/>
          <p14:tracePt t="79317" x="5207000" y="2740025"/>
          <p14:tracePt t="79351" x="5438775" y="2740025"/>
          <p14:tracePt t="79367" x="5521325" y="2740025"/>
          <p14:tracePt t="79384" x="5581650" y="2740025"/>
          <p14:tracePt t="79401" x="5641975" y="2740025"/>
          <p14:tracePt t="79417" x="5686425" y="2740025"/>
          <p14:tracePt t="79434" x="5730875" y="2740025"/>
          <p14:tracePt t="79451" x="5794375" y="2724150"/>
          <p14:tracePt t="79467" x="5838825" y="2711450"/>
          <p14:tracePt t="79484" x="5908675" y="2673350"/>
          <p14:tracePt t="79501" x="5972175" y="2641600"/>
          <p14:tracePt t="79518" x="6013450" y="2622550"/>
          <p14:tracePt t="79534" x="6035675" y="2597150"/>
          <p14:tracePt t="79551" x="6064250" y="2568575"/>
          <p14:tracePt t="79567" x="6073775" y="2552700"/>
          <p14:tracePt t="79584" x="6086475" y="2536825"/>
          <p14:tracePt t="79601" x="6096000" y="2511425"/>
          <p14:tracePt t="79617" x="6105525" y="2498725"/>
          <p14:tracePt t="79634" x="6105525" y="2489200"/>
          <p14:tracePt t="79651" x="6105525" y="2470150"/>
          <p14:tracePt t="79667" x="6105525" y="2460625"/>
          <p14:tracePt t="79684" x="6105525" y="2451100"/>
          <p14:tracePt t="79701" x="6105525" y="2435225"/>
          <p14:tracePt t="79717" x="6105525" y="2422525"/>
          <p14:tracePt t="79734" x="6105525" y="2409825"/>
          <p14:tracePt t="79750" x="6111875" y="2397125"/>
          <p14:tracePt t="79767" x="6111875" y="2390775"/>
          <p14:tracePt t="79784" x="6111875" y="2387600"/>
          <p14:tracePt t="79801" x="6111875" y="2381250"/>
          <p14:tracePt t="79817" x="6099175" y="2381250"/>
          <p14:tracePt t="79834" x="6089650" y="2381250"/>
          <p14:tracePt t="79850" x="6067425" y="2371725"/>
          <p14:tracePt t="79867" x="6038850" y="2359025"/>
          <p14:tracePt t="79884" x="6000750" y="2346325"/>
          <p14:tracePt t="79901" x="5937250" y="2339975"/>
          <p14:tracePt t="79917" x="5892800" y="2333625"/>
          <p14:tracePt t="79934" x="5848350" y="2333625"/>
          <p14:tracePt t="79951" x="5794375" y="2333625"/>
          <p14:tracePt t="79967" x="5772150" y="2333625"/>
          <p14:tracePt t="79984" x="5756275" y="2333625"/>
          <p14:tracePt t="80001" x="5737225" y="2333625"/>
          <p14:tracePt t="80018" x="5727700" y="2333625"/>
          <p14:tracePt t="80034" x="5718175" y="2333625"/>
          <p14:tracePt t="80050" x="5702300" y="2333625"/>
          <p14:tracePt t="80068" x="5686425" y="2333625"/>
          <p14:tracePt t="80084" x="5686425" y="2336800"/>
          <p14:tracePt t="80101" x="5683250" y="2349500"/>
          <p14:tracePt t="80118" x="5683250" y="2355850"/>
          <p14:tracePt t="80134" x="5683250" y="2359025"/>
          <p14:tracePt t="80236" x="5683250" y="2371725"/>
          <p14:tracePt t="80250" x="5683250" y="2374900"/>
          <p14:tracePt t="80257" x="5683250" y="2381250"/>
          <p14:tracePt t="80278" x="5683250" y="2384425"/>
          <p14:tracePt t="80671" x="5683250" y="2390775"/>
          <p14:tracePt t="80677" x="5683250" y="2393950"/>
          <p14:tracePt t="80684" x="5683250" y="2400300"/>
          <p14:tracePt t="80700" x="5683250" y="2403475"/>
          <p14:tracePt t="80807" x="5683250" y="2416175"/>
          <p14:tracePt t="80820" x="5699125" y="2425700"/>
          <p14:tracePt t="80834" x="5708650" y="2428875"/>
          <p14:tracePt t="80867" x="5727700" y="2438400"/>
          <p14:tracePt t="80901" x="5778500" y="2444750"/>
          <p14:tracePt t="80917" x="5822950" y="2451100"/>
          <p14:tracePt t="80934" x="5915025" y="2479675"/>
          <p14:tracePt t="80951" x="5988050" y="2495550"/>
          <p14:tracePt t="80967" x="6073775" y="2511425"/>
          <p14:tracePt t="80985" x="6229350" y="2533650"/>
          <p14:tracePt t="81002" x="6305550" y="2559050"/>
          <p14:tracePt t="81018" x="6369050" y="2571750"/>
          <p14:tracePt t="81034" x="6432550" y="2584450"/>
          <p14:tracePt t="81050" x="6454775" y="2590800"/>
          <p14:tracePt t="81068" x="6483350" y="2590800"/>
          <p14:tracePt t="81084" x="6524625" y="2597150"/>
          <p14:tracePt t="81101" x="6546850" y="2597150"/>
          <p14:tracePt t="81117" x="6556375" y="2597150"/>
          <p14:tracePt t="81134" x="6575425" y="2597150"/>
          <p14:tracePt t="81151" x="6584950" y="2597150"/>
          <p14:tracePt t="81168" x="6594475" y="2597150"/>
          <p14:tracePt t="81220" x="6600825" y="2597150"/>
          <p14:tracePt t="81241" x="6604000" y="2597150"/>
          <p14:tracePt t="81262" x="6610350" y="2597150"/>
          <p14:tracePt t="81268" x="6613525" y="2597150"/>
          <p14:tracePt t="81290" x="6626225" y="2597150"/>
          <p14:tracePt t="81304" x="6629400" y="2597150"/>
          <p14:tracePt t="81318" x="6635750" y="2597150"/>
          <p14:tracePt t="81334" x="6645275" y="2597150"/>
          <p14:tracePt t="81351" x="6654800" y="2597150"/>
          <p14:tracePt t="81367" x="6664325" y="2593975"/>
          <p14:tracePt t="81369" x="6673850" y="2590800"/>
          <p14:tracePt t="81384" x="6683375" y="2584450"/>
          <p14:tracePt t="81401" x="6696075" y="2584450"/>
          <p14:tracePt t="81418" x="6699250" y="2584450"/>
          <p14:tracePt t="81454" x="6699250" y="2581275"/>
          <p14:tracePt t="81468" x="6699250" y="2571750"/>
          <p14:tracePt t="81501" x="6699250" y="2565400"/>
          <p14:tracePt t="81646" x="6692900" y="2565400"/>
          <p14:tracePt t="81654" x="6686550" y="2565400"/>
          <p14:tracePt t="81667" x="6677025" y="2565400"/>
          <p14:tracePt t="81684" x="6661150" y="2555875"/>
          <p14:tracePt t="81701" x="6651625" y="2549525"/>
          <p14:tracePt t="81717" x="6638925" y="2540000"/>
          <p14:tracePt t="81733" x="6629400" y="2533650"/>
          <p14:tracePt t="81751" x="6613525" y="2524125"/>
          <p14:tracePt t="81767" x="6597650" y="2514600"/>
          <p14:tracePt t="81783" x="6588125" y="2498725"/>
          <p14:tracePt t="81800" x="6578600" y="2489200"/>
          <p14:tracePt t="81817" x="6556375" y="2473325"/>
          <p14:tracePt t="81834" x="6546850" y="2463800"/>
          <p14:tracePt t="81850" x="6537325" y="2447925"/>
          <p14:tracePt t="81867" x="6537325" y="2435225"/>
          <p14:tracePt t="81883" x="6537325" y="2425700"/>
          <p14:tracePt t="81901" x="6537325" y="2419350"/>
          <p14:tracePt t="81917" x="6543675" y="2403475"/>
          <p14:tracePt t="81934" x="6581775" y="2390775"/>
          <p14:tracePt t="81951" x="6626225" y="2378075"/>
          <p14:tracePt t="81968" x="6702425" y="2365375"/>
          <p14:tracePt t="81984" x="6746875" y="2365375"/>
          <p14:tracePt t="82001" x="6775450" y="2365375"/>
          <p14:tracePt t="82017" x="6800850" y="2365375"/>
          <p14:tracePt t="82034" x="6810375" y="2365375"/>
          <p14:tracePt t="82051" x="6826250" y="2365375"/>
          <p14:tracePt t="82067" x="6835775" y="2365375"/>
          <p14:tracePt t="82131" x="6835775" y="2359025"/>
          <p14:tracePt t="82145" x="6835775" y="2355850"/>
          <p14:tracePt t="82152" x="6835775" y="2346325"/>
          <p14:tracePt t="82167" x="6835775" y="2339975"/>
          <p14:tracePt t="82183" x="6819900" y="2339975"/>
          <p14:tracePt t="82200" x="6804025" y="2339975"/>
          <p14:tracePt t="82217" x="6756400" y="2333625"/>
          <p14:tracePt t="82234" x="6718300" y="2333625"/>
          <p14:tracePt t="82250" x="6677025" y="2333625"/>
          <p14:tracePt t="82268" x="6619875" y="2333625"/>
          <p14:tracePt t="82284" x="6597650" y="2333625"/>
          <p14:tracePt t="82301" x="6559550" y="2333625"/>
          <p14:tracePt t="82317" x="6543675" y="2333625"/>
          <p14:tracePt t="82334" x="6527800" y="2333625"/>
          <p14:tracePt t="82351" x="6511925" y="2333625"/>
          <p14:tracePt t="82367" x="6502400" y="2333625"/>
          <p14:tracePt t="82384" x="6492875" y="2333625"/>
          <p14:tracePt t="82401" x="6473825" y="2333625"/>
          <p14:tracePt t="82417" x="6464300" y="2333625"/>
          <p14:tracePt t="82434" x="6457950" y="2333625"/>
          <p14:tracePt t="82451" x="6454775" y="2339975"/>
          <p14:tracePt t="82467" x="6454775" y="2355850"/>
          <p14:tracePt t="82484" x="6448425" y="2359025"/>
          <p14:tracePt t="82501" x="6448425" y="2368550"/>
          <p14:tracePt t="82517" x="6448425" y="2374900"/>
          <p14:tracePt t="82534" x="6448425" y="2381250"/>
          <p14:tracePt t="82551" x="6448425" y="2384425"/>
          <p14:tracePt t="82567" x="6448425" y="2390775"/>
          <p14:tracePt t="82584" x="6448425" y="2400300"/>
          <p14:tracePt t="82601" x="6461125" y="2409825"/>
          <p14:tracePt t="82617" x="6470650" y="2419350"/>
          <p14:tracePt t="82633" x="6486525" y="2425700"/>
          <p14:tracePt t="82651" x="6499225" y="2435225"/>
          <p14:tracePt t="82667" x="6508750" y="2435225"/>
          <p14:tracePt t="82684" x="6518275" y="2438400"/>
          <p14:tracePt t="82701" x="6540500" y="2454275"/>
          <p14:tracePt t="82717" x="6556375" y="2463800"/>
          <p14:tracePt t="82733" x="6578600" y="2476500"/>
          <p14:tracePt t="82750" x="6619875" y="2482850"/>
          <p14:tracePt t="82767" x="6651625" y="2489200"/>
          <p14:tracePt t="82784" x="6667500" y="2489200"/>
          <p14:tracePt t="82800" x="6686550" y="2489200"/>
          <p14:tracePt t="82817" x="6708775" y="2489200"/>
          <p14:tracePt t="82833" x="6731000" y="2489200"/>
          <p14:tracePt t="82851" x="6769100" y="2489200"/>
          <p14:tracePt t="82867" x="6791325" y="2489200"/>
          <p14:tracePt t="82883" x="6819900" y="2489200"/>
          <p14:tracePt t="82901" x="6848475" y="2489200"/>
          <p14:tracePt t="82917" x="6858000" y="2489200"/>
          <p14:tracePt t="82934" x="6873875" y="2486025"/>
          <p14:tracePt t="82951" x="6886575" y="2486025"/>
          <p14:tracePt t="82967" x="6896100" y="2486025"/>
          <p14:tracePt t="82984" x="6905625" y="2486025"/>
          <p14:tracePt t="83000" x="6927850" y="2486025"/>
          <p14:tracePt t="83017" x="6937375" y="2486025"/>
          <p14:tracePt t="83034" x="6946900" y="2486025"/>
          <p14:tracePt t="83079" x="6950075" y="2486025"/>
          <p14:tracePt t="83200" x="6950075" y="2482850"/>
          <p14:tracePt t="94275" x="6883400" y="2482850"/>
          <p14:tracePt t="94285" x="6791325" y="2489200"/>
          <p14:tracePt t="94300" x="6584950" y="2514600"/>
          <p14:tracePt t="94316" x="6283325" y="2581275"/>
          <p14:tracePt t="94336" x="6099175" y="2619375"/>
          <p14:tracePt t="94349" x="5921375" y="2663825"/>
          <p14:tracePt t="94382" x="5546725" y="2755900"/>
          <p14:tracePt t="94416" x="5267325" y="2822575"/>
          <p14:tracePt t="94433" x="5200650" y="2860675"/>
          <p14:tracePt t="94449" x="5143500" y="2879725"/>
          <p14:tracePt t="94466" x="5086350" y="2905125"/>
          <p14:tracePt t="94482" x="5064125" y="2917825"/>
          <p14:tracePt t="94500" x="5032375" y="2930525"/>
          <p14:tracePt t="94515" x="4997450" y="2946400"/>
          <p14:tracePt t="94532" x="4965700" y="2965450"/>
          <p14:tracePt t="94549" x="4943475" y="2978150"/>
          <p14:tracePt t="94566" x="4899025" y="2994025"/>
          <p14:tracePt t="94582" x="4876800" y="3006725"/>
          <p14:tracePt t="94599" x="4832350" y="3013075"/>
          <p14:tracePt t="94601" x="4803775" y="3025775"/>
          <p14:tracePt t="94615" x="4743450" y="3032125"/>
          <p14:tracePt t="94633" x="4679950" y="3048000"/>
          <p14:tracePt t="94649" x="4616450" y="3054350"/>
          <p14:tracePt t="94666" x="4498975" y="3070225"/>
          <p14:tracePt t="94682" x="4435475" y="3076575"/>
          <p14:tracePt t="94699" x="4384675" y="3076575"/>
          <p14:tracePt t="94716" x="4305300" y="3076575"/>
          <p14:tracePt t="94733" x="4276725" y="3076575"/>
          <p14:tracePt t="94749" x="4248150" y="3076575"/>
          <p14:tracePt t="94765" x="4200525" y="3082925"/>
          <p14:tracePt t="94783" x="4162425" y="3082925"/>
          <p14:tracePt t="94800" x="4124325" y="3082925"/>
          <p14:tracePt t="94816" x="4102100" y="3082925"/>
          <p14:tracePt t="94833" x="4086225" y="3082925"/>
          <p14:tracePt t="94850" x="4064000" y="3082925"/>
          <p14:tracePt t="94865" x="4054475" y="3082925"/>
          <p14:tracePt t="94883" x="4044950" y="3082925"/>
          <p14:tracePt t="94899" x="4035425" y="3082925"/>
          <p14:tracePt t="94916" x="4016375" y="3082925"/>
          <p14:tracePt t="94933" x="4006850" y="3082925"/>
          <p14:tracePt t="94950" x="4000500" y="3082925"/>
          <p14:tracePt t="95185" x="3870325" y="3041650"/>
          <p14:tracePt t="95193" x="3660775" y="2990850"/>
          <p14:tracePt t="95200" x="3498850" y="2943225"/>
          <p14:tracePt t="95232" x="2813050" y="2882900"/>
          <p14:tracePt t="95267" x="2247900" y="2974975"/>
          <p14:tracePt t="95285" x="2022475" y="3054350"/>
          <p14:tracePt t="95300" x="1933575" y="3086100"/>
          <p14:tracePt t="95316" x="1854200" y="3127375"/>
          <p14:tracePt t="95332" x="1787525" y="3155950"/>
          <p14:tracePt t="95349" x="1682750" y="3184525"/>
          <p14:tracePt t="95366" x="1644650" y="3203575"/>
          <p14:tracePt t="95382" x="1616075" y="3216275"/>
          <p14:tracePt t="95399" x="1581150" y="3228975"/>
          <p14:tracePt t="95416" x="1565275" y="3232150"/>
          <p14:tracePt t="95432" x="1555750" y="3232150"/>
          <p14:tracePt t="95449" x="1543050" y="3232150"/>
          <p14:tracePt t="95465" x="1530350" y="3232150"/>
          <p14:tracePt t="96461" x="1539875" y="3232150"/>
          <p14:tracePt t="96468" x="1558925" y="3219450"/>
          <p14:tracePt t="96482" x="1581150" y="3206750"/>
          <p14:tracePt t="96499" x="1597025" y="3194050"/>
          <p14:tracePt t="96516" x="1625600" y="3184525"/>
          <p14:tracePt t="96532" x="1685925" y="3146425"/>
          <p14:tracePt t="96565" x="1771650" y="3086100"/>
          <p14:tracePt t="96599" x="1943100" y="3009900"/>
          <p14:tracePt t="96616" x="2095500" y="2974975"/>
          <p14:tracePt t="96633" x="2339975" y="2930525"/>
          <p14:tracePt t="96650" x="2574925" y="2889250"/>
          <p14:tracePt t="96665" x="2838450" y="2838450"/>
          <p14:tracePt t="96683" x="3565525" y="2689225"/>
          <p14:tracePt t="96700" x="4197350" y="2581275"/>
          <p14:tracePt t="96719" x="5362575" y="2470150"/>
          <p14:tracePt t="96736" x="6013450" y="2470150"/>
          <p14:tracePt t="96751" x="6581775" y="2495550"/>
          <p14:tracePt t="96767" x="7181850" y="2581275"/>
          <p14:tracePt t="96784" x="7410450" y="2619375"/>
          <p14:tracePt t="96800" x="7585075" y="2657475"/>
          <p14:tracePt t="96815" x="7680325" y="2673350"/>
          <p14:tracePt t="96833" x="7781925" y="2695575"/>
          <p14:tracePt t="96849" x="7826375" y="2708275"/>
          <p14:tracePt t="96865" x="7874000" y="2714625"/>
          <p14:tracePt t="96882" x="7912100" y="2727325"/>
          <p14:tracePt t="96899" x="7927975" y="2727325"/>
          <p14:tracePt t="96916" x="7940675" y="2730500"/>
          <p14:tracePt t="96933" x="7959725" y="2730500"/>
          <p14:tracePt t="96949" x="7969250" y="2736850"/>
          <p14:tracePt t="96965" x="7972425" y="2740025"/>
          <p14:tracePt t="96982" x="7978775" y="2749550"/>
          <p14:tracePt t="97016" x="7978775" y="2755900"/>
          <p14:tracePt t="97033" x="7978775" y="2759075"/>
          <p14:tracePt t="97049" x="7978775" y="2765425"/>
          <p14:tracePt t="97066" x="7978775" y="2774950"/>
          <p14:tracePt t="97088" x="7978775" y="2781300"/>
          <p14:tracePt t="97109" x="7975600" y="2781300"/>
          <p14:tracePt t="97116" x="7972425" y="2781300"/>
          <p14:tracePt t="97132" x="7962900" y="2781300"/>
          <p14:tracePt t="97149" x="7947025" y="2781300"/>
          <p14:tracePt t="97166" x="7927975" y="2781300"/>
          <p14:tracePt t="97182" x="7918450" y="2781300"/>
          <p14:tracePt t="97199" x="7902575" y="2781300"/>
          <p14:tracePt t="97216" x="7886700" y="2781300"/>
          <p14:tracePt t="97233" x="7877175" y="2781300"/>
          <p14:tracePt t="97249" x="7867650" y="2781300"/>
          <p14:tracePt t="97266" x="7848600" y="2781300"/>
          <p14:tracePt t="97282" x="7839075" y="2781300"/>
          <p14:tracePt t="97299" x="7829550" y="2781300"/>
          <p14:tracePt t="97315" x="7813675" y="2781300"/>
          <p14:tracePt t="97332" x="7797800" y="2781300"/>
          <p14:tracePt t="97349" x="7788275" y="2781300"/>
          <p14:tracePt t="97365" x="7775575" y="2781300"/>
          <p14:tracePt t="97382" x="7762875" y="2781300"/>
          <p14:tracePt t="97399" x="7743825" y="2781300"/>
          <p14:tracePt t="97416" x="7677150" y="2762250"/>
          <p14:tracePt t="97433" x="7600950" y="2749550"/>
          <p14:tracePt t="97449" x="7461250" y="2720975"/>
          <p14:tracePt t="97466" x="7181850" y="2667000"/>
          <p14:tracePt t="97482" x="6899275" y="2625725"/>
          <p14:tracePt t="97499" x="6651625" y="2606675"/>
          <p14:tracePt t="97515" x="6245225" y="2555875"/>
          <p14:tracePt t="97533" x="6061075" y="2536825"/>
          <p14:tracePt t="97549" x="5899150" y="2508250"/>
          <p14:tracePt t="97566" x="5708650" y="2473325"/>
          <p14:tracePt t="97582" x="5626100" y="2466975"/>
          <p14:tracePt t="97599" x="5543550" y="2466975"/>
          <p14:tracePt t="97615" x="5438775" y="2466975"/>
          <p14:tracePt t="97632" x="5375275" y="2470150"/>
          <p14:tracePt t="97649" x="5311775" y="2492375"/>
          <p14:tracePt t="97665" x="5260975" y="2511425"/>
          <p14:tracePt t="97682" x="5238750" y="2524125"/>
          <p14:tracePt t="97699" x="5219700" y="2527300"/>
          <p14:tracePt t="97715" x="5207000" y="2527300"/>
          <p14:tracePt t="97733" x="5200650" y="2527300"/>
          <p14:tracePt t="97793" x="5203825" y="2527300"/>
          <p14:tracePt t="97800" x="5207000" y="2527300"/>
          <p14:tracePt t="97816" x="5245100" y="2527300"/>
          <p14:tracePt t="97832" x="5295900" y="2527300"/>
          <p14:tracePt t="97850" x="5384800" y="2517775"/>
          <p14:tracePt t="97865" x="5429250" y="2517775"/>
          <p14:tracePt t="97882" x="5464175" y="2517775"/>
          <p14:tracePt t="97898" x="5508625" y="2505075"/>
          <p14:tracePt t="97916" x="5581650" y="2492375"/>
          <p14:tracePt t="97932" x="5657850" y="2470150"/>
          <p14:tracePt t="97949" x="5743575" y="2454275"/>
          <p14:tracePt t="97965" x="5807075" y="2447925"/>
          <p14:tracePt t="97982" x="5851525" y="2441575"/>
          <p14:tracePt t="97998" x="5895975" y="2428875"/>
          <p14:tracePt t="98015" x="5959475" y="2422525"/>
          <p14:tracePt t="98032" x="5981700" y="2422525"/>
          <p14:tracePt t="98050" x="5994400" y="2419350"/>
          <p14:tracePt t="98065" x="6010275" y="2419350"/>
          <p14:tracePt t="98082" x="6019800" y="2419350"/>
          <p14:tracePt t="98098" x="6026150" y="2419350"/>
          <p14:tracePt t="98172" x="6029325" y="2419350"/>
          <p14:tracePt t="98663" x="6083300" y="2422525"/>
          <p14:tracePt t="98670" x="6165850" y="2432050"/>
          <p14:tracePt t="98686" x="6302375" y="2438400"/>
          <p14:tracePt t="98699" x="6429375" y="2438400"/>
          <p14:tracePt t="98715" x="6591300" y="2435225"/>
          <p14:tracePt t="98749" x="6905625" y="2400300"/>
          <p14:tracePt t="98783" x="7165975" y="2374900"/>
          <p14:tracePt t="98799" x="7226300" y="2374900"/>
          <p14:tracePt t="98815" x="7286625" y="2374900"/>
          <p14:tracePt t="98832" x="7346950" y="2374900"/>
          <p14:tracePt t="98849" x="7432675" y="2374900"/>
          <p14:tracePt t="98865" x="7489825" y="2374900"/>
          <p14:tracePt t="98883" x="7559675" y="2374900"/>
          <p14:tracePt t="98899" x="7591425" y="2374900"/>
          <p14:tracePt t="98915" x="7626350" y="2374900"/>
          <p14:tracePt t="98932" x="7670800" y="2374900"/>
          <p14:tracePt t="98950" x="7734300" y="2390775"/>
          <p14:tracePt t="98965" x="7772400" y="2403475"/>
          <p14:tracePt t="98983" x="7835900" y="2422525"/>
          <p14:tracePt t="98999" x="7880350" y="2435225"/>
          <p14:tracePt t="99015" x="7902575" y="2435225"/>
          <p14:tracePt t="99033" x="7943850" y="2441575"/>
          <p14:tracePt t="99049" x="7953375" y="2441575"/>
          <p14:tracePt t="99065" x="7969250" y="2441575"/>
          <p14:tracePt t="99083" x="7985125" y="2441575"/>
          <p14:tracePt t="99098" x="7994650" y="2441575"/>
          <p14:tracePt t="99115" x="8004175" y="2441575"/>
          <p14:tracePt t="99233" x="8004175" y="2447925"/>
          <p14:tracePt t="99319" x="8007350" y="2447925"/>
          <p14:tracePt t="99325" x="8020050" y="2447925"/>
          <p14:tracePt t="99332" x="8023225" y="2451100"/>
          <p14:tracePt t="99349" x="8032750" y="2451100"/>
          <p14:tracePt t="99365" x="8048625" y="2451100"/>
          <p14:tracePt t="99382" x="8099425" y="2470150"/>
          <p14:tracePt t="99399" x="8143875" y="2476500"/>
          <p14:tracePt t="99416" x="8178800" y="2476500"/>
          <p14:tracePt t="99432" x="8274050" y="2482850"/>
          <p14:tracePt t="99448" x="8369300" y="2489200"/>
          <p14:tracePt t="99465" x="8486775" y="2498725"/>
          <p14:tracePt t="99482" x="8683625" y="2508250"/>
          <p14:tracePt t="99499" x="8797925" y="2514600"/>
          <p14:tracePt t="99516" x="8893175" y="2514600"/>
          <p14:tracePt t="99532" x="8972550" y="2514600"/>
          <p14:tracePt t="99548" x="9001125" y="2514600"/>
          <p14:tracePt t="99565" x="9010650" y="2514600"/>
          <p14:tracePt t="99582" x="9020175" y="2514600"/>
          <p14:tracePt t="99625" x="9017000" y="2514600"/>
          <p14:tracePt t="99632" x="9007475" y="2514600"/>
          <p14:tracePt t="99649" x="8921750" y="2495550"/>
          <p14:tracePt t="99665" x="8747125" y="2457450"/>
          <p14:tracePt t="99682" x="8308975" y="2393950"/>
          <p14:tracePt t="99699" x="7969250" y="2384425"/>
          <p14:tracePt t="99716" x="7435850" y="2416175"/>
          <p14:tracePt t="99733" x="7038975" y="2466975"/>
          <p14:tracePt t="99750" x="6511925" y="2508250"/>
          <p14:tracePt t="99767" x="5661025" y="2549525"/>
          <p14:tracePt t="99784" x="5073650" y="2565400"/>
          <p14:tracePt t="99800" x="4556125" y="2578100"/>
          <p14:tracePt t="99817" x="4000500" y="2616200"/>
          <p14:tracePt t="99834" x="3736975" y="2635250"/>
          <p14:tracePt t="99849" x="3416300" y="2679700"/>
          <p14:tracePt t="99865" x="3121025" y="2743200"/>
          <p14:tracePt t="99882" x="2667000" y="2892425"/>
          <p14:tracePt t="99900" x="2441575" y="2981325"/>
          <p14:tracePt t="99916" x="2127250" y="3098800"/>
          <p14:tracePt t="99933" x="1993900" y="3152775"/>
          <p14:tracePt t="99949" x="1882775" y="3184525"/>
          <p14:tracePt t="99966" x="1727200" y="3219450"/>
          <p14:tracePt t="99982" x="1666875" y="3219450"/>
          <p14:tracePt t="99999" x="1616075" y="3219450"/>
          <p14:tracePt t="100015" x="1530350" y="3225800"/>
          <p14:tracePt t="100032" x="1492250" y="3238500"/>
          <p14:tracePt t="100049" x="1431925" y="3251200"/>
          <p14:tracePt t="100065" x="1365250" y="3263900"/>
          <p14:tracePt t="100082" x="1320800" y="3279775"/>
          <p14:tracePt t="100099" x="1285875" y="3279775"/>
          <p14:tracePt t="100115" x="1238250" y="3279775"/>
          <p14:tracePt t="100132" x="1206500" y="3279775"/>
          <p14:tracePt t="100149" x="1177925" y="3279775"/>
          <p14:tracePt t="100165" x="1120775" y="3263900"/>
          <p14:tracePt t="100182" x="1092200" y="3251200"/>
          <p14:tracePt t="100198" x="1066800" y="3238500"/>
          <p14:tracePt t="100216" x="1025525" y="3222625"/>
          <p14:tracePt t="100232" x="1000125" y="3190875"/>
          <p14:tracePt t="100249" x="968375" y="3159125"/>
          <p14:tracePt t="100265" x="930275" y="3092450"/>
          <p14:tracePt t="100282" x="901700" y="3051175"/>
          <p14:tracePt t="100299" x="892175" y="3028950"/>
          <p14:tracePt t="100316" x="873125" y="2987675"/>
          <p14:tracePt t="100332" x="863600" y="2971800"/>
          <p14:tracePt t="100349" x="844550" y="2946400"/>
          <p14:tracePt t="100365" x="828675" y="2927350"/>
          <p14:tracePt t="100382" x="819150" y="2895600"/>
          <p14:tracePt t="100399" x="806450" y="2873375"/>
          <p14:tracePt t="100415" x="781050" y="2832100"/>
          <p14:tracePt t="100432" x="771525" y="2806700"/>
          <p14:tracePt t="100449" x="758825" y="2778125"/>
          <p14:tracePt t="100465" x="742950" y="2749550"/>
          <p14:tracePt t="100482" x="723900" y="2740025"/>
          <p14:tracePt t="100499" x="723900" y="2727325"/>
          <p14:tracePt t="100515" x="720725" y="2727325"/>
          <p14:tracePt t="100558" x="714375" y="2727325"/>
          <p14:tracePt t="100565" x="711200" y="2727325"/>
          <p14:tracePt t="100801" x="711200" y="2730500"/>
          <p14:tracePt t="100807" x="711200" y="2736850"/>
          <p14:tracePt t="100821" x="711200" y="2740025"/>
          <p14:tracePt t="100832" x="711200" y="2746375"/>
          <p14:tracePt t="100848" x="711200" y="2749550"/>
          <p14:tracePt t="100865" x="711200" y="2768600"/>
          <p14:tracePt t="100882" x="711200" y="2781300"/>
          <p14:tracePt t="100899" x="711200" y="2794000"/>
          <p14:tracePt t="100915" x="711200" y="2803525"/>
          <p14:tracePt t="100932" x="711200" y="2819400"/>
          <p14:tracePt t="100949" x="711200" y="2825750"/>
          <p14:tracePt t="101072" x="717550" y="2825750"/>
          <p14:tracePt t="101079" x="720725" y="2825750"/>
          <p14:tracePt t="101085" x="727075" y="2825750"/>
          <p14:tracePt t="101099" x="736600" y="2825750"/>
          <p14:tracePt t="101115" x="752475" y="2822575"/>
          <p14:tracePt t="101132" x="774700" y="2806700"/>
          <p14:tracePt t="101149" x="831850" y="2787650"/>
          <p14:tracePt t="101165" x="876300" y="2774950"/>
          <p14:tracePt t="101182" x="914400" y="2768600"/>
          <p14:tracePt t="101198" x="962025" y="2768600"/>
          <p14:tracePt t="101215" x="990600" y="2768600"/>
          <p14:tracePt t="101232" x="1019175" y="2768600"/>
          <p14:tracePt t="101249" x="1082675" y="2768600"/>
          <p14:tracePt t="101265" x="1146175" y="2746375"/>
          <p14:tracePt t="101282" x="1206500" y="2740025"/>
          <p14:tracePt t="101299" x="1295400" y="2733675"/>
          <p14:tracePt t="101315" x="1336675" y="2733675"/>
          <p14:tracePt t="101332" x="1358900" y="2733675"/>
          <p14:tracePt t="101348" x="1400175" y="2733675"/>
          <p14:tracePt t="101365" x="1422400" y="2733675"/>
          <p14:tracePt t="101382" x="1450975" y="2733675"/>
          <p14:tracePt t="101399" x="1514475" y="2727325"/>
          <p14:tracePt t="101415" x="1549400" y="2727325"/>
          <p14:tracePt t="101432" x="1593850" y="2727325"/>
          <p14:tracePt t="101448" x="1635125" y="2727325"/>
          <p14:tracePt t="101465" x="1657350" y="2727325"/>
          <p14:tracePt t="101483" x="1679575" y="2727325"/>
          <p14:tracePt t="101499" x="1711325" y="2727325"/>
          <p14:tracePt t="101516" x="1739900" y="2720975"/>
          <p14:tracePt t="101532" x="1778000" y="2714625"/>
          <p14:tracePt t="101549" x="1825625" y="2714625"/>
          <p14:tracePt t="101565" x="1847850" y="2714625"/>
          <p14:tracePt t="101583" x="1863725" y="2714625"/>
          <p14:tracePt t="101599" x="1879600" y="2714625"/>
          <p14:tracePt t="101615" x="1889125" y="2714625"/>
          <p14:tracePt t="101632" x="1917700" y="2714625"/>
          <p14:tracePt t="101649" x="1958975" y="2717800"/>
          <p14:tracePt t="101665" x="1987550" y="2724150"/>
          <p14:tracePt t="101682" x="2009775" y="2724150"/>
          <p14:tracePt t="101699" x="2028825" y="2730500"/>
          <p14:tracePt t="101715" x="2038350" y="2730500"/>
          <p14:tracePt t="101733" x="2054225" y="2733675"/>
          <p14:tracePt t="101749" x="2076450" y="2740025"/>
          <p14:tracePt t="101765" x="2120900" y="2752725"/>
          <p14:tracePt t="101783" x="2260600" y="2774950"/>
          <p14:tracePt t="101799" x="2336800" y="2790825"/>
          <p14:tracePt t="101815" x="2378075" y="2790825"/>
          <p14:tracePt t="101833" x="2435225" y="2790825"/>
          <p14:tracePt t="101849" x="2457450" y="2790825"/>
          <p14:tracePt t="101865" x="2501900" y="2790825"/>
          <p14:tracePt t="101882" x="2578100" y="2787650"/>
          <p14:tracePt t="101899" x="2641600" y="2781300"/>
          <p14:tracePt t="101915" x="2692400" y="2781300"/>
          <p14:tracePt t="101931" x="2720975" y="2781300"/>
          <p14:tracePt t="101949" x="2755900" y="2774950"/>
          <p14:tracePt t="101965" x="2765425" y="2771775"/>
          <p14:tracePt t="101982" x="2781300" y="2749550"/>
          <p14:tracePt t="101999" x="2784475" y="2746375"/>
          <p14:tracePt t="102015" x="2784475" y="2736850"/>
          <p14:tracePt t="102031" x="2784475" y="2727325"/>
          <p14:tracePt t="102048" x="2784475" y="2711450"/>
          <p14:tracePt t="102065" x="2778125" y="2701925"/>
          <p14:tracePt t="102083" x="2749550" y="2673350"/>
          <p14:tracePt t="102098" x="2701925" y="2638425"/>
          <p14:tracePt t="102115" x="2638425" y="2609850"/>
          <p14:tracePt t="102133" x="2549525" y="2559050"/>
          <p14:tracePt t="102148" x="2505075" y="2546350"/>
          <p14:tracePt t="102165" x="2466975" y="2533650"/>
          <p14:tracePt t="102182" x="2403475" y="2514600"/>
          <p14:tracePt t="102198" x="2359025" y="2514600"/>
          <p14:tracePt t="102215" x="2314575" y="2514600"/>
          <p14:tracePt t="102232" x="2266950" y="2514600"/>
          <p14:tracePt t="102248" x="2244725" y="2514600"/>
          <p14:tracePt t="102265" x="2235200" y="2514600"/>
          <p14:tracePt t="102282" x="2212975" y="2533650"/>
          <p14:tracePt t="102298" x="2203450" y="2536825"/>
          <p14:tracePt t="102315" x="2193925" y="2546350"/>
          <p14:tracePt t="102332" x="2178050" y="2562225"/>
          <p14:tracePt t="102349" x="2162175" y="2578100"/>
          <p14:tracePt t="102365" x="2152650" y="2587625"/>
          <p14:tracePt t="102382" x="2139950" y="2603500"/>
          <p14:tracePt t="102399" x="2139950" y="2606675"/>
          <p14:tracePt t="102415" x="2139950" y="2616200"/>
          <p14:tracePt t="102432" x="2139950" y="2635250"/>
          <p14:tracePt t="102449" x="2139950" y="2647950"/>
          <p14:tracePt t="102465" x="2139950" y="2657475"/>
          <p14:tracePt t="102482" x="2155825" y="2689225"/>
          <p14:tracePt t="102498" x="2174875" y="2714625"/>
          <p14:tracePt t="102515" x="2193925" y="2746375"/>
          <p14:tracePt t="102532" x="2238375" y="2790825"/>
          <p14:tracePt t="102548" x="2263775" y="2813050"/>
          <p14:tracePt t="102565" x="2286000" y="2838450"/>
          <p14:tracePt t="102582" x="2308225" y="2860675"/>
          <p14:tracePt t="102599" x="2317750" y="2870200"/>
          <p14:tracePt t="102615" x="2324100" y="2879725"/>
          <p14:tracePt t="102632" x="2327275" y="2886075"/>
          <p14:tracePt t="102649" x="2333625" y="2886075"/>
          <p14:tracePt t="102665" x="2349500" y="2886075"/>
          <p14:tracePt t="102681" x="2352675" y="2886075"/>
          <p14:tracePt t="102775" x="2359025" y="2886075"/>
          <p14:tracePt t="103088" x="2362200" y="2886075"/>
          <p14:tracePt t="103094" x="2371725" y="2886075"/>
          <p14:tracePt t="103101" x="2378075" y="2886075"/>
          <p14:tracePt t="103115" x="2387600" y="2886075"/>
          <p14:tracePt t="103131" x="2397125" y="2886075"/>
          <p14:tracePt t="103149" x="2403475" y="2886075"/>
          <p14:tracePt t="103230" x="2406650" y="2886075"/>
          <p14:tracePt t="103237" x="2413000" y="2886075"/>
          <p14:tracePt t="103249" x="2422525" y="2886075"/>
          <p14:tracePt t="103266" x="2457450" y="2889250"/>
          <p14:tracePt t="103282" x="2501900" y="2911475"/>
          <p14:tracePt t="103298" x="2565400" y="2917825"/>
          <p14:tracePt t="103315" x="2625725" y="2924175"/>
          <p14:tracePt t="103331" x="2657475" y="2924175"/>
          <p14:tracePt t="103348" x="2686050" y="2924175"/>
          <p14:tracePt t="103365" x="2746375" y="2924175"/>
          <p14:tracePt t="103381" x="2822575" y="2911475"/>
          <p14:tracePt t="103398" x="2930525" y="2886075"/>
          <p14:tracePt t="103415" x="3092450" y="2879725"/>
          <p14:tracePt t="103432" x="3232150" y="2870200"/>
          <p14:tracePt t="103448" x="3349625" y="2870200"/>
          <p14:tracePt t="103466" x="3454400" y="2873375"/>
          <p14:tracePt t="103482" x="3492500" y="2892425"/>
          <p14:tracePt t="103498" x="3540125" y="2911475"/>
          <p14:tracePt t="103515" x="3606800" y="2959100"/>
          <p14:tracePt t="103532" x="3651250" y="2984500"/>
          <p14:tracePt t="103549" x="3698875" y="3013075"/>
          <p14:tracePt t="103566" x="3803650" y="3051175"/>
          <p14:tracePt t="103581" x="3854450" y="3054350"/>
          <p14:tracePt t="103599" x="3892550" y="3054350"/>
          <p14:tracePt t="103614" x="3952875" y="3054350"/>
          <p14:tracePt t="103631" x="3997325" y="3054350"/>
          <p14:tracePt t="103648" x="4029075" y="3054350"/>
          <p14:tracePt t="103664" x="4089400" y="3060700"/>
          <p14:tracePt t="103681" x="4127500" y="3073400"/>
          <p14:tracePt t="103698" x="4171950" y="3079750"/>
          <p14:tracePt t="103714" x="4264025" y="3101975"/>
          <p14:tracePt t="103731" x="4346575" y="3101975"/>
          <p14:tracePt t="103748" x="4429125" y="3108325"/>
          <p14:tracePt t="103764" x="4518025" y="3114675"/>
          <p14:tracePt t="103781" x="4578350" y="3114675"/>
          <p14:tracePt t="103798" x="4629150" y="3114675"/>
          <p14:tracePt t="103815" x="4714875" y="3114675"/>
          <p14:tracePt t="103831" x="4759325" y="3114675"/>
          <p14:tracePt t="103848" x="4803775" y="3114675"/>
          <p14:tracePt t="103864" x="4879975" y="3111500"/>
          <p14:tracePt t="103881" x="4933950" y="3098800"/>
          <p14:tracePt t="103898" x="5000625" y="3076575"/>
          <p14:tracePt t="103915" x="5064125" y="3057525"/>
          <p14:tracePt t="103932" x="5102225" y="3044825"/>
          <p14:tracePt t="103949" x="5143500" y="3022600"/>
          <p14:tracePt t="103965" x="5153025" y="3013075"/>
          <p14:tracePt t="103981" x="5162550" y="3003550"/>
          <p14:tracePt t="103999" x="5184775" y="2987675"/>
          <p14:tracePt t="104015" x="5194300" y="2971800"/>
          <p14:tracePt t="104032" x="5203825" y="2962275"/>
          <p14:tracePt t="104049" x="5213350" y="2946400"/>
          <p14:tracePt t="104105" x="5213350" y="2943225"/>
          <p14:tracePt t="104114" x="5213350" y="2936875"/>
          <p14:tracePt t="104127" x="5213350" y="2933700"/>
          <p14:tracePt t="104134" x="5213350" y="2921000"/>
          <p14:tracePt t="104149" x="5213350" y="2911475"/>
          <p14:tracePt t="104165" x="5213350" y="2901950"/>
          <p14:tracePt t="104182" x="5207000" y="2892425"/>
          <p14:tracePt t="104198" x="5191125" y="2873375"/>
          <p14:tracePt t="104215" x="5181600" y="2857500"/>
          <p14:tracePt t="104232" x="5153025" y="2844800"/>
          <p14:tracePt t="104249" x="5092700" y="2813050"/>
          <p14:tracePt t="104265" x="5054600" y="2794000"/>
          <p14:tracePt t="104282" x="5000625" y="2778125"/>
          <p14:tracePt t="104298" x="4921250" y="2759075"/>
          <p14:tracePt t="104315" x="4867275" y="2740025"/>
          <p14:tracePt t="104332" x="4800600" y="2724150"/>
          <p14:tracePt t="104348" x="4718050" y="2705100"/>
          <p14:tracePt t="104365" x="4673600" y="2692400"/>
          <p14:tracePt t="104382" x="4629150" y="2686050"/>
          <p14:tracePt t="104398" x="4581525" y="2686050"/>
          <p14:tracePt t="104415" x="4552950" y="2686050"/>
          <p14:tracePt t="104432" x="4530725" y="2686050"/>
          <p14:tracePt t="104449" x="4511675" y="2686050"/>
          <p14:tracePt t="104464" x="4502150" y="2686050"/>
          <p14:tracePt t="104482" x="4492625" y="2686050"/>
          <p14:tracePt t="104498" x="4476750" y="2686050"/>
          <p14:tracePt t="104515" x="4460875" y="2686050"/>
          <p14:tracePt t="104532" x="4451350" y="2686050"/>
          <p14:tracePt t="104548" x="4438650" y="2686050"/>
          <p14:tracePt t="104565" x="4425950" y="2686050"/>
          <p14:tracePt t="104582" x="4413250" y="2686050"/>
          <p14:tracePt t="104598" x="4403725" y="2686050"/>
          <p14:tracePt t="104615" x="4394200" y="2692400"/>
          <p14:tracePt t="104632" x="4381500" y="2701925"/>
          <p14:tracePt t="104648" x="4362450" y="2717800"/>
          <p14:tracePt t="104665" x="4352925" y="2727325"/>
          <p14:tracePt t="104683" x="4337050" y="2746375"/>
          <p14:tracePt t="104699" x="4327525" y="2755900"/>
          <p14:tracePt t="104715" x="4311650" y="2765425"/>
          <p14:tracePt t="104732" x="4302125" y="2778125"/>
          <p14:tracePt t="104748" x="4286250" y="2797175"/>
          <p14:tracePt t="104765" x="4276725" y="2806700"/>
          <p14:tracePt t="104782" x="4257675" y="2822575"/>
          <p14:tracePt t="104798" x="4248150" y="2838450"/>
          <p14:tracePt t="104815" x="4241800" y="2847975"/>
          <p14:tracePt t="104832" x="4238625" y="2851150"/>
          <p14:tracePt t="105048" x="4279900" y="2857500"/>
          <p14:tracePt t="105059" x="4340225" y="2867025"/>
          <p14:tracePt t="105064" x="4387850" y="2876550"/>
          <p14:tracePt t="105082" x="4622800" y="2921000"/>
          <p14:tracePt t="105098" x="4772025" y="2936875"/>
          <p14:tracePt t="105115" x="4943475" y="2946400"/>
          <p14:tracePt t="105132" x="5260975" y="2946400"/>
          <p14:tracePt t="105149" x="5467350" y="2955925"/>
          <p14:tracePt t="105165" x="5661025" y="2955925"/>
          <p14:tracePt t="105181" x="5899150" y="2955925"/>
          <p14:tracePt t="105198" x="6051550" y="2952750"/>
          <p14:tracePt t="105215" x="6156325" y="2943225"/>
          <p14:tracePt t="105232" x="6257925" y="2921000"/>
          <p14:tracePt t="105248" x="6321425" y="2905125"/>
          <p14:tracePt t="105265" x="6375400" y="2905125"/>
          <p14:tracePt t="105282" x="6435725" y="2905125"/>
          <p14:tracePt t="105298" x="6480175" y="2905125"/>
          <p14:tracePt t="105316" x="6508750" y="2905125"/>
          <p14:tracePt t="105331" x="6543675" y="2905125"/>
          <p14:tracePt t="105348" x="6553200" y="2905125"/>
          <p14:tracePt t="105366" x="6562725" y="2905125"/>
          <p14:tracePt t="105382" x="6584950" y="2905125"/>
          <p14:tracePt t="105398" x="6588125" y="2905125"/>
          <p14:tracePt t="105475" x="6588125" y="2901950"/>
          <p14:tracePt t="105489" x="6588125" y="2895600"/>
          <p14:tracePt t="105510" x="6588125" y="2892425"/>
          <p14:tracePt t="105567" x="6588125" y="2886075"/>
          <p14:tracePt t="106486" x="6642100" y="2886075"/>
          <p14:tracePt t="106493" x="6721475" y="2886075"/>
          <p14:tracePt t="106500" x="6800850" y="2886075"/>
          <p14:tracePt t="106515" x="6972300" y="2886075"/>
          <p14:tracePt t="106549" x="7286625" y="2860675"/>
          <p14:tracePt t="106582" x="7648575" y="2797175"/>
          <p14:tracePt t="106599" x="7848600" y="2755900"/>
          <p14:tracePt t="106615" x="7947025" y="2740025"/>
          <p14:tracePt t="106631" x="8023225" y="2717800"/>
          <p14:tracePt t="106648" x="8077200" y="2701925"/>
          <p14:tracePt t="106665" x="8128000" y="2698750"/>
          <p14:tracePt t="106681" x="8150225" y="2692400"/>
          <p14:tracePt t="106699" x="8162925" y="2686050"/>
          <p14:tracePt t="106715" x="8178800" y="2686050"/>
          <p14:tracePt t="106732" x="8188325" y="2686050"/>
          <p14:tracePt t="107313" x="8210550" y="2686050"/>
          <p14:tracePt t="107320" x="8229600" y="2686050"/>
          <p14:tracePt t="107332" x="8255000" y="2686050"/>
          <p14:tracePt t="107348" x="8359775" y="2686050"/>
          <p14:tracePt t="107365" x="8439150" y="2686050"/>
          <p14:tracePt t="107381" x="8509000" y="2686050"/>
          <p14:tracePt t="107415" x="8709025" y="2689225"/>
          <p14:tracePt t="107448" x="8943975" y="2689225"/>
          <p14:tracePt t="107464" x="8985250" y="2689225"/>
          <p14:tracePt t="107482" x="9017000" y="2689225"/>
          <p14:tracePt t="107499" x="9029700" y="2689225"/>
          <p14:tracePt t="107515" x="9039225" y="2689225"/>
          <p14:tracePt t="108909" x="9039225" y="2695575"/>
          <p14:tracePt t="108916" x="9039225" y="2698750"/>
          <p14:tracePt t="108932" x="9039225" y="2705100"/>
          <p14:tracePt t="108948" x="9032875" y="2714625"/>
          <p14:tracePt t="108965" x="9017000" y="2736850"/>
          <p14:tracePt t="108981" x="8982075" y="2746375"/>
          <p14:tracePt t="108998" x="8893175" y="2778125"/>
          <p14:tracePt t="109031" x="8420100" y="2901950"/>
          <p14:tracePt t="109065" x="7397750" y="3194050"/>
          <p14:tracePt t="109082" x="6886575" y="3336925"/>
          <p14:tracePt t="109100" x="5969000" y="3549650"/>
          <p14:tracePt t="109116" x="5299075" y="3717925"/>
          <p14:tracePt t="109132" x="4622800" y="3924300"/>
          <p14:tracePt t="109150" x="3556000" y="4225925"/>
          <p14:tracePt t="109167" x="2882900" y="4413250"/>
          <p14:tracePt t="109182" x="2260600" y="4565650"/>
          <p14:tracePt t="109199" x="1714500" y="4679950"/>
          <p14:tracePt t="109200" x="1489075" y="4721225"/>
          <p14:tracePt t="109217" x="1073150" y="4759325"/>
          <p14:tracePt t="109233" x="727075" y="4791075"/>
          <p14:tracePt t="109250" x="301625" y="4813300"/>
          <p14:tracePt t="109265" x="85725" y="4822825"/>
          <p14:tracePt t="109635" x="3175" y="4629150"/>
          <p14:tracePt t="109642" x="66675" y="4584700"/>
          <p14:tracePt t="109649" x="130175" y="4530725"/>
          <p14:tracePt t="109665" x="257175" y="4429125"/>
          <p14:tracePt t="109681" x="352425" y="4333875"/>
          <p14:tracePt t="109698" x="466725" y="4235450"/>
          <p14:tracePt t="109699" x="530225" y="4181475"/>
          <p14:tracePt t="109715" x="628650" y="4086225"/>
          <p14:tracePt t="109748" x="841375" y="3781425"/>
          <p14:tracePt t="109784" x="946150" y="3476625"/>
          <p14:tracePt t="109800" x="962025" y="3368675"/>
          <p14:tracePt t="109814" x="977900" y="3286125"/>
          <p14:tracePt t="109831" x="984250" y="3222625"/>
          <p14:tracePt t="109848" x="1006475" y="3133725"/>
          <p14:tracePt t="109865" x="1012825" y="3073400"/>
          <p14:tracePt t="109882" x="1019175" y="3028950"/>
          <p14:tracePt t="109898" x="1031875" y="2971800"/>
          <p14:tracePt t="109915" x="1041400" y="2946400"/>
          <p14:tracePt t="109931" x="1054100" y="2917825"/>
          <p14:tracePt t="109948" x="1079500" y="2882900"/>
          <p14:tracePt t="109965" x="1089025" y="2867025"/>
          <p14:tracePt t="109981" x="1111250" y="2847975"/>
          <p14:tracePt t="109998" x="1133475" y="2832100"/>
          <p14:tracePt t="110014" x="1143000" y="2828925"/>
          <p14:tracePt t="110141" x="1136650" y="2835275"/>
          <p14:tracePt t="110148" x="1133475" y="2838450"/>
          <p14:tracePt t="110164" x="1117600" y="2847975"/>
          <p14:tracePt t="110181" x="1108075" y="2857500"/>
          <p14:tracePt t="110197" x="1095375" y="2879725"/>
          <p14:tracePt t="110214" x="1095375" y="2895600"/>
          <p14:tracePt t="110231" x="1098550" y="2924175"/>
          <p14:tracePt t="110248" x="1152525" y="2974975"/>
          <p14:tracePt t="110264" x="1222375" y="3032125"/>
          <p14:tracePt t="110282" x="1314450" y="3089275"/>
          <p14:tracePt t="110298" x="1476375" y="3159125"/>
          <p14:tracePt t="110315" x="1562100" y="3181350"/>
          <p14:tracePt t="110331" x="1647825" y="3197225"/>
          <p14:tracePt t="110347" x="1812925" y="3213100"/>
          <p14:tracePt t="110364" x="1939925" y="3213100"/>
          <p14:tracePt t="110381" x="2054225" y="3213100"/>
          <p14:tracePt t="110398" x="2260600" y="3222625"/>
          <p14:tracePt t="110415" x="2413000" y="3251200"/>
          <p14:tracePt t="110431" x="2530475" y="3257550"/>
          <p14:tracePt t="110448" x="2740025" y="3276600"/>
          <p14:tracePt t="110464" x="2835275" y="3292475"/>
          <p14:tracePt t="110481" x="2917825" y="3298825"/>
          <p14:tracePt t="110498" x="3022600" y="3298825"/>
          <p14:tracePt t="110514" x="3092450" y="3298825"/>
          <p14:tracePt t="110531" x="3152775" y="3298825"/>
          <p14:tracePt t="110547" x="3216275" y="3298825"/>
          <p14:tracePt t="110565" x="3254375" y="3298825"/>
          <p14:tracePt t="110581" x="3273425" y="3298825"/>
          <p14:tracePt t="110598" x="3302000" y="3298825"/>
          <p14:tracePt t="110614" x="3324225" y="3298825"/>
          <p14:tracePt t="110632" x="3355975" y="3298825"/>
          <p14:tracePt t="110648" x="3365500" y="3298825"/>
          <p14:tracePt t="110664" x="3381375" y="3298825"/>
          <p14:tracePt t="110682" x="3403600" y="3298825"/>
          <p14:tracePt t="110698" x="3413125" y="3298825"/>
          <p14:tracePt t="110715" x="3422650" y="3298825"/>
          <p14:tracePt t="110732" x="3435350" y="3298825"/>
          <p14:tracePt t="111559" x="3454400" y="3298825"/>
          <p14:tracePt t="111566" x="3463925" y="3292475"/>
          <p14:tracePt t="111581" x="3511550" y="3263900"/>
          <p14:tracePt t="111598" x="3590925" y="3216275"/>
          <p14:tracePt t="111614" x="3702050" y="3165475"/>
          <p14:tracePt t="111631" x="3876675" y="3086100"/>
          <p14:tracePt t="111647" x="3965575" y="3038475"/>
          <p14:tracePt t="111681" x="4108450" y="2981325"/>
          <p14:tracePt t="111715" x="4194175" y="2962275"/>
          <p14:tracePt t="111731" x="4216400" y="2955925"/>
          <p14:tracePt t="111747" x="4238625" y="2955925"/>
          <p14:tracePt t="111765" x="4279900" y="2955925"/>
          <p14:tracePt t="111781" x="4289425" y="2955925"/>
          <p14:tracePt t="111798" x="4305300" y="2955925"/>
          <p14:tracePt t="111851" x="4305300" y="2952750"/>
          <p14:tracePt t="111858" x="4305300" y="2946400"/>
          <p14:tracePt t="111865" x="4295775" y="2940050"/>
          <p14:tracePt t="111881" x="4279900" y="2924175"/>
          <p14:tracePt t="111898" x="4225925" y="2901950"/>
          <p14:tracePt t="111915" x="4111625" y="2873375"/>
          <p14:tracePt t="111931" x="4044950" y="2851150"/>
          <p14:tracePt t="111947" x="4003675" y="2851150"/>
          <p14:tracePt t="111965" x="3968750" y="2851150"/>
          <p14:tracePt t="111981" x="3940175" y="2851150"/>
          <p14:tracePt t="111998" x="3917950" y="2851150"/>
          <p14:tracePt t="112015" x="3889375" y="2870200"/>
          <p14:tracePt t="112031" x="3879850" y="2879725"/>
          <p14:tracePt t="112047" x="3870325" y="2889250"/>
          <p14:tracePt t="112064" x="3863975" y="2905125"/>
          <p14:tracePt t="112080" x="3863975" y="2921000"/>
          <p14:tracePt t="112098" x="3870325" y="2930525"/>
          <p14:tracePt t="112114" x="3911600" y="2946400"/>
          <p14:tracePt t="112130" x="3949700" y="2959100"/>
          <p14:tracePt t="112147" x="3997325" y="2978150"/>
          <p14:tracePt t="112164" x="4067175" y="3000375"/>
          <p14:tracePt t="112181" x="4121150" y="3013075"/>
          <p14:tracePt t="112197" x="4175125" y="3025775"/>
          <p14:tracePt t="112214" x="4238625" y="3051175"/>
          <p14:tracePt t="112231" x="4276725" y="3063875"/>
          <p14:tracePt t="112247" x="4308475" y="3076575"/>
          <p14:tracePt t="112264" x="4340225" y="3082925"/>
          <p14:tracePt t="112281" x="4368800" y="3082925"/>
          <p14:tracePt t="112298" x="4378325" y="3082925"/>
          <p14:tracePt t="112314" x="4413250" y="3082925"/>
          <p14:tracePt t="112331" x="4422775" y="3082925"/>
          <p14:tracePt t="112348" x="4445000" y="3082925"/>
          <p14:tracePt t="112364" x="4476750" y="3082925"/>
          <p14:tracePt t="112381" x="4486275" y="3082925"/>
          <p14:tracePt t="112398" x="4495800" y="3082925"/>
          <p14:tracePt t="112414" x="4518025" y="3082925"/>
          <p14:tracePt t="112431" x="4527550" y="3082925"/>
          <p14:tracePt t="112448" x="4537075" y="3082925"/>
          <p14:tracePt t="112464" x="4549775" y="3082925"/>
          <p14:tracePt t="112480" x="4565650" y="3082925"/>
          <p14:tracePt t="112498" x="4575175" y="3082925"/>
          <p14:tracePt t="112514" x="4591050" y="3082925"/>
          <p14:tracePt t="112531" x="4606925" y="3082925"/>
          <p14:tracePt t="112547" x="4619625" y="3082925"/>
          <p14:tracePt t="112564" x="4635500" y="3082925"/>
          <p14:tracePt t="112580" x="4645025" y="3082925"/>
          <p14:tracePt t="112598" x="4651375" y="3082925"/>
          <p14:tracePt t="112664" x="4648200" y="3082925"/>
          <p14:tracePt t="112672" x="4645025" y="3082925"/>
          <p14:tracePt t="112681" x="4638675" y="3082925"/>
          <p14:tracePt t="112697" x="4616450" y="3082925"/>
          <p14:tracePt t="112714" x="4552950" y="3067050"/>
          <p14:tracePt t="112731" x="4492625" y="3051175"/>
          <p14:tracePt t="112748" x="4429125" y="3038475"/>
          <p14:tracePt t="112764" x="4333875" y="3038475"/>
          <p14:tracePt t="112781" x="4264025" y="3038475"/>
          <p14:tracePt t="112797" x="4194175" y="3038475"/>
          <p14:tracePt t="112815" x="4117975" y="3038475"/>
          <p14:tracePt t="112831" x="4089400" y="3038475"/>
          <p14:tracePt t="112848" x="4060825" y="3038475"/>
          <p14:tracePt t="112864" x="4054475" y="3038475"/>
          <p14:tracePt t="112899" x="4092575" y="3051175"/>
          <p14:tracePt t="112914" x="4146550" y="3051175"/>
          <p14:tracePt t="112931" x="4197350" y="3051175"/>
          <p14:tracePt t="112948" x="4314825" y="3051175"/>
          <p14:tracePt t="112964" x="4394200" y="3051175"/>
          <p14:tracePt t="112981" x="4476750" y="3051175"/>
          <p14:tracePt t="112998" x="4641850" y="3035300"/>
          <p14:tracePt t="113014" x="4803775" y="3009900"/>
          <p14:tracePt t="113031" x="4956175" y="2990850"/>
          <p14:tracePt t="113048" x="5178425" y="2946400"/>
          <p14:tracePt t="113064" x="5308600" y="2921000"/>
          <p14:tracePt t="113081" x="5394325" y="2905125"/>
          <p14:tracePt t="113098" x="5514975" y="2898775"/>
          <p14:tracePt t="113114" x="5594350" y="2898775"/>
          <p14:tracePt t="113130" x="5667375" y="2898775"/>
          <p14:tracePt t="113148" x="5762625" y="2901950"/>
          <p14:tracePt t="113164" x="5822950" y="2901950"/>
          <p14:tracePt t="113181" x="5873750" y="2901950"/>
          <p14:tracePt t="113197" x="5969000" y="2908300"/>
          <p14:tracePt t="113214" x="6007100" y="2914650"/>
          <p14:tracePt t="113231" x="6051550" y="2936875"/>
          <p14:tracePt t="113247" x="6086475" y="2946400"/>
          <p14:tracePt t="113264" x="6102350" y="2949575"/>
          <p14:tracePt t="113281" x="6111875" y="2959100"/>
          <p14:tracePt t="113297" x="6130925" y="2959100"/>
          <p14:tracePt t="113314" x="6140450" y="2959100"/>
          <p14:tracePt t="113331" x="6153150" y="2965450"/>
          <p14:tracePt t="113347" x="6165850" y="2971800"/>
          <p14:tracePt t="113364" x="6181725" y="2971800"/>
          <p14:tracePt t="113381" x="6191250" y="2981325"/>
          <p14:tracePt t="113397" x="6200775" y="2987675"/>
          <p14:tracePt t="113505" x="6200775" y="2990850"/>
          <p14:tracePt t="113520" x="6200775" y="2997200"/>
          <p14:tracePt t="113540" x="6194425" y="2997200"/>
          <p14:tracePt t="113547" x="6191250" y="3000375"/>
          <p14:tracePt t="113564" x="6156325" y="3000375"/>
          <p14:tracePt t="113582" x="6051550" y="3000375"/>
          <p14:tracePt t="113598" x="5978525" y="3000375"/>
          <p14:tracePt t="113614" x="5927725" y="3000375"/>
          <p14:tracePt t="113631" x="5864225" y="3000375"/>
          <p14:tracePt t="113647" x="5819775" y="3000375"/>
          <p14:tracePt t="113664" x="5759450" y="3000375"/>
          <p14:tracePt t="113680" x="5699125" y="3009900"/>
          <p14:tracePt t="113697" x="5629275" y="3009900"/>
          <p14:tracePt t="113714" x="5600700" y="3009900"/>
          <p14:tracePt t="113732" x="5565775" y="3016250"/>
          <p14:tracePt t="113748" x="5556250" y="3016250"/>
          <p14:tracePt t="113764" x="5546725" y="3019425"/>
          <p14:tracePt t="113781" x="5530850" y="3025775"/>
          <p14:tracePt t="113798" x="5530850" y="3041650"/>
          <p14:tracePt t="114103" x="5537200" y="3041650"/>
          <p14:tracePt t="114109" x="5549900" y="3041650"/>
          <p14:tracePt t="114116" x="5559425" y="3041650"/>
          <p14:tracePt t="114131" x="5597525" y="3041650"/>
          <p14:tracePt t="114147" x="5641975" y="3041650"/>
          <p14:tracePt t="114164" x="5702300" y="3041650"/>
          <p14:tracePt t="114180" x="5794375" y="3041650"/>
          <p14:tracePt t="114197" x="5864225" y="3041650"/>
          <p14:tracePt t="114214" x="5969000" y="3041650"/>
          <p14:tracePt t="114230" x="6108700" y="3041650"/>
          <p14:tracePt t="114248" x="6188075" y="3041650"/>
          <p14:tracePt t="114264" x="6270625" y="3041650"/>
          <p14:tracePt t="114281" x="6378575" y="3038475"/>
          <p14:tracePt t="114298" x="6432550" y="3038475"/>
          <p14:tracePt t="114314" x="6470650" y="3038475"/>
          <p14:tracePt t="114330" x="6496050" y="3032125"/>
          <p14:tracePt t="114347" x="6518275" y="3028950"/>
          <p14:tracePt t="114364" x="6534150" y="3009900"/>
          <p14:tracePt t="114380" x="6569075" y="3000375"/>
          <p14:tracePt t="114397" x="6591300" y="3000375"/>
          <p14:tracePt t="114414" x="6613525" y="3000375"/>
          <p14:tracePt t="114431" x="6667500" y="3000375"/>
          <p14:tracePt t="114447" x="6711950" y="3000375"/>
          <p14:tracePt t="114464" x="6756400" y="3009900"/>
          <p14:tracePt t="114480" x="6813550" y="3035300"/>
          <p14:tracePt t="114497" x="6845300" y="3048000"/>
          <p14:tracePt t="114514" x="6889750" y="3054350"/>
          <p14:tracePt t="114531" x="6969125" y="3067050"/>
          <p14:tracePt t="114547" x="7038975" y="3073400"/>
          <p14:tracePt t="114564" x="7099300" y="3079750"/>
          <p14:tracePt t="114581" x="7162800" y="3095625"/>
          <p14:tracePt t="114597" x="7207250" y="3101975"/>
          <p14:tracePt t="114614" x="7232650" y="3108325"/>
          <p14:tracePt t="114631" x="7270750" y="3111500"/>
          <p14:tracePt t="114648" x="7292975" y="3111500"/>
          <p14:tracePt t="114664" x="7334250" y="3124200"/>
          <p14:tracePt t="114681" x="7356475" y="3124200"/>
          <p14:tracePt t="114697" x="7388225" y="3124200"/>
          <p14:tracePt t="114714" x="7407275" y="3130550"/>
          <p14:tracePt t="114731" x="7423150" y="3130550"/>
          <p14:tracePt t="114747" x="7439025" y="3136900"/>
          <p14:tracePt t="114764" x="7454900" y="3136900"/>
          <p14:tracePt t="114781" x="7464425" y="3136900"/>
          <p14:tracePt t="114797" x="7473950" y="3136900"/>
          <p14:tracePt t="114813" x="7489825" y="3136900"/>
          <p14:tracePt t="114831" x="7499350" y="3136900"/>
          <p14:tracePt t="114847" x="7502525" y="3146425"/>
          <p14:tracePt t="114864" x="7508875" y="3159125"/>
          <p14:tracePt t="114880" x="7518400" y="3168650"/>
          <p14:tracePt t="114897" x="7518400" y="3175000"/>
          <p14:tracePt t="115534" x="7556500" y="3175000"/>
          <p14:tracePt t="115542" x="7613650" y="3168650"/>
          <p14:tracePt t="115548" x="7651750" y="3168650"/>
          <p14:tracePt t="115564" x="7743825" y="3162300"/>
          <p14:tracePt t="115581" x="7797800" y="3155950"/>
          <p14:tracePt t="115598" x="7896225" y="3140075"/>
          <p14:tracePt t="115631" x="7991475" y="3127375"/>
          <p14:tracePt t="115664" x="8137525" y="3092450"/>
          <p14:tracePt t="115681" x="8185150" y="3086100"/>
          <p14:tracePt t="115698" x="8245475" y="3073400"/>
          <p14:tracePt t="115714" x="8293100" y="3060700"/>
          <p14:tracePt t="115730" x="8331200" y="3041650"/>
          <p14:tracePt t="115747" x="8391525" y="3035300"/>
          <p14:tracePt t="115764" x="8423275" y="3035300"/>
          <p14:tracePt t="115781" x="8445500" y="3035300"/>
          <p14:tracePt t="115798" x="8458200" y="3035300"/>
          <p14:tracePt t="115814" x="8474075" y="3035300"/>
          <p14:tracePt t="115831" x="8483600" y="3035300"/>
          <p14:tracePt t="115848" x="8489950" y="3035300"/>
          <p14:tracePt t="115913" x="8493125" y="3035300"/>
          <p14:tracePt t="118227" x="8394700" y="3003550"/>
          <p14:tracePt t="118235" x="8220075" y="2930525"/>
          <p14:tracePt t="118247" x="8035925" y="2879725"/>
          <p14:tracePt t="118264" x="7232650" y="2692400"/>
          <p14:tracePt t="118281" x="6651625" y="2619375"/>
          <p14:tracePt t="118298" x="5638800" y="2574925"/>
          <p14:tracePt t="118316" x="5010150" y="2574925"/>
          <p14:tracePt t="118349" x="3644900" y="2613025"/>
          <p14:tracePt t="118382" x="2895600" y="2660650"/>
          <p14:tracePt t="118398" x="2492375" y="2670175"/>
          <p14:tracePt t="118414" x="2212975" y="2670175"/>
          <p14:tracePt t="118430" x="1974850" y="2670175"/>
          <p14:tracePt t="118448" x="1635125" y="2679700"/>
          <p14:tracePt t="118465" x="1441450" y="2679700"/>
          <p14:tracePt t="118481" x="1257300" y="2689225"/>
          <p14:tracePt t="118498" x="1016000" y="2705100"/>
          <p14:tracePt t="118514" x="898525" y="2724150"/>
          <p14:tracePt t="118531" x="768350" y="2749550"/>
          <p14:tracePt t="118547" x="615950" y="2774950"/>
          <p14:tracePt t="118564" x="390525" y="2847975"/>
          <p14:tracePt t="118580" x="212725" y="2905125"/>
          <p14:tracePt t="119004" x="12700" y="3857625"/>
          <p14:tracePt t="119011" x="31750" y="3870325"/>
          <p14:tracePt t="119018" x="44450" y="3876675"/>
          <p14:tracePt t="119030" x="57150" y="3883025"/>
          <p14:tracePt t="119046" x="98425" y="3883025"/>
          <p14:tracePt t="119063" x="133350" y="3883025"/>
          <p14:tracePt t="119081" x="171450" y="3883025"/>
          <p14:tracePt t="119113" x="323850" y="3883025"/>
          <p14:tracePt t="119146" x="463550" y="3895725"/>
          <p14:tracePt t="119163" x="498475" y="3895725"/>
          <p14:tracePt t="119180" x="530225" y="3895725"/>
          <p14:tracePt t="119197" x="555625" y="3895725"/>
          <p14:tracePt t="119213" x="577850" y="3895725"/>
          <p14:tracePt t="119230" x="587375" y="3895725"/>
          <p14:tracePt t="119247" x="603250" y="3889375"/>
          <p14:tracePt t="119263" x="612775" y="3886200"/>
          <p14:tracePt t="119280" x="628650" y="3879850"/>
          <p14:tracePt t="119281" x="631825" y="3867150"/>
          <p14:tracePt t="119298" x="641350" y="3867150"/>
          <p14:tracePt t="119313" x="647700" y="3863975"/>
          <p14:tracePt t="119330" x="650875" y="3854450"/>
          <p14:tracePt t="119346" x="657225" y="3838575"/>
          <p14:tracePt t="119363" x="673100" y="3829050"/>
          <p14:tracePt t="119382" x="688975" y="3794125"/>
          <p14:tracePt t="119398" x="701675" y="3756025"/>
          <p14:tracePt t="119414" x="708025" y="3717925"/>
          <p14:tracePt t="119430" x="714375" y="3673475"/>
          <p14:tracePt t="119447" x="742950" y="3609975"/>
          <p14:tracePt t="119463" x="742950" y="3581400"/>
          <p14:tracePt t="119481" x="742950" y="3540125"/>
          <p14:tracePt t="119497" x="746125" y="3524250"/>
          <p14:tracePt t="119513" x="746125" y="3508375"/>
          <p14:tracePt t="119530" x="746125" y="3498850"/>
          <p14:tracePt t="119546" x="746125" y="3492500"/>
          <p14:tracePt t="120301" x="765175" y="3492500"/>
          <p14:tracePt t="120308" x="790575" y="3492500"/>
          <p14:tracePt t="120316" x="815975" y="3492500"/>
          <p14:tracePt t="120330" x="876300" y="3492500"/>
          <p14:tracePt t="120347" x="949325" y="3479800"/>
          <p14:tracePt t="120364" x="1022350" y="3463925"/>
          <p14:tracePt t="120397" x="1149350" y="3438525"/>
          <p14:tracePt t="120430" x="1225550" y="3438525"/>
          <p14:tracePt t="120447" x="1247775" y="3438525"/>
          <p14:tracePt t="120464" x="1263650" y="3438525"/>
          <p14:tracePt t="120480" x="1285875" y="3425825"/>
          <p14:tracePt t="120497" x="1295400" y="3425825"/>
          <p14:tracePt t="120514" x="1314450" y="3425825"/>
          <p14:tracePt t="120530" x="1330325" y="3425825"/>
          <p14:tracePt t="120546" x="1346200" y="3425825"/>
          <p14:tracePt t="120564" x="1358900" y="3425825"/>
          <p14:tracePt t="120580" x="1374775" y="3425825"/>
          <p14:tracePt t="120597" x="1384300" y="3425825"/>
          <p14:tracePt t="120614" x="1409700" y="3425825"/>
          <p14:tracePt t="120630" x="1431925" y="3425825"/>
          <p14:tracePt t="120647" x="1441450" y="3425825"/>
          <p14:tracePt t="120664" x="1457325" y="3425825"/>
          <p14:tracePt t="120680" x="1460500" y="3425825"/>
          <p14:tracePt t="121149" x="1466850" y="3425825"/>
          <p14:tracePt t="121156" x="1470025" y="3425825"/>
          <p14:tracePt t="121163" x="1476375" y="3425825"/>
          <p14:tracePt t="121180" x="1485900" y="3425825"/>
          <p14:tracePt t="121197" x="1495425" y="3425825"/>
          <p14:tracePt t="121213" x="1514475" y="3425825"/>
          <p14:tracePt t="121230" x="1524000" y="3425825"/>
          <p14:tracePt t="121263" x="1562100" y="3425825"/>
          <p14:tracePt t="121296" x="1590675" y="3425825"/>
          <p14:tracePt t="121298" x="1609725" y="3425825"/>
          <p14:tracePt t="121313" x="1631950" y="3425825"/>
          <p14:tracePt t="121330" x="1654175" y="3425825"/>
          <p14:tracePt t="121346" x="1670050" y="3425825"/>
          <p14:tracePt t="121363" x="1682750" y="3425825"/>
          <p14:tracePt t="121380" x="1695450" y="3425825"/>
          <p14:tracePt t="121397" x="1704975" y="3425825"/>
          <p14:tracePt t="121713" x="1714500" y="3425825"/>
          <p14:tracePt t="121727" x="1717675" y="3425825"/>
          <p14:tracePt t="126186" x="1698625" y="3425825"/>
          <p14:tracePt t="126194" x="1673225" y="3425825"/>
          <p14:tracePt t="126200" x="1631950" y="3425825"/>
          <p14:tracePt t="126212" x="1593850" y="3425825"/>
          <p14:tracePt t="126229" x="1441450" y="3409950"/>
          <p14:tracePt t="126246" x="1270000" y="3390900"/>
          <p14:tracePt t="126263" x="1108075" y="3390900"/>
          <p14:tracePt t="126296" x="819150" y="3390900"/>
          <p14:tracePt t="126329" x="657225" y="3400425"/>
          <p14:tracePt t="126347" x="631825" y="3413125"/>
          <p14:tracePt t="126363" x="615950" y="3422650"/>
          <p14:tracePt t="126379" x="596900" y="3429000"/>
          <p14:tracePt t="126396" x="587375" y="3429000"/>
          <p14:tracePt t="126413" x="577850" y="3429000"/>
          <p14:tracePt t="126429" x="555625" y="3429000"/>
          <p14:tracePt t="126465" x="552450" y="3429000"/>
          <p14:tracePt t="126480" x="542925" y="3429000"/>
          <p14:tracePt t="126496" x="533400" y="3429000"/>
          <p14:tracePt t="126513" x="492125" y="3429000"/>
          <p14:tracePt t="126529" x="469900" y="3429000"/>
          <p14:tracePt t="126546" x="441325" y="3429000"/>
          <p14:tracePt t="126563" x="415925" y="3429000"/>
          <p14:tracePt t="126579" x="406400" y="3429000"/>
          <p14:tracePt t="126596" x="390525" y="3438525"/>
          <p14:tracePt t="126613" x="384175" y="3448050"/>
          <p14:tracePt t="126629" x="384175" y="3463925"/>
          <p14:tracePt t="126646" x="384175" y="3473450"/>
          <p14:tracePt t="126663" x="390525" y="3476625"/>
          <p14:tracePt t="126679" x="406400" y="3476625"/>
          <p14:tracePt t="126696" x="428625" y="3476625"/>
          <p14:tracePt t="126713" x="466725" y="3476625"/>
          <p14:tracePt t="126729" x="488950" y="3476625"/>
          <p14:tracePt t="126746" x="520700" y="3470275"/>
          <p14:tracePt t="126763" x="539750" y="3448050"/>
          <p14:tracePt t="126780" x="552450" y="3438525"/>
          <p14:tracePt t="126796" x="565150" y="3432175"/>
          <p14:tracePt t="126843" x="571500" y="3432175"/>
          <p14:tracePt t="126849" x="574675" y="3432175"/>
          <p14:tracePt t="126863" x="584200" y="3429000"/>
          <p14:tracePt t="126879" x="596900" y="3422650"/>
          <p14:tracePt t="126896" x="625475" y="3416300"/>
          <p14:tracePt t="126913" x="679450" y="3416300"/>
          <p14:tracePt t="126929" x="701675" y="3416300"/>
          <p14:tracePt t="126946" x="717550" y="3416300"/>
          <p14:tracePt t="126962" x="736600" y="3416300"/>
          <p14:tracePt t="126979" x="742950" y="3416300"/>
          <p14:tracePt t="127077" x="739775" y="3416300"/>
          <p14:tracePt t="127092" x="736600" y="3416300"/>
          <p14:tracePt t="128181" x="755650" y="3416300"/>
          <p14:tracePt t="128189" x="781050" y="3416300"/>
          <p14:tracePt t="128196" x="815975" y="3416300"/>
          <p14:tracePt t="128213" x="876300" y="3416300"/>
          <p14:tracePt t="128229" x="933450" y="3416300"/>
          <p14:tracePt t="128246" x="1022350" y="3403600"/>
          <p14:tracePt t="128279" x="1139825" y="3375025"/>
          <p14:tracePt t="128312" x="1279525" y="3362325"/>
          <p14:tracePt t="128329" x="1314450" y="3362325"/>
          <p14:tracePt t="128345" x="1371600" y="3362325"/>
          <p14:tracePt t="128362" x="1400175" y="3362325"/>
          <p14:tracePt t="128379" x="1422400" y="3362325"/>
          <p14:tracePt t="128395" x="1463675" y="3362325"/>
          <p14:tracePt t="128412" x="1482725" y="3362325"/>
          <p14:tracePt t="128429" x="1514475" y="3362325"/>
          <p14:tracePt t="128446" x="1574800" y="3362325"/>
          <p14:tracePt t="128463" x="1612900" y="3362325"/>
          <p14:tracePt t="128479" x="1657350" y="3362325"/>
          <p14:tracePt t="128496" x="1717675" y="3362325"/>
          <p14:tracePt t="128512" x="1755775" y="3365500"/>
          <p14:tracePt t="128529" x="1784350" y="3371850"/>
          <p14:tracePt t="128546" x="1841500" y="3390900"/>
          <p14:tracePt t="128563" x="1885950" y="3397250"/>
          <p14:tracePt t="128579" x="1949450" y="3409950"/>
          <p14:tracePt t="128596" x="1987550" y="3409950"/>
          <p14:tracePt t="128613" x="2032000" y="3409950"/>
          <p14:tracePt t="128630" x="2108200" y="3416300"/>
          <p14:tracePt t="128646" x="2162175" y="3416300"/>
          <p14:tracePt t="128663" x="2206625" y="3422650"/>
          <p14:tracePt t="128679" x="2228850" y="3422650"/>
          <p14:tracePt t="128696" x="2263775" y="3422650"/>
          <p14:tracePt t="128713" x="2273300" y="3422650"/>
          <p14:tracePt t="128730" x="2298700" y="3422650"/>
          <p14:tracePt t="128745" x="2314575" y="3422650"/>
          <p14:tracePt t="128762" x="2330450" y="3422650"/>
          <p14:tracePt t="128780" x="2343150" y="3422650"/>
          <p14:tracePt t="128796" x="2352675" y="3422650"/>
          <p14:tracePt t="128813" x="2368550" y="3422650"/>
          <p14:tracePt t="128859" x="2374900" y="3422650"/>
          <p14:tracePt t="128902" x="2378075" y="3422650"/>
          <p14:tracePt t="128915" x="2384425" y="3422650"/>
          <p14:tracePt t="128936" x="2387600" y="3422650"/>
          <p14:tracePt t="130405" x="2413000" y="3422650"/>
          <p14:tracePt t="130411" x="2438400" y="3422650"/>
          <p14:tracePt t="130419" x="2470150" y="3422650"/>
          <p14:tracePt t="130445" x="2581275" y="3419475"/>
          <p14:tracePt t="130479" x="2730500" y="3413125"/>
          <p14:tracePt t="130495" x="2768600" y="3406775"/>
          <p14:tracePt t="130512" x="2832100" y="3400425"/>
          <p14:tracePt t="130528" x="2876550" y="3400425"/>
          <p14:tracePt t="130545" x="2927350" y="3400425"/>
          <p14:tracePt t="130562" x="2990850" y="3400425"/>
          <p14:tracePt t="130579" x="3009900" y="3400425"/>
          <p14:tracePt t="130595" x="3032125" y="3400425"/>
          <p14:tracePt t="130612" x="3079750" y="3400425"/>
          <p14:tracePt t="130628" x="3111500" y="3394075"/>
          <p14:tracePt t="130646" x="3171825" y="3394075"/>
          <p14:tracePt t="130662" x="3209925" y="3381375"/>
          <p14:tracePt t="130679" x="3254375" y="3381375"/>
          <p14:tracePt t="130696" x="3317875" y="3381375"/>
          <p14:tracePt t="130713" x="3340100" y="3381375"/>
          <p14:tracePt t="130728" x="3368675" y="3381375"/>
          <p14:tracePt t="130745" x="3384550" y="3381375"/>
          <p14:tracePt t="130762" x="3409950" y="3381375"/>
          <p14:tracePt t="130779" x="3419475" y="3381375"/>
          <p14:tracePt t="130796" x="3441700" y="3384550"/>
          <p14:tracePt t="130812" x="3454400" y="3390900"/>
          <p14:tracePt t="130829" x="3463925" y="3390900"/>
          <p14:tracePt t="130846" x="3479800" y="3394075"/>
          <p14:tracePt t="130862" x="3489325" y="3394075"/>
          <p14:tracePt t="130968" x="3495675" y="3394075"/>
          <p14:tracePt t="130974" x="3498850" y="3394075"/>
          <p14:tracePt t="130982" x="3508375" y="3394075"/>
          <p14:tracePt t="130996" x="3514725" y="3394075"/>
          <p14:tracePt t="131012" x="3524250" y="3400425"/>
          <p14:tracePt t="131029" x="3533775" y="3403600"/>
          <p14:tracePt t="131046" x="3568700" y="3419475"/>
          <p14:tracePt t="131062" x="3590925" y="3425825"/>
          <p14:tracePt t="131079" x="3629025" y="3438525"/>
          <p14:tracePt t="131096" x="3670300" y="3457575"/>
          <p14:tracePt t="131112" x="3714750" y="3463925"/>
          <p14:tracePt t="131129" x="3762375" y="3476625"/>
          <p14:tracePt t="131146" x="3822700" y="3482975"/>
          <p14:tracePt t="131163" x="3854450" y="3489325"/>
          <p14:tracePt t="131179" x="3883025" y="3489325"/>
          <p14:tracePt t="131195" x="3911600" y="3489325"/>
          <p14:tracePt t="131212" x="3937000" y="3489325"/>
          <p14:tracePt t="131229" x="3952875" y="3492500"/>
          <p14:tracePt t="131245" x="4006850" y="3492500"/>
          <p14:tracePt t="131263" x="4086225" y="3492500"/>
          <p14:tracePt t="131279" x="4235450" y="3492500"/>
          <p14:tracePt t="131296" x="4518025" y="3492500"/>
          <p14:tracePt t="131313" x="4746625" y="3502025"/>
          <p14:tracePt t="131329" x="4991100" y="3514725"/>
          <p14:tracePt t="131346" x="5334000" y="3543300"/>
          <p14:tracePt t="131362" x="5588000" y="3571875"/>
          <p14:tracePt t="131383" x="5873750" y="3600450"/>
          <p14:tracePt t="131395" x="6057900" y="3616325"/>
          <p14:tracePt t="131412" x="6210300" y="3635375"/>
          <p14:tracePt t="131429" x="6318250" y="3651250"/>
          <p14:tracePt t="131446" x="6413500" y="3651250"/>
          <p14:tracePt t="131463" x="6467475" y="3651250"/>
          <p14:tracePt t="131480" x="6508750" y="3651250"/>
          <p14:tracePt t="131495" x="6518275" y="3651250"/>
          <p14:tracePt t="131512" x="6524625" y="3651250"/>
          <p14:tracePt t="132036" x="6578600" y="3651250"/>
          <p14:tracePt t="132044" x="6667500" y="3651250"/>
          <p14:tracePt t="132050" x="6759575" y="3651250"/>
          <p14:tracePt t="132062" x="6829425" y="3651250"/>
          <p14:tracePt t="132080" x="7083425" y="3629025"/>
          <p14:tracePt t="132095" x="7254875" y="3609975"/>
          <p14:tracePt t="132129" x="7531100" y="3559175"/>
          <p14:tracePt t="132162" x="7667625" y="3536950"/>
          <p14:tracePt t="132179" x="7737475" y="3530600"/>
          <p14:tracePt t="132195" x="7781925" y="3524250"/>
          <p14:tracePt t="132213" x="7816850" y="3517900"/>
          <p14:tracePt t="132229" x="7880350" y="3517900"/>
          <p14:tracePt t="132245" x="7924800" y="3517900"/>
          <p14:tracePt t="132262" x="7947025" y="3517900"/>
          <p14:tracePt t="132279" x="7981950" y="3517900"/>
          <p14:tracePt t="132295" x="7991475" y="3514725"/>
          <p14:tracePt t="132312" x="8020050" y="3502025"/>
          <p14:tracePt t="132328" x="8054975" y="3492500"/>
          <p14:tracePt t="132345" x="8093075" y="3479800"/>
          <p14:tracePt t="132362" x="8121650" y="3473450"/>
          <p14:tracePt t="132379" x="8185150" y="3460750"/>
          <p14:tracePt t="132395" x="8223250" y="3454400"/>
          <p14:tracePt t="132412" x="8264525" y="3454400"/>
          <p14:tracePt t="132428" x="8305800" y="3454400"/>
          <p14:tracePt t="132445" x="8334375" y="3454400"/>
          <p14:tracePt t="132463" x="8375650" y="3454400"/>
          <p14:tracePt t="132479" x="8391525" y="3454400"/>
          <p14:tracePt t="132495" x="8401050" y="3454400"/>
          <p14:tracePt t="132512" x="8410575" y="3454400"/>
          <p14:tracePt t="132528" x="8429625" y="3454400"/>
          <p14:tracePt t="132545" x="8439150" y="3454400"/>
          <p14:tracePt t="132563" x="8445500" y="3454400"/>
          <p14:tracePt t="134715" x="8293100" y="3416300"/>
          <p14:tracePt t="134723" x="8016875" y="3359150"/>
          <p14:tracePt t="134729" x="7766050" y="3302000"/>
          <p14:tracePt t="134745" x="7159625" y="3216275"/>
          <p14:tracePt t="134766" x="6245225" y="3111500"/>
          <p14:tracePt t="134780" x="5683250" y="3095625"/>
          <p14:tracePt t="134813" x="4638675" y="3146425"/>
          <p14:tracePt t="134847" x="3714750" y="3267075"/>
          <p14:tracePt t="134869" x="3343275" y="3314700"/>
          <p14:tracePt t="134886" x="3009900" y="3371850"/>
          <p14:tracePt t="134896" x="2905125" y="3390900"/>
          <p14:tracePt t="134912" x="2698750" y="3419475"/>
          <p14:tracePt t="134929" x="2441575" y="3476625"/>
          <p14:tracePt t="134945" x="2266950" y="3502025"/>
          <p14:tracePt t="134962" x="2146300" y="3527425"/>
          <p14:tracePt t="134979" x="1987550" y="3578225"/>
          <p14:tracePt t="134995" x="1901825" y="3594100"/>
          <p14:tracePt t="135011" x="1819275" y="3609975"/>
          <p14:tracePt t="135028" x="1711325" y="3654425"/>
          <p14:tracePt t="135045" x="1635125" y="3686175"/>
          <p14:tracePt t="135062" x="1555750" y="3724275"/>
          <p14:tracePt t="135078" x="1428750" y="3771900"/>
          <p14:tracePt t="135095" x="1349375" y="3813175"/>
          <p14:tracePt t="135112" x="1273175" y="3841750"/>
          <p14:tracePt t="135128" x="1158875" y="3879850"/>
          <p14:tracePt t="135145" x="1069975" y="3905250"/>
          <p14:tracePt t="135162" x="1006475" y="3917950"/>
          <p14:tracePt t="135179" x="914400" y="3946525"/>
          <p14:tracePt t="135195" x="850900" y="3962400"/>
          <p14:tracePt t="135212" x="790575" y="3968750"/>
          <p14:tracePt t="135228" x="720725" y="3968750"/>
          <p14:tracePt t="135245" x="682625" y="3968750"/>
          <p14:tracePt t="135262" x="654050" y="3968750"/>
          <p14:tracePt t="135278" x="622300" y="3968750"/>
          <p14:tracePt t="135295" x="590550" y="3959225"/>
          <p14:tracePt t="135312" x="568325" y="3940175"/>
          <p14:tracePt t="135328" x="523875" y="3917950"/>
          <p14:tracePt t="135345" x="511175" y="3870325"/>
          <p14:tracePt t="135362" x="498475" y="3835400"/>
          <p14:tracePt t="135379" x="498475" y="3771900"/>
          <p14:tracePt t="135395" x="498475" y="3727450"/>
          <p14:tracePt t="135413" x="514350" y="3686175"/>
          <p14:tracePt t="135429" x="517525" y="3676650"/>
          <p14:tracePt t="135445" x="523875" y="3667125"/>
          <p14:tracePt t="135462" x="523875" y="3657600"/>
          <p14:tracePt t="135479" x="527050" y="3657600"/>
          <p14:tracePt t="135495" x="533400" y="3657600"/>
          <p14:tracePt t="135591" x="536575" y="3657600"/>
          <p14:tracePt t="135606" x="549275" y="3657600"/>
          <p14:tracePt t="135613" x="552450" y="3657600"/>
          <p14:tracePt t="135628" x="561975" y="3657600"/>
          <p14:tracePt t="135645" x="571500" y="3657600"/>
          <p14:tracePt t="135662" x="612775" y="3670300"/>
          <p14:tracePt t="135679" x="644525" y="3683000"/>
          <p14:tracePt t="135695" x="682625" y="3695700"/>
          <p14:tracePt t="135712" x="723900" y="3721100"/>
          <p14:tracePt t="135728" x="749300" y="3730625"/>
          <p14:tracePt t="135745" x="771525" y="3743325"/>
          <p14:tracePt t="135763" x="806450" y="3765550"/>
          <p14:tracePt t="135779" x="828675" y="3765550"/>
          <p14:tracePt t="135795" x="844550" y="3765550"/>
          <p14:tracePt t="135812" x="860425" y="3765550"/>
          <p14:tracePt t="135828" x="869950" y="3765550"/>
          <p14:tracePt t="135845" x="879475" y="3765550"/>
          <p14:tracePt t="136582" x="882650" y="3765550"/>
          <p14:tracePt t="136589" x="889000" y="3765550"/>
          <p14:tracePt t="136596" x="892175" y="3765550"/>
          <p14:tracePt t="136612" x="901700" y="3765550"/>
          <p14:tracePt t="136628" x="930275" y="3765550"/>
          <p14:tracePt t="136646" x="987425" y="3765550"/>
          <p14:tracePt t="136678" x="1101725" y="3749675"/>
          <p14:tracePt t="136711" x="1282700" y="3733800"/>
          <p14:tracePt t="136728" x="1355725" y="3717925"/>
          <p14:tracePt t="136746" x="1479550" y="3695700"/>
          <p14:tracePt t="136762" x="1565275" y="3673475"/>
          <p14:tracePt t="136779" x="1638300" y="3663950"/>
          <p14:tracePt t="136795" x="1727200" y="3651250"/>
          <p14:tracePt t="136812" x="1765300" y="3644900"/>
          <p14:tracePt t="136829" x="1806575" y="3644900"/>
          <p14:tracePt t="136846" x="1870075" y="3644900"/>
          <p14:tracePt t="136862" x="1892300" y="3644900"/>
          <p14:tracePt t="136878" x="1920875" y="3644900"/>
          <p14:tracePt t="136895" x="1949450" y="3644900"/>
          <p14:tracePt t="136911" x="1968500" y="3644900"/>
          <p14:tracePt t="136928" x="1978025" y="3644900"/>
          <p14:tracePt t="136945" x="1993900" y="3644900"/>
          <p14:tracePt t="136961" x="2016125" y="3644900"/>
          <p14:tracePt t="136978" x="2025650" y="3644900"/>
          <p14:tracePt t="136995" x="2038350" y="3644900"/>
          <p14:tracePt t="137012" x="2051050" y="3644900"/>
          <p14:tracePt t="137028" x="2063750" y="3644900"/>
          <p14:tracePt t="137045" x="2079625" y="3644900"/>
          <p14:tracePt t="137062" x="2089150" y="3644900"/>
          <p14:tracePt t="137078" x="2098675" y="3644900"/>
          <p14:tracePt t="137095" x="2117725" y="3644900"/>
          <p14:tracePt t="137112" x="2127250" y="3644900"/>
          <p14:tracePt t="137128" x="2139950" y="3644900"/>
          <p14:tracePt t="137145" x="2159000" y="3644900"/>
          <p14:tracePt t="137162" x="2162175" y="3644900"/>
          <p14:tracePt t="137178" x="2168525" y="3644900"/>
          <p14:tracePt t="137195" x="2178050" y="3644900"/>
          <p14:tracePt t="137212" x="2184400" y="3651250"/>
          <p14:tracePt t="137229" x="2187575" y="3651250"/>
          <p14:tracePt t="137245" x="2197100" y="3651250"/>
          <p14:tracePt t="137279" x="2206625" y="3651250"/>
          <p14:tracePt t="138206" x="2279650" y="3676650"/>
          <p14:tracePt t="138214" x="2362200" y="3702050"/>
          <p14:tracePt t="138221" x="2447925" y="3740150"/>
          <p14:tracePt t="138228" x="2540000" y="3759200"/>
          <p14:tracePt t="138262" x="2781300" y="3835400"/>
          <p14:tracePt t="138295" x="2990850" y="3873500"/>
          <p14:tracePt t="138312" x="3054350" y="3895725"/>
          <p14:tracePt t="138328" x="3127375" y="3914775"/>
          <p14:tracePt t="138345" x="3171825" y="3914775"/>
          <p14:tracePt t="138362" x="3194050" y="3914775"/>
          <p14:tracePt t="138379" x="3225800" y="3914775"/>
          <p14:tracePt t="138396" x="3238500" y="3914775"/>
          <p14:tracePt t="138400" x="3241675" y="3914775"/>
          <p14:tracePt t="138412" x="3248025" y="3914775"/>
          <p14:tracePt t="138428" x="3251200" y="3914775"/>
          <p14:tracePt t="138449" x="3257550" y="3914775"/>
          <p14:tracePt t="138462" x="3267075" y="3914775"/>
          <p14:tracePt t="138478" x="3276600" y="3914775"/>
          <p14:tracePt t="138495" x="3292475" y="3908425"/>
          <p14:tracePt t="138512" x="3333750" y="3895725"/>
          <p14:tracePt t="138528" x="3365500" y="3883025"/>
          <p14:tracePt t="138545" x="3394075" y="3879850"/>
          <p14:tracePt t="138562" x="3429000" y="3873500"/>
          <p14:tracePt t="138578" x="3451225" y="3873500"/>
          <p14:tracePt t="138595" x="3467100" y="3867150"/>
          <p14:tracePt t="138612" x="3482975" y="3863975"/>
          <p14:tracePt t="138628" x="3495675" y="3863975"/>
          <p14:tracePt t="138645" x="3505200" y="3857625"/>
          <p14:tracePt t="138662" x="3514725" y="3851275"/>
          <p14:tracePt t="138678" x="3514725" y="3841750"/>
          <p14:tracePt t="138695" x="3514725" y="3829050"/>
          <p14:tracePt t="138713" x="3514725" y="3813175"/>
          <p14:tracePt t="138729" x="3514725" y="3803650"/>
          <p14:tracePt t="138744" x="3514725" y="3794125"/>
          <p14:tracePt t="138762" x="3514725" y="3778250"/>
          <p14:tracePt t="138826" x="3514725" y="3771900"/>
          <p14:tracePt t="138855" x="3514725" y="3768725"/>
          <p14:tracePt t="138898" x="3514725" y="3762375"/>
          <p14:tracePt t="139625" x="3473450" y="3756025"/>
          <p14:tracePt t="139632" x="3413125" y="3749675"/>
          <p14:tracePt t="139646" x="3317875" y="3733800"/>
          <p14:tracePt t="139662" x="3200400" y="3724275"/>
          <p14:tracePt t="139678" x="3095625" y="3724275"/>
          <p14:tracePt t="139695" x="2968625" y="3724275"/>
          <p14:tracePt t="139728" x="2857500" y="3724275"/>
          <p14:tracePt t="139761" x="2743200" y="3717925"/>
          <p14:tracePt t="139778" x="2705100" y="3711575"/>
          <p14:tracePt t="139795" x="2670175" y="3692525"/>
          <p14:tracePt t="139811" x="2638425" y="3683000"/>
          <p14:tracePt t="139828" x="2616200" y="3676650"/>
          <p14:tracePt t="139845" x="2574925" y="3657600"/>
          <p14:tracePt t="139861" x="2549525" y="3644900"/>
          <p14:tracePt t="139878" x="2511425" y="3625850"/>
          <p14:tracePt t="139895" x="2454275" y="3600450"/>
          <p14:tracePt t="139912" x="2416175" y="3587750"/>
          <p14:tracePt t="139928" x="2368550" y="3556000"/>
          <p14:tracePt t="139945" x="2289175" y="3527425"/>
          <p14:tracePt t="139961" x="2225675" y="3514725"/>
          <p14:tracePt t="139978" x="2159000" y="3482975"/>
          <p14:tracePt t="139995" x="2022475" y="3451225"/>
          <p14:tracePt t="140012" x="1927225" y="3435350"/>
          <p14:tracePt t="140029" x="1844675" y="3429000"/>
          <p14:tracePt t="140045" x="1682750" y="3429000"/>
          <p14:tracePt t="140061" x="1590675" y="3429000"/>
          <p14:tracePt t="140078" x="1514475" y="3441700"/>
          <p14:tracePt t="140095" x="1438275" y="3460750"/>
          <p14:tracePt t="140111" x="1403350" y="3473450"/>
          <p14:tracePt t="140129" x="1377950" y="3498850"/>
          <p14:tracePt t="140145" x="1333500" y="3514725"/>
          <p14:tracePt t="140162" x="1317625" y="3533775"/>
          <p14:tracePt t="140178" x="1308100" y="3543300"/>
          <p14:tracePt t="140195" x="1285875" y="3575050"/>
          <p14:tracePt t="140211" x="1276350" y="3590925"/>
          <p14:tracePt t="140228" x="1266825" y="3606800"/>
          <p14:tracePt t="140245" x="1244600" y="3629025"/>
          <p14:tracePt t="140261" x="1235075" y="3638550"/>
          <p14:tracePt t="140278" x="1235075" y="3660775"/>
          <p14:tracePt t="140295" x="1235075" y="3679825"/>
          <p14:tracePt t="140311" x="1235075" y="3695700"/>
          <p14:tracePt t="140329" x="1266825" y="3730625"/>
          <p14:tracePt t="140345" x="1292225" y="3762375"/>
          <p14:tracePt t="140361" x="1323975" y="3787775"/>
          <p14:tracePt t="140379" x="1387475" y="3825875"/>
          <p14:tracePt t="140394" x="1450975" y="3841750"/>
          <p14:tracePt t="140411" x="1504950" y="3854450"/>
          <p14:tracePt t="140428" x="1606550" y="3876675"/>
          <p14:tracePt t="140444" x="1670050" y="3898900"/>
          <p14:tracePt t="140461" x="1736725" y="3911600"/>
          <p14:tracePt t="140478" x="1854200" y="3917950"/>
          <p14:tracePt t="140494" x="1914525" y="3917950"/>
          <p14:tracePt t="140511" x="1974850" y="3917950"/>
          <p14:tracePt t="140528" x="2051050" y="3917950"/>
          <p14:tracePt t="140544" x="2111375" y="3917950"/>
          <p14:tracePt t="140561" x="2190750" y="3917950"/>
          <p14:tracePt t="140578" x="2308225" y="3914775"/>
          <p14:tracePt t="140594" x="2346325" y="3914775"/>
          <p14:tracePt t="140612" x="2384425" y="3914775"/>
          <p14:tracePt t="140628" x="2432050" y="3914775"/>
          <p14:tracePt t="140644" x="2466975" y="3914775"/>
          <p14:tracePt t="140662" x="2517775" y="3908425"/>
          <p14:tracePt t="140678" x="2635250" y="3902075"/>
          <p14:tracePt t="140695" x="2717800" y="3902075"/>
          <p14:tracePt t="140712" x="2800350" y="3902075"/>
          <p14:tracePt t="140728" x="2895600" y="3902075"/>
          <p14:tracePt t="140744" x="2952750" y="3879850"/>
          <p14:tracePt t="140761" x="2987675" y="3879850"/>
          <p14:tracePt t="140778" x="3009900" y="3863975"/>
          <p14:tracePt t="140794" x="3019425" y="3854450"/>
          <p14:tracePt t="140812" x="3028950" y="3844925"/>
          <p14:tracePt t="140828" x="3048000" y="3825875"/>
          <p14:tracePt t="140844" x="3060700" y="3816350"/>
          <p14:tracePt t="140861" x="3070225" y="3800475"/>
          <p14:tracePt t="140878" x="3070225" y="3759200"/>
          <p14:tracePt t="140895" x="3070225" y="3736975"/>
          <p14:tracePt t="140911" x="3070225" y="3714750"/>
          <p14:tracePt t="140913" x="3067050" y="3705225"/>
          <p14:tracePt t="140928" x="3054350" y="3673475"/>
          <p14:tracePt t="140944" x="3035300" y="3648075"/>
          <p14:tracePt t="140961" x="3006725" y="3632200"/>
          <p14:tracePt t="140978" x="2962275" y="3606800"/>
          <p14:tracePt t="140995" x="2933700" y="3594100"/>
          <p14:tracePt t="141011" x="2895600" y="3581400"/>
          <p14:tracePt t="141028" x="2828925" y="3556000"/>
          <p14:tracePt t="141044" x="2778125" y="3549650"/>
          <p14:tracePt t="141061" x="2724150" y="3549650"/>
          <p14:tracePt t="141078" x="2654300" y="3549650"/>
          <p14:tracePt t="141094" x="2609850" y="3549650"/>
          <p14:tracePt t="141111" x="2565400" y="3549650"/>
          <p14:tracePt t="141128" x="2495550" y="3549650"/>
          <p14:tracePt t="141144" x="2425700" y="3549650"/>
          <p14:tracePt t="141162" x="2343150" y="3552825"/>
          <p14:tracePt t="141178" x="2241550" y="3581400"/>
          <p14:tracePt t="141195" x="2187575" y="3587750"/>
          <p14:tracePt t="141212" x="2124075" y="3600450"/>
          <p14:tracePt t="141228" x="2079625" y="3606800"/>
          <p14:tracePt t="141245" x="2051050" y="3613150"/>
          <p14:tracePt t="141262" x="2003425" y="3613150"/>
          <p14:tracePt t="141278" x="1965325" y="3613150"/>
          <p14:tracePt t="141295" x="1936750" y="3613150"/>
          <p14:tracePt t="141312" x="1889125" y="3613150"/>
          <p14:tracePt t="141328" x="1860550" y="3613150"/>
          <p14:tracePt t="141344" x="1831975" y="3613150"/>
          <p14:tracePt t="141362" x="1803400" y="3613150"/>
          <p14:tracePt t="141378" x="1787525" y="3613150"/>
          <p14:tracePt t="141395" x="1778000" y="3613150"/>
          <p14:tracePt t="141412" x="1758950" y="3613150"/>
          <p14:tracePt t="141428" x="1736725" y="3613150"/>
          <p14:tracePt t="141444" x="1727200" y="3613150"/>
          <p14:tracePt t="141462" x="1714500" y="3613150"/>
          <p14:tracePt t="141478" x="1704975" y="3613150"/>
          <p14:tracePt t="141495" x="1689100" y="3613150"/>
          <p14:tracePt t="141512" x="1679575" y="3613150"/>
          <p14:tracePt t="141620" x="1673225" y="3613150"/>
          <p14:tracePt t="142603" x="1727200" y="3629025"/>
          <p14:tracePt t="142613" x="1819275" y="3635375"/>
          <p14:tracePt t="142628" x="2035175" y="3654425"/>
          <p14:tracePt t="142644" x="2320925" y="3654425"/>
          <p14:tracePt t="142661" x="2511425" y="3654425"/>
          <p14:tracePt t="142678" x="2682875" y="3654425"/>
          <p14:tracePt t="142695" x="2914650" y="3651250"/>
          <p14:tracePt t="142728" x="3165475" y="3651250"/>
          <p14:tracePt t="142761" x="3435350" y="3670300"/>
          <p14:tracePt t="142778" x="3508375" y="3679825"/>
          <p14:tracePt t="142794" x="3578225" y="3679825"/>
          <p14:tracePt t="142811" x="3606800" y="3679825"/>
          <p14:tracePt t="142828" x="3629025" y="3679825"/>
          <p14:tracePt t="142844" x="3644900" y="3679825"/>
          <p14:tracePt t="142861" x="3648075" y="3679825"/>
          <p14:tracePt t="142974" x="3648075" y="3676650"/>
          <p14:tracePt t="142980" x="3648075" y="3673475"/>
          <p14:tracePt t="143001" x="3648075" y="3667125"/>
          <p14:tracePt t="143016" x="3648075" y="3663950"/>
          <p14:tracePt t="143037" x="3648075" y="3657600"/>
          <p14:tracePt t="143044" x="3648075" y="3654425"/>
          <p14:tracePt t="143061" x="3641725" y="3648075"/>
          <p14:tracePt t="143077" x="3632200" y="3641725"/>
          <p14:tracePt t="143095" x="3616325" y="3641725"/>
          <p14:tracePt t="143173" x="3616325" y="3644900"/>
          <p14:tracePt t="143179" x="3616325" y="3651250"/>
          <p14:tracePt t="143195" x="3616325" y="3660775"/>
          <p14:tracePt t="143211" x="3616325" y="3670300"/>
          <p14:tracePt t="143227" x="3616325" y="3679825"/>
          <p14:tracePt t="143244" x="3616325" y="3698875"/>
          <p14:tracePt t="143261" x="3613150" y="3708400"/>
          <p14:tracePt t="143278" x="3606800" y="3717925"/>
          <p14:tracePt t="143295" x="3597275" y="3727450"/>
          <p14:tracePt t="143328" x="3594100" y="3733800"/>
          <p14:tracePt t="145980" x="3622675" y="3740150"/>
          <p14:tracePt t="145987" x="3670300" y="3746500"/>
          <p14:tracePt t="145995" x="3705225" y="3756025"/>
          <p14:tracePt t="146011" x="3790950" y="3771900"/>
          <p14:tracePt t="146028" x="3898900" y="3787775"/>
          <p14:tracePt t="146044" x="4067175" y="3819525"/>
          <p14:tracePt t="146077" x="4210050" y="3835400"/>
          <p14:tracePt t="146111" x="4318000" y="3848100"/>
          <p14:tracePt t="146127" x="4368800" y="3848100"/>
          <p14:tracePt t="146145" x="4445000" y="3848100"/>
          <p14:tracePt t="146161" x="4489450" y="3848100"/>
          <p14:tracePt t="146177" x="4511675" y="3848100"/>
          <p14:tracePt t="146194" x="4546600" y="3848100"/>
          <p14:tracePt t="146211" x="4556125" y="3848100"/>
          <p14:tracePt t="146227" x="4565650" y="3848100"/>
          <p14:tracePt t="146243" x="4584700" y="3848100"/>
          <p14:tracePt t="146261" x="4591050" y="3848100"/>
          <p14:tracePt t="146277" x="4600575" y="3848100"/>
          <p14:tracePt t="146294" x="4616450" y="3835400"/>
          <p14:tracePt t="146311" x="4629150" y="3825875"/>
          <p14:tracePt t="146327" x="4648200" y="3810000"/>
          <p14:tracePt t="146344" x="4667250" y="3794125"/>
          <p14:tracePt t="146361" x="4683125" y="3790950"/>
          <p14:tracePt t="146378" x="4699000" y="3790950"/>
          <p14:tracePt t="146394" x="4708525" y="3790950"/>
          <p14:tracePt t="146458" x="4708525" y="3784600"/>
          <p14:tracePt t="146465" x="4708525" y="3778250"/>
          <p14:tracePt t="146478" x="4708525" y="3768725"/>
          <p14:tracePt t="146494" x="4708525" y="3759200"/>
          <p14:tracePt t="146510" x="4708525" y="3749675"/>
          <p14:tracePt t="146528" x="4708525" y="3746500"/>
          <p14:tracePt t="146561" x="4708525" y="3740150"/>
          <p14:tracePt t="146606" x="4708525" y="3736975"/>
          <p14:tracePt t="147733" x="4708525" y="3724275"/>
          <p14:tracePt t="150213" x="4743450" y="3736975"/>
          <p14:tracePt t="150220" x="4803775" y="3762375"/>
          <p14:tracePt t="150227" x="4876800" y="3781425"/>
          <p14:tracePt t="150244" x="4997450" y="3825875"/>
          <p14:tracePt t="150264" x="5184775" y="3851275"/>
          <p14:tracePt t="150277" x="5311775" y="3857625"/>
          <p14:tracePt t="150310" x="5467350" y="3857625"/>
          <p14:tracePt t="150343" x="5594350" y="3857625"/>
          <p14:tracePt t="150360" x="5648325" y="3857625"/>
          <p14:tracePt t="150377" x="5708650" y="3857625"/>
          <p14:tracePt t="150393" x="5734050" y="3863975"/>
          <p14:tracePt t="150411" x="5753100" y="3863975"/>
          <p14:tracePt t="150427" x="5768975" y="3863975"/>
          <p14:tracePt t="150443" x="5778500" y="3863975"/>
          <p14:tracePt t="150461" x="5797550" y="3863975"/>
          <p14:tracePt t="150477" x="5829300" y="3863975"/>
          <p14:tracePt t="150493" x="5851525" y="3863975"/>
          <p14:tracePt t="150510" x="5886450" y="3863975"/>
          <p14:tracePt t="150526" x="5927725" y="3863975"/>
          <p14:tracePt t="150543" x="5956300" y="3863975"/>
          <p14:tracePt t="150561" x="6003925" y="3860800"/>
          <p14:tracePt t="150577" x="6042025" y="3860800"/>
          <p14:tracePt t="150593" x="6070600" y="3860800"/>
          <p14:tracePt t="150610" x="6108700" y="3854450"/>
          <p14:tracePt t="150627" x="6156325" y="3854450"/>
          <p14:tracePt t="150643" x="6184900" y="3848100"/>
          <p14:tracePt t="150661" x="6210300" y="3844925"/>
          <p14:tracePt t="150677" x="6226175" y="3838575"/>
          <p14:tracePt t="150693" x="6242050" y="3829050"/>
          <p14:tracePt t="150710" x="6257925" y="3813175"/>
          <p14:tracePt t="150727" x="6267450" y="3813175"/>
          <p14:tracePt t="150743" x="6276975" y="3806825"/>
          <p14:tracePt t="150761" x="6296025" y="3803650"/>
          <p14:tracePt t="150777" x="6308725" y="3797300"/>
          <p14:tracePt t="150793" x="6321425" y="3787775"/>
          <p14:tracePt t="150810" x="6350000" y="3771900"/>
          <p14:tracePt t="150827" x="6372225" y="3762375"/>
          <p14:tracePt t="150843" x="6400800" y="3749675"/>
          <p14:tracePt t="150860" x="6438900" y="3730625"/>
          <p14:tracePt t="150877" x="6461125" y="3714750"/>
          <p14:tracePt t="150893" x="6470650" y="3714750"/>
          <p14:tracePt t="150910" x="6486525" y="3708400"/>
          <p14:tracePt t="150927" x="6492875" y="3705225"/>
          <p14:tracePt t="150943" x="6492875" y="3698875"/>
          <p14:tracePt t="150960" x="6492875" y="3695700"/>
          <p14:tracePt t="150977" x="6483350" y="3683000"/>
          <p14:tracePt t="150994" x="6467475" y="3667125"/>
          <p14:tracePt t="151010" x="6391275" y="3641725"/>
          <p14:tracePt t="151027" x="6283325" y="3606800"/>
          <p14:tracePt t="151044" x="6181725" y="3565525"/>
          <p14:tracePt t="151060" x="6054725" y="3508375"/>
          <p14:tracePt t="151077" x="5978525" y="3486150"/>
          <p14:tracePt t="151094" x="5921375" y="3479800"/>
          <p14:tracePt t="151110" x="5883275" y="3479800"/>
          <p14:tracePt t="151126" x="5867400" y="3479800"/>
          <p14:tracePt t="151144" x="5857875" y="3479800"/>
          <p14:tracePt t="151160" x="5835650" y="3479800"/>
          <p14:tracePt t="151177" x="5826125" y="3486150"/>
          <p14:tracePt t="151194" x="5826125" y="3492500"/>
          <p14:tracePt t="151210" x="5826125" y="3511550"/>
          <p14:tracePt t="151227" x="5826125" y="3521075"/>
          <p14:tracePt t="151243" x="5826125" y="3530600"/>
          <p14:tracePt t="151260" x="5826125" y="3546475"/>
          <p14:tracePt t="151277" x="5826125" y="3559175"/>
          <p14:tracePt t="151293" x="5826125" y="3571875"/>
          <p14:tracePt t="151310" x="5826125" y="3584575"/>
          <p14:tracePt t="151327" x="5826125" y="3606800"/>
          <p14:tracePt t="151343" x="5826125" y="3622675"/>
          <p14:tracePt t="151360" x="5829300" y="3660775"/>
          <p14:tracePt t="151377" x="5842000" y="3686175"/>
          <p14:tracePt t="151393" x="5857875" y="3702050"/>
          <p14:tracePt t="151410" x="5873750" y="3730625"/>
          <p14:tracePt t="151426" x="5883275" y="3740150"/>
          <p14:tracePt t="151443" x="5905500" y="3749675"/>
          <p14:tracePt t="151460" x="5940425" y="3775075"/>
          <p14:tracePt t="151477" x="5978525" y="3787775"/>
          <p14:tracePt t="151494" x="6061075" y="3806825"/>
          <p14:tracePt t="151511" x="6124575" y="3829050"/>
          <p14:tracePt t="151526" x="6178550" y="3841750"/>
          <p14:tracePt t="151544" x="6242050" y="3860800"/>
          <p14:tracePt t="151560" x="6280150" y="3860800"/>
          <p14:tracePt t="151577" x="6324600" y="3860800"/>
          <p14:tracePt t="151594" x="6403975" y="3867150"/>
          <p14:tracePt t="151610" x="6483350" y="3867150"/>
          <p14:tracePt t="151627" x="6546850" y="3867150"/>
          <p14:tracePt t="151644" x="6616700" y="3867150"/>
          <p14:tracePt t="151660" x="6661150" y="3867150"/>
          <p14:tracePt t="151677" x="6689725" y="3867150"/>
          <p14:tracePt t="151694" x="6743700" y="3867150"/>
          <p14:tracePt t="151710" x="6788150" y="3867150"/>
          <p14:tracePt t="151727" x="6838950" y="3867150"/>
          <p14:tracePt t="151743" x="6911975" y="3851275"/>
          <p14:tracePt t="151760" x="6965950" y="3838575"/>
          <p14:tracePt t="151777" x="7010400" y="3819525"/>
          <p14:tracePt t="151794" x="7089775" y="3797300"/>
          <p14:tracePt t="151810" x="7121525" y="3787775"/>
          <p14:tracePt t="151827" x="7150100" y="3775075"/>
          <p14:tracePt t="151843" x="7172325" y="3752850"/>
          <p14:tracePt t="151860" x="7181850" y="3743325"/>
          <p14:tracePt t="151877" x="7194550" y="3727450"/>
          <p14:tracePt t="151893" x="7207250" y="3692525"/>
          <p14:tracePt t="151910" x="7207250" y="3676650"/>
          <p14:tracePt t="151927" x="7191375" y="3654425"/>
          <p14:tracePt t="151943" x="7175500" y="3632200"/>
          <p14:tracePt t="151960" x="7165975" y="3616325"/>
          <p14:tracePt t="151976" x="7156450" y="3600450"/>
          <p14:tracePt t="151993" x="7134225" y="3587750"/>
          <p14:tracePt t="152010" x="7124700" y="3575050"/>
          <p14:tracePt t="152027" x="7115175" y="3565525"/>
          <p14:tracePt t="152044" x="7096125" y="3546475"/>
          <p14:tracePt t="152060" x="7083425" y="3536950"/>
          <p14:tracePt t="152077" x="7073900" y="3530600"/>
          <p14:tracePt t="152093" x="7035800" y="3517900"/>
          <p14:tracePt t="152110" x="7010400" y="3502025"/>
          <p14:tracePt t="152127" x="6972300" y="3489325"/>
          <p14:tracePt t="152143" x="6902450" y="3470275"/>
          <p14:tracePt t="152160" x="6848475" y="3457575"/>
          <p14:tracePt t="152177" x="6810375" y="3438525"/>
          <p14:tracePt t="152193" x="6740525" y="3429000"/>
          <p14:tracePt t="152210" x="6680200" y="3429000"/>
          <p14:tracePt t="152226" x="6619875" y="3429000"/>
          <p14:tracePt t="152243" x="6534150" y="3429000"/>
          <p14:tracePt t="152260" x="6473825" y="3429000"/>
          <p14:tracePt t="152277" x="6419850" y="3448050"/>
          <p14:tracePt t="152294" x="6337300" y="3467100"/>
          <p14:tracePt t="152310" x="6292850" y="3473450"/>
          <p14:tracePt t="152327" x="6248400" y="3486150"/>
          <p14:tracePt t="152344" x="6184900" y="3511550"/>
          <p14:tracePt t="152360" x="6153150" y="3524250"/>
          <p14:tracePt t="152377" x="6115050" y="3536950"/>
          <p14:tracePt t="152393" x="6057900" y="3556000"/>
          <p14:tracePt t="152410" x="6029325" y="3575050"/>
          <p14:tracePt t="152426" x="5997575" y="3587750"/>
          <p14:tracePt t="152444" x="5962650" y="3603625"/>
          <p14:tracePt t="152460" x="5937250" y="3616325"/>
          <p14:tracePt t="152476" x="5927725" y="3632200"/>
          <p14:tracePt t="152493" x="5905500" y="3648075"/>
          <p14:tracePt t="152510" x="5895975" y="3657600"/>
          <p14:tracePt t="152527" x="5876925" y="3670300"/>
          <p14:tracePt t="152544" x="5867400" y="3686175"/>
          <p14:tracePt t="152560" x="5857875" y="3695700"/>
          <p14:tracePt t="152576" x="5848350" y="3708400"/>
          <p14:tracePt t="152593" x="5835650" y="3721100"/>
          <p14:tracePt t="152610" x="5835650" y="3730625"/>
          <p14:tracePt t="152627" x="5835650" y="3746500"/>
          <p14:tracePt t="152643" x="5835650" y="3756025"/>
          <p14:tracePt t="152660" x="5845175" y="3771900"/>
          <p14:tracePt t="152677" x="5867400" y="3806825"/>
          <p14:tracePt t="152693" x="5915025" y="3841750"/>
          <p14:tracePt t="152710" x="5953125" y="3867150"/>
          <p14:tracePt t="152727" x="6019800" y="3908425"/>
          <p14:tracePt t="152743" x="6067425" y="3927475"/>
          <p14:tracePt t="152760" x="6111875" y="3940175"/>
          <p14:tracePt t="152777" x="6175375" y="3965575"/>
          <p14:tracePt t="152793" x="6213475" y="3965575"/>
          <p14:tracePt t="152810" x="6257925" y="3965575"/>
          <p14:tracePt t="152826" x="6305550" y="3965575"/>
          <p14:tracePt t="152843" x="6327775" y="3965575"/>
          <p14:tracePt t="152860" x="6356350" y="3965575"/>
          <p14:tracePt t="152877" x="6381750" y="3965575"/>
          <p14:tracePt t="152894" x="6391275" y="3965575"/>
          <p14:tracePt t="152910" x="6407150" y="3965575"/>
          <p14:tracePt t="152926" x="6426200" y="3965575"/>
          <p14:tracePt t="152943" x="6442075" y="3965575"/>
          <p14:tracePt t="152960" x="6470650" y="3965575"/>
          <p14:tracePt t="152976" x="6534150" y="3965575"/>
          <p14:tracePt t="152993" x="6562725" y="3965575"/>
          <p14:tracePt t="153010" x="6597650" y="3965575"/>
          <p14:tracePt t="153026" x="6638925" y="3965575"/>
          <p14:tracePt t="153043" x="6661150" y="3965575"/>
          <p14:tracePt t="153060" x="6670675" y="3965575"/>
          <p14:tracePt t="153077" x="6711950" y="3946525"/>
          <p14:tracePt t="153093" x="6727825" y="3937000"/>
          <p14:tracePt t="153110" x="6759575" y="3924300"/>
          <p14:tracePt t="153127" x="6816725" y="3898900"/>
          <p14:tracePt t="153143" x="6838950" y="3886200"/>
          <p14:tracePt t="153160" x="6864350" y="3867150"/>
          <p14:tracePt t="153176" x="6902450" y="3816350"/>
          <p14:tracePt t="153193" x="6915150" y="3787775"/>
          <p14:tracePt t="153210" x="6927850" y="3733800"/>
          <p14:tracePt t="153227" x="6940550" y="3676650"/>
          <p14:tracePt t="153243" x="6940550" y="3654425"/>
          <p14:tracePt t="153260" x="6940550" y="3644900"/>
          <p14:tracePt t="153276" x="6934200" y="3629025"/>
          <p14:tracePt t="153293" x="6924675" y="3619500"/>
          <p14:tracePt t="153310" x="6911975" y="3603625"/>
          <p14:tracePt t="153327" x="6899275" y="3590925"/>
          <p14:tracePt t="153343" x="6883400" y="3581400"/>
          <p14:tracePt t="153360" x="6873875" y="3568700"/>
          <p14:tracePt t="153377" x="6858000" y="3549650"/>
          <p14:tracePt t="153393" x="6848475" y="3540125"/>
          <p14:tracePt t="153411" x="6826250" y="3524250"/>
          <p14:tracePt t="153427" x="6816725" y="3508375"/>
          <p14:tracePt t="153443" x="6807200" y="3505200"/>
          <p14:tracePt t="153461" x="6781800" y="3492500"/>
          <p14:tracePt t="153476" x="6772275" y="3489325"/>
          <p14:tracePt t="153493" x="6762750" y="3489325"/>
          <p14:tracePt t="153510" x="6746875" y="3489325"/>
          <p14:tracePt t="153526" x="6731000" y="3482975"/>
          <p14:tracePt t="153543" x="6721475" y="3482975"/>
          <p14:tracePt t="153560" x="6708775" y="3482975"/>
          <p14:tracePt t="153577" x="6699250" y="3473450"/>
          <p14:tracePt t="153593" x="6683375" y="3473450"/>
          <p14:tracePt t="153611" x="6667500" y="3473450"/>
          <p14:tracePt t="153626" x="6657975" y="3473450"/>
          <p14:tracePt t="153643" x="6648450" y="3473450"/>
          <p14:tracePt t="153661" x="6629400" y="3473450"/>
          <p14:tracePt t="153677" x="6619875" y="3473450"/>
          <p14:tracePt t="153694" x="6610350" y="3473450"/>
          <p14:tracePt t="153710" x="6594475" y="3473450"/>
          <p14:tracePt t="153726" x="6584950" y="3473450"/>
          <p14:tracePt t="154004" x="6584950" y="3476625"/>
          <p14:tracePt t="154010" x="6584950" y="3479800"/>
          <p14:tracePt t="154026" x="6584950" y="3495675"/>
          <p14:tracePt t="154044" x="6584950" y="3505200"/>
          <p14:tracePt t="154060" x="6584950" y="3511550"/>
          <p14:tracePt t="154081" x="6584950" y="3514725"/>
          <p14:tracePt t="154093" x="6584950" y="3521075"/>
          <p14:tracePt t="154111" x="6575425" y="3533775"/>
          <p14:tracePt t="154126" x="6562725" y="3549650"/>
          <p14:tracePt t="154143" x="6553200" y="3565525"/>
          <p14:tracePt t="154159" x="6527800" y="3622675"/>
          <p14:tracePt t="154177" x="6505575" y="3689350"/>
          <p14:tracePt t="154193" x="6473825" y="3727450"/>
          <p14:tracePt t="154210" x="6435725" y="3794125"/>
          <p14:tracePt t="154226" x="6400800" y="3832225"/>
          <p14:tracePt t="154243" x="6375400" y="3879850"/>
          <p14:tracePt t="154260" x="6343650" y="3943350"/>
          <p14:tracePt t="154277" x="6330950" y="3975100"/>
          <p14:tracePt t="154293" x="6318250" y="4006850"/>
          <p14:tracePt t="154311" x="6311900" y="4038600"/>
          <p14:tracePt t="154327" x="6311900" y="4054475"/>
          <p14:tracePt t="154344" x="6311900" y="4070350"/>
          <p14:tracePt t="154360" x="6311900" y="4079875"/>
          <p14:tracePt t="154376" x="6311900" y="4089400"/>
          <p14:tracePt t="154886" x="6232525" y="4057650"/>
          <p14:tracePt t="154893" x="6108700" y="3994150"/>
          <p14:tracePt t="154900" x="5940425" y="3933825"/>
          <p14:tracePt t="154910" x="5676900" y="3832225"/>
          <p14:tracePt t="154927" x="5121275" y="3686175"/>
          <p14:tracePt t="154943" x="4168775" y="3521075"/>
          <p14:tracePt t="154962" x="3619500" y="3479800"/>
          <p14:tracePt t="154995" x="2282825" y="3381375"/>
          <p14:tracePt t="155028" x="1203325" y="3317875"/>
          <p14:tracePt t="155044" x="952500" y="3317875"/>
          <p14:tracePt t="155061" x="695325" y="3295650"/>
          <p14:tracePt t="155078" x="422275" y="3295650"/>
          <p14:tracePt t="155094" x="250825" y="3295650"/>
          <p14:tracePt t="155111" x="101600" y="3295650"/>
          <p14:tracePt t="155698" x="6350" y="3867150"/>
          <p14:tracePt t="155706" x="19050" y="3879850"/>
          <p14:tracePt t="155713" x="38100" y="3886200"/>
          <p14:tracePt t="155726" x="63500" y="3898900"/>
          <p14:tracePt t="155743" x="85725" y="3911600"/>
          <p14:tracePt t="155760" x="107950" y="3921125"/>
          <p14:tracePt t="155793" x="174625" y="3959225"/>
          <p14:tracePt t="155827" x="254000" y="3987800"/>
          <p14:tracePt t="155843" x="317500" y="4010025"/>
          <p14:tracePt t="155860" x="384175" y="4022725"/>
          <p14:tracePt t="155876" x="482600" y="4044950"/>
          <p14:tracePt t="155893" x="546100" y="4044950"/>
          <p14:tracePt t="155910" x="596900" y="4044950"/>
          <p14:tracePt t="155927" x="628650" y="4044950"/>
          <p14:tracePt t="155943" x="638175" y="4044950"/>
          <p14:tracePt t="155959" x="650875" y="4044950"/>
          <p14:tracePt t="155976" x="654050" y="4044950"/>
          <p14:tracePt t="156012" x="654050" y="4038600"/>
          <p14:tracePt t="156026" x="654050" y="4029075"/>
          <p14:tracePt t="156043" x="641350" y="4006850"/>
          <p14:tracePt t="156059" x="609600" y="3975100"/>
          <p14:tracePt t="156061" x="596900" y="3946525"/>
          <p14:tracePt t="156076" x="565150" y="3908425"/>
          <p14:tracePt t="156093" x="530225" y="3860800"/>
          <p14:tracePt t="156109" x="504825" y="3829050"/>
          <p14:tracePt t="156126" x="460375" y="3784600"/>
          <p14:tracePt t="156143" x="434975" y="3746500"/>
          <p14:tracePt t="156159" x="403225" y="3721100"/>
          <p14:tracePt t="156177" x="381000" y="3686175"/>
          <p14:tracePt t="156193" x="349250" y="3673475"/>
          <p14:tracePt t="156210" x="327025" y="3657600"/>
          <p14:tracePt t="156226" x="298450" y="3638550"/>
          <p14:tracePt t="156243" x="285750" y="3616325"/>
          <p14:tracePt t="156260" x="269875" y="3600450"/>
          <p14:tracePt t="156276" x="260350" y="3590925"/>
          <p14:tracePt t="156293" x="244475" y="3581400"/>
          <p14:tracePt t="156310" x="231775" y="3565525"/>
          <p14:tracePt t="156326" x="222250" y="3562350"/>
          <p14:tracePt t="156396" x="228600" y="3562350"/>
          <p14:tracePt t="156404" x="238125" y="3568700"/>
          <p14:tracePt t="156412" x="266700" y="3581400"/>
          <p14:tracePt t="156426" x="311150" y="3609975"/>
          <p14:tracePt t="156443" x="384175" y="3663950"/>
          <p14:tracePt t="156460" x="469900" y="3705225"/>
          <p14:tracePt t="156476" x="517525" y="3740150"/>
          <p14:tracePt t="156493" x="561975" y="3759200"/>
          <p14:tracePt t="156510" x="625475" y="3778250"/>
          <p14:tracePt t="156526" x="682625" y="3800475"/>
          <p14:tracePt t="156543" x="727075" y="3813175"/>
          <p14:tracePt t="156560" x="790575" y="3819525"/>
          <p14:tracePt t="156577" x="835025" y="3819525"/>
          <p14:tracePt t="156593" x="854075" y="3819525"/>
          <p14:tracePt t="156609" x="889000" y="3819525"/>
          <p14:tracePt t="156626" x="898525" y="3816350"/>
          <p14:tracePt t="156643" x="908050" y="3806825"/>
          <p14:tracePt t="156660" x="930275" y="3787775"/>
          <p14:tracePt t="156676" x="939800" y="3778250"/>
          <p14:tracePt t="156693" x="955675" y="3765550"/>
          <p14:tracePt t="156710" x="977900" y="3743325"/>
          <p14:tracePt t="156726" x="987425" y="3743325"/>
          <p14:tracePt t="156743" x="996950" y="3743325"/>
          <p14:tracePt t="156760" x="1000125" y="3743325"/>
          <p14:tracePt t="156795" x="993775" y="3743325"/>
          <p14:tracePt t="156810" x="977900" y="3743325"/>
          <p14:tracePt t="156826" x="942975" y="3733800"/>
          <p14:tracePt t="156843" x="879475" y="3717925"/>
          <p14:tracePt t="156860" x="717550" y="3660775"/>
          <p14:tracePt t="156876" x="609600" y="3625850"/>
          <p14:tracePt t="156893" x="508000" y="3594100"/>
          <p14:tracePt t="156909" x="339725" y="3543300"/>
          <p14:tracePt t="156926" x="244475" y="3527425"/>
          <p14:tracePt t="156945" x="130175" y="3495675"/>
          <p14:tracePt t="156960" x="79375" y="3489325"/>
          <p14:tracePt t="156976" x="41275" y="3489325"/>
          <p14:tracePt t="156993" x="12700" y="3489325"/>
          <p14:tracePt t="157194" x="3175" y="3552825"/>
          <p14:tracePt t="157202" x="12700" y="3559175"/>
          <p14:tracePt t="157209" x="41275" y="3571875"/>
          <p14:tracePt t="157226" x="79375" y="3590925"/>
          <p14:tracePt t="157244" x="136525" y="3609975"/>
          <p14:tracePt t="157260" x="168275" y="3629025"/>
          <p14:tracePt t="157293" x="212725" y="3638550"/>
          <p14:tracePt t="157326" x="295275" y="3638550"/>
          <p14:tracePt t="157343" x="358775" y="3638550"/>
          <p14:tracePt t="157359" x="396875" y="3635375"/>
          <p14:tracePt t="157376" x="431800" y="3632200"/>
          <p14:tracePt t="157393" x="476250" y="3606800"/>
          <p14:tracePt t="157410" x="492125" y="3600450"/>
          <p14:tracePt t="157426" x="514350" y="3594100"/>
          <p14:tracePt t="157444" x="542925" y="3587750"/>
          <p14:tracePt t="157459" x="552450" y="3584575"/>
          <p14:tracePt t="157476" x="561975" y="3578225"/>
          <p14:tracePt t="157493" x="577850" y="3575050"/>
          <p14:tracePt t="157510" x="581025" y="3575050"/>
          <p14:tracePt t="158548" x="676275" y="3575050"/>
          <p14:tracePt t="158555" x="838200" y="3552825"/>
          <p14:tracePt t="158562" x="1057275" y="3527425"/>
          <p14:tracePt t="158576" x="1631950" y="3482975"/>
          <p14:tracePt t="158594" x="2378075" y="3371850"/>
          <p14:tracePt t="158612" x="3721100" y="3257550"/>
          <p14:tracePt t="158628" x="4676775" y="3238500"/>
          <p14:tracePt t="158661" x="6838950" y="3251200"/>
          <p14:tracePt t="158694" x="8112125" y="3311525"/>
          <p14:tracePt t="158713" x="8956675" y="3340100"/>
          <p14:tracePt t="159346" x="9115425" y="3349625"/>
          <p14:tracePt t="159352" x="9067800" y="3343275"/>
          <p14:tracePt t="159361" x="9029700" y="3333750"/>
          <p14:tracePt t="159377" x="8912225" y="3308350"/>
          <p14:tracePt t="159394" x="8813800" y="3292475"/>
          <p14:tracePt t="159409" x="8709025" y="3292475"/>
          <p14:tracePt t="159426" x="8655050" y="3292475"/>
          <p14:tracePt t="159460" x="8591550" y="3292475"/>
          <p14:tracePt t="159493" x="8540750" y="3286125"/>
          <p14:tracePt t="159509" x="8499475" y="3286125"/>
          <p14:tracePt t="159526" x="8477250" y="3286125"/>
          <p14:tracePt t="159543" x="8448675" y="3286125"/>
          <p14:tracePt t="159560" x="8435975" y="3286125"/>
          <p14:tracePt t="159576" x="8426450" y="3286125"/>
          <p14:tracePt t="159592" x="8410575" y="3286125"/>
          <p14:tracePt t="159610" x="8394700" y="3286125"/>
          <p14:tracePt t="159626" x="8385175" y="3286125"/>
          <p14:tracePt t="159643" x="8356600" y="3286125"/>
          <p14:tracePt t="159659" x="8324850" y="3286125"/>
          <p14:tracePt t="159676" x="8302625" y="3286125"/>
          <p14:tracePt t="159693" x="8293100" y="3286125"/>
          <p14:tracePt t="159709" x="8277225" y="3289300"/>
          <p14:tracePt t="159726" x="8248650" y="3295650"/>
          <p14:tracePt t="159743" x="8220075" y="3295650"/>
          <p14:tracePt t="159759" x="8115300" y="3295650"/>
          <p14:tracePt t="159776" x="8032750" y="3302000"/>
          <p14:tracePt t="159793" x="7950200" y="3302000"/>
          <p14:tracePt t="159809" x="7870825" y="3302000"/>
          <p14:tracePt t="159826" x="7848600" y="3302000"/>
          <p14:tracePt t="159843" x="7832725" y="3302000"/>
          <p14:tracePt t="159860" x="7820025" y="3302000"/>
          <p14:tracePt t="159876" x="7810500" y="3302000"/>
          <p14:tracePt t="159893" x="7804150" y="3308350"/>
          <p14:tracePt t="159926" x="7804150" y="3324225"/>
          <p14:tracePt t="159942" x="7804150" y="3327400"/>
          <p14:tracePt t="159959" x="7816850" y="3343275"/>
          <p14:tracePt t="159976" x="7870825" y="3355975"/>
          <p14:tracePt t="159993" x="7975600" y="3394075"/>
          <p14:tracePt t="160010" x="8039100" y="3416300"/>
          <p14:tracePt t="160026" x="8086725" y="3435350"/>
          <p14:tracePt t="160042" x="8124825" y="3454400"/>
          <p14:tracePt t="160060" x="8188325" y="3473450"/>
          <p14:tracePt t="160076" x="8239125" y="3486150"/>
          <p14:tracePt t="160093" x="8312150" y="3486150"/>
          <p14:tracePt t="160110" x="8356600" y="3482975"/>
          <p14:tracePt t="160126" x="8394700" y="3473450"/>
          <p14:tracePt t="160142" x="8416925" y="3460750"/>
          <p14:tracePt t="160159" x="8432800" y="3438525"/>
          <p14:tracePt t="160176" x="8448675" y="3429000"/>
          <p14:tracePt t="160193" x="8455025" y="3416300"/>
          <p14:tracePt t="160209" x="8455025" y="3409950"/>
          <p14:tracePt t="160226" x="8458200" y="3409950"/>
          <p14:tracePt t="160243" x="8467725" y="3394075"/>
          <p14:tracePt t="160260" x="8467725" y="3390900"/>
          <p14:tracePt t="160293" x="8467725" y="3375025"/>
          <p14:tracePt t="160309" x="8467725" y="3365500"/>
          <p14:tracePt t="160326" x="8429625" y="3352800"/>
          <p14:tracePt t="160343" x="8305800" y="3314700"/>
          <p14:tracePt t="160359" x="8220075" y="3298825"/>
          <p14:tracePt t="160376" x="8121650" y="3282950"/>
          <p14:tracePt t="160393" x="8010525" y="3260725"/>
          <p14:tracePt t="160409" x="7947025" y="3254375"/>
          <p14:tracePt t="160426" x="7886700" y="3248025"/>
          <p14:tracePt t="160442" x="7810500" y="3248025"/>
          <p14:tracePt t="160459" x="7766050" y="3248025"/>
          <p14:tracePt t="160476" x="7743825" y="3248025"/>
          <p14:tracePt t="160493" x="7705725" y="3267075"/>
          <p14:tracePt t="160509" x="7696200" y="3276600"/>
          <p14:tracePt t="160526" x="7686675" y="3276600"/>
          <p14:tracePt t="160542" x="7667625" y="3276600"/>
          <p14:tracePt t="160576" x="7661275" y="3276600"/>
          <p14:tracePt t="160629" x="7664450" y="3276600"/>
          <p14:tracePt t="160636" x="7673975" y="3276600"/>
          <p14:tracePt t="160642" x="7686675" y="3276600"/>
          <p14:tracePt t="160660" x="7715250" y="3270250"/>
          <p14:tracePt t="160675" x="7753350" y="3270250"/>
          <p14:tracePt t="160693" x="7791450" y="3270250"/>
          <p14:tracePt t="160709" x="7813675" y="3270250"/>
          <p14:tracePt t="160725" x="7835900" y="3270250"/>
          <p14:tracePt t="160743" x="7877175" y="3270250"/>
          <p14:tracePt t="160759" x="7915275" y="3273425"/>
          <p14:tracePt t="160775" x="7943850" y="3276600"/>
          <p14:tracePt t="160793" x="7978775" y="3276600"/>
          <p14:tracePt t="160809" x="7988300" y="3276600"/>
          <p14:tracePt t="160826" x="7997825" y="3282950"/>
          <p14:tracePt t="161149" x="8001000" y="3289300"/>
          <p14:tracePt t="161155" x="8007350" y="3292475"/>
          <p14:tracePt t="161163" x="8016875" y="3298825"/>
          <p14:tracePt t="161176" x="8039100" y="3305175"/>
          <p14:tracePt t="161192" x="8064500" y="3321050"/>
          <p14:tracePt t="161209" x="8096250" y="3333750"/>
          <p14:tracePt t="161226" x="8143875" y="3333750"/>
          <p14:tracePt t="161243" x="8153400" y="3333750"/>
          <p14:tracePt t="161260" x="8162925" y="3333750"/>
          <p14:tracePt t="161276" x="8166100" y="3333750"/>
          <p14:tracePt t="161309" x="8159750" y="3333750"/>
          <p14:tracePt t="161326" x="8128000" y="3333750"/>
          <p14:tracePt t="161342" x="8083550" y="3333750"/>
          <p14:tracePt t="161359" x="7981950" y="3333750"/>
          <p14:tracePt t="161375" x="7775575" y="3333750"/>
          <p14:tracePt t="161392" x="7626350" y="3333750"/>
          <p14:tracePt t="161409" x="7445375" y="3333750"/>
          <p14:tracePt t="161425" x="7261225" y="3333750"/>
          <p14:tracePt t="161442" x="7153275" y="3343275"/>
          <p14:tracePt t="161459" x="7035800" y="3359150"/>
          <p14:tracePt t="161476" x="6905625" y="3375025"/>
          <p14:tracePt t="161492" x="6819900" y="3390900"/>
          <p14:tracePt t="161509" x="6756400" y="3403600"/>
          <p14:tracePt t="161526" x="6654800" y="3425825"/>
          <p14:tracePt t="161543" x="6619875" y="3432175"/>
          <p14:tracePt t="161559" x="6581775" y="3432175"/>
          <p14:tracePt t="161576" x="6540500" y="3438525"/>
          <p14:tracePt t="161593" x="6518275" y="3438525"/>
          <p14:tracePt t="161610" x="6496050" y="3444875"/>
          <p14:tracePt t="161626" x="6454775" y="3457575"/>
          <p14:tracePt t="161642" x="6432550" y="3457575"/>
          <p14:tracePt t="161660" x="6410325" y="3463925"/>
          <p14:tracePt t="161675" x="6388100" y="3467100"/>
          <p14:tracePt t="161692" x="6359525" y="3467100"/>
          <p14:tracePt t="161709" x="6340475" y="3467100"/>
          <p14:tracePt t="161725" x="6267450" y="3463925"/>
          <p14:tracePt t="161742" x="6223000" y="3444875"/>
          <p14:tracePt t="161760" x="6159500" y="3425825"/>
          <p14:tracePt t="161776" x="6137275" y="3425825"/>
          <p14:tracePt t="161792" x="6115050" y="3425825"/>
          <p14:tracePt t="161809" x="6105525" y="3425825"/>
          <p14:tracePt t="161826" x="6096000" y="3425825"/>
          <p14:tracePt t="161868" x="6102350" y="3425825"/>
          <p14:tracePt t="161875" x="6111875" y="3429000"/>
          <p14:tracePt t="161893" x="6156325" y="3435350"/>
          <p14:tracePt t="161909" x="6238875" y="3435350"/>
          <p14:tracePt t="161927" x="6432550" y="3435350"/>
          <p14:tracePt t="161943" x="6550025" y="3429000"/>
          <p14:tracePt t="161960" x="6629400" y="3429000"/>
          <p14:tracePt t="161976" x="6645275" y="3429000"/>
          <p14:tracePt t="161993" x="6654800" y="3429000"/>
          <p14:tracePt t="162026" x="6651625" y="3419475"/>
          <p14:tracePt t="162042" x="6635750" y="3409950"/>
          <p14:tracePt t="162060" x="6584950" y="3384550"/>
          <p14:tracePt t="162076" x="6508750" y="3352800"/>
          <p14:tracePt t="162093" x="6388100" y="3317875"/>
          <p14:tracePt t="162110" x="6207125" y="3276600"/>
          <p14:tracePt t="162126" x="6089650" y="3257550"/>
          <p14:tracePt t="162143" x="5994400" y="3241675"/>
          <p14:tracePt t="162160" x="5895975" y="3235325"/>
          <p14:tracePt t="162176" x="5851525" y="3235325"/>
          <p14:tracePt t="162193" x="5829300" y="3235325"/>
          <p14:tracePt t="162210" x="5810250" y="3235325"/>
          <p14:tracePt t="162225" x="5800725" y="3235325"/>
          <p14:tracePt t="162243" x="5794375" y="3235325"/>
          <p14:tracePt t="162260" x="5797550" y="3235325"/>
          <p14:tracePt t="162276" x="5819775" y="3235325"/>
          <p14:tracePt t="162293" x="5842000" y="3216275"/>
          <p14:tracePt t="162309" x="5892800" y="3200400"/>
          <p14:tracePt t="162325" x="5915025" y="3175000"/>
          <p14:tracePt t="162343" x="5949950" y="3143250"/>
          <p14:tracePt t="162359" x="5988050" y="3076575"/>
          <p14:tracePt t="162375" x="6019800" y="3038475"/>
          <p14:tracePt t="162392" x="6067425" y="2968625"/>
          <p14:tracePt t="162409" x="6153150" y="2794000"/>
          <p14:tracePt t="162425" x="6216650" y="2670175"/>
          <p14:tracePt t="162442" x="6273800" y="2578100"/>
          <p14:tracePt t="162459" x="6346825" y="2447925"/>
          <p14:tracePt t="162475" x="6369050" y="2390775"/>
          <p14:tracePt t="162492" x="6381750" y="2352675"/>
          <p14:tracePt t="162509" x="6391275" y="2330450"/>
          <p14:tracePt t="162525" x="6391275" y="2320925"/>
          <p14:tracePt t="162542" x="6391275" y="2305050"/>
          <p14:tracePt t="162559" x="6407150" y="2305050"/>
          <p14:tracePt t="162575" x="6416675" y="2305050"/>
          <p14:tracePt t="162592" x="6423025" y="2305050"/>
          <p14:tracePt t="162609" x="6432550" y="2305050"/>
          <p14:tracePt t="162626" x="6442075" y="2305050"/>
          <p14:tracePt t="162643" x="6442075" y="2317750"/>
          <p14:tracePt t="162659" x="6457950" y="2333625"/>
          <p14:tracePt t="162675" x="6467475" y="2355850"/>
          <p14:tracePt t="162692" x="6480175" y="2387600"/>
          <p14:tracePt t="162709" x="6505575" y="2428875"/>
          <p14:tracePt t="162726" x="6553200" y="2470150"/>
          <p14:tracePt t="162743" x="6623050" y="2524125"/>
          <p14:tracePt t="162759" x="6727825" y="2613025"/>
          <p14:tracePt t="162775" x="6797675" y="2667000"/>
          <p14:tracePt t="162793" x="6867525" y="2714625"/>
          <p14:tracePt t="162809" x="6965950" y="2781300"/>
          <p14:tracePt t="162825" x="7013575" y="2816225"/>
          <p14:tracePt t="162843" x="7058025" y="2854325"/>
          <p14:tracePt t="162859" x="7083425" y="2886075"/>
          <p14:tracePt t="162875" x="7115175" y="2924175"/>
          <p14:tracePt t="162893" x="7156450" y="2990850"/>
          <p14:tracePt t="162909" x="7188200" y="3022600"/>
          <p14:tracePt t="162926" x="7213600" y="3054350"/>
          <p14:tracePt t="162944" x="7264400" y="3114675"/>
          <p14:tracePt t="162959" x="7318375" y="3165475"/>
          <p14:tracePt t="162975" x="7366000" y="3206750"/>
          <p14:tracePt t="162993" x="7435850" y="3279775"/>
          <p14:tracePt t="163010" x="7486650" y="3314700"/>
          <p14:tracePt t="163025" x="7524750" y="3340100"/>
          <p14:tracePt t="165217" x="7543800" y="3409950"/>
          <p14:tracePt t="165223" x="7553325" y="3492500"/>
          <p14:tracePt t="165231" x="7559675" y="3562350"/>
          <p14:tracePt t="165243" x="7569200" y="3619500"/>
          <p14:tracePt t="165260" x="7585075" y="3797300"/>
          <p14:tracePt t="165275" x="7585075" y="3898900"/>
          <p14:tracePt t="165293" x="7585075" y="3994150"/>
          <p14:tracePt t="165325" x="7585075" y="4117975"/>
          <p14:tracePt t="165359" x="7585075" y="4165600"/>
          <p14:tracePt t="165375" x="7585075" y="4175125"/>
          <p14:tracePt t="165392" x="7585075" y="4191000"/>
          <p14:tracePt t="165409" x="7585075" y="4206875"/>
          <p14:tracePt t="165426" x="7585075" y="4210050"/>
          <p14:tracePt t="165487" x="7578725" y="4210050"/>
          <p14:tracePt t="165494" x="7575550" y="4210050"/>
          <p14:tracePt t="165509" x="7566025" y="4210050"/>
          <p14:tracePt t="165525" x="7559675" y="4210050"/>
          <p14:tracePt t="165542" x="7556500" y="4210050"/>
          <p14:tracePt t="165575" x="7550150" y="4210050"/>
          <p14:tracePt t="165592" x="7546975" y="4210050"/>
          <p14:tracePt t="165609" x="7540625" y="4210050"/>
          <p14:tracePt t="165630" x="7537450" y="4210050"/>
          <p14:tracePt t="165673" x="7531100" y="4210050"/>
          <p14:tracePt t="165708" x="7531100" y="4203700"/>
          <p14:tracePt t="165715" x="7531100" y="4200525"/>
          <p14:tracePt t="165725" x="7531100" y="4194175"/>
          <p14:tracePt t="165742" x="7531100" y="4178300"/>
          <p14:tracePt t="165758" x="7524750" y="4146550"/>
          <p14:tracePt t="165775" x="7518400" y="4102100"/>
          <p14:tracePt t="165792" x="7496175" y="4035425"/>
          <p14:tracePt t="165809" x="7477125" y="3971925"/>
          <p14:tracePt t="165825" x="7470775" y="3943350"/>
          <p14:tracePt t="165843" x="7464425" y="3908425"/>
          <p14:tracePt t="165858" x="7454900" y="3898900"/>
          <p14:tracePt t="165875" x="7454900" y="3883025"/>
          <p14:tracePt t="165893" x="7432675" y="3860800"/>
          <p14:tracePt t="165909" x="7423150" y="3844925"/>
          <p14:tracePt t="165925" x="7410450" y="3813175"/>
          <p14:tracePt t="165943" x="7394575" y="3787775"/>
          <p14:tracePt t="165958" x="7378700" y="3775075"/>
          <p14:tracePt t="165975" x="7369175" y="3762375"/>
          <p14:tracePt t="165993" x="7359650" y="3746500"/>
          <p14:tracePt t="166009" x="7359650" y="3736975"/>
          <p14:tracePt t="166115" x="7359650" y="3743325"/>
          <p14:tracePt t="166121" x="7359650" y="3746500"/>
          <p14:tracePt t="166129" x="7359650" y="3752850"/>
          <p14:tracePt t="166143" x="7359650" y="3768725"/>
          <p14:tracePt t="166159" x="7359650" y="3778250"/>
          <p14:tracePt t="166175" x="7359650" y="3787775"/>
          <p14:tracePt t="166192" x="7369175" y="3803650"/>
          <p14:tracePt t="166208" x="7375525" y="3816350"/>
          <p14:tracePt t="166225" x="7378700" y="3829050"/>
          <p14:tracePt t="166242" x="7400925" y="3838575"/>
          <p14:tracePt t="166258" x="7404100" y="3841750"/>
          <p14:tracePt t="166663" x="7410450" y="3841750"/>
          <p14:tracePt t="166691" x="7410450" y="3848100"/>
          <p14:tracePt t="166799" x="7413625" y="3848100"/>
          <p14:tracePt t="166806" x="7419975" y="3848100"/>
          <p14:tracePt t="166825" x="7435850" y="3848100"/>
          <p14:tracePt t="166859" x="7461250" y="3835400"/>
          <p14:tracePt t="166876" x="7473950" y="3810000"/>
          <p14:tracePt t="166892" x="7493000" y="3797300"/>
          <p14:tracePt t="166909" x="7496175" y="3787775"/>
          <p14:tracePt t="166925" x="7496175" y="3778250"/>
          <p14:tracePt t="166943" x="7496175" y="3775075"/>
          <p14:tracePt t="169826" x="7356475" y="3740150"/>
          <p14:tracePt t="169834" x="7105650" y="3683000"/>
          <p14:tracePt t="169842" x="6810375" y="3622675"/>
          <p14:tracePt t="169859" x="6257925" y="3581400"/>
          <p14:tracePt t="169876" x="5394325" y="3565525"/>
          <p14:tracePt t="169893" x="4826000" y="3590925"/>
          <p14:tracePt t="169910" x="4225925" y="3651250"/>
          <p14:tracePt t="169943" x="2822575" y="3822700"/>
          <p14:tracePt t="169976" x="2032000" y="3889375"/>
          <p14:tracePt t="169993" x="1790700" y="3921125"/>
          <p14:tracePt t="170009" x="1571625" y="3949700"/>
          <p14:tracePt t="170026" x="1270000" y="4003675"/>
          <p14:tracePt t="170041" x="1108075" y="4022725"/>
          <p14:tracePt t="170058" x="981075" y="4038600"/>
          <p14:tracePt t="170075" x="812800" y="4073525"/>
          <p14:tracePt t="170092" x="727075" y="4098925"/>
          <p14:tracePt t="170108" x="663575" y="4111625"/>
          <p14:tracePt t="170126" x="596900" y="4130675"/>
          <p14:tracePt t="170141" x="561975" y="4137025"/>
          <p14:tracePt t="170158" x="536575" y="4143375"/>
          <p14:tracePt t="170175" x="527050" y="4156075"/>
          <p14:tracePt t="170411" x="479425" y="4143375"/>
          <p14:tracePt t="170418" x="409575" y="4127500"/>
          <p14:tracePt t="170425" x="336550" y="4108450"/>
          <p14:tracePt t="170442" x="215900" y="4067175"/>
          <p14:tracePt t="170458" x="85725" y="4032250"/>
          <p14:tracePt t="170682" x="19050" y="3946525"/>
          <p14:tracePt t="170688" x="38100" y="3959225"/>
          <p14:tracePt t="170695" x="66675" y="3971925"/>
          <p14:tracePt t="170708" x="101600" y="3981450"/>
          <p14:tracePt t="170742" x="244475" y="4038600"/>
          <p14:tracePt t="170775" x="327025" y="4051300"/>
          <p14:tracePt t="170791" x="358775" y="4051300"/>
          <p14:tracePt t="170808" x="374650" y="4048125"/>
          <p14:tracePt t="170825" x="393700" y="4032250"/>
          <p14:tracePt t="170842" x="409575" y="4022725"/>
          <p14:tracePt t="170858" x="425450" y="4006850"/>
          <p14:tracePt t="170875" x="444500" y="3997325"/>
          <p14:tracePt t="170891" x="457200" y="3997325"/>
          <p14:tracePt t="170908" x="460375" y="3997325"/>
          <p14:tracePt t="170925" x="466725" y="3997325"/>
          <p14:tracePt t="170942" x="476250" y="3997325"/>
          <p14:tracePt t="170959" x="495300" y="3997325"/>
          <p14:tracePt t="170975" x="504825" y="3997325"/>
          <p14:tracePt t="170991" x="520700" y="4013200"/>
          <p14:tracePt t="171009" x="546100" y="4025900"/>
          <p14:tracePt t="171025" x="555625" y="4029075"/>
          <p14:tracePt t="171042" x="565150" y="4029075"/>
          <p14:tracePt t="171059" x="581025" y="4029075"/>
          <p14:tracePt t="171075" x="596900" y="4029075"/>
          <p14:tracePt t="171092" x="606425" y="4029075"/>
          <p14:tracePt t="171109" x="612775" y="4029075"/>
          <p14:tracePt t="174722" x="619125" y="4076700"/>
          <p14:tracePt t="174729" x="625475" y="4133850"/>
          <p14:tracePt t="174741" x="635000" y="4181475"/>
          <p14:tracePt t="174758" x="657225" y="4283075"/>
          <p14:tracePt t="174792" x="787400" y="4464050"/>
          <p14:tracePt t="174824" x="981075" y="4664075"/>
          <p14:tracePt t="174843" x="1085850" y="4781550"/>
          <p14:tracePt t="174859" x="1146175" y="4816475"/>
          <p14:tracePt t="174875" x="1177925" y="4835525"/>
          <p14:tracePt t="174892" x="1209675" y="4835525"/>
          <p14:tracePt t="174907" x="1247775" y="4835525"/>
          <p14:tracePt t="174924" x="1282700" y="4826000"/>
          <p14:tracePt t="174942" x="1346200" y="4806950"/>
          <p14:tracePt t="174958" x="1393825" y="4781550"/>
          <p14:tracePt t="174975" x="1435100" y="4743450"/>
          <p14:tracePt t="174992" x="1479550" y="4673600"/>
          <p14:tracePt t="175007" x="1514475" y="4635500"/>
          <p14:tracePt t="175024" x="1533525" y="4591050"/>
          <p14:tracePt t="175042" x="1558925" y="4546600"/>
          <p14:tracePt t="175058" x="1568450" y="4514850"/>
          <p14:tracePt t="175075" x="1568450" y="4486275"/>
          <p14:tracePt t="175092" x="1568450" y="4460875"/>
          <p14:tracePt t="175107" x="1568450" y="4445000"/>
          <p14:tracePt t="175124" x="1568450" y="4429125"/>
          <p14:tracePt t="175142" x="1568450" y="4416425"/>
          <p14:tracePt t="175158" x="1568450" y="4403725"/>
          <p14:tracePt t="175175" x="1568450" y="4391025"/>
          <p14:tracePt t="175192" x="1568450" y="4375150"/>
          <p14:tracePt t="175209" x="1568450" y="4365625"/>
          <p14:tracePt t="175224" x="1568450" y="4356100"/>
          <p14:tracePt t="175242" x="1584325" y="4333875"/>
          <p14:tracePt t="175258" x="1600200" y="4324350"/>
          <p14:tracePt t="175275" x="1631950" y="4311650"/>
          <p14:tracePt t="175292" x="1673225" y="4308475"/>
          <p14:tracePt t="175308" x="1701800" y="4302125"/>
          <p14:tracePt t="175325" x="1746250" y="4302125"/>
          <p14:tracePt t="175341" x="1860550" y="4327525"/>
          <p14:tracePt t="175358" x="1968500" y="4371975"/>
          <p14:tracePt t="175375" x="2047875" y="4400550"/>
          <p14:tracePt t="175391" x="2133600" y="4451350"/>
          <p14:tracePt t="175408" x="2187575" y="4473575"/>
          <p14:tracePt t="175424" x="2225675" y="4486275"/>
          <p14:tracePt t="175441" x="2266950" y="4486275"/>
          <p14:tracePt t="175457" x="2282825" y="4486275"/>
          <p14:tracePt t="175475" x="2292350" y="4486275"/>
          <p14:tracePt t="175491" x="2295525" y="4486275"/>
          <p14:tracePt t="175508" x="2295525" y="4489450"/>
          <p14:tracePt t="175570" x="2289175" y="4489450"/>
          <p14:tracePt t="175576" x="2286000" y="4489450"/>
          <p14:tracePt t="175591" x="2279650" y="4489450"/>
          <p14:tracePt t="176382" x="2324100" y="4486275"/>
          <p14:tracePt t="176389" x="2393950" y="4476750"/>
          <p14:tracePt t="176396" x="2473325" y="4470400"/>
          <p14:tracePt t="176408" x="2555875" y="4460875"/>
          <p14:tracePt t="176425" x="2755900" y="4425950"/>
          <p14:tracePt t="176441" x="2889250" y="4381500"/>
          <p14:tracePt t="176458" x="3009900" y="4346575"/>
          <p14:tracePt t="176491" x="3267075" y="4264025"/>
          <p14:tracePt t="176524" x="3508375" y="4216400"/>
          <p14:tracePt t="176541" x="3571875" y="4206875"/>
          <p14:tracePt t="176558" x="3622675" y="4206875"/>
          <p14:tracePt t="176574" x="3686175" y="4203700"/>
          <p14:tracePt t="176591" x="3724275" y="4191000"/>
          <p14:tracePt t="176608" x="3765550" y="4191000"/>
          <p14:tracePt t="176624" x="3813175" y="4191000"/>
          <p14:tracePt t="176641" x="3835400" y="4191000"/>
          <p14:tracePt t="176657" x="3860800" y="4191000"/>
          <p14:tracePt t="176675" x="3873500" y="4191000"/>
          <p14:tracePt t="176691" x="3883025" y="4191000"/>
          <p14:tracePt t="176708" x="3892550" y="4191000"/>
          <p14:tracePt t="176724" x="3914775" y="4191000"/>
          <p14:tracePt t="176741" x="3917950" y="4191000"/>
          <p14:tracePt t="176759" x="3924300" y="4191000"/>
          <p14:tracePt t="176866" x="3921125" y="4191000"/>
          <p14:tracePt t="176873" x="3917950" y="4191000"/>
          <p14:tracePt t="176881" x="3911600" y="4191000"/>
          <p14:tracePt t="176891" x="3908425" y="4191000"/>
          <p14:tracePt t="176908" x="3892550" y="4191000"/>
          <p14:tracePt t="176924" x="3876675" y="4197350"/>
          <p14:tracePt t="176941" x="3867150" y="4206875"/>
          <p14:tracePt t="176958" x="3825875" y="4219575"/>
          <p14:tracePt t="176974" x="3810000" y="4219575"/>
          <p14:tracePt t="176992" x="3787775" y="4219575"/>
          <p14:tracePt t="177008" x="3775075" y="4229100"/>
          <p14:tracePt t="177024" x="3762375" y="4229100"/>
          <p14:tracePt t="177041" x="3733800" y="4235450"/>
          <p14:tracePt t="177058" x="3702050" y="4241800"/>
          <p14:tracePt t="177074" x="3673475" y="4241800"/>
          <p14:tracePt t="177091" x="3651250" y="4241800"/>
          <p14:tracePt t="177108" x="3616325" y="4241800"/>
          <p14:tracePt t="177124" x="3606800" y="4241800"/>
          <p14:tracePt t="177141" x="3597275" y="4241800"/>
          <p14:tracePt t="177158" x="3587750" y="4241800"/>
          <p14:tracePt t="177486" x="3594100" y="4244975"/>
          <p14:tracePt t="177494" x="3597275" y="4257675"/>
          <p14:tracePt t="177508" x="3613150" y="4257675"/>
          <p14:tracePt t="177524" x="3644900" y="4270375"/>
          <p14:tracePt t="177541" x="3698875" y="4283075"/>
          <p14:tracePt t="177558" x="3810000" y="4295775"/>
          <p14:tracePt t="177574" x="3870325" y="4295775"/>
          <p14:tracePt t="177608" x="3984625" y="4295775"/>
          <p14:tracePt t="177641" x="4032250" y="4295775"/>
          <p14:tracePt t="178506" x="4076700" y="4295775"/>
          <p14:tracePt t="178512" x="4133850" y="4295775"/>
          <p14:tracePt t="178525" x="4191000" y="4295775"/>
          <p14:tracePt t="178541" x="4286250" y="4295775"/>
          <p14:tracePt t="178558" x="4346575" y="4295775"/>
          <p14:tracePt t="178576" x="4432300" y="4295775"/>
          <p14:tracePt t="178608" x="4549775" y="4295775"/>
          <p14:tracePt t="178640" x="4641850" y="4295775"/>
          <p14:tracePt t="178657" x="4670425" y="4295775"/>
          <p14:tracePt t="178674" x="4686300" y="4295775"/>
          <p14:tracePt t="178691" x="4718050" y="4295775"/>
          <p14:tracePt t="178707" x="4740275" y="4295775"/>
          <p14:tracePt t="178724" x="4778375" y="4295775"/>
          <p14:tracePt t="178740" x="4838700" y="4295775"/>
          <p14:tracePt t="178757" x="4883150" y="4295775"/>
          <p14:tracePt t="178774" x="4927600" y="4295775"/>
          <p14:tracePt t="178791" x="4981575" y="4295775"/>
          <p14:tracePt t="178808" x="5019675" y="4295775"/>
          <p14:tracePt t="178825" x="5051425" y="4295775"/>
          <p14:tracePt t="178841" x="5089525" y="4295775"/>
          <p14:tracePt t="178857" x="5111750" y="4295775"/>
          <p14:tracePt t="178875" x="5143500" y="4295775"/>
          <p14:tracePt t="178891" x="5156200" y="4295775"/>
          <p14:tracePt t="178907" x="5165725" y="4295775"/>
          <p14:tracePt t="178925" x="5184775" y="4295775"/>
          <p14:tracePt t="178940" x="5191125" y="4295775"/>
          <p14:tracePt t="178958" x="5194300" y="4295775"/>
          <p14:tracePt t="178975" x="5200650" y="4295775"/>
          <p14:tracePt t="179007" x="5203825" y="4295775"/>
          <p14:tracePt t="179024" x="5213350" y="4295775"/>
          <p14:tracePt t="179041" x="5222875" y="4295775"/>
          <p14:tracePt t="179057" x="5235575" y="4295775"/>
          <p14:tracePt t="179075" x="5248275" y="4295775"/>
          <p14:tracePt t="179091" x="5254625" y="4295775"/>
          <p14:tracePt t="179108" x="5264150" y="4295775"/>
          <p14:tracePt t="179125" x="5273675" y="4295775"/>
          <p14:tracePt t="179140" x="5289550" y="4295775"/>
          <p14:tracePt t="179157" x="5299075" y="4295775"/>
          <p14:tracePt t="179174" x="5311775" y="4295775"/>
          <p14:tracePt t="179191" x="5321300" y="4295775"/>
          <p14:tracePt t="179207" x="5343525" y="4295775"/>
          <p14:tracePt t="179224" x="5362575" y="4295775"/>
          <p14:tracePt t="179240" x="5372100" y="4295775"/>
          <p14:tracePt t="179257" x="5387975" y="4295775"/>
          <p14:tracePt t="179274" x="5403850" y="4295775"/>
          <p14:tracePt t="179291" x="5413375" y="4295775"/>
          <p14:tracePt t="179307" x="5422900" y="4295775"/>
          <p14:tracePt t="179324" x="5441950" y="4295775"/>
          <p14:tracePt t="179341" x="5451475" y="4295775"/>
          <p14:tracePt t="179357" x="5464175" y="4295775"/>
          <p14:tracePt t="179374" x="5483225" y="4295775"/>
          <p14:tracePt t="179391" x="5486400" y="4295775"/>
          <p14:tracePt t="179407" x="5492750" y="4295775"/>
          <p14:tracePt t="179441" x="5495925" y="4295775"/>
          <p14:tracePt t="180934" x="5537200" y="4292600"/>
          <p14:tracePt t="180942" x="5594350" y="4286250"/>
          <p14:tracePt t="180949" x="5654675" y="4267200"/>
          <p14:tracePt t="180957" x="5692775" y="4251325"/>
          <p14:tracePt t="180974" x="5749925" y="4238625"/>
          <p14:tracePt t="180991" x="5813425" y="4213225"/>
          <p14:tracePt t="181024" x="5895975" y="4187825"/>
          <p14:tracePt t="181057" x="6003925" y="4181475"/>
          <p14:tracePt t="181074" x="6048375" y="4181475"/>
          <p14:tracePt t="181091" x="6080125" y="4175125"/>
          <p14:tracePt t="181107" x="6111875" y="4175125"/>
          <p14:tracePt t="181124" x="6127750" y="4162425"/>
          <p14:tracePt t="181141" x="6162675" y="4152900"/>
          <p14:tracePt t="181157" x="6184900" y="4152900"/>
          <p14:tracePt t="181175" x="6207125" y="4146550"/>
          <p14:tracePt t="181192" x="6248400" y="4140200"/>
          <p14:tracePt t="181207" x="6276975" y="4133850"/>
          <p14:tracePt t="181224" x="6292850" y="4133850"/>
          <p14:tracePt t="181241" x="6308725" y="4127500"/>
          <p14:tracePt t="181257" x="6318250" y="4127500"/>
          <p14:tracePt t="181274" x="6334125" y="4127500"/>
          <p14:tracePt t="181291" x="6337300" y="4127500"/>
          <p14:tracePt t="181307" x="6343650" y="4127500"/>
          <p14:tracePt t="181324" x="6346825" y="4127500"/>
          <p14:tracePt t="181405" x="6353175" y="4127500"/>
          <p14:tracePt t="181420" x="6356350" y="4127500"/>
          <p14:tracePt t="181433" x="6362700" y="4127500"/>
          <p14:tracePt t="181440" x="6365875" y="4127500"/>
          <p14:tracePt t="181457" x="6378575" y="4127500"/>
          <p14:tracePt t="181474" x="6381750" y="4127500"/>
          <p14:tracePt t="181491" x="6391275" y="4127500"/>
          <p14:tracePt t="181507" x="6397625" y="4127500"/>
          <p14:tracePt t="181524" x="6400800" y="4127500"/>
          <p14:tracePt t="181540" x="6407150" y="4127500"/>
          <p14:tracePt t="181557" x="6410325" y="4127500"/>
          <p14:tracePt t="181574" x="6416675" y="4127500"/>
          <p14:tracePt t="181591" x="6426200" y="4127500"/>
          <p14:tracePt t="182217" x="6426200" y="4130675"/>
          <p14:tracePt t="182232" x="6426200" y="4133850"/>
          <p14:tracePt t="182239" x="6426200" y="4127500"/>
          <p14:tracePt t="182559" x="6467475" y="4149725"/>
          <p14:tracePt t="182566" x="6515100" y="4165600"/>
          <p14:tracePt t="182574" x="6565900" y="4191000"/>
          <p14:tracePt t="182590" x="6677025" y="4232275"/>
          <p14:tracePt t="182607" x="6797675" y="4276725"/>
          <p14:tracePt t="182624" x="7000875" y="4337050"/>
          <p14:tracePt t="182641" x="7143750" y="4375150"/>
          <p14:tracePt t="182673" x="7473950" y="4445000"/>
          <p14:tracePt t="182707" x="7667625" y="4486275"/>
          <p14:tracePt t="182723" x="7778750" y="4498975"/>
          <p14:tracePt t="182740" x="7848600" y="4498975"/>
          <p14:tracePt t="182757" x="7908925" y="4505325"/>
          <p14:tracePt t="182773" x="7978775" y="4505325"/>
          <p14:tracePt t="182790" x="8007350" y="4505325"/>
          <p14:tracePt t="182807" x="8039100" y="4505325"/>
          <p14:tracePt t="182824" x="8070850" y="4505325"/>
          <p14:tracePt t="182841" x="8099425" y="4505325"/>
          <p14:tracePt t="182857" x="8121650" y="4498975"/>
          <p14:tracePt t="182874" x="8172450" y="4486275"/>
          <p14:tracePt t="182891" x="8201025" y="4473575"/>
          <p14:tracePt t="182907" x="8239125" y="4467225"/>
          <p14:tracePt t="182924" x="8280400" y="4460875"/>
          <p14:tracePt t="182940" x="8302625" y="4460875"/>
          <p14:tracePt t="182958" x="8337550" y="4460875"/>
          <p14:tracePt t="182973" x="8350250" y="4460875"/>
          <p14:tracePt t="182990" x="8359775" y="4460875"/>
          <p14:tracePt t="183007" x="8382000" y="4460875"/>
          <p14:tracePt t="183024" x="8385175" y="4460875"/>
          <p14:tracePt t="183057" x="8401050" y="4460875"/>
          <p14:tracePt t="183074" x="8410575" y="4460875"/>
          <p14:tracePt t="183090" x="8416925" y="4460875"/>
          <p14:tracePt t="183108" x="8435975" y="4460875"/>
          <p14:tracePt t="183124" x="8439150" y="4460875"/>
          <p14:tracePt t="184791" x="8432800" y="4460875"/>
          <p14:tracePt t="184803" x="8416925" y="4473575"/>
          <p14:tracePt t="184828" x="8289925" y="4479925"/>
          <p14:tracePt t="184840" x="8162925" y="4489450"/>
          <p14:tracePt t="184857" x="7966075" y="4508500"/>
          <p14:tracePt t="184890" x="7356475" y="4537075"/>
          <p14:tracePt t="184924" x="6689725" y="4568825"/>
          <p14:tracePt t="184942" x="6330950" y="4568825"/>
          <p14:tracePt t="184958" x="5956300" y="4568825"/>
          <p14:tracePt t="184973" x="5337175" y="4591050"/>
          <p14:tracePt t="184991" x="4895850" y="4645025"/>
          <p14:tracePt t="185008" x="4476750" y="4695825"/>
          <p14:tracePt t="185025" x="3978275" y="4752975"/>
          <p14:tracePt t="185041" x="3692525" y="4775200"/>
          <p14:tracePt t="185058" x="3476625" y="4794250"/>
          <p14:tracePt t="185074" x="3165475" y="4822825"/>
          <p14:tracePt t="185090" x="2981325" y="4848225"/>
          <p14:tracePt t="185107" x="2774950" y="4886325"/>
          <p14:tracePt t="185123" x="2482850" y="4953000"/>
          <p14:tracePt t="185140" x="2263775" y="4991100"/>
          <p14:tracePt t="185157" x="2101850" y="5010150"/>
          <p14:tracePt t="185174" x="1860550" y="5016500"/>
          <p14:tracePt t="185190" x="1768475" y="5016500"/>
          <p14:tracePt t="185502" x="1673225" y="4981575"/>
          <p14:tracePt t="185509" x="1577975" y="4946650"/>
          <p14:tracePt t="185524" x="1314450" y="4851400"/>
          <p14:tracePt t="185540" x="1089025" y="4791075"/>
          <p14:tracePt t="185559" x="742950" y="4743450"/>
          <p14:tracePt t="185574" x="568325" y="4714875"/>
          <p14:tracePt t="185591" x="419100" y="4699000"/>
          <p14:tracePt t="185608" x="231775" y="4689475"/>
          <p14:tracePt t="185624" x="161925" y="4689475"/>
          <p14:tracePt t="185640" x="117475" y="4689475"/>
          <p14:tracePt t="185658" x="63500" y="4689475"/>
          <p14:tracePt t="185673" x="34925" y="4689475"/>
          <p14:tracePt t="185690" x="9525" y="4692650"/>
          <p14:tracePt t="185923" x="19050" y="4708525"/>
          <p14:tracePt t="185929" x="44450" y="4708525"/>
          <p14:tracePt t="185940" x="69850" y="4708525"/>
          <p14:tracePt t="185957" x="161925" y="4708525"/>
          <p14:tracePt t="185974" x="200025" y="4708525"/>
          <p14:tracePt t="185990" x="244475" y="4708525"/>
          <p14:tracePt t="186007" x="304800" y="4708525"/>
          <p14:tracePt t="186023" x="352425" y="4721225"/>
          <p14:tracePt t="186040" x="396875" y="4721225"/>
          <p14:tracePt t="186057" x="498475" y="4727575"/>
          <p14:tracePt t="186073" x="571500" y="4727575"/>
          <p14:tracePt t="186090" x="631825" y="4727575"/>
          <p14:tracePt t="186107" x="717550" y="4727575"/>
          <p14:tracePt t="186123" x="774700" y="4727575"/>
          <p14:tracePt t="186140" x="835025" y="4727575"/>
          <p14:tracePt t="186156" x="920750" y="4727575"/>
          <p14:tracePt t="186173" x="974725" y="4727575"/>
          <p14:tracePt t="186190" x="1025525" y="4727575"/>
          <p14:tracePt t="186206" x="1085850" y="4727575"/>
          <p14:tracePt t="186223" x="1139825" y="4727575"/>
          <p14:tracePt t="186240" x="1174750" y="4727575"/>
          <p14:tracePt t="186256" x="1216025" y="4727575"/>
          <p14:tracePt t="186273" x="1238250" y="4727575"/>
          <p14:tracePt t="186290" x="1250950" y="4727575"/>
          <p14:tracePt t="186306" x="1266825" y="4727575"/>
          <p14:tracePt t="186323" x="1276350" y="4727575"/>
          <p14:tracePt t="186340" x="1282700" y="4727575"/>
          <p14:tracePt t="186393" x="1279525" y="4733925"/>
          <p14:tracePt t="186399" x="1276350" y="4733925"/>
          <p14:tracePt t="186407" x="1270000" y="4733925"/>
          <p14:tracePt t="186423" x="1254125" y="4733925"/>
          <p14:tracePt t="186440" x="1219200" y="4740275"/>
          <p14:tracePt t="186456" x="1155700" y="4746625"/>
          <p14:tracePt t="186473" x="1095375" y="4746625"/>
          <p14:tracePt t="186491" x="1025525" y="4746625"/>
          <p14:tracePt t="186506" x="876300" y="4746625"/>
          <p14:tracePt t="186523" x="793750" y="4746625"/>
          <p14:tracePt t="186540" x="698500" y="4740275"/>
          <p14:tracePt t="186556" x="533400" y="4724400"/>
          <p14:tracePt t="186573" x="447675" y="4699000"/>
          <p14:tracePt t="186590" x="365125" y="4692650"/>
          <p14:tracePt t="186606" x="231775" y="4676775"/>
          <p14:tracePt t="186623" x="146050" y="4660900"/>
          <p14:tracePt t="186640" x="66675" y="4660900"/>
          <p14:tracePt t="186855" x="25400" y="4721225"/>
          <p14:tracePt t="186863" x="50800" y="4727575"/>
          <p14:tracePt t="186873" x="85725" y="4727575"/>
          <p14:tracePt t="186891" x="171450" y="4727575"/>
          <p14:tracePt t="186907" x="250825" y="4727575"/>
          <p14:tracePt t="186923" x="377825" y="4727575"/>
          <p14:tracePt t="186956" x="619125" y="4727575"/>
          <p14:tracePt t="186990" x="841375" y="4727575"/>
          <p14:tracePt t="187007" x="911225" y="4727575"/>
          <p14:tracePt t="187023" x="955675" y="4727575"/>
          <p14:tracePt t="187041" x="1035050" y="4727575"/>
          <p14:tracePt t="187056" x="1069975" y="4727575"/>
          <p14:tracePt t="187073" x="1114425" y="4727575"/>
          <p14:tracePt t="187090" x="1177925" y="4724400"/>
          <p14:tracePt t="187106" x="1222375" y="4724400"/>
          <p14:tracePt t="187123" x="1244600" y="4724400"/>
          <p14:tracePt t="187141" x="1270000" y="4724400"/>
          <p14:tracePt t="187156" x="1285875" y="4724400"/>
          <p14:tracePt t="187173" x="1295400" y="4724400"/>
          <p14:tracePt t="187190" x="1327150" y="4737100"/>
          <p14:tracePt t="187207" x="1352550" y="4746625"/>
          <p14:tracePt t="187223" x="1384300" y="4765675"/>
          <p14:tracePt t="187240" x="1425575" y="4784725"/>
          <p14:tracePt t="187257" x="1454150" y="4797425"/>
          <p14:tracePt t="187273" x="1470025" y="4797425"/>
          <p14:tracePt t="187290" x="1492250" y="4797425"/>
          <p14:tracePt t="187306" x="1495425" y="4797425"/>
          <p14:tracePt t="187376" x="1485900" y="4797425"/>
          <p14:tracePt t="187383" x="1479550" y="4797425"/>
          <p14:tracePt t="187391" x="1473200" y="4797425"/>
          <p14:tracePt t="187407" x="1463675" y="4797425"/>
          <p14:tracePt t="187423" x="1454150" y="4797425"/>
          <p14:tracePt t="187440" x="1435100" y="4797425"/>
          <p14:tracePt t="187456" x="1425575" y="4797425"/>
          <p14:tracePt t="187473" x="1409700" y="4797425"/>
          <p14:tracePt t="187490" x="1368425" y="4794250"/>
          <p14:tracePt t="187506" x="1339850" y="4781550"/>
          <p14:tracePt t="187523" x="1292225" y="4768850"/>
          <p14:tracePt t="187540" x="1212850" y="4740275"/>
          <p14:tracePt t="187556" x="1168400" y="4727575"/>
          <p14:tracePt t="187574" x="1120775" y="4714875"/>
          <p14:tracePt t="187590" x="1066800" y="4695825"/>
          <p14:tracePt t="187607" x="1041400" y="4676775"/>
          <p14:tracePt t="187623" x="1012825" y="4673600"/>
          <p14:tracePt t="187640" x="968375" y="4660900"/>
          <p14:tracePt t="187656" x="933450" y="4654550"/>
          <p14:tracePt t="187673" x="911225" y="4654550"/>
          <p14:tracePt t="187690" x="869950" y="4654550"/>
          <p14:tracePt t="187706" x="847725" y="4654550"/>
          <p14:tracePt t="187723" x="825500" y="4654550"/>
          <p14:tracePt t="187740" x="812800" y="4654550"/>
          <p14:tracePt t="187756" x="784225" y="4654550"/>
          <p14:tracePt t="187773" x="768350" y="4654550"/>
          <p14:tracePt t="187791" x="727075" y="4654550"/>
          <p14:tracePt t="187807" x="711200" y="4654550"/>
          <p14:tracePt t="187824" x="698500" y="4654550"/>
          <p14:tracePt t="187840" x="688975" y="4654550"/>
          <p14:tracePt t="187856" x="673100" y="4654550"/>
          <p14:tracePt t="187873" x="663575" y="4654550"/>
          <p14:tracePt t="187917" x="657225" y="4654550"/>
          <p14:tracePt t="188994" x="685800" y="4648200"/>
          <p14:tracePt t="189000" x="733425" y="4638675"/>
          <p14:tracePt t="189007" x="771525" y="4632325"/>
          <p14:tracePt t="189023" x="866775" y="4616450"/>
          <p14:tracePt t="189040" x="962025" y="4610100"/>
          <p14:tracePt t="189057" x="1082675" y="4594225"/>
          <p14:tracePt t="189073" x="1152525" y="4594225"/>
          <p14:tracePt t="189106" x="1355725" y="4578350"/>
          <p14:tracePt t="189140" x="1444625" y="4578350"/>
          <p14:tracePt t="189156" x="1492250" y="4578350"/>
          <p14:tracePt t="189173" x="1520825" y="4578350"/>
          <p14:tracePt t="189190" x="1543050" y="4578350"/>
          <p14:tracePt t="189206" x="1597025" y="4578350"/>
          <p14:tracePt t="189223" x="1657350" y="4578350"/>
          <p14:tracePt t="189240" x="1708150" y="4578350"/>
          <p14:tracePt t="189257" x="1778000" y="4578350"/>
          <p14:tracePt t="189273" x="1822450" y="4578350"/>
          <p14:tracePt t="189290" x="1882775" y="4578350"/>
          <p14:tracePt t="189306" x="1978025" y="4591050"/>
          <p14:tracePt t="189323" x="2047875" y="4591050"/>
          <p14:tracePt t="189339" x="2101850" y="4597400"/>
          <p14:tracePt t="189356" x="2200275" y="4616450"/>
          <p14:tracePt t="189373" x="2263775" y="4622800"/>
          <p14:tracePt t="189390" x="2336800" y="4632325"/>
          <p14:tracePt t="189406" x="2422525" y="4638675"/>
          <p14:tracePt t="189423" x="2482850" y="4638675"/>
          <p14:tracePt t="189440" x="2546350" y="4645025"/>
          <p14:tracePt t="189456" x="2676525" y="4660900"/>
          <p14:tracePt t="189473" x="2771775" y="4676775"/>
          <p14:tracePt t="189490" x="2847975" y="4692650"/>
          <p14:tracePt t="189507" x="2927350" y="4718050"/>
          <p14:tracePt t="189523" x="2981325" y="4733925"/>
          <p14:tracePt t="189540" x="3019425" y="4737100"/>
          <p14:tracePt t="189556" x="3073400" y="4737100"/>
          <p14:tracePt t="189573" x="3101975" y="4737100"/>
          <p14:tracePt t="189590" x="3124200" y="4737100"/>
          <p14:tracePt t="189606" x="3155950" y="4737100"/>
          <p14:tracePt t="189623" x="3165475" y="4737100"/>
          <p14:tracePt t="189640" x="3175000" y="4737100"/>
          <p14:tracePt t="189656" x="3190875" y="4737100"/>
          <p14:tracePt t="189748" x="3197225" y="4737100"/>
          <p14:tracePt t="189863" x="3206750" y="4737100"/>
          <p14:tracePt t="189891" x="3209925" y="4737100"/>
          <p14:tracePt t="189919" x="3216275" y="4737100"/>
          <p14:tracePt t="189941" x="3219450" y="4737100"/>
          <p14:tracePt t="189948" x="3225800" y="4737100"/>
          <p14:tracePt t="189991" x="3225800" y="4730750"/>
          <p14:tracePt t="189998" x="3228975" y="4730750"/>
          <p14:tracePt t="190090" x="3228975" y="4727575"/>
          <p14:tracePt t="192456" x="3254375" y="4721225"/>
          <p14:tracePt t="192463" x="3279775" y="4714875"/>
          <p14:tracePt t="192473" x="3327400" y="4705350"/>
          <p14:tracePt t="192491" x="3438525" y="4673600"/>
          <p14:tracePt t="192507" x="3597275" y="4613275"/>
          <p14:tracePt t="192524" x="3673475" y="4600575"/>
          <p14:tracePt t="192540" x="3736975" y="4584700"/>
          <p14:tracePt t="192573" x="3933825" y="4540250"/>
          <p14:tracePt t="192606" x="4057650" y="4533900"/>
          <p14:tracePt t="192623" x="4095750" y="4527550"/>
          <p14:tracePt t="192639" x="4156075" y="4521200"/>
          <p14:tracePt t="192656" x="4267200" y="4489450"/>
          <p14:tracePt t="192673" x="4349750" y="4489450"/>
          <p14:tracePt t="192690" x="4429125" y="4489450"/>
          <p14:tracePt t="192706" x="4457700" y="4489450"/>
          <p14:tracePt t="192723" x="4479925" y="4489450"/>
          <p14:tracePt t="192740" x="4495800" y="4489450"/>
          <p14:tracePt t="192756" x="4498975" y="4489450"/>
          <p14:tracePt t="193004" x="4540250" y="4492625"/>
          <p14:tracePt t="193011" x="4610100" y="4511675"/>
          <p14:tracePt t="193023" x="4679950" y="4521200"/>
          <p14:tracePt t="193041" x="4857750" y="4562475"/>
          <p14:tracePt t="193056" x="5045075" y="4610100"/>
          <p14:tracePt t="193073" x="5187950" y="4645025"/>
          <p14:tracePt t="193090" x="5457825" y="4711700"/>
          <p14:tracePt t="193106" x="5632450" y="4746625"/>
          <p14:tracePt t="193123" x="5762625" y="4772025"/>
          <p14:tracePt t="193140" x="5959475" y="4800600"/>
          <p14:tracePt t="193156" x="6054725" y="4800600"/>
          <p14:tracePt t="193173" x="6108700" y="4800600"/>
          <p14:tracePt t="193189" x="6146800" y="4800600"/>
          <p14:tracePt t="193206" x="6156325" y="4800600"/>
          <p14:tracePt t="193223" x="6165850" y="4800600"/>
          <p14:tracePt t="193240" x="6178550" y="4791075"/>
          <p14:tracePt t="193256" x="6178550" y="4781550"/>
          <p14:tracePt t="193273" x="6178550" y="4772025"/>
          <p14:tracePt t="193289" x="6178550" y="4759325"/>
          <p14:tracePt t="193306" x="6178550" y="4749800"/>
          <p14:tracePt t="193323" x="6178550" y="4743450"/>
          <p14:tracePt t="193411" x="6178550" y="4733925"/>
          <p14:tracePt t="193418" x="6178550" y="4727575"/>
          <p14:tracePt t="193439" x="6178550" y="4724400"/>
          <p14:tracePt t="193446" x="6175375" y="4724400"/>
          <p14:tracePt t="193456" x="6169025" y="4718050"/>
          <p14:tracePt t="193473" x="6159500" y="4718050"/>
          <p14:tracePt t="193489" x="6140450" y="4708525"/>
          <p14:tracePt t="193506" x="6124575" y="4702175"/>
          <p14:tracePt t="193523" x="6102350" y="4695825"/>
          <p14:tracePt t="193540" x="6038850" y="4689475"/>
          <p14:tracePt t="193556" x="5994400" y="4689475"/>
          <p14:tracePt t="193573" x="5934075" y="4689475"/>
          <p14:tracePt t="193589" x="5873750" y="4689475"/>
          <p14:tracePt t="193606" x="5788025" y="4673600"/>
          <p14:tracePt t="193623" x="5689600" y="4673600"/>
          <p14:tracePt t="193640" x="5645150" y="4673600"/>
          <p14:tracePt t="193656" x="5603875" y="4673600"/>
          <p14:tracePt t="193673" x="5524500" y="4673600"/>
          <p14:tracePt t="193689" x="5454650" y="4673600"/>
          <p14:tracePt t="193705" x="5384800" y="4673600"/>
          <p14:tracePt t="193723" x="5324475" y="4673600"/>
          <p14:tracePt t="193740" x="5302250" y="4673600"/>
          <p14:tracePt t="193756" x="5273675" y="4673600"/>
          <p14:tracePt t="193773" x="5257800" y="4673600"/>
          <p14:tracePt t="193789" x="5248275" y="4673600"/>
          <p14:tracePt t="193806" x="5232400" y="4673600"/>
          <p14:tracePt t="193823" x="5216525" y="4673600"/>
          <p14:tracePt t="193839" x="5207000" y="4673600"/>
          <p14:tracePt t="193856" x="5197475" y="4673600"/>
          <p14:tracePt t="193873" x="5178425" y="4673600"/>
          <p14:tracePt t="193889" x="5162550" y="4673600"/>
          <p14:tracePt t="193906" x="5146675" y="4673600"/>
          <p14:tracePt t="193923" x="5108575" y="4673600"/>
          <p14:tracePt t="193939" x="5086350" y="4673600"/>
          <p14:tracePt t="193956" x="5064125" y="4673600"/>
          <p14:tracePt t="193973" x="5048250" y="4670425"/>
          <p14:tracePt t="193989" x="5038725" y="4670425"/>
          <p14:tracePt t="194006" x="5022850" y="4664075"/>
          <p14:tracePt t="194023" x="5006975" y="4664075"/>
          <p14:tracePt t="194039" x="4997450" y="4664075"/>
          <p14:tracePt t="194056" x="4987925" y="4664075"/>
          <p14:tracePt t="194073" x="4968875" y="4657725"/>
          <p14:tracePt t="194089" x="4962525" y="4657725"/>
          <p14:tracePt t="194166" x="4959350" y="4657725"/>
          <p14:tracePt t="194951" x="5003800" y="4670425"/>
          <p14:tracePt t="194965" x="5124450" y="4705350"/>
          <p14:tracePt t="194976" x="5172075" y="4711700"/>
          <p14:tracePt t="194989" x="5302250" y="4737100"/>
          <p14:tracePt t="195006" x="5499100" y="4762500"/>
          <p14:tracePt t="195023" x="5603875" y="4762500"/>
          <p14:tracePt t="195056" x="5835650" y="4762500"/>
          <p14:tracePt t="195089" x="5978525" y="4762500"/>
          <p14:tracePt t="195106" x="6051550" y="4762500"/>
          <p14:tracePt t="195122" x="6108700" y="4762500"/>
          <p14:tracePt t="195139" x="6169025" y="4762500"/>
          <p14:tracePt t="195155" x="6242050" y="4759325"/>
          <p14:tracePt t="195172" x="6286500" y="4759325"/>
          <p14:tracePt t="195189" x="6327775" y="4759325"/>
          <p14:tracePt t="195206" x="6362700" y="4759325"/>
          <p14:tracePt t="195222" x="6391275" y="4759325"/>
          <p14:tracePt t="195239" x="6413500" y="4759325"/>
          <p14:tracePt t="195255" x="6467475" y="4759325"/>
          <p14:tracePt t="195272" x="6511925" y="4759325"/>
          <p14:tracePt t="195289" x="6550025" y="4759325"/>
          <p14:tracePt t="195306" x="6597650" y="4759325"/>
          <p14:tracePt t="195322" x="6626225" y="4759325"/>
          <p14:tracePt t="195339" x="6648450" y="4759325"/>
          <p14:tracePt t="195356" x="6667500" y="4759325"/>
          <p14:tracePt t="195372" x="6696075" y="4759325"/>
          <p14:tracePt t="195389" x="6711950" y="4759325"/>
          <p14:tracePt t="195406" x="6750050" y="4759325"/>
          <p14:tracePt t="195423" x="6759575" y="4759325"/>
          <p14:tracePt t="195440" x="6769100" y="4759325"/>
          <p14:tracePt t="195455" x="6791325" y="4759325"/>
          <p14:tracePt t="196360" x="6800850" y="4759325"/>
          <p14:tracePt t="196367" x="6810375" y="4759325"/>
          <p14:tracePt t="196374" x="6823075" y="4756150"/>
          <p14:tracePt t="196389" x="6851650" y="4756150"/>
          <p14:tracePt t="196405" x="6883400" y="4756150"/>
          <p14:tracePt t="196423" x="6927850" y="4749800"/>
          <p14:tracePt t="196455" x="7073900" y="4714875"/>
          <p14:tracePt t="196489" x="7308850" y="4689475"/>
          <p14:tracePt t="196505" x="7426325" y="4689475"/>
          <p14:tracePt t="196522" x="7540625" y="4689475"/>
          <p14:tracePt t="196524" x="7588250" y="4689475"/>
          <p14:tracePt t="196539" x="7658100" y="4689475"/>
          <p14:tracePt t="196555" x="7718425" y="4689475"/>
          <p14:tracePt t="196573" x="7807325" y="4689475"/>
          <p14:tracePt t="196589" x="7851775" y="4692650"/>
          <p14:tracePt t="196605" x="7908925" y="4692650"/>
          <p14:tracePt t="196623" x="8010525" y="4714875"/>
          <p14:tracePt t="196639" x="8061325" y="4727575"/>
          <p14:tracePt t="196655" x="8121650" y="4727575"/>
          <p14:tracePt t="197053" x="8185150" y="4714875"/>
          <p14:tracePt t="197065" x="8318500" y="4679950"/>
          <p14:tracePt t="197072" x="8388350" y="4660900"/>
          <p14:tracePt t="197089" x="8543925" y="4616450"/>
          <p14:tracePt t="197105" x="8718550" y="4568825"/>
          <p14:tracePt t="197122" x="8921750" y="4508500"/>
          <p14:tracePt t="197935" x="9093200" y="4378325"/>
          <p14:tracePt t="197942" x="9013825" y="4378325"/>
          <p14:tracePt t="197955" x="8874125" y="4378325"/>
          <p14:tracePt t="197972" x="8693150" y="4378325"/>
          <p14:tracePt t="197989" x="8499475" y="4368800"/>
          <p14:tracePt t="198005" x="8201025" y="4340225"/>
          <p14:tracePt t="198022" x="7994650" y="4321175"/>
          <p14:tracePt t="198056" x="7340600" y="4222750"/>
          <p14:tracePt t="198090" x="6807200" y="4149725"/>
          <p14:tracePt t="198107" x="6438900" y="4111625"/>
          <p14:tracePt t="198123" x="6207125" y="4083050"/>
          <p14:tracePt t="198139" x="5991225" y="4064000"/>
          <p14:tracePt t="198155" x="5661025" y="4064000"/>
          <p14:tracePt t="198172" x="5467350" y="4064000"/>
          <p14:tracePt t="198189" x="5273675" y="4070350"/>
          <p14:tracePt t="198208" x="4965700" y="4105275"/>
          <p14:tracePt t="198223" x="4737100" y="4124325"/>
          <p14:tracePt t="198239" x="4518025" y="4152900"/>
          <p14:tracePt t="198255" x="4114800" y="4248150"/>
          <p14:tracePt t="198273" x="3892550" y="4327525"/>
          <p14:tracePt t="198290" x="3444875" y="4470400"/>
          <p14:tracePt t="198306" x="3178175" y="4568825"/>
          <p14:tracePt t="198323" x="2870200" y="4657725"/>
          <p14:tracePt t="198340" x="2447925" y="4800600"/>
          <p14:tracePt t="198356" x="2251075" y="4895850"/>
          <p14:tracePt t="198373" x="2127250" y="4968875"/>
          <p14:tracePt t="198389" x="2012950" y="5038725"/>
          <p14:tracePt t="198662" x="1920875" y="5003800"/>
          <p14:tracePt t="198668" x="1816100" y="4975225"/>
          <p14:tracePt t="198675" x="1720850" y="4937125"/>
          <p14:tracePt t="198689" x="1533525" y="4899025"/>
          <p14:tracePt t="198705" x="1327150" y="4870450"/>
          <p14:tracePt t="198723" x="1152525" y="4845050"/>
          <p14:tracePt t="198740" x="946150" y="4845050"/>
          <p14:tracePt t="198755" x="844550" y="4845050"/>
          <p14:tracePt t="198772" x="771525" y="4845050"/>
          <p14:tracePt t="198789" x="701675" y="4845050"/>
          <p14:tracePt t="198805" x="669925" y="4845050"/>
          <p14:tracePt t="198822" x="654050" y="4845050"/>
          <p14:tracePt t="198839" x="635000" y="4857750"/>
          <p14:tracePt t="198855" x="625475" y="4860925"/>
          <p14:tracePt t="198872" x="615950" y="4867275"/>
          <p14:tracePt t="198889" x="606425" y="4867275"/>
          <p14:tracePt t="198905" x="606425" y="4870450"/>
          <p14:tracePt t="198990" x="600075" y="4870450"/>
          <p14:tracePt t="199025" x="600075" y="4876800"/>
          <p14:tracePt t="199032" x="600075" y="4879975"/>
          <p14:tracePt t="199039" x="600075" y="4886325"/>
          <p14:tracePt t="199055" x="603250" y="4895850"/>
          <p14:tracePt t="199072" x="619125" y="4911725"/>
          <p14:tracePt t="199089" x="676275" y="4949825"/>
          <p14:tracePt t="199105" x="733425" y="4978400"/>
          <p14:tracePt t="199122" x="809625" y="5010150"/>
          <p14:tracePt t="199139" x="946150" y="5041900"/>
          <p14:tracePt t="199155" x="1130300" y="5057775"/>
          <p14:tracePt t="199172" x="1336675" y="5076825"/>
          <p14:tracePt t="199189" x="1600200" y="5086350"/>
          <p14:tracePt t="199205" x="1749425" y="5095875"/>
          <p14:tracePt t="199222" x="1876425" y="5105400"/>
          <p14:tracePt t="199239" x="2019300" y="5121275"/>
          <p14:tracePt t="199255" x="2124075" y="5121275"/>
          <p14:tracePt t="199272" x="2203450" y="5121275"/>
          <p14:tracePt t="199289" x="2292350" y="5127625"/>
          <p14:tracePt t="199305" x="2352675" y="5127625"/>
          <p14:tracePt t="199322" x="2403475" y="5133975"/>
          <p14:tracePt t="199339" x="2466975" y="5133975"/>
          <p14:tracePt t="199355" x="2489200" y="5133975"/>
          <p14:tracePt t="199372" x="2517775" y="5133975"/>
          <p14:tracePt t="199389" x="2543175" y="5133975"/>
          <p14:tracePt t="199405" x="2565400" y="5133975"/>
          <p14:tracePt t="199423" x="2590800" y="5133975"/>
          <p14:tracePt t="199438" x="2613025" y="5133975"/>
          <p14:tracePt t="199455" x="2628900" y="5133975"/>
          <p14:tracePt t="199473" x="2651125" y="5133975"/>
          <p14:tracePt t="199489" x="2663825" y="5133975"/>
          <p14:tracePt t="199505" x="2673350" y="5133975"/>
          <p14:tracePt t="199523" x="2695575" y="5133975"/>
          <p14:tracePt t="199538" x="2714625" y="5133975"/>
          <p14:tracePt t="199555" x="2727325" y="5133975"/>
          <p14:tracePt t="199573" x="2746375" y="5133975"/>
          <p14:tracePt t="199589" x="2768600" y="5133975"/>
          <p14:tracePt t="199605" x="2778125" y="5118100"/>
          <p14:tracePt t="199623" x="2790825" y="5102225"/>
          <p14:tracePt t="199638" x="2803525" y="5092700"/>
          <p14:tracePt t="199655" x="2825750" y="5080000"/>
          <p14:tracePt t="199673" x="2838450" y="5060950"/>
          <p14:tracePt t="199688" x="2847975" y="5057775"/>
          <p14:tracePt t="199705" x="2863850" y="5057775"/>
          <p14:tracePt t="199723" x="2870200" y="5057775"/>
          <p14:tracePt t="199738" x="2873375" y="5057775"/>
          <p14:tracePt t="199755" x="2873375" y="5051425"/>
          <p14:tracePt t="199773" x="2873375" y="5041900"/>
          <p14:tracePt t="199789" x="2873375" y="5035550"/>
          <p14:tracePt t="199805" x="2873375" y="5032375"/>
          <p14:tracePt t="200522" x="2879725" y="5032375"/>
          <p14:tracePt t="200538" x="2873375" y="5032375"/>
          <p14:tracePt t="200935" x="2889250" y="5026025"/>
          <p14:tracePt t="200945" x="2914650" y="5019675"/>
          <p14:tracePt t="200957" x="2978150" y="5006975"/>
          <p14:tracePt t="200971" x="3054350" y="4981575"/>
          <p14:tracePt t="200989" x="3121025" y="4962525"/>
          <p14:tracePt t="201005" x="3203575" y="4940300"/>
          <p14:tracePt t="201039" x="3302000" y="4914900"/>
          <p14:tracePt t="201072" x="3403600" y="4895850"/>
          <p14:tracePt t="201089" x="3432175" y="4895850"/>
          <p14:tracePt t="201106" x="3479800" y="4895850"/>
          <p14:tracePt t="201122" x="3508375" y="4889500"/>
          <p14:tracePt t="201139" x="3546475" y="4889500"/>
          <p14:tracePt t="201155" x="3600450" y="4889500"/>
          <p14:tracePt t="201172" x="3622675" y="4889500"/>
          <p14:tracePt t="201188" x="3651250" y="4889500"/>
          <p14:tracePt t="201205" x="3692525" y="4889500"/>
          <p14:tracePt t="201222" x="3724275" y="4883150"/>
          <p14:tracePt t="201239" x="3743325" y="4883150"/>
          <p14:tracePt t="201255" x="3765550" y="4876800"/>
          <p14:tracePt t="201272" x="3781425" y="4876800"/>
          <p14:tracePt t="201289" x="3790950" y="4876800"/>
          <p14:tracePt t="201306" x="3800475" y="4876800"/>
          <p14:tracePt t="201361" x="3803650" y="4876800"/>
          <p14:tracePt t="201368" x="3810000" y="4876800"/>
          <p14:tracePt t="201375" x="3816350" y="4876800"/>
          <p14:tracePt t="201389" x="3835400" y="4876800"/>
          <p14:tracePt t="201405" x="3863975" y="4876800"/>
          <p14:tracePt t="201422" x="3946525" y="4870450"/>
          <p14:tracePt t="201439" x="4143375" y="4876800"/>
          <p14:tracePt t="201455" x="4283075" y="4892675"/>
          <p14:tracePt t="201472" x="4457700" y="4921250"/>
          <p14:tracePt t="201489" x="4645025" y="4937125"/>
          <p14:tracePt t="201505" x="4775200" y="4956175"/>
          <p14:tracePt t="201522" x="4892675" y="4972050"/>
          <p14:tracePt t="201540" x="5035550" y="4987925"/>
          <p14:tracePt t="201555" x="5099050" y="5003800"/>
          <p14:tracePt t="201572" x="5149850" y="5003800"/>
          <p14:tracePt t="201590" x="5203825" y="5003800"/>
          <p14:tracePt t="201605" x="5226050" y="5003800"/>
          <p14:tracePt t="201623" x="5235575" y="5003800"/>
          <p14:tracePt t="201639" x="5251450" y="5003800"/>
          <p14:tracePt t="201860" x="5238750" y="5000625"/>
          <p14:tracePt t="201867" x="5229225" y="5000625"/>
          <p14:tracePt t="201874" x="5216525" y="4994275"/>
          <p14:tracePt t="201888" x="5172075" y="4994275"/>
          <p14:tracePt t="201905" x="5127625" y="4987925"/>
          <p14:tracePt t="201922" x="5092700" y="4987925"/>
          <p14:tracePt t="201938" x="5051425" y="4987925"/>
          <p14:tracePt t="201955" x="5029200" y="4987925"/>
          <p14:tracePt t="201972" x="5000625" y="4987925"/>
          <p14:tracePt t="201989" x="4959350" y="4987925"/>
          <p14:tracePt t="202005" x="4937125" y="4987925"/>
          <p14:tracePt t="202022" x="4914900" y="4987925"/>
          <p14:tracePt t="202039" x="4873625" y="4984750"/>
          <p14:tracePt t="202055" x="4845050" y="4965700"/>
          <p14:tracePt t="202072" x="4822825" y="4965700"/>
          <p14:tracePt t="202088" x="4806950" y="4965700"/>
          <p14:tracePt t="202105" x="4791075" y="4959350"/>
          <p14:tracePt t="202123" x="4781550" y="4959350"/>
          <p14:tracePt t="202139" x="4768850" y="4959350"/>
          <p14:tracePt t="202195" x="4762500" y="4959350"/>
          <p14:tracePt t="202936" x="4724400" y="4946650"/>
          <p14:tracePt t="202943" x="4664075" y="4930775"/>
          <p14:tracePt t="202955" x="4603750" y="4902200"/>
          <p14:tracePt t="202972" x="4451350" y="4845050"/>
          <p14:tracePt t="202988" x="4308475" y="4781550"/>
          <p14:tracePt t="203005" x="4162425" y="4727575"/>
          <p14:tracePt t="203039" x="3873500" y="4641850"/>
          <p14:tracePt t="203072" x="3581400" y="4616450"/>
          <p14:tracePt t="203088" x="3454400" y="4616450"/>
          <p14:tracePt t="203105" x="3327400" y="4616450"/>
          <p14:tracePt t="203121" x="3178175" y="4610100"/>
          <p14:tracePt t="203138" x="3060700" y="4600575"/>
          <p14:tracePt t="203155" x="2965450" y="4584700"/>
          <p14:tracePt t="203172" x="2832100" y="4559300"/>
          <p14:tracePt t="203188" x="2768600" y="4552950"/>
          <p14:tracePt t="203205" x="2708275" y="4546600"/>
          <p14:tracePt t="203221" x="2619375" y="4533900"/>
          <p14:tracePt t="203238" x="2555875" y="4527550"/>
          <p14:tracePt t="203256" x="2476500" y="4521200"/>
          <p14:tracePt t="203272" x="2432050" y="4521200"/>
          <p14:tracePt t="203289" x="2409825" y="4521200"/>
          <p14:tracePt t="203305" x="2381250" y="4521200"/>
          <p14:tracePt t="203321" x="2349500" y="4521200"/>
          <p14:tracePt t="203339" x="2317750" y="4521200"/>
          <p14:tracePt t="203355" x="2282825" y="4540250"/>
          <p14:tracePt t="203372" x="2254250" y="4552950"/>
          <p14:tracePt t="203388" x="2235200" y="4568825"/>
          <p14:tracePt t="203405" x="2216150" y="4568825"/>
          <p14:tracePt t="203421" x="2206625" y="4568825"/>
          <p14:tracePt t="203439" x="2197100" y="4575175"/>
          <p14:tracePt t="203456" x="2187575" y="4575175"/>
          <p14:tracePt t="204212" x="2193925" y="4572000"/>
          <p14:tracePt t="204219" x="2206625" y="4565650"/>
          <p14:tracePt t="204225" x="2225675" y="4559300"/>
          <p14:tracePt t="204239" x="2247900" y="4549775"/>
          <p14:tracePt t="204255" x="2286000" y="4527550"/>
          <p14:tracePt t="204272" x="2349500" y="4514850"/>
          <p14:tracePt t="204305" x="2524125" y="4438650"/>
          <p14:tracePt t="204339" x="2657475" y="4362450"/>
          <p14:tracePt t="204355" x="2689225" y="4337050"/>
          <p14:tracePt t="204372" x="2720975" y="4327525"/>
          <p14:tracePt t="204389" x="2733675" y="4305300"/>
          <p14:tracePt t="204405" x="2746375" y="4295775"/>
          <p14:tracePt t="204422" x="2759075" y="4286250"/>
          <p14:tracePt t="204439" x="2774950" y="4264025"/>
          <p14:tracePt t="204455" x="2781300" y="4260850"/>
          <p14:tracePt t="204472" x="2781300" y="4254500"/>
          <p14:tracePt t="204539" x="2781300" y="4251325"/>
          <p14:tracePt t="204561" x="2784475" y="4251325"/>
          <p14:tracePt t="205045" x="2879725" y="4295775"/>
          <p14:tracePt t="205052" x="2990850" y="4356100"/>
          <p14:tracePt t="205059" x="3159125" y="4416425"/>
          <p14:tracePt t="205071" x="3355975" y="4492625"/>
          <p14:tracePt t="205089" x="3771900" y="4692650"/>
          <p14:tracePt t="205106" x="4013200" y="4819650"/>
          <p14:tracePt t="205140" x="4400550" y="5003800"/>
          <p14:tracePt t="205172" x="4641850" y="5130800"/>
          <p14:tracePt t="205189" x="4721225" y="5178425"/>
          <p14:tracePt t="205205" x="4819650" y="5210175"/>
          <p14:tracePt t="205221" x="4911725" y="5251450"/>
          <p14:tracePt t="205238" x="4994275" y="5270500"/>
          <p14:tracePt t="205255" x="5013325" y="5270500"/>
          <p14:tracePt t="205271" x="5029200" y="5270500"/>
          <p14:tracePt t="205288" x="5057775" y="5264150"/>
          <p14:tracePt t="205304" x="5067300" y="5254625"/>
          <p14:tracePt t="205322" x="5083175" y="5235575"/>
          <p14:tracePt t="205338" x="5099050" y="5222875"/>
          <p14:tracePt t="205355" x="5108575" y="5213350"/>
          <p14:tracePt t="205372" x="5111750" y="5203825"/>
          <p14:tracePt t="205388" x="5111750" y="5187950"/>
          <p14:tracePt t="205405" x="5095875" y="5165725"/>
          <p14:tracePt t="205422" x="4902200" y="5038725"/>
          <p14:tracePt t="205438" x="4699000" y="4899025"/>
          <p14:tracePt t="205456" x="4419600" y="4778375"/>
          <p14:tracePt t="205472" x="3987800" y="4632325"/>
          <p14:tracePt t="205489" x="3749675" y="4562475"/>
          <p14:tracePt t="205506" x="3467100" y="4467225"/>
          <p14:tracePt t="205522" x="3136900" y="4359275"/>
          <p14:tracePt t="205539" x="2940050" y="4302125"/>
          <p14:tracePt t="205556" x="2774950" y="4254500"/>
          <p14:tracePt t="205572" x="2641600" y="4232275"/>
          <p14:tracePt t="205588" x="2578100" y="4219575"/>
          <p14:tracePt t="205605" x="2530475" y="4197350"/>
          <p14:tracePt t="205622" x="2489200" y="4191000"/>
          <p14:tracePt t="205638" x="2460625" y="4191000"/>
          <p14:tracePt t="205655" x="2444750" y="4191000"/>
          <p14:tracePt t="205671" x="2419350" y="4191000"/>
          <p14:tracePt t="205688" x="2409825" y="4191000"/>
          <p14:tracePt t="205705" x="2397125" y="4191000"/>
          <p14:tracePt t="205721" x="2359025" y="4191000"/>
          <p14:tracePt t="205739" x="2336800" y="4191000"/>
          <p14:tracePt t="205755" x="2292350" y="4191000"/>
          <p14:tracePt t="205771" x="2219325" y="4213225"/>
          <p14:tracePt t="205788" x="2171700" y="4241800"/>
          <p14:tracePt t="205805" x="2133600" y="4267200"/>
          <p14:tracePt t="205821" x="2089150" y="4311650"/>
          <p14:tracePt t="205838" x="2063750" y="4349750"/>
          <p14:tracePt t="205855" x="2032000" y="4391025"/>
          <p14:tracePt t="205871" x="1990725" y="4473575"/>
          <p14:tracePt t="205888" x="1958975" y="4540250"/>
          <p14:tracePt t="205904" x="1946275" y="4584700"/>
          <p14:tracePt t="205921" x="1927225" y="4635500"/>
          <p14:tracePt t="205939" x="1927225" y="4651375"/>
          <p14:tracePt t="205955" x="1927225" y="4660900"/>
          <p14:tracePt t="205972" x="1927225" y="4679950"/>
          <p14:tracePt t="205988" x="1927225" y="4689475"/>
          <p14:tracePt t="206005" x="1927225" y="4695825"/>
          <p14:tracePt t="206114" x="1927225" y="4699000"/>
          <p14:tracePt t="206144" x="1930400" y="4705350"/>
          <p14:tracePt t="206156" x="1958975" y="4718050"/>
          <p14:tracePt t="206172" x="2032000" y="4737100"/>
          <p14:tracePt t="206188" x="2152650" y="4772025"/>
          <p14:tracePt t="206206" x="2324100" y="4832350"/>
          <p14:tracePt t="206222" x="2457450" y="4886325"/>
          <p14:tracePt t="206238" x="2590800" y="4959350"/>
          <p14:tracePt t="206255" x="2736850" y="5060950"/>
          <p14:tracePt t="206271" x="2847975" y="5121275"/>
          <p14:tracePt t="206288" x="2949575" y="5172075"/>
          <p14:tracePt t="206305" x="3048000" y="5222875"/>
          <p14:tracePt t="206321" x="3105150" y="5251450"/>
          <p14:tracePt t="206338" x="3168650" y="5273675"/>
          <p14:tracePt t="206355" x="3241675" y="5299075"/>
          <p14:tracePt t="206371" x="3286125" y="5311775"/>
          <p14:tracePt t="206388" x="3321050" y="5318125"/>
          <p14:tracePt t="206405" x="3384550" y="5318125"/>
          <p14:tracePt t="206421" x="3429000" y="5318125"/>
          <p14:tracePt t="206438" x="3489325" y="5318125"/>
          <p14:tracePt t="206455" x="3575050" y="5318125"/>
          <p14:tracePt t="206471" x="3619500" y="5308600"/>
          <p14:tracePt t="206488" x="3663950" y="5295900"/>
          <p14:tracePt t="206505" x="3736975" y="5267325"/>
          <p14:tracePt t="206521" x="3775075" y="5257800"/>
          <p14:tracePt t="206538" x="3813175" y="5235575"/>
          <p14:tracePt t="206555" x="3902075" y="5178425"/>
          <p14:tracePt t="206571" x="3968750" y="5140325"/>
          <p14:tracePt t="206588" x="4016375" y="5114925"/>
          <p14:tracePt t="206605" x="4060825" y="5070475"/>
          <p14:tracePt t="206621" x="4092575" y="5051425"/>
          <p14:tracePt t="206638" x="4102100" y="5041900"/>
          <p14:tracePt t="206655" x="4127500" y="5016500"/>
          <p14:tracePt t="206671" x="4143375" y="5003800"/>
          <p14:tracePt t="206688" x="4168775" y="4987925"/>
          <p14:tracePt t="206705" x="4213225" y="4949825"/>
          <p14:tracePt t="206721" x="4229100" y="4924425"/>
          <p14:tracePt t="206738" x="4257675" y="4879975"/>
          <p14:tracePt t="206755" x="4264025" y="4806950"/>
          <p14:tracePt t="206771" x="4254500" y="4762500"/>
          <p14:tracePt t="206791" x="4216400" y="4702175"/>
          <p14:tracePt t="206805" x="4175125" y="4676775"/>
          <p14:tracePt t="206821" x="4095750" y="4629150"/>
          <p14:tracePt t="206838" x="4006850" y="4597400"/>
          <p14:tracePt t="206855" x="3848100" y="4546600"/>
          <p14:tracePt t="206872" x="3717925" y="4521200"/>
          <p14:tracePt t="206888" x="3578225" y="4502150"/>
          <p14:tracePt t="206905" x="3444875" y="4479925"/>
          <p14:tracePt t="206922" x="3362325" y="4479925"/>
          <p14:tracePt t="206937" x="3292475" y="4479925"/>
          <p14:tracePt t="206955" x="3203575" y="4495800"/>
          <p14:tracePt t="206971" x="3165475" y="4508500"/>
          <p14:tracePt t="206988" x="3133725" y="4521200"/>
          <p14:tracePt t="207005" x="3111500" y="4537075"/>
          <p14:tracePt t="207021" x="3101975" y="4552950"/>
          <p14:tracePt t="207038" x="3086100" y="4562475"/>
          <p14:tracePt t="207054" x="3082925" y="4578350"/>
          <p14:tracePt t="207071" x="3082925" y="4587875"/>
          <p14:tracePt t="207089" x="3082925" y="4606925"/>
          <p14:tracePt t="207105" x="3082925" y="4616450"/>
          <p14:tracePt t="207121" x="3082925" y="4625975"/>
          <p14:tracePt t="207137" x="3082925" y="4654550"/>
          <p14:tracePt t="207139" x="3086100" y="4667250"/>
          <p14:tracePt t="207155" x="3101975" y="4692650"/>
          <p14:tracePt t="207172" x="3121025" y="4721225"/>
          <p14:tracePt t="207188" x="3152775" y="4746625"/>
          <p14:tracePt t="207205" x="3238500" y="4806950"/>
          <p14:tracePt t="207221" x="3279775" y="4848225"/>
          <p14:tracePt t="207238" x="3352800" y="4918075"/>
          <p14:tracePt t="207255" x="3422650" y="4965700"/>
          <p14:tracePt t="207271" x="3492500" y="5019675"/>
          <p14:tracePt t="207289" x="3594100" y="5099050"/>
          <p14:tracePt t="207304" x="3660775" y="5127625"/>
          <p14:tracePt t="207321" x="3714750" y="5156200"/>
          <p14:tracePt t="207338" x="3816350" y="5175250"/>
          <p14:tracePt t="207355" x="3924300" y="5194300"/>
          <p14:tracePt t="207371" x="3994150" y="5194300"/>
          <p14:tracePt t="207388" x="4079875" y="5194300"/>
          <p14:tracePt t="207404" x="4140200" y="5194300"/>
          <p14:tracePt t="207421" x="4210050" y="5194300"/>
          <p14:tracePt t="207438" x="4305300" y="5194300"/>
          <p14:tracePt t="207455" x="4362450" y="5194300"/>
          <p14:tracePt t="207472" x="4406900" y="5191125"/>
          <p14:tracePt t="207488" x="4505325" y="5181600"/>
          <p14:tracePt t="207504" x="4591050" y="5165725"/>
          <p14:tracePt t="207521" x="4664075" y="5165725"/>
          <p14:tracePt t="207538" x="4749800" y="5159375"/>
          <p14:tracePt t="207554" x="4778375" y="5159375"/>
          <p14:tracePt t="207571" x="4806950" y="5159375"/>
          <p14:tracePt t="207587" x="4835525" y="5143500"/>
          <p14:tracePt t="207604" x="4864100" y="5130800"/>
          <p14:tracePt t="207621" x="4889500" y="5121275"/>
          <p14:tracePt t="207638" x="4953000" y="5095875"/>
          <p14:tracePt t="207654" x="4997450" y="5073650"/>
          <p14:tracePt t="207671" x="5022850" y="5064125"/>
          <p14:tracePt t="207687" x="5057775" y="5045075"/>
          <p14:tracePt t="207705" x="5067300" y="5035550"/>
          <p14:tracePt t="207721" x="5076825" y="5013325"/>
          <p14:tracePt t="207738" x="5092700" y="5000625"/>
          <p14:tracePt t="207754" x="5108575" y="4987925"/>
          <p14:tracePt t="207771" x="5118100" y="4975225"/>
          <p14:tracePt t="207788" x="5118100" y="4959350"/>
          <p14:tracePt t="207804" x="5124450" y="4949825"/>
          <p14:tracePt t="207822" x="5124450" y="4940300"/>
          <p14:tracePt t="207838" x="5124450" y="4918075"/>
          <p14:tracePt t="207855" x="5124450" y="4905375"/>
          <p14:tracePt t="207871" x="5124450" y="4895850"/>
          <p14:tracePt t="207888" x="5111750" y="4867275"/>
          <p14:tracePt t="207904" x="5095875" y="4857750"/>
          <p14:tracePt t="207921" x="5076825" y="4832350"/>
          <p14:tracePt t="207938" x="5035550" y="4803775"/>
          <p14:tracePt t="207955" x="5003800" y="4791075"/>
          <p14:tracePt t="207972" x="4946650" y="4772025"/>
          <p14:tracePt t="207988" x="4908550" y="4752975"/>
          <p14:tracePt t="208004" x="4879975" y="4752975"/>
          <p14:tracePt t="208022" x="4822825" y="4768850"/>
          <p14:tracePt t="208038" x="4775200" y="4781550"/>
          <p14:tracePt t="208054" x="4737100" y="4806950"/>
          <p14:tracePt t="208072" x="4689475" y="4841875"/>
          <p14:tracePt t="209263" x="4730750" y="4848225"/>
          <p14:tracePt t="209270" x="4791075" y="4857750"/>
          <p14:tracePt t="209277" x="4851400" y="4867275"/>
          <p14:tracePt t="209288" x="4886325" y="4873625"/>
          <p14:tracePt t="209305" x="5000625" y="4902200"/>
          <p14:tracePt t="209321" x="5089525" y="4933950"/>
          <p14:tracePt t="209355" x="5286375" y="4981575"/>
          <p14:tracePt t="209387" x="5451475" y="5026025"/>
          <p14:tracePt t="209405" x="5553075" y="5054600"/>
          <p14:tracePt t="209421" x="5607050" y="5076825"/>
          <p14:tracePt t="209438" x="5645150" y="5083175"/>
          <p14:tracePt t="209454" x="5708650" y="5083175"/>
          <p14:tracePt t="209471" x="5749925" y="5083175"/>
          <p14:tracePt t="209488" x="5794375" y="5083175"/>
          <p14:tracePt t="209504" x="5880100" y="5083175"/>
          <p14:tracePt t="209521" x="5924550" y="5080000"/>
          <p14:tracePt t="209538" x="5962650" y="5073650"/>
          <p14:tracePt t="209555" x="6010275" y="5073650"/>
          <p14:tracePt t="209571" x="6032500" y="5060950"/>
          <p14:tracePt t="209587" x="6048375" y="5057775"/>
          <p14:tracePt t="209605" x="6076950" y="5051425"/>
          <p14:tracePt t="209621" x="6105525" y="5051425"/>
          <p14:tracePt t="209638" x="6127750" y="5045075"/>
          <p14:tracePt t="209654" x="6159500" y="5038725"/>
          <p14:tracePt t="209672" x="6184900" y="5035550"/>
          <p14:tracePt t="209688" x="6207125" y="5022850"/>
          <p14:tracePt t="209704" x="6270625" y="4997450"/>
          <p14:tracePt t="209721" x="6315075" y="4991100"/>
          <p14:tracePt t="209738" x="6359525" y="4984750"/>
          <p14:tracePt t="209755" x="6432550" y="4984750"/>
          <p14:tracePt t="209771" x="6473825" y="4984750"/>
          <p14:tracePt t="209788" x="6511925" y="4984750"/>
          <p14:tracePt t="209805" x="6565900" y="4984750"/>
          <p14:tracePt t="209822" x="6588125" y="4984750"/>
          <p14:tracePt t="209838" x="6616700" y="4984750"/>
          <p14:tracePt t="209855" x="6645275" y="4978400"/>
          <p14:tracePt t="209872" x="6673850" y="4972050"/>
          <p14:tracePt t="209888" x="6696075" y="4965700"/>
          <p14:tracePt t="209904" x="6737350" y="4956175"/>
          <p14:tracePt t="209921" x="6759575" y="4937125"/>
          <p14:tracePt t="209938" x="6797675" y="4924425"/>
          <p14:tracePt t="209954" x="6832600" y="4908550"/>
          <p14:tracePt t="209971" x="6845300" y="4899025"/>
          <p14:tracePt t="209988" x="6854825" y="4886325"/>
          <p14:tracePt t="210004" x="6867525" y="4867275"/>
          <p14:tracePt t="210021" x="6883400" y="4857750"/>
          <p14:tracePt t="210038" x="6883400" y="4841875"/>
          <p14:tracePt t="210054" x="6877050" y="4819650"/>
          <p14:tracePt t="210071" x="6867525" y="4810125"/>
          <p14:tracePt t="210088" x="6845300" y="4794250"/>
          <p14:tracePt t="210105" x="6800850" y="4775200"/>
          <p14:tracePt t="210122" x="6756400" y="4762500"/>
          <p14:tracePt t="210138" x="6711950" y="4749800"/>
          <p14:tracePt t="210154" x="6613525" y="4743450"/>
          <p14:tracePt t="210172" x="6553200" y="4743450"/>
          <p14:tracePt t="210189" x="6470650" y="4743450"/>
          <p14:tracePt t="210205" x="6410325" y="4743450"/>
          <p14:tracePt t="210221" x="6324600" y="4746625"/>
          <p14:tracePt t="210238" x="6216650" y="4756150"/>
          <p14:tracePt t="210254" x="6156325" y="4768850"/>
          <p14:tracePt t="210270" x="6108700" y="4775200"/>
          <p14:tracePt t="210288" x="6045200" y="4794250"/>
          <p14:tracePt t="210304" x="6000750" y="4813300"/>
          <p14:tracePt t="210321" x="5962650" y="4826000"/>
          <p14:tracePt t="210338" x="5873750" y="4848225"/>
          <p14:tracePt t="210354" x="5829300" y="4860925"/>
          <p14:tracePt t="210371" x="5784850" y="4879975"/>
          <p14:tracePt t="210389" x="5749925" y="4895850"/>
          <p14:tracePt t="210404" x="5718175" y="4908550"/>
          <p14:tracePt t="210421" x="5708650" y="4918075"/>
          <p14:tracePt t="210438" x="5692775" y="4927600"/>
          <p14:tracePt t="210454" x="5680075" y="4933950"/>
          <p14:tracePt t="210471" x="5670550" y="4937125"/>
          <p14:tracePt t="210488" x="5654675" y="4946650"/>
          <p14:tracePt t="210504" x="5648325" y="4956175"/>
          <p14:tracePt t="210521" x="5648325" y="4968875"/>
          <p14:tracePt t="210537" x="5648325" y="4981575"/>
          <p14:tracePt t="210554" x="5651500" y="4991100"/>
          <p14:tracePt t="210571" x="5661025" y="5000625"/>
          <p14:tracePt t="210588" x="5702300" y="5026025"/>
          <p14:tracePt t="210604" x="5740400" y="5045075"/>
          <p14:tracePt t="210621" x="5803900" y="5067300"/>
          <p14:tracePt t="210637" x="5908675" y="5111750"/>
          <p14:tracePt t="210654" x="6007100" y="5137150"/>
          <p14:tracePt t="210671" x="6127750" y="5168900"/>
          <p14:tracePt t="210688" x="6315075" y="5194300"/>
          <p14:tracePt t="210704" x="6400800" y="5203825"/>
          <p14:tracePt t="210722" x="6492875" y="5203825"/>
          <p14:tracePt t="210737" x="6642100" y="5203825"/>
          <p14:tracePt t="210754" x="6715125" y="5203825"/>
          <p14:tracePt t="210771" x="6775450" y="5203825"/>
          <p14:tracePt t="210788" x="6838950" y="5200650"/>
          <p14:tracePt t="210804" x="6877050" y="5187950"/>
          <p14:tracePt t="210821" x="6921500" y="5168900"/>
          <p14:tracePt t="210838" x="6985000" y="5149850"/>
          <p14:tracePt t="210854" x="7023100" y="5137150"/>
          <p14:tracePt t="210871" x="7061200" y="5124450"/>
          <p14:tracePt t="210888" x="7096125" y="5099050"/>
          <p14:tracePt t="210904" x="7127875" y="5086350"/>
          <p14:tracePt t="210922" x="7146925" y="5073650"/>
          <p14:tracePt t="210937" x="7162800" y="5060950"/>
          <p14:tracePt t="210954" x="7172325" y="5060950"/>
          <p14:tracePt t="210971" x="7185025" y="5051425"/>
          <p14:tracePt t="210988" x="7197725" y="5041900"/>
          <p14:tracePt t="211004" x="7204075" y="5041900"/>
          <p14:tracePt t="211022" x="7213600" y="5032375"/>
          <p14:tracePt t="211038" x="7213600" y="5022850"/>
          <p14:tracePt t="211054" x="7213600" y="4994275"/>
          <p14:tracePt t="211072" x="7194550" y="4956175"/>
          <p14:tracePt t="211087" x="7175500" y="4933950"/>
          <p14:tracePt t="211104" x="7143750" y="4908550"/>
          <p14:tracePt t="211121" x="7112000" y="4876800"/>
          <p14:tracePt t="211138" x="7038975" y="4857750"/>
          <p14:tracePt t="211154" x="6975475" y="4835525"/>
          <p14:tracePt t="211172" x="6892925" y="4810125"/>
          <p14:tracePt t="211187" x="6829425" y="4794250"/>
          <p14:tracePt t="211204" x="6756400" y="4781550"/>
          <p14:tracePt t="211221" x="6651625" y="4749800"/>
          <p14:tracePt t="211237" x="6616700" y="4743450"/>
          <p14:tracePt t="211254" x="6584950" y="4737100"/>
          <p14:tracePt t="211272" x="6553200" y="4737100"/>
          <p14:tracePt t="211287" x="6515100" y="4737100"/>
          <p14:tracePt t="211304" x="6480175" y="4737100"/>
          <p14:tracePt t="211321" x="6426200" y="4737100"/>
          <p14:tracePt t="211338" x="6388100" y="4737100"/>
          <p14:tracePt t="211354" x="6359525" y="4737100"/>
          <p14:tracePt t="211371" x="6318250" y="4737100"/>
          <p14:tracePt t="211387" x="6289675" y="4737100"/>
          <p14:tracePt t="211404" x="6267450" y="4737100"/>
          <p14:tracePt t="211421" x="6226175" y="4759325"/>
          <p14:tracePt t="211438" x="6200775" y="4772025"/>
          <p14:tracePt t="211454" x="6184900" y="4781550"/>
          <p14:tracePt t="211471" x="6162675" y="4797425"/>
          <p14:tracePt t="211488" x="6153150" y="4813300"/>
          <p14:tracePt t="211504" x="6143625" y="4822825"/>
          <p14:tracePt t="211520" x="6124575" y="4838700"/>
          <p14:tracePt t="211537" x="6115050" y="4848225"/>
          <p14:tracePt t="211554" x="6102350" y="4864100"/>
          <p14:tracePt t="211571" x="6102350" y="4876800"/>
          <p14:tracePt t="211587" x="6102350" y="4886325"/>
          <p14:tracePt t="211604" x="6102350" y="4895850"/>
          <p14:tracePt t="211621" x="6102350" y="4911725"/>
          <p14:tracePt t="211637" x="6102350" y="4921250"/>
          <p14:tracePt t="211654" x="6102350" y="4930775"/>
          <p14:tracePt t="211671" x="6102350" y="4940300"/>
          <p14:tracePt t="212647" x="6099175" y="4940300"/>
          <p14:tracePt t="212654" x="6083300" y="4946650"/>
          <p14:tracePt t="212671" x="5988050" y="4962525"/>
          <p14:tracePt t="212688" x="5816600" y="4962525"/>
          <p14:tracePt t="212704" x="5476875" y="4962525"/>
          <p14:tracePt t="212721" x="5207000" y="4962525"/>
          <p14:tracePt t="212755" x="4438650" y="4962525"/>
          <p14:tracePt t="212789" x="3295650" y="5016500"/>
          <p14:tracePt t="212806" x="2955925" y="5038725"/>
          <p14:tracePt t="212821" x="2727325" y="5057775"/>
          <p14:tracePt t="212837" x="2555875" y="5057775"/>
          <p14:tracePt t="212854" x="2435225" y="5073650"/>
          <p14:tracePt t="213110" x="2336800" y="5051425"/>
          <p14:tracePt t="213117" x="2219325" y="5032375"/>
          <p14:tracePt t="213124" x="2117725" y="5022850"/>
          <p14:tracePt t="213138" x="1876425" y="5003800"/>
          <p14:tracePt t="213154" x="1717675" y="5003800"/>
          <p14:tracePt t="213171" x="1568450" y="5010150"/>
          <p14:tracePt t="213187" x="1346200" y="5038725"/>
          <p14:tracePt t="213204" x="1247775" y="5070475"/>
          <p14:tracePt t="213221" x="1158875" y="5102225"/>
          <p14:tracePt t="213223" x="1120775" y="5118100"/>
          <p14:tracePt t="213238" x="1022350" y="5159375"/>
          <p14:tracePt t="213255" x="933450" y="5191125"/>
          <p14:tracePt t="213271" x="866775" y="5213350"/>
          <p14:tracePt t="213287" x="803275" y="5238750"/>
          <p14:tracePt t="213304" x="781050" y="5251450"/>
          <p14:tracePt t="213321" x="755650" y="5264150"/>
          <p14:tracePt t="213337" x="708025" y="5280025"/>
          <p14:tracePt t="213354" x="679450" y="5280025"/>
          <p14:tracePt t="213371" x="657225" y="5280025"/>
          <p14:tracePt t="213387" x="615950" y="5292725"/>
          <p14:tracePt t="213404" x="596900" y="5299075"/>
          <p14:tracePt t="213421" x="587375" y="5299075"/>
          <p14:tracePt t="213437" x="568325" y="5299075"/>
          <p14:tracePt t="213453" x="558800" y="5299075"/>
          <p14:tracePt t="213471" x="549275" y="5299075"/>
          <p14:tracePt t="213487" x="533400" y="5299075"/>
          <p14:tracePt t="213521" x="533400" y="5295900"/>
          <p14:tracePt t="213538" x="517525" y="5276850"/>
          <p14:tracePt t="213555" x="508000" y="5267325"/>
          <p14:tracePt t="213572" x="498475" y="5257800"/>
          <p14:tracePt t="213588" x="482600" y="5235575"/>
          <p14:tracePt t="213605" x="466725" y="5226050"/>
          <p14:tracePt t="213621" x="466725" y="5216525"/>
          <p14:tracePt t="213637" x="463550" y="5207000"/>
          <p14:tracePt t="213654" x="463550" y="5200650"/>
          <p14:tracePt t="218184" x="469900" y="5197475"/>
          <p14:tracePt t="218191" x="473075" y="5197475"/>
          <p14:tracePt t="218205" x="485775" y="5197475"/>
          <p14:tracePt t="218221" x="504825" y="5197475"/>
          <p14:tracePt t="218237" x="536575" y="5191125"/>
          <p14:tracePt t="218254" x="574675" y="5191125"/>
          <p14:tracePt t="218270" x="596900" y="5191125"/>
          <p14:tracePt t="218304" x="635000" y="5191125"/>
          <p14:tracePt t="218337" x="644525" y="5191125"/>
          <p14:tracePt t="218383" x="641350" y="5191125"/>
          <p14:tracePt t="218390" x="638175" y="5191125"/>
          <p14:tracePt t="218404" x="622300" y="5191125"/>
          <p14:tracePt t="218420" x="612775" y="5191125"/>
          <p14:tracePt t="218437" x="590550" y="5191125"/>
          <p14:tracePt t="218454" x="549275" y="5178425"/>
          <p14:tracePt t="218470" x="517525" y="5172075"/>
          <p14:tracePt t="218487" x="488950" y="5172075"/>
          <p14:tracePt t="218503" x="454025" y="5162550"/>
          <p14:tracePt t="218520" x="431800" y="5162550"/>
          <p14:tracePt t="218537" x="422275" y="5162550"/>
          <p14:tracePt t="218554" x="403225" y="5162550"/>
          <p14:tracePt t="218570" x="396875" y="5162550"/>
          <p14:tracePt t="218604" x="400050" y="5162550"/>
          <p14:tracePt t="218620" x="422275" y="5162550"/>
          <p14:tracePt t="218637" x="457200" y="5162550"/>
          <p14:tracePt t="218654" x="536575" y="5165725"/>
          <p14:tracePt t="218670" x="600075" y="5178425"/>
          <p14:tracePt t="218687" x="654050" y="5191125"/>
          <p14:tracePt t="218703" x="736600" y="5213350"/>
          <p14:tracePt t="218720" x="774700" y="5226050"/>
          <p14:tracePt t="218737" x="825500" y="5238750"/>
          <p14:tracePt t="218754" x="898525" y="5257800"/>
          <p14:tracePt t="218770" x="946150" y="5276850"/>
          <p14:tracePt t="218786" x="981075" y="5283200"/>
          <p14:tracePt t="218803" x="1022350" y="5283200"/>
          <p14:tracePt t="218820" x="1038225" y="5283200"/>
          <p14:tracePt t="218837" x="1054100" y="5283200"/>
          <p14:tracePt t="218854" x="1063625" y="5283200"/>
          <p14:tracePt t="218888" x="1060450" y="5283200"/>
          <p14:tracePt t="218903" x="1041400" y="5276850"/>
          <p14:tracePt t="218920" x="1016000" y="5257800"/>
          <p14:tracePt t="218937" x="952500" y="5238750"/>
          <p14:tracePt t="218953" x="898525" y="5226050"/>
          <p14:tracePt t="218970" x="835025" y="5213350"/>
          <p14:tracePt t="218986" x="790575" y="5200650"/>
          <p14:tracePt t="219003" x="711200" y="5178425"/>
          <p14:tracePt t="219020" x="673100" y="5172075"/>
          <p14:tracePt t="219037" x="631825" y="5172075"/>
          <p14:tracePt t="219053" x="615950" y="5172075"/>
          <p14:tracePt t="219070" x="606425" y="5172075"/>
          <p14:tracePt t="219088" x="587375" y="5172075"/>
          <p14:tracePt t="219103" x="577850" y="5172075"/>
          <p14:tracePt t="219158" x="584200" y="5172075"/>
          <p14:tracePt t="219166" x="593725" y="5175250"/>
          <p14:tracePt t="219174" x="612775" y="5181600"/>
          <p14:tracePt t="219187" x="644525" y="5194300"/>
          <p14:tracePt t="219203" x="688975" y="5207000"/>
          <p14:tracePt t="219220" x="717550" y="5207000"/>
          <p14:tracePt t="219237" x="765175" y="5219700"/>
          <p14:tracePt t="219253" x="796925" y="5219700"/>
          <p14:tracePt t="219270" x="819150" y="5219700"/>
          <p14:tracePt t="219287" x="850900" y="5219700"/>
          <p14:tracePt t="219303" x="860425" y="5219700"/>
          <p14:tracePt t="219320" x="873125" y="5219700"/>
          <p14:tracePt t="219359" x="873125" y="5216525"/>
          <p14:tracePt t="219373" x="869950" y="5213350"/>
          <p14:tracePt t="219387" x="860425" y="5203825"/>
          <p14:tracePt t="219403" x="850900" y="5191125"/>
          <p14:tracePt t="219420" x="835025" y="5187950"/>
          <p14:tracePt t="219436" x="819150" y="5181600"/>
          <p14:tracePt t="219453" x="809625" y="5181600"/>
          <p14:tracePt t="219470" x="800100" y="5178425"/>
          <p14:tracePt t="219487" x="781050" y="5178425"/>
          <p14:tracePt t="219503" x="771525" y="5178425"/>
          <p14:tracePt t="219520" x="762000" y="5178425"/>
          <p14:tracePt t="219536" x="752475" y="5178425"/>
          <p14:tracePt t="220156" x="771525" y="5178425"/>
          <p14:tracePt t="220163" x="812800" y="5178425"/>
          <p14:tracePt t="220171" x="860425" y="5178425"/>
          <p14:tracePt t="220186" x="987425" y="5178425"/>
          <p14:tracePt t="220203" x="1149350" y="5184775"/>
          <p14:tracePt t="220220" x="1543050" y="5222875"/>
          <p14:tracePt t="220236" x="2012950" y="5289550"/>
          <p14:tracePt t="220271" x="3124200" y="5514975"/>
          <p14:tracePt t="220305" x="4213225" y="5715000"/>
          <p14:tracePt t="220321" x="4876800" y="5810250"/>
          <p14:tracePt t="220338" x="5464175" y="5822950"/>
          <p14:tracePt t="220356" x="6197600" y="5800725"/>
          <p14:tracePt t="220372" x="6657975" y="5759450"/>
          <p14:tracePt t="220388" x="6981825" y="5727700"/>
          <p14:tracePt t="220405" x="7210425" y="5689600"/>
          <p14:tracePt t="220420" x="7467600" y="5626100"/>
          <p14:tracePt t="220437" x="7575550" y="5600700"/>
          <p14:tracePt t="220453" x="7696200" y="5565775"/>
          <p14:tracePt t="220470" x="7797800" y="5543550"/>
          <p14:tracePt t="220487" x="7854950" y="5530850"/>
          <p14:tracePt t="220503" x="7883525" y="5524500"/>
          <p14:tracePt t="220519" x="7905750" y="5511800"/>
          <p14:tracePt t="220537" x="7915275" y="5511800"/>
          <p14:tracePt t="220553" x="7915275" y="5508625"/>
          <p14:tracePt t="220570" x="7915275" y="5492750"/>
          <p14:tracePt t="220586" x="7915275" y="5483225"/>
          <p14:tracePt t="220603" x="7908925" y="5480050"/>
          <p14:tracePt t="220620" x="7883525" y="5467350"/>
          <p14:tracePt t="220636" x="7851775" y="5457825"/>
          <p14:tracePt t="220654" x="7797800" y="5435600"/>
          <p14:tracePt t="220670" x="7670800" y="5387975"/>
          <p14:tracePt t="220686" x="7562850" y="5372100"/>
          <p14:tracePt t="220703" x="7454900" y="5346700"/>
          <p14:tracePt t="220720" x="7321550" y="5314950"/>
          <p14:tracePt t="220736" x="7232650" y="5289550"/>
          <p14:tracePt t="220753" x="7127875" y="5273675"/>
          <p14:tracePt t="220770" x="6969125" y="5232400"/>
          <p14:tracePt t="220786" x="6870700" y="5216525"/>
          <p14:tracePt t="220803" x="6765925" y="5200650"/>
          <p14:tracePt t="220820" x="6632575" y="5178425"/>
          <p14:tracePt t="220836" x="6565900" y="5162550"/>
          <p14:tracePt t="220853" x="6524625" y="5162550"/>
          <p14:tracePt t="220870" x="6461125" y="5162550"/>
          <p14:tracePt t="220886" x="6416675" y="5149850"/>
          <p14:tracePt t="220903" x="6372225" y="5143500"/>
          <p14:tracePt t="220920" x="6308725" y="5130800"/>
          <p14:tracePt t="220936" x="6264275" y="5130800"/>
          <p14:tracePt t="220953" x="6242050" y="5130800"/>
          <p14:tracePt t="220969" x="6219825" y="5130800"/>
          <p14:tracePt t="220986" x="6210300" y="5130800"/>
          <p14:tracePt t="221004" x="6197600" y="5130800"/>
          <p14:tracePt t="221020" x="6181725" y="5130800"/>
          <p14:tracePt t="221036" x="6175375" y="5130800"/>
          <p14:tracePt t="221076" x="6175375" y="5124450"/>
          <p14:tracePt t="221086" x="6175375" y="5121275"/>
          <p14:tracePt t="221103" x="6175375" y="5114925"/>
          <p14:tracePt t="221120" x="6203950" y="5092700"/>
          <p14:tracePt t="221136" x="6238875" y="5080000"/>
          <p14:tracePt t="221154" x="6305550" y="5060950"/>
          <p14:tracePt t="221170" x="6343650" y="5041900"/>
          <p14:tracePt t="221186" x="6388100" y="5016500"/>
          <p14:tracePt t="221203" x="6451600" y="4997450"/>
          <p14:tracePt t="221220" x="6499225" y="4968875"/>
          <p14:tracePt t="221236" x="6562725" y="4956175"/>
          <p14:tracePt t="221253" x="6626225" y="4949825"/>
          <p14:tracePt t="221269" x="6664325" y="4949825"/>
          <p14:tracePt t="221286" x="6677025" y="4949825"/>
          <p14:tracePt t="221303" x="6692900" y="4949825"/>
          <p14:tracePt t="221319" x="6708775" y="4949825"/>
          <p14:tracePt t="221337" x="6718300" y="4949825"/>
          <p14:tracePt t="221353" x="6724650" y="4949825"/>
          <p14:tracePt t="221434" x="6721475" y="4949825"/>
          <p14:tracePt t="221440" x="6715125" y="4949825"/>
          <p14:tracePt t="221454" x="6705600" y="4949825"/>
          <p14:tracePt t="221470" x="6686550" y="4949825"/>
          <p14:tracePt t="221487" x="6664325" y="4943475"/>
          <p14:tracePt t="221503" x="6607175" y="4943475"/>
          <p14:tracePt t="221519" x="6572250" y="4943475"/>
          <p14:tracePt t="221536" x="6534150" y="4943475"/>
          <p14:tracePt t="221553" x="6473825" y="4943475"/>
          <p14:tracePt t="221570" x="6426200" y="4946650"/>
          <p14:tracePt t="221586" x="6381750" y="4953000"/>
          <p14:tracePt t="221603" x="6343650" y="4959350"/>
          <p14:tracePt t="221619" x="6318250" y="4959350"/>
          <p14:tracePt t="221637" x="6308725" y="4959350"/>
          <p14:tracePt t="221653" x="6296025" y="4959350"/>
          <p14:tracePt t="221670" x="6286500" y="4959350"/>
          <p14:tracePt t="221746" x="6292850" y="4959350"/>
          <p14:tracePt t="221752" x="6302375" y="4959350"/>
          <p14:tracePt t="221760" x="6311900" y="4959350"/>
          <p14:tracePt t="221769" x="6337300" y="4959350"/>
          <p14:tracePt t="221786" x="6384925" y="4972050"/>
          <p14:tracePt t="221803" x="6496050" y="5003800"/>
          <p14:tracePt t="221819" x="6581775" y="5019675"/>
          <p14:tracePt t="221836" x="6657975" y="5032375"/>
          <p14:tracePt t="221853" x="6750050" y="5060950"/>
          <p14:tracePt t="221870" x="6794500" y="5073650"/>
          <p14:tracePt t="221886" x="6832600" y="5086350"/>
          <p14:tracePt t="221903" x="6864350" y="5086350"/>
          <p14:tracePt t="221919" x="6873875" y="5086350"/>
          <p14:tracePt t="221936" x="6886575" y="5086350"/>
          <p14:tracePt t="221995" x="6883400" y="5086350"/>
          <p14:tracePt t="222002" x="6877050" y="5086350"/>
          <p14:tracePt t="222008" x="6873875" y="5086350"/>
          <p14:tracePt t="222020" x="6867525" y="5086350"/>
          <p14:tracePt t="222037" x="6848475" y="5073650"/>
          <p14:tracePt t="222053" x="6816725" y="5057775"/>
          <p14:tracePt t="222069" x="6788150" y="5045075"/>
          <p14:tracePt t="222087" x="6721475" y="5016500"/>
          <p14:tracePt t="222103" x="6677025" y="5003800"/>
          <p14:tracePt t="222119" x="6632575" y="4984750"/>
          <p14:tracePt t="222136" x="6569075" y="4972050"/>
          <p14:tracePt t="222153" x="6530975" y="4972050"/>
          <p14:tracePt t="222170" x="6486525" y="4972050"/>
          <p14:tracePt t="222186" x="6423025" y="4965700"/>
          <p14:tracePt t="222203" x="6388100" y="4965700"/>
          <p14:tracePt t="222220" x="6365875" y="4965700"/>
          <p14:tracePt t="222237" x="6350000" y="4965700"/>
          <p14:tracePt t="222253" x="6337300" y="4965700"/>
          <p14:tracePt t="222269" x="6327775" y="4965700"/>
          <p14:tracePt t="222287" x="6311900" y="4965700"/>
          <p14:tracePt t="222303" x="6302375" y="4965700"/>
          <p14:tracePt t="222320" x="6296025" y="4965700"/>
          <p14:tracePt t="223257" x="6210300" y="4953000"/>
          <p14:tracePt t="223264" x="6086475" y="4943475"/>
          <p14:tracePt t="223274" x="5959475" y="4933950"/>
          <p14:tracePt t="223287" x="5629275" y="4924425"/>
          <p14:tracePt t="223303" x="5295900" y="4930775"/>
          <p14:tracePt t="223320" x="4632325" y="5006975"/>
          <p14:tracePt t="223354" x="3816350" y="5172075"/>
          <p14:tracePt t="223387" x="3136900" y="5314950"/>
          <p14:tracePt t="223405" x="2857500" y="5372100"/>
          <p14:tracePt t="223421" x="2740025" y="5387975"/>
          <p14:tracePt t="223437" x="2625725" y="5387975"/>
          <p14:tracePt t="223453" x="2520950" y="5387975"/>
          <p14:tracePt t="223470" x="2393950" y="5387975"/>
          <p14:tracePt t="223486" x="2333625" y="5387975"/>
          <p14:tracePt t="223503" x="2270125" y="5384800"/>
          <p14:tracePt t="223520" x="2209800" y="5378450"/>
          <p14:tracePt t="223536" x="2171700" y="5365750"/>
          <p14:tracePt t="223553" x="2133600" y="5359400"/>
          <p14:tracePt t="223570" x="2070100" y="5334000"/>
          <p14:tracePt t="223586" x="2032000" y="5321300"/>
          <p14:tracePt t="223603" x="1978025" y="5308600"/>
          <p14:tracePt t="223620" x="1889125" y="5289550"/>
          <p14:tracePt t="223636" x="1822450" y="5267325"/>
          <p14:tracePt t="223653" x="1768475" y="5251450"/>
          <p14:tracePt t="223670" x="1701800" y="5232400"/>
          <p14:tracePt t="223686" x="1666875" y="5219700"/>
          <p14:tracePt t="223703" x="1628775" y="5200650"/>
          <p14:tracePt t="223719" x="1562100" y="5181600"/>
          <p14:tracePt t="223736" x="1517650" y="5168900"/>
          <p14:tracePt t="223753" x="1473200" y="5156200"/>
          <p14:tracePt t="223770" x="1441450" y="5156200"/>
          <p14:tracePt t="223786" x="1431925" y="5156200"/>
          <p14:tracePt t="223803" x="1416050" y="5156200"/>
          <p14:tracePt t="223819" x="1400175" y="5156200"/>
          <p14:tracePt t="223836" x="1390650" y="5156200"/>
          <p14:tracePt t="224104" x="1416050" y="5156200"/>
          <p14:tracePt t="224110" x="1444625" y="5156200"/>
          <p14:tracePt t="224120" x="1476375" y="5156200"/>
          <p14:tracePt t="224137" x="1530350" y="5149850"/>
          <p14:tracePt t="224153" x="1612900" y="5130800"/>
          <p14:tracePt t="224169" x="1647825" y="5118100"/>
          <p14:tracePt t="224186" x="1685925" y="5105400"/>
          <p14:tracePt t="224203" x="1708150" y="5092700"/>
          <p14:tracePt t="224219" x="1717675" y="5092700"/>
          <p14:tracePt t="224236" x="1724025" y="5092700"/>
          <p14:tracePt t="224338" x="1724025" y="5095875"/>
          <p14:tracePt t="224345" x="1724025" y="5102225"/>
          <p14:tracePt t="224359" x="1724025" y="5105400"/>
          <p14:tracePt t="224369" x="1724025" y="5111750"/>
          <p14:tracePt t="224386" x="1739900" y="5114925"/>
          <p14:tracePt t="224403" x="1752600" y="5124450"/>
          <p14:tracePt t="224419" x="1762125" y="5130800"/>
          <p14:tracePt t="224436" x="1784350" y="5140325"/>
          <p14:tracePt t="224452" x="1812925" y="5146675"/>
          <p14:tracePt t="224469" x="1828800" y="5153025"/>
          <p14:tracePt t="224486" x="1844675" y="5153025"/>
          <p14:tracePt t="224502" x="1857375" y="5153025"/>
          <p14:tracePt t="224519" x="1866900" y="5153025"/>
          <p14:tracePt t="224536" x="1876425" y="5153025"/>
          <p14:tracePt t="224553" x="1892300" y="5153025"/>
          <p14:tracePt t="224570" x="1898650" y="5153025"/>
          <p14:tracePt t="224587" x="1908175" y="5153025"/>
          <p14:tracePt t="224603" x="1917700" y="5153025"/>
          <p14:tracePt t="224620" x="1920875" y="5153025"/>
          <p14:tracePt t="224637" x="1927225" y="5153025"/>
          <p14:tracePt t="224653" x="1943100" y="5153025"/>
          <p14:tracePt t="224669" x="1952625" y="5156200"/>
          <p14:tracePt t="224686" x="1962150" y="5162550"/>
          <p14:tracePt t="224703" x="1971675" y="5165725"/>
          <p14:tracePt t="225408" x="1974850" y="5165725"/>
          <p14:tracePt t="225416" x="1981200" y="5165725"/>
          <p14:tracePt t="225424" x="1987550" y="5165725"/>
          <p14:tracePt t="225443" x="1990725" y="5165725"/>
          <p14:tracePt t="225453" x="1997075" y="5165725"/>
          <p14:tracePt t="225471" x="2009775" y="5165725"/>
          <p14:tracePt t="225503" x="2035175" y="5165725"/>
          <p14:tracePt t="225536" x="2066925" y="5187950"/>
          <p14:tracePt t="225553" x="2076450" y="5191125"/>
          <p14:tracePt t="225569" x="2085975" y="5191125"/>
          <p14:tracePt t="225586" x="2101850" y="5191125"/>
          <p14:tracePt t="225603" x="2127250" y="5191125"/>
          <p14:tracePt t="225619" x="2149475" y="5191125"/>
          <p14:tracePt t="225636" x="2190750" y="5197475"/>
          <p14:tracePt t="225653" x="2212975" y="5197475"/>
          <p14:tracePt t="225669" x="2241550" y="5203825"/>
          <p14:tracePt t="225686" x="2282825" y="5203825"/>
          <p14:tracePt t="225703" x="2292350" y="5203825"/>
          <p14:tracePt t="225719" x="2301875" y="5203825"/>
          <p14:tracePt t="225736" x="2317750" y="5203825"/>
          <p14:tracePt t="225770" x="2320925" y="5203825"/>
          <p14:tracePt t="227595" x="2286000" y="5210175"/>
          <p14:tracePt t="227601" x="2228850" y="5219700"/>
          <p14:tracePt t="227619" x="2117725" y="5251450"/>
          <p14:tracePt t="227636" x="2028825" y="5292725"/>
          <p14:tracePt t="227653" x="1892300" y="5340350"/>
          <p14:tracePt t="227670" x="1781175" y="5384800"/>
          <p14:tracePt t="227687" x="1644650" y="5416550"/>
          <p14:tracePt t="227719" x="1473200" y="5454650"/>
          <p14:tracePt t="227753" x="1279525" y="5480050"/>
          <p14:tracePt t="227769" x="1216025" y="5492750"/>
          <p14:tracePt t="227786" x="1165225" y="5492750"/>
          <p14:tracePt t="227803" x="1089025" y="5499100"/>
          <p14:tracePt t="227820" x="1035050" y="5499100"/>
          <p14:tracePt t="227837" x="974725" y="5499100"/>
          <p14:tracePt t="227853" x="930275" y="5499100"/>
          <p14:tracePt t="227869" x="901700" y="5499100"/>
          <p14:tracePt t="227886" x="866775" y="5499100"/>
          <p14:tracePt t="227902" x="838200" y="5499100"/>
          <p14:tracePt t="227919" x="815975" y="5495925"/>
          <p14:tracePt t="227936" x="774700" y="5486400"/>
          <p14:tracePt t="227953" x="752475" y="5486400"/>
          <p14:tracePt t="227969" x="723900" y="5486400"/>
          <p14:tracePt t="227986" x="695325" y="5486400"/>
          <p14:tracePt t="228003" x="685800" y="5486400"/>
          <p14:tracePt t="228019" x="669925" y="5486400"/>
          <p14:tracePt t="228036" x="657225" y="5486400"/>
          <p14:tracePt t="228052" x="650875" y="5486400"/>
          <p14:tracePt t="228678" x="695325" y="5489575"/>
          <p14:tracePt t="228685" x="733425" y="5495925"/>
          <p14:tracePt t="228692" x="793750" y="5511800"/>
          <p14:tracePt t="228703" x="841375" y="5521325"/>
          <p14:tracePt t="228720" x="1060450" y="5546725"/>
          <p14:tracePt t="228736" x="1244600" y="5565775"/>
          <p14:tracePt t="228753" x="1504950" y="5575300"/>
          <p14:tracePt t="228786" x="2000250" y="5632450"/>
          <p14:tracePt t="228820" x="2295525" y="5673725"/>
          <p14:tracePt t="228836" x="2368550" y="5695950"/>
          <p14:tracePt t="228853" x="2441575" y="5702300"/>
          <p14:tracePt t="228869" x="2495550" y="5708650"/>
          <p14:tracePt t="228886" x="2590800" y="5718175"/>
          <p14:tracePt t="228903" x="2628900" y="5718175"/>
          <p14:tracePt t="228920" x="2676525" y="5718175"/>
          <p14:tracePt t="228935" x="2698750" y="5718175"/>
          <p14:tracePt t="228952" x="2714625" y="5718175"/>
          <p14:tracePt t="228969" x="2752725" y="5718175"/>
          <p14:tracePt t="228985" x="2774950" y="5718175"/>
          <p14:tracePt t="229003" x="2813050" y="5718175"/>
          <p14:tracePt t="229020" x="2882900" y="5718175"/>
          <p14:tracePt t="229035" x="2943225" y="5718175"/>
          <p14:tracePt t="229053" x="2987675" y="5718175"/>
          <p14:tracePt t="229069" x="3079750" y="5718175"/>
          <p14:tracePt t="229086" x="3117850" y="5718175"/>
          <p14:tracePt t="229104" x="3162300" y="5718175"/>
          <p14:tracePt t="229119" x="3209925" y="5718175"/>
          <p14:tracePt t="229135" x="3228975" y="5718175"/>
          <p14:tracePt t="229152" x="3244850" y="5718175"/>
          <p14:tracePt t="229169" x="3267075" y="5705475"/>
          <p14:tracePt t="229185" x="3276600" y="5705475"/>
          <p14:tracePt t="229202" x="3286125" y="5705475"/>
          <p14:tracePt t="229219" x="3292475" y="5689600"/>
          <p14:tracePt t="229235" x="3292475" y="5680075"/>
          <p14:tracePt t="229252" x="3292475" y="5670550"/>
          <p14:tracePt t="229269" x="3292475" y="5654675"/>
          <p14:tracePt t="229285" x="3292475" y="5651500"/>
          <p14:tracePt t="229319" x="3289300" y="5651500"/>
          <p14:tracePt t="229335" x="3279775" y="5651500"/>
          <p14:tracePt t="229352" x="3270250" y="5651500"/>
          <p14:tracePt t="230602" x="3289300" y="5645150"/>
          <p14:tracePt t="230609" x="3317875" y="5638800"/>
          <p14:tracePt t="230619" x="3343275" y="5632450"/>
          <p14:tracePt t="230636" x="3425825" y="5610225"/>
          <p14:tracePt t="230652" x="3470275" y="5597525"/>
          <p14:tracePt t="230669" x="3502025" y="5578475"/>
          <p14:tracePt t="230703" x="3552825" y="5556250"/>
          <p14:tracePt t="230736" x="3584575" y="5553075"/>
          <p14:tracePt t="230752" x="3594100" y="5546725"/>
          <p14:tracePt t="230769" x="3603625" y="5543550"/>
          <p14:tracePt t="230785" x="3613150" y="5530850"/>
          <p14:tracePt t="230803" x="3632200" y="5530850"/>
          <p14:tracePt t="230820" x="3638550" y="5527675"/>
          <p14:tracePt t="230852" x="3638550" y="5521325"/>
          <p14:tracePt t="230869" x="3641725" y="5521325"/>
          <p14:tracePt t="231535" x="3654425" y="5521325"/>
          <p14:tracePt t="231542" x="3673475" y="5521325"/>
          <p14:tracePt t="231552" x="3676650" y="5521325"/>
          <p14:tracePt t="231569" x="3692525" y="5521325"/>
          <p14:tracePt t="231585" x="3711575" y="5521325"/>
          <p14:tracePt t="231619" x="3743325" y="5524500"/>
          <p14:tracePt t="231652" x="3790950" y="5534025"/>
          <p14:tracePt t="231670" x="3806825" y="5549900"/>
          <p14:tracePt t="231685" x="3816350" y="5553075"/>
          <p14:tracePt t="231703" x="3832225" y="5559425"/>
          <p14:tracePt t="231719" x="3848100" y="5568950"/>
          <p14:tracePt t="231735" x="3857625" y="5575300"/>
          <p14:tracePt t="231752" x="3867150" y="5578475"/>
          <p14:tracePt t="231769" x="3886200" y="5584825"/>
          <p14:tracePt t="231785" x="3895725" y="5584825"/>
          <p14:tracePt t="231802" x="3917950" y="5591175"/>
          <p14:tracePt t="231820" x="3959225" y="5603875"/>
          <p14:tracePt t="231835" x="3981450" y="5603875"/>
          <p14:tracePt t="231852" x="4010025" y="5603875"/>
          <p14:tracePt t="231869" x="4051300" y="5603875"/>
          <p14:tracePt t="231885" x="4079875" y="5603875"/>
          <p14:tracePt t="231902" x="4117975" y="5603875"/>
          <p14:tracePt t="231918" x="4171950" y="5603875"/>
          <p14:tracePt t="231935" x="4206875" y="5603875"/>
          <p14:tracePt t="231952" x="4260850" y="5603875"/>
          <p14:tracePt t="231969" x="4337050" y="5603875"/>
          <p14:tracePt t="231985" x="4381500" y="5603875"/>
          <p14:tracePt t="232002" x="4425950" y="5603875"/>
          <p14:tracePt t="232018" x="4473575" y="5603875"/>
          <p14:tracePt t="232035" x="4508500" y="5603875"/>
          <p14:tracePt t="232052" x="4552950" y="5603875"/>
          <p14:tracePt t="232069" x="4616450" y="5603875"/>
          <p14:tracePt t="232085" x="4651375" y="5603875"/>
          <p14:tracePt t="232102" x="4689475" y="5603875"/>
          <p14:tracePt t="232119" x="4727575" y="5603875"/>
          <p14:tracePt t="232135" x="4749800" y="5603875"/>
          <p14:tracePt t="232152" x="4772025" y="5603875"/>
          <p14:tracePt t="232168" x="4803775" y="5603875"/>
          <p14:tracePt t="232185" x="4829175" y="5607050"/>
          <p14:tracePt t="232202" x="4857750" y="5613400"/>
          <p14:tracePt t="232219" x="4905375" y="5613400"/>
          <p14:tracePt t="232235" x="4943475" y="5613400"/>
          <p14:tracePt t="232252" x="4978400" y="5613400"/>
          <p14:tracePt t="232269" x="5019675" y="5613400"/>
          <p14:tracePt t="232285" x="5029200" y="5613400"/>
          <p14:tracePt t="232302" x="5038725" y="5613400"/>
          <p14:tracePt t="232319" x="5054600" y="5613400"/>
          <p14:tracePt t="232335" x="5067300" y="5613400"/>
          <p14:tracePt t="233188" x="5095875" y="5603875"/>
          <p14:tracePt t="233194" x="5143500" y="5594350"/>
          <p14:tracePt t="233202" x="5203825" y="5578475"/>
          <p14:tracePt t="233219" x="5343525" y="5559425"/>
          <p14:tracePt t="233235" x="5441950" y="5537200"/>
          <p14:tracePt t="233252" x="5568950" y="5537200"/>
          <p14:tracePt t="233269" x="5651500" y="5537200"/>
          <p14:tracePt t="233302" x="5807075" y="5537200"/>
          <p14:tracePt t="233335" x="5918200" y="5537200"/>
          <p14:tracePt t="233352" x="6003925" y="5537200"/>
          <p14:tracePt t="233369" x="6064250" y="5537200"/>
          <p14:tracePt t="233385" x="6118225" y="5537200"/>
          <p14:tracePt t="233402" x="6165850" y="5537200"/>
          <p14:tracePt t="233419" x="6175375" y="5537200"/>
          <p14:tracePt t="233435" x="6184900" y="5537200"/>
          <p14:tracePt t="233452" x="6194425" y="5537200"/>
          <p14:tracePt t="233468" x="6194425" y="5543550"/>
          <p14:tracePt t="233485" x="6194425" y="5549900"/>
          <p14:tracePt t="233729" x="6203950" y="5549900"/>
          <p14:tracePt t="233736" x="6210300" y="5549900"/>
          <p14:tracePt t="233743" x="6213475" y="5549900"/>
          <p14:tracePt t="233752" x="6219825" y="5549900"/>
          <p14:tracePt t="233768" x="6229350" y="5549900"/>
          <p14:tracePt t="233785" x="6261100" y="5549900"/>
          <p14:tracePt t="233801" x="6292850" y="5549900"/>
          <p14:tracePt t="233819" x="6334125" y="5549900"/>
          <p14:tracePt t="233835" x="6391275" y="5549900"/>
          <p14:tracePt t="233852" x="6419850" y="5549900"/>
          <p14:tracePt t="233868" x="6454775" y="5549900"/>
          <p14:tracePt t="233885" x="6518275" y="5549900"/>
          <p14:tracePt t="233902" x="6562725" y="5549900"/>
          <p14:tracePt t="233919" x="6613525" y="5549900"/>
          <p14:tracePt t="233936" x="6708775" y="5546725"/>
          <p14:tracePt t="233952" x="6769100" y="5546725"/>
          <p14:tracePt t="233969" x="6819900" y="5546725"/>
          <p14:tracePt t="233985" x="6915150" y="5546725"/>
          <p14:tracePt t="234002" x="6969125" y="5530850"/>
          <p14:tracePt t="234018" x="7010400" y="5530850"/>
          <p14:tracePt t="234035" x="7073900" y="5530850"/>
          <p14:tracePt t="234052" x="7118350" y="5530850"/>
          <p14:tracePt t="234069" x="7146925" y="5530850"/>
          <p14:tracePt t="234085" x="7210425" y="5530850"/>
          <p14:tracePt t="234102" x="7270750" y="5530850"/>
          <p14:tracePt t="234118" x="7327900" y="5530850"/>
          <p14:tracePt t="234136" x="7423150" y="5530850"/>
          <p14:tracePt t="234151" x="7461250" y="5530850"/>
          <p14:tracePt t="234168" x="7502525" y="5530850"/>
          <p14:tracePt t="234185" x="7566025" y="5530850"/>
          <p14:tracePt t="234202" x="7616825" y="5530850"/>
          <p14:tracePt t="234219" x="7661275" y="5530850"/>
          <p14:tracePt t="234235" x="7724775" y="5530850"/>
          <p14:tracePt t="234252" x="7766050" y="5530850"/>
          <p14:tracePt t="234270" x="7829550" y="5530850"/>
          <p14:tracePt t="234285" x="7874000" y="5530850"/>
          <p14:tracePt t="234302" x="7924800" y="5530850"/>
          <p14:tracePt t="234319" x="7978775" y="5530850"/>
          <p14:tracePt t="234335" x="8058150" y="5543550"/>
          <p14:tracePt t="234352" x="8093075" y="5549900"/>
          <p14:tracePt t="234369" x="8137525" y="5556250"/>
          <p14:tracePt t="234385" x="8194675" y="5556250"/>
          <p14:tracePt t="234402" x="8223250" y="5559425"/>
          <p14:tracePt t="234419" x="8261350" y="5565775"/>
          <p14:tracePt t="234435" x="8302625" y="5572125"/>
          <p14:tracePt t="234452" x="8324850" y="5578475"/>
          <p14:tracePt t="234470" x="8359775" y="5584825"/>
          <p14:tracePt t="234486" x="8369300" y="5584825"/>
          <p14:tracePt t="234502" x="8378825" y="5584825"/>
          <p14:tracePt t="234519" x="8391525" y="5584825"/>
          <p14:tracePt t="234535" x="8407400" y="5584825"/>
          <p14:tracePt t="234552" x="8416925" y="5584825"/>
          <p14:tracePt t="234569" x="8432800" y="5584825"/>
          <p14:tracePt t="234585" x="8442325" y="5584825"/>
          <p14:tracePt t="234602" x="8458200" y="5584825"/>
          <p14:tracePt t="234619" x="8470900" y="5584825"/>
          <p14:tracePt t="234635" x="8480425" y="5584825"/>
          <p14:tracePt t="234652" x="8489950" y="5584825"/>
          <p14:tracePt t="234669" x="8496300" y="5584825"/>
          <p14:tracePt t="234685" x="8505825" y="5584825"/>
          <p14:tracePt t="234719" x="8512175" y="5584825"/>
          <p14:tracePt t="234735" x="8515350" y="5584825"/>
          <p14:tracePt t="235276" x="8521700" y="5584825"/>
          <p14:tracePt t="235296" x="8524875" y="5584825"/>
          <p14:tracePt t="235354" x="8531225" y="5588000"/>
          <p14:tracePt t="235375" x="8531225" y="5594350"/>
          <p14:tracePt t="235382" x="8534400" y="5594350"/>
          <p14:tracePt t="235403" x="8534400" y="5603875"/>
          <p14:tracePt t="235435" x="8540750" y="5603875"/>
          <p14:tracePt t="235452" x="8550275" y="5603875"/>
          <p14:tracePt t="235854" x="8489950" y="5600700"/>
          <p14:tracePt t="235865" x="8378825" y="5591175"/>
          <p14:tracePt t="235872" x="8274050" y="5581650"/>
          <p14:tracePt t="235886" x="8058150" y="5572125"/>
          <p14:tracePt t="235903" x="7635875" y="5572125"/>
          <p14:tracePt t="235919" x="7362825" y="5578475"/>
          <p14:tracePt t="235952" x="6546850" y="5657850"/>
          <p14:tracePt t="235986" x="5924550" y="5749925"/>
          <p14:tracePt t="236004" x="5492750" y="5854700"/>
          <p14:tracePt t="236020" x="5235575" y="5930900"/>
          <p14:tracePt t="236037" x="5013325" y="5997575"/>
          <p14:tracePt t="236052" x="4689475" y="6067425"/>
          <p14:tracePt t="236068" x="4460875" y="6086475"/>
          <p14:tracePt t="236085" x="4254500" y="6105525"/>
          <p14:tracePt t="236102" x="3914775" y="6105525"/>
          <p14:tracePt t="236118" x="3730625" y="6105525"/>
          <p14:tracePt t="236135" x="3571875" y="6105525"/>
          <p14:tracePt t="236152" x="3333750" y="6105525"/>
          <p14:tracePt t="236169" x="3181350" y="6089650"/>
          <p14:tracePt t="236185" x="2962275" y="6061075"/>
          <p14:tracePt t="236202" x="2682875" y="5997575"/>
          <p14:tracePt t="236219" x="2463800" y="5940425"/>
          <p14:tracePt t="236236" x="2311400" y="5902325"/>
          <p14:tracePt t="236252" x="2095500" y="5842000"/>
          <p14:tracePt t="236269" x="1943100" y="5813425"/>
          <p14:tracePt t="236285" x="1825625" y="5797550"/>
          <p14:tracePt t="236302" x="1552575" y="5788025"/>
          <p14:tracePt t="236319" x="1403350" y="5788025"/>
          <p14:tracePt t="236336" x="1187450" y="5788025"/>
          <p14:tracePt t="236352" x="1025525" y="5788025"/>
          <p14:tracePt t="236369" x="920750" y="5788025"/>
          <p14:tracePt t="236385" x="850900" y="5788025"/>
          <p14:tracePt t="236402" x="723900" y="5788025"/>
          <p14:tracePt t="236418" x="641350" y="5788025"/>
          <p14:tracePt t="236436" x="546100" y="5788025"/>
          <p14:tracePt t="236452" x="485775" y="5788025"/>
          <p14:tracePt t="236468" x="434975" y="5791200"/>
          <p14:tracePt t="236485" x="368300" y="5810250"/>
          <p14:tracePt t="236501" x="323850" y="5816600"/>
          <p14:tracePt t="236519" x="301625" y="5816600"/>
          <p14:tracePt t="236536" x="282575" y="5816600"/>
          <p14:tracePt t="236552" x="266700" y="5816600"/>
          <p14:tracePt t="236569" x="257175" y="5816600"/>
          <p14:tracePt t="236586" x="247650" y="5816600"/>
          <p14:tracePt t="237713" x="276225" y="5835650"/>
          <p14:tracePt t="237719" x="327025" y="5851525"/>
          <p14:tracePt t="237738" x="447675" y="5905500"/>
          <p14:tracePt t="237752" x="612775" y="5940425"/>
          <p14:tracePt t="237769" x="825500" y="5984875"/>
          <p14:tracePt t="237785" x="965200" y="6003925"/>
          <p14:tracePt t="237819" x="1196975" y="6010275"/>
          <p14:tracePt t="237852" x="1384300" y="6010275"/>
          <p14:tracePt t="237868" x="1536700" y="6007100"/>
          <p14:tracePt t="237885" x="1628775" y="6007100"/>
          <p14:tracePt t="237902" x="1733550" y="6007100"/>
          <p14:tracePt t="237918" x="1831975" y="6000750"/>
          <p14:tracePt t="237934" x="1885950" y="5994400"/>
          <p14:tracePt t="237951" x="1914525" y="5994400"/>
          <p14:tracePt t="237968" x="1955800" y="5994400"/>
          <p14:tracePt t="237984" x="1984375" y="5981700"/>
          <p14:tracePt t="238001" x="2006600" y="5975350"/>
          <p14:tracePt t="238018" x="2063750" y="5969000"/>
          <p14:tracePt t="238035" x="2101850" y="5962650"/>
          <p14:tracePt t="238051" x="2136775" y="5962650"/>
          <p14:tracePt t="238068" x="2184400" y="5962650"/>
          <p14:tracePt t="238085" x="2193925" y="5962650"/>
          <p14:tracePt t="238102" x="2203450" y="5962650"/>
          <p14:tracePt t="238118" x="2225675" y="5962650"/>
          <p14:tracePt t="238174" x="2228850" y="5962650"/>
          <p14:tracePt t="238182" x="2235200" y="5962650"/>
          <p14:tracePt t="238189" x="2238375" y="5962650"/>
          <p14:tracePt t="238202" x="2244725" y="5962650"/>
          <p14:tracePt t="238218" x="2257425" y="5962650"/>
          <p14:tracePt t="238236" x="2273300" y="5962650"/>
          <p14:tracePt t="238251" x="2282825" y="5962650"/>
          <p14:tracePt t="238268" x="2298700" y="5962650"/>
          <p14:tracePt t="238285" x="2327275" y="5962650"/>
          <p14:tracePt t="238303" x="2387600" y="5962650"/>
          <p14:tracePt t="238318" x="2425700" y="5962650"/>
          <p14:tracePt t="238335" x="2470150" y="5962650"/>
          <p14:tracePt t="238353" x="2508250" y="5962650"/>
          <p14:tracePt t="238368" x="2530475" y="5962650"/>
          <p14:tracePt t="238385" x="2540000" y="5962650"/>
          <p14:tracePt t="238401" x="2555875" y="5962650"/>
          <p14:tracePt t="238418" x="2584450" y="5962650"/>
          <p14:tracePt t="238435" x="2593975" y="5962650"/>
          <p14:tracePt t="238452" x="2606675" y="5962650"/>
          <p14:tracePt t="238469" x="2622550" y="5962650"/>
          <p14:tracePt t="238485" x="2632075" y="5962650"/>
          <p14:tracePt t="238501" x="2647950" y="5962650"/>
          <p14:tracePt t="238518" x="2673350" y="5962650"/>
          <p14:tracePt t="238535" x="2695575" y="5962650"/>
          <p14:tracePt t="238552" x="2736850" y="5962650"/>
          <p14:tracePt t="238568" x="2755900" y="5962650"/>
          <p14:tracePt t="238585" x="2778125" y="5962650"/>
          <p14:tracePt t="238602" x="2800350" y="5962650"/>
          <p14:tracePt t="238618" x="2813050" y="5962650"/>
          <p14:tracePt t="238635" x="2828925" y="5962650"/>
          <p14:tracePt t="238652" x="2851150" y="5962650"/>
          <p14:tracePt t="238668" x="2867025" y="5962650"/>
          <p14:tracePt t="238685" x="2886075" y="5962650"/>
          <p14:tracePt t="238702" x="2911475" y="5962650"/>
          <p14:tracePt t="238718" x="2921000" y="5962650"/>
          <p14:tracePt t="238735" x="2936875" y="5962650"/>
          <p14:tracePt t="238752" x="2959100" y="5962650"/>
          <p14:tracePt t="238768" x="2968625" y="5956300"/>
          <p14:tracePt t="238785" x="2987675" y="5956300"/>
          <p14:tracePt t="238802" x="3016250" y="5956300"/>
          <p14:tracePt t="238818" x="3035300" y="5956300"/>
          <p14:tracePt t="238835" x="3044825" y="5956300"/>
          <p14:tracePt t="238852" x="3060700" y="5956300"/>
          <p14:tracePt t="238868" x="3070225" y="5956300"/>
          <p14:tracePt t="238885" x="3086100" y="5956300"/>
          <p14:tracePt t="238901" x="3101975" y="5956300"/>
          <p14:tracePt t="238918" x="3111500" y="5956300"/>
          <p14:tracePt t="238935" x="3121025" y="5959475"/>
          <p14:tracePt t="238951" x="3152775" y="5969000"/>
          <p14:tracePt t="238968" x="3175000" y="5969000"/>
          <p14:tracePt t="238985" x="3213100" y="5975350"/>
          <p14:tracePt t="239002" x="3254375" y="5988050"/>
          <p14:tracePt t="239018" x="3273425" y="5988050"/>
          <p14:tracePt t="239034" x="3295650" y="5988050"/>
          <p14:tracePt t="239051" x="3317875" y="5988050"/>
          <p14:tracePt t="239068" x="3327400" y="5988050"/>
          <p14:tracePt t="239085" x="3336925" y="5994400"/>
          <p14:tracePt t="239101" x="3355975" y="5994400"/>
          <p14:tracePt t="239144" x="3355975" y="5997575"/>
          <p14:tracePt t="239194" x="3355975" y="6003925"/>
          <p14:tracePt t="240099" x="3387725" y="6000750"/>
          <p14:tracePt t="240105" x="3448050" y="5991225"/>
          <p14:tracePt t="240118" x="3495675" y="5975350"/>
          <p14:tracePt t="240135" x="3689350" y="5915025"/>
          <p14:tracePt t="240152" x="3784600" y="5899150"/>
          <p14:tracePt t="240185" x="4003675" y="5857875"/>
          <p14:tracePt t="240218" x="4152900" y="5822950"/>
          <p14:tracePt t="240235" x="4219575" y="5800725"/>
          <p14:tracePt t="240251" x="4254500" y="5797550"/>
          <p14:tracePt t="240268" x="4292600" y="5788025"/>
          <p14:tracePt t="240284" x="4349750" y="5775325"/>
          <p14:tracePt t="240301" x="4371975" y="5772150"/>
          <p14:tracePt t="240318" x="4394200" y="5772150"/>
          <p14:tracePt t="240335" x="4432300" y="5772150"/>
          <p14:tracePt t="240351" x="4464050" y="5772150"/>
          <p14:tracePt t="240369" x="4502150" y="5772150"/>
          <p14:tracePt t="240384" x="4530725" y="5772150"/>
          <p14:tracePt t="240401" x="4562475" y="5772150"/>
          <p14:tracePt t="240419" x="4622800" y="5772150"/>
          <p14:tracePt t="240435" x="4667250" y="5772150"/>
          <p14:tracePt t="240451" x="4711700" y="5772150"/>
          <p14:tracePt t="240469" x="4775200" y="5788025"/>
          <p14:tracePt t="240484" x="4813300" y="5800725"/>
          <p14:tracePt t="240502" x="4851400" y="5807075"/>
          <p14:tracePt t="240519" x="4914900" y="5813425"/>
          <p14:tracePt t="240535" x="4968875" y="5819775"/>
          <p14:tracePt t="240551" x="5019675" y="5819775"/>
          <p14:tracePt t="240568" x="5095875" y="5826125"/>
          <p14:tracePt t="240584" x="5133975" y="5832475"/>
          <p14:tracePt t="240602" x="5178425" y="5832475"/>
          <p14:tracePt t="240619" x="5235575" y="5851525"/>
          <p14:tracePt t="240635" x="5289550" y="5851525"/>
          <p14:tracePt t="240651" x="5340350" y="5857875"/>
          <p14:tracePt t="240668" x="5480050" y="5883275"/>
          <p14:tracePt t="240684" x="5565775" y="5899150"/>
          <p14:tracePt t="240701" x="5683250" y="5905500"/>
          <p14:tracePt t="240718" x="5800725" y="5905500"/>
          <p14:tracePt t="240734" x="5854700" y="5905500"/>
          <p14:tracePt t="240751" x="5895975" y="5905500"/>
          <p14:tracePt t="240768" x="5930900" y="5905500"/>
          <p14:tracePt t="240784" x="5953125" y="5905500"/>
          <p14:tracePt t="240801" x="5962650" y="5905500"/>
          <p14:tracePt t="240818" x="5984875" y="5911850"/>
          <p14:tracePt t="240834" x="6000750" y="5927725"/>
          <p14:tracePt t="240851" x="6016625" y="5940425"/>
          <p14:tracePt t="240868" x="6029325" y="5943600"/>
          <p14:tracePt t="242814" x="6070600" y="5943600"/>
          <p14:tracePt t="242821" x="6127750" y="5943600"/>
          <p14:tracePt t="242835" x="6245225" y="5943600"/>
          <p14:tracePt t="242851" x="6350000" y="5940425"/>
          <p14:tracePt t="242868" x="6432550" y="5940425"/>
          <p14:tracePt t="242885" x="6559550" y="5940425"/>
          <p14:tracePt t="242901" x="6677025" y="5940425"/>
          <p14:tracePt t="242934" x="6953250" y="5943600"/>
          <p14:tracePt t="242968" x="7188200" y="5962650"/>
          <p14:tracePt t="242984" x="7286625" y="5969000"/>
          <p14:tracePt t="243001" x="7375525" y="5969000"/>
          <p14:tracePt t="243018" x="7435850" y="5969000"/>
          <p14:tracePt t="243035" x="7556500" y="5975350"/>
          <p14:tracePt t="243050" x="7616825" y="5975350"/>
          <p14:tracePt t="243068" x="7677150" y="5975350"/>
          <p14:tracePt t="243084" x="7791450" y="5975350"/>
          <p14:tracePt t="243101" x="7886700" y="5984875"/>
          <p14:tracePt t="243118" x="7956550" y="5984875"/>
          <p14:tracePt t="243134" x="8042275" y="5984875"/>
          <p14:tracePt t="243151" x="8124825" y="5991225"/>
          <p14:tracePt t="243167" x="8232775" y="6007100"/>
          <p14:tracePt t="243184" x="8378825" y="6042025"/>
          <p14:tracePt t="243201" x="8483600" y="6057900"/>
          <p14:tracePt t="243218" x="8591550" y="6064250"/>
          <p14:tracePt t="243235" x="8699500" y="6073775"/>
          <p14:tracePt t="243251" x="8743950" y="6073775"/>
          <p14:tracePt t="243268" x="8772525" y="6073775"/>
          <p14:tracePt t="243284" x="8801100" y="6073775"/>
          <p14:tracePt t="243301" x="8810625" y="6070600"/>
          <p14:tracePt t="243319" x="8826500" y="6061075"/>
          <p14:tracePt t="243335" x="8839200" y="6057900"/>
          <p14:tracePt t="243352" x="8851900" y="6051550"/>
          <p14:tracePt t="243369" x="8864600" y="6051550"/>
          <p14:tracePt t="243384" x="8874125" y="6051550"/>
          <p14:tracePt t="243925" x="8839200" y="6054725"/>
          <p14:tracePt t="243932" x="8801100" y="6070600"/>
          <p14:tracePt t="243938" x="8740775" y="6089650"/>
          <p14:tracePt t="243951" x="8667750" y="6115050"/>
          <p14:tracePt t="243967" x="8378825" y="6162675"/>
          <p14:tracePt t="243984" x="8172450" y="6181725"/>
          <p14:tracePt t="244001" x="7896225" y="6213475"/>
          <p14:tracePt t="244034" x="7054850" y="6245225"/>
          <p14:tracePt t="244068" x="5956300" y="6362700"/>
          <p14:tracePt t="244086" x="5356225" y="6419850"/>
          <p14:tracePt t="244103" x="4610100" y="6556375"/>
          <p14:tracePt t="244119" x="4273550" y="6616700"/>
          <p14:tracePt t="244135" x="3933825" y="6673850"/>
          <p14:tracePt t="244152" x="3216275" y="6804025"/>
          <p14:tracePt t="244168" x="2736850" y="6854825"/>
          <p14:tracePt t="244185" x="2432050" y="6854825"/>
          <p14:tracePt t="244202" x="2193925" y="6854825"/>
          <p14:tracePt t="244723" x="1031875" y="6486525"/>
          <p14:tracePt t="244734" x="1012825" y="6480175"/>
          <p14:tracePt t="244751" x="949325" y="6461125"/>
          <p14:tracePt t="244784" x="854075" y="6416675"/>
          <p14:tracePt t="244817" x="742950" y="6350000"/>
          <p14:tracePt t="244834" x="704850" y="6315075"/>
          <p14:tracePt t="244851" x="638175" y="6289675"/>
          <p14:tracePt t="244868" x="584200" y="6276975"/>
          <p14:tracePt t="244884" x="539750" y="6264275"/>
          <p14:tracePt t="244901" x="495300" y="6251575"/>
          <p14:tracePt t="244917" x="482600" y="6251575"/>
          <p14:tracePt t="244934" x="469900" y="6251575"/>
          <p14:tracePt t="244951" x="457200" y="6251575"/>
          <p14:tracePt t="244967" x="441325" y="6251575"/>
          <p14:tracePt t="244984" x="434975" y="6251575"/>
          <p14:tracePt t="245000" x="431800" y="6251575"/>
          <p14:tracePt t="245486" x="523875" y="6254750"/>
          <p14:tracePt t="245493" x="638175" y="6264275"/>
          <p14:tracePt t="245501" x="762000" y="6273800"/>
          <p14:tracePt t="245517" x="1028700" y="6296025"/>
          <p14:tracePt t="245535" x="1381125" y="6305550"/>
          <p14:tracePt t="245551" x="1597025" y="6311900"/>
          <p14:tracePt t="245567" x="1790700" y="6311900"/>
          <p14:tracePt t="245601" x="2279650" y="6311900"/>
          <p14:tracePt t="245635" x="2695575" y="6350000"/>
          <p14:tracePt t="245651" x="2857500" y="6365875"/>
          <p14:tracePt t="245667" x="2987675" y="6384925"/>
          <p14:tracePt t="245684" x="3095625" y="6397625"/>
          <p14:tracePt t="245701" x="3162300" y="6419850"/>
          <p14:tracePt t="245718" x="3225800" y="6435725"/>
          <p14:tracePt t="245734" x="3314700" y="6454775"/>
          <p14:tracePt t="245750" x="3390900" y="6470650"/>
          <p14:tracePt t="245768" x="3454400" y="6492875"/>
          <p14:tracePt t="245784" x="3546475" y="6515100"/>
          <p14:tracePt t="245800" x="3597275" y="6527800"/>
          <p14:tracePt t="245817" x="3644900" y="6540500"/>
          <p14:tracePt t="245834" x="3663950" y="655320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30965</TotalTime>
  <Words>567</Words>
  <Application>Microsoft Office PowerPoint</Application>
  <PresentationFormat>Affichage à l'écran (4:3)</PresentationFormat>
  <Paragraphs>61</Paragraphs>
  <Slides>31</Slides>
  <Notes>0</Notes>
  <HiddenSlides>0</HiddenSlides>
  <MMClips>31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Modèle par défaut</vt:lpstr>
      <vt:lpstr> Asteraceae  (Compositae, Synantheraceae, Composées, Synanthérées)</vt:lpstr>
      <vt:lpstr>Diapositive 2</vt:lpstr>
      <vt:lpstr>Diapositive 3</vt:lpstr>
      <vt:lpstr>Asteraceae ou Composées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Company>fsr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fsr</dc:creator>
  <cp:lastModifiedBy>fz</cp:lastModifiedBy>
  <cp:revision>87</cp:revision>
  <dcterms:created xsi:type="dcterms:W3CDTF">2006-11-27T15:14:19Z</dcterms:created>
  <dcterms:modified xsi:type="dcterms:W3CDTF">2020-05-18T17:07:03Z</dcterms:modified>
</cp:coreProperties>
</file>