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755" r:id="rId2"/>
    <p:sldId id="767" r:id="rId3"/>
    <p:sldId id="719" r:id="rId4"/>
    <p:sldId id="720" r:id="rId5"/>
    <p:sldId id="721" r:id="rId6"/>
    <p:sldId id="722" r:id="rId7"/>
    <p:sldId id="724" r:id="rId8"/>
    <p:sldId id="725" r:id="rId9"/>
    <p:sldId id="726" r:id="rId10"/>
    <p:sldId id="730" r:id="rId11"/>
    <p:sldId id="731" r:id="rId12"/>
    <p:sldId id="732" r:id="rId13"/>
    <p:sldId id="733" r:id="rId14"/>
    <p:sldId id="778" r:id="rId15"/>
    <p:sldId id="734" r:id="rId16"/>
    <p:sldId id="736" r:id="rId17"/>
    <p:sldId id="737" r:id="rId18"/>
    <p:sldId id="738" r:id="rId19"/>
    <p:sldId id="739" r:id="rId20"/>
    <p:sldId id="740" r:id="rId21"/>
    <p:sldId id="741" r:id="rId22"/>
    <p:sldId id="768" r:id="rId23"/>
    <p:sldId id="742" r:id="rId24"/>
    <p:sldId id="743" r:id="rId25"/>
    <p:sldId id="769" r:id="rId26"/>
    <p:sldId id="744" r:id="rId27"/>
    <p:sldId id="745" r:id="rId28"/>
    <p:sldId id="770" r:id="rId29"/>
    <p:sldId id="747" r:id="rId30"/>
    <p:sldId id="748" r:id="rId31"/>
    <p:sldId id="749" r:id="rId32"/>
    <p:sldId id="771" r:id="rId33"/>
    <p:sldId id="750" r:id="rId34"/>
    <p:sldId id="772" r:id="rId35"/>
    <p:sldId id="751" r:id="rId36"/>
    <p:sldId id="756" r:id="rId37"/>
    <p:sldId id="757" r:id="rId38"/>
    <p:sldId id="758" r:id="rId39"/>
    <p:sldId id="773" r:id="rId40"/>
    <p:sldId id="774" r:id="rId41"/>
    <p:sldId id="776" r:id="rId42"/>
    <p:sldId id="779" r:id="rId4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FF0066"/>
    <a:srgbClr val="FF3399"/>
    <a:srgbClr val="FF9900"/>
    <a:srgbClr val="66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4660"/>
  </p:normalViewPr>
  <p:slideViewPr>
    <p:cSldViewPr>
      <p:cViewPr varScale="1">
        <p:scale>
          <a:sx n="45" d="100"/>
          <a:sy n="45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F8098EF-7A66-47CB-A471-FB8D353CCCE5}" type="datetimeFigureOut">
              <a:rPr lang="fr-FR"/>
              <a:pPr>
                <a:defRPr/>
              </a:pPr>
              <a:t>18/05/2020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CF274C-D38C-40B8-AE55-BDC0DE37453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CAD869-176D-46F3-947D-C78156CF0CAB}" type="slidenum">
              <a:rPr lang="fr-FR" altLang="fr-FR"/>
              <a:pPr eaLnBrk="1" hangingPunct="1"/>
              <a:t>30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25156-3432-4993-820D-6F562A9CA09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424400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6E9F0-90A9-4785-9224-E129A67504F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10877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0E60F-BF4D-44F1-9EDF-181E7F2B398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28647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11D50-9FF2-43AB-8D28-F75AECB4F0B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24438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193F4-7A91-4889-9A24-BD727CF684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79333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F024-57A1-4967-8A94-2A634C2DFDE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90626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B0077-5A30-4C19-9ED0-C5D3537F147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15899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79AFEB-F440-4C33-9F9C-02596AAAAAD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82884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C11ED-5727-4F48-BF85-405540F2136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8320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0AF08-EEBB-4845-AEC1-5737198DD1A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2281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B1006-B19A-41AD-BA4D-9E5668EABF6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13184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C6DD90-71D4-4A4A-B6F6-4AD02795332D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tsofthegods.net/botany/plants/atropa-belladonna/atropa-belladonna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0.m4a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3.m4a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4.m4a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jpeg"/><Relationship Id="rId7" Type="http://schemas.microsoft.com/office/2007/relationships/media" Target="../media/media1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6.m4a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7.m4a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8.m4a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9.m4a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0.m4a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22.m4a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3.m4a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4.m4a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25.m4a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6.m4a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7.m4a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8.m4a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9.jpeg"/><Relationship Id="rId7" Type="http://schemas.microsoft.com/office/2007/relationships/media" Target="../media/media2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1.png"/><Relationship Id="rId4" Type="http://schemas.openxmlformats.org/officeDocument/2006/relationships/image" Target="../media/image63.jpeg"/><Relationship Id="rId9" Type="http://schemas.microsoft.com/office/2007/relationships/media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1.m4a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1.jpeg"/><Relationship Id="rId7" Type="http://schemas.microsoft.com/office/2007/relationships/media" Target="../media/media32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3.m4a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4.m4a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5.m4a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6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7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8.m4a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9.m4a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l.wikipedia.org/wiki/Grafika:Tomatoes_plain_and_sliced.jpg" TargetMode="Externa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4.m4a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40.m4a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41.m4a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2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5.m4a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7.m4a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8.m4a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3" Type="http://schemas.openxmlformats.org/officeDocument/2006/relationships/hyperlink" Target="http://www.hear.org/starr/hiplants/images/hires/html/starr_020701_0018_solanum_tuberosum.htm" TargetMode="Externa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0" y="0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fr-CH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Solanaceae</a:t>
            </a:r>
            <a:endParaRPr lang="fr-CH" sz="24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fr-FR" sz="24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*Fm. importante par l’utilisation de ses plantes, représentée dans la flore marocaine uniquement par une vingtaine d’espèces spontanées. </a:t>
            </a:r>
          </a:p>
          <a:p>
            <a:pPr algn="just" eaLnBrk="0" hangingPunct="0">
              <a:defRPr/>
            </a:pPr>
            <a:r>
              <a:rPr lang="fr-CH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*Ce sont des plantes herbacées ou ligneuses, à feuilles alternes et toxiques. </a:t>
            </a:r>
          </a:p>
          <a:p>
            <a:pPr algn="just" eaLnBrk="0" hangingPunct="0">
              <a:defRPr/>
            </a:pPr>
            <a:r>
              <a:rPr lang="fr-CH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*Les fl. sont  actinomorphes, hermaphrodites, </a:t>
            </a:r>
            <a:r>
              <a:rPr lang="fr-CH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tétracycliques</a:t>
            </a:r>
            <a:r>
              <a:rPr lang="fr-CH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pentamères.  </a:t>
            </a:r>
            <a:r>
              <a:rPr lang="fr-CH" sz="24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Cal. à 5 S soudés, persistant et </a:t>
            </a:r>
            <a:r>
              <a:rPr lang="fr-CH" sz="2400" dirty="0" err="1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svt</a:t>
            </a:r>
            <a:r>
              <a:rPr lang="fr-CH" sz="24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accrescents. </a:t>
            </a:r>
            <a:r>
              <a:rPr lang="fr-CH" sz="2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Coro. à 5 P soudés, tubuleuses ou à tube courts.</a:t>
            </a:r>
            <a:r>
              <a:rPr lang="fr-CH" sz="24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Androcée à 5 E, alternipétales, </a:t>
            </a:r>
            <a:r>
              <a:rPr lang="fr-CH" sz="2400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isostèmone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isodyname, </a:t>
            </a:r>
            <a:r>
              <a:rPr lang="fr-CH" sz="2400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dialystémone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fr-CH" sz="2400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corolliflores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fr-CH" sz="2400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étam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à fentes longitudinales, </a:t>
            </a:r>
            <a:r>
              <a:rPr lang="fr-CH" sz="2400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antrorses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ou peu latérales, </a:t>
            </a:r>
            <a:r>
              <a:rPr lang="fr-CH" sz="2400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médifixes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 </a:t>
            </a:r>
            <a:r>
              <a:rPr lang="fr-CH" sz="2400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exsertes</a:t>
            </a:r>
            <a:r>
              <a:rPr lang="fr-CH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fr-CH" sz="24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Gynécée à 2 C, </a:t>
            </a:r>
            <a:r>
              <a:rPr lang="fr-CH" sz="2400" dirty="0" err="1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gamocarpe</a:t>
            </a:r>
            <a:r>
              <a:rPr lang="fr-CH" sz="24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Ovaire supère, biloculaire, à </a:t>
            </a:r>
            <a:r>
              <a:rPr lang="fr-CH" sz="2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cloison oblique</a:t>
            </a:r>
            <a:r>
              <a:rPr lang="fr-CH" sz="24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placenta développé. Ovules nombreux en placentation axile.</a:t>
            </a:r>
            <a:r>
              <a:rPr lang="fr-CH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CH" sz="2400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Présence d’un disque nectarifère développé sous l’ovaire</a:t>
            </a:r>
            <a:r>
              <a:rPr lang="fr-CH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just" eaLnBrk="0" hangingPunct="0">
              <a:defRPr/>
            </a:pPr>
            <a:r>
              <a:rPr lang="fr-CH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fr-CH" sz="2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Fruit soit capsule ou baie.</a:t>
            </a:r>
            <a:endParaRPr lang="fr-FR" sz="24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3226"/>
    </mc:Choice>
    <mc:Fallback>
      <p:transition spd="slow" advTm="23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686" x="346075" y="5153025"/>
          <p14:tracePt t="6654" x="381000" y="5156200"/>
          <p14:tracePt t="6661" x="428625" y="5165725"/>
          <p14:tracePt t="6669" x="463550" y="5165725"/>
          <p14:tracePt t="6685" x="546100" y="5165725"/>
          <p14:tracePt t="6706" x="720725" y="5143500"/>
          <p14:tracePt t="6719" x="917575" y="5124450"/>
          <p14:tracePt t="6753" x="1444625" y="5076825"/>
          <p14:tracePt t="6786" x="1670050" y="5035550"/>
          <p14:tracePt t="6802" x="1784350" y="5006975"/>
          <p14:tracePt t="6819" x="1863725" y="4965700"/>
          <p14:tracePt t="6835" x="1939925" y="4937125"/>
          <p14:tracePt t="6853" x="2092325" y="4851400"/>
          <p14:tracePt t="6869" x="2228850" y="4787900"/>
          <p14:tracePt t="6885" x="2339975" y="4737100"/>
          <p14:tracePt t="6902" x="2460625" y="4654550"/>
          <p14:tracePt t="6919" x="2552700" y="4578350"/>
          <p14:tracePt t="6935" x="2670175" y="4479925"/>
          <p14:tracePt t="6952" x="2809875" y="4343400"/>
          <p14:tracePt t="6969" x="2914650" y="4235450"/>
          <p14:tracePt t="6985" x="3035300" y="4117975"/>
          <p14:tracePt t="7002" x="3155950" y="3959225"/>
          <p14:tracePt t="7019" x="3222625" y="3867150"/>
          <p14:tracePt t="7035" x="3241675" y="3797300"/>
          <p14:tracePt t="14664" x="3267075" y="3733800"/>
          <p14:tracePt t="14671" x="3295650" y="3663950"/>
          <p14:tracePt t="14685" x="3340100" y="3530600"/>
          <p14:tracePt t="14702" x="3371850" y="3409950"/>
          <p14:tracePt t="14718" x="3419475" y="3267075"/>
          <p14:tracePt t="14734" x="3460750" y="3108325"/>
          <p14:tracePt t="14752" x="3476625" y="2990850"/>
          <p14:tracePt t="14784" x="3524250" y="2749550"/>
          <p14:tracePt t="14819" x="3536950" y="2568575"/>
          <p14:tracePt t="14834" x="3536950" y="2498725"/>
          <p14:tracePt t="14851" x="3536950" y="2425700"/>
          <p14:tracePt t="14868" x="3536950" y="2346325"/>
          <p14:tracePt t="14884" x="3536950" y="2216150"/>
          <p14:tracePt t="14901" x="3536950" y="2124075"/>
          <p14:tracePt t="14919" x="3536950" y="1974850"/>
          <p14:tracePt t="14934" x="3524250" y="1876425"/>
          <p14:tracePt t="14951" x="3502025" y="1790700"/>
          <p14:tracePt t="14968" x="3460750" y="1689100"/>
          <p14:tracePt t="14985" x="3406775" y="1593850"/>
          <p14:tracePt t="15001" x="3387725" y="1562100"/>
          <p14:tracePt t="15018" x="3375025" y="1517650"/>
          <p14:tracePt t="15511" x="3368675" y="1463675"/>
          <p14:tracePt t="15518" x="3368675" y="1393825"/>
          <p14:tracePt t="15525" x="3368675" y="1314450"/>
          <p14:tracePt t="15535" x="3368675" y="1247775"/>
          <p14:tracePt t="15551" x="3368675" y="1130300"/>
          <p14:tracePt t="15569" x="3368675" y="1003300"/>
          <p14:tracePt t="15601" x="3343275" y="812800"/>
          <p14:tracePt t="15634" x="3324225" y="679450"/>
          <p14:tracePt t="15651" x="3324225" y="647700"/>
          <p14:tracePt t="15668" x="3324225" y="615950"/>
          <p14:tracePt t="15684" x="3324225" y="606425"/>
          <p14:tracePt t="15701" x="3324225" y="584200"/>
          <p14:tracePt t="15718" x="3317875" y="565150"/>
          <p14:tracePt t="15734" x="3308350" y="555625"/>
          <p14:tracePt t="15751" x="3302000" y="539750"/>
          <p14:tracePt t="15768" x="3289300" y="523875"/>
          <p14:tracePt t="15784" x="3279775" y="520700"/>
          <p14:tracePt t="15801" x="3270250" y="514350"/>
          <p14:tracePt t="15818" x="3244850" y="514350"/>
          <p14:tracePt t="15834" x="3219450" y="508000"/>
          <p14:tracePt t="15851" x="3184525" y="501650"/>
          <p14:tracePt t="15853" x="3165475" y="501650"/>
          <p14:tracePt t="15868" x="3136900" y="501650"/>
          <p14:tracePt t="15884" x="3108325" y="501650"/>
          <p14:tracePt t="15901" x="3076575" y="501650"/>
          <p14:tracePt t="15918" x="3035300" y="517525"/>
          <p14:tracePt t="15935" x="3003550" y="530225"/>
          <p14:tracePt t="15951" x="2981325" y="539750"/>
          <p14:tracePt t="15968" x="2946400" y="558800"/>
          <p14:tracePt t="15984" x="2930525" y="565150"/>
          <p14:tracePt t="16001" x="2921000" y="565150"/>
          <p14:tracePt t="16017" x="2898775" y="565150"/>
          <p14:tracePt t="16034" x="2889250" y="565150"/>
          <p14:tracePt t="16051" x="2879725" y="565150"/>
          <p14:tracePt t="16067" x="2870200" y="565150"/>
          <p14:tracePt t="16084" x="2854325" y="565150"/>
          <p14:tracePt t="16102" x="2844800" y="565150"/>
          <p14:tracePt t="16117" x="2835275" y="565150"/>
          <p14:tracePt t="16151" x="2832100" y="565150"/>
          <p14:tracePt t="16167" x="2825750" y="565150"/>
          <p14:tracePt t="16188" x="2822575" y="565150"/>
          <p14:tracePt t="16202" x="2809875" y="565150"/>
          <p14:tracePt t="16224" x="2806700" y="565150"/>
          <p14:tracePt t="16234" x="2806700" y="561975"/>
          <p14:tracePt t="16252" x="2797175" y="561975"/>
          <p14:tracePt t="16302" x="2797175" y="552450"/>
          <p14:tracePt t="16323" x="2797175" y="549275"/>
          <p14:tracePt t="16330" x="2790825" y="549275"/>
          <p14:tracePt t="16345" x="2787650" y="549275"/>
          <p14:tracePt t="16359" x="2781300" y="549275"/>
          <p14:tracePt t="16380" x="2778125" y="549275"/>
          <p14:tracePt t="16415" x="2778125" y="542925"/>
          <p14:tracePt t="21175" x="2784475" y="546100"/>
          <p14:tracePt t="21183" x="2797175" y="558800"/>
          <p14:tracePt t="21190" x="2809875" y="568325"/>
          <p14:tracePt t="21200" x="2819400" y="581025"/>
          <p14:tracePt t="21217" x="2867025" y="615950"/>
          <p14:tracePt t="21234" x="2952750" y="657225"/>
          <p14:tracePt t="21268" x="3140075" y="711200"/>
          <p14:tracePt t="21300" x="3209925" y="742950"/>
          <p14:tracePt t="21318" x="3257550" y="755650"/>
          <p14:tracePt t="21333" x="3279775" y="758825"/>
          <p14:tracePt t="21351" x="3317875" y="758825"/>
          <p14:tracePt t="21367" x="3355975" y="771525"/>
          <p14:tracePt t="21384" x="3416300" y="771525"/>
          <p14:tracePt t="21400" x="3460750" y="771525"/>
          <p14:tracePt t="21418" x="3517900" y="771525"/>
          <p14:tracePt t="21433" x="3540125" y="771525"/>
          <p14:tracePt t="21451" x="3568700" y="771525"/>
          <p14:tracePt t="21468" x="3600450" y="771525"/>
          <p14:tracePt t="21483" x="3629025" y="771525"/>
          <p14:tracePt t="21500" x="3651250" y="771525"/>
          <p14:tracePt t="21517" x="3708400" y="762000"/>
          <p14:tracePt t="21533" x="3752850" y="762000"/>
          <p14:tracePt t="21550" x="3787775" y="755650"/>
          <p14:tracePt t="21567" x="3835400" y="755650"/>
          <p14:tracePt t="21583" x="3867150" y="755650"/>
          <p14:tracePt t="21600" x="3889375" y="755650"/>
          <p14:tracePt t="21617" x="3943350" y="755650"/>
          <p14:tracePt t="21633" x="3987800" y="755650"/>
          <p14:tracePt t="21651" x="4022725" y="755650"/>
          <p14:tracePt t="21667" x="4086225" y="755650"/>
          <p14:tracePt t="21683" x="4130675" y="755650"/>
          <p14:tracePt t="21700" x="4152900" y="755650"/>
          <p14:tracePt t="21717" x="4184650" y="755650"/>
          <p14:tracePt t="21734" x="4206875" y="755650"/>
          <p14:tracePt t="21750" x="4235450" y="755650"/>
          <p14:tracePt t="21767" x="4298950" y="755650"/>
          <p14:tracePt t="21784" x="4349750" y="755650"/>
          <p14:tracePt t="21801" x="4387850" y="755650"/>
          <p14:tracePt t="21817" x="4441825" y="755650"/>
          <p14:tracePt t="21834" x="4470400" y="755650"/>
          <p14:tracePt t="21850" x="4492625" y="749300"/>
          <p14:tracePt t="21867" x="4527550" y="733425"/>
          <p14:tracePt t="21883" x="4556125" y="720725"/>
          <p14:tracePt t="21901" x="4600575" y="714375"/>
          <p14:tracePt t="21917" x="4664075" y="708025"/>
          <p14:tracePt t="21933" x="4702175" y="708025"/>
          <p14:tracePt t="21950" x="4737100" y="708025"/>
          <p14:tracePt t="21967" x="4778375" y="708025"/>
          <p14:tracePt t="21984" x="4800600" y="708025"/>
          <p14:tracePt t="22001" x="4845050" y="708025"/>
          <p14:tracePt t="22017" x="4914900" y="708025"/>
          <p14:tracePt t="22034" x="4975225" y="708025"/>
          <p14:tracePt t="22050" x="5035550" y="708025"/>
          <p14:tracePt t="22067" x="5095875" y="708025"/>
          <p14:tracePt t="22084" x="5118100" y="708025"/>
          <p14:tracePt t="22100" x="5146675" y="708025"/>
          <p14:tracePt t="22117" x="5168900" y="708025"/>
          <p14:tracePt t="22133" x="5184775" y="708025"/>
          <p14:tracePt t="22150" x="5213350" y="708025"/>
          <p14:tracePt t="22168" x="5245100" y="711200"/>
          <p14:tracePt t="22185" x="5283200" y="717550"/>
          <p14:tracePt t="22202" x="5334000" y="730250"/>
          <p14:tracePt t="22218" x="5349875" y="730250"/>
          <p14:tracePt t="22234" x="5359400" y="730250"/>
          <p14:tracePt t="22251" x="5378450" y="730250"/>
          <p14:tracePt t="22267" x="5387975" y="730250"/>
          <p14:tracePt t="22284" x="5397500" y="739775"/>
          <p14:tracePt t="22301" x="5413375" y="739775"/>
          <p14:tracePt t="22317" x="5429250" y="746125"/>
          <p14:tracePt t="22333" x="5438775" y="746125"/>
          <p14:tracePt t="22587" x="5441950" y="746125"/>
          <p14:tracePt t="23144" x="5441950" y="749300"/>
          <p14:tracePt t="23151" x="5429250" y="755650"/>
          <p14:tracePt t="23168" x="5419725" y="758825"/>
          <p14:tracePt t="23184" x="5400675" y="781050"/>
          <p14:tracePt t="23200" x="5362575" y="793750"/>
          <p14:tracePt t="23217" x="5324475" y="812800"/>
          <p14:tracePt t="23250" x="5083175" y="955675"/>
          <p14:tracePt t="23284" x="4718050" y="1155700"/>
          <p14:tracePt t="23302" x="4546600" y="1250950"/>
          <p14:tracePt t="23318" x="4391025" y="1343025"/>
          <p14:tracePt t="23334" x="4171950" y="1460500"/>
          <p14:tracePt t="23351" x="4016375" y="1527175"/>
          <p14:tracePt t="23367" x="3879850" y="1587500"/>
          <p14:tracePt t="23384" x="3705225" y="1695450"/>
          <p14:tracePt t="23400" x="3581400" y="1755775"/>
          <p14:tracePt t="23417" x="3492500" y="1797050"/>
          <p14:tracePt t="23434" x="3343275" y="1844675"/>
          <p14:tracePt t="23450" x="3248025" y="1860550"/>
          <p14:tracePt t="23467" x="3162300" y="1876425"/>
          <p14:tracePt t="23484" x="3032125" y="1885950"/>
          <p14:tracePt t="23500" x="2949575" y="1885950"/>
          <p14:tracePt t="23517" x="2870200" y="1885950"/>
          <p14:tracePt t="23534" x="2717800" y="1879600"/>
          <p14:tracePt t="23550" x="2619375" y="1863725"/>
          <p14:tracePt t="23567" x="2533650" y="1847850"/>
          <p14:tracePt t="23584" x="2400300" y="1816100"/>
          <p14:tracePt t="23600" x="2314575" y="1800225"/>
          <p14:tracePt t="23617" x="2228850" y="1784350"/>
          <p14:tracePt t="23633" x="2117725" y="1762125"/>
          <p14:tracePt t="23651" x="2041525" y="1739900"/>
          <p14:tracePt t="23667" x="1978025" y="1727200"/>
          <p14:tracePt t="23684" x="1895475" y="1711325"/>
          <p14:tracePt t="23700" x="1860550" y="1704975"/>
          <p14:tracePt t="23717" x="1822450" y="1701800"/>
          <p14:tracePt t="23734" x="1774825" y="1695450"/>
          <p14:tracePt t="23750" x="1749425" y="1676400"/>
          <p14:tracePt t="23767" x="1727200" y="1676400"/>
          <p14:tracePt t="23784" x="1685925" y="1657350"/>
          <p14:tracePt t="23800" x="1654175" y="1644650"/>
          <p14:tracePt t="23817" x="1631950" y="1635125"/>
          <p14:tracePt t="23834" x="1590675" y="1616075"/>
          <p14:tracePt t="23851" x="1565275" y="1603375"/>
          <p14:tracePt t="23867" x="1552575" y="1593850"/>
          <p14:tracePt t="23884" x="1524000" y="1577975"/>
          <p14:tracePt t="23900" x="1498600" y="1558925"/>
          <p14:tracePt t="23917" x="1482725" y="1549400"/>
          <p14:tracePt t="23934" x="1470025" y="1536700"/>
          <p14:tracePt t="23951" x="1460500" y="1524000"/>
          <p14:tracePt t="23967" x="1450975" y="1514475"/>
          <p14:tracePt t="23984" x="1428750" y="1495425"/>
          <p14:tracePt t="24001" x="1419225" y="1485900"/>
          <p14:tracePt t="24017" x="1412875" y="1470025"/>
          <p14:tracePt t="24033" x="1409700" y="1454150"/>
          <p14:tracePt t="24050" x="1403350" y="1444625"/>
          <p14:tracePt t="24066" x="1400175" y="1441450"/>
          <p14:tracePt t="24083" x="1393825" y="1428750"/>
          <p14:tracePt t="24100" x="1384300" y="1428750"/>
          <p14:tracePt t="24133" x="1384300" y="1425575"/>
          <p14:tracePt t="24204" x="1384300" y="1419225"/>
          <p14:tracePt t="24903" x="1384300" y="1416050"/>
          <p14:tracePt t="24930" x="1397000" y="1416050"/>
          <p14:tracePt t="24945" x="1400175" y="1416050"/>
          <p14:tracePt t="24960" x="1406525" y="1416050"/>
          <p14:tracePt t="24973" x="1409700" y="1416050"/>
          <p14:tracePt t="24984" x="1416050" y="1416050"/>
          <p14:tracePt t="25030" x="1419225" y="1416050"/>
          <p14:tracePt t="25079" x="1419225" y="1409700"/>
          <p14:tracePt t="25110" x="1425575" y="1409700"/>
          <p14:tracePt t="25122" x="1428750" y="1406525"/>
          <p14:tracePt t="25151" x="1435100" y="1406525"/>
          <p14:tracePt t="25700" x="1438275" y="1406525"/>
          <p14:tracePt t="25772" x="1444625" y="1400175"/>
          <p14:tracePt t="25778" x="1447800" y="1400175"/>
          <p14:tracePt t="25800" x="1454150" y="1400175"/>
          <p14:tracePt t="25817" x="1463675" y="1400175"/>
          <p14:tracePt t="25850" x="1511300" y="1397000"/>
          <p14:tracePt t="25867" x="1549400" y="1397000"/>
          <p14:tracePt t="25884" x="1571625" y="1397000"/>
          <p14:tracePt t="25900" x="1606550" y="1397000"/>
          <p14:tracePt t="25917" x="1619250" y="1397000"/>
          <p14:tracePt t="25935" x="1660525" y="1384300"/>
          <p14:tracePt t="25950" x="1692275" y="1371600"/>
          <p14:tracePt t="25966" x="1752600" y="1358900"/>
          <p14:tracePt t="25984" x="1854200" y="1336675"/>
          <p14:tracePt t="26001" x="1889125" y="1336675"/>
          <p14:tracePt t="26017" x="1911350" y="1336675"/>
          <p14:tracePt t="26034" x="1927225" y="1336675"/>
          <p14:tracePt t="26050" x="1936750" y="1336675"/>
          <p14:tracePt t="26066" x="1952625" y="1336675"/>
          <p14:tracePt t="26084" x="1971675" y="1320800"/>
          <p14:tracePt t="26100" x="2009775" y="1308100"/>
          <p14:tracePt t="26117" x="2047875" y="1295400"/>
          <p14:tracePt t="26134" x="2120900" y="1266825"/>
          <p14:tracePt t="26150" x="2159000" y="1266825"/>
          <p14:tracePt t="26166" x="2181225" y="1266825"/>
          <p14:tracePt t="26184" x="2222500" y="1266825"/>
          <p14:tracePt t="26200" x="2241550" y="1266825"/>
          <p14:tracePt t="26217" x="2273300" y="1263650"/>
          <p14:tracePt t="26234" x="2352675" y="1250950"/>
          <p14:tracePt t="26250" x="2413000" y="1250950"/>
          <p14:tracePt t="26266" x="2473325" y="1250950"/>
          <p14:tracePt t="26284" x="2527300" y="1250950"/>
          <p14:tracePt t="26300" x="2549525" y="1250950"/>
          <p14:tracePt t="26317" x="2571750" y="1250950"/>
          <p14:tracePt t="26334" x="2590800" y="1250950"/>
          <p14:tracePt t="26350" x="2613025" y="1250950"/>
          <p14:tracePt t="26367" x="2651125" y="1257300"/>
          <p14:tracePt t="26384" x="2714625" y="1270000"/>
          <p14:tracePt t="26400" x="2759075" y="1276350"/>
          <p14:tracePt t="26417" x="2797175" y="1289050"/>
          <p14:tracePt t="26433" x="2838450" y="1295400"/>
          <p14:tracePt t="26450" x="2860675" y="1295400"/>
          <p14:tracePt t="26467" x="2889250" y="1295400"/>
          <p14:tracePt t="26483" x="2943225" y="1295400"/>
          <p14:tracePt t="26500" x="3003550" y="1295400"/>
          <p14:tracePt t="26517" x="3108325" y="1295400"/>
          <p14:tracePt t="26533" x="3257550" y="1295400"/>
          <p14:tracePt t="26550" x="3317875" y="1295400"/>
          <p14:tracePt t="26566" x="3368675" y="1292225"/>
          <p14:tracePt t="26584" x="3451225" y="1276350"/>
          <p14:tracePt t="26600" x="3524250" y="1263650"/>
          <p14:tracePt t="26616" x="3619500" y="1247775"/>
          <p14:tracePt t="26633" x="3810000" y="1222375"/>
          <p14:tracePt t="26650" x="3959225" y="1212850"/>
          <p14:tracePt t="26667" x="4064000" y="1212850"/>
          <p14:tracePt t="26683" x="4191000" y="1212850"/>
          <p14:tracePt t="26700" x="4295775" y="1212850"/>
          <p14:tracePt t="26717" x="4391025" y="1216025"/>
          <p14:tracePt t="26734" x="4552950" y="1216025"/>
          <p14:tracePt t="26750" x="4689475" y="1216025"/>
          <p14:tracePt t="26767" x="4829175" y="1235075"/>
          <p14:tracePt t="26784" x="4994275" y="1250950"/>
          <p14:tracePt t="26801" x="5089525" y="1260475"/>
          <p14:tracePt t="26817" x="5168900" y="1260475"/>
          <p14:tracePt t="26834" x="5264150" y="1266825"/>
          <p14:tracePt t="26850" x="5327650" y="1273175"/>
          <p14:tracePt t="26866" x="5391150" y="1295400"/>
          <p14:tracePt t="26884" x="5521325" y="1304925"/>
          <p14:tracePt t="26900" x="5594350" y="1311275"/>
          <p14:tracePt t="26917" x="5670550" y="1311275"/>
          <p14:tracePt t="26934" x="5699125" y="1311275"/>
          <p14:tracePt t="26950" x="5730875" y="1311275"/>
          <p14:tracePt t="26967" x="5759450" y="1311275"/>
          <p14:tracePt t="26983" x="5800725" y="1311275"/>
          <p14:tracePt t="27000" x="5822950" y="1317625"/>
          <p14:tracePt t="27016" x="5845175" y="1317625"/>
          <p14:tracePt t="27033" x="5864225" y="1320800"/>
          <p14:tracePt t="27050" x="5873750" y="1320800"/>
          <p14:tracePt t="27067" x="5895975" y="1327150"/>
          <p14:tracePt t="27083" x="5905500" y="1327150"/>
          <p14:tracePt t="27116" x="5908675" y="1333500"/>
          <p14:tracePt t="27133" x="5924550" y="1346200"/>
          <p14:tracePt t="27150" x="5940425" y="1352550"/>
          <p14:tracePt t="27167" x="5956300" y="1362075"/>
          <p14:tracePt t="27183" x="5965825" y="1371600"/>
          <p14:tracePt t="27200" x="5975350" y="1371600"/>
          <p14:tracePt t="27217" x="5994400" y="1377950"/>
          <p14:tracePt t="27233" x="6003925" y="1377950"/>
          <p14:tracePt t="27250" x="6010275" y="1377950"/>
          <p14:tracePt t="27267" x="6013450" y="1381125"/>
          <p14:tracePt t="27283" x="6019800" y="1381125"/>
          <p14:tracePt t="27300" x="6022975" y="1387475"/>
          <p14:tracePt t="27316" x="6038850" y="1397000"/>
          <p14:tracePt t="27333" x="6048375" y="1397000"/>
          <p14:tracePt t="27395" x="6048375" y="1403350"/>
          <p14:tracePt t="27416" x="6054725" y="1403350"/>
          <p14:tracePt t="27424" x="6061075" y="1403350"/>
          <p14:tracePt t="27433" x="6064250" y="1403350"/>
          <p14:tracePt t="27450" x="6070600" y="1406525"/>
          <p14:tracePt t="27468" x="6080125" y="1406525"/>
          <p14:tracePt t="30588" x="6045200" y="1406525"/>
          <p14:tracePt t="30595" x="5975350" y="1406525"/>
          <p14:tracePt t="30603" x="5905500" y="1406525"/>
          <p14:tracePt t="30616" x="5746750" y="1406525"/>
          <p14:tracePt t="30633" x="5588000" y="1406525"/>
          <p14:tracePt t="30650" x="5413375" y="1425575"/>
          <p14:tracePt t="30682" x="5016500" y="1508125"/>
          <p14:tracePt t="30717" x="4699000" y="1631950"/>
          <p14:tracePt t="30733" x="4565650" y="1692275"/>
          <p14:tracePt t="30751" x="4394200" y="1771650"/>
          <p14:tracePt t="30767" x="4260850" y="1825625"/>
          <p14:tracePt t="30783" x="4149725" y="1876425"/>
          <p14:tracePt t="30800" x="4016375" y="1920875"/>
          <p14:tracePt t="30816" x="3876675" y="1978025"/>
          <p14:tracePt t="30833" x="3790950" y="2000250"/>
          <p14:tracePt t="30849" x="3702050" y="2022475"/>
          <p14:tracePt t="30866" x="3632200" y="2044700"/>
          <p14:tracePt t="30883" x="3600450" y="2051050"/>
          <p14:tracePt t="30900" x="3571875" y="2054225"/>
          <p14:tracePt t="30916" x="3524250" y="2060575"/>
          <p14:tracePt t="30933" x="3486150" y="2066925"/>
          <p14:tracePt t="30949" x="3441700" y="2066925"/>
          <p14:tracePt t="30966" x="3378200" y="2079625"/>
          <p14:tracePt t="30983" x="3333750" y="2089150"/>
          <p14:tracePt t="31000" x="3279775" y="2089150"/>
          <p14:tracePt t="31016" x="3257550" y="2092325"/>
          <p14:tracePt t="31033" x="3235325" y="2092325"/>
          <p14:tracePt t="31049" x="3197225" y="2098675"/>
          <p14:tracePt t="31066" x="3143250" y="2098675"/>
          <p14:tracePt t="31083" x="3114675" y="2098675"/>
          <p14:tracePt t="31101" x="3073400" y="2098675"/>
          <p14:tracePt t="31117" x="3044825" y="2098675"/>
          <p14:tracePt t="31134" x="3022600" y="2098675"/>
          <p14:tracePt t="31151" x="2981325" y="2098675"/>
          <p14:tracePt t="31167" x="2965450" y="2098675"/>
          <p14:tracePt t="31183" x="2946400" y="2098675"/>
          <p14:tracePt t="31200" x="2917825" y="2098675"/>
          <p14:tracePt t="31216" x="2908300" y="2098675"/>
          <p14:tracePt t="31233" x="2898775" y="2098675"/>
          <p14:tracePt t="31250" x="2879725" y="2098675"/>
          <p14:tracePt t="31266" x="2870200" y="2098675"/>
          <p14:tracePt t="31283" x="2860675" y="2098675"/>
          <p14:tracePt t="31300" x="2844800" y="2098675"/>
          <p14:tracePt t="31316" x="2828925" y="2098675"/>
          <p14:tracePt t="31333" x="2813050" y="2098675"/>
          <p14:tracePt t="31349" x="2803525" y="2098675"/>
          <p14:tracePt t="39817" x="2816225" y="2098675"/>
          <p14:tracePt t="39825" x="2841625" y="2098675"/>
          <p14:tracePt t="39832" x="2879725" y="2095500"/>
          <p14:tracePt t="39849" x="2997200" y="2070100"/>
          <p14:tracePt t="39866" x="3270250" y="1946275"/>
          <p14:tracePt t="39882" x="3590925" y="1835150"/>
          <p14:tracePt t="39900" x="3854450" y="1749425"/>
          <p14:tracePt t="39932" x="4527550" y="1571625"/>
          <p14:tracePt t="39966" x="5372100" y="1384300"/>
          <p14:tracePt t="39984" x="5711825" y="1314450"/>
          <p14:tracePt t="40000" x="5991225" y="1282700"/>
          <p14:tracePt t="40016" x="6381750" y="1263650"/>
          <p14:tracePt t="40033" x="6553200" y="1263650"/>
          <p14:tracePt t="40049" x="6715125" y="1263650"/>
          <p14:tracePt t="40065" x="6902450" y="1285875"/>
          <p14:tracePt t="40082" x="6985000" y="1292225"/>
          <p14:tracePt t="40099" x="7080250" y="1308100"/>
          <p14:tracePt t="40115" x="7191375" y="1317625"/>
          <p14:tracePt t="40132" x="7261225" y="1317625"/>
          <p14:tracePt t="40149" x="7331075" y="1317625"/>
          <p14:tracePt t="40165" x="7423150" y="1343025"/>
          <p14:tracePt t="40182" x="7467600" y="1355725"/>
          <p14:tracePt t="40198" x="7515225" y="1371600"/>
          <p14:tracePt t="40215" x="7569200" y="1377950"/>
          <p14:tracePt t="40232" x="7591425" y="1377950"/>
          <p14:tracePt t="40821" x="7626350" y="1365250"/>
          <p14:tracePt t="40828" x="7686675" y="1349375"/>
          <p14:tracePt t="40835" x="7737475" y="1323975"/>
          <p14:tracePt t="40849" x="7861300" y="1260475"/>
          <p14:tracePt t="40865" x="7997825" y="1187450"/>
          <p14:tracePt t="40882" x="8153400" y="1114425"/>
          <p14:tracePt t="40915" x="8448675" y="974725"/>
          <p14:tracePt t="40949" x="8677275" y="879475"/>
          <p14:tracePt t="40967" x="8734425" y="857250"/>
          <p14:tracePt t="40983" x="8778875" y="844550"/>
          <p14:tracePt t="40999" x="8813800" y="828675"/>
          <p14:tracePt t="41015" x="8845550" y="815975"/>
          <p14:tracePt t="41032" x="8870950" y="796925"/>
          <p14:tracePt t="41048" x="8883650" y="784225"/>
          <p14:tracePt t="41065" x="8899525" y="771525"/>
          <p14:tracePt t="41082" x="8909050" y="762000"/>
          <p14:tracePt t="41098" x="8909050" y="758825"/>
          <p14:tracePt t="41115" x="8909050" y="746125"/>
          <p14:tracePt t="41132" x="8909050" y="742950"/>
          <p14:tracePt t="41191" x="8902700" y="742950"/>
          <p14:tracePt t="41220" x="8896350" y="742950"/>
          <p14:tracePt t="41227" x="8886825" y="742950"/>
          <p14:tracePt t="41240" x="8883650" y="742950"/>
          <p14:tracePt t="41249" x="8877300" y="742950"/>
          <p14:tracePt t="41265" x="8867775" y="742950"/>
          <p14:tracePt t="41282" x="8858250" y="742950"/>
          <p14:tracePt t="41299" x="8839200" y="742950"/>
          <p14:tracePt t="41315" x="8829675" y="742950"/>
          <p14:tracePt t="41332" x="8813800" y="742950"/>
          <p14:tracePt t="41348" x="8772525" y="762000"/>
          <p14:tracePt t="41365" x="8750300" y="762000"/>
          <p14:tracePt t="41382" x="8718550" y="768350"/>
          <p14:tracePt t="41399" x="8686800" y="774700"/>
          <p14:tracePt t="41415" x="8670925" y="774700"/>
          <p14:tracePt t="41432" x="8645525" y="787400"/>
          <p14:tracePt t="41448" x="8604250" y="796925"/>
          <p14:tracePt t="41465" x="8582025" y="815975"/>
          <p14:tracePt t="41483" x="8524875" y="835025"/>
          <p14:tracePt t="41499" x="8480425" y="847725"/>
          <p14:tracePt t="41515" x="8435975" y="860425"/>
          <p14:tracePt t="41532" x="8369300" y="882650"/>
          <p14:tracePt t="41548" x="8264525" y="920750"/>
          <p14:tracePt t="41566" x="8207375" y="955675"/>
          <p14:tracePt t="41582" x="8080375" y="1003300"/>
          <p14:tracePt t="41598" x="8001000" y="1041400"/>
          <p14:tracePt t="41615" x="7934325" y="1069975"/>
          <p14:tracePt t="41633" x="7826375" y="1123950"/>
          <p14:tracePt t="41648" x="7740650" y="1139825"/>
          <p14:tracePt t="41665" x="7686675" y="1152525"/>
          <p14:tracePt t="41683" x="7575550" y="1174750"/>
          <p14:tracePt t="41699" x="7512050" y="1196975"/>
          <p14:tracePt t="41715" x="7435850" y="1212850"/>
          <p14:tracePt t="41732" x="7312025" y="1250950"/>
          <p14:tracePt t="41748" x="7210425" y="1292225"/>
          <p14:tracePt t="41765" x="7124700" y="1317625"/>
          <p14:tracePt t="41782" x="6953250" y="1368425"/>
          <p14:tracePt t="41798" x="6845300" y="1393825"/>
          <p14:tracePt t="41815" x="6746875" y="1435100"/>
          <p14:tracePt t="41832" x="6578600" y="1466850"/>
          <p14:tracePt t="41849" x="6423025" y="1514475"/>
          <p14:tracePt t="41865" x="6261100" y="1549400"/>
          <p14:tracePt t="41882" x="5969000" y="1616075"/>
          <p14:tracePt t="41899" x="5775325" y="1644650"/>
          <p14:tracePt t="41915" x="5622925" y="1660525"/>
          <p14:tracePt t="41932" x="5464175" y="1711325"/>
          <p14:tracePt t="41948" x="5407025" y="1724025"/>
          <p14:tracePt t="41965" x="5378450" y="1736725"/>
          <p14:tracePt t="41982" x="5359400" y="1755775"/>
          <p14:tracePt t="42332" x="5305425" y="1733550"/>
          <p14:tracePt t="42338" x="5222875" y="1708150"/>
          <p14:tracePt t="42348" x="5140325" y="1689100"/>
          <p14:tracePt t="42365" x="4975225" y="1651000"/>
          <p14:tracePt t="42382" x="4768850" y="1651000"/>
          <p14:tracePt t="42399" x="4651375" y="1666875"/>
          <p14:tracePt t="42432" x="4330700" y="1736725"/>
          <p14:tracePt t="42467" x="4054475" y="1803400"/>
          <p14:tracePt t="42483" x="3959225" y="1819275"/>
          <p14:tracePt t="42499" x="3870325" y="1841500"/>
          <p14:tracePt t="42515" x="3810000" y="1847850"/>
          <p14:tracePt t="42532" x="3714750" y="1847850"/>
          <p14:tracePt t="42548" x="3644900" y="1847850"/>
          <p14:tracePt t="42565" x="3584575" y="1847850"/>
          <p14:tracePt t="42582" x="3521075" y="1847850"/>
          <p14:tracePt t="42599" x="3476625" y="1847850"/>
          <p14:tracePt t="42615" x="3413125" y="1847850"/>
          <p14:tracePt t="42632" x="3378200" y="1844675"/>
          <p14:tracePt t="42648" x="3333750" y="1844675"/>
          <p14:tracePt t="42665" x="3292475" y="1838325"/>
          <p14:tracePt t="42682" x="3270250" y="1828800"/>
          <p14:tracePt t="42698" x="3238500" y="1816100"/>
          <p14:tracePt t="42715" x="3219450" y="1800225"/>
          <p14:tracePt t="42732" x="3203575" y="1790700"/>
          <p14:tracePt t="42748" x="3187700" y="1781175"/>
          <p14:tracePt t="42765" x="3171825" y="1765300"/>
          <p14:tracePt t="42782" x="3162300" y="1755775"/>
          <p14:tracePt t="42798" x="3152775" y="1749425"/>
          <p14:tracePt t="42815" x="3136900" y="1730375"/>
          <p14:tracePt t="42832" x="3130550" y="1720850"/>
          <p14:tracePt t="42849" x="3130550" y="1711325"/>
          <p14:tracePt t="42865" x="3130550" y="1704975"/>
          <p14:tracePt t="42882" x="3130550" y="1701800"/>
          <p14:tracePt t="42898" x="3130550" y="1695450"/>
          <p14:tracePt t="43101" x="3127375" y="1695450"/>
          <p14:tracePt t="43108" x="3121025" y="1698625"/>
          <p14:tracePt t="43115" x="3117850" y="1698625"/>
          <p14:tracePt t="43132" x="3108325" y="1708150"/>
          <p14:tracePt t="43148" x="3092450" y="1711325"/>
          <p14:tracePt t="43164" x="3076575" y="1717675"/>
          <p14:tracePt t="43182" x="3067050" y="1717675"/>
          <p14:tracePt t="43199" x="3063875" y="1717675"/>
          <p14:tracePt t="43254" x="3070225" y="1714500"/>
          <p14:tracePt t="43267" x="3105150" y="1704975"/>
          <p14:tracePt t="43282" x="3143250" y="1692275"/>
          <p14:tracePt t="43299" x="3206750" y="1676400"/>
          <p14:tracePt t="43315" x="3295650" y="1647825"/>
          <p14:tracePt t="43332" x="3394075" y="1631950"/>
          <p14:tracePt t="43349" x="3514725" y="1609725"/>
          <p14:tracePt t="43365" x="3644900" y="1600200"/>
          <p14:tracePt t="43381" x="3762375" y="1584325"/>
          <p14:tracePt t="43398" x="3854450" y="1584325"/>
          <p14:tracePt t="43415" x="3952875" y="1577975"/>
          <p14:tracePt t="43432" x="3987800" y="1577975"/>
          <p14:tracePt t="43449" x="4057650" y="1562100"/>
          <p14:tracePt t="43465" x="4111625" y="1549400"/>
          <p14:tracePt t="43482" x="4175125" y="1543050"/>
          <p14:tracePt t="43499" x="4244975" y="1543050"/>
          <p14:tracePt t="43515" x="4289425" y="1543050"/>
          <p14:tracePt t="43532" x="4324350" y="1543050"/>
          <p14:tracePt t="43549" x="4387850" y="1543050"/>
          <p14:tracePt t="43565" x="4432300" y="1543050"/>
          <p14:tracePt t="43581" x="4467225" y="1543050"/>
          <p14:tracePt t="43599" x="4530725" y="1543050"/>
          <p14:tracePt t="43614" x="4565650" y="1543050"/>
          <p14:tracePt t="43632" x="4610100" y="1543050"/>
          <p14:tracePt t="43649" x="4708525" y="1530350"/>
          <p14:tracePt t="43665" x="4775200" y="1508125"/>
          <p14:tracePt t="43681" x="4835525" y="1501775"/>
          <p14:tracePt t="43699" x="4914900" y="1501775"/>
          <p14:tracePt t="43714" x="4959350" y="1492250"/>
          <p14:tracePt t="43732" x="5010150" y="1492250"/>
          <p14:tracePt t="43749" x="5080000" y="1485900"/>
          <p14:tracePt t="43765" x="5124450" y="1485900"/>
          <p14:tracePt t="43782" x="5162550" y="1485900"/>
          <p14:tracePt t="43799" x="5216525" y="1485900"/>
          <p14:tracePt t="43814" x="5254625" y="1485900"/>
          <p14:tracePt t="43832" x="5305425" y="1485900"/>
          <p14:tracePt t="43848" x="5422900" y="1479550"/>
          <p14:tracePt t="43865" x="5527675" y="1479550"/>
          <p14:tracePt t="43882" x="5607050" y="1479550"/>
          <p14:tracePt t="43899" x="5705475" y="1479550"/>
          <p14:tracePt t="43915" x="5765800" y="1479550"/>
          <p14:tracePt t="43932" x="5822950" y="1479550"/>
          <p14:tracePt t="43948" x="5886450" y="1479550"/>
          <p14:tracePt t="43965" x="5930900" y="1479550"/>
          <p14:tracePt t="43982" x="5975350" y="1479550"/>
          <p14:tracePt t="43998" x="6067425" y="1479550"/>
          <p14:tracePt t="44015" x="6121400" y="1482725"/>
          <p14:tracePt t="44032" x="6181725" y="1489075"/>
          <p14:tracePt t="44049" x="6238875" y="1501775"/>
          <p14:tracePt t="44065" x="6267450" y="1501775"/>
          <p14:tracePt t="44082" x="6276975" y="1501775"/>
          <p14:tracePt t="44098" x="6292850" y="1501775"/>
          <p14:tracePt t="46650" x="6254750" y="1498600"/>
          <p14:tracePt t="46656" x="6184900" y="1489075"/>
          <p14:tracePt t="46666" x="6118225" y="1489075"/>
          <p14:tracePt t="46682" x="6010275" y="1482725"/>
          <p14:tracePt t="46699" x="5816600" y="1482725"/>
          <p14:tracePt t="46715" x="5667375" y="1482725"/>
          <p14:tracePt t="46732" x="5527675" y="1489075"/>
          <p14:tracePt t="46764" x="5165725" y="1549400"/>
          <p14:tracePt t="46798" x="4895850" y="1641475"/>
          <p14:tracePt t="46815" x="4803775" y="1701800"/>
          <p14:tracePt t="46831" x="4737100" y="1730375"/>
          <p14:tracePt t="46848" x="4638675" y="1790700"/>
          <p14:tracePt t="46865" x="4559300" y="1828800"/>
          <p14:tracePt t="46881" x="4473575" y="1863725"/>
          <p14:tracePt t="46898" x="4333875" y="1920875"/>
          <p14:tracePt t="46914" x="4254500" y="1949450"/>
          <p14:tracePt t="46931" x="4191000" y="1965325"/>
          <p14:tracePt t="46949" x="4098925" y="1993900"/>
          <p14:tracePt t="46964" x="4025900" y="2006600"/>
          <p14:tracePt t="46982" x="3940175" y="2022475"/>
          <p14:tracePt t="46998" x="3829050" y="2044700"/>
          <p14:tracePt t="47014" x="3752850" y="2066925"/>
          <p14:tracePt t="47031" x="3667125" y="2082800"/>
          <p14:tracePt t="47048" x="3556000" y="2105025"/>
          <p14:tracePt t="47065" x="3479800" y="2120900"/>
          <p14:tracePt t="47081" x="3394075" y="2143125"/>
          <p14:tracePt t="47099" x="3238500" y="2168525"/>
          <p14:tracePt t="47115" x="3152775" y="2184400"/>
          <p14:tracePt t="47132" x="3092450" y="2184400"/>
          <p14:tracePt t="47149" x="3044825" y="2190750"/>
          <p14:tracePt t="47164" x="3016250" y="2190750"/>
          <p14:tracePt t="47181" x="3006725" y="2190750"/>
          <p14:tracePt t="47198" x="2990850" y="2190750"/>
          <p14:tracePt t="47214" x="2981325" y="2190750"/>
          <p14:tracePt t="47231" x="2965450" y="2190750"/>
          <p14:tracePt t="47249" x="2946400" y="2190750"/>
          <p14:tracePt t="47264" x="2936875" y="2190750"/>
          <p14:tracePt t="47282" x="2927350" y="2190750"/>
          <p14:tracePt t="47298" x="2905125" y="2178050"/>
          <p14:tracePt t="47315" x="2901950" y="2168525"/>
          <p14:tracePt t="47331" x="2901950" y="2159000"/>
          <p14:tracePt t="47348" x="2901950" y="2139950"/>
          <p14:tracePt t="47365" x="2901950" y="2127250"/>
          <p14:tracePt t="47382" x="2901950" y="2117725"/>
          <p14:tracePt t="47398" x="2911475" y="2098675"/>
          <p14:tracePt t="47414" x="2930525" y="2089150"/>
          <p14:tracePt t="47431" x="2940050" y="2063750"/>
          <p14:tracePt t="47449" x="2971800" y="2022475"/>
          <p14:tracePt t="47464" x="3009900" y="1997075"/>
          <p14:tracePt t="47482" x="3054350" y="1952625"/>
          <p14:tracePt t="47498" x="3073400" y="1939925"/>
          <p14:tracePt t="47514" x="3082925" y="1930400"/>
          <p14:tracePt t="47531" x="3092450" y="1920875"/>
          <p14:tracePt t="48090" x="3108325" y="1920875"/>
          <p14:tracePt t="48097" x="3121025" y="1920875"/>
          <p14:tracePt t="48115" x="3155950" y="1914525"/>
          <p14:tracePt t="48132" x="3235325" y="1908175"/>
          <p14:tracePt t="48148" x="3317875" y="1908175"/>
          <p14:tracePt t="48164" x="3422650" y="1914525"/>
          <p14:tracePt t="48181" x="3584575" y="1920875"/>
          <p14:tracePt t="48215" x="3962400" y="1920875"/>
          <p14:tracePt t="48248" x="4498975" y="1949450"/>
          <p14:tracePt t="48265" x="4651375" y="1958975"/>
          <p14:tracePt t="48282" x="4845050" y="1958975"/>
          <p14:tracePt t="48298" x="4927600" y="1958975"/>
          <p14:tracePt t="48314" x="4987925" y="1958975"/>
          <p14:tracePt t="48316" x="5013325" y="1958975"/>
          <p14:tracePt t="48332" x="5073650" y="1958975"/>
          <p14:tracePt t="48348" x="5153025" y="1958975"/>
          <p14:tracePt t="48364" x="5222875" y="1958975"/>
          <p14:tracePt t="48382" x="5308600" y="1955800"/>
          <p14:tracePt t="48398" x="5353050" y="1955800"/>
          <p14:tracePt t="48414" x="5397500" y="1955800"/>
          <p14:tracePt t="48431" x="5432425" y="1943100"/>
          <p14:tracePt t="48448" x="5476875" y="1930400"/>
          <p14:tracePt t="48464" x="5521325" y="1924050"/>
          <p14:tracePt t="48482" x="5562600" y="1924050"/>
          <p14:tracePt t="48498" x="5591175" y="1924050"/>
          <p14:tracePt t="48514" x="5607050" y="1924050"/>
          <p14:tracePt t="48532" x="5626100" y="1924050"/>
          <p14:tracePt t="48548" x="5635625" y="1924050"/>
          <p14:tracePt t="48564" x="5645150" y="1924050"/>
          <p14:tracePt t="48581" x="5651500" y="1917700"/>
          <p14:tracePt t="48598" x="5657850" y="1917700"/>
          <p14:tracePt t="48645" x="5661025" y="1917700"/>
          <p14:tracePt t="48724" x="5667375" y="1917700"/>
          <p14:tracePt t="48737" x="5676900" y="1917700"/>
          <p14:tracePt t="48831" x="5676900" y="1914525"/>
          <p14:tracePt t="49926" x="5715000" y="1924050"/>
          <p14:tracePt t="49933" x="5765800" y="1939925"/>
          <p14:tracePt t="49948" x="5842000" y="1962150"/>
          <p14:tracePt t="49965" x="5927725" y="1987550"/>
          <p14:tracePt t="49981" x="6022975" y="1997075"/>
          <p14:tracePt t="49998" x="6162675" y="1997075"/>
          <p14:tracePt t="50014" x="6229350" y="1997075"/>
          <p14:tracePt t="50048" x="6442075" y="1990725"/>
          <p14:tracePt t="50081" x="6572250" y="1990725"/>
          <p14:tracePt t="50098" x="6657975" y="1990725"/>
          <p14:tracePt t="50114" x="6718300" y="1990725"/>
          <p14:tracePt t="50131" x="6778625" y="1990725"/>
          <p14:tracePt t="50147" x="6864350" y="1990725"/>
          <p14:tracePt t="50164" x="6908800" y="1971675"/>
          <p14:tracePt t="50181" x="6946900" y="1958975"/>
          <p14:tracePt t="50199" x="7010400" y="1952625"/>
          <p14:tracePt t="50215" x="7048500" y="1946275"/>
          <p14:tracePt t="50232" x="7089775" y="1946275"/>
          <p14:tracePt t="50248" x="7137400" y="1946275"/>
          <p14:tracePt t="50264" x="7175500" y="1946275"/>
          <p14:tracePt t="50281" x="7197725" y="1946275"/>
          <p14:tracePt t="50298" x="7239000" y="1939925"/>
          <p14:tracePt t="50314" x="7261225" y="1933575"/>
          <p14:tracePt t="50330" x="7305675" y="1927225"/>
          <p14:tracePt t="50348" x="7375525" y="1924050"/>
          <p14:tracePt t="50365" x="7426325" y="1924050"/>
          <p14:tracePt t="50382" x="7489825" y="1917700"/>
          <p14:tracePt t="50398" x="7512050" y="1917700"/>
          <p14:tracePt t="50414" x="7534275" y="1917700"/>
          <p14:tracePt t="50431" x="7546975" y="1917700"/>
          <p14:tracePt t="50448" x="7559675" y="1917700"/>
          <p14:tracePt t="50482" x="7566025" y="1917700"/>
          <p14:tracePt t="51216" x="7496175" y="1901825"/>
          <p14:tracePt t="51223" x="7404100" y="1882775"/>
          <p14:tracePt t="51231" x="7289800" y="1863725"/>
          <p14:tracePt t="51252" x="6902450" y="1816100"/>
          <p14:tracePt t="51265" x="6791325" y="1816100"/>
          <p14:tracePt t="51281" x="6410325" y="1851025"/>
          <p14:tracePt t="51314" x="5816600" y="1958975"/>
          <p14:tracePt t="51348" x="5114925" y="2095500"/>
          <p14:tracePt t="51365" x="4800600" y="2171700"/>
          <p14:tracePt t="51382" x="4625975" y="2209800"/>
          <p14:tracePt t="51397" x="4470400" y="2263775"/>
          <p14:tracePt t="51414" x="4349750" y="2298700"/>
          <p14:tracePt t="51430" x="4146550" y="2359025"/>
          <p14:tracePt t="51448" x="3994150" y="2406650"/>
          <p14:tracePt t="51464" x="3873500" y="2438400"/>
          <p14:tracePt t="51481" x="3686175" y="2466975"/>
          <p14:tracePt t="51498" x="3568700" y="2466975"/>
          <p14:tracePt t="51516" x="3441700" y="2466975"/>
          <p14:tracePt t="51531" x="3355975" y="2454275"/>
          <p14:tracePt t="51548" x="3248025" y="2435225"/>
          <p14:tracePt t="51564" x="3152775" y="2413000"/>
          <p14:tracePt t="51581" x="3016250" y="2371725"/>
          <p14:tracePt t="51598" x="2952750" y="2359025"/>
          <p14:tracePt t="51614" x="2889250" y="2352675"/>
          <p14:tracePt t="51631" x="2828925" y="2352675"/>
          <p14:tracePt t="51649" x="2774950" y="2352675"/>
          <p14:tracePt t="51665" x="2711450" y="2346325"/>
          <p14:tracePt t="51681" x="2676525" y="2346325"/>
          <p14:tracePt t="51698" x="2632075" y="2336800"/>
          <p14:tracePt t="51714" x="2574925" y="2320925"/>
          <p14:tracePt t="51731" x="2543175" y="2308225"/>
          <p14:tracePt t="51748" x="2505075" y="2295525"/>
          <p14:tracePt t="51764" x="2463800" y="2276475"/>
          <p14:tracePt t="51780" x="2432050" y="2257425"/>
          <p14:tracePt t="51797" x="2403475" y="2247900"/>
          <p14:tracePt t="51814" x="2362200" y="2247900"/>
          <p14:tracePt t="51830" x="2333625" y="2247900"/>
          <p14:tracePt t="51847" x="2311400" y="2247900"/>
          <p14:tracePt t="51864" x="2276475" y="2247900"/>
          <p14:tracePt t="51880" x="2254250" y="2247900"/>
          <p14:tracePt t="51897" x="2235200" y="2247900"/>
          <p14:tracePt t="51914" x="2206625" y="2247900"/>
          <p14:tracePt t="51931" x="2193925" y="2247900"/>
          <p14:tracePt t="51947" x="2178050" y="2247900"/>
          <p14:tracePt t="51964" x="2159000" y="2247900"/>
          <p14:tracePt t="51981" x="2146300" y="2247900"/>
          <p14:tracePt t="51997" x="2127250" y="2247900"/>
          <p14:tracePt t="52014" x="2111375" y="2247900"/>
          <p14:tracePt t="52031" x="2101850" y="2247900"/>
          <p14:tracePt t="52047" x="2092325" y="2247900"/>
          <p14:tracePt t="52064" x="2073275" y="2254250"/>
          <p14:tracePt t="52081" x="2060575" y="2266950"/>
          <p14:tracePt t="52097" x="2051050" y="2273300"/>
          <p14:tracePt t="52114" x="2038350" y="2282825"/>
          <p14:tracePt t="52131" x="2022475" y="2282825"/>
          <p14:tracePt t="52147" x="2012950" y="2292350"/>
          <p14:tracePt t="52164" x="1997075" y="2298700"/>
          <p14:tracePt t="52181" x="1987550" y="2298700"/>
          <p14:tracePt t="52214" x="1978025" y="2301875"/>
          <p14:tracePt t="52250" x="1971675" y="2301875"/>
          <p14:tracePt t="52278" x="1968500" y="2301875"/>
          <p14:tracePt t="52285" x="1962150" y="2301875"/>
          <p14:tracePt t="52299" x="1958975" y="2301875"/>
          <p14:tracePt t="52321" x="1952625" y="2301875"/>
          <p14:tracePt t="52334" x="1949450" y="2301875"/>
          <p14:tracePt t="52356" x="1943100" y="2301875"/>
          <p14:tracePt t="52370" x="1936750" y="2301875"/>
          <p14:tracePt t="52380" x="1927225" y="2301875"/>
          <p14:tracePt t="52398" x="1914525" y="2301875"/>
          <p14:tracePt t="52414" x="1905000" y="2301875"/>
          <p14:tracePt t="52431" x="1892300" y="2308225"/>
          <p14:tracePt t="52447" x="1879600" y="2308225"/>
          <p14:tracePt t="52464" x="1863725" y="2308225"/>
          <p14:tracePt t="52482" x="1860550" y="2308225"/>
          <p14:tracePt t="52499" x="1844675" y="2308225"/>
          <p14:tracePt t="52514" x="1838325" y="2308225"/>
          <p14:tracePt t="52548" x="1828800" y="2308225"/>
          <p14:tracePt t="59496" x="1816100" y="2343150"/>
          <p14:tracePt t="59503" x="1800225" y="2384425"/>
          <p14:tracePt t="59513" x="1784350" y="2409825"/>
          <p14:tracePt t="59530" x="1730375" y="2482850"/>
          <p14:tracePt t="59546" x="1660525" y="2552700"/>
          <p14:tracePt t="59563" x="1587500" y="2609850"/>
          <p14:tracePt t="59580" x="1517650" y="2654300"/>
          <p14:tracePt t="59613" x="1358900" y="2768600"/>
          <p14:tracePt t="59646" x="1279525" y="2813050"/>
          <p14:tracePt t="59663" x="1247775" y="2832100"/>
          <p14:tracePt t="59680" x="1225550" y="2841625"/>
          <p14:tracePt t="59697" x="1209675" y="2847975"/>
          <p14:tracePt t="59713" x="1187450" y="2847975"/>
          <p14:tracePt t="59730" x="1177925" y="2847975"/>
          <p14:tracePt t="59747" x="1158875" y="2847975"/>
          <p14:tracePt t="59764" x="1143000" y="2847975"/>
          <p14:tracePt t="59781" x="1130300" y="2844800"/>
          <p14:tracePt t="59797" x="1117600" y="2841625"/>
          <p14:tracePt t="59813" x="1108075" y="2835275"/>
          <p14:tracePt t="59831" x="1085850" y="2813050"/>
          <p14:tracePt t="59847" x="1073150" y="2803525"/>
          <p14:tracePt t="59864" x="1047750" y="2794000"/>
          <p14:tracePt t="59880" x="1019175" y="2774950"/>
          <p14:tracePt t="59896" x="1003300" y="2765425"/>
          <p14:tracePt t="59913" x="993775" y="2759075"/>
          <p14:tracePt t="59931" x="974725" y="2755900"/>
          <p14:tracePt t="59947" x="965200" y="2755900"/>
          <p14:tracePt t="59963" x="955675" y="2755900"/>
          <p14:tracePt t="59981" x="933450" y="2755900"/>
          <p14:tracePt t="59996" x="923925" y="2755900"/>
          <p14:tracePt t="60081" x="920750" y="2755900"/>
          <p14:tracePt t="60288" x="933450" y="2749550"/>
          <p14:tracePt t="60294" x="958850" y="2743200"/>
          <p14:tracePt t="60301" x="977900" y="2736850"/>
          <p14:tracePt t="60313" x="996950" y="2730500"/>
          <p14:tracePt t="60330" x="1038225" y="2711450"/>
          <p14:tracePt t="60347" x="1050925" y="2695575"/>
          <p14:tracePt t="60381" x="1079500" y="2695575"/>
          <p14:tracePt t="60413" x="1098550" y="2686050"/>
          <p14:tracePt t="60430" x="1123950" y="2686050"/>
          <p14:tracePt t="60446" x="1139825" y="2686050"/>
          <p14:tracePt t="60464" x="1149350" y="2686050"/>
          <p14:tracePt t="60481" x="1171575" y="2686050"/>
          <p14:tracePt t="60496" x="1181100" y="2686050"/>
          <p14:tracePt t="60514" x="1190625" y="2686050"/>
          <p14:tracePt t="60530" x="1203325" y="2686050"/>
          <p14:tracePt t="60547" x="1231900" y="2686050"/>
          <p14:tracePt t="60564" x="1279525" y="2686050"/>
          <p14:tracePt t="60580" x="1323975" y="2679700"/>
          <p14:tracePt t="60597" x="1397000" y="2673350"/>
          <p14:tracePt t="60613" x="1514475" y="2654300"/>
          <p14:tracePt t="60630" x="1666875" y="2647950"/>
          <p14:tracePt t="60647" x="1749425" y="2647950"/>
          <p14:tracePt t="60664" x="1835150" y="2647950"/>
          <p14:tracePt t="60679" x="1908175" y="2651125"/>
          <p14:tracePt t="60697" x="1981200" y="2657475"/>
          <p14:tracePt t="60714" x="2133600" y="2673350"/>
          <p14:tracePt t="60730" x="2273300" y="2692400"/>
          <p14:tracePt t="60747" x="2368550" y="2698750"/>
          <p14:tracePt t="60764" x="2438400" y="2711450"/>
          <p14:tracePt t="60780" x="2454275" y="2711450"/>
          <p14:tracePt t="60796" x="2470150" y="2711450"/>
          <p14:tracePt t="60814" x="2482850" y="2711450"/>
          <p14:tracePt t="60830" x="2489200" y="2711450"/>
          <p14:tracePt t="60847" x="2492375" y="2724150"/>
          <p14:tracePt t="64883" x="2473325" y="2724150"/>
          <p14:tracePt t="64890" x="2447925" y="2724150"/>
          <p14:tracePt t="64897" x="2413000" y="2730500"/>
          <p14:tracePt t="64912" x="2362200" y="2730500"/>
          <p14:tracePt t="64930" x="2333625" y="2730500"/>
          <p14:tracePt t="64947" x="2292350" y="2736850"/>
          <p14:tracePt t="64962" x="2270125" y="2736850"/>
          <p14:tracePt t="64997" x="2206625" y="2736850"/>
          <p14:tracePt t="65029" x="2174875" y="2736850"/>
          <p14:tracePt t="65047" x="2159000" y="2736850"/>
          <p14:tracePt t="65062" x="2146300" y="2736850"/>
          <p14:tracePt t="65079" x="2136775" y="2736850"/>
          <p14:tracePt t="65096" x="2120900" y="2736850"/>
          <p14:tracePt t="65112" x="2111375" y="2733675"/>
          <p14:tracePt t="65129" x="2095500" y="2733675"/>
          <p14:tracePt t="65147" x="2079625" y="2730500"/>
          <p14:tracePt t="65163" x="2070100" y="2730500"/>
          <p14:tracePt t="65180" x="2070100" y="2724150"/>
          <p14:tracePt t="65196" x="2060575" y="2717800"/>
          <p14:tracePt t="65214" x="2044700" y="2714625"/>
          <p14:tracePt t="65230" x="2035175" y="2714625"/>
          <p14:tracePt t="65247" x="2025650" y="2714625"/>
          <p14:tracePt t="65262" x="2016125" y="2714625"/>
          <p14:tracePt t="65280" x="2006600" y="2714625"/>
          <p14:tracePt t="65296" x="1987550" y="2714625"/>
          <p14:tracePt t="65313" x="1981200" y="2714625"/>
          <p14:tracePt t="65346" x="1978025" y="2714625"/>
          <p14:tracePt t="65363" x="1971675" y="2714625"/>
          <p14:tracePt t="65379" x="1968500" y="2714625"/>
          <p14:tracePt t="65396" x="1946275" y="2714625"/>
          <p14:tracePt t="65432" x="1943100" y="2714625"/>
          <p14:tracePt t="65546" x="1943100" y="2708275"/>
          <p14:tracePt t="65559" x="1943100" y="2705100"/>
          <p14:tracePt t="65568" x="1943100" y="2698750"/>
          <p14:tracePt t="65581" x="1943100" y="2695575"/>
          <p14:tracePt t="65596" x="1968500" y="2676525"/>
          <p14:tracePt t="65613" x="2022475" y="2663825"/>
          <p14:tracePt t="65630" x="2073275" y="2651125"/>
          <p14:tracePt t="65646" x="2174875" y="2628900"/>
          <p14:tracePt t="65662" x="2228850" y="2616200"/>
          <p14:tracePt t="65680" x="2273300" y="2597150"/>
          <p14:tracePt t="65696" x="2359025" y="2597150"/>
          <p14:tracePt t="65712" x="2409825" y="2590800"/>
          <p14:tracePt t="65729" x="2473325" y="2584450"/>
          <p14:tracePt t="65746" x="2593975" y="2568575"/>
          <p14:tracePt t="65763" x="2686050" y="2559050"/>
          <p14:tracePt t="65781" x="2863850" y="2543175"/>
          <p14:tracePt t="65796" x="2936875" y="2527300"/>
          <p14:tracePt t="65813" x="3006725" y="2520950"/>
          <p14:tracePt t="65830" x="3136900" y="2520950"/>
          <p14:tracePt t="65846" x="3219450" y="2520950"/>
          <p14:tracePt t="65863" x="3279775" y="2520950"/>
          <p14:tracePt t="65881" x="3355975" y="2520950"/>
          <p14:tracePt t="65897" x="3400425" y="2520950"/>
          <p14:tracePt t="65913" x="3451225" y="2520950"/>
          <p14:tracePt t="65930" x="3521075" y="2520950"/>
          <p14:tracePt t="65946" x="3565525" y="2520950"/>
          <p14:tracePt t="65963" x="3603625" y="2520950"/>
          <p14:tracePt t="65980" x="3651250" y="2520950"/>
          <p14:tracePt t="65996" x="3673475" y="2520950"/>
          <p14:tracePt t="66012" x="3702050" y="2520950"/>
          <p14:tracePt t="66030" x="3733800" y="2520950"/>
          <p14:tracePt t="66046" x="3756025" y="2520950"/>
          <p14:tracePt t="66063" x="3768725" y="2520950"/>
          <p14:tracePt t="66080" x="3787775" y="2520950"/>
          <p14:tracePt t="66096" x="3803650" y="2520950"/>
          <p14:tracePt t="66112" x="3825875" y="2520950"/>
          <p14:tracePt t="66130" x="3857625" y="2520950"/>
          <p14:tracePt t="66146" x="3867150" y="2520950"/>
          <p14:tracePt t="66163" x="3876675" y="2536825"/>
          <p14:tracePt t="66180" x="3905250" y="2552700"/>
          <p14:tracePt t="66196" x="3921125" y="2565400"/>
          <p14:tracePt t="67740" x="3971925" y="2571750"/>
          <p14:tracePt t="67747" x="4054475" y="2571750"/>
          <p14:tracePt t="67763" x="4222750" y="2571750"/>
          <p14:tracePt t="67779" x="4362450" y="2571750"/>
          <p14:tracePt t="67797" x="4556125" y="2571750"/>
          <p14:tracePt t="67813" x="4660900" y="2571750"/>
          <p14:tracePt t="67845" x="4803775" y="2571750"/>
          <p14:tracePt t="67879" x="4981575" y="2568575"/>
          <p14:tracePt t="67896" x="5067300" y="2568575"/>
          <p14:tracePt t="67913" x="5111750" y="2568575"/>
          <p14:tracePt t="67930" x="5140325" y="2568575"/>
          <p14:tracePt t="67946" x="5168900" y="2562225"/>
          <p14:tracePt t="67963" x="5203825" y="2555875"/>
          <p14:tracePt t="67979" x="5232400" y="2549525"/>
          <p14:tracePt t="67996" x="5267325" y="2533650"/>
          <p14:tracePt t="68012" x="5299075" y="2527300"/>
          <p14:tracePt t="68029" x="5311775" y="2520950"/>
          <p14:tracePt t="68046" x="5340350" y="2508250"/>
          <p14:tracePt t="68063" x="5349875" y="2508250"/>
          <p14:tracePt t="68080" x="5359400" y="2508250"/>
          <p14:tracePt t="68097" x="5375275" y="2508250"/>
          <p14:tracePt t="68113" x="5391150" y="2508250"/>
          <p14:tracePt t="68130" x="5400675" y="2508250"/>
          <p14:tracePt t="68147" x="5413375" y="2508250"/>
          <p14:tracePt t="68163" x="5426075" y="2508250"/>
          <p14:tracePt t="68180" x="5438775" y="2508250"/>
          <p14:tracePt t="68196" x="5445125" y="2508250"/>
          <p14:tracePt t="68229" x="5448300" y="2508250"/>
          <p14:tracePt t="68246" x="5457825" y="2508250"/>
          <p14:tracePt t="68263" x="5464175" y="2508250"/>
          <p14:tracePt t="68279" x="5473700" y="2508250"/>
          <p14:tracePt t="68295" x="5480050" y="2517775"/>
          <p14:tracePt t="68389" x="5489575" y="2517775"/>
          <p14:tracePt t="68410" x="5492750" y="2517775"/>
          <p14:tracePt t="68424" x="5499100" y="2517775"/>
          <p14:tracePt t="68518" x="5505450" y="2517775"/>
          <p14:tracePt t="68526" x="5508625" y="2517775"/>
          <p14:tracePt t="68545" x="5514975" y="2517775"/>
          <p14:tracePt t="68552" x="5518150" y="2517775"/>
          <p14:tracePt t="68845" x="5524500" y="2517775"/>
          <p14:tracePt t="68852" x="5527675" y="2517775"/>
          <p14:tracePt t="68863" x="5534025" y="2517775"/>
          <p14:tracePt t="68879" x="5537200" y="2517775"/>
          <p14:tracePt t="68896" x="5553075" y="2517775"/>
          <p14:tracePt t="68912" x="5568950" y="2517775"/>
          <p14:tracePt t="68929" x="5581650" y="2517775"/>
          <p14:tracePt t="68946" x="5591175" y="2517775"/>
          <p14:tracePt t="68962" x="5619750" y="2517775"/>
          <p14:tracePt t="68980" x="5654675" y="2517775"/>
          <p14:tracePt t="68996" x="5683250" y="2517775"/>
          <p14:tracePt t="69012" x="5705475" y="2517775"/>
          <p14:tracePt t="69029" x="5746750" y="2517775"/>
          <p14:tracePt t="69046" x="5781675" y="2517775"/>
          <p14:tracePt t="69062" x="5826125" y="2530475"/>
          <p14:tracePt t="69080" x="5915025" y="2549525"/>
          <p14:tracePt t="69096" x="5972175" y="2555875"/>
          <p14:tracePt t="69112" x="6022975" y="2555875"/>
          <p14:tracePt t="69129" x="6092825" y="2562225"/>
          <p14:tracePt t="69145" x="6153150" y="2562225"/>
          <p14:tracePt t="69162" x="6226175" y="2559050"/>
          <p14:tracePt t="69179" x="6311900" y="2546350"/>
          <p14:tracePt t="69196" x="6375400" y="2533650"/>
          <p14:tracePt t="69213" x="6435725" y="2533650"/>
          <p14:tracePt t="69230" x="6540500" y="2524125"/>
          <p14:tracePt t="69245" x="6591300" y="2524125"/>
          <p14:tracePt t="69262" x="6651625" y="2524125"/>
          <p14:tracePt t="69279" x="6731000" y="2524125"/>
          <p14:tracePt t="69296" x="6791325" y="2527300"/>
          <p14:tracePt t="69313" x="6877050" y="2543175"/>
          <p14:tracePt t="69329" x="6997700" y="2552700"/>
          <p14:tracePt t="69346" x="7058025" y="2559050"/>
          <p14:tracePt t="69363" x="7118350" y="2559050"/>
          <p14:tracePt t="69379" x="7188200" y="2559050"/>
          <p14:tracePt t="69396" x="7239000" y="2559050"/>
          <p14:tracePt t="69413" x="7286625" y="2549525"/>
          <p14:tracePt t="69429" x="7346950" y="2549525"/>
          <p14:tracePt t="69446" x="7375525" y="2549525"/>
          <p14:tracePt t="69462" x="7413625" y="2549525"/>
          <p14:tracePt t="69480" x="7477125" y="2559050"/>
          <p14:tracePt t="69496" x="7537450" y="2571750"/>
          <p14:tracePt t="69512" x="7585075" y="2584450"/>
          <p14:tracePt t="69530" x="7648575" y="2603500"/>
          <p14:tracePt t="69546" x="7670800" y="2603500"/>
          <p14:tracePt t="69562" x="7699375" y="2603500"/>
          <p14:tracePt t="69579" x="7718425" y="2603500"/>
          <p14:tracePt t="69596" x="7734300" y="2603500"/>
          <p14:tracePt t="69613" x="7743825" y="2603500"/>
          <p14:tracePt t="69629" x="7759700" y="2603500"/>
          <p14:tracePt t="69646" x="7769225" y="2603500"/>
          <p14:tracePt t="69662" x="7785100" y="2603500"/>
          <p14:tracePt t="69679" x="7797800" y="2603500"/>
          <p14:tracePt t="69695" x="7804150" y="2603500"/>
          <p14:tracePt t="69713" x="7813675" y="2609850"/>
          <p14:tracePt t="69730" x="7816850" y="2609850"/>
          <p14:tracePt t="69770" x="7823200" y="2609850"/>
          <p14:tracePt t="69807" x="7832725" y="2609850"/>
          <p14:tracePt t="70441" x="7791450" y="2603500"/>
          <p14:tracePt t="70448" x="7756525" y="2597150"/>
          <p14:tracePt t="70463" x="7670800" y="2581275"/>
          <p14:tracePt t="70479" x="7572375" y="2565400"/>
          <p14:tracePt t="70495" x="7454900" y="2540000"/>
          <p14:tracePt t="70513" x="7283450" y="2479675"/>
          <p14:tracePt t="70545" x="7010400" y="2409825"/>
          <p14:tracePt t="70580" x="6648450" y="2346325"/>
          <p14:tracePt t="70597" x="6391275" y="2311400"/>
          <p14:tracePt t="70613" x="6229350" y="2292350"/>
          <p14:tracePt t="70629" x="6000750" y="2273300"/>
          <p14:tracePt t="70646" x="5797550" y="2273300"/>
          <p14:tracePt t="70663" x="5445125" y="2273300"/>
          <p14:tracePt t="70680" x="5219700" y="2273300"/>
          <p14:tracePt t="70697" x="4924425" y="2279650"/>
          <p14:tracePt t="70714" x="4727575" y="2289175"/>
          <p14:tracePt t="70729" x="4546600" y="2298700"/>
          <p14:tracePt t="70746" x="4292600" y="2327275"/>
          <p14:tracePt t="70762" x="4105275" y="2352675"/>
          <p14:tracePt t="70779" x="3933825" y="2362200"/>
          <p14:tracePt t="70796" x="3670300" y="2381250"/>
          <p14:tracePt t="70812" x="3521075" y="2400300"/>
          <p14:tracePt t="70829" x="3425825" y="2406650"/>
          <p14:tracePt t="70846" x="3308350" y="2406650"/>
          <p14:tracePt t="70862" x="3216275" y="2406650"/>
          <p14:tracePt t="70879" x="3133725" y="2406650"/>
          <p14:tracePt t="70896" x="3044825" y="2397125"/>
          <p14:tracePt t="70912" x="2984500" y="2390775"/>
          <p14:tracePt t="70929" x="2930525" y="2390775"/>
          <p14:tracePt t="70946" x="2860675" y="2384425"/>
          <p14:tracePt t="70962" x="2809875" y="2384425"/>
          <p14:tracePt t="70979" x="2765425" y="2384425"/>
          <p14:tracePt t="70996" x="2686050" y="2400300"/>
          <p14:tracePt t="71012" x="2632075" y="2413000"/>
          <p14:tracePt t="71029" x="2587625" y="2435225"/>
          <p14:tracePt t="71046" x="2511425" y="2460625"/>
          <p14:tracePt t="71062" x="2463800" y="2495550"/>
          <p14:tracePt t="71079" x="2419350" y="2514600"/>
          <p14:tracePt t="71096" x="2333625" y="2555875"/>
          <p14:tracePt t="71112" x="2279650" y="2584450"/>
          <p14:tracePt t="71129" x="2219325" y="2622550"/>
          <p14:tracePt t="71145" x="2108200" y="2698750"/>
          <p14:tracePt t="71162" x="2051050" y="2746375"/>
          <p14:tracePt t="71179" x="2000250" y="2797175"/>
          <p14:tracePt t="71195" x="1930400" y="2841625"/>
          <p14:tracePt t="71212" x="1876425" y="2870200"/>
          <p14:tracePt t="71229" x="1828800" y="2882900"/>
          <p14:tracePt t="71245" x="1765300" y="2901950"/>
          <p14:tracePt t="71262" x="1727200" y="2921000"/>
          <p14:tracePt t="71279" x="1682750" y="2927350"/>
          <p14:tracePt t="71295" x="1641475" y="2933700"/>
          <p14:tracePt t="71312" x="1612900" y="2940050"/>
          <p14:tracePt t="71329" x="1584325" y="2940050"/>
          <p14:tracePt t="71345" x="1533525" y="2959100"/>
          <p14:tracePt t="71362" x="1501775" y="2978150"/>
          <p14:tracePt t="71379" x="1473200" y="2984500"/>
          <p14:tracePt t="71396" x="1431925" y="2990850"/>
          <p14:tracePt t="71412" x="1403350" y="2990850"/>
          <p14:tracePt t="71429" x="1381125" y="2990850"/>
          <p14:tracePt t="71446" x="1339850" y="2990850"/>
          <p14:tracePt t="71462" x="1330325" y="2987675"/>
          <p14:tracePt t="71479" x="1314450" y="2971800"/>
          <p14:tracePt t="71495" x="1295400" y="2955925"/>
          <p14:tracePt t="71512" x="1285875" y="2946400"/>
          <p14:tracePt t="71529" x="1276350" y="2936875"/>
          <p14:tracePt t="71545" x="1260475" y="2933700"/>
          <p14:tracePt t="71562" x="1250950" y="2933700"/>
          <p14:tracePt t="71579" x="1244600" y="2933700"/>
          <p14:tracePt t="71595" x="1244600" y="2917825"/>
          <p14:tracePt t="72963" x="1266825" y="2940050"/>
          <p14:tracePt t="72970" x="1317625" y="2965450"/>
          <p14:tracePt t="72979" x="1358900" y="2997200"/>
          <p14:tracePt t="72996" x="1470025" y="3041650"/>
          <p14:tracePt t="73012" x="1616075" y="3089275"/>
          <p14:tracePt t="73029" x="1682750" y="3105150"/>
          <p14:tracePt t="73045" x="1736725" y="3117850"/>
          <p14:tracePt t="73078" x="1892300" y="3117850"/>
          <p14:tracePt t="73112" x="2070100" y="3117850"/>
          <p14:tracePt t="73128" x="2114550" y="3117850"/>
          <p14:tracePt t="73145" x="2155825" y="3117850"/>
          <p14:tracePt t="73162" x="2219325" y="3117850"/>
          <p14:tracePt t="73179" x="2263775" y="3117850"/>
          <p14:tracePt t="73195" x="2292350" y="3117850"/>
          <p14:tracePt t="73212" x="2339975" y="3117850"/>
          <p14:tracePt t="73228" x="2378075" y="3117850"/>
          <p14:tracePt t="73245" x="2400300" y="3117850"/>
          <p14:tracePt t="73262" x="2438400" y="3117850"/>
          <p14:tracePt t="73278" x="2454275" y="3117850"/>
          <p14:tracePt t="73295" x="2463800" y="3117850"/>
          <p14:tracePt t="73311" x="2486025" y="3117850"/>
          <p14:tracePt t="73329" x="2495550" y="3117850"/>
          <p14:tracePt t="73345" x="2505075" y="3117850"/>
          <p14:tracePt t="73362" x="2517775" y="3117850"/>
          <p14:tracePt t="73379" x="2533650" y="3117850"/>
          <p14:tracePt t="73395" x="2543175" y="3117850"/>
          <p14:tracePt t="73412" x="2552700" y="3117850"/>
          <p14:tracePt t="73429" x="2559050" y="3117850"/>
          <p14:tracePt t="73445" x="2568575" y="3117850"/>
          <p14:tracePt t="73462" x="2587625" y="3117850"/>
          <p14:tracePt t="73479" x="2609850" y="3117850"/>
          <p14:tracePt t="73495" x="2647950" y="3105150"/>
          <p14:tracePt t="73512" x="2711450" y="3105150"/>
          <p14:tracePt t="73530" x="2746375" y="3098800"/>
          <p14:tracePt t="73546" x="2800350" y="3098800"/>
          <p14:tracePt t="73562" x="2863850" y="3092450"/>
          <p14:tracePt t="73579" x="2905125" y="3092450"/>
          <p14:tracePt t="73596" x="2943225" y="3092450"/>
          <p14:tracePt t="73612" x="3006725" y="3092450"/>
          <p14:tracePt t="73629" x="3048000" y="3092450"/>
          <p14:tracePt t="73645" x="3101975" y="3092450"/>
          <p14:tracePt t="73662" x="3165475" y="3092450"/>
          <p14:tracePt t="73679" x="3194050" y="3095625"/>
          <p14:tracePt t="73695" x="3228975" y="3095625"/>
          <p14:tracePt t="73712" x="3270250" y="3095625"/>
          <p14:tracePt t="73729" x="3292475" y="3095625"/>
          <p14:tracePt t="73747" x="3333750" y="3095625"/>
          <p14:tracePt t="73762" x="3355975" y="3095625"/>
          <p14:tracePt t="73779" x="3384550" y="3095625"/>
          <p14:tracePt t="73795" x="3406775" y="3095625"/>
          <p14:tracePt t="73812" x="3444875" y="3095625"/>
          <p14:tracePt t="73829" x="3460750" y="3095625"/>
          <p14:tracePt t="73847" x="3476625" y="3095625"/>
          <p14:tracePt t="73863" x="3492500" y="3095625"/>
          <p14:tracePt t="73879" x="3502025" y="3095625"/>
          <p14:tracePt t="73896" x="3533775" y="3095625"/>
          <p14:tracePt t="73912" x="3556000" y="3095625"/>
          <p14:tracePt t="73929" x="3565525" y="3095625"/>
          <p14:tracePt t="73945" x="3581400" y="3095625"/>
          <p14:tracePt t="73962" x="3584575" y="3095625"/>
          <p14:tracePt t="74167" x="3578225" y="3095625"/>
          <p14:tracePt t="74174" x="3575050" y="3095625"/>
          <p14:tracePt t="74181" x="3568700" y="3095625"/>
          <p14:tracePt t="74195" x="3552825" y="3095625"/>
          <p14:tracePt t="74212" x="3543300" y="3095625"/>
          <p14:tracePt t="74229" x="3527425" y="3095625"/>
          <p14:tracePt t="74245" x="3514725" y="3095625"/>
          <p14:tracePt t="74262" x="3498850" y="3095625"/>
          <p14:tracePt t="74279" x="3489325" y="3095625"/>
          <p14:tracePt t="74295" x="3473450" y="3095625"/>
          <p14:tracePt t="74312" x="3463925" y="3095625"/>
          <p14:tracePt t="74329" x="3448050" y="3095625"/>
          <p14:tracePt t="74346" x="3435350" y="3095625"/>
          <p14:tracePt t="74362" x="3425825" y="3095625"/>
          <p14:tracePt t="74379" x="3416300" y="3095625"/>
          <p14:tracePt t="74395" x="3394075" y="3086100"/>
          <p14:tracePt t="74438" x="3390900" y="3086100"/>
          <p14:tracePt t="74445" x="3384550" y="3086100"/>
          <p14:tracePt t="74462" x="3375025" y="3086100"/>
          <p14:tracePt t="74479" x="3365500" y="3076575"/>
          <p14:tracePt t="74495" x="3346450" y="3067050"/>
          <p14:tracePt t="74512" x="3333750" y="3067050"/>
          <p14:tracePt t="74529" x="3330575" y="3067050"/>
          <p14:tracePt t="74562" x="3330575" y="3060700"/>
          <p14:tracePt t="74579" x="3324225" y="3060700"/>
          <p14:tracePt t="74595" x="3314700" y="3057525"/>
          <p14:tracePt t="74611" x="3298825" y="3048000"/>
          <p14:tracePt t="74630" x="3286125" y="3041650"/>
          <p14:tracePt t="74645" x="3276600" y="3025775"/>
          <p14:tracePt t="74662" x="3267075" y="3022600"/>
          <p14:tracePt t="74679" x="3251200" y="3022600"/>
          <p14:tracePt t="74695" x="3251200" y="3016250"/>
          <p14:tracePt t="74729" x="3244850" y="3016250"/>
          <p14:tracePt t="74765" x="3241675" y="3016250"/>
          <p14:tracePt t="74851" x="3241675" y="3013075"/>
          <p14:tracePt t="75920" x="3330575" y="3013075"/>
          <p14:tracePt t="75928" x="3454400" y="3013075"/>
          <p14:tracePt t="75934" x="3629025" y="3013075"/>
          <p14:tracePt t="75945" x="3752850" y="3013075"/>
          <p14:tracePt t="75963" x="4025900" y="3013075"/>
          <p14:tracePt t="75980" x="4187825" y="3003550"/>
          <p14:tracePt t="76012" x="4403725" y="2971800"/>
          <p14:tracePt t="76045" x="4552950" y="2971800"/>
          <p14:tracePt t="76063" x="4638675" y="2971800"/>
          <p14:tracePt t="76078" x="4689475" y="2971800"/>
          <p14:tracePt t="76095" x="4721225" y="2971800"/>
          <p14:tracePt t="76112" x="4740275" y="2971800"/>
          <p14:tracePt t="76128" x="4749800" y="2971800"/>
          <p14:tracePt t="76145" x="4759325" y="2971800"/>
          <p14:tracePt t="76162" x="4775200" y="2971800"/>
          <p14:tracePt t="76178" x="4791075" y="2971800"/>
          <p14:tracePt t="76195" x="4800600" y="2971800"/>
          <p14:tracePt t="76212" x="4813300" y="2971800"/>
          <p14:tracePt t="76228" x="4829175" y="2971800"/>
          <p14:tracePt t="76245" x="4854575" y="2959100"/>
          <p14:tracePt t="76262" x="4879975" y="2943225"/>
          <p14:tracePt t="76278" x="4905375" y="2936875"/>
          <p14:tracePt t="76295" x="4914900" y="2930525"/>
          <p14:tracePt t="76312" x="4927600" y="2930525"/>
          <p14:tracePt t="76329" x="4933950" y="2930525"/>
          <p14:tracePt t="76345" x="4933950" y="2921000"/>
          <p14:tracePt t="76362" x="4933950" y="2911475"/>
          <p14:tracePt t="76378" x="4933950" y="2908300"/>
          <p14:tracePt t="76433" x="4940300" y="2908300"/>
          <p14:tracePt t="76440" x="4949825" y="2908300"/>
          <p14:tracePt t="76448" x="4953000" y="2908300"/>
          <p14:tracePt t="76462" x="4962525" y="2908300"/>
          <p14:tracePt t="76479" x="4968875" y="2908300"/>
          <p14:tracePt t="76495" x="4978400" y="2908300"/>
          <p14:tracePt t="76512" x="4984750" y="2908300"/>
          <p14:tracePt t="76528" x="4987925" y="2908300"/>
          <p14:tracePt t="76545" x="4997450" y="2908300"/>
          <p14:tracePt t="76562" x="5013325" y="2908300"/>
          <p14:tracePt t="76578" x="5022850" y="2914650"/>
          <p14:tracePt t="76595" x="5032375" y="2924175"/>
          <p14:tracePt t="76611" x="5054600" y="2936875"/>
          <p14:tracePt t="76628" x="5064125" y="2949575"/>
          <p14:tracePt t="76645" x="5073650" y="2952750"/>
          <p14:tracePt t="76662" x="5076825" y="2959100"/>
          <p14:tracePt t="76732" x="5076825" y="2962275"/>
          <p14:tracePt t="77124" x="5083175" y="2962275"/>
          <p14:tracePt t="77131" x="5092700" y="2962275"/>
          <p14:tracePt t="77145" x="5124450" y="2968625"/>
          <p14:tracePt t="77161" x="5184775" y="2978150"/>
          <p14:tracePt t="77194" x="5419725" y="3006725"/>
          <p14:tracePt t="77229" x="5603875" y="3006725"/>
          <p14:tracePt t="77245" x="5683250" y="3006725"/>
          <p14:tracePt t="77262" x="5727700" y="3006725"/>
          <p14:tracePt t="77278" x="5778500" y="3006725"/>
          <p14:tracePt t="77280" x="5813425" y="3006725"/>
          <p14:tracePt t="77294" x="5873750" y="3003550"/>
          <p14:tracePt t="77312" x="5934075" y="3003550"/>
          <p14:tracePt t="77328" x="5994400" y="3003550"/>
          <p14:tracePt t="77346" x="6042025" y="3003550"/>
          <p14:tracePt t="77362" x="6070600" y="3003550"/>
          <p14:tracePt t="77378" x="6086475" y="3003550"/>
          <p14:tracePt t="77395" x="6108700" y="3003550"/>
          <p14:tracePt t="77412" x="6118225" y="3003550"/>
          <p14:tracePt t="77428" x="6127750" y="3003550"/>
          <p14:tracePt t="77445" x="6137275" y="3003550"/>
          <p14:tracePt t="77462" x="6140450" y="3003550"/>
          <p14:tracePt t="78009" x="6188075" y="3006725"/>
          <p14:tracePt t="78019" x="6248400" y="3016250"/>
          <p14:tracePt t="78033" x="6353175" y="3025775"/>
          <p14:tracePt t="78045" x="6480175" y="3019425"/>
          <p14:tracePt t="78062" x="6610350" y="3003550"/>
          <p14:tracePt t="78078" x="6762750" y="2978150"/>
          <p14:tracePt t="78112" x="6889750" y="2955925"/>
          <p14:tracePt t="78145" x="7023100" y="2943225"/>
          <p14:tracePt t="78161" x="7067550" y="2943225"/>
          <p14:tracePt t="78178" x="7099300" y="2943225"/>
          <p14:tracePt t="78195" x="7121525" y="2943225"/>
          <p14:tracePt t="78212" x="7137400" y="2943225"/>
          <p14:tracePt t="78228" x="7150100" y="2943225"/>
          <p14:tracePt t="78245" x="7172325" y="2943225"/>
          <p14:tracePt t="78262" x="7181850" y="2943225"/>
          <p14:tracePt t="78278" x="7204075" y="2943225"/>
          <p14:tracePt t="78294" x="7213600" y="2943225"/>
          <p14:tracePt t="78312" x="7226300" y="2943225"/>
          <p14:tracePt t="78313" x="7232650" y="2943225"/>
          <p14:tracePt t="78329" x="7242175" y="2943225"/>
          <p14:tracePt t="78345" x="7251700" y="2943225"/>
          <p14:tracePt t="78361" x="7258050" y="2943225"/>
          <p14:tracePt t="78571" x="7242175" y="2943225"/>
          <p14:tracePt t="78577" x="7226300" y="2943225"/>
          <p14:tracePt t="78584" x="7207250" y="2943225"/>
          <p14:tracePt t="78594" x="7188200" y="2943225"/>
          <p14:tracePt t="78611" x="7165975" y="2943225"/>
          <p14:tracePt t="78628" x="7118350" y="2930525"/>
          <p14:tracePt t="78644" x="7073900" y="2924175"/>
          <p14:tracePt t="78661" x="7035800" y="2911475"/>
          <p14:tracePt t="78678" x="6927850" y="2898775"/>
          <p14:tracePt t="78694" x="6842125" y="2892425"/>
          <p14:tracePt t="78711" x="6762750" y="2892425"/>
          <p14:tracePt t="78728" x="6654800" y="2892425"/>
          <p14:tracePt t="78744" x="6604000" y="2892425"/>
          <p14:tracePt t="78762" x="6505575" y="2901950"/>
          <p14:tracePt t="78778" x="6477000" y="2908300"/>
          <p14:tracePt t="78795" x="6445250" y="2914650"/>
          <p14:tracePt t="78811" x="6435725" y="2914650"/>
          <p14:tracePt t="78812" x="6432550" y="2914650"/>
          <p14:tracePt t="78828" x="6423025" y="2921000"/>
          <p14:tracePt t="78844" x="6407150" y="2921000"/>
          <p14:tracePt t="78861" x="6400800" y="2921000"/>
          <p14:tracePt t="79753" x="6378575" y="2917825"/>
          <p14:tracePt t="79760" x="6353175" y="2917825"/>
          <p14:tracePt t="79767" x="6327775" y="2917825"/>
          <p14:tracePt t="79778" x="6308725" y="2917825"/>
          <p14:tracePt t="79795" x="6254750" y="2917825"/>
          <p14:tracePt t="79812" x="6232525" y="2917825"/>
          <p14:tracePt t="79845" x="6169025" y="2917825"/>
          <p14:tracePt t="79878" x="6137275" y="2917825"/>
          <p14:tracePt t="79895" x="6124575" y="2917825"/>
          <p14:tracePt t="79912" x="6108700" y="2917825"/>
          <p14:tracePt t="79929" x="6099175" y="2917825"/>
          <p14:tracePt t="79945" x="6089650" y="2917825"/>
          <p14:tracePt t="79961" x="6083300" y="2917825"/>
          <p14:tracePt t="79995" x="6076950" y="2917825"/>
          <p14:tracePt t="80238" x="6073775" y="2911475"/>
          <p14:tracePt t="80244" x="6064250" y="2911475"/>
          <p14:tracePt t="80261" x="6054725" y="2911475"/>
          <p14:tracePt t="80278" x="6045200" y="2908300"/>
          <p14:tracePt t="80295" x="6003925" y="2895600"/>
          <p14:tracePt t="80312" x="5978525" y="2886075"/>
          <p14:tracePt t="80328" x="5934075" y="2863850"/>
          <p14:tracePt t="80330" x="5908675" y="2857500"/>
          <p14:tracePt t="80345" x="5845175" y="2844800"/>
          <p14:tracePt t="80362" x="5791200" y="2838450"/>
          <p14:tracePt t="80378" x="5756275" y="2838450"/>
          <p14:tracePt t="80394" x="5699125" y="2838450"/>
          <p14:tracePt t="80411" x="5670550" y="2838450"/>
          <p14:tracePt t="80428" x="5648325" y="2838450"/>
          <p14:tracePt t="80444" x="5616575" y="2838450"/>
          <p14:tracePt t="80461" x="5600700" y="2838450"/>
          <p14:tracePt t="80478" x="5591175" y="2838450"/>
          <p14:tracePt t="80494" x="5572125" y="2838450"/>
          <p14:tracePt t="80511" x="5559425" y="2838450"/>
          <p14:tracePt t="80528" x="5549900" y="2838450"/>
          <p14:tracePt t="80544" x="5511800" y="2838450"/>
          <p14:tracePt t="80561" x="5483225" y="2838450"/>
          <p14:tracePt t="80578" x="5445125" y="2838450"/>
          <p14:tracePt t="80594" x="5397500" y="2838450"/>
          <p14:tracePt t="80611" x="5375275" y="2838450"/>
          <p14:tracePt t="80627" x="5365750" y="2838450"/>
          <p14:tracePt t="80644" x="5346700" y="2838450"/>
          <p14:tracePt t="80661" x="5337175" y="2838450"/>
          <p14:tracePt t="80678" x="5321300" y="2838450"/>
          <p14:tracePt t="80694" x="5311775" y="2838450"/>
          <p14:tracePt t="80711" x="5295900" y="2838450"/>
          <p14:tracePt t="80758" x="5292725" y="2838450"/>
          <p14:tracePt t="80815" x="5286375" y="2838450"/>
          <p14:tracePt t="80836" x="5283200" y="2838450"/>
          <p14:tracePt t="80923" x="5276850" y="2838450"/>
          <p14:tracePt t="80933" x="5273675" y="2838450"/>
          <p14:tracePt t="80945" x="5264150" y="2838450"/>
          <p14:tracePt t="80961" x="5248275" y="2838450"/>
          <p14:tracePt t="80978" x="5232400" y="2838450"/>
          <p14:tracePt t="80994" x="5222875" y="2838450"/>
          <p14:tracePt t="81011" x="5213350" y="2838450"/>
          <p14:tracePt t="81028" x="5203825" y="2838450"/>
          <p14:tracePt t="81044" x="5222875" y="2838450"/>
          <p14:tracePt t="81061" x="5276850" y="2847975"/>
          <p14:tracePt t="81079" x="5365750" y="2870200"/>
          <p14:tracePt t="81095" x="5419725" y="2889250"/>
          <p14:tracePt t="81111" x="5457825" y="2895600"/>
          <p14:tracePt t="81128" x="5527675" y="2895600"/>
          <p14:tracePt t="81144" x="5588000" y="2895600"/>
          <p14:tracePt t="81161" x="5667375" y="2895600"/>
          <p14:tracePt t="81178" x="5873750" y="2895600"/>
          <p14:tracePt t="81194" x="5978525" y="2905125"/>
          <p14:tracePt t="81211" x="6051550" y="2905125"/>
          <p14:tracePt t="81227" x="6124575" y="2911475"/>
          <p14:tracePt t="81244" x="6169025" y="2917825"/>
          <p14:tracePt t="81261" x="6203950" y="2917825"/>
          <p14:tracePt t="81278" x="6267450" y="2917825"/>
          <p14:tracePt t="81294" x="6311900" y="2917825"/>
          <p14:tracePt t="81311" x="6356350" y="2924175"/>
          <p14:tracePt t="81327" x="6403975" y="2930525"/>
          <p14:tracePt t="81344" x="6432550" y="2930525"/>
          <p14:tracePt t="81361" x="6470650" y="2936875"/>
          <p14:tracePt t="81378" x="6534150" y="2936875"/>
          <p14:tracePt t="81394" x="6575425" y="2936875"/>
          <p14:tracePt t="81411" x="6619875" y="2936875"/>
          <p14:tracePt t="81428" x="6683375" y="2936875"/>
          <p14:tracePt t="81444" x="6711950" y="2936875"/>
          <p14:tracePt t="81461" x="6734175" y="2936875"/>
          <p14:tracePt t="81478" x="6759575" y="2936875"/>
          <p14:tracePt t="81494" x="6769100" y="2936875"/>
          <p14:tracePt t="81511" x="6778625" y="2936875"/>
          <p14:tracePt t="81528" x="6794500" y="2933700"/>
          <p14:tracePt t="81544" x="6810375" y="2933700"/>
          <p14:tracePt t="81561" x="6813550" y="2930525"/>
          <p14:tracePt t="81599" x="6813550" y="2924175"/>
          <p14:tracePt t="81612" x="6813550" y="2921000"/>
          <p14:tracePt t="81628" x="6813550" y="2914650"/>
          <p14:tracePt t="81644" x="6797675" y="2911475"/>
          <p14:tracePt t="81661" x="6781800" y="2905125"/>
          <p14:tracePt t="81678" x="6765925" y="2898775"/>
          <p14:tracePt t="81695" x="6737350" y="2879725"/>
          <p14:tracePt t="81712" x="6670675" y="2860675"/>
          <p14:tracePt t="81727" x="6610350" y="2854325"/>
          <p14:tracePt t="81744" x="6572250" y="2854325"/>
          <p14:tracePt t="81762" x="6511925" y="2847975"/>
          <p14:tracePt t="81778" x="6464300" y="2835275"/>
          <p14:tracePt t="81795" x="6419850" y="2822575"/>
          <p14:tracePt t="81812" x="6365875" y="2809875"/>
          <p14:tracePt t="81828" x="6327775" y="2797175"/>
          <p14:tracePt t="81845" x="6283325" y="2790825"/>
          <p14:tracePt t="81861" x="6219825" y="2784475"/>
          <p14:tracePt t="81878" x="6181725" y="2778125"/>
          <p14:tracePt t="81894" x="6146800" y="2778125"/>
          <p14:tracePt t="81912" x="6083300" y="2778125"/>
          <p14:tracePt t="81928" x="6038850" y="2778125"/>
          <p14:tracePt t="81944" x="6003925" y="2778125"/>
          <p14:tracePt t="81962" x="5956300" y="2778125"/>
          <p14:tracePt t="81978" x="5924550" y="2778125"/>
          <p14:tracePt t="81994" x="5905500" y="2778125"/>
          <p14:tracePt t="82011" x="5864225" y="2778125"/>
          <p14:tracePt t="82028" x="5854700" y="2778125"/>
          <p14:tracePt t="82044" x="5845175" y="2778125"/>
          <p14:tracePt t="82061" x="5822950" y="2778125"/>
          <p14:tracePt t="82078" x="5813425" y="2778125"/>
          <p14:tracePt t="82094" x="5803900" y="2778125"/>
          <p14:tracePt t="82111" x="5791200" y="2781300"/>
          <p14:tracePt t="82128" x="5775325" y="2790825"/>
          <p14:tracePt t="82144" x="5765800" y="2797175"/>
          <p14:tracePt t="82161" x="5749925" y="2809875"/>
          <p14:tracePt t="82178" x="5743575" y="2822575"/>
          <p14:tracePt t="82194" x="5743575" y="2832100"/>
          <p14:tracePt t="82211" x="5743575" y="2844800"/>
          <p14:tracePt t="82228" x="5743575" y="2854325"/>
          <p14:tracePt t="82244" x="5746750" y="2870200"/>
          <p14:tracePt t="82261" x="5762625" y="2892425"/>
          <p14:tracePt t="82278" x="5791200" y="2914650"/>
          <p14:tracePt t="82294" x="5829300" y="2940050"/>
          <p14:tracePt t="82311" x="5937250" y="3000375"/>
          <p14:tracePt t="82327" x="6003925" y="3032125"/>
          <p14:tracePt t="82344" x="6042025" y="3057525"/>
          <p14:tracePt t="82361" x="6083300" y="3073400"/>
          <p14:tracePt t="82378" x="6108700" y="3086100"/>
          <p14:tracePt t="82394" x="6137275" y="3086100"/>
          <p14:tracePt t="82411" x="6184900" y="3086100"/>
          <p14:tracePt t="82427" x="6219825" y="3086100"/>
          <p14:tracePt t="82444" x="6280150" y="3092450"/>
          <p14:tracePt t="82461" x="6350000" y="3092450"/>
          <p14:tracePt t="82478" x="6388100" y="3092450"/>
          <p14:tracePt t="82494" x="6410325" y="3092450"/>
          <p14:tracePt t="82511" x="6442075" y="3092450"/>
          <p14:tracePt t="82528" x="6473825" y="3092450"/>
          <p14:tracePt t="82544" x="6515100" y="3092450"/>
          <p14:tracePt t="82562" x="6600825" y="3092450"/>
          <p14:tracePt t="82578" x="6645275" y="3092450"/>
          <p14:tracePt t="82595" x="6708775" y="3092450"/>
          <p14:tracePt t="82611" x="6731000" y="3092450"/>
          <p14:tracePt t="82627" x="6753225" y="3089275"/>
          <p14:tracePt t="82644" x="6775450" y="3082925"/>
          <p14:tracePt t="82661" x="6816725" y="3067050"/>
          <p14:tracePt t="82678" x="6842125" y="3048000"/>
          <p14:tracePt t="82694" x="6880225" y="3035300"/>
          <p14:tracePt t="82711" x="6921500" y="3022600"/>
          <p14:tracePt t="82727" x="6943725" y="3022600"/>
          <p14:tracePt t="82745" x="6956425" y="3019425"/>
          <p14:tracePt t="82761" x="6972300" y="3019425"/>
          <p14:tracePt t="82778" x="6981825" y="3019425"/>
          <p14:tracePt t="82794" x="6988175" y="3019425"/>
          <p14:tracePt t="82811" x="6988175" y="3013075"/>
          <p14:tracePt t="82827" x="6991350" y="3003550"/>
          <p14:tracePt t="82844" x="6991350" y="2984500"/>
          <p14:tracePt t="82861" x="6991350" y="2974975"/>
          <p14:tracePt t="82878" x="6991350" y="2965450"/>
          <p14:tracePt t="82894" x="6991350" y="2949575"/>
          <p14:tracePt t="82911" x="6991350" y="2940050"/>
          <p14:tracePt t="82945" x="6991350" y="2933700"/>
          <p14:tracePt t="82961" x="6991350" y="2930525"/>
          <p14:tracePt t="82978" x="6991350" y="2921000"/>
          <p14:tracePt t="82994" x="6985000" y="2898775"/>
          <p14:tracePt t="83011" x="6962775" y="2889250"/>
          <p14:tracePt t="83027" x="6940550" y="2876550"/>
          <p14:tracePt t="83045" x="6896100" y="2841625"/>
          <p14:tracePt t="83061" x="6873875" y="2828925"/>
          <p14:tracePt t="83078" x="6854825" y="2816225"/>
          <p14:tracePt t="83094" x="6835775" y="2813050"/>
          <p14:tracePt t="83111" x="6826250" y="2813050"/>
          <p14:tracePt t="83128" x="6816725" y="2813050"/>
          <p14:tracePt t="83144" x="6794500" y="2806700"/>
          <p14:tracePt t="83161" x="6784975" y="2790825"/>
          <p14:tracePt t="83177" x="6775450" y="2790825"/>
          <p14:tracePt t="83194" x="6759575" y="2790825"/>
          <p14:tracePt t="83211" x="6750050" y="2790825"/>
          <p14:tracePt t="83228" x="6750050" y="2787650"/>
          <p14:tracePt t="83244" x="6740525" y="2787650"/>
          <p14:tracePt t="83261" x="6731000" y="2781300"/>
          <p14:tracePt t="83278" x="6715125" y="2774950"/>
          <p14:tracePt t="83295" x="6661150" y="2755900"/>
          <p14:tracePt t="83311" x="6597650" y="2743200"/>
          <p14:tracePt t="83328" x="6540500" y="2720975"/>
          <p14:tracePt t="83344" x="6486525" y="2720975"/>
          <p14:tracePt t="83361" x="6464300" y="2720975"/>
          <p14:tracePt t="83377" x="6442075" y="2720975"/>
          <p14:tracePt t="83379" x="6435725" y="2720975"/>
          <p14:tracePt t="83394" x="6426200" y="2724150"/>
          <p14:tracePt t="83411" x="6416675" y="2733675"/>
          <p14:tracePt t="83428" x="6407150" y="2740025"/>
          <p14:tracePt t="83445" x="6388100" y="2743200"/>
          <p14:tracePt t="83462" x="6378575" y="2743200"/>
          <p14:tracePt t="83478" x="6372225" y="2743200"/>
          <p14:tracePt t="83514" x="6372225" y="2749550"/>
          <p14:tracePt t="83565" x="6365875" y="2749550"/>
          <p14:tracePt t="83779" x="6337300" y="2749550"/>
          <p14:tracePt t="83786" x="6257925" y="2749550"/>
          <p14:tracePt t="83794" x="6156325" y="2749550"/>
          <p14:tracePt t="83811" x="5949950" y="2759075"/>
          <p14:tracePt t="83828" x="5568950" y="2787650"/>
          <p14:tracePt t="83844" x="5362575" y="2816225"/>
          <p14:tracePt t="83861" x="5121275" y="2835275"/>
          <p14:tracePt t="83878" x="4813300" y="2854325"/>
          <p14:tracePt t="83895" x="4619625" y="2863850"/>
          <p14:tracePt t="83911" x="4470400" y="2873375"/>
          <p14:tracePt t="83928" x="4314825" y="2895600"/>
          <p14:tracePt t="83944" x="4232275" y="2895600"/>
          <p14:tracePt t="83961" x="4168775" y="2911475"/>
          <p14:tracePt t="83978" x="4098925" y="2917825"/>
          <p14:tracePt t="83994" x="4076700" y="2924175"/>
          <p14:tracePt t="84011" x="4048125" y="2924175"/>
          <p14:tracePt t="84028" x="4006850" y="2927350"/>
          <p14:tracePt t="84044" x="3990975" y="2927350"/>
          <p14:tracePt t="84060" x="3981450" y="2927350"/>
          <p14:tracePt t="84078" x="3965575" y="2927350"/>
          <p14:tracePt t="84095" x="3949700" y="2927350"/>
          <p14:tracePt t="84112" x="3940175" y="2927350"/>
          <p14:tracePt t="84129" x="3930650" y="2927350"/>
          <p14:tracePt t="84199" x="3930650" y="2933700"/>
          <p14:tracePt t="84206" x="3930650" y="2940050"/>
          <p14:tracePt t="84213" x="3930650" y="2943225"/>
          <p14:tracePt t="84228" x="3930650" y="2959100"/>
          <p14:tracePt t="84244" x="3937000" y="2968625"/>
          <p14:tracePt t="84261" x="3949700" y="2990850"/>
          <p14:tracePt t="84278" x="4000500" y="3035300"/>
          <p14:tracePt t="84294" x="4051300" y="3079750"/>
          <p14:tracePt t="84311" x="4105275" y="3108325"/>
          <p14:tracePt t="84328" x="4200525" y="3149600"/>
          <p14:tracePt t="84345" x="4254500" y="3155950"/>
          <p14:tracePt t="84362" x="4314825" y="3155950"/>
          <p14:tracePt t="84378" x="4359275" y="3155950"/>
          <p14:tracePt t="84394" x="4410075" y="3152775"/>
          <p14:tracePt t="84411" x="4457700" y="3140075"/>
          <p14:tracePt t="84413" x="4476750" y="3127375"/>
          <p14:tracePt t="84428" x="4514850" y="3114675"/>
          <p14:tracePt t="84444" x="4537075" y="3105150"/>
          <p14:tracePt t="84461" x="4575175" y="3092450"/>
          <p14:tracePt t="84478" x="4610100" y="3067050"/>
          <p14:tracePt t="84495" x="4641850" y="3048000"/>
          <p14:tracePt t="84512" x="4683125" y="3025775"/>
          <p14:tracePt t="84528" x="4708525" y="3006725"/>
          <p14:tracePt t="84544" x="4730750" y="2994025"/>
          <p14:tracePt t="84561" x="4775200" y="2978150"/>
          <p14:tracePt t="84577" x="4791075" y="2959100"/>
          <p14:tracePt t="84594" x="4806950" y="2949575"/>
          <p14:tracePt t="84612" x="4829175" y="2933700"/>
          <p14:tracePt t="84628" x="4838700" y="2917825"/>
          <p14:tracePt t="84644" x="4857750" y="2886075"/>
          <p14:tracePt t="84661" x="4876800" y="2844800"/>
          <p14:tracePt t="84677" x="4876800" y="2822575"/>
          <p14:tracePt t="84694" x="4876800" y="2800350"/>
          <p14:tracePt t="84711" x="4876800" y="2759075"/>
          <p14:tracePt t="84727" x="4870450" y="2749550"/>
          <p14:tracePt t="84744" x="4851400" y="2727325"/>
          <p14:tracePt t="84762" x="4822825" y="2711450"/>
          <p14:tracePt t="84777" x="4794250" y="2698750"/>
          <p14:tracePt t="84794" x="4768850" y="2689225"/>
          <p14:tracePt t="84812" x="4727575" y="2663825"/>
          <p14:tracePt t="84827" x="4705350" y="2657475"/>
          <p14:tracePt t="84845" x="4667250" y="2644775"/>
          <p14:tracePt t="84861" x="4603750" y="2638425"/>
          <p14:tracePt t="84878" x="4575175" y="2638425"/>
          <p14:tracePt t="84894" x="4546600" y="2638425"/>
          <p14:tracePt t="84911" x="4511675" y="2638425"/>
          <p14:tracePt t="84928" x="4483100" y="2638425"/>
          <p14:tracePt t="84944" x="4460875" y="2638425"/>
          <p14:tracePt t="84961" x="4419600" y="2647950"/>
          <p14:tracePt t="84977" x="4397375" y="2660650"/>
          <p14:tracePt t="84994" x="4365625" y="2673350"/>
          <p14:tracePt t="85011" x="4337050" y="2695575"/>
          <p14:tracePt t="85027" x="4321175" y="2705100"/>
          <p14:tracePt t="85044" x="4311650" y="2711450"/>
          <p14:tracePt t="85061" x="4292600" y="2714625"/>
          <p14:tracePt t="85077" x="4270375" y="2724150"/>
          <p14:tracePt t="85094" x="4244975" y="2743200"/>
          <p14:tracePt t="85110" x="4203700" y="2762250"/>
          <p14:tracePt t="85127" x="4187825" y="2771775"/>
          <p14:tracePt t="85144" x="4178300" y="2781300"/>
          <p14:tracePt t="85161" x="4156075" y="2803525"/>
          <p14:tracePt t="85178" x="4146550" y="2813050"/>
          <p14:tracePt t="85194" x="4137025" y="2822575"/>
          <p14:tracePt t="85210" x="4121150" y="2841625"/>
          <p14:tracePt t="85228" x="4121150" y="2851150"/>
          <p14:tracePt t="85244" x="4121150" y="2860675"/>
          <p14:tracePt t="85261" x="4121150" y="2876550"/>
          <p14:tracePt t="85278" x="4121150" y="2892425"/>
          <p14:tracePt t="85294" x="4121150" y="2901950"/>
          <p14:tracePt t="85311" x="4121150" y="2917825"/>
          <p14:tracePt t="85327" x="4124325" y="2927350"/>
          <p14:tracePt t="85344" x="4133850" y="2943225"/>
          <p14:tracePt t="85361" x="4149725" y="2955925"/>
          <p14:tracePt t="85377" x="4171950" y="2971800"/>
          <p14:tracePt t="85394" x="4194175" y="2984500"/>
          <p14:tracePt t="85411" x="4235450" y="3003550"/>
          <p14:tracePt t="85427" x="4260850" y="3013075"/>
          <p14:tracePt t="85444" x="4295775" y="3019425"/>
          <p14:tracePt t="85461" x="4324350" y="3019425"/>
          <p14:tracePt t="85477" x="4340225" y="3019425"/>
          <p14:tracePt t="85494" x="4349750" y="3019425"/>
          <p14:tracePt t="85511" x="4368800" y="3019425"/>
          <p14:tracePt t="85527" x="4397375" y="3019425"/>
          <p14:tracePt t="85545" x="4429125" y="3019425"/>
          <p14:tracePt t="85561" x="4445000" y="3019425"/>
          <p14:tracePt t="85577" x="4454525" y="3019425"/>
          <p14:tracePt t="85594" x="4464050" y="3019425"/>
          <p14:tracePt t="85611" x="4470400" y="3019425"/>
          <p14:tracePt t="86828" x="4502150" y="3009900"/>
          <p14:tracePt t="86835" x="4562475" y="2994025"/>
          <p14:tracePt t="86844" x="4613275" y="2968625"/>
          <p14:tracePt t="86862" x="4730750" y="2952750"/>
          <p14:tracePt t="86877" x="4895850" y="2927350"/>
          <p14:tracePt t="86894" x="5000625" y="2927350"/>
          <p14:tracePt t="86911" x="5073650" y="2927350"/>
          <p14:tracePt t="86944" x="5187950" y="2927350"/>
          <p14:tracePt t="86978" x="5270500" y="2927350"/>
          <p14:tracePt t="86993" x="5321300" y="2927350"/>
          <p14:tracePt t="87011" x="5381625" y="2927350"/>
          <p14:tracePt t="87027" x="5476875" y="2927350"/>
          <p14:tracePt t="87043" x="5537200" y="2927350"/>
          <p14:tracePt t="87061" x="5597525" y="2927350"/>
          <p14:tracePt t="87077" x="5683250" y="2927350"/>
          <p14:tracePt t="87094" x="5743575" y="2927350"/>
          <p14:tracePt t="87111" x="5800725" y="2927350"/>
          <p14:tracePt t="87127" x="5880100" y="2927350"/>
          <p14:tracePt t="87144" x="5972175" y="2940050"/>
          <p14:tracePt t="87161" x="6080125" y="2955925"/>
          <p14:tracePt t="87177" x="6203950" y="2984500"/>
          <p14:tracePt t="87194" x="6261100" y="3000375"/>
          <p14:tracePt t="87211" x="6283325" y="3000375"/>
          <p14:tracePt t="87227" x="6308725" y="3000375"/>
          <p14:tracePt t="87243" x="6324600" y="3000375"/>
          <p14:tracePt t="87261" x="6334125" y="3000375"/>
          <p14:tracePt t="87277" x="6353175" y="3000375"/>
          <p14:tracePt t="87293" x="6365875" y="3000375"/>
          <p14:tracePt t="87311" x="6378575" y="3000375"/>
          <p14:tracePt t="87327" x="6394450" y="3000375"/>
          <p14:tracePt t="87343" x="6403975" y="3000375"/>
          <p14:tracePt t="87360" x="6410325" y="3000375"/>
          <p14:tracePt t="87378" x="6413500" y="3000375"/>
          <p14:tracePt t="89066" x="6451600" y="3000375"/>
          <p14:tracePt t="89074" x="6521450" y="3000375"/>
          <p14:tracePt t="89081" x="6600825" y="3000375"/>
          <p14:tracePt t="89094" x="6772275" y="3009900"/>
          <p14:tracePt t="89110" x="6902450" y="3025775"/>
          <p14:tracePt t="89127" x="7019925" y="3041650"/>
          <p14:tracePt t="89161" x="7264400" y="3038475"/>
          <p14:tracePt t="89194" x="7404100" y="3016250"/>
          <p14:tracePt t="89210" x="7464425" y="3009900"/>
          <p14:tracePt t="89227" x="7502525" y="3009900"/>
          <p14:tracePt t="89244" x="7566025" y="3009900"/>
          <p14:tracePt t="89261" x="7594600" y="3009900"/>
          <p14:tracePt t="89277" x="7616825" y="3003550"/>
          <p14:tracePt t="89294" x="7635875" y="3000375"/>
          <p14:tracePt t="89311" x="7645400" y="2990850"/>
          <p14:tracePt t="89327" x="7654925" y="2984500"/>
          <p14:tracePt t="89344" x="7677150" y="2974975"/>
          <p14:tracePt t="89360" x="7693025" y="2968625"/>
          <p14:tracePt t="89378" x="7718425" y="2968625"/>
          <p14:tracePt t="89394" x="7727950" y="2959100"/>
          <p14:tracePt t="89410" x="7743825" y="2959100"/>
          <p14:tracePt t="89427" x="7753350" y="2952750"/>
          <p14:tracePt t="89444" x="7769225" y="2952750"/>
          <p14:tracePt t="89460" x="7778750" y="2952750"/>
          <p14:tracePt t="89485" x="7785100" y="2952750"/>
          <p14:tracePt t="89500" x="7794625" y="2952750"/>
          <p14:tracePt t="89892" x="7797800" y="2952750"/>
          <p14:tracePt t="89899" x="7804150" y="2952750"/>
          <p14:tracePt t="89911" x="7807325" y="2952750"/>
          <p14:tracePt t="89927" x="7823200" y="2952750"/>
          <p14:tracePt t="89960" x="7848600" y="2952750"/>
          <p14:tracePt t="89962" x="7851775" y="2952750"/>
          <p14:tracePt t="89994" x="7874000" y="2952750"/>
          <p14:tracePt t="90010" x="7899400" y="2952750"/>
          <p14:tracePt t="90027" x="7947025" y="2952750"/>
          <p14:tracePt t="90044" x="7991475" y="2952750"/>
          <p14:tracePt t="90060" x="8051800" y="2952750"/>
          <p14:tracePt t="90077" x="8166100" y="2952750"/>
          <p14:tracePt t="90094" x="8226425" y="2952750"/>
          <p14:tracePt t="90110" x="8261350" y="2952750"/>
          <p14:tracePt t="90128" x="8324850" y="2946400"/>
          <p14:tracePt t="90144" x="8385175" y="2940050"/>
          <p14:tracePt t="90160" x="8445500" y="2940050"/>
          <p14:tracePt t="90178" x="8524875" y="2940050"/>
          <p14:tracePt t="90194" x="8569325" y="2940050"/>
          <p14:tracePt t="90210" x="8604250" y="2940050"/>
          <p14:tracePt t="90227" x="8639175" y="2940050"/>
          <p14:tracePt t="90244" x="8667750" y="2940050"/>
          <p14:tracePt t="90260" x="8689975" y="2940050"/>
          <p14:tracePt t="90277" x="8728075" y="2940050"/>
          <p14:tracePt t="90294" x="8750300" y="2940050"/>
          <p14:tracePt t="90311" x="8791575" y="2940050"/>
          <p14:tracePt t="90327" x="8801100" y="2940050"/>
          <p14:tracePt t="90344" x="8816975" y="2940050"/>
          <p14:tracePt t="90360" x="8832850" y="2940050"/>
          <p14:tracePt t="90377" x="8845550" y="2940050"/>
          <p14:tracePt t="90393" x="8855075" y="2940050"/>
          <p14:tracePt t="91103" x="8782050" y="2933700"/>
          <p14:tracePt t="91109" x="8677275" y="2924175"/>
          <p14:tracePt t="91117" x="8562975" y="2905125"/>
          <p14:tracePt t="91127" x="8420100" y="2895600"/>
          <p14:tracePt t="91148" x="7924800" y="2851150"/>
          <p14:tracePt t="91161" x="7407275" y="2838450"/>
          <p14:tracePt t="91195" x="5911850" y="2847975"/>
          <p14:tracePt t="91228" x="4997450" y="2978150"/>
          <p14:tracePt t="91245" x="4495800" y="3146425"/>
          <p14:tracePt t="91262" x="4232275" y="3228975"/>
          <p14:tracePt t="91278" x="4054475" y="3305175"/>
          <p14:tracePt t="91293" x="3886200" y="3378200"/>
          <p14:tracePt t="91310" x="3711575" y="3476625"/>
          <p14:tracePt t="91327" x="3683000" y="3498850"/>
          <p14:tracePt t="91587" x="3575050" y="3463925"/>
          <p14:tracePt t="91595" x="3441700" y="3422650"/>
          <p14:tracePt t="91601" x="3321050" y="3381375"/>
          <p14:tracePt t="91610" x="3155950" y="3333750"/>
          <p14:tracePt t="91627" x="2787650" y="3248025"/>
          <p14:tracePt t="91644" x="2362200" y="3197225"/>
          <p14:tracePt t="91661" x="2095500" y="3175000"/>
          <p14:tracePt t="91678" x="1857375" y="3175000"/>
          <p14:tracePt t="91694" x="1546225" y="3200400"/>
          <p14:tracePt t="91711" x="1374775" y="3219450"/>
          <p14:tracePt t="91727" x="1235075" y="3235325"/>
          <p14:tracePt t="91744" x="1089025" y="3260725"/>
          <p14:tracePt t="91760" x="1012825" y="3282950"/>
          <p14:tracePt t="91777" x="949325" y="3295650"/>
          <p14:tracePt t="91793" x="876300" y="3317875"/>
          <p14:tracePt t="91810" x="838200" y="3324225"/>
          <p14:tracePt t="91827" x="815975" y="3330575"/>
          <p14:tracePt t="91843" x="781050" y="3343275"/>
          <p14:tracePt t="91860" x="771525" y="3346450"/>
          <p14:tracePt t="91877" x="762000" y="3352800"/>
          <p14:tracePt t="91894" x="739775" y="3352800"/>
          <p14:tracePt t="91910" x="730250" y="3355975"/>
          <p14:tracePt t="91927" x="720725" y="3355975"/>
          <p14:tracePt t="91943" x="708025" y="3355975"/>
          <p14:tracePt t="91960" x="701675" y="3355975"/>
          <p14:tracePt t="91978" x="692150" y="3355975"/>
          <p14:tracePt t="92328" x="698500" y="3355975"/>
          <p14:tracePt t="92335" x="717550" y="3355975"/>
          <p14:tracePt t="92344" x="736600" y="3355975"/>
          <p14:tracePt t="92377" x="892175" y="3352800"/>
          <p14:tracePt t="92410" x="1047750" y="3352800"/>
          <p14:tracePt t="92427" x="1133475" y="3346450"/>
          <p14:tracePt t="92444" x="1168400" y="3346450"/>
          <p14:tracePt t="92460" x="1200150" y="3340100"/>
          <p14:tracePt t="92477" x="1254125" y="3333750"/>
          <p14:tracePt t="92493" x="1301750" y="3314700"/>
          <p14:tracePt t="92510" x="1362075" y="3314700"/>
          <p14:tracePt t="92527" x="1441450" y="3314700"/>
          <p14:tracePt t="92543" x="1476375" y="3314700"/>
          <p14:tracePt t="92560" x="1498600" y="3314700"/>
          <p14:tracePt t="92577" x="1533525" y="3314700"/>
          <p14:tracePt t="92593" x="1546225" y="3314700"/>
          <p14:tracePt t="92610" x="1568450" y="3314700"/>
          <p14:tracePt t="92627" x="1609725" y="3314700"/>
          <p14:tracePt t="92643" x="1654175" y="3314700"/>
          <p14:tracePt t="92660" x="1682750" y="3314700"/>
          <p14:tracePt t="92677" x="1714500" y="3314700"/>
          <p14:tracePt t="92693" x="1724025" y="3314700"/>
          <p14:tracePt t="92710" x="1739900" y="3314700"/>
          <p14:tracePt t="92727" x="1755775" y="3314700"/>
          <p14:tracePt t="92743" x="1765300" y="3314700"/>
          <p14:tracePt t="92784" x="1768475" y="3314700"/>
          <p14:tracePt t="93298" x="1787525" y="3321050"/>
          <p14:tracePt t="93309" x="1822450" y="3330575"/>
          <p14:tracePt t="93327" x="1978025" y="3362325"/>
          <p14:tracePt t="93343" x="2089150" y="3397250"/>
          <p14:tracePt t="93361" x="2279650" y="3438525"/>
          <p14:tracePt t="93393" x="2495550" y="3479800"/>
          <p14:tracePt t="93426" x="2647950" y="3508375"/>
          <p14:tracePt t="93443" x="2717800" y="3508375"/>
          <p14:tracePt t="93461" x="2809875" y="3508375"/>
          <p14:tracePt t="93476" x="2863850" y="3514725"/>
          <p14:tracePt t="93493" x="2908300" y="3514725"/>
          <p14:tracePt t="93511" x="2968625" y="3514725"/>
          <p14:tracePt t="93527" x="3006725" y="3514725"/>
          <p14:tracePt t="93544" x="3035300" y="3514725"/>
          <p14:tracePt t="93561" x="3076575" y="3514725"/>
          <p14:tracePt t="93577" x="3121025" y="3514725"/>
          <p14:tracePt t="93593" x="3149600" y="3521075"/>
          <p14:tracePt t="93610" x="3197225" y="3527425"/>
          <p14:tracePt t="93627" x="3219450" y="3540125"/>
          <p14:tracePt t="93643" x="3251200" y="3540125"/>
          <p14:tracePt t="93661" x="3263900" y="3543300"/>
          <p14:tracePt t="93676" x="3273425" y="3543300"/>
          <p14:tracePt t="93693" x="3289300" y="3543300"/>
          <p14:tracePt t="93710" x="3305175" y="3543300"/>
          <p14:tracePt t="93726" x="3314700" y="3543300"/>
          <p14:tracePt t="93743" x="3324225" y="3543300"/>
          <p14:tracePt t="93760" x="3333750" y="3543300"/>
          <p14:tracePt t="93776" x="3343275" y="3543300"/>
          <p14:tracePt t="93810" x="3349625" y="3543300"/>
          <p14:tracePt t="93826" x="3352800" y="3543300"/>
          <p14:tracePt t="93843" x="3359150" y="3543300"/>
          <p14:tracePt t="93860" x="3362325" y="3543300"/>
          <p14:tracePt t="93876" x="3368675" y="3543300"/>
          <p14:tracePt t="93893" x="3371850" y="3543300"/>
          <p14:tracePt t="93910" x="3378200" y="3543300"/>
          <p14:tracePt t="93927" x="3384550" y="3543300"/>
          <p14:tracePt t="93946" x="3384550" y="3530600"/>
          <p14:tracePt t="93960" x="3384550" y="3527425"/>
          <p14:tracePt t="93976" x="3384550" y="3521075"/>
          <p14:tracePt t="94038" x="3384550" y="3517900"/>
          <p14:tracePt t="94059" x="3384550" y="3511550"/>
          <p14:tracePt t="94074" x="3394075" y="3511550"/>
          <p14:tracePt t="94081" x="3394075" y="3508375"/>
          <p14:tracePt t="94109" x="3394075" y="3502025"/>
          <p14:tracePt t="95983" x="3432175" y="3505200"/>
          <p14:tracePt t="95990" x="3492500" y="3514725"/>
          <p14:tracePt t="95998" x="3562350" y="3521075"/>
          <p14:tracePt t="96009" x="3641725" y="3521075"/>
          <p14:tracePt t="96027" x="3860800" y="3517900"/>
          <p14:tracePt t="96044" x="4000500" y="3498850"/>
          <p14:tracePt t="96049" x="4057650" y="3492500"/>
          <p14:tracePt t="96077" x="4375150" y="3409950"/>
          <p14:tracePt t="96110" x="4648200" y="3365500"/>
          <p14:tracePt t="96127" x="4845050" y="3346450"/>
          <p14:tracePt t="96143" x="4981575" y="3346450"/>
          <p14:tracePt t="96160" x="5130800" y="3346450"/>
          <p14:tracePt t="96176" x="5314950" y="3346450"/>
          <p14:tracePt t="96193" x="5397500" y="3352800"/>
          <p14:tracePt t="96210" x="5492750" y="3352800"/>
          <p14:tracePt t="96226" x="5553075" y="3352800"/>
          <p14:tracePt t="96243" x="5613400" y="3352800"/>
          <p14:tracePt t="96260" x="5673725" y="3352800"/>
          <p14:tracePt t="96276" x="5705475" y="3352800"/>
          <p14:tracePt t="96293" x="5734050" y="3352800"/>
          <p14:tracePt t="96310" x="5772150" y="3352800"/>
          <p14:tracePt t="96326" x="5781675" y="3352800"/>
          <p14:tracePt t="96343" x="5794375" y="3352800"/>
          <p14:tracePt t="96360" x="5807075" y="3352800"/>
          <p14:tracePt t="97773" x="5822950" y="3352800"/>
          <p14:tracePt t="97780" x="5842000" y="3352800"/>
          <p14:tracePt t="97793" x="5892800" y="3352800"/>
          <p14:tracePt t="97810" x="5937250" y="3352800"/>
          <p14:tracePt t="97827" x="5997575" y="3352800"/>
          <p14:tracePt t="97843" x="6086475" y="3349625"/>
          <p14:tracePt t="97876" x="6248400" y="3349625"/>
          <p14:tracePt t="97909" x="6388100" y="3349625"/>
          <p14:tracePt t="97927" x="6438900" y="3349625"/>
          <p14:tracePt t="97943" x="6524625" y="3349625"/>
          <p14:tracePt t="97961" x="6578600" y="3349625"/>
          <p14:tracePt t="97977" x="6623050" y="3349625"/>
          <p14:tracePt t="97993" x="6692900" y="3349625"/>
          <p14:tracePt t="98009" x="6734175" y="3349625"/>
          <p14:tracePt t="98026" x="6772275" y="3349625"/>
          <p14:tracePt t="98043" x="6835775" y="3349625"/>
          <p14:tracePt t="98059" x="6877050" y="3349625"/>
          <p14:tracePt t="98078" x="6918325" y="3349625"/>
          <p14:tracePt t="98093" x="6940550" y="3349625"/>
          <p14:tracePt t="98109" x="6962775" y="3349625"/>
          <p14:tracePt t="98126" x="6985000" y="3349625"/>
          <p14:tracePt t="98143" x="7004050" y="3349625"/>
          <p14:tracePt t="98159" x="7019925" y="3349625"/>
          <p14:tracePt t="98177" x="7042150" y="3349625"/>
          <p14:tracePt t="98192" x="7051675" y="3349625"/>
          <p14:tracePt t="98226" x="7054850" y="3349625"/>
          <p14:tracePt t="99439" x="7086600" y="3352800"/>
          <p14:tracePt t="99445" x="7134225" y="3359150"/>
          <p14:tracePt t="99459" x="7207250" y="3365500"/>
          <p14:tracePt t="99476" x="7267575" y="3365500"/>
          <p14:tracePt t="99493" x="7312025" y="3365500"/>
          <p14:tracePt t="99509" x="7397750" y="3362325"/>
          <p14:tracePt t="99543" x="7480300" y="3343275"/>
          <p14:tracePt t="99576" x="7613650" y="3336925"/>
          <p14:tracePt t="99593" x="7648575" y="3336925"/>
          <p14:tracePt t="99609" x="7696200" y="3336925"/>
          <p14:tracePt t="99626" x="7724775" y="3336925"/>
          <p14:tracePt t="99643" x="7740650" y="3336925"/>
          <p14:tracePt t="99660" x="7762875" y="3336925"/>
          <p14:tracePt t="99677" x="7788275" y="3336925"/>
          <p14:tracePt t="99693" x="7797800" y="3336925"/>
          <p14:tracePt t="99709" x="7813675" y="3336925"/>
          <p14:tracePt t="99726" x="7829550" y="3336925"/>
          <p14:tracePt t="100080" x="7794625" y="3330575"/>
          <p14:tracePt t="100090" x="7756525" y="3324225"/>
          <p14:tracePt t="100098" x="7705725" y="3305175"/>
          <p14:tracePt t="100109" x="7620000" y="3292475"/>
          <p14:tracePt t="100126" x="7546975" y="3276600"/>
          <p14:tracePt t="100160" x="7305675" y="3228975"/>
          <p14:tracePt t="100192" x="7162800" y="3228975"/>
          <p14:tracePt t="100209" x="7089775" y="3238500"/>
          <p14:tracePt t="100226" x="7061200" y="3241675"/>
          <p14:tracePt t="100243" x="7026275" y="3248025"/>
          <p14:tracePt t="100259" x="7010400" y="3254375"/>
          <p14:tracePt t="100277" x="7000875" y="3254375"/>
          <p14:tracePt t="100292" x="6981825" y="3260725"/>
          <p14:tracePt t="100309" x="6972300" y="3260725"/>
          <p14:tracePt t="100326" x="6956425" y="3260725"/>
          <p14:tracePt t="100343" x="6943725" y="3260725"/>
          <p14:tracePt t="100359" x="6931025" y="3260725"/>
          <p14:tracePt t="100586" x="6934200" y="3260725"/>
          <p14:tracePt t="100593" x="6943725" y="3260725"/>
          <p14:tracePt t="100609" x="6972300" y="3260725"/>
          <p14:tracePt t="100626" x="7004050" y="3260725"/>
          <p14:tracePt t="100642" x="7051675" y="3260725"/>
          <p14:tracePt t="100660" x="7067550" y="3260725"/>
          <p14:tracePt t="100676" x="7080250" y="3260725"/>
          <p14:tracePt t="100693" x="7096125" y="3260725"/>
          <p14:tracePt t="101006" x="7089775" y="3260725"/>
          <p14:tracePt t="101013" x="7083425" y="3260725"/>
          <p14:tracePt t="101026" x="7067550" y="3263900"/>
          <p14:tracePt t="101043" x="6981825" y="3286125"/>
          <p14:tracePt t="101060" x="6861175" y="3321050"/>
          <p14:tracePt t="101075" x="6708775" y="3355975"/>
          <p14:tracePt t="101093" x="6438900" y="3438525"/>
          <p14:tracePt t="101127" x="6061075" y="3521075"/>
          <p14:tracePt t="101160" x="5816600" y="3552825"/>
          <p14:tracePt t="101176" x="5654675" y="3552825"/>
          <p14:tracePt t="101462" x="5432425" y="3482975"/>
          <p14:tracePt t="101469" x="5175250" y="3413125"/>
          <p14:tracePt t="101477" x="4791075" y="3349625"/>
          <p14:tracePt t="101494" x="4117975" y="3257550"/>
          <p14:tracePt t="101510" x="3479800" y="3251200"/>
          <p14:tracePt t="101527" x="2613025" y="3336925"/>
          <p14:tracePt t="101544" x="2178050" y="3425825"/>
          <p14:tracePt t="101562" x="1746250" y="3521075"/>
          <p14:tracePt t="101578" x="1536700" y="3578225"/>
          <p14:tracePt t="101593" x="1349375" y="3644900"/>
          <p14:tracePt t="101609" x="1181100" y="3698875"/>
          <p14:tracePt t="101626" x="990600" y="3752850"/>
          <p14:tracePt t="101642" x="879475" y="3794125"/>
          <p14:tracePt t="101659" x="784225" y="3810000"/>
          <p14:tracePt t="101661" x="736600" y="3819525"/>
          <p14:tracePt t="101677" x="650875" y="3835400"/>
          <p14:tracePt t="101693" x="590550" y="3835400"/>
          <p14:tracePt t="101709" x="530225" y="3835400"/>
          <p14:tracePt t="101725" x="450850" y="3841750"/>
          <p14:tracePt t="101743" x="393700" y="3841750"/>
          <p14:tracePt t="101759" x="349250" y="3848100"/>
          <p14:tracePt t="101776" x="301625" y="3848100"/>
          <p14:tracePt t="101793" x="279400" y="3848100"/>
          <p14:tracePt t="101809" x="269875" y="3848100"/>
          <p14:tracePt t="101827" x="254000" y="3848100"/>
          <p14:tracePt t="101843" x="244475" y="3848100"/>
          <p14:tracePt t="101859" x="228600" y="3848100"/>
          <p14:tracePt t="101876" x="225425" y="3844925"/>
          <p14:tracePt t="101896" x="225425" y="3841750"/>
          <p14:tracePt t="101933" x="225425" y="3835400"/>
          <p14:tracePt t="101940" x="225425" y="3832225"/>
          <p14:tracePt t="101946" x="225425" y="3825875"/>
          <p14:tracePt t="101960" x="225425" y="3822700"/>
          <p14:tracePt t="101975" x="225425" y="3813175"/>
          <p14:tracePt t="101992" x="241300" y="3797300"/>
          <p14:tracePt t="102009" x="250825" y="3787775"/>
          <p14:tracePt t="102026" x="266700" y="3771900"/>
          <p14:tracePt t="102042" x="276225" y="3762375"/>
          <p14:tracePt t="102060" x="295275" y="3762375"/>
          <p14:tracePt t="102076" x="304800" y="3749675"/>
          <p14:tracePt t="102093" x="314325" y="3749675"/>
          <p14:tracePt t="102109" x="327025" y="3746500"/>
          <p14:tracePt t="102126" x="339725" y="3736975"/>
          <p14:tracePt t="102160" x="346075" y="3736975"/>
          <p14:tracePt t="102196" x="349250" y="3730625"/>
          <p14:tracePt t="102504" x="438150" y="3724275"/>
          <p14:tracePt t="102511" x="615950" y="3702050"/>
          <p14:tracePt t="102527" x="1047750" y="3676650"/>
          <p14:tracePt t="102545" x="1889125" y="3590925"/>
          <p14:tracePt t="102560" x="2543175" y="3498850"/>
          <p14:tracePt t="102578" x="3159125" y="3454400"/>
          <p14:tracePt t="102611" x="4362450" y="3362325"/>
          <p14:tracePt t="102644" x="5032375" y="3368675"/>
          <p14:tracePt t="102661" x="5197475" y="3394075"/>
          <p14:tracePt t="102676" x="5337175" y="3413125"/>
          <p14:tracePt t="102692" x="5454650" y="3429000"/>
          <p14:tracePt t="102694" x="5511800" y="3438525"/>
          <p14:tracePt t="102709" x="5619750" y="3454400"/>
          <p14:tracePt t="102726" x="5749925" y="3479800"/>
          <p14:tracePt t="102742" x="5892800" y="3514725"/>
          <p14:tracePt t="102759" x="6080125" y="3549650"/>
          <p14:tracePt t="102776" x="6188075" y="3565525"/>
          <p14:tracePt t="102792" x="6296025" y="3584575"/>
          <p14:tracePt t="102809" x="6429375" y="3606800"/>
          <p14:tracePt t="102826" x="6499225" y="3606800"/>
          <p14:tracePt t="102843" x="6575425" y="3629025"/>
          <p14:tracePt t="102859" x="6673850" y="3635375"/>
          <p14:tracePt t="102876" x="6724650" y="3635375"/>
          <p14:tracePt t="102892" x="6762750" y="3635375"/>
          <p14:tracePt t="102909" x="6775450" y="3619500"/>
          <p14:tracePt t="102926" x="6788150" y="3609975"/>
          <p14:tracePt t="102942" x="6797675" y="3600450"/>
          <p14:tracePt t="102959" x="6816725" y="3578225"/>
          <p14:tracePt t="102976" x="6826250" y="3568700"/>
          <p14:tracePt t="102992" x="6835775" y="3559175"/>
          <p14:tracePt t="103009" x="6851650" y="3543300"/>
          <p14:tracePt t="103025" x="6867525" y="3540125"/>
          <p14:tracePt t="103378" x="6918325" y="3540125"/>
          <p14:tracePt t="103385" x="6978650" y="3530600"/>
          <p14:tracePt t="103393" x="7035800" y="3524250"/>
          <p14:tracePt t="103409" x="7112000" y="3508375"/>
          <p14:tracePt t="103426" x="7150100" y="3489325"/>
          <p14:tracePt t="103443" x="7200900" y="3463925"/>
          <p14:tracePt t="103476" x="7261225" y="3438525"/>
          <p14:tracePt t="103509" x="7359650" y="3432175"/>
          <p14:tracePt t="103526" x="7388225" y="3432175"/>
          <p14:tracePt t="103542" x="7429500" y="3432175"/>
          <p14:tracePt t="103559" x="7439025" y="3429000"/>
          <p14:tracePt t="103575" x="7448550" y="3422650"/>
          <p14:tracePt t="103592" x="7480300" y="3419475"/>
          <p14:tracePt t="103609" x="7499350" y="3406775"/>
          <p14:tracePt t="103625" x="7527925" y="3400425"/>
          <p14:tracePt t="103643" x="7556500" y="3390900"/>
          <p14:tracePt t="103659" x="7585075" y="3378200"/>
          <p14:tracePt t="103675" x="7594600" y="3368675"/>
          <p14:tracePt t="103692" x="7610475" y="3352800"/>
          <p14:tracePt t="103709" x="7620000" y="3352800"/>
          <p14:tracePt t="103726" x="7635875" y="3352800"/>
          <p14:tracePt t="103743" x="7648575" y="3352800"/>
          <p14:tracePt t="103776" x="7654925" y="3352800"/>
          <p14:tracePt t="103821" x="7661275" y="3352800"/>
          <p14:tracePt t="103828" x="7664450" y="3352800"/>
          <p14:tracePt t="103842" x="7680325" y="3352800"/>
          <p14:tracePt t="107818" x="7604125" y="3352800"/>
          <p14:tracePt t="107824" x="7499350" y="3352800"/>
          <p14:tracePt t="107842" x="7305675" y="3352800"/>
          <p14:tracePt t="107859" x="6959600" y="3352800"/>
          <p14:tracePt t="107875" x="6461125" y="3384550"/>
          <p14:tracePt t="107893" x="6064250" y="3435350"/>
          <p14:tracePt t="107926" x="5175250" y="3743325"/>
          <p14:tracePt t="107960" x="4584700" y="4006850"/>
          <p14:tracePt t="107976" x="4403725" y="4092575"/>
          <p14:tracePt t="107992" x="4238625" y="4156075"/>
          <p14:tracePt t="108009" x="4044950" y="4225925"/>
          <p14:tracePt t="108294" x="3971925" y="4213225"/>
          <p14:tracePt t="108302" x="3892550" y="4194175"/>
          <p14:tracePt t="108309" x="3800475" y="4184650"/>
          <p14:tracePt t="108325" x="3581400" y="4156075"/>
          <p14:tracePt t="108342" x="3397250" y="4130675"/>
          <p14:tracePt t="108359" x="3152775" y="4102100"/>
          <p14:tracePt t="108375" x="3048000" y="4102100"/>
          <p14:tracePt t="108392" x="2997200" y="4102100"/>
          <p14:tracePt t="108408" x="2943225" y="4095750"/>
          <p14:tracePt t="108425" x="2911475" y="4089400"/>
          <p14:tracePt t="108442" x="2889250" y="4083050"/>
          <p14:tracePt t="108458" x="2835275" y="4083050"/>
          <p14:tracePt t="108475" x="2790825" y="4083050"/>
          <p14:tracePt t="108492" x="2752725" y="4083050"/>
          <p14:tracePt t="108509" x="2692400" y="4083050"/>
          <p14:tracePt t="108525" x="2660650" y="4079875"/>
          <p14:tracePt t="108542" x="2638425" y="4060825"/>
          <p14:tracePt t="108558" x="2587625" y="4041775"/>
          <p14:tracePt t="108575" x="2565400" y="4029075"/>
          <p14:tracePt t="108591" x="2540000" y="4019550"/>
          <p14:tracePt t="108608" x="2527300" y="3997325"/>
          <p14:tracePt t="108625" x="2520950" y="3987800"/>
          <p14:tracePt t="108642" x="2520950" y="3978275"/>
          <p14:tracePt t="108658" x="2501900" y="3959225"/>
          <p14:tracePt t="108675" x="2489200" y="3949700"/>
          <p14:tracePt t="108692" x="2479675" y="3940175"/>
          <p14:tracePt t="108708" x="2466975" y="3917950"/>
          <p14:tracePt t="108725" x="2460625" y="3895725"/>
          <p14:tracePt t="108742" x="2460625" y="3883025"/>
          <p14:tracePt t="108743" x="2460625" y="3876675"/>
          <p14:tracePt t="108759" x="2460625" y="3867150"/>
          <p14:tracePt t="108775" x="2463800" y="3844925"/>
          <p14:tracePt t="108792" x="2463800" y="3835400"/>
          <p14:tracePt t="108809" x="2463800" y="3819525"/>
          <p14:tracePt t="108825" x="2463800" y="3806825"/>
          <p14:tracePt t="108842" x="2463800" y="3790950"/>
          <p14:tracePt t="108875" x="2463800" y="3784600"/>
          <p14:tracePt t="108892" x="2463800" y="3781425"/>
          <p14:tracePt t="108909" x="2463800" y="3765550"/>
          <p14:tracePt t="108926" x="2463800" y="3762375"/>
          <p14:tracePt t="108942" x="2463800" y="3746500"/>
          <p14:tracePt t="109057" x="2463800" y="3740150"/>
          <p14:tracePt t="110889" x="2492375" y="3743325"/>
          <p14:tracePt t="110895" x="2530475" y="3752850"/>
          <p14:tracePt t="110909" x="2616200" y="3759200"/>
          <p14:tracePt t="110925" x="2708275" y="3759200"/>
          <p14:tracePt t="110942" x="2835275" y="3759200"/>
          <p14:tracePt t="110959" x="3051175" y="3752850"/>
          <p14:tracePt t="110992" x="3352800" y="3775075"/>
          <p14:tracePt t="111025" x="3543300" y="3819525"/>
          <p14:tracePt t="111042" x="3578225" y="3825875"/>
          <p14:tracePt t="111058" x="3641725" y="3832225"/>
          <p14:tracePt t="111074" x="3702050" y="3832225"/>
          <p14:tracePt t="111092" x="3762375" y="3838575"/>
          <p14:tracePt t="111109" x="3873500" y="3860800"/>
          <p14:tracePt t="111125" x="3927475" y="3883025"/>
          <p14:tracePt t="111142" x="3984625" y="3895725"/>
          <p14:tracePt t="111159" x="4019550" y="3914775"/>
          <p14:tracePt t="111175" x="4029075" y="3924300"/>
          <p14:tracePt t="111192" x="4038600" y="3924300"/>
          <p14:tracePt t="111209" x="4060825" y="3924300"/>
          <p14:tracePt t="111225" x="4070350" y="3924300"/>
          <p14:tracePt t="111241" x="4079875" y="3924300"/>
          <p14:tracePt t="111258" x="4092575" y="3924300"/>
          <p14:tracePt t="111275" x="4108450" y="3924300"/>
          <p14:tracePt t="111308" x="4108450" y="3911600"/>
          <p14:tracePt t="111325" x="4108450" y="3902075"/>
          <p14:tracePt t="111341" x="4102100" y="3892550"/>
          <p14:tracePt t="111358" x="4086225" y="3870325"/>
          <p14:tracePt t="111374" x="4076700" y="3854450"/>
          <p14:tracePt t="111392" x="4064000" y="3838575"/>
          <p14:tracePt t="111409" x="4022725" y="3800475"/>
          <p14:tracePt t="111425" x="3997325" y="3778250"/>
          <p14:tracePt t="111442" x="3959225" y="3759200"/>
          <p14:tracePt t="111458" x="3895725" y="3730625"/>
          <p14:tracePt t="111475" x="3848100" y="3711575"/>
          <p14:tracePt t="111491" x="3825875" y="3698875"/>
          <p14:tracePt t="111509" x="3784600" y="3698875"/>
          <p14:tracePt t="111526" x="3762375" y="3698875"/>
          <p14:tracePt t="111542" x="3733800" y="3698875"/>
          <p14:tracePt t="111559" x="3702050" y="3698875"/>
          <p14:tracePt t="111575" x="3657600" y="3698875"/>
          <p14:tracePt t="111592" x="3613150" y="3698875"/>
          <p14:tracePt t="111609" x="3578225" y="3702050"/>
          <p14:tracePt t="111625" x="3568700" y="3708400"/>
          <p14:tracePt t="111642" x="3552825" y="3724275"/>
          <p14:tracePt t="111658" x="3540125" y="3736975"/>
          <p14:tracePt t="111674" x="3533775" y="3743325"/>
          <p14:tracePt t="111692" x="3533775" y="3752850"/>
          <p14:tracePt t="111751" x="3536950" y="3752850"/>
          <p14:tracePt t="111757" x="3540125" y="3752850"/>
          <p14:tracePt t="111775" x="3575050" y="3752850"/>
          <p14:tracePt t="111792" x="3648075" y="3752850"/>
          <p14:tracePt t="111809" x="3698875" y="3752850"/>
          <p14:tracePt t="111824" x="3736975" y="3752850"/>
          <p14:tracePt t="111842" x="3797300" y="3752850"/>
          <p14:tracePt t="111858" x="3835400" y="3743325"/>
          <p14:tracePt t="111875" x="3873500" y="3743325"/>
          <p14:tracePt t="111892" x="3943350" y="3730625"/>
          <p14:tracePt t="111908" x="4013200" y="3724275"/>
          <p14:tracePt t="111924" x="4108450" y="3724275"/>
          <p14:tracePt t="111942" x="4194175" y="3724275"/>
          <p14:tracePt t="111958" x="4244975" y="3724275"/>
          <p14:tracePt t="111974" x="4289425" y="3724275"/>
          <p14:tracePt t="111992" x="4391025" y="3714750"/>
          <p14:tracePt t="112008" x="4464050" y="3714750"/>
          <p14:tracePt t="112024" x="4533900" y="3714750"/>
          <p14:tracePt t="112042" x="4619625" y="3714750"/>
          <p14:tracePt t="112058" x="4699000" y="3714750"/>
          <p14:tracePt t="112074" x="4768850" y="3714750"/>
          <p14:tracePt t="112092" x="4873625" y="3714750"/>
          <p14:tracePt t="112107" x="4908550" y="3714750"/>
          <p14:tracePt t="112125" x="4956175" y="3695700"/>
          <p14:tracePt t="112142" x="5003800" y="3683000"/>
          <p14:tracePt t="112158" x="5026025" y="3673475"/>
          <p14:tracePt t="112175" x="5057775" y="3667125"/>
          <p14:tracePt t="112193" x="5076825" y="3660775"/>
          <p14:tracePt t="112208" x="5086350" y="3660775"/>
          <p14:tracePt t="112225" x="5102225" y="3660775"/>
          <p14:tracePt t="112258" x="5102225" y="3657600"/>
          <p14:tracePt t="112275" x="5102225" y="3641725"/>
          <p14:tracePt t="112291" x="5102225" y="3625850"/>
          <p14:tracePt t="112325" x="5102225" y="3622675"/>
          <p14:tracePt t="112341" x="5102225" y="3616325"/>
          <p14:tracePt t="112358" x="5095875" y="3606800"/>
          <p14:tracePt t="112375" x="5086350" y="3590925"/>
          <p14:tracePt t="112391" x="5070475" y="3575050"/>
          <p14:tracePt t="112408" x="5060950" y="3565525"/>
          <p14:tracePt t="112424" x="5045075" y="3562350"/>
          <p14:tracePt t="112442" x="5032375" y="3556000"/>
          <p14:tracePt t="112458" x="5022850" y="3556000"/>
          <p14:tracePt t="112475" x="5010150" y="3556000"/>
          <p14:tracePt t="112492" x="4984750" y="3549650"/>
          <p14:tracePt t="112508" x="4959350" y="3533775"/>
          <p14:tracePt t="112524" x="4930775" y="3527425"/>
          <p14:tracePt t="112541" x="4895850" y="3521075"/>
          <p14:tracePt t="112558" x="4867275" y="3521075"/>
          <p14:tracePt t="112575" x="4845050" y="3521075"/>
          <p14:tracePt t="112591" x="4806950" y="3521075"/>
          <p14:tracePt t="112608" x="4784725" y="3521075"/>
          <p14:tracePt t="112624" x="4740275" y="3521075"/>
          <p14:tracePt t="112641" x="4676775" y="3521075"/>
          <p14:tracePt t="112658" x="4654550" y="3524250"/>
          <p14:tracePt t="112674" x="4625975" y="3530600"/>
          <p14:tracePt t="112691" x="4603750" y="3543300"/>
          <p14:tracePt t="112708" x="4587875" y="3543300"/>
          <p14:tracePt t="112724" x="4578350" y="3543300"/>
          <p14:tracePt t="112741" x="4562475" y="3543300"/>
          <p14:tracePt t="112758" x="4559300" y="3543300"/>
          <p14:tracePt t="112775" x="4552950" y="3543300"/>
          <p14:tracePt t="112798" x="4549775" y="3543300"/>
          <p14:tracePt t="112863" x="4549775" y="3546475"/>
          <p14:tracePt t="112873" x="4549775" y="3552825"/>
          <p14:tracePt t="113567" x="4578350" y="3584575"/>
          <p14:tracePt t="113574" x="4654550" y="3641725"/>
          <p14:tracePt t="113581" x="4714875" y="3686175"/>
          <p14:tracePt t="113592" x="4781550" y="3740150"/>
          <p14:tracePt t="113608" x="4914900" y="3822700"/>
          <p14:tracePt t="113625" x="5124450" y="3921125"/>
          <p14:tracePt t="113642" x="5254625" y="3975100"/>
          <p14:tracePt t="113674" x="5508625" y="4092575"/>
          <p14:tracePt t="113709" x="5699125" y="4162425"/>
          <p14:tracePt t="113725" x="5746750" y="4175125"/>
          <p14:tracePt t="113741" x="5781675" y="4181475"/>
          <p14:tracePt t="113759" x="5845175" y="4181475"/>
          <p14:tracePt t="113774" x="5889625" y="4181475"/>
          <p14:tracePt t="113791" x="5940425" y="4168775"/>
          <p14:tracePt t="113809" x="6032500" y="4140200"/>
          <p14:tracePt t="113824" x="6099175" y="4111625"/>
          <p14:tracePt t="113841" x="6169025" y="4073525"/>
          <p14:tracePt t="113858" x="6283325" y="4029075"/>
          <p14:tracePt t="113874" x="6353175" y="3990975"/>
          <p14:tracePt t="113891" x="6410325" y="3968750"/>
          <p14:tracePt t="113908" x="6477000" y="3921125"/>
          <p14:tracePt t="113924" x="6524625" y="3895725"/>
          <p14:tracePt t="113941" x="6562725" y="3863975"/>
          <p14:tracePt t="113958" x="6638925" y="3822700"/>
          <p14:tracePt t="113974" x="6696075" y="3787775"/>
          <p14:tracePt t="113992" x="6740525" y="3775075"/>
          <p14:tracePt t="114008" x="6788150" y="3756025"/>
          <p14:tracePt t="114025" x="6807200" y="3746500"/>
          <p14:tracePt t="114042" x="6816725" y="3730625"/>
          <p14:tracePt t="114059" x="6835775" y="3721100"/>
          <p14:tracePt t="114091" x="6842125" y="3708400"/>
          <p14:tracePt t="114108" x="6842125" y="3705225"/>
          <p14:tracePt t="114124" x="6842125" y="3698875"/>
          <p14:tracePt t="114141" x="6838950" y="3689350"/>
          <p14:tracePt t="114158" x="6813550" y="3673475"/>
          <p14:tracePt t="114174" x="6781800" y="3651250"/>
          <p14:tracePt t="114191" x="6715125" y="3606800"/>
          <p14:tracePt t="114208" x="6572250" y="3521075"/>
          <p14:tracePt t="114224" x="6486525" y="3489325"/>
          <p14:tracePt t="114241" x="6397625" y="3448050"/>
          <p14:tracePt t="114258" x="6283325" y="3419475"/>
          <p14:tracePt t="114274" x="6229350" y="3406775"/>
          <p14:tracePt t="114291" x="6175375" y="3384550"/>
          <p14:tracePt t="114308" x="6096000" y="3371850"/>
          <p14:tracePt t="114324" x="6035675" y="3359150"/>
          <p14:tracePt t="114341" x="5972175" y="3343275"/>
          <p14:tracePt t="114358" x="5873750" y="3336925"/>
          <p14:tracePt t="114374" x="5832475" y="3336925"/>
          <p14:tracePt t="114392" x="5788025" y="3336925"/>
          <p14:tracePt t="114408" x="5740400" y="3336925"/>
          <p14:tracePt t="114425" x="5718175" y="3336925"/>
          <p14:tracePt t="114442" x="5686425" y="3346450"/>
          <p14:tracePt t="114458" x="5651500" y="3355975"/>
          <p14:tracePt t="114474" x="5622925" y="3368675"/>
          <p14:tracePt t="114492" x="5597525" y="3381375"/>
          <p14:tracePt t="114508" x="5556250" y="3413125"/>
          <p14:tracePt t="114524" x="5530850" y="3435350"/>
          <p14:tracePt t="114541" x="5499100" y="3467100"/>
          <p14:tracePt t="114558" x="5467350" y="3505200"/>
          <p14:tracePt t="114574" x="5457825" y="3533775"/>
          <p14:tracePt t="114591" x="5438775" y="3552825"/>
          <p14:tracePt t="114608" x="5422900" y="3571875"/>
          <p14:tracePt t="114624" x="5413375" y="3581400"/>
          <p14:tracePt t="114641" x="5403850" y="3594100"/>
          <p14:tracePt t="114658" x="5384800" y="3613150"/>
          <p14:tracePt t="114674" x="5384800" y="3629025"/>
          <p14:tracePt t="114692" x="5384800" y="3670300"/>
          <p14:tracePt t="114708" x="5391150" y="3692525"/>
          <p14:tracePt t="114724" x="5422900" y="3717925"/>
          <p14:tracePt t="114741" x="5467350" y="3762375"/>
          <p14:tracePt t="114758" x="5505450" y="3775075"/>
          <p14:tracePt t="114774" x="5559425" y="3787775"/>
          <p14:tracePt t="114791" x="5622925" y="3810000"/>
          <p14:tracePt t="114808" x="5715000" y="3829050"/>
          <p14:tracePt t="114824" x="5788025" y="3844925"/>
          <p14:tracePt t="114842" x="5956300" y="3879850"/>
          <p14:tracePt t="114857" x="6035675" y="3879850"/>
          <p14:tracePt t="114874" x="6099175" y="3879850"/>
          <p14:tracePt t="114892" x="6175375" y="3879850"/>
          <p14:tracePt t="114908" x="6235700" y="3879850"/>
          <p14:tracePt t="114924" x="6296025" y="3879850"/>
          <p14:tracePt t="114942" x="6384925" y="3867150"/>
          <p14:tracePt t="114958" x="6442075" y="3867150"/>
          <p14:tracePt t="114974" x="6502400" y="3867150"/>
          <p14:tracePt t="114992" x="6588125" y="3867150"/>
          <p14:tracePt t="115008" x="6648450" y="3867150"/>
          <p14:tracePt t="115024" x="6708775" y="3867150"/>
          <p14:tracePt t="115042" x="6778625" y="3867150"/>
          <p14:tracePt t="115058" x="6823075" y="3867150"/>
          <p14:tracePt t="115074" x="6867525" y="3867150"/>
          <p14:tracePt t="115091" x="6931025" y="3854450"/>
          <p14:tracePt t="115107" x="6959600" y="3848100"/>
          <p14:tracePt t="115124" x="6991350" y="3835400"/>
          <p14:tracePt t="115141" x="7019925" y="3819525"/>
          <p14:tracePt t="115157" x="7029450" y="3803650"/>
          <p14:tracePt t="115174" x="7045325" y="3787775"/>
          <p14:tracePt t="115191" x="7045325" y="3759200"/>
          <p14:tracePt t="115208" x="7045325" y="3736975"/>
          <p14:tracePt t="115224" x="7045325" y="3727450"/>
          <p14:tracePt t="115242" x="7045325" y="3714750"/>
          <p14:tracePt t="115258" x="7045325" y="3698875"/>
          <p14:tracePt t="115292" x="7023100" y="3683000"/>
          <p14:tracePt t="115309" x="7013575" y="3679825"/>
          <p14:tracePt t="115324" x="7004050" y="3673475"/>
          <p14:tracePt t="115341" x="6978650" y="3657600"/>
          <p14:tracePt t="115358" x="6962775" y="3648075"/>
          <p14:tracePt t="115374" x="6953250" y="3638550"/>
          <p14:tracePt t="115391" x="6918325" y="3622675"/>
          <p14:tracePt t="115408" x="6896100" y="3603625"/>
          <p14:tracePt t="115424" x="6864350" y="3590925"/>
          <p14:tracePt t="115441" x="6829425" y="3575050"/>
          <p14:tracePt t="115458" x="6800850" y="3575050"/>
          <p14:tracePt t="115474" x="6778625" y="3568700"/>
          <p14:tracePt t="115492" x="6737350" y="3556000"/>
          <p14:tracePt t="115507" x="6689725" y="3543300"/>
          <p14:tracePt t="115524" x="6651625" y="3530600"/>
          <p14:tracePt t="115541" x="6581775" y="3511550"/>
          <p14:tracePt t="115558" x="6543675" y="3498850"/>
          <p14:tracePt t="115574" x="6521450" y="3498850"/>
          <p14:tracePt t="115591" x="6502400" y="3498850"/>
          <p14:tracePt t="115608" x="6489700" y="3498850"/>
          <p14:tracePt t="115624" x="6480175" y="3498850"/>
          <p14:tracePt t="115641" x="6467475" y="3498850"/>
          <p14:tracePt t="115658" x="6451600" y="3498850"/>
          <p14:tracePt t="115674" x="6442075" y="3498850"/>
          <p14:tracePt t="115691" x="6432550" y="3498850"/>
          <p14:tracePt t="115708" x="6426200" y="3498850"/>
          <p14:tracePt t="115724" x="6423025" y="3498850"/>
          <p14:tracePt t="115741" x="6423025" y="3505200"/>
          <p14:tracePt t="117129" x="6426200" y="3521075"/>
          <p14:tracePt t="117136" x="6438900" y="3549650"/>
          <p14:tracePt t="117144" x="6451600" y="3578225"/>
          <p14:tracePt t="117158" x="6483350" y="3609975"/>
          <p14:tracePt t="117175" x="6524625" y="3641725"/>
          <p14:tracePt t="117191" x="6572250" y="3670300"/>
          <p14:tracePt t="117224" x="6692900" y="3727450"/>
          <p14:tracePt t="117257" x="6772275" y="3759200"/>
          <p14:tracePt t="117274" x="6794500" y="3759200"/>
          <p14:tracePt t="117291" x="6829425" y="3759200"/>
          <p14:tracePt t="117308" x="6892925" y="3759200"/>
          <p14:tracePt t="117325" x="6937375" y="3759200"/>
          <p14:tracePt t="117341" x="6972300" y="3759200"/>
          <p14:tracePt t="117357" x="7026275" y="3759200"/>
          <p14:tracePt t="117374" x="7058025" y="3759200"/>
          <p14:tracePt t="117391" x="7080250" y="3759200"/>
          <p14:tracePt t="117408" x="7112000" y="3759200"/>
          <p14:tracePt t="117424" x="7127875" y="3759200"/>
          <p14:tracePt t="117441" x="7146925" y="3759200"/>
          <p14:tracePt t="117457" x="7188200" y="3759200"/>
          <p14:tracePt t="117474" x="7216775" y="3759200"/>
          <p14:tracePt t="117491" x="7239000" y="3759200"/>
          <p14:tracePt t="117508" x="7280275" y="3759200"/>
          <p14:tracePt t="117524" x="7302500" y="3756025"/>
          <p14:tracePt t="117541" x="7340600" y="3756025"/>
          <p14:tracePt t="117557" x="7372350" y="3756025"/>
          <p14:tracePt t="117574" x="7400925" y="3756025"/>
          <p14:tracePt t="117591" x="7423150" y="3756025"/>
          <p14:tracePt t="117607" x="7439025" y="3756025"/>
          <p14:tracePt t="117624" x="7454900" y="3756025"/>
          <p14:tracePt t="117641" x="7458075" y="3756025"/>
          <p14:tracePt t="117674" x="7467600" y="3756025"/>
          <p14:tracePt t="117692" x="7483475" y="3756025"/>
          <p14:tracePt t="117707" x="7499350" y="3756025"/>
          <p14:tracePt t="117724" x="7508875" y="3756025"/>
          <p14:tracePt t="117741" x="7512050" y="3756025"/>
          <p14:tracePt t="117977" x="7505700" y="3752850"/>
          <p14:tracePt t="117985" x="7489825" y="3752850"/>
          <p14:tracePt t="117992" x="7477125" y="3752850"/>
          <p14:tracePt t="118007" x="7454900" y="3746500"/>
          <p14:tracePt t="118024" x="7435850" y="3746500"/>
          <p14:tracePt t="118041" x="7413625" y="3746500"/>
          <p14:tracePt t="118057" x="7404100" y="3746500"/>
          <p14:tracePt t="118074" x="7394575" y="3740150"/>
          <p14:tracePt t="118091" x="7375525" y="3740150"/>
          <p14:tracePt t="118107" x="7366000" y="3740150"/>
          <p14:tracePt t="118124" x="7356475" y="3730625"/>
          <p14:tracePt t="118140" x="7324725" y="3714750"/>
          <p14:tracePt t="118157" x="7312025" y="3705225"/>
          <p14:tracePt t="118174" x="7299325" y="3695700"/>
          <p14:tracePt t="118191" x="7280275" y="3689350"/>
          <p14:tracePt t="118207" x="7270750" y="3683000"/>
          <p14:tracePt t="118224" x="7261225" y="3683000"/>
          <p14:tracePt t="118240" x="7245350" y="3679825"/>
          <p14:tracePt t="118257" x="7229475" y="3670300"/>
          <p14:tracePt t="118274" x="7219950" y="3660775"/>
          <p14:tracePt t="118290" x="7207250" y="3648075"/>
          <p14:tracePt t="118307" x="7194550" y="3648075"/>
          <p14:tracePt t="118361" x="7194550" y="3644900"/>
          <p14:tracePt t="118389" x="7197725" y="3644900"/>
          <p14:tracePt t="118397" x="7204075" y="3638550"/>
          <p14:tracePt t="118407" x="7207250" y="3638550"/>
          <p14:tracePt t="118423" x="7216775" y="3629025"/>
          <p14:tracePt t="118440" x="7239000" y="3613150"/>
          <p14:tracePt t="118457" x="7248525" y="3609975"/>
          <p14:tracePt t="118473" x="7264400" y="3603625"/>
          <p14:tracePt t="118490" x="7289800" y="3600450"/>
          <p14:tracePt t="118507" x="7299325" y="3600450"/>
          <p14:tracePt t="118524" x="7308850" y="3594100"/>
          <p14:tracePt t="118540" x="7327900" y="3594100"/>
          <p14:tracePt t="118557" x="7343775" y="3587750"/>
          <p14:tracePt t="118574" x="7353300" y="3584575"/>
          <p14:tracePt t="118591" x="7375525" y="3584575"/>
          <p14:tracePt t="118608" x="7391400" y="3584575"/>
          <p14:tracePt t="118626" x="7404100" y="3584575"/>
          <p14:tracePt t="118641" x="7410450" y="3584575"/>
          <p14:tracePt t="119005" x="7448550" y="3594100"/>
          <p14:tracePt t="119017" x="7588250" y="3609975"/>
          <p14:tracePt t="119023" x="7635875" y="3619500"/>
          <p14:tracePt t="119041" x="7753350" y="3619500"/>
          <p14:tracePt t="119058" x="7854950" y="3619500"/>
          <p14:tracePt t="119074" x="8020050" y="3613150"/>
          <p14:tracePt t="119108" x="8166100" y="3590925"/>
          <p14:tracePt t="119140" x="8366125" y="3590925"/>
          <p14:tracePt t="119157" x="8448675" y="3590925"/>
          <p14:tracePt t="119174" x="8518525" y="3590925"/>
          <p14:tracePt t="119190" x="8553450" y="3590925"/>
          <p14:tracePt t="119207" x="8575675" y="3590925"/>
          <p14:tracePt t="119224" x="8629650" y="3590925"/>
          <p14:tracePt t="119241" x="8674100" y="3590925"/>
          <p14:tracePt t="119257" x="8702675" y="3590925"/>
          <p14:tracePt t="119274" x="8750300" y="3590925"/>
          <p14:tracePt t="119292" x="8772525" y="3590925"/>
          <p14:tracePt t="119307" x="8804275" y="3590925"/>
          <p14:tracePt t="119324" x="8823325" y="3590925"/>
          <p14:tracePt t="119341" x="8832850" y="3590925"/>
          <p14:tracePt t="119358" x="8848725" y="3590925"/>
          <p14:tracePt t="119374" x="8864600" y="3590925"/>
          <p14:tracePt t="119391" x="8874125" y="3590925"/>
          <p14:tracePt t="119488" x="8870950" y="3590925"/>
          <p14:tracePt t="119494" x="8867775" y="3590925"/>
          <p14:tracePt t="119507" x="8861425" y="3590925"/>
          <p14:tracePt t="119524" x="8743950" y="3578225"/>
          <p14:tracePt t="119541" x="8547100" y="3540125"/>
          <p14:tracePt t="119558" x="8175625" y="3489325"/>
          <p14:tracePt t="119576" x="7848600" y="3489325"/>
          <p14:tracePt t="119592" x="7604125" y="3508375"/>
          <p14:tracePt t="119609" x="7172325" y="3549650"/>
          <p14:tracePt t="119625" x="6851650" y="3590925"/>
          <p14:tracePt t="119642" x="6565900" y="3635375"/>
          <p14:tracePt t="119658" x="6076950" y="3711575"/>
          <p14:tracePt t="119675" x="5813425" y="3762375"/>
          <p14:tracePt t="119692" x="5556250" y="3825875"/>
          <p14:tracePt t="119708" x="5222875" y="3914775"/>
          <p14:tracePt t="119724" x="5026025" y="3971925"/>
          <p14:tracePt t="119741" x="4892675" y="4016375"/>
          <p14:tracePt t="119758" x="4699000" y="4086225"/>
          <p14:tracePt t="119774" x="4603750" y="4102100"/>
          <p14:tracePt t="119791" x="4559300" y="4114800"/>
          <p14:tracePt t="119807" x="4540250" y="4121150"/>
          <p14:tracePt t="120058" x="4448175" y="4108450"/>
          <p14:tracePt t="120064" x="4321175" y="4089400"/>
          <p14:tracePt t="120074" x="4187825" y="4067175"/>
          <p14:tracePt t="120091" x="3949700" y="4048125"/>
          <p14:tracePt t="120107" x="3552825" y="4016375"/>
          <p14:tracePt t="120124" x="3314700" y="4016375"/>
          <p14:tracePt t="120141" x="3076575" y="4016375"/>
          <p14:tracePt t="120157" x="2803525" y="4016375"/>
          <p14:tracePt t="120174" x="2632075" y="4016375"/>
          <p14:tracePt t="120191" x="2501900" y="4022725"/>
          <p14:tracePt t="120207" x="2292350" y="4057650"/>
          <p14:tracePt t="120224" x="2165350" y="4067175"/>
          <p14:tracePt t="120241" x="2079625" y="4073525"/>
          <p14:tracePt t="120257" x="1993900" y="4073525"/>
          <p14:tracePt t="120274" x="1943100" y="4073525"/>
          <p14:tracePt t="120291" x="1898650" y="4073525"/>
          <p14:tracePt t="120307" x="1835150" y="4073525"/>
          <p14:tracePt t="120324" x="1806575" y="4073525"/>
          <p14:tracePt t="120340" x="1778000" y="4073525"/>
          <p14:tracePt t="120357" x="1746250" y="4073525"/>
          <p14:tracePt t="120373" x="1714500" y="4073525"/>
          <p14:tracePt t="120391" x="1695450" y="4073525"/>
          <p14:tracePt t="120407" x="1638300" y="4073525"/>
          <p14:tracePt t="120424" x="1593850" y="4073525"/>
          <p14:tracePt t="120441" x="1558925" y="4073525"/>
          <p14:tracePt t="120457" x="1495425" y="4073525"/>
          <p14:tracePt t="120474" x="1460500" y="4073525"/>
          <p14:tracePt t="120491" x="1438275" y="4079875"/>
          <p14:tracePt t="120508" x="1393825" y="4098925"/>
          <p14:tracePt t="120524" x="1365250" y="4105275"/>
          <p14:tracePt t="120541" x="1330325" y="4121150"/>
          <p14:tracePt t="120557" x="1298575" y="4127500"/>
          <p14:tracePt t="120574" x="1276350" y="4133850"/>
          <p14:tracePt t="120591" x="1263650" y="4133850"/>
          <p14:tracePt t="120607" x="1247775" y="4133850"/>
          <p14:tracePt t="120624" x="1238250" y="4133850"/>
          <p14:tracePt t="120641" x="1222375" y="4133850"/>
          <p14:tracePt t="120657" x="1212850" y="4133850"/>
          <p14:tracePt t="120674" x="1196975" y="4133850"/>
          <p14:tracePt t="120691" x="1193800" y="4133850"/>
          <p14:tracePt t="121604" x="1219200" y="4133850"/>
          <p14:tracePt t="121611" x="1244600" y="4133850"/>
          <p14:tracePt t="121624" x="1304925" y="4133850"/>
          <p14:tracePt t="121640" x="1374775" y="4133850"/>
          <p14:tracePt t="121657" x="1463675" y="4133850"/>
          <p14:tracePt t="121678" x="1660525" y="4143375"/>
          <p14:tracePt t="121691" x="1778000" y="4149725"/>
          <p14:tracePt t="121724" x="1939925" y="4165600"/>
          <p14:tracePt t="121758" x="2012950" y="4165600"/>
          <p14:tracePt t="121774" x="2054225" y="4165600"/>
          <p14:tracePt t="121791" x="2082800" y="4165600"/>
          <p14:tracePt t="121807" x="2105025" y="4165600"/>
          <p14:tracePt t="121824" x="2146300" y="4165600"/>
          <p14:tracePt t="121840" x="2155825" y="4165600"/>
          <p14:tracePt t="121857" x="2165350" y="4165600"/>
          <p14:tracePt t="121874" x="2178050" y="4165600"/>
          <p14:tracePt t="121891" x="2190750" y="4165600"/>
          <p14:tracePt t="121907" x="2200275" y="4165600"/>
          <p14:tracePt t="121924" x="2212975" y="4165600"/>
          <p14:tracePt t="121940" x="2222500" y="4165600"/>
          <p14:tracePt t="121957" x="2232025" y="4165600"/>
          <p14:tracePt t="121974" x="2263775" y="4165600"/>
          <p14:tracePt t="121991" x="2276475" y="4165600"/>
          <p14:tracePt t="122007" x="2286000" y="4165600"/>
          <p14:tracePt t="122024" x="2295525" y="4165600"/>
          <p14:tracePt t="122060" x="2298700" y="4165600"/>
          <p14:tracePt t="122074" x="2305050" y="4159250"/>
          <p14:tracePt t="122090" x="2314575" y="4152900"/>
          <p14:tracePt t="122107" x="2330450" y="4143375"/>
          <p14:tracePt t="122124" x="2371725" y="4117975"/>
          <p14:tracePt t="122140" x="2390775" y="4108450"/>
          <p14:tracePt t="122157" x="2403475" y="4108450"/>
          <p14:tracePt t="122173" x="2419350" y="4108450"/>
          <p14:tracePt t="122231" x="2425700" y="4108450"/>
          <p14:tracePt t="122238" x="2428875" y="4108450"/>
          <p14:tracePt t="122252" x="2435225" y="4108450"/>
          <p14:tracePt t="122259" x="2438400" y="4108450"/>
          <p14:tracePt t="122273" x="2454275" y="4108450"/>
          <p14:tracePt t="122290" x="2457450" y="4108450"/>
          <p14:tracePt t="122307" x="2463800" y="4108450"/>
          <p14:tracePt t="122340" x="2463800" y="4102100"/>
          <p14:tracePt t="125138" x="2511425" y="4108450"/>
          <p14:tracePt t="125145" x="2603500" y="4124325"/>
          <p14:tracePt t="125157" x="2746375" y="4137025"/>
          <p14:tracePt t="125174" x="3295650" y="4210050"/>
          <p14:tracePt t="125191" x="3730625" y="4248150"/>
          <p14:tracePt t="125208" x="4270375" y="4295775"/>
          <p14:tracePt t="125225" x="4486275" y="4305300"/>
          <p14:tracePt t="125258" x="4946650" y="4333875"/>
          <p14:tracePt t="125291" x="5226050" y="4359275"/>
          <p14:tracePt t="125308" x="5368925" y="4384675"/>
          <p14:tracePt t="125324" x="5464175" y="4384675"/>
          <p14:tracePt t="125340" x="5546725" y="4391025"/>
          <p14:tracePt t="125357" x="5607050" y="4391025"/>
          <p14:tracePt t="125374" x="5648325" y="4391025"/>
          <p14:tracePt t="125390" x="5676900" y="4391025"/>
          <p14:tracePt t="125407" x="5699125" y="4391025"/>
          <p14:tracePt t="125409" x="5708650" y="4391025"/>
          <p14:tracePt t="125423" x="5737225" y="4391025"/>
          <p14:tracePt t="125440" x="5759450" y="4391025"/>
          <p14:tracePt t="125457" x="5791200" y="4387850"/>
          <p14:tracePt t="125474" x="5810250" y="4371975"/>
          <p14:tracePt t="125490" x="5819775" y="4365625"/>
          <p14:tracePt t="125507" x="5819775" y="4356100"/>
          <p14:tracePt t="125523" x="5819775" y="4337050"/>
          <p14:tracePt t="125541" x="5819775" y="4327525"/>
          <p14:tracePt t="125558" x="5819775" y="4305300"/>
          <p14:tracePt t="125574" x="5819775" y="4292600"/>
          <p14:tracePt t="125590" x="5819775" y="4286250"/>
          <p14:tracePt t="125608" x="5810250" y="4286250"/>
          <p14:tracePt t="125623" x="5800725" y="4283075"/>
          <p14:tracePt t="125640" x="5791200" y="4273550"/>
          <p14:tracePt t="125657" x="5756275" y="4254500"/>
          <p14:tracePt t="125673" x="5724525" y="4244975"/>
          <p14:tracePt t="125690" x="5680075" y="4232275"/>
          <p14:tracePt t="125707" x="5632450" y="4219575"/>
          <p14:tracePt t="125723" x="5610225" y="4219575"/>
          <p14:tracePt t="125740" x="5594350" y="4219575"/>
          <p14:tracePt t="125757" x="5581650" y="4219575"/>
          <p14:tracePt t="125773" x="5572125" y="4219575"/>
          <p14:tracePt t="125790" x="5559425" y="4219575"/>
          <p14:tracePt t="125807" x="5540375" y="4219575"/>
          <p14:tracePt t="125823" x="5530850" y="4213225"/>
          <p14:tracePt t="125840" x="5521325" y="4213225"/>
          <p14:tracePt t="125857" x="5505450" y="4213225"/>
          <p14:tracePt t="125873" x="5495925" y="4213225"/>
          <p14:tracePt t="125907" x="5492750" y="4213225"/>
          <p14:tracePt t="125923" x="5486400" y="4213225"/>
          <p14:tracePt t="127782" x="5499100" y="4213225"/>
          <p14:tracePt t="127789" x="5524500" y="4213225"/>
          <p14:tracePt t="127807" x="5629275" y="4197350"/>
          <p14:tracePt t="127824" x="5759450" y="4181475"/>
          <p14:tracePt t="127840" x="5822950" y="4181475"/>
          <p14:tracePt t="127856" x="5880100" y="4181475"/>
          <p14:tracePt t="127874" x="5969000" y="4168775"/>
          <p14:tracePt t="127907" x="6092825" y="4152900"/>
          <p14:tracePt t="127939" x="6200775" y="4140200"/>
          <p14:tracePt t="127957" x="6223000" y="4140200"/>
          <p14:tracePt t="127973" x="6257925" y="4140200"/>
          <p14:tracePt t="127990" x="6267450" y="4140200"/>
          <p14:tracePt t="128007" x="6276975" y="4130675"/>
          <p14:tracePt t="128023" x="6296025" y="4127500"/>
          <p14:tracePt t="128040" x="6305550" y="4127500"/>
          <p14:tracePt t="128057" x="6315075" y="4127500"/>
          <p14:tracePt t="128073" x="6330950" y="4127500"/>
          <p14:tracePt t="128090" x="6346825" y="4127500"/>
          <p14:tracePt t="128106" x="6350000" y="4127500"/>
          <p14:tracePt t="128140" x="6356350" y="4121150"/>
          <p14:tracePt t="128156" x="6356350" y="4117975"/>
          <p14:tracePt t="128173" x="6356350" y="4108450"/>
          <p14:tracePt t="128190" x="6356350" y="4092575"/>
          <p14:tracePt t="128207" x="6356350" y="4086225"/>
          <p14:tracePt t="128224" x="6356350" y="4076700"/>
          <p14:tracePt t="128241" x="6359525" y="4073525"/>
          <p14:tracePt t="128257" x="6365875" y="4067175"/>
          <p14:tracePt t="128274" x="6365875" y="4064000"/>
          <p14:tracePt t="128307" x="6365875" y="4057650"/>
          <p14:tracePt t="128337" x="6365875" y="4054475"/>
          <p14:tracePt t="128359" x="6365875" y="4041775"/>
          <p14:tracePt t="130510" x="6384925" y="4044950"/>
          <p14:tracePt t="130518" x="6403975" y="4044950"/>
          <p14:tracePt t="130524" x="6435725" y="4044950"/>
          <p14:tracePt t="130540" x="6496050" y="4041775"/>
          <p14:tracePt t="130556" x="6581775" y="4025900"/>
          <p14:tracePt t="130589" x="6734175" y="3997325"/>
          <p14:tracePt t="130623" x="6800850" y="3990975"/>
          <p14:tracePt t="130640" x="6832600" y="3990975"/>
          <p14:tracePt t="130657" x="6842125" y="3987800"/>
          <p14:tracePt t="130674" x="6858000" y="3987800"/>
          <p14:tracePt t="130690" x="6867525" y="3987800"/>
          <p14:tracePt t="130706" x="6877050" y="3978275"/>
          <p14:tracePt t="130723" x="6902450" y="3978275"/>
          <p14:tracePt t="130740" x="6918325" y="3978275"/>
          <p14:tracePt t="130756" x="6940550" y="3978275"/>
          <p14:tracePt t="130774" x="6959600" y="3978275"/>
          <p14:tracePt t="130790" x="6981825" y="3978275"/>
          <p14:tracePt t="130806" x="7007225" y="3978275"/>
          <p14:tracePt t="130823" x="7038975" y="3971925"/>
          <p14:tracePt t="130840" x="7067550" y="3971925"/>
          <p14:tracePt t="130856" x="7089775" y="3965575"/>
          <p14:tracePt t="130873" x="7131050" y="3959225"/>
          <p14:tracePt t="130889" x="7153275" y="3959225"/>
          <p14:tracePt t="130906" x="7175500" y="3959225"/>
          <p14:tracePt t="130923" x="7200900" y="3959225"/>
          <p14:tracePt t="130940" x="7223125" y="3959225"/>
          <p14:tracePt t="130956" x="7239000" y="3959225"/>
          <p14:tracePt t="130973" x="7280275" y="3959225"/>
          <p14:tracePt t="130989" x="7296150" y="3959225"/>
          <p14:tracePt t="131006" x="7315200" y="3959225"/>
          <p14:tracePt t="131024" x="7350125" y="3959225"/>
          <p14:tracePt t="131039" x="7359650" y="3959225"/>
          <p14:tracePt t="131056" x="7369175" y="3959225"/>
          <p14:tracePt t="131074" x="7388225" y="3959225"/>
          <p14:tracePt t="131090" x="7397750" y="3959225"/>
          <p14:tracePt t="131107" x="7410450" y="3959225"/>
          <p14:tracePt t="131122" x="7423150" y="3959225"/>
          <p14:tracePt t="132028" x="7439025" y="3959225"/>
          <p14:tracePt t="132035" x="7451725" y="3959225"/>
          <p14:tracePt t="132042" x="7461250" y="3959225"/>
          <p14:tracePt t="132056" x="7483475" y="3959225"/>
          <p14:tracePt t="132073" x="7512050" y="3959225"/>
          <p14:tracePt t="132089" x="7534275" y="3959225"/>
          <p14:tracePt t="132107" x="7597775" y="3959225"/>
          <p14:tracePt t="132139" x="7686675" y="3959225"/>
          <p14:tracePt t="132173" x="7775575" y="3959225"/>
          <p14:tracePt t="132189" x="7807325" y="3959225"/>
          <p14:tracePt t="132206" x="7861300" y="3959225"/>
          <p14:tracePt t="132223" x="7889875" y="3959225"/>
          <p14:tracePt t="132239" x="7927975" y="3959225"/>
          <p14:tracePt t="132256" x="7966075" y="3959225"/>
          <p14:tracePt t="132273" x="8004175" y="3959225"/>
          <p14:tracePt t="132289" x="8026400" y="3959225"/>
          <p14:tracePt t="132306" x="8064500" y="3959225"/>
          <p14:tracePt t="132322" x="8080375" y="3959225"/>
          <p14:tracePt t="132339" x="8096250" y="3959225"/>
          <p14:tracePt t="132356" x="8112125" y="3959225"/>
          <p14:tracePt t="132372" x="8128000" y="3959225"/>
          <p14:tracePt t="132389" x="8147050" y="3959225"/>
          <p14:tracePt t="132406" x="8175625" y="3971925"/>
          <p14:tracePt t="132422" x="8197850" y="3971925"/>
          <p14:tracePt t="132439" x="8207375" y="3984625"/>
          <p14:tracePt t="132455" x="8223250" y="3984625"/>
          <p14:tracePt t="132472" x="8232775" y="3984625"/>
          <p14:tracePt t="132489" x="8235950" y="3984625"/>
          <p14:tracePt t="137059" x="8194675" y="3981450"/>
          <p14:tracePt t="137065" x="8112125" y="3971925"/>
          <p14:tracePt t="137072" x="8010525" y="3971925"/>
          <p14:tracePt t="137088" x="7829550" y="3971925"/>
          <p14:tracePt t="137105" x="7591425" y="3971925"/>
          <p14:tracePt t="137122" x="7267575" y="4006850"/>
          <p14:tracePt t="137157" x="6648450" y="4165600"/>
          <p14:tracePt t="137189" x="6105525" y="4337050"/>
          <p14:tracePt t="137207" x="5645150" y="4498975"/>
          <p14:tracePt t="137224" x="5318125" y="4641850"/>
          <p14:tracePt t="137239" x="4991100" y="4737100"/>
          <p14:tracePt t="137629" x="4740275" y="4683125"/>
          <p14:tracePt t="137636" x="4508500" y="4629150"/>
          <p14:tracePt t="137642" x="4210050" y="4556125"/>
          <p14:tracePt t="137656" x="3673475" y="4483100"/>
          <p14:tracePt t="137674" x="3130550" y="4454525"/>
          <p14:tracePt t="137691" x="2590800" y="4537075"/>
          <p14:tracePt t="137724" x="1828800" y="4752975"/>
          <p14:tracePt t="137757" x="1336675" y="4905375"/>
          <p14:tracePt t="137773" x="1193800" y="4959350"/>
          <p14:tracePt t="137789" x="1082675" y="5000625"/>
          <p14:tracePt t="137806" x="955675" y="5048250"/>
          <p14:tracePt t="137822" x="898525" y="5076825"/>
          <p14:tracePt t="137839" x="876300" y="5089525"/>
          <p14:tracePt t="137855" x="854075" y="5105400"/>
          <p14:tracePt t="137872" x="838200" y="5105400"/>
          <p14:tracePt t="137889" x="828675" y="5105400"/>
          <p14:tracePt t="137905" x="815975" y="5105400"/>
          <p14:tracePt t="137922" x="806450" y="5105400"/>
          <p14:tracePt t="137939" x="790575" y="5105400"/>
          <p14:tracePt t="137955" x="774700" y="5105400"/>
          <p14:tracePt t="137972" x="771525" y="5105400"/>
          <p14:tracePt t="139026" x="787400" y="5076825"/>
          <p14:tracePt t="139032" x="822325" y="5013325"/>
          <p14:tracePt t="139039" x="857250" y="4940300"/>
          <p14:tracePt t="139055" x="908050" y="4838700"/>
          <p14:tracePt t="139072" x="949325" y="4759325"/>
          <p14:tracePt t="139089" x="990600" y="4683125"/>
          <p14:tracePt t="139122" x="1028700" y="4622800"/>
          <p14:tracePt t="139155" x="1038225" y="4597400"/>
          <p14:tracePt t="139196" x="1038225" y="4587875"/>
          <p14:tracePt t="139205" x="1041400" y="4581525"/>
          <p14:tracePt t="139222" x="1047750" y="4578350"/>
          <p14:tracePt t="139240" x="1066800" y="4562475"/>
          <p14:tracePt t="139256" x="1082675" y="4552950"/>
          <p14:tracePt t="139272" x="1092200" y="4537075"/>
          <p14:tracePt t="139289" x="1114425" y="4533900"/>
          <p14:tracePt t="139306" x="1117600" y="4533900"/>
          <p14:tracePt t="139339" x="1123950" y="4533900"/>
          <p14:tracePt t="139356" x="1133475" y="4527550"/>
          <p14:tracePt t="139372" x="1149350" y="4518025"/>
          <p14:tracePt t="139389" x="1206500" y="4479925"/>
          <p14:tracePt t="139405" x="1238250" y="4460875"/>
          <p14:tracePt t="139423" x="1266825" y="4441825"/>
          <p14:tracePt t="139439" x="1276350" y="4438650"/>
          <p14:tracePt t="139455" x="1292225" y="4438650"/>
          <p14:tracePt t="139502" x="1295400" y="4438650"/>
          <p14:tracePt t="139509" x="1301750" y="4438650"/>
          <p14:tracePt t="139522" x="1304925" y="4438650"/>
          <p14:tracePt t="139539" x="1320800" y="4438650"/>
          <p14:tracePt t="139555" x="1330325" y="4438650"/>
          <p14:tracePt t="139571" x="1346200" y="4438650"/>
          <p14:tracePt t="139589" x="1358900" y="4438650"/>
          <p14:tracePt t="139605" x="1374775" y="4441825"/>
          <p14:tracePt t="139623" x="1431925" y="4454525"/>
          <p14:tracePt t="139639" x="1476375" y="4467225"/>
          <p14:tracePt t="139656" x="1520825" y="4479925"/>
          <p14:tracePt t="139671" x="1558925" y="4492625"/>
          <p14:tracePt t="139689" x="1600200" y="4498975"/>
          <p14:tracePt t="139706" x="1622425" y="4498975"/>
          <p14:tracePt t="139723" x="1641475" y="4498975"/>
          <p14:tracePt t="139739" x="1647825" y="4498975"/>
          <p14:tracePt t="139755" x="1651000" y="4498975"/>
          <p14:tracePt t="139772" x="1666875" y="4498975"/>
          <p14:tracePt t="139788" x="1676400" y="4498975"/>
          <p14:tracePt t="139805" x="1692275" y="4498975"/>
          <p14:tracePt t="139822" x="1704975" y="4498975"/>
          <p14:tracePt t="139838" x="1714500" y="4502150"/>
          <p14:tracePt t="139855" x="1720850" y="4502150"/>
          <p14:tracePt t="140792" x="1774825" y="4514850"/>
          <p14:tracePt t="140799" x="1857375" y="4533900"/>
          <p14:tracePt t="140806" x="1927225" y="4552950"/>
          <p14:tracePt t="140822" x="2070100" y="4568825"/>
          <p14:tracePt t="140839" x="2193925" y="4568825"/>
          <p14:tracePt t="140856" x="2349500" y="4556125"/>
          <p14:tracePt t="140889" x="2498725" y="4521200"/>
          <p14:tracePt t="140922" x="2657475" y="4470400"/>
          <p14:tracePt t="140939" x="2711450" y="4454525"/>
          <p14:tracePt t="140955" x="2778125" y="4435475"/>
          <p14:tracePt t="140972" x="2797175" y="4435475"/>
          <p14:tracePt t="140989" x="2828925" y="4435475"/>
          <p14:tracePt t="141005" x="2841625" y="4435475"/>
          <p14:tracePt t="141022" x="2851150" y="4435475"/>
          <p14:tracePt t="141038" x="2867025" y="4435475"/>
          <p14:tracePt t="141055" x="2882900" y="4435475"/>
          <p14:tracePt t="141072" x="2892425" y="4425950"/>
          <p14:tracePt t="141088" x="2908300" y="4425950"/>
          <p14:tracePt t="141105" x="2927350" y="4425950"/>
          <p14:tracePt t="141123" x="2943225" y="4425950"/>
          <p14:tracePt t="141139" x="2952750" y="4422775"/>
          <p14:tracePt t="141155" x="2971800" y="4422775"/>
          <p14:tracePt t="141172" x="2981325" y="4422775"/>
          <p14:tracePt t="141189" x="2987675" y="4422775"/>
          <p14:tracePt t="141205" x="2990850" y="4422775"/>
          <p14:tracePt t="141222" x="2997200" y="4422775"/>
          <p14:tracePt t="141239" x="3003550" y="4422775"/>
          <p14:tracePt t="141348" x="3006725" y="4422775"/>
          <p14:tracePt t="141362" x="3016250" y="4422775"/>
          <p14:tracePt t="142417" x="3041650" y="4422775"/>
          <p14:tracePt t="142428" x="3086100" y="4422775"/>
          <p14:tracePt t="142443" x="3178175" y="4422775"/>
          <p14:tracePt t="142455" x="3260725" y="4422775"/>
          <p14:tracePt t="142472" x="3343275" y="4422775"/>
          <p14:tracePt t="142489" x="3473450" y="4413250"/>
          <p14:tracePt t="142522" x="3632200" y="4400550"/>
          <p14:tracePt t="142555" x="3714750" y="4394200"/>
          <p14:tracePt t="142572" x="3775075" y="4394200"/>
          <p14:tracePt t="142588" x="3813175" y="4394200"/>
          <p14:tracePt t="142605" x="3857625" y="4394200"/>
          <p14:tracePt t="142623" x="3889375" y="4394200"/>
          <p14:tracePt t="142639" x="3917950" y="4394200"/>
          <p14:tracePt t="142655" x="3940175" y="4394200"/>
          <p14:tracePt t="142672" x="3975100" y="4394200"/>
          <p14:tracePt t="142688" x="3990975" y="4394200"/>
          <p14:tracePt t="142705" x="4003675" y="4394200"/>
          <p14:tracePt t="142722" x="4044950" y="4394200"/>
          <p14:tracePt t="142738" x="4067175" y="4394200"/>
          <p14:tracePt t="142755" x="4095750" y="4394200"/>
          <p14:tracePt t="142772" x="4143375" y="4394200"/>
          <p14:tracePt t="142788" x="4171950" y="4394200"/>
          <p14:tracePt t="142805" x="4210050" y="4394200"/>
          <p14:tracePt t="142822" x="4241800" y="4394200"/>
          <p14:tracePt t="142838" x="4270375" y="4394200"/>
          <p14:tracePt t="142855" x="4286250" y="4394200"/>
          <p14:tracePt t="142872" x="4314825" y="4394200"/>
          <p14:tracePt t="142888" x="4333875" y="4394200"/>
          <p14:tracePt t="142905" x="4349750" y="4394200"/>
          <p14:tracePt t="142922" x="4391025" y="4394200"/>
          <p14:tracePt t="142938" x="4419600" y="4394200"/>
          <p14:tracePt t="142955" x="4441825" y="4394200"/>
          <p14:tracePt t="142972" x="4464050" y="4394200"/>
          <p14:tracePt t="142988" x="4479925" y="4394200"/>
          <p14:tracePt t="143005" x="4489450" y="4400550"/>
          <p14:tracePt t="143022" x="4502150" y="4400550"/>
          <p14:tracePt t="143039" x="4508500" y="4400550"/>
          <p14:tracePt t="143055" x="4518025" y="4400550"/>
          <p14:tracePt t="143072" x="4533900" y="4400550"/>
          <p14:tracePt t="143089" x="4543425" y="4400550"/>
          <p14:tracePt t="143105" x="4546600" y="4400550"/>
          <p14:tracePt t="143123" x="4556125" y="4400550"/>
          <p14:tracePt t="143335" x="4568825" y="4400550"/>
          <p14:tracePt t="143357" x="4572000" y="4400550"/>
          <p14:tracePt t="143378" x="4578350" y="4400550"/>
          <p14:tracePt t="143400" x="4581525" y="4400550"/>
          <p14:tracePt t="143414" x="4587875" y="4400550"/>
          <p14:tracePt t="143485" x="4591050" y="4400550"/>
          <p14:tracePt t="143506" x="4597400" y="4406900"/>
          <p14:tracePt t="143535" x="4600575" y="4406900"/>
          <p14:tracePt t="143542" x="4600575" y="4410075"/>
          <p14:tracePt t="143555" x="4600575" y="4416425"/>
          <p14:tracePt t="144355" x="4625975" y="4419600"/>
          <p14:tracePt t="144361" x="4654550" y="4435475"/>
          <p14:tracePt t="144372" x="4702175" y="4451350"/>
          <p14:tracePt t="144390" x="4826000" y="4473575"/>
          <p14:tracePt t="144406" x="4899025" y="4489450"/>
          <p14:tracePt t="144422" x="4949825" y="4489450"/>
          <p14:tracePt t="144439" x="5013325" y="4479925"/>
          <p14:tracePt t="144472" x="5149850" y="4451350"/>
          <p14:tracePt t="144505" x="5384800" y="4435475"/>
          <p14:tracePt t="144522" x="5445125" y="4435475"/>
          <p14:tracePt t="144539" x="5540375" y="4435475"/>
          <p14:tracePt t="144555" x="5575300" y="4435475"/>
          <p14:tracePt t="144572" x="5613400" y="4435475"/>
          <p14:tracePt t="144588" x="5635625" y="4435475"/>
          <p14:tracePt t="144605" x="5676900" y="4435475"/>
          <p14:tracePt t="144622" x="5699125" y="4435475"/>
          <p14:tracePt t="144639" x="5746750" y="4435475"/>
          <p14:tracePt t="144654" x="5781675" y="4435475"/>
          <p14:tracePt t="144671" x="5810250" y="4435475"/>
          <p14:tracePt t="144689" x="5851525" y="4429125"/>
          <p14:tracePt t="144705" x="5876925" y="4416425"/>
          <p14:tracePt t="144722" x="5899150" y="4406900"/>
          <p14:tracePt t="144739" x="5921375" y="4400550"/>
          <p14:tracePt t="144754" x="5930900" y="4400550"/>
          <p14:tracePt t="144771" x="5940425" y="4400550"/>
          <p14:tracePt t="144788" x="5956300" y="4400550"/>
          <p14:tracePt t="144846" x="5959475" y="4400550"/>
          <p14:tracePt t="145937" x="6000750" y="4410075"/>
          <p14:tracePt t="145944" x="6057900" y="4419600"/>
          <p14:tracePt t="145955" x="6118225" y="4425950"/>
          <p14:tracePt t="145972" x="6257925" y="4422775"/>
          <p14:tracePt t="145988" x="6365875" y="4406900"/>
          <p14:tracePt t="146005" x="6473825" y="4391025"/>
          <p14:tracePt t="146021" x="6638925" y="4371975"/>
          <p14:tracePt t="146055" x="6835775" y="4371975"/>
          <p14:tracePt t="146088" x="7058025" y="4371975"/>
          <p14:tracePt t="146104" x="7118350" y="4371975"/>
          <p14:tracePt t="146121" x="7188200" y="4371975"/>
          <p14:tracePt t="146138" x="7245350" y="4371975"/>
          <p14:tracePt t="146154" x="7305675" y="4371975"/>
          <p14:tracePt t="146172" x="7391400" y="4371975"/>
          <p14:tracePt t="146188" x="7445375" y="4371975"/>
          <p14:tracePt t="146205" x="7489825" y="4371975"/>
          <p14:tracePt t="146223" x="7537450" y="4371975"/>
          <p14:tracePt t="146239" x="7556500" y="4371975"/>
          <p14:tracePt t="146255" x="7572375" y="4371975"/>
          <p14:tracePt t="146271" x="7604125" y="4371975"/>
          <p14:tracePt t="146288" x="7626350" y="4371975"/>
          <p14:tracePt t="146305" x="7658100" y="4371975"/>
          <p14:tracePt t="146321" x="7683500" y="4371975"/>
          <p14:tracePt t="146338" x="7699375" y="4371975"/>
          <p14:tracePt t="146355" x="7708900" y="4371975"/>
          <p14:tracePt t="146371" x="7712075" y="4371975"/>
          <p14:tracePt t="146463" x="7705725" y="4371975"/>
          <p14:tracePt t="146470" x="7702550" y="4371975"/>
          <p14:tracePt t="146477" x="7683500" y="4371975"/>
          <p14:tracePt t="146488" x="7673975" y="4368800"/>
          <p14:tracePt t="146504" x="7620000" y="4352925"/>
          <p14:tracePt t="146521" x="7505700" y="4324350"/>
          <p14:tracePt t="146538" x="7410450" y="4308475"/>
          <p14:tracePt t="146555" x="7286625" y="4286250"/>
          <p14:tracePt t="146572" x="7242175" y="4286250"/>
          <p14:tracePt t="146587" x="7219950" y="4286250"/>
          <p14:tracePt t="146604" x="7210425" y="4286250"/>
          <p14:tracePt t="146622" x="7191375" y="4286250"/>
          <p14:tracePt t="146637" x="7181850" y="4286250"/>
          <p14:tracePt t="146654" x="7172325" y="4286250"/>
          <p14:tracePt t="146713" x="7172325" y="4292600"/>
          <p14:tracePt t="146720" x="7178675" y="4292600"/>
          <p14:tracePt t="146727" x="7181850" y="4292600"/>
          <p14:tracePt t="146738" x="7194550" y="4295775"/>
          <p14:tracePt t="146755" x="7248525" y="4305300"/>
          <p14:tracePt t="146771" x="7292975" y="4311650"/>
          <p14:tracePt t="146788" x="7340600" y="4324350"/>
          <p14:tracePt t="146804" x="7400925" y="4330700"/>
          <p14:tracePt t="146822" x="7439025" y="4337050"/>
          <p14:tracePt t="146838" x="7489825" y="4337050"/>
          <p14:tracePt t="146854" x="7569200" y="4337050"/>
          <p14:tracePt t="146872" x="7613650" y="4337050"/>
          <p14:tracePt t="146888" x="7658100" y="4337050"/>
          <p14:tracePt t="146904" x="7689850" y="4337050"/>
          <p14:tracePt t="146921" x="7718425" y="4337050"/>
          <p14:tracePt t="146938" x="7740650" y="4337050"/>
          <p14:tracePt t="146955" x="7781925" y="4337050"/>
          <p14:tracePt t="146971" x="7826375" y="4337050"/>
          <p14:tracePt t="146988" x="7861300" y="4337050"/>
          <p14:tracePt t="147005" x="7915275" y="4337050"/>
          <p14:tracePt t="147021" x="7947025" y="4337050"/>
          <p14:tracePt t="147038" x="7969250" y="4337050"/>
          <p14:tracePt t="147054" x="8001000" y="4337050"/>
          <p14:tracePt t="147071" x="8010525" y="4337050"/>
          <p14:tracePt t="147088" x="8026400" y="4337050"/>
          <p14:tracePt t="147104" x="8058150" y="4337050"/>
          <p14:tracePt t="147121" x="8083550" y="4343400"/>
          <p14:tracePt t="147138" x="8112125" y="4349750"/>
          <p14:tracePt t="147155" x="8159750" y="4359275"/>
          <p14:tracePt t="147172" x="8204200" y="4365625"/>
          <p14:tracePt t="147190" x="8235950" y="4371975"/>
          <p14:tracePt t="147205" x="8267700" y="4378325"/>
          <p14:tracePt t="147222" x="8299450" y="4378325"/>
          <p14:tracePt t="147238" x="8321675" y="4378325"/>
          <p14:tracePt t="147255" x="8382000" y="4378325"/>
          <p14:tracePt t="147271" x="8426450" y="4384675"/>
          <p14:tracePt t="147288" x="8455025" y="4384675"/>
          <p14:tracePt t="147304" x="8496300" y="4384675"/>
          <p14:tracePt t="147321" x="8518525" y="4384675"/>
          <p14:tracePt t="147338" x="8540750" y="4384675"/>
          <p14:tracePt t="147354" x="8556625" y="4384675"/>
          <p14:tracePt t="147371" x="8566150" y="4384675"/>
          <p14:tracePt t="147388" x="8582025" y="4384675"/>
          <p14:tracePt t="147404" x="8591550" y="4391025"/>
          <p14:tracePt t="147421" x="8594725" y="4391025"/>
          <p14:tracePt t="147639" x="8594725" y="4394200"/>
          <p14:tracePt t="147646" x="8588375" y="4394200"/>
          <p14:tracePt t="147654" x="8578850" y="4400550"/>
          <p14:tracePt t="147672" x="8569325" y="4400550"/>
          <p14:tracePt t="147689" x="8543925" y="4400550"/>
          <p14:tracePt t="147704" x="8512175" y="4400550"/>
          <p14:tracePt t="147721" x="8489950" y="4400550"/>
          <p14:tracePt t="147738" x="8435975" y="4400550"/>
          <p14:tracePt t="147754" x="8391525" y="4400550"/>
          <p14:tracePt t="147771" x="8362950" y="4406900"/>
          <p14:tracePt t="147788" x="8299450" y="4406900"/>
          <p14:tracePt t="147804" x="8255000" y="4406900"/>
          <p14:tracePt t="147821" x="8213725" y="4406900"/>
          <p14:tracePt t="147838" x="8150225" y="4406900"/>
          <p14:tracePt t="147854" x="8112125" y="4406900"/>
          <p14:tracePt t="147872" x="8067675" y="4413250"/>
          <p14:tracePt t="147889" x="8013700" y="4419600"/>
          <p14:tracePt t="147905" x="7991475" y="4419600"/>
          <p14:tracePt t="147921" x="7962900" y="4419600"/>
          <p14:tracePt t="147938" x="7927975" y="4419600"/>
          <p14:tracePt t="147954" x="7899400" y="4419600"/>
          <p14:tracePt t="147971" x="7877175" y="4419600"/>
          <p14:tracePt t="147988" x="7823200" y="4419600"/>
          <p14:tracePt t="148004" x="7778750" y="4419600"/>
          <p14:tracePt t="148021" x="7756525" y="4419600"/>
          <p14:tracePt t="148038" x="7721600" y="4419600"/>
          <p14:tracePt t="148054" x="7712075" y="4419600"/>
          <p14:tracePt t="148071" x="7702550" y="4419600"/>
          <p14:tracePt t="148088" x="7683500" y="4419600"/>
          <p14:tracePt t="148104" x="7673975" y="4419600"/>
          <p14:tracePt t="148121" x="7664450" y="4419600"/>
          <p14:tracePt t="148138" x="7648575" y="4419600"/>
          <p14:tracePt t="148154" x="7632700" y="4419600"/>
          <p14:tracePt t="148172" x="7623175" y="4419600"/>
          <p14:tracePt t="148196" x="7623175" y="4429125"/>
          <p14:tracePt t="148209" x="7623175" y="4432300"/>
          <p14:tracePt t="148230" x="7623175" y="4438650"/>
          <p14:tracePt t="148237" x="7623175" y="4441825"/>
          <p14:tracePt t="148254" x="7629525" y="4448175"/>
          <p14:tracePt t="148271" x="7651750" y="4457700"/>
          <p14:tracePt t="148288" x="7686675" y="4470400"/>
          <p14:tracePt t="148304" x="7731125" y="4470400"/>
          <p14:tracePt t="148321" x="7775575" y="4483100"/>
          <p14:tracePt t="148337" x="7829550" y="4483100"/>
          <p14:tracePt t="148355" x="7861300" y="4483100"/>
          <p14:tracePt t="148371" x="7902575" y="4483100"/>
          <p14:tracePt t="148388" x="7969250" y="4473575"/>
          <p14:tracePt t="148404" x="8004175" y="4467225"/>
          <p14:tracePt t="148422" x="8054975" y="4454525"/>
          <p14:tracePt t="148438" x="8083550" y="4454525"/>
          <p14:tracePt t="148455" x="8099425" y="4448175"/>
          <p14:tracePt t="148472" x="8112125" y="4445000"/>
          <p14:tracePt t="148488" x="8128000" y="4445000"/>
          <p14:tracePt t="148504" x="8137525" y="4445000"/>
          <p14:tracePt t="148522" x="8153400" y="4435475"/>
          <p14:tracePt t="148538" x="8162925" y="4435475"/>
          <p14:tracePt t="148554" x="8178800" y="4429125"/>
          <p14:tracePt t="148572" x="8207375" y="4406900"/>
          <p14:tracePt t="148588" x="8235950" y="4400550"/>
          <p14:tracePt t="148604" x="8258175" y="4400550"/>
          <p14:tracePt t="148622" x="8293100" y="4394200"/>
          <p14:tracePt t="148637" x="8308975" y="4394200"/>
          <p14:tracePt t="148654" x="8318500" y="4391025"/>
          <p14:tracePt t="148672" x="8343900" y="4384675"/>
          <p14:tracePt t="148688" x="8353425" y="4384675"/>
          <p14:tracePt t="148704" x="8375650" y="4384675"/>
          <p14:tracePt t="148722" x="8407400" y="4378325"/>
          <p14:tracePt t="148738" x="8426450" y="4371975"/>
          <p14:tracePt t="148754" x="8439150" y="4368800"/>
          <p14:tracePt t="148771" x="8461375" y="4368800"/>
          <p14:tracePt t="148788" x="8470900" y="4368800"/>
          <p14:tracePt t="148821" x="8474075" y="4368800"/>
          <p14:tracePt t="148914" x="8467725" y="4368800"/>
          <p14:tracePt t="148922" x="8464550" y="4368800"/>
          <p14:tracePt t="148938" x="8455025" y="4368800"/>
          <p14:tracePt t="148954" x="8439150" y="4368800"/>
          <p14:tracePt t="148972" x="8416925" y="4368800"/>
          <p14:tracePt t="148988" x="8388350" y="4368800"/>
          <p14:tracePt t="149004" x="8359775" y="4368800"/>
          <p14:tracePt t="149021" x="8289925" y="4368800"/>
          <p14:tracePt t="149038" x="8245475" y="4368800"/>
          <p14:tracePt t="149054" x="8194675" y="4368800"/>
          <p14:tracePt t="149071" x="8131175" y="4371975"/>
          <p14:tracePt t="149088" x="8099425" y="4378325"/>
          <p14:tracePt t="149104" x="8070850" y="4378325"/>
          <p14:tracePt t="149121" x="8039100" y="4378325"/>
          <p14:tracePt t="149138" x="8016875" y="4378325"/>
          <p14:tracePt t="149154" x="8001000" y="4378325"/>
          <p14:tracePt t="149172" x="7969250" y="4378325"/>
          <p14:tracePt t="149188" x="7959725" y="4378325"/>
          <p14:tracePt t="149192" x="7956550" y="4378325"/>
          <p14:tracePt t="149204" x="7950200" y="4378325"/>
          <p14:tracePt t="149222" x="7934325" y="4378325"/>
          <p14:tracePt t="149238" x="7921625" y="4378325"/>
          <p14:tracePt t="149254" x="7912100" y="4378325"/>
          <p14:tracePt t="149272" x="7905750" y="4378325"/>
          <p14:tracePt t="149288" x="7896225" y="4378325"/>
          <p14:tracePt t="149321" x="7886700" y="4378325"/>
          <p14:tracePt t="149338" x="7880350" y="4378325"/>
          <p14:tracePt t="149356" x="7861300" y="4378325"/>
          <p14:tracePt t="149372" x="7851775" y="4378325"/>
          <p14:tracePt t="149388" x="7842250" y="4378325"/>
          <p14:tracePt t="149405" x="7823200" y="4378325"/>
          <p14:tracePt t="149421" x="7810500" y="4378325"/>
          <p14:tracePt t="149437" x="7797800" y="4378325"/>
          <p14:tracePt t="149455" x="7756525" y="4378325"/>
          <p14:tracePt t="149472" x="7734300" y="4378325"/>
          <p14:tracePt t="149488" x="7705725" y="4378325"/>
          <p14:tracePt t="149504" x="7683500" y="4378325"/>
          <p14:tracePt t="149521" x="7642225" y="4378325"/>
          <p14:tracePt t="149537" x="7620000" y="4381500"/>
          <p14:tracePt t="149555" x="7594600" y="4381500"/>
          <p14:tracePt t="149571" x="7585075" y="4381500"/>
          <p14:tracePt t="149587" x="7575550" y="4381500"/>
          <p14:tracePt t="149605" x="7559675" y="4381500"/>
          <p14:tracePt t="149621" x="7543800" y="4381500"/>
          <p14:tracePt t="149637" x="7534275" y="4381500"/>
          <p14:tracePt t="149654" x="7518400" y="4381500"/>
          <p14:tracePt t="149671" x="7508875" y="4381500"/>
          <p14:tracePt t="149688" x="7499350" y="4381500"/>
          <p14:tracePt t="149704" x="7496175" y="4381500"/>
          <p14:tracePt t="149721" x="7489825" y="4381500"/>
          <p14:tracePt t="150467" x="7508875" y="4381500"/>
          <p14:tracePt t="150475" x="7534275" y="4381500"/>
          <p14:tracePt t="150489" x="7562850" y="4381500"/>
          <p14:tracePt t="150504" x="7578725" y="4381500"/>
          <p14:tracePt t="150521" x="7594600" y="4381500"/>
          <p14:tracePt t="150538" x="7610475" y="4381500"/>
          <p14:tracePt t="150571" x="7661275" y="4381500"/>
          <p14:tracePt t="150604" x="7737475" y="4381500"/>
          <p14:tracePt t="150621" x="7766050" y="4381500"/>
          <p14:tracePt t="150638" x="7800975" y="4381500"/>
          <p14:tracePt t="150654" x="7816850" y="4381500"/>
          <p14:tracePt t="150671" x="7826375" y="4381500"/>
          <p14:tracePt t="150688" x="7845425" y="4381500"/>
          <p14:tracePt t="150704" x="7874000" y="4381500"/>
          <p14:tracePt t="150721" x="7896225" y="4381500"/>
          <p14:tracePt t="150738" x="7937500" y="4368800"/>
          <p14:tracePt t="150754" x="7953375" y="4368800"/>
          <p14:tracePt t="150770" x="7962900" y="4362450"/>
          <p14:tracePt t="150788" x="7985125" y="4362450"/>
          <p14:tracePt t="150804" x="7994650" y="4362450"/>
          <p14:tracePt t="150880" x="7997825" y="4362450"/>
          <p14:tracePt t="151579" x="7985125" y="4362450"/>
          <p14:tracePt t="151586" x="7959725" y="4362450"/>
          <p14:tracePt t="151593" x="7924800" y="4362450"/>
          <p14:tracePt t="151604" x="7899400" y="4362450"/>
          <p14:tracePt t="151621" x="7788275" y="4362450"/>
          <p14:tracePt t="151638" x="7718425" y="4362450"/>
          <p14:tracePt t="151671" x="7550150" y="4362450"/>
          <p14:tracePt t="151704" x="7493000" y="4362450"/>
          <p14:tracePt t="151721" x="7464425" y="4362450"/>
          <p14:tracePt t="151738" x="7454900" y="4362450"/>
          <p14:tracePt t="151754" x="7445375" y="4371975"/>
          <p14:tracePt t="151771" x="7429500" y="4375150"/>
          <p14:tracePt t="151787" x="7416800" y="4381500"/>
          <p14:tracePt t="151804" x="7394575" y="4381500"/>
          <p14:tracePt t="151821" x="7362825" y="4384675"/>
          <p14:tracePt t="151837" x="7350125" y="4384675"/>
          <p14:tracePt t="151854" x="7340600" y="4384675"/>
          <p14:tracePt t="151871" x="7327900" y="4384675"/>
          <p14:tracePt t="151888" x="7312025" y="4384675"/>
          <p14:tracePt t="151904" x="7302500" y="4391025"/>
          <p14:tracePt t="151921" x="7286625" y="4391025"/>
          <p14:tracePt t="151938" x="7277100" y="4391025"/>
          <p14:tracePt t="151954" x="7261225" y="4391025"/>
          <p14:tracePt t="151971" x="7248525" y="4391025"/>
          <p14:tracePt t="151987" x="7239000" y="4391025"/>
          <p14:tracePt t="152004" x="7229475" y="4391025"/>
          <p14:tracePt t="152021" x="7216775" y="4391025"/>
          <p14:tracePt t="152037" x="7213600" y="4391025"/>
          <p14:tracePt t="152635" x="7226300" y="4391025"/>
          <p14:tracePt t="152648" x="7248525" y="4391025"/>
          <p14:tracePt t="152659" x="7264400" y="4391025"/>
          <p14:tracePt t="152670" x="7296150" y="4391025"/>
          <p14:tracePt t="152691" x="7372350" y="4387850"/>
          <p14:tracePt t="152704" x="7445375" y="4387850"/>
          <p14:tracePt t="152737" x="7534275" y="4387850"/>
          <p14:tracePt t="152771" x="7575550" y="4387850"/>
          <p14:tracePt t="152787" x="7585075" y="4387850"/>
          <p14:tracePt t="152805" x="7600950" y="4387850"/>
          <p14:tracePt t="152820" x="7629525" y="4387850"/>
          <p14:tracePt t="152837" x="7651750" y="4387850"/>
          <p14:tracePt t="152854" x="7699375" y="4381500"/>
          <p14:tracePt t="152871" x="7737475" y="4375150"/>
          <p14:tracePt t="152887" x="7766050" y="4368800"/>
          <p14:tracePt t="152904" x="7791450" y="4368800"/>
          <p14:tracePt t="152921" x="7807325" y="4368800"/>
          <p14:tracePt t="152937" x="7816850" y="4368800"/>
          <p14:tracePt t="152954" x="7823200" y="4368800"/>
          <p14:tracePt t="152971" x="7832725" y="4368800"/>
          <p14:tracePt t="152988" x="7842250" y="4368800"/>
          <p14:tracePt t="153004" x="7858125" y="4368800"/>
          <p14:tracePt t="153020" x="7867650" y="4368800"/>
          <p14:tracePt t="153037" x="7870825" y="4368800"/>
          <p14:tracePt t="153054" x="7877175" y="4368800"/>
          <p14:tracePt t="153088" x="7880350" y="4368800"/>
          <p14:tracePt t="153132" x="7886700" y="4368800"/>
          <p14:tracePt t="153139" x="7893050" y="4368800"/>
          <p14:tracePt t="153154" x="7905750" y="4368800"/>
          <p14:tracePt t="153171" x="7912100" y="4368800"/>
          <p14:tracePt t="153188" x="7915275" y="4368800"/>
          <p14:tracePt t="153204" x="7921625" y="4368800"/>
          <p14:tracePt t="153221" x="7924800" y="4368800"/>
          <p14:tracePt t="153238" x="7937500" y="4368800"/>
          <p14:tracePt t="153254" x="7940675" y="4368800"/>
          <p14:tracePt t="153272" x="7950200" y="4368800"/>
          <p14:tracePt t="153288" x="7959725" y="4368800"/>
          <p14:tracePt t="153304" x="7966075" y="4368800"/>
          <p14:tracePt t="153589" x="7931150" y="4368800"/>
          <p14:tracePt t="153602" x="7870825" y="4368800"/>
          <p14:tracePt t="153613" x="7845425" y="4368800"/>
          <p14:tracePt t="153620" x="7810500" y="4368800"/>
          <p14:tracePt t="153638" x="7740650" y="4368800"/>
          <p14:tracePt t="153654" x="7699375" y="4368800"/>
          <p14:tracePt t="153671" x="7667625" y="4356100"/>
          <p14:tracePt t="153703" x="7604125" y="4356100"/>
          <p14:tracePt t="153737" x="7543800" y="4356100"/>
          <p14:tracePt t="153754" x="7521575" y="4356100"/>
          <p14:tracePt t="153771" x="7505700" y="4349750"/>
          <p14:tracePt t="153788" x="7486650" y="4346575"/>
          <p14:tracePt t="153805" x="7470775" y="4346575"/>
          <p14:tracePt t="153821" x="7461250" y="4346575"/>
          <p14:tracePt t="153837" x="7445375" y="4346575"/>
          <p14:tracePt t="153854" x="7435850" y="4346575"/>
          <p14:tracePt t="153871" x="7423150" y="4346575"/>
          <p14:tracePt t="153887" x="7416800" y="4346575"/>
          <p14:tracePt t="153930" x="7410450" y="4346575"/>
          <p14:tracePt t="154031" x="7410450" y="4340225"/>
          <p14:tracePt t="154920" x="7413625" y="4340225"/>
          <p14:tracePt t="154938" x="7435850" y="4337050"/>
          <p14:tracePt t="154957" x="7477125" y="4324350"/>
          <p14:tracePt t="154971" x="7515225" y="4318000"/>
          <p14:tracePt t="154987" x="7559675" y="4318000"/>
          <p14:tracePt t="155003" x="7594600" y="4318000"/>
          <p14:tracePt t="155037" x="7651750" y="4318000"/>
          <p14:tracePt t="155070" x="7673975" y="4318000"/>
          <p14:tracePt t="155087" x="7680325" y="4318000"/>
          <p14:tracePt t="155104" x="7696200" y="4318000"/>
          <p14:tracePt t="155121" x="7705725" y="4318000"/>
          <p14:tracePt t="155137" x="7715250" y="4318000"/>
          <p14:tracePt t="155154" x="7724775" y="4318000"/>
          <p14:tracePt t="155187" x="7731125" y="4318000"/>
          <p14:tracePt t="155903" x="7702550" y="4311650"/>
          <p14:tracePt t="155910" x="7654925" y="4311650"/>
          <p14:tracePt t="155921" x="7620000" y="4311650"/>
          <p14:tracePt t="155937" x="7559675" y="4311650"/>
          <p14:tracePt t="155954" x="7496175" y="4311650"/>
          <p14:tracePt t="155970" x="7467600" y="4311650"/>
          <p14:tracePt t="156004" x="7413625" y="4311650"/>
          <p14:tracePt t="156037" x="7394575" y="4318000"/>
          <p14:tracePt t="156054" x="7378700" y="4318000"/>
          <p14:tracePt t="156071" x="7362825" y="4318000"/>
          <p14:tracePt t="156087" x="7359650" y="4318000"/>
          <p14:tracePt t="156395" x="7366000" y="4324350"/>
          <p14:tracePt t="156402" x="7378700" y="4324350"/>
          <p14:tracePt t="156409" x="7397750" y="4330700"/>
          <p14:tracePt t="156420" x="7416800" y="4337050"/>
          <p14:tracePt t="156438" x="7464425" y="4349750"/>
          <p14:tracePt t="156453" x="7493000" y="4352925"/>
          <p14:tracePt t="156470" x="7505700" y="4352925"/>
          <p14:tracePt t="156487" x="7518400" y="4352925"/>
          <p14:tracePt t="156503" x="7527925" y="4352925"/>
          <p14:tracePt t="156520" x="7543800" y="4352925"/>
          <p14:tracePt t="156537" x="7553325" y="4352925"/>
          <p14:tracePt t="156554" x="7562850" y="4352925"/>
          <p14:tracePt t="156570" x="7572375" y="4352925"/>
          <p14:tracePt t="156587" x="7594600" y="4352925"/>
          <p14:tracePt t="156604" x="7604125" y="4352925"/>
          <p14:tracePt t="156930" x="7600950" y="4352925"/>
          <p14:tracePt t="156936" x="7597775" y="4352925"/>
          <p14:tracePt t="156943" x="7585075" y="4352925"/>
          <p14:tracePt t="156953" x="7581900" y="4352925"/>
          <p14:tracePt t="156971" x="7566025" y="4352925"/>
          <p14:tracePt t="156987" x="7556500" y="4352925"/>
          <p14:tracePt t="157003" x="7546975" y="4352925"/>
          <p14:tracePt t="157021" x="7531100" y="4352925"/>
          <p14:tracePt t="157037" x="7521575" y="4352925"/>
          <p14:tracePt t="160948" x="7559675" y="4368800"/>
          <p14:tracePt t="160954" x="7629525" y="4384675"/>
          <p14:tracePt t="160970" x="7747000" y="4410075"/>
          <p14:tracePt t="160987" x="7835900" y="4435475"/>
          <p14:tracePt t="161004" x="7931150" y="4435475"/>
          <p14:tracePt t="161020" x="7991475" y="4422775"/>
          <p14:tracePt t="161036" x="8054975" y="4416425"/>
          <p14:tracePt t="161070" x="8153400" y="4403725"/>
          <p14:tracePt t="161104" x="8210550" y="4397375"/>
          <p14:tracePt t="161120" x="8220075" y="4387850"/>
          <p14:tracePt t="161136" x="8235950" y="4378325"/>
          <p14:tracePt t="161153" x="8248650" y="4371975"/>
          <p14:tracePt t="161169" x="8258175" y="4371975"/>
          <p14:tracePt t="161187" x="8270875" y="4371975"/>
          <p14:tracePt t="161283" x="8267700" y="4371975"/>
          <p14:tracePt t="161289" x="8261350" y="4371975"/>
          <p14:tracePt t="161303" x="8242300" y="4362450"/>
          <p14:tracePt t="161319" x="8159750" y="4346575"/>
          <p14:tracePt t="161336" x="8042275" y="4330700"/>
          <p14:tracePt t="161354" x="7912100" y="4324350"/>
          <p14:tracePt t="161369" x="7816850" y="4324350"/>
          <p14:tracePt t="161387" x="7775575" y="4324350"/>
          <p14:tracePt t="161403" x="7718425" y="4327525"/>
          <p14:tracePt t="161420" x="7689850" y="4333875"/>
          <p14:tracePt t="161436" x="7680325" y="4337050"/>
          <p14:tracePt t="161453" x="7651750" y="4343400"/>
          <p14:tracePt t="161469" x="7635875" y="4346575"/>
          <p14:tracePt t="161487" x="7626350" y="4352925"/>
          <p14:tracePt t="161504" x="7613650" y="4352925"/>
          <p14:tracePt t="161520" x="7604125" y="4352925"/>
          <p14:tracePt t="161537" x="7588250" y="4352925"/>
          <p14:tracePt t="161553" x="7572375" y="4352925"/>
          <p14:tracePt t="161569" x="7562850" y="4352925"/>
          <p14:tracePt t="161587" x="7553325" y="4352925"/>
          <p14:tracePt t="161603" x="7540625" y="4352925"/>
          <p14:tracePt t="161620" x="7527925" y="4352925"/>
          <p14:tracePt t="161653" x="7531100" y="4352925"/>
          <p14:tracePt t="161669" x="7553325" y="4346575"/>
          <p14:tracePt t="161686" x="7613650" y="4340225"/>
          <p14:tracePt t="161703" x="7753350" y="4340225"/>
          <p14:tracePt t="161720" x="7826375" y="4340225"/>
          <p14:tracePt t="161737" x="7886700" y="4343400"/>
          <p14:tracePt t="161753" x="7981950" y="4343400"/>
          <p14:tracePt t="161770" x="8032750" y="4349750"/>
          <p14:tracePt t="161786" x="8086725" y="4349750"/>
          <p14:tracePt t="161804" x="8140700" y="4349750"/>
          <p14:tracePt t="161820" x="8162925" y="4349750"/>
          <p14:tracePt t="161836" x="8185150" y="4349750"/>
          <p14:tracePt t="161853" x="8201025" y="4349750"/>
          <p14:tracePt t="161870" x="8210550" y="4349750"/>
          <p14:tracePt t="161887" x="8226425" y="4349750"/>
          <p14:tracePt t="161966" x="8229600" y="4349750"/>
          <p14:tracePt t="164474" x="8223250" y="4349750"/>
          <p14:tracePt t="164481" x="8220075" y="4349750"/>
          <p14:tracePt t="164488" x="8213725" y="4349750"/>
          <p14:tracePt t="164503" x="8204200" y="4349750"/>
          <p14:tracePt t="164520" x="8188325" y="4349750"/>
          <p14:tracePt t="164553" x="8166100" y="4349750"/>
          <p14:tracePt t="164586" x="8105775" y="4346575"/>
          <p14:tracePt t="164603" x="8016875" y="4324350"/>
          <p14:tracePt t="164620" x="7896225" y="4298950"/>
          <p14:tracePt t="164636" x="7810500" y="4283075"/>
          <p14:tracePt t="164653" x="7721600" y="4283075"/>
          <p14:tracePt t="164670" x="7677150" y="4283075"/>
          <p14:tracePt t="164687" x="7645400" y="4283075"/>
          <p14:tracePt t="164702" x="7616825" y="4286250"/>
          <p14:tracePt t="164720" x="7591425" y="4305300"/>
          <p14:tracePt t="164737" x="7550150" y="4311650"/>
          <p14:tracePt t="164753" x="7512050" y="4318000"/>
          <p14:tracePt t="164770" x="7489825" y="4318000"/>
          <p14:tracePt t="164787" x="7458075" y="4318000"/>
          <p14:tracePt t="164803" x="7448550" y="4318000"/>
          <p14:tracePt t="164820" x="7439025" y="4318000"/>
          <p14:tracePt t="164837" x="7423150" y="4318000"/>
          <p14:tracePt t="164853" x="7413625" y="4318000"/>
          <p14:tracePt t="164902" x="7407275" y="4318000"/>
          <p14:tracePt t="164965" x="7407275" y="4321175"/>
          <p14:tracePt t="166441" x="7292975" y="4292600"/>
          <p14:tracePt t="166447" x="7061200" y="4238625"/>
          <p14:tracePt t="166454" x="6784975" y="4165600"/>
          <p14:tracePt t="166469" x="6111875" y="4089400"/>
          <p14:tracePt t="166487" x="5384800" y="4057650"/>
          <p14:tracePt t="166505" x="4387850" y="4133850"/>
          <p14:tracePt t="166538" x="3213100" y="4337050"/>
          <p14:tracePt t="166571" x="2311400" y="4505325"/>
          <p14:tracePt t="166589" x="2051050" y="4537075"/>
          <p14:tracePt t="166604" x="1685925" y="4575175"/>
          <p14:tracePt t="166620" x="1501775" y="4594225"/>
          <p14:tracePt t="166636" x="1330325" y="4613275"/>
          <p14:tracePt t="166654" x="1155700" y="4619625"/>
          <p14:tracePt t="166670" x="1028700" y="4619625"/>
          <p14:tracePt t="166686" x="901700" y="4619625"/>
          <p14:tracePt t="166703" x="793750" y="4619625"/>
          <p14:tracePt t="166719" x="733425" y="4619625"/>
          <p14:tracePt t="166736" x="673100" y="4619625"/>
          <p14:tracePt t="166753" x="587375" y="4616450"/>
          <p14:tracePt t="166769" x="527050" y="4616450"/>
          <p14:tracePt t="166786" x="482600" y="4616450"/>
          <p14:tracePt t="166803" x="428625" y="4616450"/>
          <p14:tracePt t="166819" x="406400" y="4616450"/>
          <p14:tracePt t="166836" x="384175" y="4616450"/>
          <p14:tracePt t="166853" x="371475" y="4616450"/>
          <p14:tracePt t="166869" x="358775" y="4616450"/>
          <p14:tracePt t="166886" x="355600" y="4606925"/>
          <p14:tracePt t="166903" x="355600" y="4575175"/>
          <p14:tracePt t="166919" x="365125" y="4543425"/>
          <p14:tracePt t="166936" x="390525" y="4505325"/>
          <p14:tracePt t="166953" x="460375" y="4441825"/>
          <p14:tracePt t="166969" x="539750" y="4394200"/>
          <p14:tracePt t="166986" x="638175" y="4362450"/>
          <p14:tracePt t="167003" x="838200" y="4337050"/>
          <p14:tracePt t="167019" x="996950" y="4337050"/>
          <p14:tracePt t="167036" x="1104900" y="4349750"/>
          <p14:tracePt t="167053" x="1270000" y="4375150"/>
          <p14:tracePt t="167069" x="1355725" y="4391025"/>
          <p14:tracePt t="167086" x="1422400" y="4413250"/>
          <p14:tracePt t="167102" x="1482725" y="4413250"/>
          <p14:tracePt t="167119" x="1543050" y="4413250"/>
          <p14:tracePt t="167136" x="1663700" y="4387850"/>
          <p14:tracePt t="167153" x="1870075" y="4371975"/>
          <p14:tracePt t="167169" x="1965325" y="4362450"/>
          <p14:tracePt t="167186" x="2035175" y="4362450"/>
          <p14:tracePt t="167202" x="2098675" y="4362450"/>
          <p14:tracePt t="167219" x="2108200" y="4362450"/>
          <p14:tracePt t="167236" x="2117725" y="4362450"/>
          <p14:tracePt t="167253" x="2127250" y="4362450"/>
          <p14:tracePt t="167316" x="2127250" y="4359275"/>
          <p14:tracePt t="167323" x="2120900" y="4352925"/>
          <p14:tracePt t="167336" x="2117725" y="4349750"/>
          <p14:tracePt t="167353" x="2066925" y="4324350"/>
          <p14:tracePt t="167370" x="2022475" y="4311650"/>
          <p14:tracePt t="167386" x="1927225" y="4295775"/>
          <p14:tracePt t="167404" x="1806575" y="4279900"/>
          <p14:tracePt t="167420" x="1724025" y="4279900"/>
          <p14:tracePt t="167436" x="1641475" y="4279900"/>
          <p14:tracePt t="167453" x="1508125" y="4292600"/>
          <p14:tracePt t="167470" x="1435100" y="4298950"/>
          <p14:tracePt t="167487" x="1365250" y="4305300"/>
          <p14:tracePt t="167503" x="1320800" y="4311650"/>
          <p14:tracePt t="167521" x="1289050" y="4311650"/>
          <p14:tracePt t="167537" x="1250950" y="4311650"/>
          <p14:tracePt t="167552" x="1235075" y="4311650"/>
          <p14:tracePt t="167569" x="1219200" y="4311650"/>
          <p14:tracePt t="167586" x="1203325" y="4311650"/>
          <p14:tracePt t="167687" x="1206500" y="4311650"/>
          <p14:tracePt t="167694" x="1216025" y="4311650"/>
          <p14:tracePt t="167702" x="1235075" y="4311650"/>
          <p14:tracePt t="167719" x="1285875" y="4311650"/>
          <p14:tracePt t="167736" x="1425575" y="4311650"/>
          <p14:tracePt t="167753" x="1489075" y="4318000"/>
          <p14:tracePt t="167769" x="1533525" y="4318000"/>
          <p14:tracePt t="167786" x="1558925" y="4318000"/>
          <p14:tracePt t="167802" x="1581150" y="4318000"/>
          <p14:tracePt t="167820" x="1597025" y="4318000"/>
          <p14:tracePt t="167836" x="1628775" y="4318000"/>
          <p14:tracePt t="167852" x="1657350" y="4318000"/>
          <p14:tracePt t="167869" x="1711325" y="4318000"/>
          <p14:tracePt t="167886" x="1771650" y="4318000"/>
          <p14:tracePt t="167902" x="1787525" y="4318000"/>
          <p14:tracePt t="167919" x="1797050" y="4318000"/>
          <p14:tracePt t="167936" x="1812925" y="4318000"/>
          <p14:tracePt t="168014" x="1809750" y="4318000"/>
          <p14:tracePt t="168022" x="1800225" y="4318000"/>
          <p14:tracePt t="168035" x="1790700" y="4318000"/>
          <p14:tracePt t="168052" x="1781175" y="4318000"/>
          <p14:tracePt t="168069" x="1771650" y="4318000"/>
          <p14:tracePt t="168085" x="1752600" y="4318000"/>
          <p14:tracePt t="168102" x="1743075" y="4318000"/>
          <p14:tracePt t="168119" x="1720850" y="4318000"/>
          <p14:tracePt t="168135" x="1679575" y="4318000"/>
          <p14:tracePt t="168152" x="1657350" y="4318000"/>
          <p14:tracePt t="168169" x="1628775" y="4318000"/>
          <p14:tracePt t="168186" x="1581150" y="4318000"/>
          <p14:tracePt t="168202" x="1558925" y="4318000"/>
          <p14:tracePt t="168219" x="1536700" y="4318000"/>
          <p14:tracePt t="168237" x="1517650" y="4318000"/>
          <p14:tracePt t="168253" x="1508125" y="4318000"/>
          <p14:tracePt t="168270" x="1498600" y="4318000"/>
          <p14:tracePt t="168286" x="1476375" y="4318000"/>
          <p14:tracePt t="169625" x="1479550" y="4318000"/>
          <p14:tracePt t="169632" x="1482725" y="4318000"/>
          <p14:tracePt t="169639" x="1489075" y="4318000"/>
          <p14:tracePt t="169653" x="1504950" y="4318000"/>
          <p14:tracePt t="169669" x="1514475" y="4318000"/>
          <p14:tracePt t="169686" x="1530350" y="4318000"/>
          <p14:tracePt t="169703" x="1549400" y="4318000"/>
          <p14:tracePt t="169735" x="1568450" y="4318000"/>
          <p14:tracePt t="169770" x="1597025" y="4318000"/>
          <p14:tracePt t="169803" x="1603375" y="4318000"/>
          <p14:tracePt t="172076" x="1628775" y="4337050"/>
          <p14:tracePt t="172083" x="1657350" y="4359275"/>
          <p14:tracePt t="172090" x="1708150" y="4394200"/>
          <p14:tracePt t="172102" x="1739900" y="4416425"/>
          <p14:tracePt t="172119" x="1870075" y="4498975"/>
          <p14:tracePt t="172135" x="1943100" y="4552950"/>
          <p14:tracePt t="172168" x="2076450" y="4629150"/>
          <p14:tracePt t="172202" x="2124075" y="4654550"/>
          <p14:tracePt t="172219" x="2136775" y="4667250"/>
          <p14:tracePt t="172235" x="2146300" y="4683125"/>
          <p14:tracePt t="172251" x="2152650" y="4692650"/>
          <p14:tracePt t="172525" x="2149475" y="4679950"/>
          <p14:tracePt t="172532" x="2149475" y="4667250"/>
          <p14:tracePt t="172539" x="2143125" y="4657725"/>
          <p14:tracePt t="172553" x="2136775" y="4625975"/>
          <p14:tracePt t="172569" x="2120900" y="4603750"/>
          <p14:tracePt t="172585" x="2108200" y="4565650"/>
          <p14:tracePt t="172602" x="2089150" y="4524375"/>
          <p14:tracePt t="172619" x="2076450" y="4492625"/>
          <p14:tracePt t="172635" x="2060575" y="4476750"/>
          <p14:tracePt t="172652" x="2044700" y="4460875"/>
          <p14:tracePt t="172668" x="2035175" y="4451350"/>
          <p14:tracePt t="172686" x="2025650" y="4441825"/>
          <p14:tracePt t="172702" x="2006600" y="4425950"/>
          <p14:tracePt t="172719" x="1997075" y="4416425"/>
          <p14:tracePt t="172735" x="1984375" y="4400550"/>
          <p14:tracePt t="172753" x="1965325" y="4384675"/>
          <p14:tracePt t="172769" x="1958975" y="4381500"/>
          <p14:tracePt t="173166" x="1958975" y="4375150"/>
          <p14:tracePt t="173194" x="1958975" y="4365625"/>
          <p14:tracePt t="173608" x="2022475" y="4394200"/>
          <p14:tracePt t="173615" x="2133600" y="4467225"/>
          <p14:tracePt t="173622" x="2263775" y="4530725"/>
          <p14:tracePt t="173635" x="2495550" y="4679950"/>
          <p14:tracePt t="173653" x="2743200" y="4870450"/>
          <p14:tracePt t="173671" x="2959100" y="5026025"/>
          <p14:tracePt t="173703" x="3343275" y="5334000"/>
          <p14:tracePt t="173736" x="3727450" y="5756275"/>
          <p14:tracePt t="173753" x="3895725" y="5946775"/>
          <p14:tracePt t="173769" x="4013200" y="6073775"/>
          <p14:tracePt t="173785" x="4137025" y="6242050"/>
          <p14:tracePt t="173801" x="4181475" y="6299200"/>
          <p14:tracePt t="173818" x="4206875" y="6330950"/>
          <p14:tracePt t="173835" x="4222750" y="6359525"/>
          <p14:tracePt t="173852" x="4225925" y="6369050"/>
          <p14:tracePt t="173869" x="4238625" y="6381750"/>
          <p14:tracePt t="173886" x="4257675" y="6400800"/>
          <p14:tracePt t="173902" x="4267200" y="6410325"/>
          <p14:tracePt t="173919" x="4289425" y="6423025"/>
          <p14:tracePt t="173935" x="4324350" y="6429375"/>
          <p14:tracePt t="173952" x="4333875" y="6429375"/>
          <p14:tracePt t="173969" x="4343400" y="6429375"/>
          <p14:tracePt t="173985" x="4362450" y="6423025"/>
          <p14:tracePt t="174002" x="4375150" y="6413500"/>
          <p14:tracePt t="174019" x="4384675" y="6384925"/>
          <p14:tracePt t="174035" x="4410075" y="6346825"/>
          <p14:tracePt t="174051" x="4422775" y="6318250"/>
          <p14:tracePt t="174068" x="4432300" y="6292850"/>
          <p14:tracePt t="174085" x="4451350" y="6229350"/>
          <p14:tracePt t="174102" x="4473575" y="6175375"/>
          <p14:tracePt t="174119" x="4479925" y="6124575"/>
          <p14:tracePt t="174135" x="4479925" y="6067425"/>
          <p14:tracePt t="174152" x="4479925" y="6045200"/>
          <p14:tracePt t="174169" x="4479925" y="6026150"/>
          <p14:tracePt t="174185" x="4479925" y="5997575"/>
          <p14:tracePt t="174202" x="4476750" y="5981700"/>
          <p14:tracePt t="174219" x="4460875" y="5956300"/>
          <p14:tracePt t="174235" x="4448175" y="5924550"/>
          <p14:tracePt t="174252" x="4441825" y="5899150"/>
          <p14:tracePt t="174268" x="4432300" y="5883275"/>
          <p14:tracePt t="174285" x="4406900" y="5842000"/>
          <p14:tracePt t="174302" x="4394200" y="5819775"/>
          <p14:tracePt t="174319" x="4394200" y="5797550"/>
          <p14:tracePt t="174335" x="4391025" y="5756275"/>
          <p14:tracePt t="174352" x="4378325" y="5740400"/>
          <p14:tracePt t="174368" x="4368800" y="5711825"/>
          <p14:tracePt t="174385" x="4346575" y="5689600"/>
          <p14:tracePt t="174402" x="4321175" y="5657850"/>
          <p14:tracePt t="174418" x="4302125" y="5632450"/>
          <p14:tracePt t="174435" x="4270375" y="5591175"/>
          <p14:tracePt t="174452" x="4260850" y="5565775"/>
          <p14:tracePt t="174470" x="4260850" y="5546725"/>
          <p14:tracePt t="174486" x="4260850" y="5537200"/>
          <p14:tracePt t="174503" x="4260850" y="5527675"/>
          <p14:tracePt t="174519" x="4260850" y="5518150"/>
          <p14:tracePt t="174555" x="4260850" y="5511800"/>
          <p14:tracePt t="174948" x="4270375" y="5565775"/>
          <p14:tracePt t="174954" x="4279900" y="5622925"/>
          <p14:tracePt t="174968" x="4311650" y="5734050"/>
          <p14:tracePt t="175002" x="4346575" y="6000750"/>
          <p14:tracePt t="175035" x="4356100" y="6235700"/>
          <p14:tracePt t="175052" x="4356100" y="6280150"/>
          <p14:tracePt t="175068" x="4356100" y="6311900"/>
          <p14:tracePt t="175085" x="4352925" y="6343650"/>
          <p14:tracePt t="175102" x="4352925" y="6356350"/>
          <p14:tracePt t="175104" x="4346575" y="6369050"/>
          <p14:tracePt t="175119" x="4346575" y="6397625"/>
          <p14:tracePt t="175135" x="4346575" y="6419850"/>
          <p14:tracePt t="175152" x="4346575" y="6442075"/>
          <p14:tracePt t="175168" x="4346575" y="6483350"/>
          <p14:tracePt t="175185" x="4346575" y="6492875"/>
          <p14:tracePt t="175201" x="4346575" y="6508750"/>
          <p14:tracePt t="175219" x="4346575" y="6521450"/>
          <p14:tracePt t="175235" x="4346575" y="6530975"/>
          <p14:tracePt t="175253" x="4346575" y="6540500"/>
          <p14:tracePt t="175269" x="4343400" y="6540500"/>
          <p14:tracePt t="175285" x="4343400" y="6546850"/>
          <p14:tracePt t="175301" x="4337050" y="6546850"/>
          <p14:tracePt t="175368" x="4333875" y="6546850"/>
          <p14:tracePt t="175375" x="4327525" y="6546850"/>
          <p14:tracePt t="175389" x="4318000" y="6546850"/>
          <p14:tracePt t="175401" x="4318000" y="6543675"/>
          <p14:tracePt t="175419" x="4311650" y="6534150"/>
          <p14:tracePt t="175435" x="4308475" y="6534150"/>
          <p14:tracePt t="175452" x="4308475" y="6530975"/>
          <p14:tracePt t="175489" x="4302125" y="6530975"/>
          <p14:tracePt t="175511" x="4298950" y="6530975"/>
          <p14:tracePt t="175518" x="4292600" y="6530975"/>
          <p14:tracePt t="175535" x="4289425" y="6524625"/>
          <p14:tracePt t="176807" x="4283075" y="6515100"/>
          <p14:tracePt t="176814" x="4276725" y="6496050"/>
          <p14:tracePt t="176820" x="4264025" y="6477000"/>
          <p14:tracePt t="176834" x="4257675" y="6432550"/>
          <p14:tracePt t="176852" x="4257675" y="6378575"/>
          <p14:tracePt t="176869" x="4257675" y="6286500"/>
          <p14:tracePt t="176885" x="4279900" y="6099175"/>
          <p14:tracePt t="176918" x="4311650" y="5851525"/>
          <p14:tracePt t="176951" x="4330700" y="5645150"/>
          <p14:tracePt t="176969" x="4330700" y="5616575"/>
          <p14:tracePt t="176986" x="4330700" y="5568950"/>
          <p14:tracePt t="177002" x="4330700" y="5524500"/>
          <p14:tracePt t="177018" x="4330700" y="5489575"/>
          <p14:tracePt t="177035" x="4330700" y="5426075"/>
          <p14:tracePt t="177052" x="4330700" y="5397500"/>
          <p14:tracePt t="177068" x="4330700" y="5375275"/>
          <p14:tracePt t="177085" x="4330700" y="5349875"/>
          <p14:tracePt t="177102" x="4330700" y="5340350"/>
          <p14:tracePt t="177118" x="4330700" y="5330825"/>
          <p14:tracePt t="177119" x="4330700" y="5324475"/>
          <p14:tracePt t="177135" x="4330700" y="5314950"/>
          <p14:tracePt t="177152" x="4330700" y="5299075"/>
          <p14:tracePt t="177169" x="4330700" y="5289550"/>
          <p14:tracePt t="177185" x="4330700" y="5280025"/>
          <p14:tracePt t="177202" x="4330700" y="5273675"/>
          <p14:tracePt t="177997" x="4330700" y="5295900"/>
          <p14:tracePt t="178003" x="4330700" y="5311775"/>
          <p14:tracePt t="178019" x="4321175" y="5359400"/>
          <p14:tracePt t="178035" x="4308475" y="5394325"/>
          <p14:tracePt t="178052" x="4298950" y="5438775"/>
          <p14:tracePt t="178068" x="4286250" y="5502275"/>
          <p14:tracePt t="178084" x="4283075" y="5527675"/>
          <p14:tracePt t="178118" x="4264025" y="5603875"/>
          <p14:tracePt t="178152" x="4244975" y="5657850"/>
          <p14:tracePt t="178153" x="4238625" y="5670550"/>
          <p14:tracePt t="178168" x="4232275" y="5692775"/>
          <p14:tracePt t="178185" x="4232275" y="5715000"/>
          <p14:tracePt t="178202" x="4222750" y="5734050"/>
          <p14:tracePt t="178218" x="4222750" y="5749925"/>
          <p14:tracePt t="178234" x="4222750" y="5765800"/>
          <p14:tracePt t="178252" x="4222750" y="5775325"/>
          <p14:tracePt t="178269" x="4219575" y="5794375"/>
          <p14:tracePt t="178285" x="4219575" y="5822950"/>
          <p14:tracePt t="178302" x="4219575" y="5864225"/>
          <p14:tracePt t="178318" x="4219575" y="5908675"/>
          <p14:tracePt t="178334" x="4219575" y="5943600"/>
          <p14:tracePt t="178352" x="4219575" y="5978525"/>
          <p14:tracePt t="178368" x="4219575" y="6000750"/>
          <p14:tracePt t="178384" x="4213225" y="6016625"/>
          <p14:tracePt t="178402" x="4213225" y="6042025"/>
          <p14:tracePt t="178418" x="4213225" y="6070600"/>
          <p14:tracePt t="178434" x="4213225" y="6099175"/>
          <p14:tracePt t="178452" x="4213225" y="6146800"/>
          <p14:tracePt t="178468" x="4213225" y="6178550"/>
          <p14:tracePt t="178485" x="4213225" y="6200775"/>
          <p14:tracePt t="178502" x="4213225" y="6238875"/>
          <p14:tracePt t="178518" x="4213225" y="6248400"/>
          <p14:tracePt t="178534" x="4213225" y="6257925"/>
          <p14:tracePt t="178552" x="4213225" y="6273800"/>
          <p14:tracePt t="178568" x="4213225" y="6302375"/>
          <p14:tracePt t="178584" x="4213225" y="6315075"/>
          <p14:tracePt t="178601" x="4222750" y="6343650"/>
          <p14:tracePt t="178618" x="4232275" y="6353175"/>
          <p14:tracePt t="178634" x="4232275" y="6362700"/>
          <p14:tracePt t="178651" x="4235450" y="6378575"/>
          <p14:tracePt t="178668" x="4235450" y="6394450"/>
          <p14:tracePt t="178684" x="4235450" y="6403975"/>
          <p14:tracePt t="178701" x="4241800" y="6416675"/>
          <p14:tracePt t="178717" x="4251325" y="6429375"/>
          <p14:tracePt t="178734" x="4251325" y="6442075"/>
          <p14:tracePt t="178751" x="4257675" y="6457950"/>
          <p14:tracePt t="178767" x="4257675" y="6464300"/>
          <p14:tracePt t="178801" x="4257675" y="6467475"/>
          <p14:tracePt t="180932" x="4279900" y="6473825"/>
          <p14:tracePt t="180939" x="4298950" y="6480175"/>
          <p14:tracePt t="180952" x="4333875" y="6480175"/>
          <p14:tracePt t="180968" x="4394200" y="6480175"/>
          <p14:tracePt t="180984" x="4422775" y="6480175"/>
          <p14:tracePt t="181001" x="4460875" y="6477000"/>
          <p14:tracePt t="181034" x="4533900" y="6445250"/>
          <p14:tracePt t="181068" x="4737100" y="6369050"/>
          <p14:tracePt t="181084" x="4857750" y="6343650"/>
          <p14:tracePt t="181101" x="5029200" y="6324600"/>
          <p14:tracePt t="181117" x="5251450" y="6289675"/>
          <p14:tracePt t="181134" x="5416550" y="6261100"/>
          <p14:tracePt t="181151" x="5559425" y="6216650"/>
          <p14:tracePt t="181168" x="5673725" y="6178550"/>
          <p14:tracePt t="181184" x="5730875" y="6143625"/>
          <p14:tracePt t="181201" x="5778500" y="6115050"/>
          <p14:tracePt t="181218" x="5845175" y="6070600"/>
          <p14:tracePt t="181234" x="5870575" y="6045200"/>
          <p14:tracePt t="181251" x="5886450" y="6029325"/>
          <p14:tracePt t="181267" x="5908675" y="5994400"/>
          <p14:tracePt t="181284" x="5918200" y="5984875"/>
          <p14:tracePt t="181302" x="5934075" y="5969000"/>
          <p14:tracePt t="181318" x="5949950" y="5953125"/>
          <p14:tracePt t="181335" x="5959475" y="5943600"/>
          <p14:tracePt t="181351" x="5959475" y="5934075"/>
          <p14:tracePt t="181368" x="5959475" y="5924550"/>
          <p14:tracePt t="181384" x="5959475" y="5918200"/>
          <p14:tracePt t="181401" x="5959475" y="5908675"/>
          <p14:tracePt t="181417" x="5959475" y="5902325"/>
          <p14:tracePt t="181434" x="5959475" y="5892800"/>
          <p14:tracePt t="181468" x="5959475" y="5889625"/>
          <p14:tracePt t="181484" x="5959475" y="5883275"/>
          <p14:tracePt t="181937" x="5978525" y="5876925"/>
          <p14:tracePt t="181943" x="6003925" y="5870575"/>
          <p14:tracePt t="181951" x="6016625" y="5864225"/>
          <p14:tracePt t="181968" x="6045200" y="5854700"/>
          <p14:tracePt t="181984" x="6076950" y="5835650"/>
          <p14:tracePt t="182002" x="6111875" y="5816600"/>
          <p14:tracePt t="182034" x="6149975" y="5794375"/>
          <p14:tracePt t="182068" x="6181725" y="5768975"/>
          <p14:tracePt t="182084" x="6191250" y="5765800"/>
          <p14:tracePt t="182101" x="6207125" y="5765800"/>
          <p14:tracePt t="182118" x="6210300" y="5759450"/>
          <p14:tracePt t="182136" x="6210300" y="5749925"/>
          <p14:tracePt t="182221" x="6210300" y="5746750"/>
          <p14:tracePt t="182323" x="6210300" y="5737225"/>
          <p14:tracePt t="182393" x="6216650" y="5737225"/>
          <p14:tracePt t="182421" x="6226175" y="5737225"/>
          <p14:tracePt t="182457" x="6232525" y="5737225"/>
          <p14:tracePt t="182891" x="6229350" y="5737225"/>
          <p14:tracePt t="182898" x="6226175" y="5737225"/>
          <p14:tracePt t="182905" x="6219825" y="5737225"/>
          <p14:tracePt t="182917" x="6213475" y="5743575"/>
          <p14:tracePt t="182934" x="6153150" y="5743575"/>
          <p14:tracePt t="182952" x="6064250" y="5743575"/>
          <p14:tracePt t="182984" x="5740400" y="5721350"/>
          <p14:tracePt t="183018" x="5603875" y="5689600"/>
          <p14:tracePt t="183034" x="5568950" y="5689600"/>
          <p14:tracePt t="183051" x="5559425" y="5689600"/>
          <p14:tracePt t="183068" x="5549900" y="5689600"/>
          <p14:tracePt t="183084" x="5530850" y="5689600"/>
          <p14:tracePt t="183101" x="5514975" y="5689600"/>
          <p14:tracePt t="183119" x="5467350" y="5689600"/>
          <p14:tracePt t="183134" x="5432425" y="5689600"/>
          <p14:tracePt t="183151" x="5378450" y="5689600"/>
          <p14:tracePt t="183168" x="5318125" y="5689600"/>
          <p14:tracePt t="183184" x="5280025" y="5689600"/>
          <p14:tracePt t="183201" x="5257800" y="5692775"/>
          <p14:tracePt t="183219" x="5216525" y="5692775"/>
          <p14:tracePt t="183234" x="5200650" y="5692775"/>
          <p14:tracePt t="183251" x="5191125" y="5692775"/>
          <p14:tracePt t="183268" x="5172075" y="5692775"/>
          <p14:tracePt t="183284" x="5162550" y="5692775"/>
          <p14:tracePt t="183301" x="5153025" y="5702300"/>
          <p14:tracePt t="183318" x="5153025" y="5708650"/>
          <p14:tracePt t="183335" x="5146675" y="5711825"/>
          <p14:tracePt t="183351" x="5146675" y="5718175"/>
          <p14:tracePt t="183368" x="5146675" y="5721350"/>
          <p14:tracePt t="183384" x="5143500" y="5727700"/>
          <p14:tracePt t="183401" x="5143500" y="5737225"/>
          <p14:tracePt t="183419" x="5143500" y="5756275"/>
          <p14:tracePt t="183435" x="5143500" y="5765800"/>
          <p14:tracePt t="183451" x="5143500" y="5775325"/>
          <p14:tracePt t="183469" x="5143500" y="5791200"/>
          <p14:tracePt t="183484" x="5143500" y="5800725"/>
          <p14:tracePt t="183968" x="5165725" y="5800725"/>
          <p14:tracePt t="183975" x="5191125" y="5800725"/>
          <p14:tracePt t="183984" x="5216525" y="5800725"/>
          <p14:tracePt t="184001" x="5251450" y="5800725"/>
          <p14:tracePt t="184018" x="5330825" y="5784850"/>
          <p14:tracePt t="184034" x="5368925" y="5784850"/>
          <p14:tracePt t="184067" x="5499100" y="5772150"/>
          <p14:tracePt t="184100" x="5613400" y="5772150"/>
          <p14:tracePt t="184117" x="5654675" y="5772150"/>
          <p14:tracePt t="184134" x="5676900" y="5772150"/>
          <p14:tracePt t="184150" x="5699125" y="5765800"/>
          <p14:tracePt t="184168" x="5759450" y="5759450"/>
          <p14:tracePt t="184184" x="5803900" y="5753100"/>
          <p14:tracePt t="184202" x="5883275" y="5753100"/>
          <p14:tracePt t="184218" x="5943600" y="5753100"/>
          <p14:tracePt t="184234" x="5988050" y="5753100"/>
          <p14:tracePt t="184251" x="6048375" y="5753100"/>
          <p14:tracePt t="184267" x="6092825" y="5753100"/>
          <p14:tracePt t="184284" x="6130925" y="5753100"/>
          <p14:tracePt t="184302" x="6207125" y="5762625"/>
          <p14:tracePt t="184318" x="6261100" y="5775325"/>
          <p14:tracePt t="184334" x="6305550" y="5788025"/>
          <p14:tracePt t="184351" x="6356350" y="5800725"/>
          <p14:tracePt t="184367" x="6372225" y="5800725"/>
          <p14:tracePt t="184384" x="6381750" y="5800725"/>
          <p14:tracePt t="184401" x="6400800" y="5800725"/>
          <p14:tracePt t="184417" x="6407150" y="5800725"/>
          <p14:tracePt t="184487" x="6410325" y="5800725"/>
          <p14:tracePt t="185485" x="6365875" y="5791200"/>
          <p14:tracePt t="185492" x="6305550" y="5772150"/>
          <p14:tracePt t="185500" x="6245225" y="5756275"/>
          <p14:tracePt t="185517" x="6137275" y="5721350"/>
          <p14:tracePt t="185534" x="6003925" y="5699125"/>
          <p14:tracePt t="185551" x="5918200" y="5683250"/>
          <p14:tracePt t="185584" x="5740400" y="5683250"/>
          <p14:tracePt t="185618" x="5676900" y="5683250"/>
          <p14:tracePt t="185635" x="5629275" y="5683250"/>
          <p14:tracePt t="185651" x="5597525" y="5683250"/>
          <p14:tracePt t="185667" x="5556250" y="5683250"/>
          <p14:tracePt t="185684" x="5499100" y="5683250"/>
          <p14:tracePt t="185701" x="5470525" y="5683250"/>
          <p14:tracePt t="185717" x="5441950" y="5683250"/>
          <p14:tracePt t="185734" x="5410200" y="5683250"/>
          <p14:tracePt t="185751" x="5378450" y="5686425"/>
          <p14:tracePt t="185767" x="5356225" y="5686425"/>
          <p14:tracePt t="185784" x="5314950" y="5699125"/>
          <p14:tracePt t="185800" x="5292725" y="5708650"/>
          <p14:tracePt t="185817" x="5254625" y="5727700"/>
          <p14:tracePt t="185834" x="5203825" y="5740400"/>
          <p14:tracePt t="185851" x="5175250" y="5753100"/>
          <p14:tracePt t="185869" x="5130800" y="5772150"/>
          <p14:tracePt t="185884" x="5108575" y="5788025"/>
          <p14:tracePt t="185901" x="5076825" y="5794375"/>
          <p14:tracePt t="185918" x="5054600" y="5800725"/>
          <p14:tracePt t="185933" x="5013325" y="5813425"/>
          <p14:tracePt t="185951" x="4997450" y="5816600"/>
          <p14:tracePt t="185967" x="4987925" y="5822950"/>
          <p14:tracePt t="185984" x="4968875" y="5832475"/>
          <p14:tracePt t="186001" x="4956175" y="5842000"/>
          <p14:tracePt t="186017" x="4946650" y="5842000"/>
          <p14:tracePt t="186034" x="4937125" y="5848350"/>
          <p14:tracePt t="186051" x="4937125" y="5851525"/>
          <p14:tracePt t="186090" x="4937125" y="5857875"/>
          <p14:tracePt t="186169" x="4937125" y="5861050"/>
          <p14:tracePt t="186276" x="4937125" y="5867400"/>
          <p14:tracePt t="186490" x="4975225" y="5851525"/>
          <p14:tracePt t="186496" x="5045075" y="5832475"/>
          <p14:tracePt t="186503" x="5137150" y="5822950"/>
          <p14:tracePt t="186518" x="5299075" y="5803900"/>
          <p14:tracePt t="186550" x="5556250" y="5768975"/>
          <p14:tracePt t="186584" x="5753100" y="5740400"/>
          <p14:tracePt t="186601" x="5807075" y="5734050"/>
          <p14:tracePt t="186617" x="5870575" y="5721350"/>
          <p14:tracePt t="186634" x="5924550" y="5702300"/>
          <p14:tracePt t="186651" x="5984875" y="5702300"/>
          <p14:tracePt t="186667" x="6070600" y="5702300"/>
          <p14:tracePt t="186684" x="6124575" y="5702300"/>
          <p14:tracePt t="186700" x="6175375" y="5702300"/>
          <p14:tracePt t="186717" x="6238875" y="5724525"/>
          <p14:tracePt t="186733" x="6276975" y="5730875"/>
          <p14:tracePt t="186751" x="6315075" y="5743575"/>
          <p14:tracePt t="186768" x="6362700" y="5756275"/>
          <p14:tracePt t="186784" x="6394450" y="5772150"/>
          <p14:tracePt t="186801" x="6438900" y="5788025"/>
          <p14:tracePt t="186817" x="6489700" y="5803900"/>
          <p14:tracePt t="186833" x="6511925" y="5816600"/>
          <p14:tracePt t="186852" x="6521450" y="5832475"/>
          <p14:tracePt t="186868" x="6543675" y="5848350"/>
          <p14:tracePt t="186883" x="6550025" y="5857875"/>
          <p14:tracePt t="186901" x="6550025" y="5861050"/>
          <p14:tracePt t="186917" x="6550025" y="5867400"/>
          <p14:tracePt t="186933" x="6550025" y="5883275"/>
          <p14:tracePt t="186950" x="6550025" y="5892800"/>
          <p14:tracePt t="186967" x="6550025" y="5905500"/>
          <p14:tracePt t="186983" x="6550025" y="5911850"/>
          <p14:tracePt t="187337" x="6534150" y="5924550"/>
          <p14:tracePt t="187344" x="6508750" y="5930900"/>
          <p14:tracePt t="187351" x="6489700" y="5937250"/>
          <p14:tracePt t="187367" x="6445250" y="5949950"/>
          <p14:tracePt t="187384" x="6407150" y="5962650"/>
          <p14:tracePt t="187401" x="6305550" y="5991225"/>
          <p14:tracePt t="187433" x="6156325" y="6019800"/>
          <p14:tracePt t="187467" x="6026150" y="6067425"/>
          <p14:tracePt t="187484" x="6003925" y="6080125"/>
          <p14:tracePt t="187501" x="5962650" y="6099175"/>
          <p14:tracePt t="187518" x="5937250" y="6108700"/>
          <p14:tracePt t="187534" x="5905500" y="6127750"/>
          <p14:tracePt t="187550" x="5873750" y="6134100"/>
          <p14:tracePt t="187568" x="5845175" y="6134100"/>
          <p14:tracePt t="187583" x="5835650" y="6134100"/>
          <p14:tracePt t="187600" x="5819775" y="6134100"/>
          <p14:tracePt t="187617" x="5810250" y="6134100"/>
          <p14:tracePt t="187633" x="5794375" y="6134100"/>
          <p14:tracePt t="187650" x="5765800" y="6121400"/>
          <p14:tracePt t="187667" x="5737225" y="6108700"/>
          <p14:tracePt t="187684" x="5711825" y="6096000"/>
          <p14:tracePt t="187700" x="5670550" y="6057900"/>
          <p14:tracePt t="187717" x="5657850" y="6026150"/>
          <p14:tracePt t="187734" x="5657850" y="5991225"/>
          <p14:tracePt t="187750" x="5670550" y="5956300"/>
          <p14:tracePt t="187767" x="5689600" y="5924550"/>
          <p14:tracePt t="187784" x="5702300" y="5902325"/>
          <p14:tracePt t="187801" x="5708650" y="5867400"/>
          <p14:tracePt t="187817" x="5708650" y="5845175"/>
          <p14:tracePt t="187834" x="5708650" y="5829300"/>
          <p14:tracePt t="187850" x="5708650" y="5797550"/>
          <p14:tracePt t="187867" x="5708650" y="5775325"/>
          <p14:tracePt t="187884" x="5708650" y="5753100"/>
          <p14:tracePt t="187900" x="5708650" y="5740400"/>
          <p14:tracePt t="187917" x="5711825" y="5730875"/>
          <p14:tracePt t="187933" x="5711825" y="5715000"/>
          <p14:tracePt t="187950" x="5711825" y="5699125"/>
          <p14:tracePt t="188149" x="5711825" y="5705475"/>
          <p14:tracePt t="188156" x="5705475" y="5718175"/>
          <p14:tracePt t="188167" x="5699125" y="5730875"/>
          <p14:tracePt t="188184" x="5686425" y="5778500"/>
          <p14:tracePt t="188200" x="5673725" y="5822950"/>
          <p14:tracePt t="188217" x="5651500" y="5880100"/>
          <p14:tracePt t="188234" x="5632450" y="5949950"/>
          <p14:tracePt t="188251" x="5632450" y="5988050"/>
          <p14:tracePt t="188267" x="5632450" y="6022975"/>
          <p14:tracePt t="188284" x="5626100" y="6057900"/>
          <p14:tracePt t="188300" x="5622925" y="6086475"/>
          <p14:tracePt t="188317" x="5616575" y="6111875"/>
          <p14:tracePt t="188334" x="5591175" y="6165850"/>
          <p14:tracePt t="188350" x="5578475" y="6203950"/>
          <p14:tracePt t="188367" x="5565775" y="6229350"/>
          <p14:tracePt t="188384" x="5559425" y="6264275"/>
          <p14:tracePt t="188400" x="5559425" y="6273800"/>
          <p14:tracePt t="188417" x="5559425" y="6283325"/>
          <p14:tracePt t="188433" x="5559425" y="6299200"/>
          <p14:tracePt t="188451" x="5559425" y="6308725"/>
          <p14:tracePt t="188486" x="5559425" y="6299200"/>
          <p14:tracePt t="188501" x="5562600" y="6283325"/>
          <p14:tracePt t="188518" x="5575300" y="6261100"/>
          <p14:tracePt t="188535" x="5600700" y="6197600"/>
          <p14:tracePt t="188551" x="5626100" y="6140450"/>
          <p14:tracePt t="188567" x="5648325" y="6076950"/>
          <p14:tracePt t="188584" x="5695950" y="5972175"/>
          <p14:tracePt t="188601" x="5708650" y="5915025"/>
          <p14:tracePt t="188617" x="5721350" y="5870575"/>
          <p14:tracePt t="188633" x="5721350" y="5835650"/>
          <p14:tracePt t="188650" x="5721350" y="5822950"/>
          <p14:tracePt t="188667" x="5721350" y="5810250"/>
          <p14:tracePt t="188684" x="5721350" y="5791200"/>
          <p14:tracePt t="188701" x="5721350" y="5781675"/>
          <p14:tracePt t="188717" x="5721350" y="5753100"/>
          <p14:tracePt t="188733" x="5721350" y="5740400"/>
          <p14:tracePt t="188750" x="5721350" y="5730875"/>
          <p14:tracePt t="188767" x="5721350" y="5715000"/>
          <p14:tracePt t="188875" x="5721350" y="5708650"/>
          <p14:tracePt t="188883" x="5721350" y="5705475"/>
          <p14:tracePt t="188896" x="5721350" y="5699125"/>
          <p14:tracePt t="188912" x="5721350" y="5695950"/>
          <p14:tracePt t="189161" x="5721350" y="5702300"/>
          <p14:tracePt t="189168" x="5715000" y="5705475"/>
          <p14:tracePt t="189175" x="5711825" y="5711825"/>
          <p14:tracePt t="189183" x="5711825" y="5715000"/>
          <p14:tracePt t="189200" x="5711825" y="5727700"/>
          <p14:tracePt t="189217" x="5705475" y="5740400"/>
          <p14:tracePt t="189233" x="5702300" y="5749925"/>
          <p14:tracePt t="189250" x="5702300" y="5759450"/>
          <p14:tracePt t="189267" x="5689600" y="5775325"/>
          <p14:tracePt t="189283" x="5689600" y="5791200"/>
          <p14:tracePt t="189300" x="5686425" y="5800725"/>
          <p14:tracePt t="189317" x="5686425" y="5816600"/>
          <p14:tracePt t="189333" x="5686425" y="5826125"/>
          <p14:tracePt t="189351" x="5686425" y="5842000"/>
          <p14:tracePt t="189367" x="5686425" y="5854700"/>
          <p14:tracePt t="189384" x="5686425" y="5864225"/>
          <p14:tracePt t="189400" x="5686425" y="5870575"/>
          <p14:tracePt t="189418" x="5686425" y="5873750"/>
          <p14:tracePt t="189434" x="5686425" y="5880100"/>
          <p14:tracePt t="191205" x="5715000" y="5870575"/>
          <p14:tracePt t="191213" x="5762625" y="5854700"/>
          <p14:tracePt t="191220" x="5800725" y="5838825"/>
          <p14:tracePt t="191234" x="5880100" y="5800725"/>
          <p14:tracePt t="191250" x="5949950" y="5762625"/>
          <p14:tracePt t="191267" x="6013450" y="5699125"/>
          <p14:tracePt t="191284" x="6121400" y="5562600"/>
          <p14:tracePt t="191317" x="6270625" y="5407025"/>
          <p14:tracePt t="191350" x="6448425" y="5187950"/>
          <p14:tracePt t="191367" x="6524625" y="5092700"/>
          <p14:tracePt t="191384" x="6594475" y="4984750"/>
          <p14:tracePt t="191400" x="6623050" y="4918075"/>
          <p14:tracePt t="191417" x="6638925" y="4854575"/>
          <p14:tracePt t="191434" x="6657975" y="4752975"/>
          <p14:tracePt t="191451" x="6657975" y="4708525"/>
          <p14:tracePt t="191467" x="6657975" y="4679950"/>
          <p14:tracePt t="191484" x="6657975" y="4664075"/>
          <p14:tracePt t="191500" x="6657975" y="4654550"/>
          <p14:tracePt t="191517" x="6657975" y="4651375"/>
          <p14:tracePt t="191534" x="6667500" y="4651375"/>
          <p14:tracePt t="191550" x="6673850" y="4651375"/>
          <p14:tracePt t="191567" x="6680200" y="4638675"/>
          <p14:tracePt t="191583" x="6683375" y="4629150"/>
          <p14:tracePt t="191600" x="6683375" y="4625975"/>
          <p14:tracePt t="191617" x="6683375" y="4616450"/>
          <p14:tracePt t="191633" x="6683375" y="4603750"/>
          <p14:tracePt t="191650" x="6683375" y="4591050"/>
          <p14:tracePt t="191667" x="6683375" y="4581525"/>
          <p14:tracePt t="191685" x="6667500" y="4552950"/>
          <p14:tracePt t="191701" x="6632575" y="4495800"/>
          <p14:tracePt t="191716" x="6559550" y="4381500"/>
          <p14:tracePt t="191733" x="6346825" y="4130675"/>
          <p14:tracePt t="191750" x="5965825" y="3749675"/>
          <p14:tracePt t="191768" x="5197475" y="3238500"/>
          <p14:tracePt t="191785" x="4822825" y="2984500"/>
          <p14:tracePt t="191803" x="4654550" y="2879725"/>
          <p14:tracePt t="191804" x="4591050" y="2854325"/>
          <p14:tracePt t="191818" x="4511675" y="2806700"/>
          <p14:tracePt t="191834" x="4483100" y="2794000"/>
          <p14:tracePt t="191849" x="4451350" y="2787650"/>
          <p14:tracePt t="191866" x="4441825" y="2781300"/>
          <p14:tracePt t="191883" x="4429125" y="2781300"/>
          <p14:tracePt t="191900" x="4413250" y="2778125"/>
          <p14:tracePt t="191918" x="4413250" y="2765425"/>
          <p14:tracePt t="191955" x="4425950" y="2765425"/>
          <p14:tracePt t="191968" x="4527550" y="2803525"/>
          <p14:tracePt t="191984" x="4695825" y="2927350"/>
          <p14:tracePt t="192000" x="4826000" y="3067050"/>
          <p14:tracePt t="192017" x="4965700" y="3270250"/>
          <p14:tracePt t="192034" x="5137150" y="3587750"/>
          <p14:tracePt t="192051" x="5222875" y="3775075"/>
          <p14:tracePt t="192069" x="5330825" y="3971925"/>
          <p14:tracePt t="192084" x="5387975" y="4064000"/>
          <p14:tracePt t="192100" x="5486400" y="4171950"/>
          <p14:tracePt t="192117" x="5702300" y="4397375"/>
          <p14:tracePt t="192133" x="5854700" y="4549775"/>
          <p14:tracePt t="192151" x="5978525" y="4740275"/>
          <p14:tracePt t="192167" x="6140450" y="5006975"/>
          <p14:tracePt t="192184" x="6184900" y="5159375"/>
          <p14:tracePt t="192201" x="6229350" y="5270500"/>
          <p14:tracePt t="192217" x="6264275" y="5368925"/>
          <p14:tracePt t="192233" x="6292850" y="5413375"/>
          <p14:tracePt t="192250" x="6324600" y="5461000"/>
          <p14:tracePt t="192266" x="6407150" y="5527675"/>
          <p14:tracePt t="192283" x="6575425" y="5651500"/>
          <p14:tracePt t="192299" x="6657975" y="5715000"/>
          <p14:tracePt t="192317" x="6743700" y="5753100"/>
          <p14:tracePt t="192333" x="6772275" y="5756275"/>
          <p14:tracePt t="192350" x="6797675" y="5756275"/>
          <p14:tracePt t="192367" x="6838950" y="5724525"/>
          <p14:tracePt t="192384" x="6864350" y="5692775"/>
          <p14:tracePt t="192399" x="6911975" y="5667375"/>
          <p14:tracePt t="192417" x="6978650" y="5619750"/>
          <p14:tracePt t="192433" x="7016750" y="5607050"/>
          <p14:tracePt t="192450" x="7038975" y="5594350"/>
          <p14:tracePt t="192467" x="7077075" y="5565775"/>
          <p14:tracePt t="192483" x="7092950" y="5549900"/>
          <p14:tracePt t="192500" x="7102475" y="5527675"/>
          <p14:tracePt t="192517" x="7124700" y="5511800"/>
          <p14:tracePt t="192534" x="7134225" y="5502275"/>
          <p14:tracePt t="192550" x="7134225" y="5499100"/>
          <p14:tracePt t="192566" x="7146925" y="5499100"/>
          <p14:tracePt t="192583" x="7153275" y="5499100"/>
          <p14:tracePt t="192600" x="7156450" y="5499100"/>
          <p14:tracePt t="192617" x="7178675" y="5499100"/>
          <p14:tracePt t="192633" x="7188200" y="5499100"/>
          <p14:tracePt t="192650" x="7197725" y="5499100"/>
          <p14:tracePt t="192667" x="7210425" y="5499100"/>
          <p14:tracePt t="193152" x="7216775" y="5499100"/>
          <p14:tracePt t="193158" x="7223125" y="5499100"/>
          <p14:tracePt t="193179" x="7226300" y="5499100"/>
          <p14:tracePt t="193193" x="7226300" y="5505450"/>
          <p14:tracePt t="193201" x="7226300" y="5508625"/>
          <p14:tracePt t="193216" x="7235825" y="5518150"/>
          <p14:tracePt t="193250" x="7270750" y="5568950"/>
          <p14:tracePt t="193283" x="7296150" y="5600700"/>
          <p14:tracePt t="193300" x="7321550" y="5616575"/>
          <p14:tracePt t="193317" x="7337425" y="5626100"/>
          <p14:tracePt t="193333" x="7353300" y="5635625"/>
          <p14:tracePt t="193350" x="7394575" y="5673725"/>
          <p14:tracePt t="193366" x="7435850" y="5699125"/>
          <p14:tracePt t="193383" x="7467600" y="5730875"/>
          <p14:tracePt t="193400" x="7524750" y="5768975"/>
          <p14:tracePt t="193416" x="7566025" y="5800725"/>
          <p14:tracePt t="193433" x="7588250" y="5813425"/>
          <p14:tracePt t="193449" x="7629525" y="5832475"/>
          <p14:tracePt t="193467" x="7648575" y="5848350"/>
          <p14:tracePt t="193483" x="7658100" y="5857875"/>
          <p14:tracePt t="193500" x="7683500" y="5873750"/>
          <p14:tracePt t="193517" x="7699375" y="5883275"/>
          <p14:tracePt t="193533" x="7712075" y="5902325"/>
          <p14:tracePt t="193549" x="7737475" y="5915025"/>
          <p14:tracePt t="193567" x="7747000" y="5924550"/>
          <p14:tracePt t="193583" x="7756525" y="5930900"/>
          <p14:tracePt t="193600" x="7772400" y="5949950"/>
          <p14:tracePt t="193617" x="7788275" y="5949950"/>
          <p14:tracePt t="193633" x="7804150" y="5962650"/>
          <p14:tracePt t="193649" x="7845425" y="5978525"/>
          <p14:tracePt t="193667" x="7861300" y="5991225"/>
          <p14:tracePt t="193685" x="7877175" y="6000750"/>
          <p14:tracePt t="193700" x="7893050" y="6007100"/>
          <p14:tracePt t="193717" x="7902575" y="6007100"/>
          <p14:tracePt t="193734" x="7912100" y="6010275"/>
          <p14:tracePt t="193750" x="7927975" y="6019800"/>
          <p14:tracePt t="193767" x="7943850" y="6032500"/>
          <p14:tracePt t="193783" x="7947025" y="6035675"/>
          <p14:tracePt t="193800" x="7947025" y="6042025"/>
          <p14:tracePt t="194041" x="7927975" y="6032500"/>
          <p14:tracePt t="194048" x="7915275" y="6026150"/>
          <p14:tracePt t="194055" x="7902575" y="6019800"/>
          <p14:tracePt t="194067" x="7883525" y="6007100"/>
          <p14:tracePt t="194100" x="7785100" y="5943600"/>
          <p14:tracePt t="194134" x="7677150" y="5848350"/>
          <p14:tracePt t="194150" x="7629525" y="5807075"/>
          <p14:tracePt t="194167" x="7578725" y="5762625"/>
          <p14:tracePt t="194184" x="7521575" y="5724525"/>
          <p14:tracePt t="194199" x="7499350" y="5715000"/>
          <p14:tracePt t="194216" x="7467600" y="5695950"/>
          <p14:tracePt t="194233" x="7432675" y="5676900"/>
          <p14:tracePt t="194250" x="7423150" y="5667375"/>
          <p14:tracePt t="194266" x="7394575" y="5654675"/>
          <p14:tracePt t="194283" x="7343775" y="5632450"/>
          <p14:tracePt t="194300" x="7305675" y="5619750"/>
          <p14:tracePt t="194316" x="7277100" y="5607050"/>
          <p14:tracePt t="194333" x="7239000" y="5581650"/>
          <p14:tracePt t="194350" x="7216775" y="5572125"/>
          <p14:tracePt t="194366" x="7207250" y="5562600"/>
          <p14:tracePt t="194383" x="7185025" y="5546725"/>
          <p14:tracePt t="194400" x="7175500" y="5546725"/>
          <p14:tracePt t="194433" x="7172325" y="5540375"/>
          <p14:tracePt t="194526" x="7172325" y="5543550"/>
          <p14:tracePt t="194533" x="7178675" y="5546725"/>
          <p14:tracePt t="194540" x="7181850" y="5553075"/>
          <p14:tracePt t="194550" x="7200900" y="5559425"/>
          <p14:tracePt t="194566" x="7223125" y="5568950"/>
          <p14:tracePt t="194584" x="7258050" y="5594350"/>
          <p14:tracePt t="194600" x="7283450" y="5607050"/>
          <p14:tracePt t="194616" x="7318375" y="5619750"/>
          <p14:tracePt t="194633" x="7369175" y="5635625"/>
          <p14:tracePt t="194650" x="7400925" y="5667375"/>
          <p14:tracePt t="194667" x="7432675" y="5692775"/>
          <p14:tracePt t="194684" x="7470775" y="5737225"/>
          <p14:tracePt t="194700" x="7499350" y="5749925"/>
          <p14:tracePt t="194716" x="7524750" y="5762625"/>
          <p14:tracePt t="194733" x="7569200" y="5797550"/>
          <p14:tracePt t="194750" x="7591425" y="5816600"/>
          <p14:tracePt t="194767" x="7623175" y="5848350"/>
          <p14:tracePt t="194783" x="7673975" y="5873750"/>
          <p14:tracePt t="194800" x="7696200" y="5886450"/>
          <p14:tracePt t="194817" x="7712075" y="5905500"/>
          <p14:tracePt t="194833" x="7727950" y="5915025"/>
          <p14:tracePt t="194850" x="7737475" y="5924550"/>
          <p14:tracePt t="194867" x="7759700" y="5937250"/>
          <p14:tracePt t="194883" x="7804150" y="5962650"/>
          <p14:tracePt t="194900" x="7826375" y="5972175"/>
          <p14:tracePt t="194918" x="7867650" y="5991225"/>
          <p14:tracePt t="194934" x="7886700" y="6000750"/>
          <p14:tracePt t="194951" x="7915275" y="6019800"/>
          <p14:tracePt t="194967" x="7950200" y="6035675"/>
          <p14:tracePt t="194983" x="7972425" y="6048375"/>
          <p14:tracePt t="195000" x="7994650" y="6057900"/>
          <p14:tracePt t="195017" x="8032750" y="6083300"/>
          <p14:tracePt t="195033" x="8048625" y="6092825"/>
          <p14:tracePt t="195049" x="8064500" y="6105525"/>
          <p14:tracePt t="195067" x="8093075" y="6127750"/>
          <p14:tracePt t="195083" x="8102600" y="6137275"/>
          <p14:tracePt t="195100" x="8112125" y="6146800"/>
          <p14:tracePt t="195117" x="8131175" y="6162675"/>
          <p14:tracePt t="195133" x="8143875" y="6178550"/>
          <p14:tracePt t="195150" x="8153400" y="6188075"/>
          <p14:tracePt t="195167" x="8166100" y="6200775"/>
          <p14:tracePt t="195183" x="8188325" y="6213475"/>
          <p14:tracePt t="195200" x="8197850" y="6229350"/>
          <p14:tracePt t="195216" x="8232775" y="6238875"/>
          <p14:tracePt t="195233" x="8242300" y="6242050"/>
          <p14:tracePt t="195250" x="8251825" y="6248400"/>
          <p14:tracePt t="195267" x="8264525" y="6248400"/>
          <p14:tracePt t="195283" x="8280400" y="6257925"/>
          <p14:tracePt t="195300" x="8289925" y="6257925"/>
          <p14:tracePt t="195317" x="8305800" y="6264275"/>
          <p14:tracePt t="195333" x="8315325" y="6267450"/>
          <p14:tracePt t="195350" x="8331200" y="6280150"/>
          <p14:tracePt t="195366" x="8347075" y="6283325"/>
          <p14:tracePt t="195400" x="8350250" y="6283325"/>
          <p14:tracePt t="200648" x="8283575" y="6257925"/>
          <p14:tracePt t="200654" x="8175625" y="6219825"/>
          <p14:tracePt t="200666" x="8023225" y="6165850"/>
          <p14:tracePt t="200683" x="7448550" y="6029325"/>
          <p14:tracePt t="200700" x="7058025" y="5991225"/>
          <p14:tracePt t="200717" x="6489700" y="5978525"/>
          <p14:tracePt t="200750" x="5886450" y="5978525"/>
          <p14:tracePt t="200784" x="5064125" y="5956300"/>
          <p14:tracePt t="200800" x="4749800" y="5943600"/>
          <p14:tracePt t="200817" x="4337050" y="5924550"/>
          <p14:tracePt t="200832" x="4130675" y="5905500"/>
          <p14:tracePt t="200849" x="4038600" y="5895975"/>
          <p14:tracePt t="201110" x="3927475" y="5826125"/>
          <p14:tracePt t="201117" x="3740150" y="5705475"/>
          <p14:tracePt t="201124" x="3540125" y="5597525"/>
          <p14:tracePt t="201133" x="3406775" y="5530850"/>
          <p14:tracePt t="201149" x="3038475" y="5378450"/>
          <p14:tracePt t="201166" x="2590800" y="5257800"/>
          <p14:tracePt t="201184" x="2295525" y="5213350"/>
          <p14:tracePt t="201200" x="2057400" y="5194300"/>
          <p14:tracePt t="201216" x="1771650" y="5165725"/>
          <p14:tracePt t="201232" x="1641475" y="5156200"/>
          <p14:tracePt t="201249" x="1514475" y="5140325"/>
          <p14:tracePt t="201266" x="1327150" y="5114925"/>
          <p14:tracePt t="201282" x="1196975" y="5089525"/>
          <p14:tracePt t="201299" x="1044575" y="5070475"/>
          <p14:tracePt t="201316" x="879475" y="5045075"/>
          <p14:tracePt t="201332" x="803275" y="5032375"/>
          <p14:tracePt t="201349" x="758825" y="5013325"/>
          <p14:tracePt t="201366" x="695325" y="4994275"/>
          <p14:tracePt t="201382" x="647700" y="4975225"/>
          <p14:tracePt t="201399" x="609600" y="4940300"/>
          <p14:tracePt t="201416" x="542925" y="4908550"/>
          <p14:tracePt t="201432" x="504825" y="4895850"/>
          <p14:tracePt t="201449" x="482600" y="4876800"/>
          <p14:tracePt t="201466" x="454025" y="4860925"/>
          <p14:tracePt t="201483" x="444500" y="4851400"/>
          <p14:tracePt t="201499" x="431800" y="4841875"/>
          <p14:tracePt t="201516" x="412750" y="4819650"/>
          <p14:tracePt t="201532" x="400050" y="4810125"/>
          <p14:tracePt t="201549" x="390525" y="4800600"/>
          <p14:tracePt t="201566" x="377825" y="4791075"/>
          <p14:tracePt t="201582" x="361950" y="4791075"/>
          <p14:tracePt t="201599" x="352425" y="4791075"/>
          <p14:tracePt t="201637" x="358775" y="4791075"/>
          <p14:tracePt t="201649" x="374650" y="4791075"/>
          <p14:tracePt t="201666" x="441325" y="4806950"/>
          <p14:tracePt t="201683" x="536575" y="4822825"/>
          <p14:tracePt t="201700" x="647700" y="4857750"/>
          <p14:tracePt t="201716" x="793750" y="4889500"/>
          <p14:tracePt t="201732" x="869950" y="4911725"/>
          <p14:tracePt t="201749" x="946150" y="4933950"/>
          <p14:tracePt t="201765" x="1025525" y="4946650"/>
          <p14:tracePt t="201783" x="1063625" y="4946650"/>
          <p14:tracePt t="201800" x="1095375" y="4946650"/>
          <p14:tracePt t="201816" x="1123950" y="4946650"/>
          <p14:tracePt t="201832" x="1139825" y="4946650"/>
          <p14:tracePt t="201849" x="1168400" y="4946650"/>
          <p14:tracePt t="201866" x="1209675" y="4943475"/>
          <p14:tracePt t="201882" x="1254125" y="4924425"/>
          <p14:tracePt t="201900" x="1317625" y="4924425"/>
          <p14:tracePt t="201916" x="1346200" y="4924425"/>
          <p14:tracePt t="201932" x="1368425" y="4924425"/>
          <p14:tracePt t="201950" x="1384300" y="4924425"/>
          <p14:tracePt t="201966" x="1406525" y="4918075"/>
          <p14:tracePt t="201983" x="1419225" y="4908550"/>
          <p14:tracePt t="201999" x="1441450" y="4908550"/>
          <p14:tracePt t="202016" x="1463675" y="4908550"/>
          <p14:tracePt t="202032" x="1476375" y="4908550"/>
          <p14:tracePt t="202050" x="1492250" y="4908550"/>
          <p14:tracePt t="202066" x="1508125" y="4908550"/>
          <p14:tracePt t="202798" x="1517650" y="4908550"/>
          <p14:tracePt t="202805" x="1527175" y="4908550"/>
          <p14:tracePt t="202815" x="1539875" y="4902200"/>
          <p14:tracePt t="202833" x="1577975" y="4889500"/>
          <p14:tracePt t="202849" x="1641475" y="4876800"/>
          <p14:tracePt t="202865" x="1679575" y="4876800"/>
          <p14:tracePt t="202899" x="1755775" y="4876800"/>
          <p14:tracePt t="202932" x="1790700" y="4876800"/>
          <p14:tracePt t="202949" x="1806575" y="4876800"/>
          <p14:tracePt t="202965" x="1816100" y="4876800"/>
          <p14:tracePt t="202982" x="1831975" y="4876800"/>
          <p14:tracePt t="202983" x="1838325" y="4876800"/>
          <p14:tracePt t="202999" x="1847850" y="4876800"/>
          <p14:tracePt t="203015" x="1860550" y="4876800"/>
          <p14:tracePt t="203033" x="1873250" y="4876800"/>
          <p14:tracePt t="203426" x="1876425" y="4876800"/>
          <p14:tracePt t="203453" x="1882775" y="4876800"/>
          <p14:tracePt t="203461" x="1885950" y="4876800"/>
          <p14:tracePt t="203475" x="1892300" y="4876800"/>
          <p14:tracePt t="203483" x="1895475" y="4876800"/>
          <p14:tracePt t="203499" x="1905000" y="4876800"/>
          <p14:tracePt t="203532" x="1936750" y="4876800"/>
          <p14:tracePt t="203566" x="1955800" y="4873625"/>
          <p14:tracePt t="203583" x="1958975" y="4867275"/>
          <p14:tracePt t="203599" x="1958975" y="4864100"/>
          <p14:tracePt t="203689" x="1958975" y="4854575"/>
          <p14:tracePt t="203695" x="1958975" y="4848225"/>
          <p14:tracePt t="203703" x="1958975" y="4841875"/>
          <p14:tracePt t="203715" x="1958975" y="4838700"/>
          <p14:tracePt t="203733" x="1958975" y="4829175"/>
          <p14:tracePt t="203749" x="1958975" y="4822825"/>
          <p14:tracePt t="203838" x="1958975" y="4819650"/>
          <p14:tracePt t="203860" x="1958975" y="4813300"/>
          <p14:tracePt t="203874" x="1958975" y="4803775"/>
          <p14:tracePt t="203882" x="1958975" y="4797425"/>
          <p14:tracePt t="213858" x="2000250" y="4800600"/>
          <p14:tracePt t="213865" x="2057400" y="4810125"/>
          <p14:tracePt t="213881" x="2165350" y="4826000"/>
          <p14:tracePt t="213898" x="2260600" y="4841875"/>
          <p14:tracePt t="213914" x="2425700" y="4860925"/>
          <p14:tracePt t="213931" x="2511425" y="4876800"/>
          <p14:tracePt t="213948" x="2565400" y="4883150"/>
          <p14:tracePt t="213981" x="2679700" y="4883150"/>
          <p14:tracePt t="214014" x="2787650" y="4889500"/>
          <p14:tracePt t="214031" x="2832100" y="4889500"/>
          <p14:tracePt t="214048" x="2876550" y="4895850"/>
          <p14:tracePt t="214065" x="2936875" y="4895850"/>
          <p14:tracePt t="214081" x="2981325" y="4895850"/>
          <p14:tracePt t="214098" x="3019425" y="4902200"/>
          <p14:tracePt t="214114" x="3082925" y="4902200"/>
          <p14:tracePt t="214131" x="3124200" y="4902200"/>
          <p14:tracePt t="214148" x="3168650" y="4902200"/>
          <p14:tracePt t="214150" x="3187700" y="4902200"/>
          <p14:tracePt t="214164" x="3232150" y="4902200"/>
          <p14:tracePt t="214182" x="3267075" y="4902200"/>
          <p14:tracePt t="214198" x="3311525" y="4902200"/>
          <p14:tracePt t="214214" x="3359150" y="4902200"/>
          <p14:tracePt t="214231" x="3381375" y="4902200"/>
          <p14:tracePt t="214247" x="3403600" y="4902200"/>
          <p14:tracePt t="214265" x="3419475" y="4902200"/>
          <p14:tracePt t="214299" x="3422650" y="4902200"/>
          <p14:tracePt t="214421" x="3416300" y="4902200"/>
          <p14:tracePt t="214428" x="3413125" y="4902200"/>
          <p14:tracePt t="214435" x="3406775" y="4902200"/>
          <p14:tracePt t="214448" x="3397250" y="4902200"/>
          <p14:tracePt t="214464" x="3381375" y="4902200"/>
          <p14:tracePt t="214481" x="3371850" y="4902200"/>
          <p14:tracePt t="214498" x="3355975" y="4902200"/>
          <p14:tracePt t="214515" x="3343275" y="4902200"/>
          <p14:tracePt t="214531" x="3333750" y="4902200"/>
          <p14:tracePt t="214548" x="3317875" y="4902200"/>
          <p14:tracePt t="214564" x="3308350" y="4902200"/>
          <p14:tracePt t="214581" x="3292475" y="4902200"/>
          <p14:tracePt t="214598" x="3276600" y="4902200"/>
          <p14:tracePt t="214614" x="3267075" y="4902200"/>
          <p14:tracePt t="214631" x="3263900" y="4902200"/>
          <p14:tracePt t="214648" x="3248025" y="4902200"/>
          <p14:tracePt t="214678" x="3244850" y="4895850"/>
          <p14:tracePt t="214962" x="3251200" y="4895850"/>
          <p14:tracePt t="214969" x="3260725" y="4895850"/>
          <p14:tracePt t="214981" x="3263900" y="4895850"/>
          <p14:tracePt t="214997" x="3279775" y="4886325"/>
          <p14:tracePt t="215014" x="3295650" y="4886325"/>
          <p14:tracePt t="215031" x="3311525" y="4886325"/>
          <p14:tracePt t="215048" x="3324225" y="4886325"/>
          <p14:tracePt t="215064" x="3333750" y="4886325"/>
          <p14:tracePt t="215875" x="3355975" y="4886325"/>
          <p14:tracePt t="215882" x="3381375" y="4886325"/>
          <p14:tracePt t="215889" x="3416300" y="4886325"/>
          <p14:tracePt t="215897" x="3441700" y="4886325"/>
          <p14:tracePt t="215914" x="3521075" y="4886325"/>
          <p14:tracePt t="215932" x="3625850" y="4886325"/>
          <p14:tracePt t="215948" x="3686175" y="4886325"/>
          <p14:tracePt t="215981" x="3860800" y="4886325"/>
          <p14:tracePt t="216015" x="4016375" y="4889500"/>
          <p14:tracePt t="216031" x="4086225" y="4899025"/>
          <p14:tracePt t="216048" x="4117975" y="4905375"/>
          <p14:tracePt t="216065" x="4127500" y="4905375"/>
          <p14:tracePt t="216081" x="4140200" y="4905375"/>
          <p14:tracePt t="216098" x="4156075" y="4905375"/>
          <p14:tracePt t="216114" x="4171950" y="4905375"/>
          <p14:tracePt t="216131" x="4197350" y="4905375"/>
          <p14:tracePt t="216148" x="4225925" y="4905375"/>
          <p14:tracePt t="216164" x="4248150" y="4905375"/>
          <p14:tracePt t="216180" x="4270375" y="4905375"/>
          <p14:tracePt t="216198" x="4279900" y="4905375"/>
          <p14:tracePt t="216214" x="4289425" y="4908550"/>
          <p14:tracePt t="216231" x="4314825" y="4918075"/>
          <p14:tracePt t="216247" x="4337050" y="4930775"/>
          <p14:tracePt t="216264" x="4362450" y="4949825"/>
          <p14:tracePt t="216281" x="4403725" y="4953000"/>
          <p14:tracePt t="216298" x="4432300" y="4959350"/>
          <p14:tracePt t="216314" x="4454525" y="4959350"/>
          <p14:tracePt t="216331" x="4502150" y="4959350"/>
          <p14:tracePt t="216348" x="4530725" y="4959350"/>
          <p14:tracePt t="216364" x="4578350" y="4949825"/>
          <p14:tracePt t="216380" x="4651375" y="4924425"/>
          <p14:tracePt t="216398" x="4705350" y="4911725"/>
          <p14:tracePt t="216414" x="4746625" y="4911725"/>
          <p14:tracePt t="216431" x="4781550" y="4911725"/>
          <p14:tracePt t="216448" x="4810125" y="4911725"/>
          <p14:tracePt t="216465" x="4819650" y="4911725"/>
          <p14:tracePt t="216480" x="4835525" y="4911725"/>
          <p14:tracePt t="216498" x="4845050" y="4911725"/>
          <p14:tracePt t="216514" x="4860925" y="4911725"/>
          <p14:tracePt t="216531" x="4870450" y="4911725"/>
          <p14:tracePt t="216548" x="4879975" y="4911725"/>
          <p14:tracePt t="216564" x="4889500" y="4911725"/>
          <p14:tracePt t="217357" x="4892675" y="4911725"/>
          <p14:tracePt t="217378" x="4899025" y="4911725"/>
          <p14:tracePt t="217393" x="4902200" y="4911725"/>
          <p14:tracePt t="217399" x="4908550" y="4911725"/>
          <p14:tracePt t="217414" x="4918075" y="4905375"/>
          <p14:tracePt t="217431" x="4940300" y="4902200"/>
          <p14:tracePt t="217464" x="5003800" y="4883150"/>
          <p14:tracePt t="217498" x="5064125" y="4876800"/>
          <p14:tracePt t="217514" x="5118100" y="4870450"/>
          <p14:tracePt t="217531" x="5156200" y="4870450"/>
          <p14:tracePt t="217548" x="5210175" y="4864100"/>
          <p14:tracePt t="217564" x="5248275" y="4857750"/>
          <p14:tracePt t="217581" x="5283200" y="4857750"/>
          <p14:tracePt t="217598" x="5346700" y="4851400"/>
          <p14:tracePt t="217614" x="5391150" y="4851400"/>
          <p14:tracePt t="217632" x="5435600" y="4851400"/>
          <p14:tracePt t="217648" x="5495925" y="4851400"/>
          <p14:tracePt t="217664" x="5527675" y="4851400"/>
          <p14:tracePt t="217681" x="5572125" y="4851400"/>
          <p14:tracePt t="217698" x="5626100" y="4851400"/>
          <p14:tracePt t="217714" x="5664200" y="4854575"/>
          <p14:tracePt t="217731" x="5708650" y="4860925"/>
          <p14:tracePt t="217748" x="5768975" y="4860925"/>
          <p14:tracePt t="217764" x="5807075" y="4860925"/>
          <p14:tracePt t="217781" x="5829300" y="4860925"/>
          <p14:tracePt t="217798" x="5861050" y="4860925"/>
          <p14:tracePt t="217814" x="5876925" y="4860925"/>
          <p14:tracePt t="217831" x="5892800" y="4860925"/>
          <p14:tracePt t="217848" x="5911850" y="4860925"/>
          <p14:tracePt t="217864" x="5927725" y="4860925"/>
          <p14:tracePt t="217881" x="5937250" y="4860925"/>
          <p14:tracePt t="217898" x="5969000" y="4860925"/>
          <p14:tracePt t="217914" x="5978525" y="4860925"/>
          <p14:tracePt t="217931" x="5994400" y="4860925"/>
          <p14:tracePt t="217948" x="6013450" y="4860925"/>
          <p14:tracePt t="217964" x="6022975" y="4860925"/>
          <p14:tracePt t="217981" x="6035675" y="4860925"/>
          <p14:tracePt t="217997" x="6048375" y="4860925"/>
          <p14:tracePt t="218014" x="6064250" y="4860925"/>
          <p14:tracePt t="218031" x="6073775" y="4860925"/>
          <p14:tracePt t="218047" x="6089650" y="4860925"/>
          <p14:tracePt t="218064" x="6092825" y="4860925"/>
          <p14:tracePt t="218106" x="6099175" y="4860925"/>
          <p14:tracePt t="218120" x="6102350" y="4860925"/>
          <p14:tracePt t="218134" x="6115050" y="4860925"/>
          <p14:tracePt t="218183" x="6118225" y="4860925"/>
          <p14:tracePt t="220200" x="6083300" y="4857750"/>
          <p14:tracePt t="220207" x="6026150" y="4857750"/>
          <p14:tracePt t="220214" x="5969000" y="4857750"/>
          <p14:tracePt t="220230" x="5851525" y="4857750"/>
          <p14:tracePt t="220248" x="5680075" y="4864100"/>
          <p14:tracePt t="220264" x="5457825" y="4889500"/>
          <p14:tracePt t="220281" x="5273675" y="4918075"/>
          <p14:tracePt t="220313" x="4765675" y="5032375"/>
          <p14:tracePt t="220349" x="4371975" y="5159375"/>
          <p14:tracePt t="220366" x="4229100" y="5194300"/>
          <p14:tracePt t="220382" x="4108450" y="5238750"/>
          <p14:tracePt t="220397" x="3956050" y="5273675"/>
          <p14:tracePt t="220413" x="3708400" y="5337175"/>
          <p14:tracePt t="220431" x="3511550" y="5375275"/>
          <p14:tracePt t="220448" x="3124200" y="5470525"/>
          <p14:tracePt t="220465" x="2879725" y="5508625"/>
          <p14:tracePt t="220481" x="2638425" y="5549900"/>
          <p14:tracePt t="220498" x="2298700" y="5559425"/>
          <p14:tracePt t="220514" x="2105025" y="5559425"/>
          <p14:tracePt t="220531" x="1920875" y="5543550"/>
          <p14:tracePt t="220548" x="1666875" y="5508625"/>
          <p14:tracePt t="220564" x="1558925" y="5489575"/>
          <p14:tracePt t="220581" x="1450975" y="5473700"/>
          <p14:tracePt t="220598" x="1317625" y="5451475"/>
          <p14:tracePt t="220614" x="1244600" y="5435600"/>
          <p14:tracePt t="220630" x="1184275" y="5429250"/>
          <p14:tracePt t="220648" x="1104900" y="5419725"/>
          <p14:tracePt t="220664" x="1050925" y="5407025"/>
          <p14:tracePt t="220681" x="1003300" y="5394325"/>
          <p14:tracePt t="220698" x="927100" y="5387975"/>
          <p14:tracePt t="220713" x="895350" y="5368925"/>
          <p14:tracePt t="220730" x="866775" y="5368925"/>
          <p14:tracePt t="220748" x="831850" y="5365750"/>
          <p14:tracePt t="220763" x="822325" y="5356225"/>
          <p14:tracePt t="220781" x="800100" y="5343525"/>
          <p14:tracePt t="220798" x="787400" y="5330825"/>
          <p14:tracePt t="220813" x="771525" y="5314950"/>
          <p14:tracePt t="220830" x="755650" y="5302250"/>
          <p14:tracePt t="220847" x="739775" y="5289550"/>
          <p14:tracePt t="220863" x="730250" y="5280025"/>
          <p14:tracePt t="220881" x="720725" y="5264150"/>
          <p14:tracePt t="220897" x="698500" y="5257800"/>
          <p14:tracePt t="220914" x="688975" y="5257800"/>
          <p14:tracePt t="220930" x="679450" y="5254625"/>
          <p14:tracePt t="220947" x="666750" y="5245100"/>
          <p14:tracePt t="220963" x="650875" y="5238750"/>
          <p14:tracePt t="220981" x="641350" y="5238750"/>
          <p14:tracePt t="220997" x="631825" y="5238750"/>
          <p14:tracePt t="221013" x="625475" y="5238750"/>
          <p14:tracePt t="221048" x="625475" y="5232400"/>
          <p14:tracePt t="221098" x="628650" y="5232400"/>
          <p14:tracePt t="221104" x="631825" y="5232400"/>
          <p14:tracePt t="221114" x="638175" y="5232400"/>
          <p14:tracePt t="221131" x="650875" y="5232400"/>
          <p14:tracePt t="221147" x="708025" y="5232400"/>
          <p14:tracePt t="221163" x="768350" y="5245100"/>
          <p14:tracePt t="221180" x="863600" y="5260975"/>
          <p14:tracePt t="221198" x="1035050" y="5311775"/>
          <p14:tracePt t="221213" x="1098550" y="5324475"/>
          <p14:tracePt t="221231" x="1162050" y="5340350"/>
          <p14:tracePt t="221247" x="1250950" y="5346700"/>
          <p14:tracePt t="221263" x="1320800" y="5346700"/>
          <p14:tracePt t="221281" x="1381125" y="5343525"/>
          <p14:tracePt t="221297" x="1489075" y="5337175"/>
          <p14:tracePt t="221314" x="1527175" y="5337175"/>
          <p14:tracePt t="221331" x="1562100" y="5337175"/>
          <p14:tracePt t="221348" x="1625600" y="5330825"/>
          <p14:tracePt t="221364" x="1670050" y="5324475"/>
          <p14:tracePt t="221381" x="1708150" y="5311775"/>
          <p14:tracePt t="221397" x="1771650" y="5286375"/>
          <p14:tracePt t="221413" x="1825625" y="5280025"/>
          <p14:tracePt t="221431" x="1885950" y="5270500"/>
          <p14:tracePt t="221448" x="1958975" y="5251450"/>
          <p14:tracePt t="221464" x="2003425" y="5238750"/>
          <p14:tracePt t="221481" x="2066925" y="5219700"/>
          <p14:tracePt t="221497" x="2098675" y="5207000"/>
          <p14:tracePt t="221513" x="2143125" y="5194300"/>
          <p14:tracePt t="221531" x="2212975" y="5175250"/>
          <p14:tracePt t="221547" x="2333625" y="5149850"/>
          <p14:tracePt t="221564" x="2447925" y="5149850"/>
          <p14:tracePt t="221581" x="2555875" y="5149850"/>
          <p14:tracePt t="221597" x="2616200" y="5149850"/>
          <p14:tracePt t="221613" x="2676525" y="5153025"/>
          <p14:tracePt t="221631" x="2800350" y="5175250"/>
          <p14:tracePt t="221647" x="2860675" y="5175250"/>
          <p14:tracePt t="221664" x="2911475" y="5181600"/>
          <p14:tracePt t="221681" x="3016250" y="5191125"/>
          <p14:tracePt t="221697" x="3089275" y="5197475"/>
          <p14:tracePt t="221714" x="3149600" y="5197475"/>
          <p14:tracePt t="221731" x="3209925" y="5203825"/>
          <p14:tracePt t="221747" x="3232150" y="5203825"/>
          <p14:tracePt t="221763" x="3260725" y="5203825"/>
          <p14:tracePt t="221781" x="3282950" y="5203825"/>
          <p14:tracePt t="221797" x="3298825" y="5203825"/>
          <p14:tracePt t="221813" x="3314700" y="5203825"/>
          <p14:tracePt t="221831" x="3327400" y="5207000"/>
          <p14:tracePt t="221847" x="3336925" y="5207000"/>
          <p14:tracePt t="221864" x="3349625" y="5207000"/>
          <p14:tracePt t="221881" x="3359150" y="5213350"/>
          <p14:tracePt t="221897" x="3362325" y="5213350"/>
          <p14:tracePt t="221914" x="3368675" y="5213350"/>
          <p14:tracePt t="221931" x="3378200" y="5216525"/>
          <p14:tracePt t="221947" x="3387725" y="5216525"/>
          <p14:tracePt t="221981" x="3387725" y="5229225"/>
          <p14:tracePt t="222203" x="3346450" y="5222875"/>
          <p14:tracePt t="222209" x="3321050" y="5216525"/>
          <p14:tracePt t="222216" x="3286125" y="5216525"/>
          <p14:tracePt t="222231" x="3232150" y="5216525"/>
          <p14:tracePt t="222247" x="3175000" y="5216525"/>
          <p14:tracePt t="222263" x="3121025" y="5216525"/>
          <p14:tracePt t="222280" x="3054350" y="5216525"/>
          <p14:tracePt t="222297" x="3009900" y="5216525"/>
          <p14:tracePt t="222313" x="2955925" y="5216525"/>
          <p14:tracePt t="222331" x="2886075" y="5216525"/>
          <p14:tracePt t="222347" x="2832100" y="5216525"/>
          <p14:tracePt t="222363" x="2781300" y="5216525"/>
          <p14:tracePt t="222381" x="2667000" y="5216525"/>
          <p14:tracePt t="222398" x="2593975" y="5216525"/>
          <p14:tracePt t="222414" x="2530475" y="5210175"/>
          <p14:tracePt t="222430" x="2447925" y="5210175"/>
          <p14:tracePt t="222447" x="2387600" y="5210175"/>
          <p14:tracePt t="222464" x="2327275" y="5210175"/>
          <p14:tracePt t="222481" x="2257425" y="5210175"/>
          <p14:tracePt t="222497" x="2212975" y="5210175"/>
          <p14:tracePt t="222513" x="2162175" y="5210175"/>
          <p14:tracePt t="222530" x="2092325" y="5210175"/>
          <p14:tracePt t="222547" x="2054225" y="5210175"/>
          <p14:tracePt t="222563" x="2003425" y="5210175"/>
          <p14:tracePt t="222581" x="1930400" y="5210175"/>
          <p14:tracePt t="222597" x="1895475" y="5210175"/>
          <p14:tracePt t="222613" x="1873250" y="5210175"/>
          <p14:tracePt t="222631" x="1838325" y="5210175"/>
          <p14:tracePt t="222647" x="1828800" y="5210175"/>
          <p14:tracePt t="222664" x="1812925" y="5210175"/>
          <p14:tracePt t="222681" x="1800225" y="5210175"/>
          <p14:tracePt t="222697" x="1790700" y="5210175"/>
          <p14:tracePt t="222714" x="1774825" y="5210175"/>
          <p14:tracePt t="222731" x="1765300" y="5210175"/>
          <p14:tracePt t="222748" x="1758950" y="5210175"/>
          <p14:tracePt t="222764" x="1749425" y="5210175"/>
          <p14:tracePt t="223484" x="1800225" y="5210175"/>
          <p14:tracePt t="223491" x="1870075" y="5226050"/>
          <p14:tracePt t="223498" x="1939925" y="5235575"/>
          <p14:tracePt t="223514" x="2047875" y="5251450"/>
          <p14:tracePt t="223530" x="2133600" y="5267325"/>
          <p14:tracePt t="223548" x="2241550" y="5273675"/>
          <p14:tracePt t="223580" x="2482850" y="5273675"/>
          <p14:tracePt t="223613" x="2854325" y="5318125"/>
          <p14:tracePt t="223631" x="2971800" y="5327650"/>
          <p14:tracePt t="223648" x="3079750" y="5340350"/>
          <p14:tracePt t="223664" x="3124200" y="5340350"/>
          <p14:tracePt t="223680" x="3159125" y="5340350"/>
          <p14:tracePt t="223697" x="3216275" y="5340350"/>
          <p14:tracePt t="223713" x="3267075" y="5340350"/>
          <p14:tracePt t="223730" x="3330575" y="5337175"/>
          <p14:tracePt t="223747" x="3416300" y="5337175"/>
          <p14:tracePt t="223763" x="3492500" y="5337175"/>
          <p14:tracePt t="223780" x="3575050" y="5337175"/>
          <p14:tracePt t="223797" x="3663950" y="5337175"/>
          <p14:tracePt t="223813" x="3698875" y="5337175"/>
          <p14:tracePt t="223831" x="3727450" y="5337175"/>
          <p14:tracePt t="223848" x="3775075" y="5337175"/>
          <p14:tracePt t="223863" x="3825875" y="5337175"/>
          <p14:tracePt t="223880" x="3886200" y="5337175"/>
          <p14:tracePt t="223897" x="4000500" y="5337175"/>
          <p14:tracePt t="223913" x="4060825" y="5337175"/>
          <p14:tracePt t="223931" x="4098925" y="5340350"/>
          <p14:tracePt t="223947" x="4146550" y="5340350"/>
          <p14:tracePt t="223964" x="4162425" y="5340350"/>
          <p14:tracePt t="223981" x="4178300" y="5340350"/>
          <p14:tracePt t="223998" x="4203700" y="5340350"/>
          <p14:tracePt t="224014" x="4219575" y="5340350"/>
          <p14:tracePt t="224030" x="4241800" y="5340350"/>
          <p14:tracePt t="224047" x="4260850" y="5340350"/>
          <p14:tracePt t="224063" x="4270375" y="5340350"/>
          <p14:tracePt t="224080" x="4286250" y="5340350"/>
          <p14:tracePt t="224096" x="4302125" y="5340350"/>
          <p14:tracePt t="224113" x="4311650" y="5340350"/>
          <p14:tracePt t="224803" x="4340225" y="5340350"/>
          <p14:tracePt t="224810" x="4387850" y="5340350"/>
          <p14:tracePt t="224816" x="4413250" y="5340350"/>
          <p14:tracePt t="224831" x="4473575" y="5337175"/>
          <p14:tracePt t="224847" x="4556125" y="5330825"/>
          <p14:tracePt t="224864" x="4651375" y="5321300"/>
          <p14:tracePt t="224896" x="4895850" y="5314950"/>
          <p14:tracePt t="224930" x="5118100" y="5314950"/>
          <p14:tracePt t="224947" x="5203825" y="5324475"/>
          <p14:tracePt t="224963" x="5276850" y="5334000"/>
          <p14:tracePt t="224981" x="5416550" y="5334000"/>
          <p14:tracePt t="224997" x="5511800" y="5340350"/>
          <p14:tracePt t="225014" x="5591175" y="5340350"/>
          <p14:tracePt t="225030" x="5686425" y="5340350"/>
          <p14:tracePt t="225047" x="5724525" y="5340350"/>
          <p14:tracePt t="225063" x="5768975" y="5340350"/>
          <p14:tracePt t="225080" x="5829300" y="5340350"/>
          <p14:tracePt t="225097" x="5873750" y="5340350"/>
          <p14:tracePt t="225114" x="5911850" y="5340350"/>
          <p14:tracePt t="225130" x="5972175" y="5340350"/>
          <p14:tracePt t="225147" x="6016625" y="5340350"/>
          <p14:tracePt t="225163" x="6061075" y="5340350"/>
          <p14:tracePt t="225180" x="6092825" y="5340350"/>
          <p14:tracePt t="225197" x="6108700" y="5340350"/>
          <p14:tracePt t="225214" x="6118225" y="5340350"/>
          <p14:tracePt t="225231" x="6134100" y="5340350"/>
          <p14:tracePt t="225248" x="6143625" y="5340350"/>
          <p14:tracePt t="225551" x="6146800" y="5340350"/>
          <p14:tracePt t="227439" x="6121400" y="5337175"/>
          <p14:tracePt t="227446" x="6061075" y="5321300"/>
          <p14:tracePt t="227453" x="6013450" y="5311775"/>
          <p14:tracePt t="227463" x="5943600" y="5305425"/>
          <p14:tracePt t="227480" x="5768975" y="5276850"/>
          <p14:tracePt t="227497" x="5422900" y="5248275"/>
          <p14:tracePt t="227513" x="5092700" y="5248275"/>
          <p14:tracePt t="227546" x="4308475" y="5365750"/>
          <p14:tracePt t="227580" x="3819525" y="5499100"/>
          <p14:tracePt t="227598" x="3622675" y="5527675"/>
          <p14:tracePt t="227614" x="3438525" y="5534025"/>
          <p14:tracePt t="227629" x="3235325" y="5543550"/>
          <p14:tracePt t="227647" x="2959100" y="5572125"/>
          <p14:tracePt t="227663" x="2816225" y="5591175"/>
          <p14:tracePt t="227680" x="2641600" y="5616575"/>
          <p14:tracePt t="227696" x="2543175" y="5648325"/>
          <p14:tracePt t="227713" x="2444750" y="5664200"/>
          <p14:tracePt t="227729" x="2339975" y="5680075"/>
          <p14:tracePt t="227746" x="2171700" y="5705475"/>
          <p14:tracePt t="227763" x="2063750" y="5730875"/>
          <p14:tracePt t="227781" x="1939925" y="5768975"/>
          <p14:tracePt t="227796" x="1847850" y="5810250"/>
          <p14:tracePt t="227813" x="1774825" y="5826125"/>
          <p14:tracePt t="227830" x="1685925" y="5845175"/>
          <p14:tracePt t="227847" x="1647825" y="5851525"/>
          <p14:tracePt t="227863" x="1603375" y="5851525"/>
          <p14:tracePt t="227880" x="1539875" y="5848350"/>
          <p14:tracePt t="227896" x="1495425" y="5835650"/>
          <p14:tracePt t="227913" x="1473200" y="5829300"/>
          <p14:tracePt t="227930" x="1425575" y="5822950"/>
          <p14:tracePt t="227947" x="1403350" y="5816600"/>
          <p14:tracePt t="227963" x="1371600" y="5816600"/>
          <p14:tracePt t="227980" x="1339850" y="5816600"/>
          <p14:tracePt t="227996" x="1311275" y="5816600"/>
          <p14:tracePt t="228014" x="1289050" y="5816600"/>
          <p14:tracePt t="228030" x="1247775" y="5816600"/>
          <p14:tracePt t="228046" x="1238250" y="5816600"/>
          <p14:tracePt t="228063" x="1228725" y="5807075"/>
          <p14:tracePt t="228080" x="1209675" y="5807075"/>
          <p14:tracePt t="228096" x="1200150" y="5800725"/>
          <p14:tracePt t="228113" x="1187450" y="5800725"/>
          <p14:tracePt t="228129" x="1174750" y="5800725"/>
          <p14:tracePt t="228147" x="1165225" y="5797550"/>
          <p14:tracePt t="228163" x="1158875" y="5797550"/>
          <p14:tracePt t="228180" x="1152525" y="5791200"/>
          <p14:tracePt t="228213" x="1152525" y="5788025"/>
          <p14:tracePt t="228229" x="1152525" y="5781675"/>
          <p14:tracePt t="228835" x="1155700" y="5781675"/>
          <p14:tracePt t="228849" x="1162050" y="5781675"/>
          <p14:tracePt t="228857" x="1165225" y="5781675"/>
          <p14:tracePt t="228864" x="1174750" y="5778500"/>
          <p14:tracePt t="228879" x="1190625" y="5765800"/>
          <p14:tracePt t="228896" x="1247775" y="5746750"/>
          <p14:tracePt t="228913" x="1390650" y="5724525"/>
          <p14:tracePt t="228947" x="1536700" y="5715000"/>
          <p14:tracePt t="228979" x="1612900" y="5702300"/>
          <p14:tracePt t="228996" x="1625600" y="5699125"/>
          <p14:tracePt t="229013" x="1651000" y="5676900"/>
          <p14:tracePt t="229029" x="1679575" y="5664200"/>
          <p14:tracePt t="229046" x="1704975" y="5654675"/>
          <p14:tracePt t="229063" x="1736725" y="5629275"/>
          <p14:tracePt t="229079" x="1746250" y="5619750"/>
          <p14:tracePt t="229096" x="1755775" y="5616575"/>
          <p14:tracePt t="229113" x="1778000" y="5616575"/>
          <p14:tracePt t="229129" x="1781175" y="5610225"/>
          <p14:tracePt t="229146" x="1787525" y="5607050"/>
          <p14:tracePt t="229163" x="1800225" y="5591175"/>
          <p14:tracePt t="229180" x="1812925" y="5575300"/>
          <p14:tracePt t="229196" x="1828800" y="5565775"/>
          <p14:tracePt t="229214" x="1841500" y="5549900"/>
          <p14:tracePt t="229229" x="1851025" y="5540375"/>
          <p14:tracePt t="229246" x="1851025" y="5537200"/>
          <p14:tracePt t="229263" x="1851025" y="5527675"/>
          <p14:tracePt t="229281" x="1857375" y="5521325"/>
          <p14:tracePt t="229297" x="1857375" y="5511800"/>
          <p14:tracePt t="229314" x="1857375" y="5502275"/>
          <p14:tracePt t="229329" x="1857375" y="5495925"/>
          <p14:tracePt t="229346" x="1857375" y="5483225"/>
          <p14:tracePt t="229363" x="1857375" y="5467350"/>
          <p14:tracePt t="229380" x="1851025" y="5457825"/>
          <p14:tracePt t="229396" x="1841500" y="5451475"/>
          <p14:tracePt t="229413" x="1825625" y="5448300"/>
          <p14:tracePt t="229430" x="1809750" y="5432425"/>
          <p14:tracePt t="229446" x="1800225" y="5426075"/>
          <p14:tracePt t="229463" x="1784350" y="5422900"/>
          <p14:tracePt t="229480" x="1774825" y="5416550"/>
          <p14:tracePt t="229497" x="1755775" y="5413375"/>
          <p14:tracePt t="229513" x="1746250" y="5407025"/>
          <p14:tracePt t="229530" x="1736725" y="5403850"/>
          <p14:tracePt t="229546" x="1727200" y="5403850"/>
          <p14:tracePt t="229563" x="1704975" y="5403850"/>
          <p14:tracePt t="229580" x="1695450" y="5403850"/>
          <p14:tracePt t="229597" x="1685925" y="5403850"/>
          <p14:tracePt t="229613" x="1676400" y="5403850"/>
          <p14:tracePt t="229630" x="1666875" y="5403850"/>
          <p14:tracePt t="229646" x="1657350" y="5403850"/>
          <p14:tracePt t="229712" x="1651000" y="5403850"/>
          <p14:tracePt t="229747" x="1647825" y="5403850"/>
          <p14:tracePt t="229769" x="1641475" y="5403850"/>
          <p14:tracePt t="229776" x="1641475" y="5410200"/>
          <p14:tracePt t="229783" x="1638300" y="5410200"/>
          <p14:tracePt t="229798" x="1631950" y="5419725"/>
          <p14:tracePt t="229814" x="1631950" y="5429250"/>
          <p14:tracePt t="229830" x="1631950" y="5445125"/>
          <p14:tracePt t="229847" x="1631950" y="5457825"/>
          <p14:tracePt t="229863" x="1631950" y="5467350"/>
          <p14:tracePt t="229880" x="1631950" y="5476875"/>
          <p14:tracePt t="229896" x="1631950" y="5499100"/>
          <p14:tracePt t="229913" x="1631950" y="5508625"/>
          <p14:tracePt t="229930" x="1631950" y="5518150"/>
          <p14:tracePt t="229946" x="1631950" y="5530850"/>
          <p14:tracePt t="229963" x="1631950" y="5540375"/>
          <p14:tracePt t="229980" x="1631950" y="5553075"/>
          <p14:tracePt t="229996" x="1631950" y="5562600"/>
          <p14:tracePt t="230013" x="1631950" y="5565775"/>
          <p14:tracePt t="230589" x="1651000" y="5565775"/>
          <p14:tracePt t="230596" x="1685925" y="5562600"/>
          <p14:tracePt t="230603" x="1714500" y="5556250"/>
          <p14:tracePt t="230613" x="1749425" y="5546725"/>
          <p14:tracePt t="230629" x="1835150" y="5540375"/>
          <p14:tracePt t="230646" x="1997075" y="5524500"/>
          <p14:tracePt t="230663" x="2092325" y="5514975"/>
          <p14:tracePt t="230696" x="2406650" y="5508625"/>
          <p14:tracePt t="230730" x="2562225" y="5508625"/>
          <p14:tracePt t="230746" x="2613025" y="5508625"/>
          <p14:tracePt t="230763" x="2657475" y="5502275"/>
          <p14:tracePt t="230780" x="2720975" y="5495925"/>
          <p14:tracePt t="230796" x="2759075" y="5495925"/>
          <p14:tracePt t="230813" x="2800350" y="5495925"/>
          <p14:tracePt t="230830" x="2857500" y="5495925"/>
          <p14:tracePt t="230846" x="2886075" y="5495925"/>
          <p14:tracePt t="230863" x="2914650" y="5495925"/>
          <p14:tracePt t="230880" x="2936875" y="5495925"/>
          <p14:tracePt t="230896" x="2946400" y="5495925"/>
          <p14:tracePt t="230913" x="2962275" y="5495925"/>
          <p14:tracePt t="230931" x="2987675" y="5495925"/>
          <p14:tracePt t="230946" x="3016250" y="5499100"/>
          <p14:tracePt t="230962" x="3032125" y="5502275"/>
          <p14:tracePt t="230980" x="3048000" y="5508625"/>
          <p14:tracePt t="230996" x="3060700" y="5508625"/>
          <p14:tracePt t="231013" x="3067050" y="5508625"/>
          <p14:tracePt t="231059" x="3067050" y="5511800"/>
          <p14:tracePt t="231072" x="3073400" y="5518150"/>
          <p14:tracePt t="231080" x="3076575" y="5521325"/>
          <p14:tracePt t="231096" x="3086100" y="5530850"/>
          <p14:tracePt t="231113" x="3092450" y="55435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6775450" y="836613"/>
            <a:ext cx="2368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Beaucoup de solanacées sont pharmaceutiques </a:t>
            </a:r>
          </a:p>
          <a:p>
            <a:pPr eaLnBrk="1" hangingPunct="1"/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riches en </a:t>
            </a:r>
            <a:r>
              <a:rPr lang="fr-FR" altLang="fr-FR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alcaloïdes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toxiques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428875" y="6143625"/>
            <a:ext cx="503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Atropa belladona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contient de l’atropine</a:t>
            </a:r>
          </a:p>
        </p:txBody>
      </p:sp>
      <p:pic>
        <p:nvPicPr>
          <p:cNvPr id="11268" name="Picture 7" descr="Click to zoom in.">
            <a:hlinkClick r:id="rId3" tooltip="Click to zoom in.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357188"/>
            <a:ext cx="5795963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86"/>
    </mc:Choice>
    <mc:Fallback>
      <p:transition spd="slow" advTm="2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977" x="7553325" y="5667375"/>
          <p14:tracePt t="2984" x="7296150" y="5848350"/>
          <p14:tracePt t="2991" x="7054850" y="6061075"/>
          <p14:tracePt t="3002" x="6864350" y="6280150"/>
          <p14:tracePt t="3019" x="6353175" y="6854825"/>
          <p14:tracePt t="3052" x="5988050" y="6854825"/>
          <p14:tracePt t="3086" x="6178550" y="6854825"/>
          <p14:tracePt t="3103" x="6235700" y="6854825"/>
          <p14:tracePt t="3118" x="6350000" y="6854825"/>
          <p14:tracePt t="3134" x="6429375" y="6854825"/>
          <p14:tracePt t="3318" x="6394450" y="6784975"/>
          <p14:tracePt t="3326" x="6369050" y="6724650"/>
          <p14:tracePt t="3334" x="6337300" y="6692900"/>
          <p14:tracePt t="3351" x="6296025" y="6651625"/>
          <p14:tracePt t="3368" x="6099175" y="6616700"/>
          <p14:tracePt t="3384" x="5937250" y="6642100"/>
          <p14:tracePt t="3401" x="5695950" y="6734175"/>
          <p14:tracePt t="3418" x="5410200" y="6854825"/>
          <p14:tracePt t="3434" x="5254625" y="6854825"/>
          <p14:tracePt t="3451" x="5108575" y="6854825"/>
          <p14:tracePt t="3467" x="4937125" y="6854825"/>
          <p14:tracePt t="3484" x="4851400" y="6854825"/>
          <p14:tracePt t="3501" x="4787900" y="6854825"/>
          <p14:tracePt t="3519" x="4740275" y="6854825"/>
          <p14:tracePt t="3535" x="4724400" y="6854825"/>
          <p14:tracePt t="3552" x="4718050" y="6854825"/>
          <p14:tracePt t="3789" x="4629150" y="6854825"/>
          <p14:tracePt t="3796" x="4524375" y="6854825"/>
          <p14:tracePt t="3803" x="4432300" y="6854825"/>
          <p14:tracePt t="3818" x="4318000" y="6848475"/>
          <p14:tracePt t="3834" x="4225925" y="6800850"/>
          <p14:tracePt t="3851" x="4137025" y="6673850"/>
          <p14:tracePt t="3868" x="4089400" y="6372225"/>
          <p14:tracePt t="3885" x="4140200" y="6207125"/>
          <p14:tracePt t="3904" x="4267200" y="5997575"/>
          <p14:tracePt t="3918" x="4403725" y="5895975"/>
          <p14:tracePt t="3934" x="4530725" y="5826125"/>
          <p14:tracePt t="3951" x="4673600" y="5772150"/>
          <p14:tracePt t="3953" x="4730750" y="5762625"/>
          <p14:tracePt t="3969" x="4860925" y="5753100"/>
          <p14:tracePt t="3985" x="4968875" y="5775325"/>
          <p14:tracePt t="4002" x="5153025" y="5864225"/>
          <p14:tracePt t="4018" x="5280025" y="5943600"/>
          <p14:tracePt t="4035" x="5381625" y="6013450"/>
          <p14:tracePt t="4052" x="5524500" y="6115050"/>
          <p14:tracePt t="4068" x="5619750" y="6191250"/>
          <p14:tracePt t="4085" x="5702300" y="6267450"/>
          <p14:tracePt t="4102" x="5784850" y="6350000"/>
          <p14:tracePt t="4118" x="5810250" y="6375400"/>
          <p14:tracePt t="4135" x="5822950" y="6403975"/>
          <p14:tracePt t="4152" x="5848350" y="6448425"/>
          <p14:tracePt t="4168" x="5848350" y="6470650"/>
          <p14:tracePt t="4184" x="5851525" y="6492875"/>
          <p14:tracePt t="4202" x="5851525" y="6534150"/>
          <p14:tracePt t="4218" x="5851525" y="6562725"/>
          <p14:tracePt t="4235" x="5857875" y="6584950"/>
          <p14:tracePt t="4251" x="5857875" y="6616700"/>
          <p14:tracePt t="4268" x="5857875" y="6632575"/>
          <p14:tracePt t="4284" x="5857875" y="6642100"/>
          <p14:tracePt t="4302" x="5857875" y="6664325"/>
          <p14:tracePt t="4318" x="5857875" y="6673850"/>
          <p14:tracePt t="4334" x="5857875" y="6683375"/>
          <p14:tracePt t="4352" x="5857875" y="6696075"/>
          <p14:tracePt t="4368" x="5857875" y="6711950"/>
          <p14:tracePt t="4384" x="5857875" y="6721475"/>
          <p14:tracePt t="4401" x="5835650" y="6727825"/>
          <p14:tracePt t="4418" x="5813425" y="6708775"/>
          <p14:tracePt t="4435" x="5746750" y="6604000"/>
          <p14:tracePt t="4451" x="5632450" y="6448425"/>
          <p14:tracePt t="4469" x="5591175" y="6400800"/>
          <p14:tracePt t="4485" x="5565775" y="6359525"/>
          <p14:tracePt t="4488" x="5553075" y="6353175"/>
          <p14:tracePt t="4501" x="5543550" y="6343650"/>
          <p14:tracePt t="4518" x="5514975" y="6330950"/>
          <p14:tracePt t="4535" x="5489575" y="6315075"/>
          <p14:tracePt t="4551" x="5337175" y="6289675"/>
          <p14:tracePt t="4568" x="5121275" y="6289675"/>
          <p14:tracePt t="4585" x="4841875" y="6289675"/>
          <p14:tracePt t="4601" x="4473575" y="6270625"/>
          <p14:tracePt t="4618" x="4333875" y="6254750"/>
          <p14:tracePt t="4635" x="4279900" y="6232525"/>
          <p14:tracePt t="4651" x="4251325" y="6232525"/>
          <p14:tracePt t="4668" x="4241800" y="6232525"/>
          <p14:tracePt t="4685" x="4238625" y="6232525"/>
          <p14:tracePt t="4719" x="4273550" y="6235700"/>
          <p14:tracePt t="4735" x="4337050" y="6257925"/>
          <p14:tracePt t="4751" x="4445000" y="6302375"/>
          <p14:tracePt t="4768" x="4502150" y="6340475"/>
          <p14:tracePt t="4785" x="4610100" y="6372225"/>
          <p14:tracePt t="4801" x="4768850" y="6416675"/>
          <p14:tracePt t="4818" x="4876800" y="6448425"/>
          <p14:tracePt t="4835" x="5041900" y="6496050"/>
          <p14:tracePt t="4851" x="5311775" y="6578600"/>
          <p14:tracePt t="4868" x="5457825" y="6623050"/>
          <p14:tracePt t="4885" x="5610225" y="6677025"/>
          <p14:tracePt t="4901" x="5768975" y="6718300"/>
          <p14:tracePt t="4918" x="5835650" y="6740525"/>
          <p14:tracePt t="4935" x="5870575" y="6746875"/>
          <p14:tracePt t="4951" x="5911850" y="6746875"/>
          <p14:tracePt t="4968" x="5921375" y="6746875"/>
          <p14:tracePt t="4984" x="5930900" y="6746875"/>
          <p14:tracePt t="5035" x="5930900" y="6734175"/>
          <p14:tracePt t="5044" x="5924550" y="6731000"/>
          <p14:tracePt t="5050" x="5921375" y="6721475"/>
          <p14:tracePt t="5068" x="5902325" y="6696075"/>
          <p14:tracePt t="5085" x="5857875" y="6664325"/>
          <p14:tracePt t="5102" x="5835650" y="6651625"/>
          <p14:tracePt t="5118" x="5803900" y="6642100"/>
          <p14:tracePt t="5135" x="5768975" y="6629400"/>
          <p14:tracePt t="5151" x="5756275" y="6629400"/>
          <p14:tracePt t="5168" x="5740400" y="6629400"/>
          <p14:tracePt t="5185" x="5724525" y="6629400"/>
          <p14:tracePt t="5201" x="5715000" y="6629400"/>
          <p14:tracePt t="5218" x="5699125" y="6635750"/>
          <p14:tracePt t="5235" x="5683250" y="6651625"/>
          <p14:tracePt t="5251" x="5683250" y="6667500"/>
          <p14:tracePt t="5268" x="5683250" y="6696075"/>
          <p14:tracePt t="5285" x="5683250" y="6721475"/>
          <p14:tracePt t="5302" x="5683250" y="6743700"/>
          <p14:tracePt t="5318" x="5683250" y="6753225"/>
          <p14:tracePt t="5335" x="5683250" y="6769100"/>
          <p14:tracePt t="5351" x="5683250" y="6781800"/>
          <p14:tracePt t="5368" x="5683250" y="6791325"/>
          <p14:tracePt t="5385" x="5683250" y="6797675"/>
          <p14:tracePt t="5401" x="5673725" y="6797675"/>
          <p14:tracePt t="5418" x="5664200" y="6797675"/>
          <p14:tracePt t="5435" x="5645150" y="6797675"/>
          <p14:tracePt t="5451" x="5635625" y="6797675"/>
          <p14:tracePt t="5468" x="5629275" y="6791325"/>
          <p14:tracePt t="5485" x="5629275" y="6750050"/>
          <p14:tracePt t="5501" x="5632450" y="6699250"/>
          <p14:tracePt t="5517" x="5645150" y="6661150"/>
          <p14:tracePt t="5534" x="5699125" y="6600825"/>
          <p14:tracePt t="5551" x="5778500" y="6553200"/>
          <p14:tracePt t="5568" x="5867400" y="6511925"/>
          <p14:tracePt t="5585" x="6080125" y="6477000"/>
          <p14:tracePt t="5601" x="6251575" y="6470650"/>
          <p14:tracePt t="5618" x="6410325" y="6470650"/>
          <p14:tracePt t="5634" x="6664325" y="6492875"/>
          <p14:tracePt t="5651" x="6781800" y="6508750"/>
          <p14:tracePt t="5668" x="6854825" y="6508750"/>
          <p14:tracePt t="5684" x="6943725" y="6524625"/>
          <p14:tracePt t="5701" x="6972300" y="6524625"/>
          <p14:tracePt t="5717" x="6981825" y="6524625"/>
          <p14:tracePt t="5735" x="6985000" y="6524625"/>
          <p14:tracePt t="6270" x="6985000" y="6527800"/>
          <p14:tracePt t="6312" x="6985000" y="6534150"/>
          <p14:tracePt t="6419" x="6985000" y="6540500"/>
          <p14:tracePt t="6982" x="7010400" y="6470650"/>
          <p14:tracePt t="6989" x="7048500" y="6365875"/>
          <p14:tracePt t="7001" x="7105650" y="6270625"/>
          <p14:tracePt t="7018" x="7261225" y="6057900"/>
          <p14:tracePt t="7034" x="7350125" y="5962650"/>
          <p14:tracePt t="7051" x="7435850" y="5857875"/>
          <p14:tracePt t="7068" x="7607300" y="5695950"/>
          <p14:tracePt t="7101" x="7772400" y="5562600"/>
          <p14:tracePt t="7134" x="7937500" y="5473700"/>
          <p14:tracePt t="7152" x="8013700" y="5432425"/>
          <p14:tracePt t="7168" x="8064500" y="5391150"/>
          <p14:tracePt t="7184" x="8105775" y="5330825"/>
          <p14:tracePt t="7201" x="8162925" y="5257800"/>
          <p14:tracePt t="7217" x="8204200" y="5175250"/>
          <p14:tracePt t="7234" x="8242300" y="5105400"/>
          <p14:tracePt t="7252" x="8267700" y="4940300"/>
          <p14:tracePt t="7268" x="8283575" y="4810125"/>
          <p14:tracePt t="7284" x="8308975" y="4711700"/>
          <p14:tracePt t="7302" x="8343900" y="4546600"/>
          <p14:tracePt t="7318" x="8359775" y="4448175"/>
          <p14:tracePt t="7637" x="8312150" y="4327525"/>
          <p14:tracePt t="7644" x="8232775" y="4133850"/>
          <p14:tracePt t="7651" x="8166100" y="3921125"/>
          <p14:tracePt t="7667" x="8020050" y="3365500"/>
          <p14:tracePt t="7685" x="7924800" y="2889250"/>
          <p14:tracePt t="7702" x="7889875" y="2473325"/>
          <p14:tracePt t="7718" x="7896225" y="2301875"/>
          <p14:tracePt t="7735" x="7921625" y="2171700"/>
          <p14:tracePt t="7751" x="7978775" y="2054225"/>
          <p14:tracePt t="7767" x="8004175" y="1997075"/>
          <p14:tracePt t="7784" x="8035925" y="1958975"/>
          <p14:tracePt t="7801" x="8074025" y="1908175"/>
          <p14:tracePt t="7817" x="8105775" y="1882775"/>
          <p14:tracePt t="7835" x="8147050" y="1851025"/>
          <p14:tracePt t="7850" x="8204200" y="1819275"/>
          <p14:tracePt t="7868" x="8251825" y="1790700"/>
          <p14:tracePt t="7884" x="8296275" y="1771650"/>
          <p14:tracePt t="7901" x="8362950" y="1724025"/>
          <p14:tracePt t="7917" x="8401050" y="1714500"/>
          <p14:tracePt t="7934" x="8423275" y="1701800"/>
          <p14:tracePt t="7951" x="8467725" y="1676400"/>
          <p14:tracePt t="7968" x="8489950" y="1676400"/>
          <p14:tracePt t="7985" x="8518525" y="1676400"/>
          <p14:tracePt t="8002" x="8566150" y="1676400"/>
          <p14:tracePt t="8018" x="8601075" y="1676400"/>
          <p14:tracePt t="8034" x="8639175" y="1676400"/>
          <p14:tracePt t="8051" x="8680450" y="1663700"/>
          <p14:tracePt t="8067" x="8709025" y="1657350"/>
          <p14:tracePt t="8084" x="8731250" y="1657350"/>
          <p14:tracePt t="8100" x="8759825" y="1657350"/>
          <p14:tracePt t="8117" x="8769350" y="1657350"/>
          <p14:tracePt t="8134" x="8778875" y="1657350"/>
          <p14:tracePt t="8151" x="8788400" y="1657350"/>
          <p14:tracePt t="8167" x="8791575" y="1657350"/>
          <p14:tracePt t="8257" x="8785225" y="1657350"/>
          <p14:tracePt t="8264" x="8775700" y="1657350"/>
          <p14:tracePt t="8271" x="8756650" y="1660525"/>
          <p14:tracePt t="8285" x="8655050" y="1676400"/>
          <p14:tracePt t="8301" x="8531225" y="1720850"/>
          <p14:tracePt t="8317" x="8445500" y="1752600"/>
          <p14:tracePt t="8335" x="8308975" y="1784350"/>
          <p14:tracePt t="8351" x="8235950" y="1800225"/>
          <p14:tracePt t="8368" x="8166100" y="1806575"/>
          <p14:tracePt t="8385" x="8064500" y="1828800"/>
          <p14:tracePt t="8401" x="7978775" y="1851025"/>
          <p14:tracePt t="8418" x="7858125" y="1885950"/>
          <p14:tracePt t="8435" x="7677150" y="1936750"/>
          <p14:tracePt t="8451" x="7600950" y="1958975"/>
          <p14:tracePt t="8468" x="7546975" y="1971675"/>
          <p14:tracePt t="8484" x="7508875" y="1984375"/>
          <p14:tracePt t="8501" x="7445375" y="2009775"/>
          <p14:tracePt t="8517" x="7381875" y="2025650"/>
          <p14:tracePt t="8535" x="7286625" y="2038350"/>
          <p14:tracePt t="8551" x="7232650" y="2044700"/>
          <p14:tracePt t="8567" x="7140575" y="2060575"/>
          <p14:tracePt t="8584" x="7016750" y="2092325"/>
          <p14:tracePt t="8601" x="6953250" y="2105025"/>
          <p14:tracePt t="8619" x="6908800" y="2117725"/>
          <p14:tracePt t="8635" x="6851650" y="2143125"/>
          <p14:tracePt t="8651" x="6819900" y="2155825"/>
          <p14:tracePt t="8667" x="6788150" y="2168525"/>
          <p14:tracePt t="8684" x="6756400" y="2174875"/>
          <p14:tracePt t="8701" x="6734175" y="2174875"/>
          <p14:tracePt t="8717" x="6724650" y="2174875"/>
          <p14:tracePt t="8734" x="6708775" y="2174875"/>
          <p14:tracePt t="8750" x="6705600" y="2174875"/>
          <p14:tracePt t="8784" x="6727825" y="2174875"/>
          <p14:tracePt t="8801" x="6772275" y="2174875"/>
          <p14:tracePt t="8817" x="6832600" y="2171700"/>
          <p14:tracePt t="8834" x="6918325" y="2171700"/>
          <p14:tracePt t="8851" x="6978650" y="2165350"/>
          <p14:tracePt t="8867" x="7054850" y="2155825"/>
          <p14:tracePt t="8884" x="7150100" y="2149475"/>
          <p14:tracePt t="8901" x="7245350" y="2143125"/>
          <p14:tracePt t="8918" x="7337425" y="2143125"/>
          <p14:tracePt t="8934" x="7426325" y="2127250"/>
          <p14:tracePt t="8951" x="7477125" y="2127250"/>
          <p14:tracePt t="8967" x="7515225" y="2114550"/>
          <p14:tracePt t="8984" x="7569200" y="2114550"/>
          <p14:tracePt t="9001" x="7600950" y="2114550"/>
          <p14:tracePt t="9017" x="7616825" y="2111375"/>
          <p14:tracePt t="9034" x="7654925" y="2105025"/>
          <p14:tracePt t="9051" x="7680325" y="2092325"/>
          <p14:tracePt t="9068" x="7724775" y="2085975"/>
          <p14:tracePt t="9084" x="7788275" y="2060575"/>
          <p14:tracePt t="9101" x="7848600" y="2051050"/>
          <p14:tracePt t="9117" x="7912100" y="2038350"/>
          <p14:tracePt t="9134" x="8020050" y="2032000"/>
          <p14:tracePt t="9150" x="8083550" y="2022475"/>
          <p14:tracePt t="9167" x="8134350" y="2016125"/>
          <p14:tracePt t="9184" x="8242300" y="2009775"/>
          <p14:tracePt t="9201" x="8318500" y="1987550"/>
          <p14:tracePt t="9217" x="8388350" y="1981200"/>
          <p14:tracePt t="9234" x="8474075" y="1981200"/>
          <p14:tracePt t="9251" x="8528050" y="1981200"/>
          <p14:tracePt t="9267" x="8585200" y="1981200"/>
          <p14:tracePt t="9284" x="8670925" y="1981200"/>
          <p14:tracePt t="9301" x="8731250" y="1981200"/>
          <p14:tracePt t="9317" x="8782050" y="1981200"/>
          <p14:tracePt t="9334" x="8832850" y="1987550"/>
          <p14:tracePt t="9350" x="8861425" y="2000250"/>
          <p14:tracePt t="9367" x="8880475" y="2012950"/>
          <p14:tracePt t="9384" x="8899525" y="2025650"/>
          <p14:tracePt t="9401" x="8909050" y="2038350"/>
          <p14:tracePt t="9417" x="8918575" y="2051050"/>
          <p14:tracePt t="9434" x="8931275" y="2079625"/>
          <p14:tracePt t="9450" x="8931275" y="2108200"/>
          <p14:tracePt t="9468" x="8931275" y="2124075"/>
          <p14:tracePt t="9484" x="8931275" y="2133600"/>
          <p14:tracePt t="9501" x="8931275" y="2143125"/>
          <p14:tracePt t="9518" x="8931275" y="2159000"/>
          <p14:tracePt t="9534" x="8931275" y="2171700"/>
          <p14:tracePt t="9550" x="8931275" y="2181225"/>
          <p14:tracePt t="9568" x="8931275" y="2197100"/>
          <p14:tracePt t="9584" x="8931275" y="2212975"/>
          <p14:tracePt t="9601" x="8931275" y="2222500"/>
          <p14:tracePt t="9618" x="8931275" y="2225675"/>
          <p14:tracePt t="9696" x="8928100" y="2225675"/>
          <p14:tracePt t="9704" x="8924925" y="2225675"/>
          <p14:tracePt t="9718" x="8924925" y="2232025"/>
          <p14:tracePt t="9796" x="8924925" y="2235200"/>
          <p14:tracePt t="10097" x="8918575" y="2247900"/>
          <p14:tracePt t="10104" x="8905875" y="2254250"/>
          <p14:tracePt t="10118" x="8896350" y="2263775"/>
          <p14:tracePt t="10134" x="8880475" y="2273300"/>
          <p14:tracePt t="10168" x="8670925" y="2317750"/>
          <p14:tracePt t="10201" x="8318500" y="2413000"/>
          <p14:tracePt t="10217" x="8026400" y="2505075"/>
          <p14:tracePt t="10236" x="7804150" y="2562225"/>
          <p14:tracePt t="10252" x="7585075" y="2613025"/>
          <p14:tracePt t="10268" x="7150100" y="2654300"/>
          <p14:tracePt t="10284" x="6892925" y="2673350"/>
          <p14:tracePt t="10301" x="6711950" y="2682875"/>
          <p14:tracePt t="10317" x="6546850" y="2698750"/>
          <p14:tracePt t="10334" x="6461125" y="2714625"/>
          <p14:tracePt t="10351" x="6400800" y="2714625"/>
          <p14:tracePt t="10367" x="6343650" y="2720975"/>
          <p14:tracePt t="10384" x="6315075" y="2720975"/>
          <p14:tracePt t="10401" x="6292850" y="2727325"/>
          <p14:tracePt t="10417" x="6276975" y="2727325"/>
          <p14:tracePt t="10434" x="6264275" y="2727325"/>
          <p14:tracePt t="10452" x="6248400" y="2727325"/>
          <p14:tracePt t="10467" x="6245225" y="2733675"/>
          <p14:tracePt t="10484" x="6245225" y="2743200"/>
          <p14:tracePt t="10501" x="6257925" y="2759075"/>
          <p14:tracePt t="10517" x="6327775" y="2778125"/>
          <p14:tracePt t="10534" x="6423025" y="2794000"/>
          <p14:tracePt t="10551" x="6556375" y="2816225"/>
          <p14:tracePt t="10568" x="6645275" y="2841625"/>
          <p14:tracePt t="10585" x="6718300" y="2863850"/>
          <p14:tracePt t="10601" x="6775450" y="2882900"/>
          <p14:tracePt t="10617" x="6788150" y="2898775"/>
          <p14:tracePt t="10634" x="6804025" y="2898775"/>
          <p14:tracePt t="10651" x="6813550" y="2898775"/>
          <p14:tracePt t="10667" x="6823075" y="2898775"/>
          <p14:tracePt t="10685" x="6838950" y="2898775"/>
          <p14:tracePt t="10701" x="6931025" y="2863850"/>
          <p14:tracePt t="10717" x="7038975" y="2832100"/>
          <p14:tracePt t="10734" x="7150100" y="2790825"/>
          <p14:tracePt t="10751" x="7296150" y="2749550"/>
          <p14:tracePt t="10767" x="7407275" y="2724150"/>
          <p14:tracePt t="10784" x="7512050" y="2708275"/>
          <p14:tracePt t="10802" x="7654925" y="2692400"/>
          <p14:tracePt t="10818" x="7759700" y="2692400"/>
          <p14:tracePt t="10834" x="7864475" y="2692400"/>
          <p14:tracePt t="10851" x="7994650" y="2695575"/>
          <p14:tracePt t="10868" x="8054975" y="2701925"/>
          <p14:tracePt t="10884" x="8108950" y="2714625"/>
          <p14:tracePt t="10901" x="8172450" y="2740025"/>
          <p14:tracePt t="10917" x="8194675" y="2752725"/>
          <p14:tracePt t="10934" x="8207375" y="2762250"/>
          <p14:tracePt t="10951" x="8226425" y="2784475"/>
          <p14:tracePt t="10967" x="8226425" y="2794000"/>
          <p14:tracePt t="10984" x="8226425" y="2803525"/>
          <p14:tracePt t="11000" x="8226425" y="2819400"/>
          <p14:tracePt t="11017" x="8226425" y="2832100"/>
          <p14:tracePt t="11034" x="8213725" y="2844800"/>
          <p14:tracePt t="11050" x="8194675" y="2854325"/>
          <p14:tracePt t="11067" x="8159750" y="2854325"/>
          <p14:tracePt t="11084" x="8077200" y="2847975"/>
          <p14:tracePt t="11101" x="7908925" y="2822575"/>
          <p14:tracePt t="11117" x="7813675" y="2806700"/>
          <p14:tracePt t="11134" x="7708900" y="2806700"/>
          <p14:tracePt t="11150" x="7556500" y="2790825"/>
          <p14:tracePt t="11167" x="7473950" y="2790825"/>
          <p14:tracePt t="11184" x="7416800" y="2784475"/>
          <p14:tracePt t="11200" x="7340600" y="2778125"/>
          <p14:tracePt t="11217" x="7280275" y="2778125"/>
          <p14:tracePt t="11234" x="7229475" y="2778125"/>
          <p14:tracePt t="11250" x="7156450" y="2787650"/>
          <p14:tracePt t="11267" x="7108825" y="2816225"/>
          <p14:tracePt t="11284" x="7077075" y="2838450"/>
          <p14:tracePt t="11301" x="7026275" y="2892425"/>
          <p14:tracePt t="11317" x="6978650" y="2933700"/>
          <p14:tracePt t="11334" x="6950075" y="2981325"/>
          <p14:tracePt t="11350" x="6902450" y="3057525"/>
          <p14:tracePt t="11367" x="6877050" y="3101975"/>
          <p14:tracePt t="11384" x="6851650" y="3140075"/>
          <p14:tracePt t="11401" x="6832600" y="3184525"/>
          <p14:tracePt t="11417" x="6832600" y="3219450"/>
          <p14:tracePt t="11434" x="6832600" y="3241675"/>
          <p14:tracePt t="11451" x="6842125" y="3282950"/>
          <p14:tracePt t="11468" x="6873875" y="3302000"/>
          <p14:tracePt t="11485" x="6943725" y="3314700"/>
          <p14:tracePt t="11501" x="7061200" y="3314700"/>
          <p14:tracePt t="11517" x="7200900" y="3302000"/>
          <p14:tracePt t="11534" x="7334250" y="3276600"/>
          <p14:tracePt t="11551" x="7432675" y="3244850"/>
          <p14:tracePt t="11567" x="7508875" y="3213100"/>
          <p14:tracePt t="11584" x="7623175" y="3184525"/>
          <p14:tracePt t="11600" x="7680325" y="3162300"/>
          <p14:tracePt t="11617" x="7724775" y="3149600"/>
          <p14:tracePt t="11634" x="7775575" y="3136900"/>
          <p14:tracePt t="11650" x="7791450" y="3136900"/>
          <p14:tracePt t="11667" x="7800975" y="3136900"/>
          <p14:tracePt t="11685" x="7826375" y="3136900"/>
          <p14:tracePt t="11700" x="7835900" y="3136900"/>
          <p14:tracePt t="11717" x="7845425" y="3136900"/>
          <p14:tracePt t="11734" x="7854950" y="3136900"/>
          <p14:tracePt t="11977" x="7848600" y="3136900"/>
          <p14:tracePt t="11985" x="7842250" y="3136900"/>
          <p14:tracePt t="11992" x="7839075" y="3136900"/>
          <p14:tracePt t="12000" x="7832725" y="3136900"/>
          <p14:tracePt t="12017" x="7820025" y="3136900"/>
          <p14:tracePt t="12034" x="7778750" y="3130550"/>
          <p14:tracePt t="12050" x="7734300" y="3117850"/>
          <p14:tracePt t="12067" x="7686675" y="3098800"/>
          <p14:tracePt t="12069" x="7667625" y="3092450"/>
          <p14:tracePt t="12085" x="7629525" y="3079750"/>
          <p14:tracePt t="12101" x="7607300" y="3067050"/>
          <p14:tracePt t="12117" x="7575550" y="3054350"/>
          <p14:tracePt t="12133" x="7521575" y="3041650"/>
          <p14:tracePt t="12151" x="7483475" y="3041650"/>
          <p14:tracePt t="12167" x="7432675" y="3035300"/>
          <p14:tracePt t="12184" x="7353300" y="3035300"/>
          <p14:tracePt t="12200" x="7308850" y="3035300"/>
          <p14:tracePt t="12217" x="7286625" y="3035300"/>
          <p14:tracePt t="12234" x="7248525" y="3035300"/>
          <p14:tracePt t="12250" x="7232650" y="3035300"/>
          <p14:tracePt t="12267" x="7216775" y="3035300"/>
          <p14:tracePt t="12283" x="7200900" y="3048000"/>
          <p14:tracePt t="12300" x="7191375" y="3057525"/>
          <p14:tracePt t="12317" x="7181850" y="3067050"/>
          <p14:tracePt t="12333" x="7162800" y="3079750"/>
          <p14:tracePt t="12350" x="7153275" y="3089275"/>
          <p14:tracePt t="12367" x="7153275" y="3098800"/>
          <p14:tracePt t="12384" x="7153275" y="3105150"/>
          <p14:tracePt t="12400" x="7153275" y="3108325"/>
          <p14:tracePt t="12418" x="7153275" y="3114675"/>
          <p14:tracePt t="12434" x="7226300" y="3108325"/>
          <p14:tracePt t="12451" x="7375525" y="3092450"/>
          <p14:tracePt t="12468" x="7588250" y="3048000"/>
          <p14:tracePt t="12484" x="7727950" y="3028950"/>
          <p14:tracePt t="12501" x="7858125" y="3013075"/>
          <p14:tracePt t="12517" x="7943850" y="2990850"/>
          <p14:tracePt t="12535" x="8026400" y="2968625"/>
          <p14:tracePt t="12551" x="8064500" y="2962275"/>
          <p14:tracePt t="12567" x="8080375" y="2962275"/>
          <p14:tracePt t="12570" x="8083550" y="2962275"/>
          <p14:tracePt t="12584" x="8093075" y="2962275"/>
          <p14:tracePt t="14103" x="7972425" y="3032125"/>
          <p14:tracePt t="14110" x="7677150" y="3184525"/>
          <p14:tracePt t="14117" x="7362825" y="3343275"/>
          <p14:tracePt t="14136" x="6210300" y="3756025"/>
          <p14:tracePt t="14155" x="5530850" y="3978275"/>
          <p14:tracePt t="14175" x="4524375" y="4305300"/>
          <p14:tracePt t="14202" x="3657600" y="4559300"/>
          <p14:tracePt t="14237" x="3238500" y="4699000"/>
          <p14:tracePt t="14252" x="3133725" y="4714875"/>
          <p14:tracePt t="14267" x="3073400" y="4714875"/>
          <p14:tracePt t="14284" x="3035300" y="4714875"/>
          <p14:tracePt t="14300" x="2994025" y="4702175"/>
          <p14:tracePt t="14317" x="2968625" y="4676775"/>
          <p14:tracePt t="14334" x="2949575" y="4645025"/>
          <p14:tracePt t="14350" x="2943225" y="4568825"/>
          <p14:tracePt t="14367" x="2949575" y="4464050"/>
          <p14:tracePt t="14384" x="2990850" y="4375150"/>
          <p14:tracePt t="14400" x="3041650" y="4279900"/>
          <p14:tracePt t="14417" x="3089275" y="4200525"/>
          <p14:tracePt t="14434" x="3130550" y="4108450"/>
          <p14:tracePt t="14450" x="3175000" y="4003675"/>
          <p14:tracePt t="14467" x="3206750" y="3965575"/>
          <p14:tracePt t="14483" x="3235325" y="3917950"/>
          <p14:tracePt t="14500" x="3263900" y="3889375"/>
          <p14:tracePt t="14517" x="3273425" y="3873500"/>
          <p14:tracePt t="14534" x="3279775" y="3863975"/>
          <p14:tracePt t="14550" x="3279775" y="3854450"/>
          <p14:tracePt t="14567" x="3279775" y="3844925"/>
          <p14:tracePt t="14601" x="3279775" y="3829050"/>
          <p14:tracePt t="14617" x="3279775" y="3819525"/>
          <p14:tracePt t="14634" x="3282950" y="3810000"/>
          <p14:tracePt t="14650" x="3298825" y="3790950"/>
          <p14:tracePt t="14666" x="3314700" y="3778250"/>
          <p14:tracePt t="14684" x="3324225" y="3768725"/>
          <p14:tracePt t="14700" x="3346450" y="3759200"/>
          <p14:tracePt t="14716" x="3375025" y="3759200"/>
          <p14:tracePt t="14735" x="3429000" y="3752850"/>
          <p14:tracePt t="14750" x="3479800" y="3752850"/>
          <p14:tracePt t="14767" x="3594100" y="3759200"/>
          <p14:tracePt t="14784" x="3768725" y="3778250"/>
          <p14:tracePt t="14801" x="3987800" y="3803650"/>
          <p14:tracePt t="14817" x="4152900" y="3829050"/>
          <p14:tracePt t="14833" x="4302125" y="3848100"/>
          <p14:tracePt t="14850" x="4435475" y="3870325"/>
          <p14:tracePt t="14866" x="4518025" y="3879850"/>
          <p14:tracePt t="14884" x="4597400" y="3879850"/>
          <p14:tracePt t="14900" x="4629150" y="3879850"/>
          <p14:tracePt t="14917" x="4645025" y="3879850"/>
          <p14:tracePt t="14933" x="4657725" y="3876675"/>
          <p14:tracePt t="14951" x="4673600" y="3863975"/>
          <p14:tracePt t="14967" x="4679950" y="3835400"/>
          <p14:tracePt t="14984" x="4679950" y="3778250"/>
          <p14:tracePt t="15000" x="4676775" y="3749675"/>
          <p14:tracePt t="15018" x="4664075" y="3727450"/>
          <p14:tracePt t="15035" x="4632325" y="3683000"/>
          <p14:tracePt t="15051" x="4610100" y="3670300"/>
          <p14:tracePt t="15067" x="4578350" y="3651250"/>
          <p14:tracePt t="15084" x="4537075" y="3635375"/>
          <p14:tracePt t="15100" x="4464050" y="3619500"/>
          <p14:tracePt t="15116" x="4381500" y="3613150"/>
          <p14:tracePt t="15135" x="4241800" y="3613150"/>
          <p14:tracePt t="15151" x="4156075" y="3622675"/>
          <p14:tracePt t="15166" x="4083050" y="3638550"/>
          <p14:tracePt t="15184" x="4019550" y="3638550"/>
          <p14:tracePt t="15200" x="3975100" y="3638550"/>
          <p14:tracePt t="15216" x="3930650" y="3644900"/>
          <p14:tracePt t="15234" x="3889375" y="3644900"/>
          <p14:tracePt t="15250" x="3860800" y="3663950"/>
          <p14:tracePt t="15267" x="3835400" y="3676650"/>
          <p14:tracePt t="15284" x="3794125" y="3692525"/>
          <p14:tracePt t="15301" x="3778250" y="3705225"/>
          <p14:tracePt t="15317" x="3765550" y="3721100"/>
          <p14:tracePt t="15334" x="3746500" y="3733800"/>
          <p14:tracePt t="15351" x="3736975" y="3746500"/>
          <p14:tracePt t="15368" x="3727450" y="3756025"/>
          <p14:tracePt t="15384" x="3705225" y="3775075"/>
          <p14:tracePt t="15401" x="3705225" y="3797300"/>
          <p14:tracePt t="15417" x="3705225" y="3819525"/>
          <p14:tracePt t="15433" x="3705225" y="3860800"/>
          <p14:tracePt t="15450" x="3714750" y="3883025"/>
          <p14:tracePt t="15467" x="3727450" y="3905250"/>
          <p14:tracePt t="15485" x="3752850" y="3971925"/>
          <p14:tracePt t="15500" x="3762375" y="4000500"/>
          <p14:tracePt t="15516" x="3797300" y="4038600"/>
          <p14:tracePt t="15533" x="3863975" y="4095750"/>
          <p14:tracePt t="15550" x="3911600" y="4121150"/>
          <p14:tracePt t="15566" x="3949700" y="4152900"/>
          <p14:tracePt t="15584" x="4010025" y="4187825"/>
          <p14:tracePt t="15601" x="4048125" y="4206875"/>
          <p14:tracePt t="15617" x="4070350" y="4216400"/>
          <p14:tracePt t="15619" x="4083050" y="4222750"/>
          <p14:tracePt t="15634" x="4111625" y="4235450"/>
          <p14:tracePt t="15650" x="4137025" y="4248150"/>
          <p14:tracePt t="15666" x="4175125" y="4267200"/>
          <p14:tracePt t="15684" x="4238625" y="4286250"/>
          <p14:tracePt t="15701" x="4302125" y="4298950"/>
          <p14:tracePt t="15718" x="4359275" y="4327525"/>
          <p14:tracePt t="15734" x="4486275" y="4375150"/>
          <p14:tracePt t="15750" x="4572000" y="4391025"/>
          <p14:tracePt t="15767" x="4657725" y="4422775"/>
          <p14:tracePt t="15784" x="4756150" y="4438650"/>
          <p14:tracePt t="15800" x="4810125" y="4438650"/>
          <p14:tracePt t="15816" x="4870450" y="4435475"/>
          <p14:tracePt t="15833" x="4946650" y="4400550"/>
          <p14:tracePt t="15850" x="4991100" y="4381500"/>
          <p14:tracePt t="15867" x="5022850" y="4362450"/>
          <p14:tracePt t="15884" x="5048250" y="4327525"/>
          <p14:tracePt t="15900" x="5057775" y="4302125"/>
          <p14:tracePt t="15917" x="5083175" y="4254500"/>
          <p14:tracePt t="15933" x="5095875" y="4206875"/>
          <p14:tracePt t="15950" x="5108575" y="4171950"/>
          <p14:tracePt t="15967" x="5121275" y="4114800"/>
          <p14:tracePt t="15984" x="5127625" y="4054475"/>
          <p14:tracePt t="16000" x="5127625" y="4016375"/>
          <p14:tracePt t="16017" x="5127625" y="3994150"/>
          <p14:tracePt t="16033" x="5127625" y="3956050"/>
          <p14:tracePt t="16050" x="5127625" y="3930650"/>
          <p14:tracePt t="16067" x="5114925" y="3898900"/>
          <p14:tracePt t="16084" x="5102225" y="3851275"/>
          <p14:tracePt t="16100" x="5089525" y="3816350"/>
          <p14:tracePt t="16117" x="5064125" y="3765550"/>
          <p14:tracePt t="16133" x="5051425" y="3740150"/>
          <p14:tracePt t="16150" x="5032375" y="3708400"/>
          <p14:tracePt t="16167" x="4994275" y="3667125"/>
          <p14:tracePt t="16184" x="4972050" y="3641725"/>
          <p14:tracePt t="16200" x="4946650" y="3622675"/>
          <p14:tracePt t="16217" x="4911725" y="3594100"/>
          <p14:tracePt t="16233" x="4867275" y="3571875"/>
          <p14:tracePt t="16250" x="4787900" y="3552825"/>
          <p14:tracePt t="16267" x="4645025" y="3517900"/>
          <p14:tracePt t="16283" x="4546600" y="3502025"/>
          <p14:tracePt t="16300" x="4464050" y="3495675"/>
          <p14:tracePt t="16317" x="4378325" y="3495675"/>
          <p14:tracePt t="16334" x="4324350" y="3495675"/>
          <p14:tracePt t="16350" x="4273550" y="3495675"/>
          <p14:tracePt t="16367" x="4210050" y="3495675"/>
          <p14:tracePt t="16383" x="4175125" y="3495675"/>
          <p14:tracePt t="16400" x="4137025" y="3495675"/>
          <p14:tracePt t="16416" x="4057650" y="3511550"/>
          <p14:tracePt t="16433" x="4000500" y="3524250"/>
          <p14:tracePt t="16451" x="3956050" y="3543300"/>
          <p14:tracePt t="16467" x="3905250" y="3562350"/>
          <p14:tracePt t="16484" x="3883025" y="3575050"/>
          <p14:tracePt t="16500" x="3873500" y="3584575"/>
          <p14:tracePt t="16516" x="3851275" y="3606800"/>
          <p14:tracePt t="16533" x="3841750" y="3616325"/>
          <p14:tracePt t="16550" x="3829050" y="3638550"/>
          <p14:tracePt t="16566" x="3819525" y="3679825"/>
          <p14:tracePt t="16583" x="3819525" y="3708400"/>
          <p14:tracePt t="16600" x="3819525" y="3730625"/>
          <p14:tracePt t="16616" x="3819525" y="3771900"/>
          <p14:tracePt t="16633" x="3819525" y="3800475"/>
          <p14:tracePt t="16650" x="3822700" y="3829050"/>
          <p14:tracePt t="16666" x="3844925" y="3873500"/>
          <p14:tracePt t="16683" x="3886200" y="3911600"/>
          <p14:tracePt t="16700" x="3937000" y="3971925"/>
          <p14:tracePt t="16717" x="4013200" y="4064000"/>
          <p14:tracePt t="16733" x="4054475" y="4114800"/>
          <p14:tracePt t="16750" x="4095750" y="4152900"/>
          <p14:tracePt t="16766" x="4165600" y="4210050"/>
          <p14:tracePt t="16783" x="4213225" y="4244975"/>
          <p14:tracePt t="16800" x="4289425" y="4276725"/>
          <p14:tracePt t="16817" x="4406900" y="4330700"/>
          <p14:tracePt t="16833" x="4483100" y="4343400"/>
          <p14:tracePt t="16852" x="4648200" y="4368800"/>
          <p14:tracePt t="16866" x="4752975" y="4368800"/>
          <p14:tracePt t="16884" x="4826000" y="4368800"/>
          <p14:tracePt t="16900" x="4876800" y="4368800"/>
          <p14:tracePt t="16916" x="4956175" y="4368800"/>
          <p14:tracePt t="16933" x="5013325" y="4368800"/>
          <p14:tracePt t="16949" x="5060950" y="4359275"/>
          <p14:tracePt t="16966" x="5143500" y="4340225"/>
          <p14:tracePt t="16984" x="5191125" y="4305300"/>
          <p14:tracePt t="17001" x="5232400" y="4267200"/>
          <p14:tracePt t="17016" x="5267325" y="4219575"/>
          <p14:tracePt t="17033" x="5280025" y="4175125"/>
          <p14:tracePt t="17049" x="5292725" y="4137025"/>
          <p14:tracePt t="17066" x="5292725" y="4089400"/>
          <p14:tracePt t="17083" x="5292725" y="4060825"/>
          <p14:tracePt t="17100" x="5292725" y="4035425"/>
          <p14:tracePt t="17116" x="5292725" y="4003675"/>
          <p14:tracePt t="17133" x="5289550" y="3968750"/>
          <p14:tracePt t="17150" x="5276850" y="3924300"/>
          <p14:tracePt t="17167" x="5257800" y="3841750"/>
          <p14:tracePt t="17183" x="5238750" y="3797300"/>
          <p14:tracePt t="17201" x="5213350" y="3746500"/>
          <p14:tracePt t="17217" x="5187950" y="3733800"/>
          <p14:tracePt t="17233" x="5159375" y="3724275"/>
          <p14:tracePt t="17250" x="5114925" y="3705225"/>
          <p14:tracePt t="17267" x="5092700" y="3686175"/>
          <p14:tracePt t="17283" x="5070475" y="3676650"/>
          <p14:tracePt t="17300" x="5003800" y="3641725"/>
          <p14:tracePt t="17316" x="4956175" y="3609975"/>
          <p14:tracePt t="17333" x="4892675" y="3581400"/>
          <p14:tracePt t="17350" x="4797425" y="3543300"/>
          <p14:tracePt t="17366" x="4733925" y="3530600"/>
          <p14:tracePt t="17384" x="4657725" y="3505200"/>
          <p14:tracePt t="17400" x="4533900" y="3476625"/>
          <p14:tracePt t="17416" x="4470400" y="3460750"/>
          <p14:tracePt t="17433" x="4425950" y="3460750"/>
          <p14:tracePt t="17450" x="4378325" y="3460750"/>
          <p14:tracePt t="17466" x="4349750" y="3460750"/>
          <p14:tracePt t="17484" x="4327525" y="3460750"/>
          <p14:tracePt t="17500" x="4279900" y="3463925"/>
          <p14:tracePt t="17516" x="4241800" y="3476625"/>
          <p14:tracePt t="17533" x="4197350" y="3495675"/>
          <p14:tracePt t="17551" x="4140200" y="3514725"/>
          <p14:tracePt t="17567" x="4114800" y="3527425"/>
          <p14:tracePt t="17584" x="4086225" y="3540125"/>
          <p14:tracePt t="17600" x="4070350" y="3562350"/>
          <p14:tracePt t="17617" x="4060825" y="3571875"/>
          <p14:tracePt t="17633" x="4044950" y="3581400"/>
          <p14:tracePt t="17635" x="4038600" y="3584575"/>
          <p14:tracePt t="17650" x="4029075" y="3600450"/>
          <p14:tracePt t="17666" x="4016375" y="3625850"/>
          <p14:tracePt t="17683" x="4006850" y="3648075"/>
          <p14:tracePt t="17700" x="3981450" y="3683000"/>
          <p14:tracePt t="17717" x="3971925" y="3692525"/>
          <p14:tracePt t="17733" x="3962400" y="3702050"/>
          <p14:tracePt t="17750" x="3962400" y="3724275"/>
          <p14:tracePt t="17766" x="3959225" y="3733800"/>
          <p14:tracePt t="17783" x="3959225" y="3746500"/>
          <p14:tracePt t="17800" x="3959225" y="3781425"/>
          <p14:tracePt t="17817" x="3959225" y="3803650"/>
          <p14:tracePt t="17833" x="3959225" y="3825875"/>
          <p14:tracePt t="17851" x="3959225" y="3844925"/>
          <p14:tracePt t="17867" x="3959225" y="3854450"/>
          <p14:tracePt t="17886" x="3959225" y="3870325"/>
          <p14:tracePt t="17901" x="3959225" y="3879850"/>
          <p14:tracePt t="17917" x="3959225" y="3889375"/>
          <p14:tracePt t="17935" x="3959225" y="3902075"/>
          <p14:tracePt t="17950" x="3959225" y="3914775"/>
          <p14:tracePt t="17966" x="3959225" y="3917950"/>
          <p14:tracePt t="17984" x="3959225" y="3924300"/>
          <p14:tracePt t="18000" x="3959225" y="3933825"/>
          <p14:tracePt t="18016" x="3959225" y="3937000"/>
          <p14:tracePt t="18033" x="3959225" y="3946525"/>
          <p14:tracePt t="18051" x="3959225" y="3968750"/>
          <p14:tracePt t="18067" x="3959225" y="3978275"/>
          <p14:tracePt t="18084" x="3968750" y="3990975"/>
          <p14:tracePt t="18100" x="3978275" y="4003675"/>
          <p14:tracePt t="18116" x="3990975" y="4029075"/>
          <p14:tracePt t="18133" x="4022725" y="4054475"/>
          <p14:tracePt t="18149" x="4083050" y="4108450"/>
          <p14:tracePt t="18166" x="4121150" y="4140200"/>
          <p14:tracePt t="18184" x="4187825" y="4181475"/>
          <p14:tracePt t="18200" x="4235450" y="4213225"/>
          <p14:tracePt t="18216" x="4298950" y="4229100"/>
          <p14:tracePt t="18234" x="4387850" y="4248150"/>
          <p14:tracePt t="18250" x="4435475" y="4254500"/>
          <p14:tracePt t="18266" x="4476750" y="4254500"/>
          <p14:tracePt t="18284" x="4511675" y="4254500"/>
          <p14:tracePt t="18300" x="4521200" y="4254500"/>
          <p14:tracePt t="18316" x="4537075" y="4254500"/>
          <p14:tracePt t="18334" x="4546600" y="4254500"/>
          <p14:tracePt t="19103" x="4511675" y="4187825"/>
          <p14:tracePt t="19111" x="4454525" y="4079875"/>
          <p14:tracePt t="19118" x="4397375" y="3930650"/>
          <p14:tracePt t="19134" x="4283075" y="3651250"/>
          <p14:tracePt t="19150" x="4191000" y="3473450"/>
          <p14:tracePt t="19171" x="4102100" y="3298825"/>
          <p14:tracePt t="19183" x="4054475" y="3219450"/>
          <p14:tracePt t="19217" x="4003675" y="3114675"/>
          <p14:tracePt t="19250" x="3975100" y="3022600"/>
          <p14:tracePt t="19267" x="3962400" y="2949575"/>
          <p14:tracePt t="19283" x="3962400" y="2905125"/>
          <p14:tracePt t="19300" x="3962400" y="2882900"/>
          <p14:tracePt t="19317" x="3956050" y="2847975"/>
          <p14:tracePt t="19333" x="3956050" y="2838450"/>
          <p14:tracePt t="19350" x="3956050" y="2828925"/>
          <p14:tracePt t="19366" x="3952875" y="2809875"/>
          <p14:tracePt t="19383" x="3933825" y="2784475"/>
          <p14:tracePt t="19400" x="3921125" y="2733675"/>
          <p14:tracePt t="19417" x="3879850" y="2543175"/>
          <p14:tracePt t="19433" x="3835400" y="2441575"/>
          <p14:tracePt t="19449" x="3806825" y="2365375"/>
          <p14:tracePt t="19467" x="3736975" y="2254250"/>
          <p14:tracePt t="19483" x="3689350" y="2184400"/>
          <p14:tracePt t="19500" x="3660775" y="2136775"/>
          <p14:tracePt t="19516" x="3616325" y="2070100"/>
          <p14:tracePt t="19533" x="3603625" y="2041525"/>
          <p14:tracePt t="19550" x="3594100" y="2025650"/>
          <p14:tracePt t="19567" x="3571875" y="2003425"/>
          <p14:tracePt t="19583" x="3562350" y="1993900"/>
          <p14:tracePt t="19600" x="3552825" y="1978025"/>
          <p14:tracePt t="19616" x="3546475" y="1939925"/>
          <p14:tracePt t="19633" x="3546475" y="1917700"/>
          <p14:tracePt t="19650" x="3546475" y="1895475"/>
          <p14:tracePt t="19666" x="3546475" y="1879600"/>
          <p14:tracePt t="19683" x="3546475" y="1870075"/>
          <p14:tracePt t="19700" x="3546475" y="1860550"/>
          <p14:tracePt t="19716" x="3546475" y="1854200"/>
          <p14:tracePt t="19902" x="3549650" y="1863725"/>
          <p14:tracePt t="19909" x="3562350" y="1876425"/>
          <p14:tracePt t="19916" x="3575050" y="1895475"/>
          <p14:tracePt t="19933" x="3606800" y="1920875"/>
          <p14:tracePt t="19949" x="3632200" y="1965325"/>
          <p14:tracePt t="19967" x="3679825" y="2041525"/>
          <p14:tracePt t="19983" x="3705225" y="2079625"/>
          <p14:tracePt t="20000" x="3740150" y="2120900"/>
          <p14:tracePt t="20016" x="3756025" y="2162175"/>
          <p14:tracePt t="20033" x="3768725" y="2187575"/>
          <p14:tracePt t="20049" x="3784600" y="2197100"/>
          <p14:tracePt t="20066" x="3800475" y="2219325"/>
          <p14:tracePt t="20083" x="3810000" y="2228850"/>
          <p14:tracePt t="20100" x="3829050" y="2241550"/>
          <p14:tracePt t="20116" x="3860800" y="2273300"/>
          <p14:tracePt t="20133" x="3883025" y="2298700"/>
          <p14:tracePt t="20149" x="3908425" y="2330450"/>
          <p14:tracePt t="20151" x="3914775" y="2339975"/>
          <p14:tracePt t="20167" x="3924300" y="2349500"/>
          <p14:tracePt t="20184" x="3930650" y="2359025"/>
          <p14:tracePt t="20201" x="3930650" y="2381250"/>
          <p14:tracePt t="20217" x="3930650" y="2390775"/>
          <p14:tracePt t="20233" x="3930650" y="2393950"/>
          <p14:tracePt t="20266" x="3927475" y="2393950"/>
          <p14:tracePt t="20283" x="3917950" y="2387600"/>
          <p14:tracePt t="20301" x="3883025" y="2346325"/>
          <p14:tracePt t="20317" x="3857625" y="2324100"/>
          <p14:tracePt t="20332" x="3825875" y="2289175"/>
          <p14:tracePt t="20351" x="3781425" y="2247900"/>
          <p14:tracePt t="20366" x="3733800" y="2219325"/>
          <p14:tracePt t="20383" x="3692525" y="2181225"/>
          <p14:tracePt t="20400" x="3663950" y="2155825"/>
          <p14:tracePt t="20416" x="3654425" y="2146300"/>
          <p14:tracePt t="20433" x="3641725" y="2143125"/>
          <p14:tracePt t="20449" x="3635375" y="2143125"/>
          <p14:tracePt t="20821" x="3717925" y="2203450"/>
          <p14:tracePt t="20828" x="3835400" y="2276475"/>
          <p14:tracePt t="20835" x="3997325" y="2374900"/>
          <p14:tracePt t="20849" x="4270375" y="2600325"/>
          <p14:tracePt t="20874" x="4606925" y="2949575"/>
          <p14:tracePt t="20903" x="4949825" y="3375025"/>
          <p14:tracePt t="20936" x="5133975" y="3654425"/>
          <p14:tracePt t="20951" x="5162550" y="3721100"/>
          <p14:tracePt t="20967" x="5194300" y="3781425"/>
          <p14:tracePt t="20983" x="5213350" y="3825875"/>
          <p14:tracePt t="21000" x="5254625" y="3911600"/>
          <p14:tracePt t="21016" x="5289550" y="4000500"/>
          <p14:tracePt t="21032" x="5311775" y="4086225"/>
          <p14:tracePt t="21050" x="5340350" y="4191000"/>
          <p14:tracePt t="21066" x="5353050" y="4244975"/>
          <p14:tracePt t="21084" x="5353050" y="4273550"/>
          <p14:tracePt t="21100" x="5353050" y="4283075"/>
          <p14:tracePt t="21335" x="5502275" y="4276725"/>
          <p14:tracePt t="21342" x="5854700" y="4260850"/>
          <p14:tracePt t="21350" x="6140450" y="4248150"/>
          <p14:tracePt t="21366" x="6813550" y="4248150"/>
          <p14:tracePt t="21387" x="7658100" y="4327525"/>
          <p14:tracePt t="21405" x="8191500" y="4521200"/>
          <p14:tracePt t="21417" x="8289925" y="4578350"/>
          <p14:tracePt t="21450" x="8556625" y="4826000"/>
          <p14:tracePt t="21485" x="8642350" y="4991100"/>
          <p14:tracePt t="21501" x="8648700" y="5013325"/>
          <p14:tracePt t="21516" x="8648700" y="5029200"/>
          <p14:tracePt t="21533" x="8645525" y="5045075"/>
          <p14:tracePt t="21549" x="8636000" y="5054600"/>
          <p14:tracePt t="21566" x="8626475" y="5054600"/>
          <p14:tracePt t="21584" x="8613775" y="5054600"/>
          <p14:tracePt t="21600" x="8585200" y="5054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484438" y="6308725"/>
            <a:ext cx="577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Hyoscyamus niger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Jusquiame , « sikrane »</a:t>
            </a:r>
          </a:p>
        </p:txBody>
      </p:sp>
      <p:pic>
        <p:nvPicPr>
          <p:cNvPr id="12291" name="Picture 7" descr="hyoscyamus_n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85750"/>
            <a:ext cx="57118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814"/>
    </mc:Choice>
    <mc:Fallback>
      <p:transition spd="slow" advTm="16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533" x="8502650" y="5048250"/>
          <p14:tracePt t="2540" x="8401050" y="5048250"/>
          <p14:tracePt t="2548" x="8286750" y="5048250"/>
          <p14:tracePt t="2563" x="8048625" y="5048250"/>
          <p14:tracePt t="2580" x="7620000" y="5057775"/>
          <p14:tracePt t="2597" x="6905625" y="5165725"/>
          <p14:tracePt t="2614" x="6340475" y="5359400"/>
          <p14:tracePt t="2648" x="5362575" y="5832475"/>
          <p14:tracePt t="2681" x="4892675" y="6124575"/>
          <p14:tracePt t="2698" x="4740275" y="6229350"/>
          <p14:tracePt t="2714" x="4667250" y="6292850"/>
          <p14:tracePt t="2730" x="4603750" y="6365875"/>
          <p14:tracePt t="2747" x="4514850" y="6477000"/>
          <p14:tracePt t="2763" x="4460875" y="6546850"/>
          <p14:tracePt t="2780" x="4413250" y="6616700"/>
          <p14:tracePt t="2797" x="4359275" y="6689725"/>
          <p14:tracePt t="3096" x="4298950" y="6705600"/>
          <p14:tracePt t="3103" x="4225925" y="6734175"/>
          <p14:tracePt t="3113" x="4152900" y="6759575"/>
          <p14:tracePt t="3130" x="4019550" y="6832600"/>
          <p14:tracePt t="3147" x="3876675" y="6854825"/>
          <p14:tracePt t="3163" x="3813175" y="6854825"/>
          <p14:tracePt t="3180" x="3781425" y="6854825"/>
          <p14:tracePt t="3196" x="3736975" y="6854825"/>
          <p14:tracePt t="3213" x="3721100" y="6854825"/>
          <p14:tracePt t="3230" x="3705225" y="6854825"/>
          <p14:tracePt t="3246" x="3689350" y="6854825"/>
          <p14:tracePt t="3263" x="3686175" y="6854825"/>
          <p14:tracePt t="3310" x="3698875" y="6854825"/>
          <p14:tracePt t="3317" x="3708400" y="6851650"/>
          <p14:tracePt t="3330" x="3736975" y="6845300"/>
          <p14:tracePt t="3346" x="3810000" y="6797675"/>
          <p14:tracePt t="3363" x="3879850" y="6769100"/>
          <p14:tracePt t="3381" x="3962400" y="6734175"/>
          <p14:tracePt t="3396" x="4006850" y="6721475"/>
          <p14:tracePt t="3413" x="4044950" y="6708775"/>
          <p14:tracePt t="3431" x="4102100" y="6708775"/>
          <p14:tracePt t="3447" x="4130675" y="6708775"/>
          <p14:tracePt t="3463" x="4152900" y="6708775"/>
          <p14:tracePt t="3480" x="4181475" y="6708775"/>
          <p14:tracePt t="3496" x="4206875" y="6708775"/>
          <p14:tracePt t="3513" x="4229100" y="6708775"/>
          <p14:tracePt t="3529" x="4251325" y="6708775"/>
          <p14:tracePt t="3546" x="4286250" y="6708775"/>
          <p14:tracePt t="3563" x="4295775" y="6708775"/>
          <p14:tracePt t="3580" x="4314825" y="6708775"/>
          <p14:tracePt t="3596" x="4330700" y="6708775"/>
          <p14:tracePt t="3613" x="4340225" y="6708775"/>
          <p14:tracePt t="3630" x="4359275" y="6699250"/>
          <p14:tracePt t="3646" x="4368800" y="6699250"/>
          <p14:tracePt t="3663" x="4391025" y="6699250"/>
          <p14:tracePt t="3680" x="4406900" y="6699250"/>
          <p14:tracePt t="3696" x="4416425" y="6699250"/>
          <p14:tracePt t="3713" x="4432300" y="6699250"/>
          <p14:tracePt t="3730" x="4457700" y="6699250"/>
          <p14:tracePt t="3746" x="4486275" y="6699250"/>
          <p14:tracePt t="3763" x="4511675" y="6705600"/>
          <p14:tracePt t="3781" x="4559300" y="6724650"/>
          <p14:tracePt t="3797" x="4572000" y="6731000"/>
          <p14:tracePt t="4322" x="4597400" y="6731000"/>
          <p14:tracePt t="4329" x="4622800" y="6737350"/>
          <p14:tracePt t="4336" x="4657725" y="6737350"/>
          <p14:tracePt t="4346" x="4686300" y="6743700"/>
          <p14:tracePt t="4363" x="4746625" y="6750050"/>
          <p14:tracePt t="4380" x="4902200" y="6775450"/>
          <p14:tracePt t="4413" x="5165725" y="6854825"/>
          <p14:tracePt t="4446" x="5486400" y="6854825"/>
          <p14:tracePt t="4463" x="5581650" y="6854825"/>
          <p14:tracePt t="4480" x="5765800" y="6854825"/>
          <p14:tracePt t="4497" x="5915025" y="6838950"/>
          <p14:tracePt t="4515" x="6083300" y="6807200"/>
          <p14:tracePt t="4530" x="6178550" y="6791325"/>
          <p14:tracePt t="4547" x="6238875" y="6791325"/>
          <p14:tracePt t="4563" x="6289675" y="6791325"/>
          <p14:tracePt t="4580" x="6318250" y="6791325"/>
          <p14:tracePt t="4596" x="6327775" y="6791325"/>
          <p14:tracePt t="4613" x="6330950" y="6791325"/>
          <p14:tracePt t="4630" x="6343650" y="6791325"/>
          <p14:tracePt t="4907" x="6346825" y="6778625"/>
          <p14:tracePt t="4913" x="6353175" y="6775450"/>
          <p14:tracePt t="4921" x="6356350" y="6769100"/>
          <p14:tracePt t="4930" x="6369050" y="6759575"/>
          <p14:tracePt t="4946" x="6378575" y="6743700"/>
          <p14:tracePt t="4963" x="6403975" y="6711950"/>
          <p14:tracePt t="4979" x="6413500" y="6699250"/>
          <p14:tracePt t="4996" x="6423025" y="6683375"/>
          <p14:tracePt t="5013" x="6457950" y="6661150"/>
          <p14:tracePt t="5029" x="6467475" y="6651625"/>
          <p14:tracePt t="5046" x="6477000" y="6638925"/>
          <p14:tracePt t="5063" x="6486525" y="6629400"/>
          <p14:tracePt t="5096" x="6486525" y="6619875"/>
          <p14:tracePt t="5112" x="6486525" y="6604000"/>
          <p14:tracePt t="5129" x="6486525" y="6594475"/>
          <p14:tracePt t="5146" x="6470650" y="6572250"/>
          <p14:tracePt t="5163" x="6426200" y="6550025"/>
          <p14:tracePt t="5179" x="6388100" y="6518275"/>
          <p14:tracePt t="5197" x="6311900" y="6486525"/>
          <p14:tracePt t="5213" x="6121400" y="6461125"/>
          <p14:tracePt t="5230" x="6019800" y="6461125"/>
          <p14:tracePt t="5246" x="5915025" y="6461125"/>
          <p14:tracePt t="5263" x="5791200" y="6480175"/>
          <p14:tracePt t="5280" x="5753100" y="6486525"/>
          <p14:tracePt t="5296" x="5724525" y="6499225"/>
          <p14:tracePt t="5313" x="5708650" y="6518275"/>
          <p14:tracePt t="5330" x="5699125" y="6527800"/>
          <p14:tracePt t="5346" x="5689600" y="6537325"/>
          <p14:tracePt t="5363" x="5689600" y="6553200"/>
          <p14:tracePt t="5380" x="5689600" y="6569075"/>
          <p14:tracePt t="5396" x="5689600" y="6578600"/>
          <p14:tracePt t="5398" x="5689600" y="6581775"/>
          <p14:tracePt t="5413" x="5689600" y="6594475"/>
          <p14:tracePt t="5430" x="5689600" y="6604000"/>
          <p14:tracePt t="5447" x="5689600" y="6623050"/>
          <p14:tracePt t="5463" x="5727700" y="6661150"/>
          <p14:tracePt t="5480" x="5788025" y="6705600"/>
          <p14:tracePt t="5496" x="5854700" y="6734175"/>
          <p14:tracePt t="5512" x="6035675" y="6784975"/>
          <p14:tracePt t="5530" x="6188075" y="6823075"/>
          <p14:tracePt t="5547" x="6375400" y="6829425"/>
          <p14:tracePt t="5562" x="6502400" y="6829425"/>
          <p14:tracePt t="5580" x="6654800" y="6807200"/>
          <p14:tracePt t="5596" x="6794500" y="6788150"/>
          <p14:tracePt t="5613" x="7026275" y="6743700"/>
          <p14:tracePt t="5630" x="7159625" y="6708775"/>
          <p14:tracePt t="5647" x="7273925" y="6670675"/>
          <p14:tracePt t="5663" x="7337425" y="6648450"/>
          <p14:tracePt t="5680" x="7404100" y="6635750"/>
          <p14:tracePt t="5696" x="7448550" y="6623050"/>
          <p14:tracePt t="5713" x="7489825" y="6616700"/>
          <p14:tracePt t="5730" x="7512050" y="6616700"/>
          <p14:tracePt t="5747" x="7527925" y="6616700"/>
          <p14:tracePt t="5763" x="7537450" y="6616700"/>
          <p14:tracePt t="5780" x="7550150" y="6616700"/>
          <p14:tracePt t="5797" x="7556500" y="6616700"/>
          <p14:tracePt t="6004" x="7550150" y="6616700"/>
          <p14:tracePt t="6012" x="7537450" y="6619875"/>
          <p14:tracePt t="6019" x="7524750" y="6626225"/>
          <p14:tracePt t="6029" x="7508875" y="6626225"/>
          <p14:tracePt t="6047" x="7442200" y="6645275"/>
          <p14:tracePt t="6062" x="7407275" y="6645275"/>
          <p14:tracePt t="6079" x="7356475" y="6645275"/>
          <p14:tracePt t="6097" x="7277100" y="6645275"/>
          <p14:tracePt t="6113" x="7232650" y="6645275"/>
          <p14:tracePt t="6130" x="7194550" y="6635750"/>
          <p14:tracePt t="6146" x="7153275" y="6623050"/>
          <p14:tracePt t="6163" x="7108825" y="6616700"/>
          <p14:tracePt t="6179" x="7054850" y="6604000"/>
          <p14:tracePt t="6196" x="6940550" y="6556375"/>
          <p14:tracePt t="6213" x="6851650" y="6524625"/>
          <p14:tracePt t="6229" x="6791325" y="6496050"/>
          <p14:tracePt t="6246" x="6740525" y="6470650"/>
          <p14:tracePt t="6262" x="6731000" y="6457950"/>
          <p14:tracePt t="6280" x="6721475" y="6445250"/>
          <p14:tracePt t="6296" x="6702425" y="6438900"/>
          <p14:tracePt t="6329" x="6702425" y="6432550"/>
          <p14:tracePt t="6346" x="6702425" y="6423025"/>
          <p14:tracePt t="6364" x="6702425" y="6413500"/>
          <p14:tracePt t="6380" x="6702425" y="6397625"/>
          <p14:tracePt t="6397" x="6702425" y="6388100"/>
          <p14:tracePt t="6503" x="6696075" y="6384925"/>
          <p14:tracePt t="6511" x="6692900" y="6378575"/>
          <p14:tracePt t="6518" x="6686550" y="6375400"/>
          <p14:tracePt t="6530" x="6680200" y="6369050"/>
          <p14:tracePt t="6547" x="6657975" y="6327775"/>
          <p14:tracePt t="6562" x="6638925" y="6296025"/>
          <p14:tracePt t="6579" x="6610350" y="6242050"/>
          <p14:tracePt t="6596" x="6543675" y="6089650"/>
          <p14:tracePt t="6613" x="6496050" y="6000750"/>
          <p14:tracePt t="6630" x="6448425" y="5930900"/>
          <p14:tracePt t="6646" x="6362700" y="5778500"/>
          <p14:tracePt t="6663" x="6283325" y="5641975"/>
          <p14:tracePt t="6680" x="6200775" y="5505450"/>
          <p14:tracePt t="6696" x="6057900" y="5305425"/>
          <p14:tracePt t="6713" x="5943600" y="5133975"/>
          <p14:tracePt t="6729" x="5861050" y="5010150"/>
          <p14:tracePt t="6746" x="5718175" y="4819650"/>
          <p14:tracePt t="6763" x="5616575" y="4683125"/>
          <p14:tracePt t="6780" x="5540375" y="4587875"/>
          <p14:tracePt t="6796" x="5467350" y="4508500"/>
          <p14:tracePt t="6812" x="5413375" y="4445000"/>
          <p14:tracePt t="6829" x="5368925" y="4384675"/>
          <p14:tracePt t="6846" x="5305425" y="4267200"/>
          <p14:tracePt t="6863" x="5257800" y="4197350"/>
          <p14:tracePt t="6881" x="5200650" y="4117975"/>
          <p14:tracePt t="6896" x="5175250" y="4086225"/>
          <p14:tracePt t="6913" x="5143500" y="4054475"/>
          <p14:tracePt t="6930" x="5108575" y="4010025"/>
          <p14:tracePt t="6946" x="5076825" y="3987800"/>
          <p14:tracePt t="6963" x="5051425" y="3946525"/>
          <p14:tracePt t="6980" x="4978400" y="3876675"/>
          <p14:tracePt t="6996" x="4930775" y="3841750"/>
          <p14:tracePt t="7013" x="4892675" y="3816350"/>
          <p14:tracePt t="7030" x="4826000" y="3768725"/>
          <p14:tracePt t="7046" x="4794250" y="3749675"/>
          <p14:tracePt t="7062" x="4756150" y="3724275"/>
          <p14:tracePt t="7080" x="4686300" y="3692525"/>
          <p14:tracePt t="7097" x="4606925" y="3644900"/>
          <p14:tracePt t="7113" x="4495800" y="3584575"/>
          <p14:tracePt t="7130" x="4333875" y="3524250"/>
          <p14:tracePt t="7146" x="4213225" y="3470275"/>
          <p14:tracePt t="7163" x="4079875" y="3435350"/>
          <p14:tracePt t="7180" x="3921125" y="3378200"/>
          <p14:tracePt t="7196" x="3800475" y="3352800"/>
          <p14:tracePt t="7212" x="3660775" y="3333750"/>
          <p14:tracePt t="7230" x="3473450" y="3298825"/>
          <p14:tracePt t="7246" x="3343275" y="3282950"/>
          <p14:tracePt t="7263" x="3203575" y="3273425"/>
          <p14:tracePt t="7281" x="3063875" y="3273425"/>
          <p14:tracePt t="7297" x="3003550" y="3273425"/>
          <p14:tracePt t="7313" x="2933700" y="3273425"/>
          <p14:tracePt t="7330" x="2790825" y="3295650"/>
          <p14:tracePt t="7347" x="2682875" y="3311525"/>
          <p14:tracePt t="7363" x="2574925" y="3336925"/>
          <p14:tracePt t="7379" x="2384425" y="3387725"/>
          <p14:tracePt t="7396" x="2282825" y="3429000"/>
          <p14:tracePt t="7413" x="2206625" y="3451225"/>
          <p14:tracePt t="7429" x="2111375" y="3505200"/>
          <p14:tracePt t="7446" x="2079625" y="3530600"/>
          <p14:tracePt t="7463" x="2060575" y="3546475"/>
          <p14:tracePt t="7480" x="2035175" y="3609975"/>
          <p14:tracePt t="7496" x="2028825" y="3705225"/>
          <p14:tracePt t="7512" x="2032000" y="3787775"/>
          <p14:tracePt t="7529" x="2038350" y="3825875"/>
          <p14:tracePt t="7809" x="2098675" y="3835400"/>
          <p14:tracePt t="7816" x="2178050" y="3844925"/>
          <p14:tracePt t="7829" x="2330450" y="3870325"/>
          <p14:tracePt t="7846" x="2451100" y="3886200"/>
          <p14:tracePt t="7863" x="2628900" y="3930650"/>
          <p14:tracePt t="7880" x="2746375" y="3946525"/>
          <p14:tracePt t="7896" x="2854325" y="3971925"/>
          <p14:tracePt t="7913" x="2962275" y="3997325"/>
          <p14:tracePt t="7930" x="3101975" y="3997325"/>
          <p14:tracePt t="7946" x="3175000" y="3997325"/>
          <p14:tracePt t="7963" x="3244850" y="3997325"/>
          <p14:tracePt t="7979" x="3270250" y="3997325"/>
          <p14:tracePt t="7996" x="3279775" y="3997325"/>
          <p14:tracePt t="8012" x="3289300" y="3997325"/>
          <p14:tracePt t="8046" x="3289300" y="3984625"/>
          <p14:tracePt t="8063" x="3289300" y="3971925"/>
          <p14:tracePt t="8079" x="3292475" y="3962400"/>
          <p14:tracePt t="8096" x="3302000" y="3952875"/>
          <p14:tracePt t="8113" x="3317875" y="3930650"/>
          <p14:tracePt t="8129" x="3317875" y="3921125"/>
          <p14:tracePt t="8146" x="3317875" y="3911600"/>
          <p14:tracePt t="8163" x="3317875" y="3905250"/>
          <p14:tracePt t="8179" x="3317875" y="3895725"/>
          <p14:tracePt t="8196" x="3317875" y="3886200"/>
          <p14:tracePt t="8213" x="3302000" y="3870325"/>
          <p14:tracePt t="8230" x="3270250" y="3841750"/>
          <p14:tracePt t="8246" x="3203575" y="3803650"/>
          <p14:tracePt t="8264" x="3060700" y="3717925"/>
          <p14:tracePt t="8279" x="2946400" y="3648075"/>
          <p14:tracePt t="8296" x="2778125" y="3565525"/>
          <p14:tracePt t="8313" x="2581275" y="3467100"/>
          <p14:tracePt t="8330" x="2482850" y="3425825"/>
          <p14:tracePt t="8346" x="2406650" y="3394075"/>
          <p14:tracePt t="8363" x="2355850" y="3387725"/>
          <p14:tracePt t="8379" x="2346325" y="3387725"/>
          <p14:tracePt t="8397" x="2343150" y="3387725"/>
          <p14:tracePt t="8412" x="2349500" y="3409950"/>
          <p14:tracePt t="8429" x="2371725" y="3419475"/>
          <p14:tracePt t="8446" x="2416175" y="3432175"/>
          <p14:tracePt t="8463" x="2482850" y="3457575"/>
          <p14:tracePt t="8479" x="2546350" y="3479800"/>
          <p14:tracePt t="8496" x="2619375" y="3495675"/>
          <p14:tracePt t="8512" x="2730500" y="3508375"/>
          <p14:tracePt t="8529" x="2813050" y="3508375"/>
          <p14:tracePt t="8546" x="2917825" y="3508375"/>
          <p14:tracePt t="8562" x="3025775" y="3505200"/>
          <p14:tracePt t="8579" x="3076575" y="3505200"/>
          <p14:tracePt t="8596" x="3121025" y="3505200"/>
          <p14:tracePt t="8612" x="3155950" y="3505200"/>
          <p14:tracePt t="8629" x="3178175" y="3498850"/>
          <p14:tracePt t="8646" x="3194050" y="3498850"/>
          <p14:tracePt t="8662" x="3206750" y="3498850"/>
          <p14:tracePt t="8679" x="3216275" y="3495675"/>
          <p14:tracePt t="8696" x="3232150" y="3495675"/>
          <p14:tracePt t="8712" x="3241675" y="3473450"/>
          <p14:tracePt t="8729" x="3251200" y="3463925"/>
          <p14:tracePt t="8746" x="3263900" y="3448050"/>
          <p14:tracePt t="8763" x="3263900" y="3409950"/>
          <p14:tracePt t="8779" x="3263900" y="3378200"/>
          <p14:tracePt t="8796" x="3263900" y="3349625"/>
          <p14:tracePt t="8812" x="3248025" y="3286125"/>
          <p14:tracePt t="8829" x="3219450" y="3248025"/>
          <p14:tracePt t="8846" x="3171825" y="3200400"/>
          <p14:tracePt t="8862" x="3101975" y="3136900"/>
          <p14:tracePt t="8879" x="3076575" y="3117850"/>
          <p14:tracePt t="8895" x="3048000" y="3105150"/>
          <p14:tracePt t="8912" x="3032125" y="3082925"/>
          <p14:tracePt t="8929" x="3022600" y="3082925"/>
          <p14:tracePt t="8946" x="3006725" y="3082925"/>
          <p14:tracePt t="8963" x="2981325" y="3082925"/>
          <p14:tracePt t="8979" x="2952750" y="3082925"/>
          <p14:tracePt t="8996" x="2933700" y="3092450"/>
          <p14:tracePt t="9013" x="2914650" y="3111500"/>
          <p14:tracePt t="9029" x="2898775" y="3133725"/>
          <p14:tracePt t="9046" x="2892425" y="3165475"/>
          <p14:tracePt t="9062" x="2895600" y="3197225"/>
          <p14:tracePt t="9079" x="2921000" y="3238500"/>
          <p14:tracePt t="9096" x="2990850" y="3308350"/>
          <p14:tracePt t="9113" x="3035300" y="3359150"/>
          <p14:tracePt t="9129" x="3082925" y="3394075"/>
          <p14:tracePt t="9146" x="3143250" y="3444875"/>
          <p14:tracePt t="9162" x="3190875" y="3489325"/>
          <p14:tracePt t="9179" x="3232150" y="3521075"/>
          <p14:tracePt t="9196" x="3305175" y="3568700"/>
          <p14:tracePt t="9213" x="3346450" y="3587750"/>
          <p14:tracePt t="9229" x="3362325" y="3597275"/>
          <p14:tracePt t="9246" x="3371850" y="3609975"/>
          <p14:tracePt t="9262" x="3390900" y="3609975"/>
          <p14:tracePt t="9280" x="3403600" y="3609975"/>
          <p14:tracePt t="9297" x="3416300" y="3609975"/>
          <p14:tracePt t="9313" x="3425825" y="3606800"/>
          <p14:tracePt t="9330" x="3441700" y="3597275"/>
          <p14:tracePt t="9346" x="3457575" y="3575050"/>
          <p14:tracePt t="9363" x="3482975" y="3536950"/>
          <p14:tracePt t="9379" x="3508375" y="3492500"/>
          <p14:tracePt t="9396" x="3533775" y="3425825"/>
          <p14:tracePt t="9412" x="3546475" y="3397250"/>
          <p14:tracePt t="9429" x="3571875" y="3355975"/>
          <p14:tracePt t="9446" x="3590925" y="3292475"/>
          <p14:tracePt t="9463" x="3603625" y="3248025"/>
          <p14:tracePt t="9479" x="3625850" y="3181350"/>
          <p14:tracePt t="9481" x="3635375" y="3146425"/>
          <p14:tracePt t="9497" x="3641725" y="3092450"/>
          <p14:tracePt t="9513" x="3641725" y="3057525"/>
          <p14:tracePt t="9530" x="3641725" y="3025775"/>
          <p14:tracePt t="9546" x="3622675" y="3006725"/>
          <p14:tracePt t="9562" x="3613150" y="2994025"/>
          <p14:tracePt t="9579" x="3603625" y="2981325"/>
          <p14:tracePt t="9596" x="3587750" y="2965450"/>
          <p14:tracePt t="9612" x="3571875" y="2965450"/>
          <p14:tracePt t="9630" x="3556000" y="2965450"/>
          <p14:tracePt t="9646" x="3536950" y="2965450"/>
          <p14:tracePt t="9662" x="3521075" y="2965450"/>
          <p14:tracePt t="9679" x="3511550" y="2965450"/>
          <p14:tracePt t="9696" x="3479800" y="2968625"/>
          <p14:tracePt t="9712" x="3441700" y="2981325"/>
          <p14:tracePt t="9729" x="3375025" y="3009900"/>
          <p14:tracePt t="9746" x="3276600" y="3070225"/>
          <p14:tracePt t="9762" x="3197225" y="3117850"/>
          <p14:tracePt t="9779" x="3114675" y="3175000"/>
          <p14:tracePt t="9796" x="3025775" y="3241675"/>
          <p14:tracePt t="9813" x="2984500" y="3270250"/>
          <p14:tracePt t="9830" x="2959100" y="3298825"/>
          <p14:tracePt t="9846" x="2917825" y="3330575"/>
          <p14:tracePt t="9862" x="2905125" y="3352800"/>
          <p14:tracePt t="9880" x="2895600" y="3362325"/>
          <p14:tracePt t="9896" x="2876550" y="3384550"/>
          <p14:tracePt t="9913" x="2867025" y="3394075"/>
          <p14:tracePt t="9929" x="2854325" y="3422650"/>
          <p14:tracePt t="9946" x="2847975" y="3463925"/>
          <p14:tracePt t="9962" x="2847975" y="3476625"/>
          <p14:tracePt t="9979" x="2847975" y="3498850"/>
          <p14:tracePt t="9996" x="2847975" y="3521075"/>
          <p14:tracePt t="10012" x="2857500" y="3536950"/>
          <p14:tracePt t="10029" x="2867025" y="3546475"/>
          <p14:tracePt t="10046" x="2879725" y="3559175"/>
          <p14:tracePt t="10063" x="2908300" y="3571875"/>
          <p14:tracePt t="10079" x="2930525" y="3571875"/>
          <p14:tracePt t="10096" x="2971800" y="3571875"/>
          <p14:tracePt t="10112" x="2994025" y="3556000"/>
          <p14:tracePt t="10129" x="3009900" y="3546475"/>
          <p14:tracePt t="10146" x="3025775" y="3530600"/>
          <p14:tracePt t="10162" x="3035300" y="3511550"/>
          <p14:tracePt t="10180" x="3041650" y="3482975"/>
          <p14:tracePt t="10196" x="3041650" y="3460750"/>
          <p14:tracePt t="10213" x="3041650" y="3438525"/>
          <p14:tracePt t="10230" x="3035300" y="3422650"/>
          <p14:tracePt t="10245" x="3025775" y="3413125"/>
          <p14:tracePt t="10262" x="3016250" y="3397250"/>
          <p14:tracePt t="10279" x="3000375" y="3394075"/>
          <p14:tracePt t="10296" x="2981325" y="3394075"/>
          <p14:tracePt t="10313" x="2971800" y="3394075"/>
          <p14:tracePt t="10330" x="2949575" y="3394075"/>
          <p14:tracePt t="10346" x="2940050" y="3406775"/>
          <p14:tracePt t="10362" x="2930525" y="3416300"/>
          <p14:tracePt t="10380" x="2924175" y="3429000"/>
          <p14:tracePt t="10396" x="2921000" y="3444875"/>
          <p14:tracePt t="10412" x="2921000" y="3473450"/>
          <p14:tracePt t="10430" x="2921000" y="3502025"/>
          <p14:tracePt t="10446" x="2921000" y="3524250"/>
          <p14:tracePt t="10462" x="2921000" y="3533775"/>
          <p14:tracePt t="10480" x="2927350" y="3546475"/>
          <p14:tracePt t="10495" x="2936875" y="3556000"/>
          <p14:tracePt t="10513" x="2946400" y="3556000"/>
          <p14:tracePt t="10515" x="2955925" y="3556000"/>
          <p14:tracePt t="10529" x="2965450" y="3549650"/>
          <p14:tracePt t="10546" x="2978150" y="3521075"/>
          <p14:tracePt t="10563" x="2978150" y="3476625"/>
          <p14:tracePt t="10579" x="2978150" y="3416300"/>
          <p14:tracePt t="10596" x="2974975" y="3384550"/>
          <p14:tracePt t="10612" x="2962275" y="3352800"/>
          <p14:tracePt t="10629" x="2940050" y="3311525"/>
          <p14:tracePt t="10646" x="2927350" y="3289300"/>
          <p14:tracePt t="10662" x="2908300" y="3263900"/>
          <p14:tracePt t="10679" x="2879725" y="3225800"/>
          <p14:tracePt t="10696" x="2870200" y="3216275"/>
          <p14:tracePt t="10712" x="2844800" y="3194050"/>
          <p14:tracePt t="10729" x="2809875" y="3175000"/>
          <p14:tracePt t="10747" x="2794000" y="3165475"/>
          <p14:tracePt t="10763" x="2784475" y="3155950"/>
          <p14:tracePt t="10779" x="2762250" y="3133725"/>
          <p14:tracePt t="10796" x="2752725" y="3124200"/>
          <p14:tracePt t="10813" x="2743200" y="3124200"/>
          <p14:tracePt t="10829" x="2724150" y="3124200"/>
          <p14:tracePt t="10846" x="2714625" y="3130550"/>
          <p14:tracePt t="10863" x="2701925" y="3152775"/>
          <p14:tracePt t="10879" x="2682875" y="3216275"/>
          <p14:tracePt t="10896" x="2663825" y="3260725"/>
          <p14:tracePt t="10912" x="2663825" y="3321050"/>
          <p14:tracePt t="10929" x="2663825" y="3406775"/>
          <p14:tracePt t="10946" x="2679700" y="3454400"/>
          <p14:tracePt t="10963" x="2695575" y="3498850"/>
          <p14:tracePt t="10979" x="2714625" y="3578225"/>
          <p14:tracePt t="10996" x="2727325" y="3641725"/>
          <p14:tracePt t="11013" x="2743200" y="3705225"/>
          <p14:tracePt t="11029" x="2749550" y="3784600"/>
          <p14:tracePt t="11046" x="2755900" y="3813175"/>
          <p14:tracePt t="11062" x="2762250" y="3835400"/>
          <p14:tracePt t="11079" x="2778125" y="3863975"/>
          <p14:tracePt t="11096" x="2787650" y="3873500"/>
          <p14:tracePt t="11112" x="2803525" y="3886200"/>
          <p14:tracePt t="11130" x="2838450" y="3902075"/>
          <p14:tracePt t="11147" x="2873375" y="3908425"/>
          <p14:tracePt t="11164" x="2936875" y="3898900"/>
          <p14:tracePt t="11180" x="2984500" y="3879850"/>
          <p14:tracePt t="11197" x="3016250" y="3854450"/>
          <p14:tracePt t="11212" x="3063875" y="3813175"/>
          <p14:tracePt t="11229" x="3121025" y="3743325"/>
          <p14:tracePt t="11246" x="3159125" y="3711575"/>
          <p14:tracePt t="11263" x="3225800" y="3670300"/>
          <p14:tracePt t="11280" x="3282950" y="3635375"/>
          <p14:tracePt t="11296" x="3349625" y="3606800"/>
          <p14:tracePt t="11313" x="3425825" y="3556000"/>
          <p14:tracePt t="11329" x="3473450" y="3530600"/>
          <p14:tracePt t="11346" x="3505200" y="3498850"/>
          <p14:tracePt t="11363" x="3556000" y="3467100"/>
          <p14:tracePt t="11379" x="3584575" y="3441700"/>
          <p14:tracePt t="11396" x="3616325" y="3429000"/>
          <p14:tracePt t="11413" x="3632200" y="3416300"/>
          <p14:tracePt t="11429" x="3641725" y="3406775"/>
          <p14:tracePt t="11447" x="3657600" y="3381375"/>
          <p14:tracePt t="11463" x="3657600" y="3362325"/>
          <p14:tracePt t="11479" x="3657600" y="3346450"/>
          <p14:tracePt t="11496" x="3641725" y="3317875"/>
          <p14:tracePt t="11513" x="3629025" y="3295650"/>
          <p14:tracePt t="11529" x="3616325" y="3273425"/>
          <p14:tracePt t="11546" x="3587750" y="3257550"/>
          <p14:tracePt t="11563" x="3549650" y="3219450"/>
          <p14:tracePt t="11579" x="3521075" y="3206750"/>
          <p14:tracePt t="11596" x="3482975" y="3187700"/>
          <p14:tracePt t="11613" x="3387725" y="3143250"/>
          <p14:tracePt t="11629" x="3343275" y="3130550"/>
          <p14:tracePt t="11646" x="3279775" y="3117850"/>
          <p14:tracePt t="11663" x="3168650" y="3095625"/>
          <p14:tracePt t="11679" x="3092450" y="3073400"/>
          <p14:tracePt t="11696" x="3038475" y="3063875"/>
          <p14:tracePt t="11713" x="2962275" y="3063875"/>
          <p14:tracePt t="11729" x="2924175" y="3067050"/>
          <p14:tracePt t="11745" x="2870200" y="3089275"/>
          <p14:tracePt t="11762" x="2797175" y="3108325"/>
          <p14:tracePt t="11779" x="2759075" y="3121025"/>
          <p14:tracePt t="11796" x="2736850" y="3133725"/>
          <p14:tracePt t="11812" x="2705100" y="3155950"/>
          <p14:tracePt t="11829" x="2695575" y="3165475"/>
          <p14:tracePt t="11846" x="2686050" y="3175000"/>
          <p14:tracePt t="11862" x="2673350" y="3190875"/>
          <p14:tracePt t="11879" x="2667000" y="3213100"/>
          <p14:tracePt t="11896" x="2667000" y="3228975"/>
          <p14:tracePt t="11913" x="2667000" y="3267075"/>
          <p14:tracePt t="11929" x="2667000" y="3289300"/>
          <p14:tracePt t="11946" x="2667000" y="3324225"/>
          <p14:tracePt t="11962" x="2682875" y="3397250"/>
          <p14:tracePt t="11980" x="2695575" y="3451225"/>
          <p14:tracePt t="11996" x="2708275" y="3505200"/>
          <p14:tracePt t="12013" x="2740025" y="3641725"/>
          <p14:tracePt t="12030" x="2755900" y="3736975"/>
          <p14:tracePt t="12046" x="2771775" y="3822700"/>
          <p14:tracePt t="12063" x="2781300" y="3902075"/>
          <p14:tracePt t="12080" x="2781300" y="3940175"/>
          <p14:tracePt t="12096" x="2781300" y="3968750"/>
          <p14:tracePt t="12113" x="2781300" y="3994150"/>
          <p14:tracePt t="12129" x="2781300" y="4010025"/>
          <p14:tracePt t="12146" x="2781300" y="4019550"/>
          <p14:tracePt t="12163" x="2781300" y="4035425"/>
          <p14:tracePt t="12179" x="2781300" y="4038600"/>
          <p14:tracePt t="12261" x="2781300" y="4044950"/>
          <p14:tracePt t="12548" x="2778125" y="4044950"/>
          <p14:tracePt t="12555" x="2774950" y="4044950"/>
          <p14:tracePt t="12562" x="2762250" y="4044950"/>
          <p14:tracePt t="12579" x="2752725" y="4044950"/>
          <p14:tracePt t="12596" x="2749550" y="4044950"/>
          <p14:tracePt t="12646" x="2724150" y="4044950"/>
          <p14:tracePt t="12679" x="2698750" y="4044950"/>
          <p14:tracePt t="12696" x="2689225" y="4044950"/>
          <p14:tracePt t="12754" x="2689225" y="4054475"/>
          <p14:tracePt t="12761" x="2689225" y="4060825"/>
          <p14:tracePt t="12768" x="2689225" y="4064000"/>
          <p14:tracePt t="12778" x="2689225" y="4070350"/>
          <p14:tracePt t="12796" x="2692400" y="4086225"/>
          <p14:tracePt t="12812" x="2711450" y="4124325"/>
          <p14:tracePt t="12829" x="2771775" y="4187825"/>
          <p14:tracePt t="12845" x="2962275" y="4311650"/>
          <p14:tracePt t="12862" x="3244850" y="4457700"/>
          <p14:tracePt t="12879" x="3498850" y="4610100"/>
          <p14:tracePt t="12897" x="3949700" y="4806950"/>
          <p14:tracePt t="12913" x="4191000" y="4899025"/>
          <p14:tracePt t="12930" x="4403725" y="4984750"/>
          <p14:tracePt t="12946" x="4775200" y="5127625"/>
          <p14:tracePt t="12963" x="5000625" y="5207000"/>
          <p14:tracePt t="12980" x="5213350" y="5283200"/>
          <p14:tracePt t="12996" x="5619750" y="5378450"/>
          <p14:tracePt t="13013" x="5934075" y="5422900"/>
          <p14:tracePt t="13030" x="6162675" y="5451475"/>
          <p14:tracePt t="13045" x="6457950" y="5451475"/>
          <p14:tracePt t="13062" x="6569075" y="5429250"/>
          <p14:tracePt t="13079" x="6632575" y="5407025"/>
          <p14:tracePt t="13081" x="6661150" y="5394325"/>
          <p14:tracePt t="13096" x="6731000" y="5340350"/>
          <p14:tracePt t="13113" x="6800850" y="5292725"/>
          <p14:tracePt t="13129" x="6873875" y="5219700"/>
          <p14:tracePt t="13145" x="6981825" y="5095875"/>
          <p14:tracePt t="13162" x="7061200" y="4991100"/>
          <p14:tracePt t="13179" x="7112000" y="4889500"/>
          <p14:tracePt t="13195" x="7150100" y="4752975"/>
          <p14:tracePt t="13212" x="7175500" y="4635500"/>
          <p14:tracePt t="13229" x="7175500" y="4486275"/>
          <p14:tracePt t="13246" x="7156450" y="4330700"/>
          <p14:tracePt t="13262" x="7140575" y="4244975"/>
          <p14:tracePt t="13279" x="7124700" y="4159250"/>
          <p14:tracePt t="13296" x="7080250" y="4041775"/>
          <p14:tracePt t="13312" x="7051675" y="3984625"/>
          <p14:tracePt t="13329" x="7007225" y="3937000"/>
          <p14:tracePt t="13347" x="6924675" y="3860800"/>
          <p14:tracePt t="13362" x="6832600" y="3794125"/>
          <p14:tracePt t="13379" x="6696075" y="3692525"/>
          <p14:tracePt t="13396" x="6464300" y="3562350"/>
          <p14:tracePt t="13413" x="6330950" y="3502025"/>
          <p14:tracePt t="13430" x="6115050" y="3429000"/>
          <p14:tracePt t="13445" x="5994400" y="3403600"/>
          <p14:tracePt t="13462" x="5867400" y="3387725"/>
          <p14:tracePt t="13480" x="5613400" y="3349625"/>
          <p14:tracePt t="13496" x="5441950" y="3349625"/>
          <p14:tracePt t="13512" x="5213350" y="3349625"/>
          <p14:tracePt t="13529" x="4914900" y="3375025"/>
          <p14:tracePt t="13548" x="4708525" y="3394075"/>
          <p14:tracePt t="13562" x="4546600" y="3413125"/>
          <p14:tracePt t="13579" x="4311650" y="3467100"/>
          <p14:tracePt t="13595" x="4146550" y="3511550"/>
          <p14:tracePt t="13612" x="4003675" y="3575050"/>
          <p14:tracePt t="13630" x="3762375" y="3676650"/>
          <p14:tracePt t="13645" x="3629025" y="3749675"/>
          <p14:tracePt t="13662" x="3514725" y="3819525"/>
          <p14:tracePt t="13680" x="3368675" y="3930650"/>
          <p14:tracePt t="13695" x="3276600" y="3987800"/>
          <p14:tracePt t="13712" x="3203575" y="4051300"/>
          <p14:tracePt t="13729" x="3121025" y="4133850"/>
          <p14:tracePt t="13745" x="3060700" y="4238625"/>
          <p14:tracePt t="13762" x="3013075" y="4327525"/>
          <p14:tracePt t="13779" x="2930525" y="4460875"/>
          <p14:tracePt t="13795" x="2886075" y="4581525"/>
          <p14:tracePt t="13812" x="2870200" y="4689475"/>
          <p14:tracePt t="13829" x="2870200" y="4829175"/>
          <p14:tracePt t="13846" x="2876550" y="4911725"/>
          <p14:tracePt t="13862" x="2892425" y="5019675"/>
          <p14:tracePt t="13879" x="2924175" y="5162550"/>
          <p14:tracePt t="13895" x="2959100" y="5273675"/>
          <p14:tracePt t="13912" x="3000375" y="5372100"/>
          <p14:tracePt t="13929" x="3076575" y="5537200"/>
          <p14:tracePt t="13946" x="3121025" y="5607050"/>
          <p14:tracePt t="13962" x="3197225" y="5680075"/>
          <p14:tracePt t="13979" x="3298825" y="5765800"/>
          <p14:tracePt t="13995" x="3394075" y="5791200"/>
          <p14:tracePt t="14012" x="3470275" y="5803900"/>
          <p14:tracePt t="14029" x="3590925" y="5791200"/>
          <p14:tracePt t="14045" x="3676650" y="5775325"/>
          <p14:tracePt t="14062" x="3803650" y="5759450"/>
          <p14:tracePt t="14078" x="4025900" y="5734050"/>
          <p14:tracePt t="14096" x="4162425" y="5734050"/>
          <p14:tracePt t="14112" x="4279900" y="5734050"/>
          <p14:tracePt t="14129" x="4422775" y="5746750"/>
          <p14:tracePt t="14145" x="4473575" y="5746750"/>
          <p14:tracePt t="14163" x="4502150" y="5746750"/>
          <p14:tracePt t="14179" x="4543425" y="5746750"/>
          <p14:tracePt t="14196" x="4572000" y="5746750"/>
          <p14:tracePt t="14213" x="4616450" y="5753100"/>
          <p14:tracePt t="14229" x="4702175" y="5759450"/>
          <p14:tracePt t="14246" x="4762500" y="5759450"/>
          <p14:tracePt t="14262" x="4822825" y="5759450"/>
          <p14:tracePt t="14279" x="4895850" y="5743575"/>
          <p14:tracePt t="14296" x="4940300" y="5721350"/>
          <p14:tracePt t="14313" x="4987925" y="5689600"/>
          <p14:tracePt t="14329" x="5048250" y="5641975"/>
          <p14:tracePt t="14345" x="5080000" y="56229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6070600" y="4429125"/>
            <a:ext cx="307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Nicotiana tabacum,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Tabac riche en nicotine</a:t>
            </a:r>
          </a:p>
        </p:txBody>
      </p:sp>
      <p:pic>
        <p:nvPicPr>
          <p:cNvPr id="13315" name="Picture 6" descr="Virginischer Tab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5214937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947"/>
    </mc:Choice>
    <mc:Fallback>
      <p:transition spd="slow" advTm="2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423" x="5067300" y="5667375"/>
          <p14:tracePt t="3431" x="5057775" y="5746750"/>
          <p14:tracePt t="3438" x="5048250" y="5838825"/>
          <p14:tracePt t="3447" x="5038725" y="5953125"/>
          <p14:tracePt t="3464" x="5038725" y="6156325"/>
          <p14:tracePt t="3481" x="5064125" y="6521450"/>
          <p14:tracePt t="3514" x="5124450" y="6854825"/>
          <p14:tracePt t="3548" x="5203825" y="6854825"/>
          <p14:tracePt t="3564" x="5222875" y="6854825"/>
          <p14:tracePt t="3581" x="5264150" y="6854825"/>
          <p14:tracePt t="3597" x="5280025" y="6854825"/>
          <p14:tracePt t="3651" x="5273675" y="6854825"/>
          <p14:tracePt t="3659" x="5264150" y="6854825"/>
          <p14:tracePt t="3665" x="5257800" y="6854825"/>
          <p14:tracePt t="3681" x="5241925" y="6854825"/>
          <p14:tracePt t="3698" x="5203825" y="6832600"/>
          <p14:tracePt t="3715" x="5089525" y="6727825"/>
          <p14:tracePt t="3731" x="4991100" y="6619875"/>
          <p14:tracePt t="3747" x="4864100" y="6502400"/>
          <p14:tracePt t="3765" x="4667250" y="6296025"/>
          <p14:tracePt t="3781" x="4527550" y="6146800"/>
          <p14:tracePt t="3799" x="4378325" y="6026150"/>
          <p14:tracePt t="3815" x="4200525" y="5889625"/>
          <p14:tracePt t="3831" x="4064000" y="5819775"/>
          <p14:tracePt t="3847" x="3943350" y="5775325"/>
          <p14:tracePt t="3864" x="3784600" y="5734050"/>
          <p14:tracePt t="3881" x="3679825" y="5724525"/>
          <p14:tracePt t="3898" x="3562350" y="5724525"/>
          <p14:tracePt t="3915" x="3444875" y="5724525"/>
          <p14:tracePt t="3931" x="3394075" y="5724525"/>
          <p14:tracePt t="3947" x="3355975" y="5724525"/>
          <p14:tracePt t="3964" x="3308350" y="5730875"/>
          <p14:tracePt t="3981" x="3279775" y="5730875"/>
          <p14:tracePt t="3997" x="3251200" y="5730875"/>
          <p14:tracePt t="4014" x="3200400" y="5743575"/>
          <p14:tracePt t="4031" x="3155950" y="5749925"/>
          <p14:tracePt t="4048" x="3121025" y="5749925"/>
          <p14:tracePt t="4064" x="3051175" y="5756275"/>
          <p14:tracePt t="4080" x="2987675" y="5762625"/>
          <p14:tracePt t="4098" x="2936875" y="5768975"/>
          <p14:tracePt t="4114" x="2863850" y="5768975"/>
          <p14:tracePt t="4131" x="2828925" y="5768975"/>
          <p14:tracePt t="4147" x="2806700" y="5768975"/>
          <p14:tracePt t="4164" x="2765425" y="5768975"/>
          <p14:tracePt t="4181" x="2749550" y="5765800"/>
          <p14:tracePt t="4197" x="2740025" y="5756275"/>
          <p14:tracePt t="4214" x="2705100" y="5715000"/>
          <p14:tracePt t="4230" x="2686050" y="5667375"/>
          <p14:tracePt t="4247" x="2670175" y="5603875"/>
          <p14:tracePt t="4264" x="2651125" y="5514975"/>
          <p14:tracePt t="4280" x="2644775" y="5476875"/>
          <p14:tracePt t="4297" x="2644775" y="5432425"/>
          <p14:tracePt t="4314" x="2644775" y="5394325"/>
          <p14:tracePt t="4330" x="2644775" y="5372100"/>
          <p14:tracePt t="4347" x="2644775" y="5340350"/>
          <p14:tracePt t="4364" x="2644775" y="5314950"/>
          <p14:tracePt t="4380" x="2644775" y="5305425"/>
          <p14:tracePt t="4397" x="2644775" y="5289550"/>
          <p14:tracePt t="4507" x="2644775" y="5286375"/>
          <p14:tracePt t="4529" x="2638425" y="5286375"/>
          <p14:tracePt t="4537" x="2635250" y="5286375"/>
          <p14:tracePt t="4548" x="2628900" y="5286375"/>
          <p14:tracePt t="4564" x="2613025" y="5302250"/>
          <p14:tracePt t="4581" x="2587625" y="5327650"/>
          <p14:tracePt t="4598" x="2568575" y="5381625"/>
          <p14:tracePt t="4614" x="2546350" y="5505450"/>
          <p14:tracePt t="4631" x="2536825" y="5597525"/>
          <p14:tracePt t="4647" x="2536825" y="5680075"/>
          <p14:tracePt t="4665" x="2520950" y="5822950"/>
          <p14:tracePt t="4681" x="2520950" y="5915025"/>
          <p14:tracePt t="4697" x="2520950" y="5988050"/>
          <p14:tracePt t="4714" x="2530475" y="6064250"/>
          <p14:tracePt t="4731" x="2536825" y="6102350"/>
          <p14:tracePt t="4748" x="2555875" y="6143625"/>
          <p14:tracePt t="4765" x="2568575" y="6175375"/>
          <p14:tracePt t="4781" x="2578100" y="6184900"/>
          <p14:tracePt t="4799" x="2609850" y="6200775"/>
          <p14:tracePt t="4814" x="2632075" y="6200775"/>
          <p14:tracePt t="4831" x="2660650" y="6200775"/>
          <p14:tracePt t="4848" x="2711450" y="6178550"/>
          <p14:tracePt t="4864" x="2749550" y="6153150"/>
          <p14:tracePt t="4881" x="2781300" y="6127750"/>
          <p14:tracePt t="4898" x="2813050" y="6083300"/>
          <p14:tracePt t="4913" x="2838450" y="6029325"/>
          <p14:tracePt t="4931" x="2844800" y="5978525"/>
          <p14:tracePt t="4948" x="2828925" y="5886450"/>
          <p14:tracePt t="4967" x="2797175" y="5810250"/>
          <p14:tracePt t="4981" x="2740025" y="5737225"/>
          <p14:tracePt t="4998" x="2682875" y="5638800"/>
          <p14:tracePt t="5015" x="2632075" y="5597525"/>
          <p14:tracePt t="5031" x="2590800" y="5565775"/>
          <p14:tracePt t="5048" x="2549525" y="5534025"/>
          <p14:tracePt t="5064" x="2501900" y="5514975"/>
          <p14:tracePt t="5081" x="2470150" y="5502275"/>
          <p14:tracePt t="5098" x="2444750" y="5489575"/>
          <p14:tracePt t="5114" x="2435225" y="5489575"/>
          <p14:tracePt t="5131" x="2419350" y="5489575"/>
          <p14:tracePt t="5147" x="2413000" y="5489575"/>
          <p14:tracePt t="5180" x="2416175" y="5489575"/>
          <p14:tracePt t="5197" x="2435225" y="5489575"/>
          <p14:tracePt t="5214" x="2444750" y="5492750"/>
          <p14:tracePt t="5230" x="2454275" y="5502275"/>
          <p14:tracePt t="5247" x="2460625" y="5502275"/>
          <p14:tracePt t="5298" x="2460625" y="5505450"/>
          <p14:tracePt t="5305" x="2463800" y="5511800"/>
          <p14:tracePt t="5313" x="2476500" y="5521325"/>
          <p14:tracePt t="5331" x="2479675" y="5530850"/>
          <p14:tracePt t="5347" x="2489200" y="5546725"/>
          <p14:tracePt t="5364" x="2489200" y="5556250"/>
          <p14:tracePt t="5381" x="2489200" y="5572125"/>
          <p14:tracePt t="5382" x="2489200" y="5575300"/>
          <p14:tracePt t="5398" x="2489200" y="5597525"/>
          <p14:tracePt t="5414" x="2489200" y="5619750"/>
          <p14:tracePt t="5432" x="2489200" y="5648325"/>
          <p14:tracePt t="5448" x="2508250" y="5689600"/>
          <p14:tracePt t="5465" x="2520950" y="5715000"/>
          <p14:tracePt t="5482" x="2540000" y="5759450"/>
          <p14:tracePt t="5498" x="2559050" y="5842000"/>
          <p14:tracePt t="5514" x="2574925" y="5905500"/>
          <p14:tracePt t="5531" x="2587625" y="5943600"/>
          <p14:tracePt t="5547" x="2613025" y="5994400"/>
          <p14:tracePt t="5564" x="2622550" y="6026150"/>
          <p14:tracePt t="5581" x="2641600" y="6048375"/>
          <p14:tracePt t="7893" x="2695575" y="6048375"/>
          <p14:tracePt t="7900" x="2765425" y="6057900"/>
          <p14:tracePt t="7914" x="2914650" y="6073775"/>
          <p14:tracePt t="7934" x="3190875" y="6102350"/>
          <p14:tracePt t="7949" x="3273425" y="6111875"/>
          <p14:tracePt t="7953" x="3343275" y="6140450"/>
          <p14:tracePt t="7964" x="3517900" y="6156325"/>
          <p14:tracePt t="7981" x="3692525" y="6184900"/>
          <p14:tracePt t="8014" x="4076700" y="6248400"/>
          <p14:tracePt t="8048" x="4368800" y="6292850"/>
          <p14:tracePt t="8064" x="4556125" y="6327775"/>
          <p14:tracePt t="8080" x="4632325" y="6340475"/>
          <p14:tracePt t="8098" x="4692650" y="6350000"/>
          <p14:tracePt t="8113" x="4778375" y="6350000"/>
          <p14:tracePt t="8131" x="4857750" y="6350000"/>
          <p14:tracePt t="8147" x="4984750" y="6343650"/>
          <p14:tracePt t="8164" x="5184775" y="6324600"/>
          <p14:tracePt t="8181" x="5356225" y="6299200"/>
          <p14:tracePt t="8197" x="5508625" y="6280150"/>
          <p14:tracePt t="8213" x="5654675" y="6248400"/>
          <p14:tracePt t="8230" x="5775325" y="6213475"/>
          <p14:tracePt t="8248" x="5889625" y="6175375"/>
          <p14:tracePt t="8264" x="5956300" y="6137275"/>
          <p14:tracePt t="8280" x="6022975" y="6108700"/>
          <p14:tracePt t="8297" x="6111875" y="6076950"/>
          <p14:tracePt t="8313" x="6251575" y="6026150"/>
          <p14:tracePt t="8331" x="6308725" y="5991225"/>
          <p14:tracePt t="8347" x="6340475" y="5972175"/>
          <p14:tracePt t="8364" x="6375400" y="5934075"/>
          <p14:tracePt t="8380" x="6388100" y="5911850"/>
          <p14:tracePt t="8397" x="6400800" y="5876925"/>
          <p14:tracePt t="8413" x="6400800" y="5861050"/>
          <p14:tracePt t="8430" x="6400800" y="5851525"/>
          <p14:tracePt t="8448" x="6400800" y="5835650"/>
          <p14:tracePt t="8463" x="6400800" y="5819775"/>
          <p14:tracePt t="8480" x="6397625" y="5810250"/>
          <p14:tracePt t="8498" x="6384925" y="5800725"/>
          <p14:tracePt t="8513" x="6369050" y="5791200"/>
          <p14:tracePt t="8530" x="6359525" y="5788025"/>
          <p14:tracePt t="8548" x="6343650" y="5781675"/>
          <p14:tracePt t="8563" x="6321425" y="5781675"/>
          <p14:tracePt t="8581" x="6292850" y="5768975"/>
          <p14:tracePt t="8598" x="6242050" y="5749925"/>
          <p14:tracePt t="8613" x="6207125" y="5749925"/>
          <p14:tracePt t="8630" x="6169025" y="5749925"/>
          <p14:tracePt t="8647" x="6127750" y="5749925"/>
          <p14:tracePt t="8664" x="6111875" y="5749925"/>
          <p14:tracePt t="8680" x="6102350" y="5749925"/>
          <p14:tracePt t="8697" x="6089650" y="5749925"/>
          <p14:tracePt t="8713" x="6073775" y="5749925"/>
          <p14:tracePt t="8730" x="6064250" y="5749925"/>
          <p14:tracePt t="8777" x="6064250" y="5753100"/>
          <p14:tracePt t="8782" x="6076950" y="5756275"/>
          <p14:tracePt t="8797" x="6121400" y="5778500"/>
          <p14:tracePt t="8813" x="6184900" y="5797550"/>
          <p14:tracePt t="8830" x="6261100" y="5819775"/>
          <p14:tracePt t="8847" x="6343650" y="5842000"/>
          <p14:tracePt t="8863" x="6388100" y="5854700"/>
          <p14:tracePt t="8880" x="6419850" y="5854700"/>
          <p14:tracePt t="8897" x="6457950" y="5854700"/>
          <p14:tracePt t="8913" x="6473825" y="5854700"/>
          <p14:tracePt t="8930" x="6489700" y="5854700"/>
          <p14:tracePt t="8946" x="6505575" y="5842000"/>
          <p14:tracePt t="8964" x="6515100" y="5835650"/>
          <p14:tracePt t="8981" x="6524625" y="5826125"/>
          <p14:tracePt t="8997" x="6540500" y="5826125"/>
          <p14:tracePt t="9660" x="6565900" y="5737225"/>
          <p14:tracePt t="9667" x="6594475" y="5632450"/>
          <p14:tracePt t="9681" x="6654800" y="5394325"/>
          <p14:tracePt t="9697" x="6708775" y="5102225"/>
          <p14:tracePt t="9714" x="6756400" y="4892675"/>
          <p14:tracePt t="9731" x="6784975" y="4562475"/>
          <p14:tracePt t="9764" x="6778625" y="4117975"/>
          <p14:tracePt t="9796" x="6702425" y="3622675"/>
          <p14:tracePt t="9814" x="6673850" y="3448050"/>
          <p14:tracePt t="9831" x="6619875" y="3136900"/>
          <p14:tracePt t="9847" x="6581775" y="2984500"/>
          <p14:tracePt t="9864" x="6543675" y="2787650"/>
          <p14:tracePt t="9880" x="6480175" y="2540000"/>
          <p14:tracePt t="9896" x="6416675" y="2374900"/>
          <p14:tracePt t="9913" x="6362700" y="2228850"/>
          <p14:tracePt t="9930" x="6315075" y="2092325"/>
          <p14:tracePt t="9946" x="6286500" y="2025650"/>
          <p14:tracePt t="9963" x="6261100" y="1949450"/>
          <p14:tracePt t="9980" x="6213475" y="1831975"/>
          <p14:tracePt t="9996" x="6184900" y="1755775"/>
          <p14:tracePt t="10013" x="6156325" y="1698625"/>
          <p14:tracePt t="10030" x="6108700" y="1612900"/>
          <p14:tracePt t="10047" x="6073775" y="1565275"/>
          <p14:tracePt t="10064" x="6048375" y="1520825"/>
          <p14:tracePt t="10080" x="5988050" y="1441450"/>
          <p14:tracePt t="10097" x="5946775" y="1390650"/>
          <p14:tracePt t="10113" x="5895975" y="1349375"/>
          <p14:tracePt t="10130" x="5794375" y="1270000"/>
          <p14:tracePt t="10147" x="5692775" y="1212850"/>
          <p14:tracePt t="10164" x="5600700" y="1152525"/>
          <p14:tracePt t="10181" x="5470525" y="1089025"/>
          <p14:tracePt t="10198" x="5359400" y="1028700"/>
          <p14:tracePt t="10214" x="5235575" y="965200"/>
          <p14:tracePt t="10230" x="5051425" y="879475"/>
          <p14:tracePt t="10247" x="4908550" y="841375"/>
          <p14:tracePt t="10264" x="4775200" y="796925"/>
          <p14:tracePt t="10280" x="4610100" y="765175"/>
          <p14:tracePt t="10297" x="4524375" y="749300"/>
          <p14:tracePt t="10313" x="4435475" y="727075"/>
          <p14:tracePt t="10330" x="4308475" y="727075"/>
          <p14:tracePt t="10347" x="4225925" y="727075"/>
          <p14:tracePt t="10364" x="4165600" y="727075"/>
          <p14:tracePt t="10381" x="4035425" y="746125"/>
          <p14:tracePt t="10398" x="3940175" y="762000"/>
          <p14:tracePt t="10414" x="3854450" y="777875"/>
          <p14:tracePt t="10430" x="3759200" y="822325"/>
          <p14:tracePt t="10447" x="3711575" y="847725"/>
          <p14:tracePt t="10463" x="3663950" y="882650"/>
          <p14:tracePt t="10480" x="3597275" y="936625"/>
          <p14:tracePt t="10497" x="3556000" y="977900"/>
          <p14:tracePt t="10513" x="3505200" y="1028700"/>
          <p14:tracePt t="10515" x="3482975" y="1050925"/>
          <p14:tracePt t="10531" x="3432175" y="1101725"/>
          <p14:tracePt t="10548" x="3378200" y="1171575"/>
          <p14:tracePt t="10564" x="3336925" y="1263650"/>
          <p14:tracePt t="10580" x="3292475" y="1355725"/>
          <p14:tracePt t="10597" x="3279775" y="1403350"/>
          <p14:tracePt t="10614" x="3267075" y="1466850"/>
          <p14:tracePt t="10630" x="3267075" y="1524000"/>
          <p14:tracePt t="10647" x="3267075" y="1577975"/>
          <p14:tracePt t="10664" x="3286125" y="1685925"/>
          <p14:tracePt t="10680" x="3321050" y="1743075"/>
          <p14:tracePt t="10697" x="3375025" y="1812925"/>
          <p14:tracePt t="10714" x="3533775" y="1936750"/>
          <p14:tracePt t="10730" x="3638550" y="2012950"/>
          <p14:tracePt t="10747" x="3762375" y="2095500"/>
          <p14:tracePt t="10764" x="3946525" y="2181225"/>
          <p14:tracePt t="10780" x="4035425" y="2212975"/>
          <p14:tracePt t="10797" x="4102100" y="2251075"/>
          <p14:tracePt t="10813" x="4206875" y="2279650"/>
          <p14:tracePt t="10830" x="4279900" y="2289175"/>
          <p14:tracePt t="10847" x="4340225" y="2295525"/>
          <p14:tracePt t="10863" x="4425950" y="2295525"/>
          <p14:tracePt t="10879" x="4486275" y="2295525"/>
          <p14:tracePt t="10897" x="4546600" y="2295525"/>
          <p14:tracePt t="10914" x="4638675" y="2295525"/>
          <p14:tracePt t="10930" x="4692650" y="2295525"/>
          <p14:tracePt t="10947" x="4737100" y="2286000"/>
          <p14:tracePt t="10963" x="4806950" y="2266950"/>
          <p14:tracePt t="10979" x="4873625" y="2235200"/>
          <p14:tracePt t="10997" x="4962525" y="2203450"/>
          <p14:tracePt t="11013" x="5108575" y="2162175"/>
          <p14:tracePt t="11030" x="5175250" y="2139950"/>
          <p14:tracePt t="11047" x="5260975" y="2117725"/>
          <p14:tracePt t="11063" x="5378450" y="2060575"/>
          <p14:tracePt t="11080" x="5454650" y="2038350"/>
          <p14:tracePt t="11097" x="5524500" y="2003425"/>
          <p14:tracePt t="11113" x="5635625" y="1981200"/>
          <p14:tracePt t="11129" x="5721350" y="1965325"/>
          <p14:tracePt t="11147" x="5807075" y="1949450"/>
          <p14:tracePt t="11163" x="5899150" y="1920875"/>
          <p14:tracePt t="11180" x="5943600" y="1908175"/>
          <p14:tracePt t="11198" x="5981700" y="1895475"/>
          <p14:tracePt t="11213" x="6026150" y="1857375"/>
          <p14:tracePt t="11230" x="6064250" y="1831975"/>
          <p14:tracePt t="11246" x="6096000" y="1812925"/>
          <p14:tracePt t="11263" x="6140450" y="1774825"/>
          <p14:tracePt t="11280" x="6169025" y="1762125"/>
          <p14:tracePt t="11296" x="6178550" y="1752600"/>
          <p14:tracePt t="11313" x="6197600" y="1711325"/>
          <p14:tracePt t="11330" x="6203950" y="1695450"/>
          <p14:tracePt t="11347" x="6203950" y="1670050"/>
          <p14:tracePt t="11363" x="6203950" y="1647825"/>
          <p14:tracePt t="11380" x="6203950" y="1625600"/>
          <p14:tracePt t="11396" x="6203950" y="1616075"/>
          <p14:tracePt t="11413" x="6203950" y="1597025"/>
          <p14:tracePt t="11430" x="6203950" y="1581150"/>
          <p14:tracePt t="11447" x="6200775" y="1571625"/>
          <p14:tracePt t="11464" x="6181725" y="1555750"/>
          <p14:tracePt t="11480" x="6149975" y="1546225"/>
          <p14:tracePt t="11496" x="6111875" y="1527175"/>
          <p14:tracePt t="11513" x="5984875" y="1517650"/>
          <p14:tracePt t="11530" x="5880100" y="1517650"/>
          <p14:tracePt t="11547" x="5759450" y="1539875"/>
          <p14:tracePt t="11563" x="5559425" y="1568450"/>
          <p14:tracePt t="11580" x="5397500" y="1593850"/>
          <p14:tracePt t="11597" x="5235575" y="1631950"/>
          <p14:tracePt t="11614" x="4956175" y="1676400"/>
          <p14:tracePt t="11630" x="4803775" y="1704975"/>
          <p14:tracePt t="11647" x="4546600" y="1768475"/>
          <p14:tracePt t="11663" x="4394200" y="1787525"/>
          <p14:tracePt t="11680" x="4286250" y="1809750"/>
          <p14:tracePt t="11698" x="4114800" y="1809750"/>
          <p14:tracePt t="11714" x="4041775" y="1809750"/>
          <p14:tracePt t="11730" x="3997325" y="1800225"/>
          <p14:tracePt t="11747" x="3968750" y="1784350"/>
          <p14:tracePt t="11764" x="3952875" y="1774825"/>
          <p14:tracePt t="11780" x="3946525" y="1758950"/>
          <p14:tracePt t="11797" x="3971925" y="1676400"/>
          <p14:tracePt t="11816" x="4000500" y="1619250"/>
          <p14:tracePt t="11830" x="4029075" y="1562100"/>
          <p14:tracePt t="11847" x="4083050" y="1501775"/>
          <p14:tracePt t="11864" x="4130675" y="1470025"/>
          <p14:tracePt t="11880" x="4197350" y="1438275"/>
          <p14:tracePt t="11897" x="4289425" y="1409700"/>
          <p14:tracePt t="11913" x="4343400" y="1409700"/>
          <p14:tracePt t="11930" x="4371975" y="1409700"/>
          <p14:tracePt t="11947" x="4406900" y="1409700"/>
          <p14:tracePt t="11963" x="4416425" y="1409700"/>
          <p14:tracePt t="12005" x="4413250" y="1412875"/>
          <p14:tracePt t="12013" x="4410075" y="1419225"/>
          <p14:tracePt t="12030" x="4371975" y="1428750"/>
          <p14:tracePt t="12047" x="4264025" y="1492250"/>
          <p14:tracePt t="12063" x="4162425" y="1562100"/>
          <p14:tracePt t="12080" x="4038600" y="1612900"/>
          <p14:tracePt t="12097" x="3895725" y="1698625"/>
          <p14:tracePt t="12113" x="3803650" y="1755775"/>
          <p14:tracePt t="12130" x="3679825" y="1819275"/>
          <p14:tracePt t="12147" x="3517900" y="1905000"/>
          <p14:tracePt t="12164" x="3429000" y="1943100"/>
          <p14:tracePt t="12179" x="3336925" y="1993900"/>
          <p14:tracePt t="12197" x="3190875" y="2041525"/>
          <p14:tracePt t="12214" x="3111500" y="2082800"/>
          <p14:tracePt t="12230" x="3054350" y="2111375"/>
          <p14:tracePt t="12246" x="2997200" y="2136775"/>
          <p14:tracePt t="12264" x="2965450" y="2146300"/>
          <p14:tracePt t="12279" x="2949575" y="2159000"/>
          <p14:tracePt t="12297" x="2933700" y="2171700"/>
          <p14:tracePt t="12314" x="2917825" y="2190750"/>
          <p14:tracePt t="12330" x="2917825" y="2200275"/>
          <p14:tracePt t="12346" x="2930525" y="2216150"/>
          <p14:tracePt t="12363" x="2978150" y="2247900"/>
          <p14:tracePt t="12380" x="3051175" y="2263775"/>
          <p14:tracePt t="12397" x="3184525" y="2286000"/>
          <p14:tracePt t="12413" x="3289300" y="2286000"/>
          <p14:tracePt t="12430" x="3429000" y="2286000"/>
          <p14:tracePt t="12446" x="3613150" y="2282825"/>
          <p14:tracePt t="12463" x="3708400" y="2266950"/>
          <p14:tracePt t="12480" x="3825875" y="2247900"/>
          <p14:tracePt t="12496" x="3971925" y="2225675"/>
          <p14:tracePt t="12513" x="4064000" y="2216150"/>
          <p14:tracePt t="12530" x="4140200" y="2203450"/>
          <p14:tracePt t="12532" x="4178300" y="2193925"/>
          <p14:tracePt t="12547" x="4264025" y="2178050"/>
          <p14:tracePt t="12563" x="4346575" y="2171700"/>
          <p14:tracePt t="12580" x="4410075" y="2159000"/>
          <p14:tracePt t="12597" x="4498975" y="2143125"/>
          <p14:tracePt t="12613" x="4562475" y="2130425"/>
          <p14:tracePt t="12630" x="4625975" y="2114550"/>
          <p14:tracePt t="12648" x="4727575" y="2085975"/>
          <p14:tracePt t="12663" x="4781550" y="2073275"/>
          <p14:tracePt t="12682" x="4870450" y="2051050"/>
          <p14:tracePt t="12698" x="4933950" y="2038350"/>
          <p14:tracePt t="12714" x="4991100" y="2019300"/>
          <p14:tracePt t="12731" x="5070475" y="1997075"/>
          <p14:tracePt t="12747" x="5105400" y="1984375"/>
          <p14:tracePt t="12763" x="5153025" y="1971675"/>
          <p14:tracePt t="12781" x="5216525" y="1952625"/>
          <p14:tracePt t="12797" x="5260975" y="1946275"/>
          <p14:tracePt t="12813" x="5299075" y="1933575"/>
          <p14:tracePt t="12830" x="5362575" y="1914525"/>
          <p14:tracePt t="12847" x="5400675" y="1901825"/>
          <p14:tracePt t="12863" x="5422900" y="1882775"/>
          <p14:tracePt t="12880" x="5467350" y="1866900"/>
          <p14:tracePt t="12897" x="5495925" y="1854200"/>
          <p14:tracePt t="12913" x="5534025" y="1841500"/>
          <p14:tracePt t="12930" x="5591175" y="1822450"/>
          <p14:tracePt t="12947" x="5616575" y="1809750"/>
          <p14:tracePt t="12963" x="5645150" y="1797050"/>
          <p14:tracePt t="12980" x="5667375" y="1784350"/>
          <p14:tracePt t="12997" x="5676900" y="1768475"/>
          <p14:tracePt t="13013" x="5692775" y="1758950"/>
          <p14:tracePt t="13030" x="5702300" y="1743075"/>
          <p14:tracePt t="13046" x="5705475" y="1736725"/>
          <p14:tracePt t="13063" x="5705475" y="1724025"/>
          <p14:tracePt t="13080" x="5711825" y="1717675"/>
          <p14:tracePt t="13096" x="5711825" y="1708150"/>
          <p14:tracePt t="13836" x="5721350" y="1708150"/>
          <p14:tracePt t="13843" x="5727700" y="1708150"/>
          <p14:tracePt t="13851" x="5730875" y="1708150"/>
          <p14:tracePt t="13863" x="5737225" y="1708150"/>
          <p14:tracePt t="13881" x="5749925" y="1692275"/>
          <p14:tracePt t="13897" x="5762625" y="1673225"/>
          <p14:tracePt t="13930" x="5797550" y="1606550"/>
          <p14:tracePt t="13963" x="5826125" y="1546225"/>
          <p14:tracePt t="13981" x="5835650" y="1530350"/>
          <p14:tracePt t="13997" x="5848350" y="1514475"/>
          <p14:tracePt t="14015" x="5864225" y="1473200"/>
          <p14:tracePt t="14030" x="5883275" y="1450975"/>
          <p14:tracePt t="14046" x="5895975" y="1419225"/>
          <p14:tracePt t="14064" x="5895975" y="1377950"/>
          <p14:tracePt t="14079" x="5895975" y="1368425"/>
          <p14:tracePt t="14097" x="5892800" y="1358900"/>
          <p14:tracePt t="14114" x="5873750" y="1355725"/>
          <p14:tracePt t="14130" x="5864225" y="1355725"/>
          <p14:tracePt t="14147" x="5848350" y="1355725"/>
          <p14:tracePt t="14163" x="5797550" y="1336675"/>
          <p14:tracePt t="14180" x="5737225" y="1320800"/>
          <p14:tracePt t="14196" x="5686425" y="1314450"/>
          <p14:tracePt t="14213" x="5622925" y="1314450"/>
          <p14:tracePt t="14229" x="5584825" y="1314450"/>
          <p14:tracePt t="14246" x="5534025" y="1314450"/>
          <p14:tracePt t="14263" x="5457825" y="1314450"/>
          <p14:tracePt t="14279" x="5397500" y="1314450"/>
          <p14:tracePt t="14296" x="5353050" y="1314450"/>
          <p14:tracePt t="14313" x="5311775" y="1314450"/>
          <p14:tracePt t="14330" x="5295900" y="1314450"/>
          <p14:tracePt t="14346" x="5286375" y="1314450"/>
          <p14:tracePt t="14363" x="5267325" y="1314450"/>
          <p14:tracePt t="14379" x="5257800" y="1314450"/>
          <p14:tracePt t="14396" x="5248275" y="1314450"/>
          <p14:tracePt t="14413" x="5232400" y="1314450"/>
          <p14:tracePt t="14430" x="5216525" y="1314450"/>
          <p14:tracePt t="14446" x="5213350" y="1314450"/>
          <p14:tracePt t="14463" x="5213350" y="1317625"/>
          <p14:tracePt t="14480" x="5213350" y="1327150"/>
          <p14:tracePt t="14496" x="5207000" y="1327150"/>
          <p14:tracePt t="14513" x="5203825" y="1330325"/>
          <p14:tracePt t="14529" x="5194300" y="1343025"/>
          <p14:tracePt t="14546" x="5184775" y="1352550"/>
          <p14:tracePt t="14563" x="5162550" y="1365250"/>
          <p14:tracePt t="14579" x="5153025" y="1381125"/>
          <p14:tracePt t="14596" x="5143500" y="1390650"/>
          <p14:tracePt t="14613" x="5127625" y="1406525"/>
          <p14:tracePt t="14630" x="5111750" y="1416050"/>
          <p14:tracePt t="14646" x="5102225" y="1431925"/>
          <p14:tracePt t="14662" x="5089525" y="1438275"/>
          <p14:tracePt t="14680" x="5076825" y="1441450"/>
          <p14:tracePt t="14696" x="5064125" y="1450975"/>
          <p14:tracePt t="14713" x="5048250" y="1466850"/>
          <p14:tracePt t="14730" x="5038725" y="1482725"/>
          <p14:tracePt t="14747" x="5029200" y="1485900"/>
          <p14:tracePt t="14763" x="5006975" y="1501775"/>
          <p14:tracePt t="14780" x="4997450" y="1508125"/>
          <p14:tracePt t="14796" x="4987925" y="1511300"/>
          <p14:tracePt t="14813" x="4978400" y="1517650"/>
          <p14:tracePt t="14830" x="4965700" y="1527175"/>
          <p14:tracePt t="14898" x="4962525" y="1527175"/>
          <p14:tracePt t="14926" x="4956175" y="1527175"/>
          <p14:tracePt t="14933" x="4953000" y="1533525"/>
          <p14:tracePt t="14947" x="4943475" y="1533525"/>
          <p14:tracePt t="14963" x="4933950" y="1543050"/>
          <p14:tracePt t="14979" x="4918075" y="1552575"/>
          <p14:tracePt t="14997" x="4902200" y="1568450"/>
          <p14:tracePt t="15013" x="4892675" y="1584325"/>
          <p14:tracePt t="15030" x="4883150" y="1593850"/>
          <p14:tracePt t="15047" x="4867275" y="1609725"/>
          <p14:tracePt t="15063" x="4860925" y="1619250"/>
          <p14:tracePt t="15080" x="4857750" y="1631950"/>
          <p14:tracePt t="15098" x="4841875" y="1647825"/>
          <p14:tracePt t="15113" x="4832350" y="1657350"/>
          <p14:tracePt t="15130" x="4816475" y="1666875"/>
          <p14:tracePt t="15147" x="4800600" y="1689100"/>
          <p14:tracePt t="15163" x="4791075" y="1698625"/>
          <p14:tracePt t="15179" x="4781550" y="1708150"/>
          <p14:tracePt t="15197" x="4759325" y="1730375"/>
          <p14:tracePt t="15213" x="4749800" y="1739900"/>
          <p14:tracePt t="15230" x="4740275" y="1739900"/>
          <p14:tracePt t="15263" x="4740275" y="1746250"/>
          <p14:tracePt t="17400" x="4775200" y="1752600"/>
          <p14:tracePt t="17407" x="4845050" y="1762125"/>
          <p14:tracePt t="17414" x="4914900" y="1768475"/>
          <p14:tracePt t="17429" x="5041900" y="1768475"/>
          <p14:tracePt t="17446" x="5159375" y="1768475"/>
          <p14:tracePt t="17464" x="5346700" y="1746250"/>
          <p14:tracePt t="17480" x="5441950" y="1730375"/>
          <p14:tracePt t="17513" x="5661025" y="1685925"/>
          <p14:tracePt t="17546" x="5822950" y="1644650"/>
          <p14:tracePt t="17563" x="5892800" y="1638300"/>
          <p14:tracePt t="17579" x="5915025" y="1638300"/>
          <p14:tracePt t="17596" x="5940425" y="1638300"/>
          <p14:tracePt t="17613" x="5953125" y="1638300"/>
          <p14:tracePt t="17629" x="5959475" y="1638300"/>
          <p14:tracePt t="17646" x="5959475" y="1635125"/>
          <p14:tracePt t="17662" x="5959475" y="1625600"/>
          <p14:tracePt t="17679" x="5959475" y="1616075"/>
          <p14:tracePt t="17696" x="5959475" y="1600200"/>
          <p14:tracePt t="17712" x="5946775" y="1590675"/>
          <p14:tracePt t="17729" x="5937250" y="1581150"/>
          <p14:tracePt t="17745" x="5908675" y="1562100"/>
          <p14:tracePt t="17762" x="5842000" y="1517650"/>
          <p14:tracePt t="17779" x="5803900" y="1482725"/>
          <p14:tracePt t="17796" x="5746750" y="1454150"/>
          <p14:tracePt t="17812" x="5626100" y="1384300"/>
          <p14:tracePt t="17829" x="5537200" y="1343025"/>
          <p14:tracePt t="17846" x="5448300" y="1301750"/>
          <p14:tracePt t="17863" x="5356225" y="1273175"/>
          <p14:tracePt t="17879" x="5292725" y="1260475"/>
          <p14:tracePt t="17896" x="5235575" y="1238250"/>
          <p14:tracePt t="17913" x="5175250" y="1231900"/>
          <p14:tracePt t="17929" x="5137150" y="1231900"/>
          <p14:tracePt t="17946" x="5092700" y="1231900"/>
          <p14:tracePt t="17962" x="5032375" y="1231900"/>
          <p14:tracePt t="17979" x="4987925" y="1231900"/>
          <p14:tracePt t="17996" x="4949825" y="1241425"/>
          <p14:tracePt t="18014" x="4899025" y="1266825"/>
          <p14:tracePt t="18030" x="4876800" y="1279525"/>
          <p14:tracePt t="18046" x="4854575" y="1292225"/>
          <p14:tracePt t="18062" x="4810125" y="1314450"/>
          <p14:tracePt t="18079" x="4762500" y="1343025"/>
          <p14:tracePt t="18096" x="4724400" y="1368425"/>
          <p14:tracePt t="18113" x="4667250" y="1400175"/>
          <p14:tracePt t="18129" x="4635500" y="1412875"/>
          <p14:tracePt t="18146" x="4613275" y="1425575"/>
          <p14:tracePt t="18162" x="4597400" y="1444625"/>
          <p14:tracePt t="18180" x="4581525" y="1454150"/>
          <p14:tracePt t="18196" x="4572000" y="1463675"/>
          <p14:tracePt t="18213" x="4572000" y="1476375"/>
          <p14:tracePt t="18229" x="4572000" y="1479550"/>
          <p14:tracePt t="18246" x="4572000" y="1495425"/>
          <p14:tracePt t="18263" x="4578350" y="1498600"/>
          <p14:tracePt t="18279" x="4613275" y="1504950"/>
          <p14:tracePt t="18296" x="4673600" y="1511300"/>
          <p14:tracePt t="18312" x="4826000" y="1520825"/>
          <p14:tracePt t="18329" x="4908550" y="1520825"/>
          <p14:tracePt t="18347" x="5035550" y="1520825"/>
          <p14:tracePt t="18363" x="5118100" y="1520825"/>
          <p14:tracePt t="18379" x="5200650" y="1520825"/>
          <p14:tracePt t="18396" x="5280025" y="1520825"/>
          <p14:tracePt t="18413" x="5330825" y="1520825"/>
          <p14:tracePt t="18429" x="5391150" y="1520825"/>
          <p14:tracePt t="18446" x="5461000" y="1520825"/>
          <p14:tracePt t="18463" x="5505450" y="1520825"/>
          <p14:tracePt t="18479" x="5527675" y="1520825"/>
          <p14:tracePt t="18496" x="5559425" y="1520825"/>
          <p14:tracePt t="18512" x="5568950" y="1520825"/>
          <p14:tracePt t="18529" x="5578475" y="1520825"/>
          <p14:tracePt t="18547" x="5588000" y="1520825"/>
          <p14:tracePt t="18582" x="5594350" y="1520825"/>
          <p14:tracePt t="18633" x="5594350" y="1517650"/>
          <p14:tracePt t="18739" x="5591175" y="1517650"/>
          <p14:tracePt t="18746" x="5588000" y="1517650"/>
          <p14:tracePt t="18754" x="5581650" y="1517650"/>
          <p14:tracePt t="18762" x="5578475" y="1517650"/>
          <p14:tracePt t="18779" x="5568950" y="1524000"/>
          <p14:tracePt t="18796" x="5546725" y="1539875"/>
          <p14:tracePt t="18812" x="5537200" y="1555750"/>
          <p14:tracePt t="18829" x="5527675" y="1565275"/>
          <p14:tracePt t="18846" x="5489575" y="1609725"/>
          <p14:tracePt t="18862" x="5464175" y="1641475"/>
          <p14:tracePt t="18879" x="5438775" y="1679575"/>
          <p14:tracePt t="18896" x="5400675" y="1730375"/>
          <p14:tracePt t="18913" x="5387975" y="1752600"/>
          <p14:tracePt t="18930" x="5378450" y="1774825"/>
          <p14:tracePt t="18946" x="5378450" y="1797050"/>
          <p14:tracePt t="18963" x="5378450" y="1806575"/>
          <p14:tracePt t="18979" x="5378450" y="1816100"/>
          <p14:tracePt t="18997" x="5384800" y="1838325"/>
          <p14:tracePt t="19013" x="5394325" y="1841500"/>
          <p14:tracePt t="19029" x="5403850" y="1841500"/>
          <p14:tracePt t="19046" x="5422900" y="1841500"/>
          <p14:tracePt t="19063" x="5448300" y="1825625"/>
          <p14:tracePt t="19079" x="5470525" y="1809750"/>
          <p14:tracePt t="19096" x="5524500" y="1749425"/>
          <p14:tracePt t="19112" x="5572125" y="1679575"/>
          <p14:tracePt t="19129" x="5600700" y="1609725"/>
          <p14:tracePt t="19146" x="5622925" y="1527175"/>
          <p14:tracePt t="19162" x="5622925" y="1498600"/>
          <p14:tracePt t="19180" x="5622925" y="1463675"/>
          <p14:tracePt t="19196" x="5619750" y="1422400"/>
          <p14:tracePt t="19212" x="5613400" y="1400175"/>
          <p14:tracePt t="19231" x="5594350" y="1349375"/>
          <p14:tracePt t="19247" x="5581650" y="1327150"/>
          <p14:tracePt t="19263" x="5549900" y="1285875"/>
          <p14:tracePt t="19281" x="5518150" y="1250950"/>
          <p14:tracePt t="19296" x="5492750" y="1225550"/>
          <p14:tracePt t="19313" x="5476875" y="1212850"/>
          <p14:tracePt t="19329" x="5467350" y="1203325"/>
          <p14:tracePt t="19346" x="5454650" y="1193800"/>
          <p14:tracePt t="19362" x="5438775" y="1193800"/>
          <p14:tracePt t="19380" x="5422900" y="1193800"/>
          <p14:tracePt t="19396" x="5413375" y="1193800"/>
          <p14:tracePt t="19412" x="5403850" y="1193800"/>
          <p14:tracePt t="19452" x="5403850" y="1196975"/>
          <p14:tracePt t="19462" x="5403850" y="1200150"/>
          <p14:tracePt t="19480" x="5394325" y="1216025"/>
          <p14:tracePt t="19496" x="5394325" y="1244600"/>
          <p14:tracePt t="19513" x="5394325" y="1273175"/>
          <p14:tracePt t="19530" x="5394325" y="1320800"/>
          <p14:tracePt t="19546" x="5394325" y="1358900"/>
          <p14:tracePt t="19563" x="5394325" y="1393825"/>
          <p14:tracePt t="19580" x="5394325" y="1450975"/>
          <p14:tracePt t="19596" x="5394325" y="1479550"/>
          <p14:tracePt t="19612" x="5394325" y="1514475"/>
          <p14:tracePt t="19630" x="5394325" y="1555750"/>
          <p14:tracePt t="19646" x="5394325" y="1577975"/>
          <p14:tracePt t="19663" x="5394325" y="1600200"/>
          <p14:tracePt t="19679" x="5394325" y="1619250"/>
          <p14:tracePt t="19695" x="5394325" y="1628775"/>
          <p14:tracePt t="19712" x="5394325" y="1638300"/>
          <p14:tracePt t="19730" x="5394325" y="1660525"/>
          <p14:tracePt t="19745" x="5394325" y="1670050"/>
          <p14:tracePt t="19762" x="5394325" y="1679575"/>
          <p14:tracePt t="19779" x="5394325" y="1698625"/>
          <p14:tracePt t="19796" x="5394325" y="1708150"/>
          <p14:tracePt t="19812" x="5394325" y="1717675"/>
          <p14:tracePt t="19830" x="5394325" y="1733550"/>
          <p14:tracePt t="19845" x="5394325" y="1749425"/>
          <p14:tracePt t="19862" x="5394325" y="1758950"/>
          <p14:tracePt t="19879" x="5394325" y="1771650"/>
          <p14:tracePt t="19896" x="5394325" y="1781175"/>
          <p14:tracePt t="19913" x="5394325" y="1797050"/>
          <p14:tracePt t="19929" x="5407025" y="1797050"/>
          <p14:tracePt t="19946" x="5416550" y="1797050"/>
          <p14:tracePt t="19962" x="5438775" y="1784350"/>
          <p14:tracePt t="19979" x="5489575" y="1752600"/>
          <p14:tracePt t="19996" x="5521325" y="1720850"/>
          <p14:tracePt t="20012" x="5543550" y="1695450"/>
          <p14:tracePt t="20029" x="5594350" y="1619250"/>
          <p14:tracePt t="20046" x="5607050" y="1555750"/>
          <p14:tracePt t="20062" x="5619750" y="1511300"/>
          <p14:tracePt t="20079" x="5638800" y="1438275"/>
          <p14:tracePt t="20096" x="5661025" y="1400175"/>
          <p14:tracePt t="20112" x="5670550" y="1377950"/>
          <p14:tracePt t="20129" x="5683250" y="1343025"/>
          <p14:tracePt t="20145" x="5689600" y="1327150"/>
          <p14:tracePt t="20162" x="5689600" y="1317625"/>
          <p14:tracePt t="20180" x="5689600" y="1308100"/>
          <p14:tracePt t="20196" x="5689600" y="1301750"/>
          <p14:tracePt t="20212" x="5689600" y="1285875"/>
          <p14:tracePt t="20230" x="5689600" y="1273175"/>
          <p14:tracePt t="20246" x="5689600" y="1263650"/>
          <p14:tracePt t="20262" x="5689600" y="1250950"/>
          <p14:tracePt t="20279" x="5686425" y="1231900"/>
          <p14:tracePt t="20296" x="5676900" y="1222375"/>
          <p14:tracePt t="20312" x="5654675" y="1216025"/>
          <p14:tracePt t="20329" x="5616575" y="1216025"/>
          <p14:tracePt t="20346" x="5572125" y="1219200"/>
          <p14:tracePt t="20362" x="5540375" y="1231900"/>
          <p14:tracePt t="20379" x="5499100" y="1257300"/>
          <p14:tracePt t="20396" x="5467350" y="1270000"/>
          <p14:tracePt t="20412" x="5445125" y="1285875"/>
          <p14:tracePt t="20429" x="5429250" y="1314450"/>
          <p14:tracePt t="20446" x="5413375" y="1330325"/>
          <p14:tracePt t="20463" x="5394325" y="1358900"/>
          <p14:tracePt t="20479" x="5384800" y="1387475"/>
          <p14:tracePt t="20496" x="5372100" y="1409700"/>
          <p14:tracePt t="20512" x="5353050" y="1441450"/>
          <p14:tracePt t="20530" x="5343525" y="1476375"/>
          <p14:tracePt t="20546" x="5343525" y="1504950"/>
          <p14:tracePt t="20562" x="5343525" y="1527175"/>
          <p14:tracePt t="20579" x="5343525" y="1558925"/>
          <p14:tracePt t="20596" x="5343525" y="1581150"/>
          <p14:tracePt t="20613" x="5343525" y="1622425"/>
          <p14:tracePt t="20629" x="5353050" y="1651000"/>
          <p14:tracePt t="20646" x="5372100" y="1689100"/>
          <p14:tracePt t="20663" x="5378450" y="1739900"/>
          <p14:tracePt t="20679" x="5387975" y="1762125"/>
          <p14:tracePt t="20696" x="5394325" y="1790700"/>
          <p14:tracePt t="20712" x="5410200" y="1812925"/>
          <p14:tracePt t="20729" x="5426075" y="1828800"/>
          <p14:tracePt t="20746" x="5435600" y="1841500"/>
          <p14:tracePt t="20763" x="5451475" y="1851025"/>
          <p14:tracePt t="20779" x="5480050" y="1851025"/>
          <p14:tracePt t="20796" x="5502275" y="1851025"/>
          <p14:tracePt t="20812" x="5565775" y="1847850"/>
          <p14:tracePt t="20830" x="5588000" y="1835150"/>
          <p14:tracePt t="20846" x="5619750" y="1828800"/>
          <p14:tracePt t="20862" x="5648325" y="1806575"/>
          <p14:tracePt t="20879" x="5670550" y="1797050"/>
          <p14:tracePt t="20896" x="5680075" y="1784350"/>
          <p14:tracePt t="20912" x="5692775" y="1765300"/>
          <p14:tracePt t="20929" x="5708650" y="1755775"/>
          <p14:tracePt t="20946" x="5721350" y="1730375"/>
          <p14:tracePt t="20962" x="5746750" y="1673225"/>
          <p14:tracePt t="20979" x="5781675" y="1619250"/>
          <p14:tracePt t="20996" x="5794375" y="1555750"/>
          <p14:tracePt t="21012" x="5816600" y="1482725"/>
          <p14:tracePt t="21029" x="5819775" y="1438275"/>
          <p14:tracePt t="21046" x="5819775" y="1416050"/>
          <p14:tracePt t="21062" x="5819775" y="1390650"/>
          <p14:tracePt t="21080" x="5819775" y="1374775"/>
          <p14:tracePt t="21096" x="5810250" y="1358900"/>
          <p14:tracePt t="21112" x="5794375" y="1333500"/>
          <p14:tracePt t="21130" x="5778500" y="1320800"/>
          <p14:tracePt t="21146" x="5768975" y="1311275"/>
          <p14:tracePt t="21162" x="5753100" y="1301750"/>
          <p14:tracePt t="21179" x="5724525" y="1301750"/>
          <p14:tracePt t="21196" x="5702300" y="1301750"/>
          <p14:tracePt t="21212" x="5664200" y="1301750"/>
          <p14:tracePt t="21230" x="5626100" y="1311275"/>
          <p14:tracePt t="21246" x="5581650" y="1323975"/>
          <p14:tracePt t="21263" x="5537200" y="1343025"/>
          <p14:tracePt t="21280" x="5514975" y="1362075"/>
          <p14:tracePt t="21296" x="5499100" y="1371600"/>
          <p14:tracePt t="21312" x="5476875" y="1400175"/>
          <p14:tracePt t="21329" x="5464175" y="1438275"/>
          <p14:tracePt t="21346" x="5451475" y="1492250"/>
          <p14:tracePt t="21362" x="5445125" y="1552575"/>
          <p14:tracePt t="21379" x="5445125" y="1584325"/>
          <p14:tracePt t="21396" x="5445125" y="1612900"/>
          <p14:tracePt t="21412" x="5448300" y="1654175"/>
          <p14:tracePt t="21429" x="5457825" y="1676400"/>
          <p14:tracePt t="21447" x="5489575" y="1720850"/>
          <p14:tracePt t="21463" x="5527675" y="1739900"/>
          <p14:tracePt t="21480" x="5565775" y="1752600"/>
          <p14:tracePt t="21497" x="5597525" y="1752600"/>
          <p14:tracePt t="21513" x="5622925" y="1752600"/>
          <p14:tracePt t="21529" x="5632450" y="1752600"/>
          <p14:tracePt t="21546" x="5645150" y="1752600"/>
          <p14:tracePt t="21562" x="5654675" y="1752600"/>
          <p14:tracePt t="21579" x="5667375" y="1752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0" y="60277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Solanum sodomaeum,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morelle jaune « hadja  »</a:t>
            </a:r>
          </a:p>
        </p:txBody>
      </p:sp>
      <p:pic>
        <p:nvPicPr>
          <p:cNvPr id="14339" name="Picture 5" descr="http://web08giarre.altervista.org/giusy/riserva_zingaro_clip_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http://www.meditflora.com/erb/solan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071688"/>
            <a:ext cx="4429125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974"/>
    </mc:Choice>
    <mc:Fallback>
      <p:transition spd="slow" advTm="3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043" x="5588000" y="1768475"/>
          <p14:tracePt t="2050" x="5505450" y="1803400"/>
          <p14:tracePt t="2065" x="5270500" y="1927225"/>
          <p14:tracePt t="2082" x="4991100" y="2101850"/>
          <p14:tracePt t="2100" x="4546600" y="2473325"/>
          <p14:tracePt t="2122" x="4117975" y="2971800"/>
          <p14:tracePt t="2150" x="3768725" y="3638550"/>
          <p14:tracePt t="2183" x="3651250" y="4111625"/>
          <p14:tracePt t="2200" x="3622675" y="4343400"/>
          <p14:tracePt t="2215" x="3622675" y="4492625"/>
          <p14:tracePt t="2232" x="3622675" y="4584700"/>
          <p14:tracePt t="2249" x="3625850" y="4683125"/>
          <p14:tracePt t="2264" x="3632200" y="4695825"/>
          <p14:tracePt t="2570" x="3546475" y="4673600"/>
          <p14:tracePt t="2577" x="3416300" y="4654550"/>
          <p14:tracePt t="2584" x="3302000" y="4645025"/>
          <p14:tracePt t="2598" x="3063875" y="4645025"/>
          <p14:tracePt t="2614" x="2832100" y="4679950"/>
          <p14:tracePt t="2633" x="2654300" y="4737100"/>
          <p14:tracePt t="2648" x="2435225" y="4854575"/>
          <p14:tracePt t="2664" x="2320925" y="4953000"/>
          <p14:tracePt t="2682" x="2219325" y="5080000"/>
          <p14:tracePt t="2698" x="2073275" y="5289550"/>
          <p14:tracePt t="2715" x="1968500" y="5461000"/>
          <p14:tracePt t="2732" x="1889125" y="5597525"/>
          <p14:tracePt t="2748" x="1758950" y="5816600"/>
          <p14:tracePt t="2765" x="1708150" y="5937250"/>
          <p14:tracePt t="2782" x="1647825" y="6029325"/>
          <p14:tracePt t="2783" x="1622425" y="6080125"/>
          <p14:tracePt t="2799" x="1568450" y="6153150"/>
          <p14:tracePt t="2815" x="1517650" y="6203950"/>
          <p14:tracePt t="2832" x="1473200" y="6254750"/>
          <p14:tracePt t="2848" x="1406525" y="6308725"/>
          <p14:tracePt t="2865" x="1374775" y="6327775"/>
          <p14:tracePt t="2882" x="1352550" y="6337300"/>
          <p14:tracePt t="2898" x="1336675" y="6359525"/>
          <p14:tracePt t="2914" x="1320800" y="6369050"/>
          <p14:tracePt t="2932" x="1311275" y="6378575"/>
          <p14:tracePt t="2948" x="1295400" y="6394450"/>
          <p14:tracePt t="2964" x="1292225" y="6410325"/>
          <p14:tracePt t="2982" x="1285875" y="6419850"/>
          <p14:tracePt t="2998" x="1266825" y="6423025"/>
          <p14:tracePt t="3015" x="1257300" y="6423025"/>
          <p14:tracePt t="3032" x="1247775" y="6423025"/>
          <p14:tracePt t="3048" x="1238250" y="6423025"/>
          <p14:tracePt t="3064" x="1225550" y="6423025"/>
          <p14:tracePt t="3082" x="1222375" y="6423025"/>
          <p14:tracePt t="3099" x="1206500" y="6423025"/>
          <p14:tracePt t="3115" x="1203325" y="6423025"/>
          <p14:tracePt t="3132" x="1196975" y="6423025"/>
          <p14:tracePt t="3148" x="1196975" y="6429375"/>
          <p14:tracePt t="3182" x="1196975" y="6432550"/>
          <p14:tracePt t="3198" x="1196975" y="6442075"/>
          <p14:tracePt t="3215" x="1203325" y="6457950"/>
          <p14:tracePt t="3231" x="1212850" y="6464300"/>
          <p14:tracePt t="3248" x="1247775" y="6464300"/>
          <p14:tracePt t="3265" x="1266825" y="6464300"/>
          <p14:tracePt t="3282" x="1308100" y="6464300"/>
          <p14:tracePt t="3299" x="1330325" y="6464300"/>
          <p14:tracePt t="3314" x="1358900" y="6461125"/>
          <p14:tracePt t="3332" x="1387475" y="6442075"/>
          <p14:tracePt t="3348" x="1403350" y="6442075"/>
          <p14:tracePt t="3365" x="1412875" y="6442075"/>
          <p14:tracePt t="3382" x="1419225" y="6442075"/>
          <p14:tracePt t="4146" x="1441450" y="6445250"/>
          <p14:tracePt t="4153" x="1466850" y="6445250"/>
          <p14:tracePt t="4165" x="1501775" y="6445250"/>
          <p14:tracePt t="4181" x="1587500" y="6445250"/>
          <p14:tracePt t="4203" x="1679575" y="6445250"/>
          <p14:tracePt t="4215" x="1698625" y="6445250"/>
          <p14:tracePt t="4248" x="1790700" y="6435725"/>
          <p14:tracePt t="4282" x="1876425" y="6429375"/>
          <p14:tracePt t="4298" x="1898650" y="6429375"/>
          <p14:tracePt t="4314" x="1927225" y="6429375"/>
          <p14:tracePt t="4332" x="1962150" y="6429375"/>
          <p14:tracePt t="4349" x="1990725" y="6429375"/>
          <p14:tracePt t="4366" x="2022475" y="6429375"/>
          <p14:tracePt t="4381" x="2038350" y="6429375"/>
          <p14:tracePt t="4398" x="2047875" y="6432550"/>
          <p14:tracePt t="4415" x="2063750" y="6435725"/>
          <p14:tracePt t="4432" x="2073275" y="6442075"/>
          <p14:tracePt t="4449" x="2073275" y="6451600"/>
          <p14:tracePt t="4466" x="2089150" y="6461125"/>
          <p14:tracePt t="4481" x="2092325" y="6470650"/>
          <p14:tracePt t="4498" x="2098675" y="6486525"/>
          <p14:tracePt t="4515" x="2108200" y="6499225"/>
          <p14:tracePt t="5293" x="2254250" y="6648450"/>
          <p14:tracePt t="5299" x="2324100" y="6673850"/>
          <p14:tracePt t="5315" x="2457450" y="6718300"/>
          <p14:tracePt t="5331" x="2590800" y="6762750"/>
          <p14:tracePt t="5348" x="2733675" y="6807200"/>
          <p14:tracePt t="5381" x="3098800" y="6854825"/>
          <p14:tracePt t="5414" x="3441700" y="6854825"/>
          <p14:tracePt t="5431" x="3571875" y="6854825"/>
          <p14:tracePt t="5449" x="3692525" y="6854825"/>
          <p14:tracePt t="5465" x="3835400" y="6854825"/>
          <p14:tracePt t="5481" x="3917950" y="6854825"/>
          <p14:tracePt t="5498" x="4003675" y="6854825"/>
          <p14:tracePt t="5514" x="4083050" y="6854825"/>
          <p14:tracePt t="5531" x="4146550" y="6854825"/>
          <p14:tracePt t="5548" x="4232275" y="6854825"/>
          <p14:tracePt t="5564" x="4273550" y="6854825"/>
          <p14:tracePt t="5581" x="4333875" y="6854825"/>
          <p14:tracePt t="5597" x="4394200" y="6854825"/>
          <p14:tracePt t="5614" x="4479925" y="6851650"/>
          <p14:tracePt t="5631" x="4552950" y="6845300"/>
          <p14:tracePt t="5649" x="4648200" y="6845300"/>
          <p14:tracePt t="5665" x="4730750" y="6835775"/>
          <p14:tracePt t="5682" x="4813300" y="6835775"/>
          <p14:tracePt t="5699" x="4956175" y="6829425"/>
          <p14:tracePt t="5715" x="5035550" y="6829425"/>
          <p14:tracePt t="5731" x="5133975" y="6804025"/>
          <p14:tracePt t="5748" x="5299075" y="6778625"/>
          <p14:tracePt t="5764" x="5384800" y="6762750"/>
          <p14:tracePt t="5781" x="5461000" y="6750050"/>
          <p14:tracePt t="5799" x="5572125" y="6718300"/>
          <p14:tracePt t="5814" x="5638800" y="6705600"/>
          <p14:tracePt t="5831" x="5689600" y="6692900"/>
          <p14:tracePt t="5849" x="5753100" y="6673850"/>
          <p14:tracePt t="5864" x="5800725" y="6654800"/>
          <p14:tracePt t="5881" x="5845175" y="6642100"/>
          <p14:tracePt t="5898" x="5908675" y="6623050"/>
          <p14:tracePt t="5915" x="5930900" y="6610350"/>
          <p14:tracePt t="5931" x="5962650" y="6591300"/>
          <p14:tracePt t="5948" x="5978525" y="6591300"/>
          <p14:tracePt t="6356" x="5975350" y="6591300"/>
          <p14:tracePt t="6362" x="5972175" y="6591300"/>
          <p14:tracePt t="6369" x="5962650" y="6591300"/>
          <p14:tracePt t="6382" x="5956300" y="6591300"/>
          <p14:tracePt t="6415" x="5895975" y="6591300"/>
          <p14:tracePt t="6448" x="5756275" y="6623050"/>
          <p14:tracePt t="6464" x="5692775" y="6635750"/>
          <p14:tracePt t="6481" x="5641975" y="6651625"/>
          <p14:tracePt t="6498" x="5514975" y="6689725"/>
          <p14:tracePt t="6515" x="5429250" y="6711950"/>
          <p14:tracePt t="6532" x="5295900" y="6737350"/>
          <p14:tracePt t="6548" x="5200650" y="6753225"/>
          <p14:tracePt t="6564" x="5080000" y="6778625"/>
          <p14:tracePt t="6582" x="4895850" y="6788150"/>
          <p14:tracePt t="6598" x="4765675" y="6804025"/>
          <p14:tracePt t="6614" x="4616450" y="6813550"/>
          <p14:tracePt t="6632" x="4441825" y="6819900"/>
          <p14:tracePt t="6647" x="4327525" y="6819900"/>
          <p14:tracePt t="6664" x="4187825" y="6819900"/>
          <p14:tracePt t="6682" x="4025900" y="6819900"/>
          <p14:tracePt t="6698" x="3943350" y="6819900"/>
          <p14:tracePt t="6714" x="3863975" y="6819900"/>
          <p14:tracePt t="6732" x="3733800" y="6819900"/>
          <p14:tracePt t="6748" x="3683000" y="6819900"/>
          <p14:tracePt t="6764" x="3644900" y="6816725"/>
          <p14:tracePt t="6782" x="3581400" y="6804025"/>
          <p14:tracePt t="6798" x="3546475" y="6794500"/>
          <p14:tracePt t="6814" x="3514725" y="6775450"/>
          <p14:tracePt t="6832" x="3457575" y="6756400"/>
          <p14:tracePt t="6847" x="3425825" y="6743700"/>
          <p14:tracePt t="6864" x="3394075" y="6724650"/>
          <p14:tracePt t="6882" x="3352800" y="6680200"/>
          <p14:tracePt t="6899" x="3321050" y="6654800"/>
          <p14:tracePt t="6916" x="3279775" y="6623050"/>
          <p14:tracePt t="6931" x="3209925" y="6553200"/>
          <p14:tracePt t="6948" x="3178175" y="6521450"/>
          <p14:tracePt t="6965" x="3146425" y="6496050"/>
          <p14:tracePt t="6981" x="3117850" y="6470650"/>
          <p14:tracePt t="6998" x="3101975" y="6454775"/>
          <p14:tracePt t="7014" x="3092450" y="6451600"/>
          <p14:tracePt t="7031" x="3082925" y="6451600"/>
          <p14:tracePt t="7103" x="3089275" y="6451600"/>
          <p14:tracePt t="7109" x="3092450" y="6457950"/>
          <p14:tracePt t="7116" x="3098800" y="6467475"/>
          <p14:tracePt t="7130" x="3114675" y="6480175"/>
          <p14:tracePt t="7148" x="3124200" y="6480175"/>
          <p14:tracePt t="7164" x="3133725" y="6480175"/>
          <p14:tracePt t="7181" x="3152775" y="6483350"/>
          <p14:tracePt t="7198" x="3181350" y="6483350"/>
          <p14:tracePt t="7214" x="3203575" y="6483350"/>
          <p14:tracePt t="7231" x="3257550" y="6483350"/>
          <p14:tracePt t="7248" x="3302000" y="6483350"/>
          <p14:tracePt t="7264" x="3355975" y="6489700"/>
          <p14:tracePt t="7281" x="3441700" y="6489700"/>
          <p14:tracePt t="7298" x="3508375" y="6489700"/>
          <p14:tracePt t="7314" x="3603625" y="6489700"/>
          <p14:tracePt t="7331" x="3743325" y="6489700"/>
          <p14:tracePt t="7348" x="3822700" y="6489700"/>
          <p14:tracePt t="7365" x="3905250" y="6489700"/>
          <p14:tracePt t="7367" x="3952875" y="6489700"/>
          <p14:tracePt t="7381" x="4044950" y="6489700"/>
          <p14:tracePt t="7398" x="4114800" y="6489700"/>
          <p14:tracePt t="7414" x="4175125" y="6489700"/>
          <p14:tracePt t="7431" x="4270375" y="6489700"/>
          <p14:tracePt t="7448" x="4352925" y="6489700"/>
          <p14:tracePt t="7464" x="4435475" y="6489700"/>
          <p14:tracePt t="7481" x="4540250" y="6489700"/>
          <p14:tracePt t="7498" x="4584700" y="6489700"/>
          <p14:tracePt t="7514" x="4606925" y="6489700"/>
          <p14:tracePt t="7531" x="4629150" y="6483350"/>
          <p14:tracePt t="7548" x="4645025" y="6477000"/>
          <p14:tracePt t="7564" x="4654550" y="6477000"/>
          <p14:tracePt t="7581" x="4657725" y="6477000"/>
          <p14:tracePt t="8422" x="4625975" y="6429375"/>
          <p14:tracePt t="8428" x="4559300" y="6343650"/>
          <p14:tracePt t="8435" x="4502150" y="6248400"/>
          <p14:tracePt t="8448" x="4435475" y="6162675"/>
          <p14:tracePt t="8465" x="4232275" y="5826125"/>
          <p14:tracePt t="8484" x="4117975" y="5588000"/>
          <p14:tracePt t="8516" x="3879850" y="5121275"/>
          <p14:tracePt t="8549" x="3641725" y="4752975"/>
          <p14:tracePt t="8566" x="3559175" y="4625975"/>
          <p14:tracePt t="8582" x="3479800" y="4511675"/>
          <p14:tracePt t="8598" x="3397250" y="4365625"/>
          <p14:tracePt t="8615" x="3289300" y="4168775"/>
          <p14:tracePt t="8632" x="3232150" y="4076700"/>
          <p14:tracePt t="8648" x="3181350" y="3984625"/>
          <p14:tracePt t="8665" x="3098800" y="3854450"/>
          <p14:tracePt t="8681" x="3063875" y="3784600"/>
          <p14:tracePt t="8699" x="3022600" y="3711575"/>
          <p14:tracePt t="8715" x="3003550" y="3673475"/>
          <p14:tracePt t="8731" x="2990850" y="3629025"/>
          <p14:tracePt t="8749" x="2968625" y="3546475"/>
          <p14:tracePt t="8765" x="2955925" y="3482975"/>
          <p14:tracePt t="8781" x="2933700" y="3419475"/>
          <p14:tracePt t="8798" x="2921000" y="3346450"/>
          <p14:tracePt t="8815" x="2914650" y="3302000"/>
          <p14:tracePt t="8832" x="2914650" y="3267075"/>
          <p14:tracePt t="8848" x="2914650" y="3203575"/>
          <p14:tracePt t="8864" x="2914650" y="3159125"/>
          <p14:tracePt t="8881" x="2908300" y="3114675"/>
          <p14:tracePt t="8898" x="2889250" y="3067050"/>
          <p14:tracePt t="8915" x="2870200" y="3019425"/>
          <p14:tracePt t="8931" x="2857500" y="2987675"/>
          <p14:tracePt t="8949" x="2838450" y="2946400"/>
          <p14:tracePt t="8964" x="2813050" y="2914650"/>
          <p14:tracePt t="8981" x="2800350" y="2886075"/>
          <p14:tracePt t="8998" x="2762250" y="2832100"/>
          <p14:tracePt t="9014" x="2730500" y="2784475"/>
          <p14:tracePt t="9031" x="2705100" y="2759075"/>
          <p14:tracePt t="9048" x="2667000" y="2717800"/>
          <p14:tracePt t="9064" x="2654300" y="2692400"/>
          <p14:tracePt t="9081" x="2644775" y="2663825"/>
          <p14:tracePt t="9098" x="2625725" y="2628900"/>
          <p14:tracePt t="9114" x="2625725" y="2597150"/>
          <p14:tracePt t="9130" x="2613025" y="2574925"/>
          <p14:tracePt t="9148" x="2600325" y="2533650"/>
          <p14:tracePt t="9164" x="2600325" y="2511425"/>
          <p14:tracePt t="9181" x="2600325" y="2489200"/>
          <p14:tracePt t="9198" x="2600325" y="2473325"/>
          <p14:tracePt t="9214" x="2600325" y="2457450"/>
          <p14:tracePt t="9231" x="2600325" y="2444750"/>
          <p14:tracePt t="9248" x="2600325" y="2428875"/>
          <p14:tracePt t="9264" x="2600325" y="2419350"/>
          <p14:tracePt t="9281" x="2600325" y="2409825"/>
          <p14:tracePt t="9298" x="2600325" y="2387600"/>
          <p14:tracePt t="9314" x="2600325" y="2378075"/>
          <p14:tracePt t="9331" x="2600325" y="2368550"/>
          <p14:tracePt t="9347" x="2600325" y="2365375"/>
          <p14:tracePt t="9364" x="2597150" y="2359025"/>
          <p14:tracePt t="9381" x="2587625" y="2349500"/>
          <p14:tracePt t="9397" x="2565400" y="2339975"/>
          <p14:tracePt t="9419" x="2562225" y="2339975"/>
          <p14:tracePt t="9469" x="2555875" y="2339975"/>
          <p14:tracePt t="9476" x="2552700" y="2339975"/>
          <p14:tracePt t="9483" x="2546350" y="2339975"/>
          <p14:tracePt t="9497" x="2536825" y="2333625"/>
          <p14:tracePt t="9514" x="2520950" y="2330450"/>
          <p14:tracePt t="9531" x="2511425" y="2320925"/>
          <p14:tracePt t="9548" x="2498725" y="2320925"/>
          <p14:tracePt t="9564" x="2492375" y="2314575"/>
          <p14:tracePt t="9655" x="2492375" y="2317750"/>
          <p14:tracePt t="9661" x="2495550" y="2320925"/>
          <p14:tracePt t="9668" x="2498725" y="2327275"/>
          <p14:tracePt t="9681" x="2505075" y="2330450"/>
          <p14:tracePt t="9698" x="2517775" y="2346325"/>
          <p14:tracePt t="9714" x="2533650" y="2355850"/>
          <p14:tracePt t="9731" x="2549525" y="2365375"/>
          <p14:tracePt t="9747" x="2565400" y="2381250"/>
          <p14:tracePt t="9764" x="2581275" y="2387600"/>
          <p14:tracePt t="9781" x="2590800" y="2397125"/>
          <p14:tracePt t="9798" x="2606675" y="2416175"/>
          <p14:tracePt t="9814" x="2616200" y="2425700"/>
          <p14:tracePt t="9831" x="2628900" y="2438400"/>
          <p14:tracePt t="9848" x="2641600" y="2457450"/>
          <p14:tracePt t="9864" x="2641600" y="2466975"/>
          <p14:tracePt t="9882" x="2644775" y="2482850"/>
          <p14:tracePt t="9897" x="2651125" y="2492375"/>
          <p14:tracePt t="9914" x="2651125" y="2508250"/>
          <p14:tracePt t="9931" x="2654300" y="2520950"/>
          <p14:tracePt t="9947" x="2660650" y="2530475"/>
          <p14:tracePt t="9964" x="2660650" y="2540000"/>
          <p14:tracePt t="9981" x="2660650" y="2562225"/>
          <p14:tracePt t="9998" x="2660650" y="2571750"/>
          <p14:tracePt t="10014" x="2660650" y="2581275"/>
          <p14:tracePt t="10031" x="2660650" y="2593975"/>
          <p14:tracePt t="10047" x="2660650" y="2609850"/>
          <p14:tracePt t="10064" x="2660650" y="2619375"/>
          <p14:tracePt t="10081" x="2660650" y="2635250"/>
          <p14:tracePt t="10097" x="2660650" y="2644775"/>
          <p14:tracePt t="10114" x="2660650" y="2660650"/>
          <p14:tracePt t="10131" x="2647950" y="2673350"/>
          <p14:tracePt t="10147" x="2638425" y="2673350"/>
          <p14:tracePt t="10164" x="2622550" y="2673350"/>
          <p14:tracePt t="10181" x="2609850" y="2673350"/>
          <p14:tracePt t="10197" x="2603500" y="2673350"/>
          <p14:tracePt t="10214" x="2603500" y="2667000"/>
          <p14:tracePt t="10231" x="2603500" y="2647950"/>
          <p14:tracePt t="10248" x="2603500" y="2638425"/>
          <p14:tracePt t="10264" x="2603500" y="2616200"/>
          <p14:tracePt t="10282" x="2597150" y="2552700"/>
          <p14:tracePt t="10297" x="2584450" y="2492375"/>
          <p14:tracePt t="10314" x="2578100" y="2438400"/>
          <p14:tracePt t="10331" x="2559050" y="2381250"/>
          <p14:tracePt t="10348" x="2555875" y="2365375"/>
          <p14:tracePt t="10364" x="2549525" y="2349500"/>
          <p14:tracePt t="10381" x="2543175" y="2330450"/>
          <p14:tracePt t="10397" x="2543175" y="2320925"/>
          <p14:tracePt t="10414" x="2543175" y="2314575"/>
          <p14:tracePt t="10454" x="2540000" y="2314575"/>
          <p14:tracePt t="10475" x="2533650" y="2314575"/>
          <p14:tracePt t="10481" x="2530475" y="2314575"/>
          <p14:tracePt t="10497" x="2514600" y="2314575"/>
          <p14:tracePt t="10514" x="2505075" y="2311400"/>
          <p14:tracePt t="10530" x="2489200" y="2311400"/>
          <p14:tracePt t="10547" x="2479675" y="2311400"/>
          <p14:tracePt t="10564" x="2463800" y="2311400"/>
          <p14:tracePt t="10581" x="2454275" y="2311400"/>
          <p14:tracePt t="10617" x="2451100" y="2311400"/>
          <p14:tracePt t="10631" x="2444750" y="2311400"/>
          <p14:tracePt t="10648" x="2435225" y="2311400"/>
          <p14:tracePt t="10664" x="2435225" y="2317750"/>
          <p14:tracePt t="10682" x="2435225" y="2320925"/>
          <p14:tracePt t="10698" x="2435225" y="2327275"/>
          <p14:tracePt t="10731" x="2435225" y="2336800"/>
          <p14:tracePt t="10747" x="2435225" y="2352675"/>
          <p14:tracePt t="10764" x="2435225" y="2362200"/>
          <p14:tracePt t="10781" x="2435225" y="2378075"/>
          <p14:tracePt t="10798" x="2438400" y="2387600"/>
          <p14:tracePt t="10814" x="2447925" y="2400300"/>
          <p14:tracePt t="10831" x="2463800" y="2416175"/>
          <p14:tracePt t="10848" x="2476500" y="2425700"/>
          <p14:tracePt t="10864" x="2489200" y="2435225"/>
          <p14:tracePt t="10881" x="2530475" y="2460625"/>
          <p14:tracePt t="10897" x="2552700" y="2470150"/>
          <p14:tracePt t="10914" x="2568575" y="2482850"/>
          <p14:tracePt t="10915" x="2571750" y="2486025"/>
          <p14:tracePt t="10930" x="2590800" y="2505075"/>
          <p14:tracePt t="10947" x="2600325" y="2514600"/>
          <p14:tracePt t="10963" x="2609850" y="2524125"/>
          <p14:tracePt t="10980" x="2622550" y="2536825"/>
          <p14:tracePt t="10997" x="2641600" y="2555875"/>
          <p14:tracePt t="11013" x="2651125" y="2565400"/>
          <p14:tracePt t="11030" x="2660650" y="2578100"/>
          <p14:tracePt t="11047" x="2670175" y="2587625"/>
          <p14:tracePt t="11063" x="2686050" y="2603500"/>
          <p14:tracePt t="11080" x="2695575" y="2625725"/>
          <p14:tracePt t="11097" x="2708275" y="2647950"/>
          <p14:tracePt t="11113" x="2714625" y="2676525"/>
          <p14:tracePt t="11130" x="2714625" y="2698750"/>
          <p14:tracePt t="11147" x="2714625" y="2714625"/>
          <p14:tracePt t="11163" x="2714625" y="2724150"/>
          <p14:tracePt t="11180" x="2714625" y="2736850"/>
          <p14:tracePt t="11198" x="2714625" y="2746375"/>
          <p14:tracePt t="11259" x="2714625" y="2740025"/>
          <p14:tracePt t="11265" x="2714625" y="2736850"/>
          <p14:tracePt t="11280" x="2705100" y="2698750"/>
          <p14:tracePt t="11297" x="2692400" y="2667000"/>
          <p14:tracePt t="11314" x="2660650" y="2603500"/>
          <p14:tracePt t="11331" x="2635250" y="2562225"/>
          <p14:tracePt t="11347" x="2600325" y="2524125"/>
          <p14:tracePt t="11364" x="2555875" y="2419350"/>
          <p14:tracePt t="11381" x="2520950" y="2371725"/>
          <p14:tracePt t="11397" x="2508250" y="2324100"/>
          <p14:tracePt t="11414" x="2492375" y="2282825"/>
          <p14:tracePt t="11431" x="2486025" y="2273300"/>
          <p14:tracePt t="11448" x="2476500" y="2263775"/>
          <p14:tracePt t="11464" x="2476500" y="2241550"/>
          <p14:tracePt t="11482" x="2476500" y="2238375"/>
          <p14:tracePt t="11586" x="2470150" y="2238375"/>
          <p14:tracePt t="11593" x="2466975" y="2238375"/>
          <p14:tracePt t="11600" x="2460625" y="2238375"/>
          <p14:tracePt t="11614" x="2451100" y="2238375"/>
          <p14:tracePt t="11631" x="2444750" y="2238375"/>
          <p14:tracePt t="11648" x="2441575" y="2238375"/>
          <p14:tracePt t="11664" x="2435225" y="2260600"/>
          <p14:tracePt t="11681" x="2435225" y="2270125"/>
          <p14:tracePt t="11698" x="2435225" y="2286000"/>
          <p14:tracePt t="11714" x="2444750" y="2327275"/>
          <p14:tracePt t="11731" x="2457450" y="2349500"/>
          <p14:tracePt t="11748" x="2466975" y="2381250"/>
          <p14:tracePt t="11764" x="2505075" y="2425700"/>
          <p14:tracePt t="11781" x="2530475" y="2447925"/>
          <p14:tracePt t="11797" x="2562225" y="2473325"/>
          <p14:tracePt t="11814" x="2587625" y="2517775"/>
          <p14:tracePt t="11831" x="2616200" y="2536825"/>
          <p14:tracePt t="11847" x="2628900" y="2552700"/>
          <p14:tracePt t="11864" x="2641600" y="2565400"/>
          <p14:tracePt t="11881" x="2647950" y="2574925"/>
          <p14:tracePt t="11897" x="2647950" y="2587625"/>
          <p14:tracePt t="11914" x="2647950" y="2597150"/>
          <p14:tracePt t="11949" x="2647950" y="2600325"/>
          <p14:tracePt t="11964" x="2647950" y="2606675"/>
          <p14:tracePt t="11981" x="2647950" y="2616200"/>
          <p14:tracePt t="11997" x="2647950" y="2619375"/>
          <p14:tracePt t="12014" x="2647950" y="2632075"/>
          <p14:tracePt t="12031" x="2647950" y="2644775"/>
          <p14:tracePt t="12047" x="2647950" y="2654300"/>
          <p14:tracePt t="12065" x="2647950" y="2670175"/>
          <p14:tracePt t="12081" x="2647950" y="2679700"/>
          <p14:tracePt t="12098" x="2644775" y="2695575"/>
          <p14:tracePt t="12114" x="2641600" y="2695575"/>
          <p14:tracePt t="12131" x="2635250" y="2695575"/>
          <p14:tracePt t="12148" x="2632075" y="2695575"/>
          <p14:tracePt t="12163" x="2632075" y="2682875"/>
          <p14:tracePt t="12181" x="2632075" y="2667000"/>
          <p14:tracePt t="12198" x="2632075" y="2613025"/>
          <p14:tracePt t="12214" x="2632075" y="2568575"/>
          <p14:tracePt t="12231" x="2625725" y="2540000"/>
          <p14:tracePt t="12247" x="2606675" y="2508250"/>
          <p14:tracePt t="12265" x="2597150" y="2479675"/>
          <p14:tracePt t="12281" x="2590800" y="2470150"/>
          <p14:tracePt t="12298" x="2590800" y="2454275"/>
          <p14:tracePt t="12314" x="2587625" y="2454275"/>
          <p14:tracePt t="12347" x="2581275" y="2451100"/>
          <p14:tracePt t="12363" x="2574925" y="2441575"/>
          <p14:tracePt t="12381" x="2571750" y="2435225"/>
          <p14:tracePt t="12398" x="2571750" y="2432050"/>
          <p14:tracePt t="12414" x="2571750" y="2425700"/>
          <p14:tracePt t="12447" x="2552700" y="2422525"/>
          <p14:tracePt t="12464" x="2540000" y="2406650"/>
          <p14:tracePt t="12481" x="2530475" y="2400300"/>
          <p14:tracePt t="12497" x="2520950" y="2397125"/>
          <p14:tracePt t="12513" x="2517775" y="2397125"/>
          <p14:tracePt t="12547" x="2505075" y="2397125"/>
          <p14:tracePt t="12648" x="2514600" y="2397125"/>
          <p14:tracePt t="12655" x="2517775" y="2397125"/>
          <p14:tracePt t="12664" x="2524125" y="2397125"/>
          <p14:tracePt t="12680" x="2533650" y="2397125"/>
          <p14:tracePt t="12698" x="2549525" y="2403475"/>
          <p14:tracePt t="12714" x="2565400" y="2419350"/>
          <p14:tracePt t="12731" x="2574925" y="2419350"/>
          <p14:tracePt t="12747" x="2590800" y="2432050"/>
          <p14:tracePt t="12764" x="2593975" y="2444750"/>
          <p14:tracePt t="12781" x="2600325" y="2447925"/>
          <p14:tracePt t="12798" x="2600325" y="2466975"/>
          <p14:tracePt t="12813" x="2600325" y="2476500"/>
          <p14:tracePt t="12831" x="2600325" y="2489200"/>
          <p14:tracePt t="12847" x="2600325" y="2520950"/>
          <p14:tracePt t="12864" x="2600325" y="2543175"/>
          <p14:tracePt t="12881" x="2600325" y="2571750"/>
          <p14:tracePt t="12897" x="2600325" y="2587625"/>
          <p14:tracePt t="12914" x="2600325" y="2597150"/>
          <p14:tracePt t="12931" x="2600325" y="2606675"/>
          <p14:tracePt t="12948" x="2600325" y="2625725"/>
          <p14:tracePt t="12964" x="2600325" y="2635250"/>
          <p14:tracePt t="12980" x="2600325" y="2644775"/>
          <p14:tracePt t="13018" x="2600325" y="2638425"/>
          <p14:tracePt t="13031" x="2600325" y="2635250"/>
          <p14:tracePt t="13047" x="2597150" y="2603500"/>
          <p14:tracePt t="13064" x="2590800" y="2578100"/>
          <p14:tracePt t="13081" x="2578100" y="2549525"/>
          <p14:tracePt t="13097" x="2574925" y="2527300"/>
          <p14:tracePt t="13114" x="2568575" y="2511425"/>
          <p14:tracePt t="13131" x="2562225" y="2498725"/>
          <p14:tracePt t="13148" x="2552700" y="2470150"/>
          <p14:tracePt t="13165" x="2552700" y="2447925"/>
          <p14:tracePt t="13180" x="2552700" y="2438400"/>
          <p14:tracePt t="13197" x="2552700" y="2425700"/>
          <p14:tracePt t="13214" x="2552700" y="2416175"/>
          <p14:tracePt t="13231" x="2552700" y="2393950"/>
          <p14:tracePt t="13560" x="2552700" y="2403475"/>
          <p14:tracePt t="13567" x="2559050" y="2406650"/>
          <p14:tracePt t="13581" x="2568575" y="2416175"/>
          <p14:tracePt t="13597" x="2587625" y="2438400"/>
          <p14:tracePt t="13614" x="2597150" y="2470150"/>
          <p14:tracePt t="13631" x="2616200" y="2505075"/>
          <p14:tracePt t="13647" x="2628900" y="2536825"/>
          <p14:tracePt t="13681" x="2657475" y="2593975"/>
          <p14:tracePt t="13714" x="2657475" y="2616200"/>
          <p14:tracePt t="13730" x="2657475" y="2635250"/>
          <p14:tracePt t="13747" x="2657475" y="2638425"/>
          <p14:tracePt t="13764" x="2657475" y="2644775"/>
          <p14:tracePt t="14131" x="2657475" y="2641600"/>
          <p14:tracePt t="14138" x="2657475" y="2638425"/>
          <p14:tracePt t="14148" x="2657475" y="2632075"/>
          <p14:tracePt t="14164" x="2657475" y="2606675"/>
          <p14:tracePt t="14180" x="2657475" y="2549525"/>
          <p14:tracePt t="14197" x="2657475" y="2530475"/>
          <p14:tracePt t="14230" x="2657475" y="2466975"/>
          <p14:tracePt t="14263" x="2657475" y="2416175"/>
          <p14:tracePt t="14280" x="2657475" y="2368550"/>
          <p14:tracePt t="14297" x="2657475" y="2339975"/>
          <p14:tracePt t="14315" x="2657475" y="2305050"/>
          <p14:tracePt t="14331" x="2657475" y="2295525"/>
          <p14:tracePt t="14347" x="2651125" y="2289175"/>
          <p14:tracePt t="14365" x="2641600" y="2289175"/>
          <p14:tracePt t="14381" x="2635250" y="2289175"/>
          <p14:tracePt t="14397" x="2625725" y="2289175"/>
          <p14:tracePt t="14414" x="2613025" y="2289175"/>
          <p14:tracePt t="14431" x="2606675" y="2289175"/>
          <p14:tracePt t="14447" x="2603500" y="2289175"/>
          <p14:tracePt t="14465" x="2590800" y="2289175"/>
          <p14:tracePt t="14481" x="2581275" y="2289175"/>
          <p14:tracePt t="14498" x="2578100" y="2292350"/>
          <p14:tracePt t="14514" x="2568575" y="2305050"/>
          <p14:tracePt t="14530" x="2559050" y="2311400"/>
          <p14:tracePt t="14547" x="2552700" y="2314575"/>
          <p14:tracePt t="14564" x="2552700" y="2320925"/>
          <p14:tracePt t="14580" x="2552700" y="2330450"/>
          <p14:tracePt t="14614" x="2552700" y="2336800"/>
          <p14:tracePt t="14630" x="2552700" y="2339975"/>
          <p14:tracePt t="14658" x="2552700" y="2346325"/>
          <p14:tracePt t="14664" x="2552700" y="2349500"/>
          <p14:tracePt t="14680" x="2552700" y="2355850"/>
          <p14:tracePt t="14697" x="2552700" y="2359025"/>
          <p14:tracePt t="14714" x="2552700" y="2381250"/>
          <p14:tracePt t="14730" x="2555875" y="2384425"/>
          <p14:tracePt t="14747" x="2559050" y="2390775"/>
          <p14:tracePt t="14763" x="2565400" y="2403475"/>
          <p14:tracePt t="14780" x="2568575" y="2409825"/>
          <p14:tracePt t="14797" x="2568575" y="2416175"/>
          <p14:tracePt t="14814" x="2578100" y="2435225"/>
          <p14:tracePt t="14830" x="2584450" y="2444750"/>
          <p14:tracePt t="14847" x="2587625" y="2454275"/>
          <p14:tracePt t="14880" x="2600325" y="2454275"/>
          <p14:tracePt t="15172" x="2600325" y="2460625"/>
          <p14:tracePt t="15179" x="2600325" y="2463800"/>
          <p14:tracePt t="15192" x="2600325" y="2470150"/>
          <p14:tracePt t="15198" x="2600325" y="2479675"/>
          <p14:tracePt t="15214" x="2600325" y="2482850"/>
          <p14:tracePt t="15230" x="2600325" y="2495550"/>
          <p14:tracePt t="15264" x="2600325" y="2498725"/>
          <p14:tracePt t="15314" x="2600325" y="2505075"/>
          <p14:tracePt t="15334" x="2600325" y="2508250"/>
          <p14:tracePt t="15347" x="2600325" y="2514600"/>
          <p14:tracePt t="15364" x="2600325" y="2517775"/>
          <p14:tracePt t="15398" x="2603500" y="2517775"/>
          <p14:tracePt t="15490" x="2603500" y="2527300"/>
          <p14:tracePt t="15506" x="2603500" y="2533650"/>
          <p14:tracePt t="15783" x="2609850" y="2543175"/>
          <p14:tracePt t="15862" x="2613025" y="2543175"/>
          <p14:tracePt t="15875" x="2619375" y="2543175"/>
          <p14:tracePt t="15898" x="2628900" y="2543175"/>
          <p14:tracePt t="15918" x="2628900" y="2536825"/>
          <p14:tracePt t="15925" x="2628900" y="2530475"/>
          <p14:tracePt t="15933" x="2635250" y="2527300"/>
          <p14:tracePt t="15963" x="2641600" y="2454275"/>
          <p14:tracePt t="15997" x="2638425" y="2368550"/>
          <p14:tracePt t="16013" x="2632075" y="2346325"/>
          <p14:tracePt t="16031" x="2616200" y="2336800"/>
          <p14:tracePt t="16047" x="2603500" y="2320925"/>
          <p14:tracePt t="16063" x="2593975" y="2305050"/>
          <p14:tracePt t="16080" x="2584450" y="2295525"/>
          <p14:tracePt t="16097" x="2562225" y="2279650"/>
          <p14:tracePt t="16113" x="2552700" y="2279650"/>
          <p14:tracePt t="16131" x="2543175" y="2279650"/>
          <p14:tracePt t="16147" x="2524125" y="2276475"/>
          <p14:tracePt t="16163" x="2514600" y="2276475"/>
          <p14:tracePt t="16180" x="2501900" y="2276475"/>
          <p14:tracePt t="16197" x="2489200" y="2276475"/>
          <p14:tracePt t="16214" x="2482850" y="2276475"/>
          <p14:tracePt t="16311" x="2486025" y="2276475"/>
          <p14:tracePt t="16324" x="2489200" y="2276475"/>
          <p14:tracePt t="16396" x="2495550" y="2276475"/>
          <p14:tracePt t="16403" x="2498725" y="2276475"/>
          <p14:tracePt t="16413" x="2505075" y="2276475"/>
          <p14:tracePt t="16430" x="2514600" y="2282825"/>
          <p14:tracePt t="16447" x="2536825" y="2295525"/>
          <p14:tracePt t="16463" x="2546350" y="2311400"/>
          <p14:tracePt t="16481" x="2559050" y="2327275"/>
          <p14:tracePt t="16497" x="2568575" y="2336800"/>
          <p14:tracePt t="16514" x="2584450" y="2346325"/>
          <p14:tracePt t="16531" x="2600325" y="2368550"/>
          <p14:tracePt t="16546" x="2609850" y="2378075"/>
          <p14:tracePt t="16563" x="2619375" y="2387600"/>
          <p14:tracePt t="16581" x="2641600" y="2403475"/>
          <p14:tracePt t="16597" x="2644775" y="2419350"/>
          <p14:tracePt t="16614" x="2651125" y="2428875"/>
          <p14:tracePt t="16631" x="2654300" y="2441575"/>
          <p14:tracePt t="16647" x="2654300" y="2451100"/>
          <p14:tracePt t="16664" x="2660650" y="2466975"/>
          <p14:tracePt t="16681" x="2660650" y="2482850"/>
          <p14:tracePt t="16697" x="2660650" y="2492375"/>
          <p14:tracePt t="16713" x="2660650" y="2495550"/>
          <p14:tracePt t="16747" x="2660650" y="2501900"/>
          <p14:tracePt t="16763" x="2660650" y="2511425"/>
          <p14:tracePt t="16780" x="2660650" y="2520950"/>
          <p14:tracePt t="16797" x="2660650" y="2530475"/>
          <p14:tracePt t="16814" x="2660650" y="2536825"/>
          <p14:tracePt t="16830" x="2654300" y="2546350"/>
          <p14:tracePt t="16846" x="2644775" y="2552700"/>
          <p14:tracePt t="16863" x="2641600" y="2552700"/>
          <p14:tracePt t="16945" x="2635250" y="2552700"/>
          <p14:tracePt t="16952" x="2625725" y="2552700"/>
          <p14:tracePt t="16964" x="2619375" y="2552700"/>
          <p14:tracePt t="16981" x="2616200" y="2552700"/>
          <p14:tracePt t="16997" x="2609850" y="2552700"/>
          <p14:tracePt t="17014" x="2606675" y="2552700"/>
          <p14:tracePt t="17030" x="2593975" y="2552700"/>
          <p14:tracePt t="17046" x="2584450" y="2552700"/>
          <p14:tracePt t="17063" x="2571750" y="2552700"/>
          <p14:tracePt t="17080" x="2555875" y="2543175"/>
          <p14:tracePt t="17097" x="2546350" y="2533650"/>
          <p14:tracePt t="17113" x="2536825" y="2524125"/>
          <p14:tracePt t="17131" x="2524125" y="2486025"/>
          <p14:tracePt t="17147" x="2524125" y="2441575"/>
          <p14:tracePt t="17164" x="2524125" y="2403475"/>
          <p14:tracePt t="17180" x="2524125" y="2365375"/>
          <p14:tracePt t="17197" x="2524125" y="2349500"/>
          <p14:tracePt t="17214" x="2524125" y="2339975"/>
          <p14:tracePt t="17230" x="2524125" y="2324100"/>
          <p14:tracePt t="17247" x="2524125" y="2317750"/>
          <p14:tracePt t="17643" x="2527300" y="2320925"/>
          <p14:tracePt t="17650" x="2533650" y="2330450"/>
          <p14:tracePt t="17663" x="2536825" y="2336800"/>
          <p14:tracePt t="17680" x="2546350" y="2339975"/>
          <p14:tracePt t="17697" x="2552700" y="2346325"/>
          <p14:tracePt t="17730" x="2571750" y="2371725"/>
          <p14:tracePt t="17763" x="2578100" y="2397125"/>
          <p14:tracePt t="17780" x="2581275" y="2400300"/>
          <p14:tracePt t="17797" x="2581275" y="2406650"/>
          <p14:tracePt t="17814" x="2587625" y="2416175"/>
          <p14:tracePt t="17829" x="2597150" y="2419350"/>
          <p14:tracePt t="17846" x="2600325" y="2435225"/>
          <p14:tracePt t="17863" x="2622550" y="2444750"/>
          <p14:tracePt t="17880" x="2625725" y="2451100"/>
          <p14:tracePt t="17897" x="2632075" y="2454275"/>
          <p14:tracePt t="17914" x="2638425" y="2463800"/>
          <p14:tracePt t="17930" x="2638425" y="2479675"/>
          <p14:tracePt t="17947" x="2638425" y="2486025"/>
          <p14:tracePt t="17964" x="2638425" y="2495550"/>
          <p14:tracePt t="17980" x="2638425" y="2498725"/>
          <p14:tracePt t="17997" x="2638425" y="2505075"/>
          <p14:tracePt t="18013" x="2641600" y="2505075"/>
          <p14:tracePt t="18030" x="2641600" y="2508250"/>
          <p14:tracePt t="18047" x="2641600" y="2514600"/>
          <p14:tracePt t="18065" x="2641600" y="2520950"/>
          <p14:tracePt t="18084" x="2641600" y="2530475"/>
          <p14:tracePt t="18305" x="2641600" y="2527300"/>
          <p14:tracePt t="18335" x="2641600" y="2524125"/>
          <p14:tracePt t="18349" x="2641600" y="2517775"/>
          <p14:tracePt t="18364" x="2635250" y="2514600"/>
          <p14:tracePt t="18391" x="2635250" y="2508250"/>
          <p14:tracePt t="18398" x="2635250" y="2498725"/>
          <p14:tracePt t="18505" x="2628900" y="2498725"/>
          <p14:tracePt t="18520" x="2625725" y="2498725"/>
          <p14:tracePt t="18527" x="2619375" y="2498725"/>
          <p14:tracePt t="18534" x="2619375" y="2492375"/>
          <p14:tracePt t="18555" x="2616200" y="2492375"/>
          <p14:tracePt t="18563" x="2609850" y="2489200"/>
          <p14:tracePt t="18580" x="2603500" y="2489200"/>
          <p14:tracePt t="18598" x="2593975" y="2473325"/>
          <p14:tracePt t="18614" x="2578100" y="2463800"/>
          <p14:tracePt t="18630" x="2568575" y="2457450"/>
          <p14:tracePt t="18647" x="2559050" y="2447925"/>
          <p14:tracePt t="18663" x="2546350" y="2447925"/>
          <p14:tracePt t="18680" x="2530475" y="2447925"/>
          <p14:tracePt t="18714" x="2530475" y="2441575"/>
          <p14:tracePt t="18730" x="2530475" y="2438400"/>
          <p14:tracePt t="18755" x="2530475" y="2432050"/>
          <p14:tracePt t="18997" x="2536825" y="2432050"/>
          <p14:tracePt t="19005" x="2540000" y="2432050"/>
          <p14:tracePt t="19013" x="2546350" y="2432050"/>
          <p14:tracePt t="19030" x="2555875" y="2432050"/>
          <p14:tracePt t="19140" x="2555875" y="2428875"/>
          <p14:tracePt t="19146" x="2552700" y="2422525"/>
          <p14:tracePt t="19153" x="2549525" y="2413000"/>
          <p14:tracePt t="19163" x="2543175" y="2393950"/>
          <p14:tracePt t="19180" x="2530475" y="2362200"/>
          <p14:tracePt t="19197" x="2505075" y="2314575"/>
          <p14:tracePt t="19213" x="2492375" y="2289175"/>
          <p14:tracePt t="19230" x="2482850" y="2273300"/>
          <p14:tracePt t="19246" x="2470150" y="2260600"/>
          <p14:tracePt t="19263" x="2454275" y="2254250"/>
          <p14:tracePt t="19280" x="2444750" y="2254250"/>
          <p14:tracePt t="19296" x="2416175" y="2247900"/>
          <p14:tracePt t="19313" x="2400300" y="2247900"/>
          <p14:tracePt t="19330" x="2390775" y="2247900"/>
          <p14:tracePt t="19346" x="2378075" y="2247900"/>
          <p14:tracePt t="19363" x="2368550" y="2247900"/>
          <p14:tracePt t="19426" x="2374900" y="2247900"/>
          <p14:tracePt t="19433" x="2378075" y="2247900"/>
          <p14:tracePt t="19447" x="2387600" y="2247900"/>
          <p14:tracePt t="19463" x="2397125" y="2251075"/>
          <p14:tracePt t="19480" x="2419350" y="2260600"/>
          <p14:tracePt t="19497" x="2454275" y="2286000"/>
          <p14:tracePt t="19513" x="2470150" y="2295525"/>
          <p14:tracePt t="19530" x="2479675" y="2305050"/>
          <p14:tracePt t="19546" x="2495550" y="2317750"/>
          <p14:tracePt t="19563" x="2505075" y="2333625"/>
          <p14:tracePt t="19580" x="2520950" y="2346325"/>
          <p14:tracePt t="19597" x="2533650" y="2359025"/>
          <p14:tracePt t="19613" x="2546350" y="2368550"/>
          <p14:tracePt t="19630" x="2555875" y="2384425"/>
          <p14:tracePt t="19647" x="2574925" y="2400300"/>
          <p14:tracePt t="19664" x="2581275" y="2409825"/>
          <p14:tracePt t="19680" x="2590800" y="2419350"/>
          <p14:tracePt t="19696" x="2600325" y="2441575"/>
          <p14:tracePt t="19713" x="2606675" y="2460625"/>
          <p14:tracePt t="19730" x="2606675" y="2476500"/>
          <p14:tracePt t="19746" x="2606675" y="2498725"/>
          <p14:tracePt t="19763" x="2606675" y="2508250"/>
          <p14:tracePt t="19780" x="2606675" y="2517775"/>
          <p14:tracePt t="19797" x="2606675" y="2536825"/>
          <p14:tracePt t="19813" x="2606675" y="2546350"/>
          <p14:tracePt t="19831" x="2606675" y="2555875"/>
          <p14:tracePt t="19881" x="2606675" y="2562225"/>
          <p14:tracePt t="20566" x="2606675" y="2559050"/>
          <p14:tracePt t="20572" x="2606675" y="2555875"/>
          <p14:tracePt t="20579" x="2606675" y="2549525"/>
          <p14:tracePt t="20596" x="2606675" y="2540000"/>
          <p14:tracePt t="20615" x="2606675" y="2514600"/>
          <p14:tracePt t="20630" x="2600325" y="2498725"/>
          <p14:tracePt t="20663" x="2584450" y="2473325"/>
          <p14:tracePt t="20696" x="2578100" y="2447925"/>
          <p14:tracePt t="20715" x="2574925" y="2444750"/>
          <p14:tracePt t="20730" x="2574925" y="2438400"/>
          <p14:tracePt t="20747" x="2562225" y="2428875"/>
          <p14:tracePt t="20780" x="2562225" y="2419350"/>
          <p14:tracePt t="20797" x="2559050" y="2419350"/>
          <p14:tracePt t="20813" x="2552700" y="2409825"/>
          <p14:tracePt t="20831" x="2549525" y="2400300"/>
          <p14:tracePt t="20847" x="2536825" y="2387600"/>
          <p14:tracePt t="20864" x="2527300" y="2371725"/>
          <p14:tracePt t="20880" x="2520950" y="2371725"/>
          <p14:tracePt t="20896" x="2520950" y="2368550"/>
          <p14:tracePt t="20930" x="2517775" y="2368550"/>
          <p14:tracePt t="20946" x="2511425" y="2362200"/>
          <p14:tracePt t="20964" x="2498725" y="2346325"/>
          <p14:tracePt t="20979" x="2482850" y="2336800"/>
          <p14:tracePt t="20997" x="2476500" y="2320925"/>
          <p14:tracePt t="21013" x="2476500" y="2311400"/>
          <p14:tracePt t="21471" x="2476500" y="2314575"/>
          <p14:tracePt t="21491" x="2476500" y="2317750"/>
          <p14:tracePt t="21513" x="2476500" y="2324100"/>
          <p14:tracePt t="21521" x="2476500" y="2327275"/>
          <p14:tracePt t="21529" x="2479675" y="2339975"/>
          <p14:tracePt t="21547" x="2482850" y="2349500"/>
          <p14:tracePt t="21580" x="2498725" y="2368550"/>
          <p14:tracePt t="21613" x="2505075" y="2368550"/>
          <p14:tracePt t="21655" x="2508250" y="2374900"/>
          <p14:tracePt t="21662" x="2508250" y="2378075"/>
          <p14:tracePt t="21670" x="2514600" y="2390775"/>
          <p14:tracePt t="21680" x="2520950" y="2393950"/>
          <p14:tracePt t="21696" x="2524125" y="2400300"/>
          <p14:tracePt t="21713" x="2530475" y="2403475"/>
          <p14:tracePt t="21963" x="2530475" y="2409825"/>
          <p14:tracePt t="22404" x="2530475" y="2413000"/>
          <p14:tracePt t="22412" x="2530475" y="2425700"/>
          <p14:tracePt t="22419" x="2530475" y="2428875"/>
          <p14:tracePt t="22431" x="2530475" y="2435225"/>
          <p14:tracePt t="22447" x="2530475" y="2447925"/>
          <p14:tracePt t="22463" x="2530475" y="2457450"/>
          <p14:tracePt t="22480" x="2530475" y="2466975"/>
          <p14:tracePt t="22512" x="2530475" y="2498725"/>
          <p14:tracePt t="22546" x="2530475" y="2527300"/>
          <p14:tracePt t="22563" x="2530475" y="2536825"/>
          <p14:tracePt t="22579" x="2530475" y="2546350"/>
          <p14:tracePt t="22596" x="2530475" y="2562225"/>
          <p14:tracePt t="22630" x="2530475" y="2568575"/>
          <p14:tracePt t="22647" x="2530475" y="2578100"/>
          <p14:tracePt t="22663" x="2530475" y="2581275"/>
          <p14:tracePt t="22683" x="2530475" y="2587625"/>
          <p14:tracePt t="22697" x="2530475" y="2590800"/>
          <p14:tracePt t="23281" x="2549525" y="2562225"/>
          <p14:tracePt t="23287" x="2571750" y="2533650"/>
          <p14:tracePt t="23296" x="2587625" y="2495550"/>
          <p14:tracePt t="23312" x="2625725" y="2403475"/>
          <p14:tracePt t="23329" x="2651125" y="2238375"/>
          <p14:tracePt t="23347" x="2651125" y="2168525"/>
          <p14:tracePt t="23380" x="2651125" y="2082800"/>
          <p14:tracePt t="23413" x="2635250" y="2051050"/>
          <p14:tracePt t="23430" x="2606675" y="2035175"/>
          <p14:tracePt t="23446" x="2584450" y="2019300"/>
          <p14:tracePt t="23463" x="2552700" y="2000250"/>
          <p14:tracePt t="23480" x="2501900" y="1974850"/>
          <p14:tracePt t="23496" x="2457450" y="1955800"/>
          <p14:tracePt t="23513" x="2409825" y="1936750"/>
          <p14:tracePt t="23529" x="2346325" y="1917700"/>
          <p14:tracePt t="23546" x="2308225" y="1905000"/>
          <p14:tracePt t="23563" x="2266950" y="1905000"/>
          <p14:tracePt t="23580" x="2225675" y="1905000"/>
          <p14:tracePt t="23596" x="2216150" y="1905000"/>
          <p14:tracePt t="23613" x="2206625" y="1905000"/>
          <p14:tracePt t="23630" x="2184400" y="1905000"/>
          <p14:tracePt t="23646" x="2181225" y="1905000"/>
          <p14:tracePt t="23715" x="2193925" y="1898650"/>
          <p14:tracePt t="23723" x="2197100" y="1892300"/>
          <p14:tracePt t="23730" x="2209800" y="1882775"/>
          <p14:tracePt t="23746" x="2232025" y="1870075"/>
          <p14:tracePt t="23763" x="2263775" y="1857375"/>
          <p14:tracePt t="23779" x="2320925" y="1841500"/>
          <p14:tracePt t="23796" x="2355850" y="1841500"/>
          <p14:tracePt t="23813" x="2406650" y="1841500"/>
          <p14:tracePt t="23830" x="2495550" y="1851025"/>
          <p14:tracePt t="23846" x="2540000" y="1870075"/>
          <p14:tracePt t="23863" x="2587625" y="1905000"/>
          <p14:tracePt t="23879" x="2644775" y="1943100"/>
          <p14:tracePt t="23896" x="2686050" y="1974850"/>
          <p14:tracePt t="23913" x="2730500" y="1993900"/>
          <p14:tracePt t="23929" x="2797175" y="2047875"/>
          <p14:tracePt t="23946" x="2857500" y="2101850"/>
          <p14:tracePt t="23963" x="2901950" y="2149475"/>
          <p14:tracePt t="23979" x="2978150" y="2251075"/>
          <p14:tracePt t="23996" x="3025775" y="2295525"/>
          <p14:tracePt t="24013" x="3079750" y="2346325"/>
          <p14:tracePt t="24030" x="3114675" y="2390775"/>
          <p14:tracePt t="24046" x="3143250" y="2422525"/>
          <p14:tracePt t="24063" x="3159125" y="2476500"/>
          <p14:tracePt t="24079" x="3171825" y="2524125"/>
          <p14:tracePt t="24096" x="3184525" y="2562225"/>
          <p14:tracePt t="24114" x="3209925" y="2613025"/>
          <p14:tracePt t="24129" x="3216275" y="2635250"/>
          <p14:tracePt t="24146" x="3222625" y="2663825"/>
          <p14:tracePt t="24163" x="3222625" y="2705100"/>
          <p14:tracePt t="24180" x="3222625" y="2727325"/>
          <p14:tracePt t="24196" x="3222625" y="2740025"/>
          <p14:tracePt t="24213" x="3222625" y="2781300"/>
          <p14:tracePt t="24229" x="3222625" y="2803525"/>
          <p14:tracePt t="24246" x="3222625" y="2832100"/>
          <p14:tracePt t="24264" x="3209925" y="2867025"/>
          <p14:tracePt t="24280" x="3190875" y="2898775"/>
          <p14:tracePt t="24296" x="3178175" y="2921000"/>
          <p14:tracePt t="24313" x="3155950" y="2965450"/>
          <p14:tracePt t="24329" x="3124200" y="2990850"/>
          <p14:tracePt t="24346" x="3098800" y="3022600"/>
          <p14:tracePt t="24363" x="3054350" y="3067050"/>
          <p14:tracePt t="24379" x="3016250" y="3092450"/>
          <p14:tracePt t="24396" x="2959100" y="3121025"/>
          <p14:tracePt t="24413" x="2867025" y="3149600"/>
          <p14:tracePt t="24429" x="2813050" y="3162300"/>
          <p14:tracePt t="24446" x="2749550" y="3175000"/>
          <p14:tracePt t="24463" x="2660650" y="3184525"/>
          <p14:tracePt t="24479" x="2600325" y="3184525"/>
          <p14:tracePt t="24496" x="2543175" y="3184525"/>
          <p14:tracePt t="24513" x="2447925" y="3184525"/>
          <p14:tracePt t="24529" x="2397125" y="3184525"/>
          <p14:tracePt t="24546" x="2333625" y="3171825"/>
          <p14:tracePt t="24563" x="2232025" y="3143250"/>
          <p14:tracePt t="24579" x="2165350" y="3105150"/>
          <p14:tracePt t="24596" x="2117725" y="3079750"/>
          <p14:tracePt t="24613" x="2041525" y="3028950"/>
          <p14:tracePt t="24629" x="1971675" y="2974975"/>
          <p14:tracePt t="24646" x="1901825" y="2921000"/>
          <p14:tracePt t="24663" x="1765300" y="2803525"/>
          <p14:tracePt t="24679" x="1692275" y="2736850"/>
          <p14:tracePt t="24696" x="1616075" y="2635250"/>
          <p14:tracePt t="24713" x="1501775" y="2479675"/>
          <p14:tracePt t="24729" x="1441450" y="2365375"/>
          <p14:tracePt t="24746" x="1416050" y="2317750"/>
          <p14:tracePt t="24763" x="1397000" y="2270125"/>
          <p14:tracePt t="24779" x="1377950" y="2251075"/>
          <p14:tracePt t="24796" x="1377950" y="2235200"/>
          <p14:tracePt t="24812" x="1377950" y="2219325"/>
          <p14:tracePt t="24829" x="1377950" y="2209800"/>
          <p14:tracePt t="24846" x="1377950" y="2206625"/>
          <p14:tracePt t="25390" x="1397000" y="2241550"/>
          <p14:tracePt t="25397" x="1431925" y="2314575"/>
          <p14:tracePt t="25404" x="1479550" y="2400300"/>
          <p14:tracePt t="25412" x="1527175" y="2482850"/>
          <p14:tracePt t="25430" x="1606550" y="2609850"/>
          <p14:tracePt t="25446" x="1743075" y="2809875"/>
          <p14:tracePt t="25463" x="1835150" y="2955925"/>
          <p14:tracePt t="25496" x="2032000" y="3206750"/>
          <p14:tracePt t="25529" x="2146300" y="3368675"/>
          <p14:tracePt t="25547" x="2206625" y="3457575"/>
          <p14:tracePt t="25562" x="2225675" y="3489325"/>
          <p14:tracePt t="25579" x="2241550" y="3521075"/>
          <p14:tracePt t="25596" x="2260600" y="3562350"/>
          <p14:tracePt t="25613" x="2273300" y="3594100"/>
          <p14:tracePt t="25629" x="2286000" y="3632200"/>
          <p14:tracePt t="25645" x="2311400" y="3686175"/>
          <p14:tracePt t="25662" x="2324100" y="3711575"/>
          <p14:tracePt t="25679" x="2333625" y="3733800"/>
          <p14:tracePt t="25696" x="2346325" y="3775075"/>
          <p14:tracePt t="25713" x="2365375" y="3806825"/>
          <p14:tracePt t="25729" x="2371725" y="3829050"/>
          <p14:tracePt t="25745" x="2387600" y="3873500"/>
          <p14:tracePt t="25762" x="2400300" y="3895725"/>
          <p14:tracePt t="25779" x="2419350" y="3927475"/>
          <p14:tracePt t="25795" x="2447925" y="3962400"/>
          <p14:tracePt t="25813" x="2457450" y="3971925"/>
          <p14:tracePt t="25829" x="2476500" y="3987800"/>
          <p14:tracePt t="25845" x="2489200" y="3987800"/>
          <p14:tracePt t="25862" x="2501900" y="3987800"/>
          <p14:tracePt t="25880" x="2511425" y="3971925"/>
          <p14:tracePt t="25895" x="2530475" y="3956050"/>
          <p14:tracePt t="25912" x="2543175" y="3933825"/>
          <p14:tracePt t="25929" x="2555875" y="3905250"/>
          <p14:tracePt t="25945" x="2571750" y="3876675"/>
          <p14:tracePt t="25962" x="2587625" y="3844925"/>
          <p14:tracePt t="25979" x="2600325" y="3822700"/>
          <p14:tracePt t="25996" x="2619375" y="3778250"/>
          <p14:tracePt t="26012" x="2619375" y="3762375"/>
          <p14:tracePt t="26029" x="2619375" y="3749675"/>
          <p14:tracePt t="26046" x="2619375" y="3733800"/>
          <p14:tracePt t="26062" x="2619375" y="3724275"/>
          <p14:tracePt t="26079" x="2619375" y="3717925"/>
          <p14:tracePt t="26096" x="2628900" y="3714750"/>
          <p14:tracePt t="26112" x="2644775" y="3714750"/>
          <p14:tracePt t="26129" x="2654300" y="3708400"/>
          <p14:tracePt t="26145" x="2670175" y="3698875"/>
          <p14:tracePt t="26163" x="2679700" y="3692525"/>
          <p14:tracePt t="26181" x="2698750" y="3689350"/>
          <p14:tracePt t="26197" x="2714625" y="3679825"/>
          <p14:tracePt t="26214" x="2736850" y="3667125"/>
          <p14:tracePt t="26229" x="2768600" y="3660775"/>
          <p14:tracePt t="26246" x="2809875" y="3635375"/>
          <p14:tracePt t="26263" x="2835275" y="3625850"/>
          <p14:tracePt t="26280" x="2876550" y="3594100"/>
          <p14:tracePt t="26295" x="2901950" y="3562350"/>
          <p14:tracePt t="26312" x="2940050" y="3536950"/>
          <p14:tracePt t="26330" x="2978150" y="3492500"/>
          <p14:tracePt t="26345" x="3009900" y="3467100"/>
          <p14:tracePt t="26362" x="3035300" y="3435350"/>
          <p14:tracePt t="26380" x="3079750" y="3384550"/>
          <p14:tracePt t="26396" x="3105150" y="3352800"/>
          <p14:tracePt t="26412" x="3140075" y="3295650"/>
          <p14:tracePt t="26430" x="3162300" y="3194050"/>
          <p14:tracePt t="26446" x="3168650" y="3121025"/>
          <p14:tracePt t="26462" x="3175000" y="3067050"/>
          <p14:tracePt t="26480" x="3175000" y="3003550"/>
          <p14:tracePt t="26495" x="3175000" y="2959100"/>
          <p14:tracePt t="26512" x="3175000" y="2924175"/>
          <p14:tracePt t="26530" x="3197225" y="2860675"/>
          <p14:tracePt t="26546" x="3209925" y="2806700"/>
          <p14:tracePt t="26563" x="3216275" y="2768600"/>
          <p14:tracePt t="26580" x="3225800" y="2733675"/>
          <p14:tracePt t="26595" x="3232150" y="2705100"/>
          <p14:tracePt t="26612" x="3232150" y="2682875"/>
          <p14:tracePt t="26630" x="3238500" y="2635250"/>
          <p14:tracePt t="26645" x="3238500" y="2590800"/>
          <p14:tracePt t="26662" x="3238500" y="2552700"/>
          <p14:tracePt t="26680" x="3222625" y="2482850"/>
          <p14:tracePt t="26695" x="3209925" y="2444750"/>
          <p14:tracePt t="26713" x="3197225" y="2406650"/>
          <p14:tracePt t="26730" x="3197225" y="2359025"/>
          <p14:tracePt t="26745" x="3197225" y="2320925"/>
          <p14:tracePt t="26762" x="3197225" y="2270125"/>
          <p14:tracePt t="26779" x="3197225" y="2193925"/>
          <p14:tracePt t="26796" x="3197225" y="2139950"/>
          <p14:tracePt t="26813" x="3197225" y="2095500"/>
          <p14:tracePt t="26829" x="3197225" y="2063750"/>
          <p14:tracePt t="26845" x="3197225" y="2025650"/>
          <p14:tracePt t="26862" x="3197225" y="1990725"/>
          <p14:tracePt t="26879" x="3206750" y="1927225"/>
          <p14:tracePt t="26895" x="3219450" y="1882775"/>
          <p14:tracePt t="26912" x="3241675" y="1835150"/>
          <p14:tracePt t="26929" x="3273425" y="1771650"/>
          <p14:tracePt t="26946" x="3286125" y="1739900"/>
          <p14:tracePt t="26962" x="3295650" y="1708150"/>
          <p14:tracePt t="26979" x="3317875" y="1685925"/>
          <p14:tracePt t="26995" x="3330575" y="1670050"/>
          <p14:tracePt t="27012" x="3346450" y="1647825"/>
          <p14:tracePt t="27029" x="3371850" y="1628775"/>
          <p14:tracePt t="27045" x="3381375" y="1606550"/>
          <p14:tracePt t="27063" x="3394075" y="1581150"/>
          <p14:tracePt t="27079" x="3409950" y="1562100"/>
          <p14:tracePt t="27095" x="3425825" y="1546225"/>
          <p14:tracePt t="27113" x="3432175" y="1536700"/>
          <p14:tracePt t="27129" x="3432175" y="1520825"/>
          <p14:tracePt t="27171" x="3435350" y="1520825"/>
          <p14:tracePt t="27185" x="3435350" y="1524000"/>
          <p14:tracePt t="27195" x="3435350" y="1527175"/>
          <p14:tracePt t="27212" x="3435350" y="1536700"/>
          <p14:tracePt t="27229" x="3435350" y="1558925"/>
          <p14:tracePt t="27245" x="3435350" y="1571625"/>
          <p14:tracePt t="27262" x="3435350" y="1593850"/>
          <p14:tracePt t="27279" x="3435350" y="1635125"/>
          <p14:tracePt t="27296" x="3435350" y="1679575"/>
          <p14:tracePt t="27312" x="3435350" y="1739900"/>
          <p14:tracePt t="27329" x="3435350" y="1825625"/>
          <p14:tracePt t="27345" x="3435350" y="1882775"/>
          <p14:tracePt t="27362" x="3432175" y="1920875"/>
          <p14:tracePt t="27379" x="3413125" y="1984375"/>
          <p14:tracePt t="27396" x="3406775" y="2038350"/>
          <p14:tracePt t="27412" x="3406775" y="2089150"/>
          <p14:tracePt t="27429" x="3394075" y="2171700"/>
          <p14:tracePt t="27446" x="3387725" y="2216150"/>
          <p14:tracePt t="27463" x="3368675" y="2270125"/>
          <p14:tracePt t="27479" x="3349625" y="2301875"/>
          <p14:tracePt t="27496" x="3336925" y="2346325"/>
          <p14:tracePt t="27514" x="3317875" y="2438400"/>
          <p14:tracePt t="27529" x="3302000" y="2501900"/>
          <p14:tracePt t="27546" x="3282950" y="2555875"/>
          <p14:tracePt t="27563" x="3263900" y="2606675"/>
          <p14:tracePt t="27579" x="3251200" y="2635250"/>
          <p14:tracePt t="27595" x="3238500" y="2679700"/>
          <p14:tracePt t="27612" x="3219450" y="2727325"/>
          <p14:tracePt t="27629" x="3187700" y="2790825"/>
          <p14:tracePt t="27646" x="3168650" y="2828925"/>
          <p14:tracePt t="27663" x="3133725" y="2889250"/>
          <p14:tracePt t="27679" x="3114675" y="2921000"/>
          <p14:tracePt t="27695" x="3092450" y="2943225"/>
          <p14:tracePt t="27713" x="3051175" y="3003550"/>
          <p14:tracePt t="27729" x="3019425" y="3051175"/>
          <p14:tracePt t="27745" x="2994025" y="3089275"/>
          <p14:tracePt t="27763" x="2952750" y="3155950"/>
          <p14:tracePt t="27779" x="2940050" y="3194050"/>
          <p14:tracePt t="27796" x="2927350" y="3222625"/>
          <p14:tracePt t="27813" x="2911475" y="3267075"/>
          <p14:tracePt t="27829" x="2892425" y="3289300"/>
          <p14:tracePt t="27845" x="2879725" y="3321050"/>
          <p14:tracePt t="27862" x="2847975" y="3362325"/>
          <p14:tracePt t="27879" x="2819400" y="3387725"/>
          <p14:tracePt t="27895" x="2790825" y="3435350"/>
          <p14:tracePt t="27913" x="2746375" y="3479800"/>
          <p14:tracePt t="27929" x="2727325" y="3511550"/>
          <p14:tracePt t="27945" x="2711450" y="3533775"/>
          <p14:tracePt t="27962" x="2692400" y="3575050"/>
          <p14:tracePt t="27979" x="2679700" y="3600450"/>
          <p14:tracePt t="27995" x="2670175" y="3616325"/>
          <p14:tracePt t="28012" x="2651125" y="3635375"/>
          <p14:tracePt t="28029" x="2635250" y="3651250"/>
          <p14:tracePt t="28045" x="2622550" y="3667125"/>
          <p14:tracePt t="28063" x="2603500" y="3683000"/>
          <p14:tracePt t="28079" x="2593975" y="3692525"/>
          <p14:tracePt t="28095" x="2587625" y="3695700"/>
          <p14:tracePt t="28129" x="2590800" y="3695700"/>
          <p14:tracePt t="28145" x="2600325" y="3689350"/>
          <p14:tracePt t="28162" x="2635250" y="3654425"/>
          <p14:tracePt t="28179" x="2660650" y="3622675"/>
          <p14:tracePt t="28195" x="2695575" y="3562350"/>
          <p14:tracePt t="28212" x="2746375" y="3476625"/>
          <p14:tracePt t="28229" x="2774950" y="3419475"/>
          <p14:tracePt t="28245" x="2800350" y="3381375"/>
          <p14:tracePt t="28262" x="2851150" y="3286125"/>
          <p14:tracePt t="28279" x="2889250" y="3219450"/>
          <p14:tracePt t="28295" x="2917825" y="3140075"/>
          <p14:tracePt t="28312" x="2971800" y="3044825"/>
          <p14:tracePt t="28329" x="2990850" y="3006725"/>
          <p14:tracePt t="28345" x="3009900" y="2952750"/>
          <p14:tracePt t="28362" x="3067050" y="2832100"/>
          <p14:tracePt t="28379" x="3095625" y="2765425"/>
          <p14:tracePt t="28395" x="3130550" y="2708275"/>
          <p14:tracePt t="28413" x="3149600" y="2651125"/>
          <p14:tracePt t="28429" x="3162300" y="2622550"/>
          <p14:tracePt t="28445" x="3178175" y="2609850"/>
          <p14:tracePt t="28462" x="3178175" y="2597150"/>
          <p14:tracePt t="28479" x="3178175" y="2590800"/>
          <p14:tracePt t="28547" x="3178175" y="2593975"/>
          <p14:tracePt t="28554" x="3178175" y="2597150"/>
          <p14:tracePt t="28562" x="3178175" y="2603500"/>
          <p14:tracePt t="28579" x="3178175" y="2616200"/>
          <p14:tracePt t="28595" x="3178175" y="2654300"/>
          <p14:tracePt t="28612" x="3178175" y="2740025"/>
          <p14:tracePt t="28629" x="3178175" y="2790825"/>
          <p14:tracePt t="28646" x="3178175" y="2851150"/>
          <p14:tracePt t="28662" x="3197225" y="3006725"/>
          <p14:tracePt t="28679" x="3203575" y="3089275"/>
          <p14:tracePt t="28696" x="3213100" y="3206750"/>
          <p14:tracePt t="28712" x="3225800" y="3292475"/>
          <p14:tracePt t="28728" x="3251200" y="3390900"/>
          <p14:tracePt t="28745" x="3263900" y="3470275"/>
          <p14:tracePt t="28762" x="3276600" y="3498850"/>
          <p14:tracePt t="28778" x="3282950" y="3521075"/>
          <p14:tracePt t="28796" x="3298825" y="3536950"/>
          <p14:tracePt t="28812" x="3317875" y="3536950"/>
          <p14:tracePt t="28829" x="3327400" y="3530600"/>
          <p14:tracePt t="28846" x="3375025" y="3457575"/>
          <p14:tracePt t="28862" x="3390900" y="3371850"/>
          <p14:tracePt t="28879" x="3409950" y="3241675"/>
          <p14:tracePt t="28896" x="3409950" y="3070225"/>
          <p14:tracePt t="28912" x="3409950" y="2987675"/>
          <p14:tracePt t="28929" x="3403600" y="2892425"/>
          <p14:tracePt t="28946" x="3387725" y="2749550"/>
          <p14:tracePt t="28962" x="3371850" y="2663825"/>
          <p14:tracePt t="28979" x="3340100" y="2597150"/>
          <p14:tracePt t="28995" x="3302000" y="2520950"/>
          <p14:tracePt t="29013" x="3273425" y="2476500"/>
          <p14:tracePt t="29029" x="3260725" y="2444750"/>
          <p14:tracePt t="29046" x="3248025" y="2425700"/>
          <p14:tracePt t="29063" x="3232150" y="2419350"/>
          <p14:tracePt t="29079" x="3225800" y="2419350"/>
          <p14:tracePt t="29095" x="3225800" y="2422525"/>
          <p14:tracePt t="29112" x="3225800" y="2438400"/>
          <p14:tracePt t="29129" x="3225800" y="2451100"/>
          <p14:tracePt t="29145" x="3225800" y="2514600"/>
          <p14:tracePt t="29162" x="3225800" y="2584450"/>
          <p14:tracePt t="29179" x="3225800" y="2644775"/>
          <p14:tracePt t="29195" x="3225800" y="2714625"/>
          <p14:tracePt t="29212" x="3225800" y="2736850"/>
          <p14:tracePt t="29228" x="3225800" y="2759075"/>
          <p14:tracePt t="29246" x="3225800" y="2774950"/>
          <p14:tracePt t="29262" x="3225800" y="2784475"/>
          <p14:tracePt t="29295" x="3225800" y="2771775"/>
          <p14:tracePt t="29312" x="3225800" y="2717800"/>
          <p14:tracePt t="29329" x="3228975" y="2644775"/>
          <p14:tracePt t="29346" x="3244850" y="2536825"/>
          <p14:tracePt t="29362" x="3254375" y="2444750"/>
          <p14:tracePt t="29379" x="3260725" y="2339975"/>
          <p14:tracePt t="29396" x="3260725" y="2209800"/>
          <p14:tracePt t="29412" x="3260725" y="2149475"/>
          <p14:tracePt t="29429" x="3260725" y="2105025"/>
          <p14:tracePt t="29445" x="3260725" y="2044700"/>
          <p14:tracePt t="29462" x="3251200" y="1990725"/>
          <p14:tracePt t="29479" x="3251200" y="1946275"/>
          <p14:tracePt t="29495" x="3251200" y="1863725"/>
          <p14:tracePt t="29513" x="3251200" y="1819275"/>
          <p14:tracePt t="29529" x="3251200" y="1781175"/>
          <p14:tracePt t="29545" x="3238500" y="1695450"/>
          <p14:tracePt t="29562" x="3232150" y="1657350"/>
          <p14:tracePt t="29579" x="3219450" y="1619250"/>
          <p14:tracePt t="29595" x="3213100" y="1597025"/>
          <p14:tracePt t="29612" x="3213100" y="1584325"/>
          <p14:tracePt t="29629" x="3213100" y="1574800"/>
          <p14:tracePt t="29646" x="3213100" y="1558925"/>
          <p14:tracePt t="29662" x="3213100" y="1552575"/>
          <p14:tracePt t="29678" x="3213100" y="1549400"/>
          <p14:tracePt t="29759" x="3213100" y="1555750"/>
          <p14:tracePt t="29766" x="3213100" y="1558925"/>
          <p14:tracePt t="29780" x="3213100" y="1571625"/>
          <p14:tracePt t="29795" x="3213100" y="1581150"/>
          <p14:tracePt t="29812" x="3213100" y="1593850"/>
          <p14:tracePt t="29829" x="3213100" y="1600200"/>
          <p14:tracePt t="29845" x="3213100" y="1603375"/>
          <p14:tracePt t="29862" x="3213100" y="1616075"/>
          <p14:tracePt t="29879" x="3213100" y="1628775"/>
          <p14:tracePt t="29895" x="3213100" y="1663700"/>
          <p14:tracePt t="29912" x="3225800" y="1739900"/>
          <p14:tracePt t="29929" x="3260725" y="1905000"/>
          <p14:tracePt t="29946" x="3260725" y="1987550"/>
          <p14:tracePt t="29962" x="3260725" y="2092325"/>
          <p14:tracePt t="29979" x="3260725" y="2232025"/>
          <p14:tracePt t="29995" x="3260725" y="2314575"/>
          <p14:tracePt t="30012" x="3260725" y="2374900"/>
          <p14:tracePt t="30029" x="3248025" y="2460625"/>
          <p14:tracePt t="30045" x="3235325" y="2514600"/>
          <p14:tracePt t="30062" x="3219450" y="2587625"/>
          <p14:tracePt t="30079" x="3200400" y="2679700"/>
          <p14:tracePt t="30095" x="3181350" y="2717800"/>
          <p14:tracePt t="30112" x="3168650" y="2746375"/>
          <p14:tracePt t="30129" x="3149600" y="2784475"/>
          <p14:tracePt t="30146" x="3140075" y="2813050"/>
          <p14:tracePt t="30163" x="3133725" y="2835275"/>
          <p14:tracePt t="30178" x="3133725" y="2892425"/>
          <p14:tracePt t="30195" x="3143250" y="2943225"/>
          <p14:tracePt t="30212" x="3165475" y="3009900"/>
          <p14:tracePt t="30229" x="3238500" y="3130550"/>
          <p14:tracePt t="30245" x="3359150" y="3267075"/>
          <p14:tracePt t="30263" x="3546475" y="3444875"/>
          <p14:tracePt t="30278" x="3917950" y="3695700"/>
          <p14:tracePt t="30296" x="4152900" y="3857625"/>
          <p14:tracePt t="30313" x="4365625" y="4006850"/>
          <p14:tracePt t="30330" x="4654550" y="4162425"/>
          <p14:tracePt t="30346" x="4778375" y="4225925"/>
          <p14:tracePt t="30363" x="4889500" y="4276725"/>
          <p14:tracePt t="30379" x="5006975" y="4321175"/>
          <p14:tracePt t="30395" x="5073650" y="4352925"/>
          <p14:tracePt t="30412" x="5118100" y="4365625"/>
          <p14:tracePt t="30429" x="5153025" y="4371975"/>
          <p14:tracePt t="30445" x="5175250" y="4371975"/>
          <p14:tracePt t="30463" x="5184775" y="4365625"/>
          <p14:tracePt t="30479" x="5197475" y="4343400"/>
          <p14:tracePt t="30496" x="5222875" y="4311650"/>
          <p14:tracePt t="30512" x="5235575" y="4267200"/>
          <p14:tracePt t="30529" x="5270500" y="4184650"/>
          <p14:tracePt t="30545" x="5283200" y="4140200"/>
          <p14:tracePt t="30564" x="5324475" y="4083050"/>
          <p14:tracePt t="30579" x="5346700" y="4057650"/>
          <p14:tracePt t="30596" x="5394325" y="4032250"/>
          <p14:tracePt t="30613" x="5464175" y="3968750"/>
          <p14:tracePt t="30629" x="5518150" y="3898900"/>
          <p14:tracePt t="30645" x="5559425" y="3819525"/>
          <p14:tracePt t="30663" x="5613400" y="3702050"/>
          <p14:tracePt t="30679" x="5638800" y="3663950"/>
          <p14:tracePt t="30695" x="5673725" y="3616325"/>
          <p14:tracePt t="30713" x="5699125" y="3559175"/>
          <p14:tracePt t="30729" x="5753100" y="3463925"/>
          <p14:tracePt t="30745" x="5781675" y="3384550"/>
          <p14:tracePt t="30763" x="5810250" y="3302000"/>
          <p14:tracePt t="30779" x="5810250" y="3257550"/>
          <p14:tracePt t="30795" x="5810250" y="3235325"/>
          <p14:tracePt t="30813" x="5810250" y="3200400"/>
          <p14:tracePt t="30829" x="5810250" y="3184525"/>
          <p14:tracePt t="30845" x="5810250" y="3175000"/>
          <p14:tracePt t="30863" x="5845175" y="3152775"/>
          <p14:tracePt t="30879" x="5889625" y="3140075"/>
          <p14:tracePt t="30896" x="5953125" y="3127375"/>
          <p14:tracePt t="30913" x="6054725" y="3111500"/>
          <p14:tracePt t="30929" x="6115050" y="3105150"/>
          <p14:tracePt t="30945" x="6175375" y="3108325"/>
          <p14:tracePt t="30962" x="6248400" y="3127375"/>
          <p14:tracePt t="30979" x="6292850" y="3140075"/>
          <p14:tracePt t="30996" x="6337300" y="3152775"/>
          <p14:tracePt t="31014" x="6365875" y="3171825"/>
          <p14:tracePt t="31030" x="6375400" y="3171825"/>
          <p14:tracePt t="31046" x="6381750" y="3171825"/>
          <p14:tracePt t="31079" x="6378575" y="3171825"/>
          <p14:tracePt t="31095" x="6369050" y="3178175"/>
          <p14:tracePt t="31112" x="6343650" y="3194050"/>
          <p14:tracePt t="31128" x="6305550" y="3206750"/>
          <p14:tracePt t="31145" x="6267450" y="3225800"/>
          <p14:tracePt t="31162" x="6232525" y="3225800"/>
          <p14:tracePt t="31179" x="6223000" y="3225800"/>
          <p14:tracePt t="31195" x="6210300" y="3228975"/>
          <p14:tracePt t="31212" x="6197600" y="3228975"/>
          <p14:tracePt t="31228" x="6200775" y="3228975"/>
          <p14:tracePt t="31245" x="6229350" y="3228975"/>
          <p14:tracePt t="31262" x="6350000" y="3251200"/>
          <p14:tracePt t="31278" x="6502400" y="3279775"/>
          <p14:tracePt t="31295" x="6645275" y="3333750"/>
          <p14:tracePt t="31312" x="6851650" y="3422650"/>
          <p14:tracePt t="31329" x="6975475" y="3473450"/>
          <p14:tracePt t="31345" x="7058025" y="3530600"/>
          <p14:tracePt t="31362" x="7153275" y="3584575"/>
          <p14:tracePt t="31379" x="7191375" y="3603625"/>
          <p14:tracePt t="31395" x="7223125" y="3613150"/>
          <p14:tracePt t="31412" x="7245350" y="3638550"/>
          <p14:tracePt t="31428" x="7254875" y="3641725"/>
          <p14:tracePt t="31498" x="7251700" y="3641725"/>
          <p14:tracePt t="31505" x="7248525" y="3641725"/>
          <p14:tracePt t="31512" x="7242175" y="3641725"/>
          <p14:tracePt t="31529" x="7232650" y="3641725"/>
          <p14:tracePt t="31545" x="7204075" y="3641725"/>
          <p14:tracePt t="31562" x="7162800" y="3660775"/>
          <p14:tracePt t="31579" x="7131050" y="3692525"/>
          <p14:tracePt t="31596" x="7102475" y="3740150"/>
          <p14:tracePt t="31613" x="7080250" y="3905250"/>
          <p14:tracePt t="31629" x="7092950" y="4054475"/>
          <p14:tracePt t="31645" x="7131050" y="4229100"/>
          <p14:tracePt t="31663" x="7191375" y="4422775"/>
          <p14:tracePt t="31678" x="7245350" y="4578350"/>
          <p14:tracePt t="31695" x="7308850" y="4702175"/>
          <p14:tracePt t="31712" x="7410450" y="4857750"/>
          <p14:tracePt t="31729" x="7486650" y="4940300"/>
          <p14:tracePt t="31745" x="7559675" y="5013325"/>
          <p14:tracePt t="31762" x="7670800" y="5092700"/>
          <p14:tracePt t="31779" x="7737475" y="5114925"/>
          <p14:tracePt t="31795" x="7791450" y="5121275"/>
          <p14:tracePt t="31812" x="7832725" y="5121275"/>
          <p14:tracePt t="31829" x="7842250" y="5111750"/>
          <p14:tracePt t="31845" x="7842250" y="5102225"/>
          <p14:tracePt t="31862" x="7835900" y="5086350"/>
          <p14:tracePt t="31879" x="7797800" y="5073650"/>
          <p14:tracePt t="31895" x="7689850" y="5048250"/>
          <p14:tracePt t="31913" x="7435850" y="5003800"/>
          <p14:tracePt t="31929" x="7261225" y="4984750"/>
          <p14:tracePt t="31945" x="7077075" y="4965700"/>
          <p14:tracePt t="31962" x="6826250" y="4949825"/>
          <p14:tracePt t="31979" x="6642100" y="4949825"/>
          <p14:tracePt t="31996" x="6391275" y="4949825"/>
          <p14:tracePt t="32013" x="6207125" y="4953000"/>
          <p14:tracePt t="32032" x="5978525" y="4972050"/>
          <p14:tracePt t="32046" x="5880100" y="4987925"/>
          <p14:tracePt t="32062" x="5803900" y="5010150"/>
          <p14:tracePt t="32079" x="5759450" y="5022850"/>
          <p14:tracePt t="32095" x="5718175" y="5041900"/>
          <p14:tracePt t="32112" x="5692775" y="5051425"/>
          <p14:tracePt t="32129" x="5664200" y="5070475"/>
          <p14:tracePt t="32145" x="5622925" y="5070475"/>
          <p14:tracePt t="32162" x="5594350" y="5070475"/>
          <p14:tracePt t="32179" x="5568950" y="5057775"/>
          <p14:tracePt t="32196" x="5546725" y="5026025"/>
          <p14:tracePt t="32212" x="5534025" y="4975225"/>
          <p14:tracePt t="32229" x="5546725" y="4879975"/>
          <p14:tracePt t="32245" x="5572125" y="4714875"/>
          <p14:tracePt t="32262" x="5584825" y="4629150"/>
          <p14:tracePt t="32279" x="5603875" y="4479925"/>
          <p14:tracePt t="32295" x="5638800" y="4289425"/>
          <p14:tracePt t="32312" x="5651500" y="4216400"/>
          <p14:tracePt t="32329" x="5667375" y="4149725"/>
          <p14:tracePt t="32345" x="5702300" y="4067175"/>
          <p14:tracePt t="32362" x="5715000" y="4029075"/>
          <p14:tracePt t="32378" x="5721350" y="4013200"/>
          <p14:tracePt t="32395" x="5721350" y="3990975"/>
          <p14:tracePt t="32503" x="5718175" y="3990975"/>
          <p14:tracePt t="32510" x="5711825" y="3990975"/>
          <p14:tracePt t="32517" x="5708650" y="4000500"/>
          <p14:tracePt t="32528" x="5695950" y="4006850"/>
          <p14:tracePt t="32545" x="5670550" y="4022725"/>
          <p14:tracePt t="32562" x="5638800" y="4032250"/>
          <p14:tracePt t="32579" x="5600700" y="4044950"/>
          <p14:tracePt t="32595" x="5543550" y="4079875"/>
          <p14:tracePt t="32612" x="5505450" y="4098925"/>
          <p14:tracePt t="32629" x="5464175" y="4130675"/>
          <p14:tracePt t="32645" x="5407025" y="4162425"/>
          <p14:tracePt t="32662" x="5359400" y="4197350"/>
          <p14:tracePt t="32678" x="5311775" y="4222750"/>
          <p14:tracePt t="32695" x="5267325" y="4267200"/>
          <p14:tracePt t="32712" x="5229225" y="4292600"/>
          <p14:tracePt t="32729" x="5203825" y="4318000"/>
          <p14:tracePt t="32745" x="5153025" y="4349750"/>
          <p14:tracePt t="32762" x="5108575" y="4368800"/>
          <p14:tracePt t="32779" x="5070475" y="4387850"/>
          <p14:tracePt t="32795" x="5006975" y="4406900"/>
          <p14:tracePt t="32812" x="4975225" y="4419600"/>
          <p14:tracePt t="32829" x="4953000" y="4429125"/>
          <p14:tracePt t="32845" x="4924425" y="4454525"/>
          <p14:tracePt t="32862" x="4914900" y="4464050"/>
          <p14:tracePt t="32879" x="4905375" y="4467225"/>
          <p14:tracePt t="32895" x="4889500" y="4483100"/>
          <p14:tracePt t="32912" x="4879975" y="4498975"/>
          <p14:tracePt t="32929" x="4873625" y="4514850"/>
          <p14:tracePt t="32946" x="4870450" y="4524375"/>
          <p14:tracePt t="32963" x="4870450" y="4552950"/>
          <p14:tracePt t="32980" x="4870450" y="4584700"/>
          <p14:tracePt t="32996" x="4870450" y="4613275"/>
          <p14:tracePt t="33012" x="4870450" y="4635500"/>
          <p14:tracePt t="33029" x="4870450" y="4670425"/>
          <p14:tracePt t="33046" x="4876800" y="4679950"/>
          <p14:tracePt t="33063" x="4892675" y="4689475"/>
          <p14:tracePt t="33079" x="4924425" y="4702175"/>
          <p14:tracePt t="33095" x="4953000" y="4702175"/>
          <p14:tracePt t="33111" x="4975225" y="4699000"/>
          <p14:tracePt t="33129" x="5019675" y="4673600"/>
          <p14:tracePt t="33145" x="5045075" y="4635500"/>
          <p14:tracePt t="33161" x="5076825" y="4594225"/>
          <p14:tracePt t="33179" x="5114925" y="4537075"/>
          <p14:tracePt t="33195" x="5143500" y="4495800"/>
          <p14:tracePt t="33211" x="5162550" y="4473575"/>
          <p14:tracePt t="33229" x="5194300" y="4422775"/>
          <p14:tracePt t="33245" x="5203825" y="4413250"/>
          <p14:tracePt t="33261" x="5203825" y="4403725"/>
          <p14:tracePt t="33279" x="5203825" y="43910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escription de cette image, également commentée ci-aprè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2250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7738" y="3143250"/>
            <a:ext cx="311626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ZoneTexte 3"/>
          <p:cNvSpPr txBox="1">
            <a:spLocks noChangeArrowheads="1"/>
          </p:cNvSpPr>
          <p:nvPr/>
        </p:nvSpPr>
        <p:spPr bwMode="auto">
          <a:xfrm>
            <a:off x="0" y="55721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Solanum nigrum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ou morelle noire, plante annuelle à baies noires riches en solanine hautement toxiques voir mortelles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870"/>
    </mc:Choice>
    <mc:Fallback>
      <p:transition spd="slow" advTm="38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574" x="5124450" y="4397375"/>
          <p14:tracePt t="1583" x="5032375" y="4406900"/>
          <p14:tracePt t="1589" x="4940300" y="4425950"/>
          <p14:tracePt t="1603" x="4718050" y="4483100"/>
          <p14:tracePt t="1620" x="4518025" y="4540250"/>
          <p14:tracePt t="1636" x="4308475" y="4635500"/>
          <p14:tracePt t="1669" x="3730625" y="4962525"/>
          <p14:tracePt t="1704" x="3270250" y="5260975"/>
          <p14:tracePt t="1721" x="3121025" y="5362575"/>
          <p14:tracePt t="1737" x="3003550" y="5470525"/>
          <p14:tracePt t="1752" x="2860675" y="5632450"/>
          <p14:tracePt t="1769" x="2781300" y="5746750"/>
          <p14:tracePt t="1787" x="2701925" y="5861050"/>
          <p14:tracePt t="1803" x="2625725" y="6032500"/>
          <p14:tracePt t="1820" x="2593975" y="6121400"/>
          <p14:tracePt t="1836" x="2578100" y="6194425"/>
          <p14:tracePt t="1853" x="2571750" y="6267450"/>
          <p14:tracePt t="2201" x="2479675" y="6251575"/>
          <p14:tracePt t="2208" x="2362200" y="6232525"/>
          <p14:tracePt t="2223" x="2159000" y="6223000"/>
          <p14:tracePt t="2240" x="2009775" y="6223000"/>
          <p14:tracePt t="2259" x="1825625" y="6223000"/>
          <p14:tracePt t="2273" x="1733550" y="6223000"/>
          <p14:tracePt t="2293" x="1657350" y="6229350"/>
          <p14:tracePt t="2319" x="1562100" y="6229350"/>
          <p14:tracePt t="2352" x="1470025" y="6229350"/>
          <p14:tracePt t="2369" x="1447800" y="6235700"/>
          <p14:tracePt t="2387" x="1428750" y="6235700"/>
          <p14:tracePt t="2403" x="1419225" y="6235700"/>
          <p14:tracePt t="2419" x="1409700" y="6235700"/>
          <p14:tracePt t="2437" x="1393825" y="6235700"/>
          <p14:tracePt t="2453" x="1377950" y="6229350"/>
          <p14:tracePt t="2470" x="1368425" y="6219825"/>
          <p14:tracePt t="2487" x="1362075" y="6197600"/>
          <p14:tracePt t="2503" x="1362075" y="6188075"/>
          <p14:tracePt t="2519" x="1362075" y="6178550"/>
          <p14:tracePt t="2536" x="1362075" y="6162675"/>
          <p14:tracePt t="2553" x="1362075" y="6153150"/>
          <p14:tracePt t="2569" x="1362075" y="6149975"/>
          <p14:tracePt t="2586" x="1371600" y="6143625"/>
          <p14:tracePt t="2603" x="1381125" y="6140450"/>
          <p14:tracePt t="2619" x="1406525" y="6134100"/>
          <p14:tracePt t="2636" x="1463675" y="6134100"/>
          <p14:tracePt t="2653" x="1514475" y="6134100"/>
          <p14:tracePt t="2669" x="1590675" y="6143625"/>
          <p14:tracePt t="2686" x="1701800" y="6175375"/>
          <p14:tracePt t="2702" x="1765300" y="6181725"/>
          <p14:tracePt t="2719" x="1825625" y="6181725"/>
          <p14:tracePt t="2736" x="1920875" y="6181725"/>
          <p14:tracePt t="2753" x="1990725" y="6181725"/>
          <p14:tracePt t="2769" x="2054225" y="6162675"/>
          <p14:tracePt t="2787" x="2133600" y="6156325"/>
          <p14:tracePt t="2803" x="2171700" y="6156325"/>
          <p14:tracePt t="2819" x="2193925" y="6156325"/>
          <p14:tracePt t="2836" x="2222500" y="6146800"/>
          <p14:tracePt t="2853" x="2232025" y="6146800"/>
          <p14:tracePt t="2869" x="2241550" y="6146800"/>
          <p14:tracePt t="2886" x="2257425" y="6146800"/>
          <p14:tracePt t="2902" x="2270125" y="6146800"/>
          <p14:tracePt t="2919" x="2282825" y="6146800"/>
          <p14:tracePt t="2936" x="2295525" y="6146800"/>
          <p14:tracePt t="2953" x="2301875" y="6146800"/>
          <p14:tracePt t="3014" x="2305050" y="6146800"/>
          <p14:tracePt t="3021" x="2314575" y="6146800"/>
          <p14:tracePt t="3036" x="2320925" y="6146800"/>
          <p14:tracePt t="3863" x="2365375" y="6146800"/>
          <p14:tracePt t="3869" x="2435225" y="6146800"/>
          <p14:tracePt t="3876" x="2505075" y="6146800"/>
          <p14:tracePt t="3889" x="2584450" y="6143625"/>
          <p14:tracePt t="3908" x="2819400" y="6096000"/>
          <p14:tracePt t="3926" x="3101975" y="6003925"/>
          <p14:tracePt t="3953" x="3489325" y="5911850"/>
          <p14:tracePt t="3987" x="4127500" y="5800725"/>
          <p14:tracePt t="4004" x="4502150" y="5791200"/>
          <p14:tracePt t="4020" x="4727575" y="5791200"/>
          <p14:tracePt t="4040" x="5089525" y="5791200"/>
          <p14:tracePt t="4052" x="5216525" y="5791200"/>
          <p14:tracePt t="4069" x="5667375" y="5791200"/>
          <p14:tracePt t="4085" x="6019800" y="5781675"/>
          <p14:tracePt t="4103" x="6280150" y="5781675"/>
          <p14:tracePt t="4119" x="6740525" y="5746750"/>
          <p14:tracePt t="4136" x="6946900" y="5727700"/>
          <p14:tracePt t="4154" x="7248525" y="5670550"/>
          <p14:tracePt t="4170" x="7400925" y="5626100"/>
          <p14:tracePt t="4186" x="7566025" y="5588000"/>
          <p14:tracePt t="4203" x="7699375" y="5546725"/>
          <p14:tracePt t="4219" x="7835900" y="5505450"/>
          <p14:tracePt t="4236" x="7912100" y="5467350"/>
          <p14:tracePt t="4252" x="7969250" y="5438775"/>
          <p14:tracePt t="4269" x="8032750" y="5359400"/>
          <p14:tracePt t="4286" x="8067675" y="5260975"/>
          <p14:tracePt t="4303" x="8074025" y="5184775"/>
          <p14:tracePt t="4319" x="8074025" y="5108575"/>
          <p14:tracePt t="4336" x="8074025" y="5057775"/>
          <p14:tracePt t="4352" x="8070850" y="5003800"/>
          <p14:tracePt t="4369" x="8058150" y="4940300"/>
          <p14:tracePt t="4386" x="8051800" y="4911725"/>
          <p14:tracePt t="4402" x="8045450" y="4889500"/>
          <p14:tracePt t="4420" x="8029575" y="4845050"/>
          <p14:tracePt t="4436" x="8016875" y="4822825"/>
          <p14:tracePt t="4454" x="8004175" y="4765675"/>
          <p14:tracePt t="4469" x="7988300" y="4695825"/>
          <p14:tracePt t="4486" x="7966075" y="4606925"/>
          <p14:tracePt t="4503" x="7959725" y="4476750"/>
          <p14:tracePt t="4519" x="7943850" y="4413250"/>
          <p14:tracePt t="4536" x="7937500" y="4343400"/>
          <p14:tracePt t="4553" x="7915275" y="4254500"/>
          <p14:tracePt t="4569" x="7908925" y="4210050"/>
          <p14:tracePt t="4585" x="7889875" y="4156075"/>
          <p14:tracePt t="4603" x="7870825" y="4098925"/>
          <p14:tracePt t="4619" x="7851775" y="4067175"/>
          <p14:tracePt t="4636" x="7820025" y="4035425"/>
          <p14:tracePt t="4653" x="7794625" y="3994150"/>
          <p14:tracePt t="4669" x="7778750" y="3962400"/>
          <p14:tracePt t="4685" x="7747000" y="3937000"/>
          <p14:tracePt t="4702" x="7702550" y="3917950"/>
          <p14:tracePt t="4719" x="7680325" y="3902075"/>
          <p14:tracePt t="4736" x="7635875" y="3889375"/>
          <p14:tracePt t="4753" x="7550150" y="3854450"/>
          <p14:tracePt t="4769" x="7480300" y="3816350"/>
          <p14:tracePt t="4786" x="7413625" y="3784600"/>
          <p14:tracePt t="4802" x="7334250" y="3765550"/>
          <p14:tracePt t="4819" x="7289800" y="3746500"/>
          <p14:tracePt t="4836" x="7251700" y="3733800"/>
          <p14:tracePt t="4853" x="7178675" y="3714750"/>
          <p14:tracePt t="4869" x="7124700" y="3714750"/>
          <p14:tracePt t="4885" x="7073900" y="3714750"/>
          <p14:tracePt t="4902" x="7016750" y="3714750"/>
          <p14:tracePt t="4919" x="6994525" y="3714750"/>
          <p14:tracePt t="4936" x="6965950" y="3717925"/>
          <p14:tracePt t="4952" x="6931025" y="3733800"/>
          <p14:tracePt t="4969" x="6899275" y="3746500"/>
          <p14:tracePt t="4985" x="6883400" y="3762375"/>
          <p14:tracePt t="5002" x="6845300" y="3800475"/>
          <p14:tracePt t="5019" x="6819900" y="3829050"/>
          <p14:tracePt t="5036" x="6804025" y="3854450"/>
          <p14:tracePt t="5053" x="6765925" y="3898900"/>
          <p14:tracePt t="5069" x="6740525" y="3924300"/>
          <p14:tracePt t="5085" x="6708775" y="3956050"/>
          <p14:tracePt t="5103" x="6683375" y="4019550"/>
          <p14:tracePt t="5119" x="6670675" y="4064000"/>
          <p14:tracePt t="5137" x="6651625" y="4111625"/>
          <p14:tracePt t="5153" x="6632575" y="4175125"/>
          <p14:tracePt t="5169" x="6619875" y="4213225"/>
          <p14:tracePt t="5186" x="6607175" y="4251325"/>
          <p14:tracePt t="5202" x="6578600" y="4314825"/>
          <p14:tracePt t="5219" x="6565900" y="4359275"/>
          <p14:tracePt t="5236" x="6565900" y="4419600"/>
          <p14:tracePt t="5252" x="6559550" y="4489450"/>
          <p14:tracePt t="5270" x="6553200" y="4533900"/>
          <p14:tracePt t="5286" x="6546850" y="4572000"/>
          <p14:tracePt t="5303" x="6527800" y="4629150"/>
          <p14:tracePt t="5319" x="6521450" y="4683125"/>
          <p14:tracePt t="5336" x="6521450" y="4733925"/>
          <p14:tracePt t="5352" x="6521450" y="4803775"/>
          <p14:tracePt t="5369" x="6521450" y="4841875"/>
          <p14:tracePt t="5387" x="6521450" y="4902200"/>
          <p14:tracePt t="5403" x="6521450" y="4940300"/>
          <p14:tracePt t="5419" x="6521450" y="4984750"/>
          <p14:tracePt t="5436" x="6521450" y="5013325"/>
          <p14:tracePt t="5452" x="6543675" y="5070475"/>
          <p14:tracePt t="5469" x="6556375" y="5108575"/>
          <p14:tracePt t="5486" x="6569075" y="5133975"/>
          <p14:tracePt t="5502" x="6607175" y="5184775"/>
          <p14:tracePt t="5520" x="6645275" y="5216525"/>
          <p14:tracePt t="5536" x="6711950" y="5264150"/>
          <p14:tracePt t="5552" x="6759575" y="5295900"/>
          <p14:tracePt t="5569" x="6804025" y="5318125"/>
          <p14:tracePt t="5586" x="6886575" y="5337175"/>
          <p14:tracePt t="5603" x="6972300" y="5353050"/>
          <p14:tracePt t="5619" x="7080250" y="5378450"/>
          <p14:tracePt t="5636" x="7200900" y="5384800"/>
          <p14:tracePt t="5652" x="7258050" y="5384800"/>
          <p14:tracePt t="5669" x="7318375" y="5384800"/>
          <p14:tracePt t="5687" x="7407275" y="5375275"/>
          <p14:tracePt t="5703" x="7473950" y="5353050"/>
          <p14:tracePt t="5719" x="7537450" y="5337175"/>
          <p14:tracePt t="5737" x="7616825" y="5318125"/>
          <p14:tracePt t="5752" x="7683500" y="5305425"/>
          <p14:tracePt t="5769" x="7747000" y="5283200"/>
          <p14:tracePt t="5786" x="7826375" y="5283200"/>
          <p14:tracePt t="5802" x="7870825" y="5276850"/>
          <p14:tracePt t="5819" x="7893050" y="5276850"/>
          <p14:tracePt t="5836" x="7934325" y="5257800"/>
          <p14:tracePt t="5852" x="7950200" y="5248275"/>
          <p14:tracePt t="5869" x="7972425" y="5229225"/>
          <p14:tracePt t="5886" x="8032750" y="5191125"/>
          <p14:tracePt t="5902" x="8070850" y="5159375"/>
          <p14:tracePt t="5919" x="8096250" y="5133975"/>
          <p14:tracePt t="5935" x="8134350" y="5099050"/>
          <p14:tracePt t="5952" x="8143875" y="5083175"/>
          <p14:tracePt t="5969" x="8153400" y="5057775"/>
          <p14:tracePt t="5987" x="8178800" y="5016500"/>
          <p14:tracePt t="6003" x="8178800" y="4978400"/>
          <p14:tracePt t="6019" x="8178800" y="4949825"/>
          <p14:tracePt t="6036" x="8178800" y="4895850"/>
          <p14:tracePt t="6053" x="8169275" y="4848225"/>
          <p14:tracePt t="6069" x="8156575" y="4826000"/>
          <p14:tracePt t="6086" x="8137525" y="4784725"/>
          <p14:tracePt t="6102" x="8121650" y="4768850"/>
          <p14:tracePt t="6118" x="8099425" y="4743450"/>
          <p14:tracePt t="6136" x="8061325" y="4711700"/>
          <p14:tracePt t="6152" x="8029575" y="4679950"/>
          <p14:tracePt t="6169" x="8004175" y="4657725"/>
          <p14:tracePt t="6185" x="7947025" y="4610100"/>
          <p14:tracePt t="6202" x="7908925" y="4584700"/>
          <p14:tracePt t="6219" x="7867650" y="4546600"/>
          <p14:tracePt t="6236" x="7800975" y="4498975"/>
          <p14:tracePt t="6252" x="7759700" y="4464050"/>
          <p14:tracePt t="6268" x="7727950" y="4441825"/>
          <p14:tracePt t="6286" x="7661275" y="4394200"/>
          <p14:tracePt t="6302" x="7613650" y="4349750"/>
          <p14:tracePt t="6320" x="7562850" y="4308475"/>
          <p14:tracePt t="6336" x="7483475" y="4251325"/>
          <p14:tracePt t="6353" x="7435850" y="4222750"/>
          <p14:tracePt t="6369" x="7388225" y="4187825"/>
          <p14:tracePt t="6386" x="7283450" y="4137025"/>
          <p14:tracePt t="6402" x="7245350" y="4124325"/>
          <p14:tracePt t="6419" x="7213600" y="4111625"/>
          <p14:tracePt t="6435" x="7178675" y="4092575"/>
          <p14:tracePt t="6452" x="7150100" y="4092575"/>
          <p14:tracePt t="6469" x="7127875" y="4092575"/>
          <p14:tracePt t="6485" x="7096125" y="4092575"/>
          <p14:tracePt t="6502" x="7070725" y="4095750"/>
          <p14:tracePt t="6519" x="7042150" y="4108450"/>
          <p14:tracePt t="6535" x="7000875" y="4127500"/>
          <p14:tracePt t="6553" x="6953250" y="4159250"/>
          <p14:tracePt t="6569" x="6905625" y="4187825"/>
          <p14:tracePt t="6586" x="6838950" y="4232275"/>
          <p14:tracePt t="6602" x="6800850" y="4257675"/>
          <p14:tracePt t="6620" x="6746875" y="4305300"/>
          <p14:tracePt t="6636" x="6696075" y="4346575"/>
          <p14:tracePt t="6652" x="6645275" y="4397375"/>
          <p14:tracePt t="6670" x="6591300" y="4505325"/>
          <p14:tracePt t="6686" x="6559550" y="4543425"/>
          <p14:tracePt t="6703" x="6540500" y="4591050"/>
          <p14:tracePt t="6719" x="6521450" y="4654550"/>
          <p14:tracePt t="6735" x="6508750" y="4699000"/>
          <p14:tracePt t="6752" x="6508750" y="4737100"/>
          <p14:tracePt t="6769" x="6508750" y="4791075"/>
          <p14:tracePt t="6786" x="6508750" y="4819650"/>
          <p14:tracePt t="6802" x="6508750" y="4841875"/>
          <p14:tracePt t="6819" x="6508750" y="4883150"/>
          <p14:tracePt t="6836" x="6508750" y="4892675"/>
          <p14:tracePt t="6852" x="6508750" y="4902200"/>
          <p14:tracePt t="6869" x="6508750" y="4921250"/>
          <p14:tracePt t="6885" x="6515100" y="4933950"/>
          <p14:tracePt t="6902" x="6521450" y="4943475"/>
          <p14:tracePt t="6919" x="6534150" y="4956175"/>
          <p14:tracePt t="6935" x="6540500" y="4956175"/>
          <p14:tracePt t="6953" x="6550025" y="4962525"/>
          <p14:tracePt t="6969" x="6565900" y="4972050"/>
          <p14:tracePt t="6986" x="6575425" y="4978400"/>
          <p14:tracePt t="7018" x="6575425" y="4981575"/>
          <p14:tracePt t="7084" x="6581775" y="4987925"/>
          <p14:tracePt t="7091" x="6584950" y="4991100"/>
          <p14:tracePt t="7103" x="6591300" y="4991100"/>
          <p14:tracePt t="7119" x="6604000" y="5006975"/>
          <p14:tracePt t="7135" x="6619875" y="5022850"/>
          <p14:tracePt t="7152" x="6632575" y="5029200"/>
          <p14:tracePt t="7168" x="6645275" y="5029200"/>
          <p14:tracePt t="7185" x="6654800" y="5029200"/>
          <p14:tracePt t="7202" x="6670675" y="5029200"/>
          <p14:tracePt t="7219" x="6689725" y="5029200"/>
          <p14:tracePt t="7235" x="6721475" y="5029200"/>
          <p14:tracePt t="7252" x="6756400" y="5035550"/>
          <p14:tracePt t="7269" x="6829425" y="5054600"/>
          <p14:tracePt t="7286" x="6889750" y="5060950"/>
          <p14:tracePt t="7303" x="6950075" y="5060950"/>
          <p14:tracePt t="7319" x="7035800" y="5060950"/>
          <p14:tracePt t="7336" x="7089775" y="5057775"/>
          <p14:tracePt t="7352" x="7134225" y="5045075"/>
          <p14:tracePt t="7368" x="7197725" y="5032375"/>
          <p14:tracePt t="7385" x="7245350" y="5013325"/>
          <p14:tracePt t="7402" x="7289800" y="5000625"/>
          <p14:tracePt t="7419" x="7362825" y="4984750"/>
          <p14:tracePt t="7435" x="7410450" y="4972050"/>
          <p14:tracePt t="7452" x="7432675" y="4972050"/>
          <p14:tracePt t="7469" x="7464425" y="4968875"/>
          <p14:tracePt t="7485" x="7473950" y="4968875"/>
          <p14:tracePt t="7502" x="7483475" y="4968875"/>
          <p14:tracePt t="7519" x="7496175" y="4968875"/>
          <p14:tracePt t="7535" x="7496175" y="4962525"/>
          <p14:tracePt t="7783" x="7483475" y="4962525"/>
          <p14:tracePt t="7790" x="7454900" y="4962525"/>
          <p14:tracePt t="7803" x="7397750" y="4962525"/>
          <p14:tracePt t="7819" x="7327900" y="4962525"/>
          <p14:tracePt t="7835" x="7235825" y="4962525"/>
          <p14:tracePt t="7853" x="7083425" y="4968875"/>
          <p14:tracePt t="7869" x="6962775" y="4984750"/>
          <p14:tracePt t="7885" x="6813550" y="5003800"/>
          <p14:tracePt t="7902" x="6600825" y="5048250"/>
          <p14:tracePt t="7919" x="6438900" y="5083175"/>
          <p14:tracePt t="7935" x="6264275" y="5111750"/>
          <p14:tracePt t="7953" x="6061075" y="5165725"/>
          <p14:tracePt t="7968" x="5908675" y="5191125"/>
          <p14:tracePt t="7985" x="5800725" y="5207000"/>
          <p14:tracePt t="8003" x="5689600" y="5238750"/>
          <p14:tracePt t="8019" x="5651500" y="5251450"/>
          <p14:tracePt t="8035" x="5622925" y="5257800"/>
          <p14:tracePt t="8052" x="5600700" y="5267325"/>
          <p14:tracePt t="8068" x="5591175" y="5273675"/>
          <p14:tracePt t="8085" x="5575300" y="5289550"/>
          <p14:tracePt t="8102" x="5559425" y="5302250"/>
          <p14:tracePt t="8119" x="5556250" y="5311775"/>
          <p14:tracePt t="8135" x="5556250" y="5324475"/>
          <p14:tracePt t="8153" x="5556250" y="5334000"/>
          <p14:tracePt t="8438" x="5492750" y="5334000"/>
          <p14:tracePt t="8446" x="5422900" y="5334000"/>
          <p14:tracePt t="8453" x="5343525" y="5343525"/>
          <p14:tracePt t="8469" x="5181600" y="5359400"/>
          <p14:tracePt t="8486" x="5060950" y="5384800"/>
          <p14:tracePt t="8502" x="4892675" y="5445125"/>
          <p14:tracePt t="8519" x="4768850" y="5489575"/>
          <p14:tracePt t="8535" x="4667250" y="5549900"/>
          <p14:tracePt t="8552" x="4546600" y="5619750"/>
          <p14:tracePt t="8568" x="4479925" y="5651500"/>
          <p14:tracePt t="8586" x="4413250" y="5689600"/>
          <p14:tracePt t="8587" x="4371975" y="5705475"/>
          <p14:tracePt t="8602" x="4324350" y="5737225"/>
          <p14:tracePt t="8619" x="4276725" y="5765800"/>
          <p14:tracePt t="8638" x="4210050" y="5813425"/>
          <p14:tracePt t="8653" x="4165600" y="5838825"/>
          <p14:tracePt t="8669" x="4124325" y="5870575"/>
          <p14:tracePt t="8686" x="4051300" y="5911850"/>
          <p14:tracePt t="8702" x="3987800" y="5924550"/>
          <p14:tracePt t="8719" x="3930650" y="5946775"/>
          <p14:tracePt t="8736" x="3883025" y="5959475"/>
          <p14:tracePt t="8752" x="3819525" y="5978525"/>
          <p14:tracePt t="8768" x="3784600" y="5984875"/>
          <p14:tracePt t="8785" x="3740150" y="5984875"/>
          <p14:tracePt t="8802" x="3670300" y="5984875"/>
          <p14:tracePt t="8819" x="3616325" y="5981700"/>
          <p14:tracePt t="8836" x="3546475" y="5975350"/>
          <p14:tracePt t="8852" x="3502025" y="5969000"/>
          <p14:tracePt t="8869" x="3479800" y="5969000"/>
          <p14:tracePt t="8886" x="3416300" y="5962650"/>
          <p14:tracePt t="8902" x="3371850" y="5949950"/>
          <p14:tracePt t="8918" x="3317875" y="5943600"/>
          <p14:tracePt t="8936" x="3241675" y="5930900"/>
          <p14:tracePt t="8952" x="3203575" y="5924550"/>
          <p14:tracePt t="8969" x="3165475" y="5924550"/>
          <p14:tracePt t="8986" x="3127375" y="5918200"/>
          <p14:tracePt t="9002" x="3101975" y="5905500"/>
          <p14:tracePt t="9018" x="3073400" y="5892800"/>
          <p14:tracePt t="9036" x="3025775" y="5892800"/>
          <p14:tracePt t="9052" x="2994025" y="5892800"/>
          <p14:tracePt t="9068" x="2965450" y="5892800"/>
          <p14:tracePt t="9086" x="2930525" y="5892800"/>
          <p14:tracePt t="9102" x="2921000" y="5892800"/>
          <p14:tracePt t="9119" x="2911475" y="5892800"/>
          <p14:tracePt t="9136" x="2892425" y="5892800"/>
          <p14:tracePt t="9152" x="2886075" y="5892800"/>
          <p14:tracePt t="9186" x="2886075" y="5895975"/>
          <p14:tracePt t="9202" x="2886075" y="5905500"/>
          <p14:tracePt t="9219" x="2886075" y="5915025"/>
          <p14:tracePt t="9236" x="2886075" y="5921375"/>
          <p14:tracePt t="11133" x="2895600" y="5937250"/>
          <p14:tracePt t="11138" x="2914650" y="5956300"/>
          <p14:tracePt t="11153" x="2987675" y="6003925"/>
          <p14:tracePt t="11172" x="3086100" y="6035675"/>
          <p14:tracePt t="11189" x="3241675" y="6067425"/>
          <p14:tracePt t="11209" x="3305175" y="6083300"/>
          <p14:tracePt t="11236" x="3451225" y="6089650"/>
          <p14:tracePt t="11269" x="3616325" y="6089650"/>
          <p14:tracePt t="11285" x="3660775" y="6096000"/>
          <p14:tracePt t="11302" x="3724275" y="6102350"/>
          <p14:tracePt t="11319" x="3746500" y="6108700"/>
          <p14:tracePt t="11335" x="3784600" y="6108700"/>
          <p14:tracePt t="11352" x="3825875" y="6115050"/>
          <p14:tracePt t="11368" x="3860800" y="6115050"/>
          <p14:tracePt t="11385" x="3905250" y="6115050"/>
          <p14:tracePt t="11402" x="3968750" y="6115050"/>
          <p14:tracePt t="11418" x="4010025" y="6115050"/>
          <p14:tracePt t="11435" x="4041775" y="6115050"/>
          <p14:tracePt t="11452" x="4079875" y="6115050"/>
          <p14:tracePt t="11468" x="4102100" y="6115050"/>
          <p14:tracePt t="11485" x="4130675" y="6115050"/>
          <p14:tracePt t="11502" x="4171950" y="6111875"/>
          <p14:tracePt t="11519" x="4216400" y="6111875"/>
          <p14:tracePt t="11535" x="4270375" y="6099175"/>
          <p14:tracePt t="11551" x="4368800" y="6083300"/>
          <p14:tracePt t="11568" x="4441825" y="6073775"/>
          <p14:tracePt t="11585" x="4502150" y="6067425"/>
          <p14:tracePt t="11602" x="4578350" y="6048375"/>
          <p14:tracePt t="11618" x="4606925" y="6035675"/>
          <p14:tracePt t="11635" x="4632325" y="6022975"/>
          <p14:tracePt t="11652" x="4667250" y="6007100"/>
          <p14:tracePt t="11668" x="4689475" y="5981700"/>
          <p14:tracePt t="11685" x="4714875" y="5962650"/>
          <p14:tracePt t="11702" x="4737100" y="5937250"/>
          <p14:tracePt t="11718" x="4746625" y="5911850"/>
          <p14:tracePt t="11735" x="4752975" y="5883275"/>
          <p14:tracePt t="11752" x="4749800" y="5848350"/>
          <p14:tracePt t="11768" x="4740275" y="5819775"/>
          <p14:tracePt t="11785" x="4727575" y="5794375"/>
          <p14:tracePt t="11801" x="4683125" y="5756275"/>
          <p14:tracePt t="11818" x="4660900" y="5746750"/>
          <p14:tracePt t="11835" x="4629150" y="5727700"/>
          <p14:tracePt t="11851" x="4594225" y="5702300"/>
          <p14:tracePt t="11869" x="4549775" y="5689600"/>
          <p14:tracePt t="11886" x="4511675" y="5676900"/>
          <p14:tracePt t="11902" x="4454525" y="5657850"/>
          <p14:tracePt t="11919" x="4416425" y="5657850"/>
          <p14:tracePt t="11935" x="4352925" y="5645150"/>
          <p14:tracePt t="11951" x="4238625" y="5645150"/>
          <p14:tracePt t="11968" x="4165600" y="5645150"/>
          <p14:tracePt t="11985" x="4098925" y="5645150"/>
          <p14:tracePt t="12002" x="3994150" y="5645150"/>
          <p14:tracePt t="12018" x="3895725" y="5657850"/>
          <p14:tracePt t="12035" x="3813175" y="5673725"/>
          <p14:tracePt t="12052" x="3714750" y="5686425"/>
          <p14:tracePt t="12068" x="3638550" y="5702300"/>
          <p14:tracePt t="12086" x="3536950" y="5730875"/>
          <p14:tracePt t="12101" x="3460750" y="5746750"/>
          <p14:tracePt t="12118" x="3406775" y="5759450"/>
          <p14:tracePt t="12135" x="3359150" y="5772150"/>
          <p14:tracePt t="12152" x="3324225" y="5797550"/>
          <p14:tracePt t="12168" x="3292475" y="5822950"/>
          <p14:tracePt t="12186" x="3257550" y="5838825"/>
          <p14:tracePt t="12202" x="3232150" y="5857875"/>
          <p14:tracePt t="12218" x="3222625" y="5867400"/>
          <p14:tracePt t="12236" x="3209925" y="5880100"/>
          <p14:tracePt t="12251" x="3200400" y="5892800"/>
          <p14:tracePt t="12269" x="3184525" y="5908675"/>
          <p14:tracePt t="12285" x="3184525" y="5924550"/>
          <p14:tracePt t="12302" x="3184525" y="5934075"/>
          <p14:tracePt t="12318" x="3184525" y="5943600"/>
          <p14:tracePt t="12335" x="3184525" y="5956300"/>
          <p14:tracePt t="12352" x="3184525" y="5965825"/>
          <p14:tracePt t="12368" x="3200400" y="5978525"/>
          <p14:tracePt t="12384" x="3209925" y="5988050"/>
          <p14:tracePt t="12402" x="3232150" y="6007100"/>
          <p14:tracePt t="12418" x="3260725" y="6019800"/>
          <p14:tracePt t="12436" x="3295650" y="6038850"/>
          <p14:tracePt t="12452" x="3333750" y="6057900"/>
          <p14:tracePt t="12468" x="3359150" y="6067425"/>
          <p14:tracePt t="12486" x="3413125" y="6073775"/>
          <p14:tracePt t="12502" x="3457575" y="6080125"/>
          <p14:tracePt t="12518" x="3502025" y="6080125"/>
          <p14:tracePt t="12535" x="3581400" y="6089650"/>
          <p14:tracePt t="12551" x="3663950" y="6089650"/>
          <p14:tracePt t="12568" x="3746500" y="6089650"/>
          <p14:tracePt t="12585" x="3822700" y="6096000"/>
          <p14:tracePt t="12602" x="3867150" y="6096000"/>
          <p14:tracePt t="12618" x="3895725" y="6096000"/>
          <p14:tracePt t="12635" x="3937000" y="6096000"/>
          <p14:tracePt t="12651" x="3981450" y="6096000"/>
          <p14:tracePt t="12668" x="4016375" y="6096000"/>
          <p14:tracePt t="12685" x="4073525" y="6096000"/>
          <p14:tracePt t="12701" x="4095750" y="6096000"/>
          <p14:tracePt t="12718" x="4105275" y="6096000"/>
          <p14:tracePt t="12735" x="4114800" y="6096000"/>
          <p14:tracePt t="12768" x="4117975" y="6096000"/>
          <p14:tracePt t="12857" x="4124325" y="6096000"/>
          <p14:tracePt t="12864" x="4127500" y="6096000"/>
          <p14:tracePt t="12871" x="4133850" y="6096000"/>
          <p14:tracePt t="12885" x="4149725" y="6096000"/>
          <p14:tracePt t="12901" x="4152900" y="6096000"/>
          <p14:tracePt t="12918" x="4159250" y="6096000"/>
          <p14:tracePt t="12935" x="4171950" y="6096000"/>
          <p14:tracePt t="12951" x="4184650" y="6096000"/>
          <p14:tracePt t="12968" x="4197350" y="6096000"/>
          <p14:tracePt t="12985" x="4213225" y="6096000"/>
          <p14:tracePt t="13002" x="4229100" y="6096000"/>
          <p14:tracePt t="13018" x="4248150" y="6096000"/>
          <p14:tracePt t="13035" x="4283075" y="6096000"/>
          <p14:tracePt t="13052" x="4311650" y="6096000"/>
          <p14:tracePt t="13068" x="4333875" y="6096000"/>
          <p14:tracePt t="13085" x="4375150" y="6096000"/>
          <p14:tracePt t="13101" x="4397375" y="6096000"/>
          <p14:tracePt t="13118" x="4425950" y="6096000"/>
          <p14:tracePt t="13134" x="4451350" y="6096000"/>
          <p14:tracePt t="13152" x="4467225" y="6096000"/>
          <p14:tracePt t="13168" x="4476750" y="6096000"/>
          <p14:tracePt t="13189" x="4492625" y="6096000"/>
          <p14:tracePt t="13202" x="4495800" y="6096000"/>
          <p14:tracePt t="13284" x="4502150" y="6096000"/>
          <p14:tracePt t="13298" x="4505325" y="6096000"/>
          <p14:tracePt t="14303" x="4552950" y="6121400"/>
          <p14:tracePt t="14309" x="4625975" y="6159500"/>
          <p14:tracePt t="14322" x="4711700" y="6203950"/>
          <p14:tracePt t="14339" x="4918075" y="6292850"/>
          <p14:tracePt t="14355" x="5038725" y="6327775"/>
          <p14:tracePt t="14372" x="5181600" y="6372225"/>
          <p14:tracePt t="14391" x="5356225" y="6391275"/>
          <p14:tracePt t="14418" x="5597525" y="6391275"/>
          <p14:tracePt t="14451" x="5829300" y="6391275"/>
          <p14:tracePt t="14468" x="5994400" y="6378575"/>
          <p14:tracePt t="14484" x="6076950" y="6369050"/>
          <p14:tracePt t="14502" x="6191250" y="6340475"/>
          <p14:tracePt t="14518" x="6245225" y="6327775"/>
          <p14:tracePt t="14535" x="6308725" y="6311900"/>
          <p14:tracePt t="14552" x="6438900" y="6296025"/>
          <p14:tracePt t="14568" x="6521450" y="6296025"/>
          <p14:tracePt t="14584" x="6581775" y="6296025"/>
          <p14:tracePt t="14602" x="6667500" y="6296025"/>
          <p14:tracePt t="14618" x="6727825" y="6296025"/>
          <p14:tracePt t="14635" x="6784975" y="6296025"/>
          <p14:tracePt t="14652" x="6858000" y="6283325"/>
          <p14:tracePt t="14668" x="6902450" y="6276975"/>
          <p14:tracePt t="14685" x="6924675" y="6264275"/>
          <p14:tracePt t="14702" x="6965950" y="6248400"/>
          <p14:tracePt t="14718" x="6997700" y="6242050"/>
          <p14:tracePt t="14735" x="7029450" y="6229350"/>
          <p14:tracePt t="14752" x="7070725" y="6203950"/>
          <p14:tracePt t="14768" x="7092950" y="6191250"/>
          <p14:tracePt t="14785" x="7131050" y="6181725"/>
          <p14:tracePt t="14801" x="7181850" y="6162675"/>
          <p14:tracePt t="14818" x="7219950" y="6149975"/>
          <p14:tracePt t="14835" x="7242175" y="6137275"/>
          <p14:tracePt t="14852" x="7283450" y="6118225"/>
          <p14:tracePt t="14868" x="7321550" y="6099175"/>
          <p14:tracePt t="14885" x="7346950" y="6096000"/>
          <p14:tracePt t="14901" x="7385050" y="6089650"/>
          <p14:tracePt t="14918" x="7410450" y="6083300"/>
          <p14:tracePt t="14934" x="7429500" y="6076950"/>
          <p14:tracePt t="14951" x="7458075" y="6073775"/>
          <p14:tracePt t="14968" x="7486650" y="6073775"/>
          <p14:tracePt t="14985" x="7508875" y="6067425"/>
          <p14:tracePt t="15001" x="7550150" y="6067425"/>
          <p14:tracePt t="15018" x="7572375" y="6067425"/>
          <p14:tracePt t="15034" x="7588250" y="6067425"/>
          <p14:tracePt t="15052" x="7607300" y="6067425"/>
          <p14:tracePt t="15068" x="7616825" y="6067425"/>
          <p14:tracePt t="15085" x="7623175" y="6067425"/>
          <p14:tracePt t="15679" x="7645400" y="6067425"/>
          <p14:tracePt t="15686" x="7670800" y="6067425"/>
          <p14:tracePt t="15693" x="7705725" y="6067425"/>
          <p14:tracePt t="15705" x="7731125" y="6061075"/>
          <p14:tracePt t="15721" x="7816850" y="6061075"/>
          <p14:tracePt t="15738" x="7845425" y="6061075"/>
          <p14:tracePt t="15758" x="7861300" y="6061075"/>
          <p14:tracePt t="15785" x="7870825" y="6061075"/>
          <p14:tracePt t="15818" x="7870825" y="6076950"/>
          <p14:tracePt t="15835" x="7858125" y="6092825"/>
          <p14:tracePt t="15851" x="7829550" y="6092825"/>
          <p14:tracePt t="15868" x="7750175" y="6092825"/>
          <p14:tracePt t="15885" x="7464425" y="6092825"/>
          <p14:tracePt t="15901" x="7213600" y="6092825"/>
          <p14:tracePt t="15918" x="6902450" y="6092825"/>
          <p14:tracePt t="15935" x="6365875" y="6083300"/>
          <p14:tracePt t="15952" x="5991225" y="6083300"/>
          <p14:tracePt t="15970" x="5610225" y="6089650"/>
          <p14:tracePt t="15985" x="4978400" y="6140450"/>
          <p14:tracePt t="16002" x="4537075" y="6191250"/>
          <p14:tracePt t="16019" x="4102100" y="6229350"/>
          <p14:tracePt t="16036" x="3438525" y="6308725"/>
          <p14:tracePt t="16053" x="3025775" y="6343650"/>
          <p14:tracePt t="16068" x="2628900" y="6394450"/>
          <p14:tracePt t="16086" x="2152650" y="6403975"/>
          <p14:tracePt t="16102" x="1898650" y="6403975"/>
          <p14:tracePt t="16118" x="1666875" y="6378575"/>
          <p14:tracePt t="16134" x="1330325" y="6321425"/>
          <p14:tracePt t="16151" x="1133475" y="6273800"/>
          <p14:tracePt t="16168" x="958850" y="6238875"/>
          <p14:tracePt t="16172" x="879475" y="6229350"/>
          <p14:tracePt t="16185" x="736600" y="6210300"/>
          <p14:tracePt t="16205" x="536575" y="6175375"/>
          <p14:tracePt t="16218" x="469900" y="6175375"/>
          <p14:tracePt t="16234" x="317500" y="6175375"/>
          <p14:tracePt t="16251" x="225425" y="6175375"/>
          <p14:tracePt t="16267" x="142875" y="6175375"/>
          <p14:tracePt t="16284" x="66675" y="6175375"/>
          <p14:tracePt t="16301" x="34925" y="6175375"/>
          <p14:tracePt t="16318" x="19050" y="6175375"/>
          <p14:tracePt t="16334" x="6350" y="6175375"/>
          <p14:tracePt t="16562" x="53975" y="6353175"/>
          <p14:tracePt t="16569" x="146050" y="6362700"/>
          <p14:tracePt t="16576" x="260350" y="6362700"/>
          <p14:tracePt t="16584" x="469900" y="6353175"/>
          <p14:tracePt t="16608" x="1609725" y="6127750"/>
          <p14:tracePt t="16635" x="3927475" y="5626100"/>
          <p14:tracePt t="16669" x="6477000" y="5029200"/>
          <p14:tracePt t="16686" x="7226300" y="4899025"/>
          <p14:tracePt t="16703" x="7797800" y="4784725"/>
          <p14:tracePt t="16721" x="8366125" y="4660900"/>
          <p14:tracePt t="16737" x="8607425" y="4600575"/>
          <p14:tracePt t="16753" x="8848725" y="4530725"/>
          <p14:tracePt t="16769" x="9096375" y="4457700"/>
          <p14:tracePt t="17012" x="9115425" y="4092575"/>
          <p14:tracePt t="17019" x="9086850" y="4105275"/>
          <p14:tracePt t="17034" x="9039225" y="4146550"/>
          <p14:tracePt t="17052" x="8997950" y="4187825"/>
          <p14:tracePt t="17068" x="8918575" y="4260850"/>
          <p14:tracePt t="17084" x="8836025" y="4318000"/>
          <p14:tracePt t="17101" x="8712200" y="4397375"/>
          <p14:tracePt t="17118" x="8556625" y="4502150"/>
          <p14:tracePt t="17134" x="8442325" y="4572000"/>
          <p14:tracePt t="17151" x="8350250" y="4629150"/>
          <p14:tracePt t="17167" x="8280400" y="4670425"/>
          <p14:tracePt t="17185" x="8264525" y="4683125"/>
          <p14:tracePt t="17201" x="8255000" y="4699000"/>
          <p14:tracePt t="17217" x="8232775" y="4705350"/>
          <p14:tracePt t="17234" x="8223250" y="4705350"/>
          <p14:tracePt t="17251" x="8213725" y="4702175"/>
          <p14:tracePt t="17268" x="8191500" y="4686300"/>
          <p14:tracePt t="17285" x="8181975" y="4683125"/>
          <p14:tracePt t="17301" x="8178800" y="4683125"/>
          <p14:tracePt t="17318" x="8169275" y="4683125"/>
          <p14:tracePt t="17334" x="8159750" y="4683125"/>
          <p14:tracePt t="17352" x="8143875" y="4683125"/>
          <p14:tracePt t="17369" x="8102600" y="4683125"/>
          <p14:tracePt t="17385" x="8058150" y="4683125"/>
          <p14:tracePt t="17402" x="8013700" y="4683125"/>
          <p14:tracePt t="17417" x="7981950" y="4683125"/>
          <p14:tracePt t="17434" x="7966075" y="4683125"/>
          <p14:tracePt t="17451" x="7956550" y="4683125"/>
          <p14:tracePt t="17467" x="7940675" y="4699000"/>
          <p14:tracePt t="17485" x="7931150" y="4708525"/>
          <p14:tracePt t="17501" x="7918450" y="4718050"/>
          <p14:tracePt t="17517" x="7902575" y="4733925"/>
          <p14:tracePt t="17534" x="7893050" y="4749800"/>
          <p14:tracePt t="17551" x="7883525" y="4759325"/>
          <p14:tracePt t="17569" x="7867650" y="4765675"/>
          <p14:tracePt t="17824" x="7832725" y="4765675"/>
          <p14:tracePt t="17831" x="7797800" y="4765675"/>
          <p14:tracePt t="17838" x="7772400" y="4765675"/>
          <p14:tracePt t="17851" x="7737475" y="4765675"/>
          <p14:tracePt t="17868" x="7667625" y="4765675"/>
          <p14:tracePt t="17885" x="7607300" y="4765675"/>
          <p14:tracePt t="17902" x="7524750" y="4752975"/>
          <p14:tracePt t="17918" x="7480300" y="4746625"/>
          <p14:tracePt t="17934" x="7458075" y="4746625"/>
          <p14:tracePt t="17952" x="7442200" y="4737100"/>
          <p14:tracePt t="17968" x="7426325" y="4724400"/>
          <p14:tracePt t="17985" x="7416800" y="4714875"/>
          <p14:tracePt t="18002" x="7400925" y="4702175"/>
          <p14:tracePt t="18017" x="7397750" y="4686300"/>
          <p14:tracePt t="18035" x="7391400" y="4686300"/>
          <p14:tracePt t="18052" x="7381875" y="4679950"/>
          <p14:tracePt t="18068" x="7375525" y="4679950"/>
          <p14:tracePt t="18101" x="7362825" y="4679950"/>
          <p14:tracePt t="18117" x="7353300" y="4670425"/>
          <p14:tracePt t="18134" x="7340600" y="4654550"/>
          <p14:tracePt t="18151" x="7321550" y="4606925"/>
          <p14:tracePt t="18167" x="7321550" y="4575175"/>
          <p14:tracePt t="18184" x="7321550" y="4533900"/>
          <p14:tracePt t="18187" x="7321550" y="4498975"/>
          <p14:tracePt t="18202" x="7321550" y="4448175"/>
          <p14:tracePt t="18218" x="7308850" y="4375150"/>
          <p14:tracePt t="18236" x="7302500" y="4314825"/>
          <p14:tracePt t="18252" x="7289800" y="4264025"/>
          <p14:tracePt t="18268" x="7280275" y="4254500"/>
          <p14:tracePt t="18285" x="7264400" y="4244975"/>
          <p14:tracePt t="18302" x="7264400" y="4229100"/>
          <p14:tracePt t="18387" x="7264400" y="4225925"/>
          <p14:tracePt t="18780" x="7127875" y="4206875"/>
          <p14:tracePt t="18786" x="6861175" y="4178300"/>
          <p14:tracePt t="18801" x="6181725" y="4165600"/>
          <p14:tracePt t="18823" x="5035550" y="4308475"/>
          <p14:tracePt t="18839" x="4238625" y="4591050"/>
          <p14:tracePt t="18859" x="2984500" y="5114925"/>
          <p14:tracePt t="18885" x="1755775" y="5775325"/>
          <p14:tracePt t="18919" x="977900" y="6248400"/>
          <p14:tracePt t="18936" x="539750" y="6518275"/>
          <p14:tracePt t="19577" x="19050" y="6219825"/>
          <p14:tracePt t="19589" x="38100" y="6238875"/>
          <p14:tracePt t="19601" x="60325" y="6264275"/>
          <p14:tracePt t="19621" x="104775" y="6308725"/>
          <p14:tracePt t="19638" x="117475" y="6330950"/>
          <p14:tracePt t="19651" x="133350" y="6343650"/>
          <p14:tracePt t="19684" x="165100" y="6372225"/>
          <p14:tracePt t="19717" x="184150" y="6381750"/>
          <p14:tracePt t="19734" x="203200" y="6381750"/>
          <p14:tracePt t="19755" x="231775" y="6381750"/>
          <p14:tracePt t="19768" x="241300" y="6381750"/>
          <p14:tracePt t="19784" x="288925" y="6381750"/>
          <p14:tracePt t="19801" x="320675" y="6375400"/>
          <p14:tracePt t="19817" x="330200" y="6369050"/>
          <p14:tracePt t="19834" x="342900" y="6369050"/>
          <p14:tracePt t="19851" x="349250" y="6369050"/>
          <p14:tracePt t="20105" x="358775" y="6369050"/>
          <p14:tracePt t="20111" x="371475" y="6369050"/>
          <p14:tracePt t="20118" x="381000" y="6369050"/>
          <p14:tracePt t="20134" x="409575" y="6369050"/>
          <p14:tracePt t="20151" x="447675" y="6369050"/>
          <p14:tracePt t="20167" x="492125" y="6369050"/>
          <p14:tracePt t="20184" x="552450" y="6369050"/>
          <p14:tracePt t="20201" x="596900" y="6369050"/>
          <p14:tracePt t="20218" x="660400" y="6372225"/>
          <p14:tracePt t="20234" x="698500" y="6378575"/>
          <p14:tracePt t="20251" x="742950" y="6378575"/>
          <p14:tracePt t="20268" x="790575" y="6391275"/>
          <p14:tracePt t="20284" x="819150" y="6397625"/>
          <p14:tracePt t="20301" x="857250" y="6397625"/>
          <p14:tracePt t="20318" x="920750" y="6410325"/>
          <p14:tracePt t="20334" x="965200" y="6410325"/>
          <p14:tracePt t="20350" x="1000125" y="6416675"/>
          <p14:tracePt t="20367" x="1057275" y="6423025"/>
          <p14:tracePt t="20384" x="1095375" y="6429375"/>
          <p14:tracePt t="20401" x="1117600" y="6429375"/>
          <p14:tracePt t="20418" x="1165225" y="6429375"/>
          <p14:tracePt t="20434" x="1200150" y="6429375"/>
          <p14:tracePt t="20450" x="1238250" y="6429375"/>
          <p14:tracePt t="20468" x="1377950" y="6435725"/>
          <p14:tracePt t="20484" x="1492250" y="6435725"/>
          <p14:tracePt t="20501" x="1597025" y="6435725"/>
          <p14:tracePt t="20518" x="1758950" y="6445250"/>
          <p14:tracePt t="20534" x="1854200" y="6451600"/>
          <p14:tracePt t="20551" x="1936750" y="6461125"/>
          <p14:tracePt t="20567" x="2089150" y="6467475"/>
          <p14:tracePt t="20584" x="2263775" y="6486525"/>
          <p14:tracePt t="20601" x="2435225" y="6496050"/>
          <p14:tracePt t="20618" x="2686050" y="6496050"/>
          <p14:tracePt t="20635" x="2835275" y="6496050"/>
          <p14:tracePt t="20650" x="2930525" y="6492875"/>
          <p14:tracePt t="20667" x="3073400" y="6461125"/>
          <p14:tracePt t="20684" x="3159125" y="6445250"/>
          <p14:tracePt t="20701" x="3244850" y="6435725"/>
          <p14:tracePt t="20718" x="3365500" y="6423025"/>
          <p14:tracePt t="20734" x="3479800" y="6423025"/>
          <p14:tracePt t="20751" x="3584575" y="6423025"/>
          <p14:tracePt t="20752" x="3632200" y="6423025"/>
          <p14:tracePt t="20767" x="3692525" y="6426200"/>
          <p14:tracePt t="20788" x="3746500" y="6426200"/>
          <p14:tracePt t="20801" x="3759200" y="6426200"/>
          <p14:tracePt t="20817" x="3778250" y="6426200"/>
          <p14:tracePt t="20834" x="3787775" y="6426200"/>
          <p14:tracePt t="20851" x="3794125" y="6426200"/>
          <p14:tracePt t="20903" x="3790950" y="6426200"/>
          <p14:tracePt t="20909" x="3787775" y="6426200"/>
          <p14:tracePt t="20917" x="3781425" y="6426200"/>
          <p14:tracePt t="20934" x="3752850" y="6426200"/>
          <p14:tracePt t="20951" x="3717925" y="6426200"/>
          <p14:tracePt t="20968" x="3654425" y="6426200"/>
          <p14:tracePt t="20984" x="3609975" y="6426200"/>
          <p14:tracePt t="21002" x="3540125" y="6438900"/>
          <p14:tracePt t="21017" x="3486150" y="6451600"/>
          <p14:tracePt t="21034" x="3403600" y="6467475"/>
          <p14:tracePt t="21051" x="3317875" y="6483350"/>
          <p14:tracePt t="21068" x="3216275" y="6505575"/>
          <p14:tracePt t="21084" x="3155950" y="6505575"/>
          <p14:tracePt t="21101" x="3121025" y="6511925"/>
          <p14:tracePt t="21117" x="3032125" y="6511925"/>
          <p14:tracePt t="21134" x="2987675" y="6511925"/>
          <p14:tracePt t="21151" x="2946400" y="6511925"/>
          <p14:tracePt t="21167" x="2882900" y="6511925"/>
          <p14:tracePt t="21184" x="2844800" y="6511925"/>
          <p14:tracePt t="21201" x="2816225" y="6511925"/>
          <p14:tracePt t="21217" x="2778125" y="6511925"/>
          <p14:tracePt t="21234" x="2755900" y="6511925"/>
          <p14:tracePt t="21250" x="2724150" y="6511925"/>
          <p14:tracePt t="21268" x="2692400" y="6511925"/>
          <p14:tracePt t="21285" x="2663825" y="6511925"/>
          <p14:tracePt t="21302" x="2641600" y="6511925"/>
          <p14:tracePt t="21318" x="2632075" y="6511925"/>
          <p14:tracePt t="21334" x="2616200" y="6511925"/>
          <p14:tracePt t="21351" x="2603500" y="6511925"/>
          <p14:tracePt t="21367" x="2597150" y="6511925"/>
          <p14:tracePt t="21385" x="2593975" y="6511925"/>
          <p14:tracePt t="21451" x="2600325" y="6511925"/>
          <p14:tracePt t="21458" x="2603500" y="6511925"/>
          <p14:tracePt t="21468" x="2616200" y="6511925"/>
          <p14:tracePt t="21484" x="2644775" y="6511925"/>
          <p14:tracePt t="21501" x="2682875" y="6511925"/>
          <p14:tracePt t="21517" x="2705100" y="6511925"/>
          <p14:tracePt t="21534" x="2720975" y="6511925"/>
          <p14:tracePt t="21551" x="2749550" y="6511925"/>
          <p14:tracePt t="21567" x="2768600" y="6511925"/>
          <p14:tracePt t="21584" x="2790825" y="6511925"/>
          <p14:tracePt t="21601" x="2838450" y="6511925"/>
          <p14:tracePt t="21617" x="2882900" y="6511925"/>
          <p14:tracePt t="21634" x="2927350" y="6511925"/>
          <p14:tracePt t="21650" x="2959100" y="6511925"/>
          <p14:tracePt t="21667" x="2981325" y="6511925"/>
          <p14:tracePt t="21684" x="2990850" y="6511925"/>
          <p14:tracePt t="21701" x="3003550" y="6511925"/>
          <p14:tracePt t="21734" x="3006725" y="6511925"/>
          <p14:tracePt t="22228" x="3060700" y="6518275"/>
          <p14:tracePt t="22235" x="3130550" y="6518275"/>
          <p14:tracePt t="22255" x="3279775" y="6518275"/>
          <p14:tracePt t="22271" x="3552825" y="6518275"/>
          <p14:tracePt t="22288" x="3711575" y="6518275"/>
          <p14:tracePt t="22302" x="3886200" y="6537325"/>
          <p14:tracePt t="22334" x="4111625" y="6569075"/>
          <p14:tracePt t="22367" x="4267200" y="6610350"/>
          <p14:tracePt t="22384" x="4346575" y="6616700"/>
          <p14:tracePt t="22400" x="4384675" y="6623050"/>
          <p14:tracePt t="22417" x="4429125" y="6629400"/>
          <p14:tracePt t="22435" x="4483100" y="6629400"/>
          <p14:tracePt t="22450" x="4505325" y="6629400"/>
          <p14:tracePt t="22467" x="4549775" y="6629400"/>
          <p14:tracePt t="22485" x="4619625" y="6635750"/>
          <p14:tracePt t="22500" x="4679950" y="6635750"/>
          <p14:tracePt t="22517" x="4740275" y="6642100"/>
          <p14:tracePt t="22535" x="4841875" y="6664325"/>
          <p14:tracePt t="22551" x="4968875" y="6673850"/>
          <p14:tracePt t="22567" x="5083175" y="6673850"/>
          <p14:tracePt t="22584" x="5235575" y="6673850"/>
          <p14:tracePt t="22600" x="5337175" y="6673850"/>
          <p14:tracePt t="22617" x="5467350" y="6667500"/>
          <p14:tracePt t="22634" x="5600700" y="6645275"/>
          <p14:tracePt t="22650" x="5692775" y="6635750"/>
          <p14:tracePt t="22667" x="5778500" y="6629400"/>
          <p14:tracePt t="22684" x="5864225" y="6623050"/>
          <p14:tracePt t="22701" x="5908675" y="6623050"/>
          <p14:tracePt t="22717" x="5937250" y="6623050"/>
          <p14:tracePt t="22734" x="5978525" y="6623050"/>
          <p14:tracePt t="22751" x="5994400" y="6623050"/>
          <p14:tracePt t="22767" x="6013450" y="6623050"/>
          <p14:tracePt t="22784" x="6048375" y="6623050"/>
          <p14:tracePt t="22800" x="6070600" y="6623050"/>
          <p14:tracePt t="22817" x="6089650" y="6623050"/>
          <p14:tracePt t="22819" x="6102350" y="6616700"/>
          <p14:tracePt t="22834" x="6124575" y="6610350"/>
          <p14:tracePt t="22851" x="6140450" y="6604000"/>
          <p14:tracePt t="22867" x="6165850" y="6594475"/>
          <p14:tracePt t="22884" x="6207125" y="6569075"/>
          <p14:tracePt t="22901" x="6223000" y="6559550"/>
          <p14:tracePt t="22917" x="6251575" y="6546850"/>
          <p14:tracePt t="22934" x="6280150" y="6530975"/>
          <p14:tracePt t="22950" x="6296025" y="6521450"/>
          <p14:tracePt t="22967" x="6305550" y="6511925"/>
          <p14:tracePt t="22984" x="6321425" y="6511925"/>
          <p14:tracePt t="23000" x="6324600" y="6511925"/>
          <p14:tracePt t="23041" x="6330950" y="6511925"/>
          <p14:tracePt t="23142" x="6330950" y="6505575"/>
          <p14:tracePt t="23646" x="6384925" y="6515100"/>
          <p14:tracePt t="23654" x="6477000" y="6534150"/>
          <p14:tracePt t="23671" x="6629400" y="6562725"/>
          <p14:tracePt t="23688" x="6804025" y="6588125"/>
          <p14:tracePt t="23705" x="7077075" y="6588125"/>
          <p14:tracePt t="23721" x="7248525" y="6588125"/>
          <p14:tracePt t="23734" x="7442200" y="6588125"/>
          <p14:tracePt t="23768" x="7775575" y="6588125"/>
          <p14:tracePt t="23800" x="7994650" y="6588125"/>
          <p14:tracePt t="23817" x="8080375" y="6588125"/>
          <p14:tracePt t="23833" x="8140700" y="6588125"/>
          <p14:tracePt t="23851" x="8210550" y="6588125"/>
          <p14:tracePt t="23868" x="8280400" y="6588125"/>
          <p14:tracePt t="23883" x="8308975" y="6588125"/>
          <p14:tracePt t="23900" x="8337550" y="6588125"/>
          <p14:tracePt t="23917" x="8359775" y="6588125"/>
          <p14:tracePt t="23934" x="8369300" y="6588125"/>
          <p14:tracePt t="23950" x="8385175" y="6588125"/>
          <p14:tracePt t="23967" x="8394700" y="6588125"/>
          <p14:tracePt t="24017" x="8391525" y="6588125"/>
          <p14:tracePt t="24024" x="8388350" y="6588125"/>
          <p14:tracePt t="24033" x="8369300" y="6581775"/>
          <p14:tracePt t="24050" x="8324850" y="6569075"/>
          <p14:tracePt t="24067" x="8169275" y="6534150"/>
          <p14:tracePt t="24084" x="8029575" y="6518275"/>
          <p14:tracePt t="24100" x="7889875" y="6499225"/>
          <p14:tracePt t="24117" x="7715250" y="6499225"/>
          <p14:tracePt t="24134" x="7578725" y="6499225"/>
          <p14:tracePt t="24150" x="7439025" y="6499225"/>
          <p14:tracePt t="24167" x="7254875" y="6499225"/>
          <p14:tracePt t="24184" x="7140575" y="6499225"/>
          <p14:tracePt t="24200" x="7004050" y="6499225"/>
          <p14:tracePt t="24217" x="6864350" y="6499225"/>
          <p14:tracePt t="24234" x="6794500" y="6499225"/>
          <p14:tracePt t="24250" x="6740525" y="6499225"/>
          <p14:tracePt t="24267" x="6648450" y="6499225"/>
          <p14:tracePt t="24284" x="6588125" y="6499225"/>
          <p14:tracePt t="24300" x="6550025" y="6492875"/>
          <p14:tracePt t="24317" x="6502400" y="6489700"/>
          <p14:tracePt t="24334" x="6473825" y="6489700"/>
          <p14:tracePt t="24351" x="6451600" y="6489700"/>
          <p14:tracePt t="24367" x="6442075" y="6489700"/>
          <p14:tracePt t="24383" x="6432550" y="6489700"/>
          <p14:tracePt t="24401" x="6423025" y="6489700"/>
          <p14:tracePt t="24417" x="6419850" y="6489700"/>
          <p14:tracePt t="24488" x="6426200" y="6489700"/>
          <p14:tracePt t="24495" x="6429375" y="6483350"/>
          <p14:tracePt t="24501" x="6438900" y="6483350"/>
          <p14:tracePt t="24517" x="6477000" y="6470650"/>
          <p14:tracePt t="24534" x="6527800" y="6470650"/>
          <p14:tracePt t="24551" x="6607175" y="6470650"/>
          <p14:tracePt t="24567" x="6667500" y="6470650"/>
          <p14:tracePt t="24584" x="6769100" y="6470650"/>
          <p14:tracePt t="24601" x="7010400" y="6461125"/>
          <p14:tracePt t="24617" x="7159625" y="6442075"/>
          <p14:tracePt t="24634" x="7273925" y="6442075"/>
          <p14:tracePt t="24651" x="7394575" y="6442075"/>
          <p14:tracePt t="24667" x="7439025" y="6442075"/>
          <p14:tracePt t="24683" x="7458075" y="6442075"/>
          <p14:tracePt t="24700" x="7489825" y="6442075"/>
          <p14:tracePt t="24717" x="7515225" y="6442075"/>
          <p14:tracePt t="24734" x="7531100" y="6442075"/>
          <p14:tracePt t="24751" x="7562850" y="6442075"/>
          <p14:tracePt t="24767" x="7572375" y="6442075"/>
          <p14:tracePt t="24784" x="7581900" y="6442075"/>
          <p14:tracePt t="24801" x="7597775" y="6442075"/>
          <p14:tracePt t="24817" x="7604125" y="6442075"/>
          <p14:tracePt t="25250" x="7607300" y="6442075"/>
          <p14:tracePt t="27290" x="7594600" y="6445250"/>
          <p14:tracePt t="27297" x="7575550" y="6451600"/>
          <p14:tracePt t="27305" x="7550150" y="6457950"/>
          <p14:tracePt t="27317" x="7496175" y="6470650"/>
          <p14:tracePt t="27337" x="7426325" y="6470650"/>
          <p14:tracePt t="27357" x="7216775" y="6448425"/>
          <p14:tracePt t="27383" x="6673850" y="6311900"/>
          <p14:tracePt t="27417" x="6118225" y="6184900"/>
          <p14:tracePt t="27435" x="5988050" y="6159500"/>
          <p14:tracePt t="27451" x="5915025" y="6149975"/>
          <p14:tracePt t="27467" x="5867400" y="6149975"/>
          <p14:tracePt t="27484" x="5857875" y="6149975"/>
          <p14:tracePt t="27501" x="5848350" y="6156325"/>
          <p14:tracePt t="27518" x="5851525" y="6197600"/>
          <p14:tracePt t="27534" x="5880100" y="6254750"/>
          <p14:tracePt t="27550" x="5934075" y="6327775"/>
          <p14:tracePt t="27567" x="6057900" y="6432550"/>
          <p14:tracePt t="27583" x="6172200" y="6486525"/>
          <p14:tracePt t="27600" x="6292850" y="6537325"/>
          <p14:tracePt t="27617" x="6394450" y="6553200"/>
          <p14:tracePt t="27633" x="6429375" y="6553200"/>
          <p14:tracePt t="27650" x="6438900" y="6546850"/>
          <p14:tracePt t="27667" x="6435725" y="6492875"/>
          <p14:tracePt t="27683" x="6365875" y="6369050"/>
          <p14:tracePt t="27700" x="6264275" y="6229350"/>
          <p14:tracePt t="27717" x="6010275" y="5949950"/>
          <p14:tracePt t="27736" x="5784850" y="5711825"/>
          <p14:tracePt t="27752" x="5422900" y="5359400"/>
          <p14:tracePt t="27767" x="5194300" y="5133975"/>
          <p14:tracePt t="27785" x="5010150" y="4991100"/>
          <p14:tracePt t="27801" x="4746625" y="4737100"/>
          <p14:tracePt t="27818" x="4641850" y="4632325"/>
          <p14:tracePt t="27835" x="4568825" y="4565650"/>
          <p14:tracePt t="27850" x="4530725" y="4546600"/>
          <p14:tracePt t="27866" x="4508500" y="4530725"/>
          <p14:tracePt t="27883" x="4498975" y="4530725"/>
          <p14:tracePt t="27900" x="4489450" y="4530725"/>
          <p14:tracePt t="27917" x="4489450" y="4540250"/>
          <p14:tracePt t="27934" x="4492625" y="4562475"/>
          <p14:tracePt t="27950" x="4505325" y="4610100"/>
          <p14:tracePt t="27966" x="4559300" y="4686300"/>
          <p14:tracePt t="27984" x="4632325" y="4759325"/>
          <p14:tracePt t="28000" x="4746625" y="4864100"/>
          <p14:tracePt t="28017" x="4822825" y="4937125"/>
          <p14:tracePt t="28033" x="4873625" y="4987925"/>
          <p14:tracePt t="28050" x="4905375" y="5022850"/>
          <p14:tracePt t="28067" x="4933950" y="5051425"/>
          <p14:tracePt t="28084" x="4940300" y="5054600"/>
          <p14:tracePt t="28102" x="4940300" y="5038725"/>
          <p14:tracePt t="28117" x="4940300" y="5000625"/>
          <p14:tracePt t="28135" x="4921250" y="4937125"/>
          <p14:tracePt t="28151" x="4883150" y="4822825"/>
          <p14:tracePt t="28168" x="4822825" y="4721225"/>
          <p14:tracePt t="28184" x="4791075" y="4641850"/>
          <p14:tracePt t="28200" x="4746625" y="4584700"/>
          <p14:tracePt t="28217" x="4737100" y="4568825"/>
          <p14:tracePt t="28233" x="4727575" y="4559300"/>
          <p14:tracePt t="28250" x="4705350" y="4549775"/>
          <p14:tracePt t="28266" x="4702175" y="4549775"/>
          <p14:tracePt t="28344" x="4695825" y="4549775"/>
          <p14:tracePt t="28372" x="4695825" y="4556125"/>
          <p14:tracePt t="29534" x="4679950" y="4540250"/>
          <p14:tracePt t="29541" x="4660900" y="4521200"/>
          <p14:tracePt t="29550" x="4629150" y="4498975"/>
          <p14:tracePt t="29566" x="4587875" y="4454525"/>
          <p14:tracePt t="29584" x="4521200" y="4410075"/>
          <p14:tracePt t="29600" x="4467225" y="4381500"/>
          <p14:tracePt t="29633" x="4302125" y="4235450"/>
          <p14:tracePt t="29667" x="4200525" y="4083050"/>
          <p14:tracePt t="29684" x="4127500" y="4010025"/>
          <p14:tracePt t="29700" x="4079875" y="3978275"/>
          <p14:tracePt t="29717" x="4032250" y="3943350"/>
          <p14:tracePt t="29733" x="3984625" y="3876675"/>
          <p14:tracePt t="29750" x="3952875" y="3838575"/>
          <p14:tracePt t="29766" x="3930650" y="3775075"/>
          <p14:tracePt t="29783" x="3911600" y="3683000"/>
          <p14:tracePt t="29800" x="3911600" y="3641725"/>
          <p14:tracePt t="29817" x="3911600" y="3562350"/>
          <p14:tracePt t="29833" x="3930650" y="3406775"/>
          <p14:tracePt t="29850" x="3952875" y="3330575"/>
          <p14:tracePt t="29867" x="3990975" y="3260725"/>
          <p14:tracePt t="29883" x="4038600" y="3124200"/>
          <p14:tracePt t="29900" x="4057650" y="2994025"/>
          <p14:tracePt t="29917" x="4083050" y="2886075"/>
          <p14:tracePt t="29933" x="4089400" y="2733675"/>
          <p14:tracePt t="29950" x="4089400" y="2632075"/>
          <p14:tracePt t="29967" x="4089400" y="2559050"/>
          <p14:tracePt t="29983" x="4089400" y="2511425"/>
          <p14:tracePt t="30000" x="4089400" y="2501900"/>
          <p14:tracePt t="30017" x="4089400" y="2492375"/>
          <p14:tracePt t="30034" x="4083050" y="2482850"/>
          <p14:tracePt t="30067" x="4073525" y="2473325"/>
          <p14:tracePt t="30083" x="4057650" y="2451100"/>
          <p14:tracePt t="30100" x="4048125" y="2441575"/>
          <p14:tracePt t="30117" x="4038600" y="2432050"/>
          <p14:tracePt t="30133" x="4016375" y="2409825"/>
          <p14:tracePt t="30150" x="4006850" y="2400300"/>
          <p14:tracePt t="30167" x="3997325" y="2397125"/>
          <p14:tracePt t="30183" x="3984625" y="2390775"/>
          <p14:tracePt t="30199" x="3968750" y="2387600"/>
          <p14:tracePt t="30218" x="3952875" y="2378075"/>
          <p14:tracePt t="30233" x="3937000" y="2371725"/>
          <p14:tracePt t="30250" x="3898900" y="2352675"/>
          <p14:tracePt t="30267" x="3844925" y="2339975"/>
          <p14:tracePt t="30283" x="3781425" y="2320925"/>
          <p14:tracePt t="30300" x="3759200" y="2308225"/>
          <p14:tracePt t="30317" x="3714750" y="2295525"/>
          <p14:tracePt t="30334" x="3702050" y="2295525"/>
          <p14:tracePt t="30350" x="3686175" y="2295525"/>
          <p14:tracePt t="30367" x="3651250" y="2295525"/>
          <p14:tracePt t="30383" x="3641725" y="2292350"/>
          <p14:tracePt t="30400" x="3632200" y="2286000"/>
          <p14:tracePt t="30417" x="3613150" y="2270125"/>
          <p14:tracePt t="30433" x="3603625" y="2266950"/>
          <p14:tracePt t="30450" x="3597275" y="2257425"/>
          <p14:tracePt t="30467" x="3597275" y="2241550"/>
          <p14:tracePt t="30483" x="3600450" y="2232025"/>
          <p14:tracePt t="30500" x="3616325" y="2222500"/>
          <p14:tracePt t="30517" x="3695700" y="2200275"/>
          <p14:tracePt t="30533" x="3740150" y="2181225"/>
          <p14:tracePt t="30550" x="3794125" y="2174875"/>
          <p14:tracePt t="30567" x="3863975" y="2174875"/>
          <p14:tracePt t="30583" x="3927475" y="2178050"/>
          <p14:tracePt t="30600" x="4013200" y="2203450"/>
          <p14:tracePt t="30616" x="4133850" y="2225675"/>
          <p14:tracePt t="30633" x="4197350" y="2238375"/>
          <p14:tracePt t="30650" x="4248150" y="2273300"/>
          <p14:tracePt t="30666" x="4349750" y="2311400"/>
          <p14:tracePt t="30683" x="4387850" y="2330450"/>
          <p14:tracePt t="30700" x="4435475" y="2355850"/>
          <p14:tracePt t="30716" x="4486275" y="2374900"/>
          <p14:tracePt t="30733" x="4495800" y="2384425"/>
          <p14:tracePt t="30750" x="4505325" y="2400300"/>
          <p14:tracePt t="30766" x="4514850" y="2416175"/>
          <p14:tracePt t="30824" x="4514850" y="2419350"/>
          <p14:tracePt t="30859" x="4514850" y="2425700"/>
          <p14:tracePt t="30866" x="4514850" y="2428875"/>
          <p14:tracePt t="30888" x="4514850" y="2435225"/>
          <p14:tracePt t="30909" x="4514850" y="2438400"/>
          <p14:tracePt t="30924" x="4514850" y="2447925"/>
          <p14:tracePt t="30945" x="4511675" y="2447925"/>
          <p14:tracePt t="30952" x="4508500" y="2447925"/>
          <p14:tracePt t="30966" x="4498975" y="2454275"/>
          <p14:tracePt t="30983" x="4489450" y="2463800"/>
          <p14:tracePt t="31000" x="4457700" y="2476500"/>
          <p14:tracePt t="31017" x="4422775" y="2492375"/>
          <p14:tracePt t="31033" x="4394200" y="2511425"/>
          <p14:tracePt t="31050" x="4381500" y="2536825"/>
          <p14:tracePt t="31066" x="4356100" y="2578100"/>
          <p14:tracePt t="31083" x="4340225" y="2593975"/>
          <p14:tracePt t="31100" x="4330700" y="2603500"/>
          <p14:tracePt t="31117" x="4314825" y="2632075"/>
          <p14:tracePt t="31133" x="4305300" y="2647950"/>
          <p14:tracePt t="31150" x="4286250" y="2663825"/>
          <p14:tracePt t="31167" x="4270375" y="2708275"/>
          <p14:tracePt t="31183" x="4257675" y="2730500"/>
          <p14:tracePt t="31200" x="4257675" y="2759075"/>
          <p14:tracePt t="31217" x="4257675" y="2774950"/>
          <p14:tracePt t="31233" x="4257675" y="2784475"/>
          <p14:tracePt t="31250" x="4257675" y="2800350"/>
          <p14:tracePt t="31266" x="4257675" y="2813050"/>
          <p14:tracePt t="31283" x="4257675" y="2825750"/>
          <p14:tracePt t="31622" x="4248150" y="2835275"/>
          <p14:tracePt t="31629" x="4225925" y="2854325"/>
          <p14:tracePt t="31636" x="4213225" y="2882900"/>
          <p14:tracePt t="31650" x="4156075" y="2965450"/>
          <p14:tracePt t="31666" x="4089400" y="3067050"/>
          <p14:tracePt t="31683" x="4016375" y="3181350"/>
          <p14:tracePt t="31716" x="3838575" y="3419475"/>
          <p14:tracePt t="31750" x="3667125" y="3667125"/>
          <p14:tracePt t="31767" x="3603625" y="3740150"/>
          <p14:tracePt t="31784" x="3530600" y="3813175"/>
          <p14:tracePt t="31800" x="3425825" y="3917950"/>
          <p14:tracePt t="31817" x="3352800" y="3994150"/>
          <p14:tracePt t="31833" x="3286125" y="4064000"/>
          <p14:tracePt t="31850" x="3197225" y="4140200"/>
          <p14:tracePt t="31867" x="3127375" y="4178300"/>
          <p14:tracePt t="31883" x="3060700" y="4216400"/>
          <p14:tracePt t="31900" x="2968625" y="4235450"/>
          <p14:tracePt t="31917" x="2924175" y="4248150"/>
          <p14:tracePt t="31934" x="2879725" y="4248150"/>
          <p14:tracePt t="31949" x="2819400" y="4248150"/>
          <p14:tracePt t="31966" x="2759075" y="4248150"/>
          <p14:tracePt t="31983" x="2714625" y="4244975"/>
          <p14:tracePt t="32000" x="2625725" y="4225925"/>
          <p14:tracePt t="32016" x="2587625" y="4200525"/>
          <p14:tracePt t="32033" x="2540000" y="4165600"/>
          <p14:tracePt t="32050" x="2466975" y="4054475"/>
          <p14:tracePt t="32066" x="2447925" y="4010025"/>
          <p14:tracePt t="32083" x="2435225" y="3962400"/>
          <p14:tracePt t="32100" x="2435225" y="3908425"/>
          <p14:tracePt t="32116" x="2435225" y="3886200"/>
          <p14:tracePt t="32133" x="2435225" y="3857625"/>
          <p14:tracePt t="32150" x="2435225" y="3835400"/>
          <p14:tracePt t="32166" x="2435225" y="3822700"/>
          <p14:tracePt t="32184" x="2435225" y="3797300"/>
          <p14:tracePt t="32199" x="2435225" y="3771900"/>
          <p14:tracePt t="32216" x="2435225" y="3743325"/>
          <p14:tracePt t="32233" x="2438400" y="3721100"/>
          <p14:tracePt t="32249" x="2444750" y="3679825"/>
          <p14:tracePt t="32266" x="2454275" y="3663950"/>
          <p14:tracePt t="32282" x="2460625" y="3641725"/>
          <p14:tracePt t="32299" x="2460625" y="3625850"/>
          <p14:tracePt t="32316" x="2460625" y="3616325"/>
          <p14:tracePt t="32332" x="2463800" y="3606800"/>
          <p14:tracePt t="32349" x="2479675" y="3587750"/>
          <p14:tracePt t="32366" x="2489200" y="3578225"/>
          <p14:tracePt t="32382" x="2501900" y="3565525"/>
          <p14:tracePt t="32399" x="2511425" y="3552825"/>
          <p14:tracePt t="32416" x="2514600" y="3536950"/>
          <p14:tracePt t="32432" x="2520950" y="3521075"/>
          <p14:tracePt t="32449" x="2520950" y="3482975"/>
          <p14:tracePt t="32466" x="2520950" y="3467100"/>
          <p14:tracePt t="32482" x="2520950" y="3457575"/>
          <p14:tracePt t="32499" x="2520950" y="3435350"/>
          <p14:tracePt t="32516" x="2520950" y="3425825"/>
          <p14:tracePt t="32532" x="2520950" y="3416300"/>
          <p14:tracePt t="32550" x="2520950" y="3403600"/>
          <p14:tracePt t="32567" x="2520950" y="3381375"/>
          <p14:tracePt t="32583" x="2520950" y="3355975"/>
          <p14:tracePt t="32599" x="2520950" y="3346450"/>
          <p14:tracePt t="32616" x="2520950" y="3330575"/>
          <p14:tracePt t="32634" x="2520950" y="3314700"/>
          <p14:tracePt t="32840" x="2527300" y="3327400"/>
          <p14:tracePt t="32847" x="2533650" y="3340100"/>
          <p14:tracePt t="32854" x="2536825" y="3352800"/>
          <p14:tracePt t="32867" x="2543175" y="3371850"/>
          <p14:tracePt t="32883" x="2581275" y="3406775"/>
          <p14:tracePt t="32916" x="2603500" y="3441700"/>
          <p14:tracePt t="32950" x="2632075" y="3451225"/>
          <p14:tracePt t="32966" x="2638425" y="3451225"/>
          <p14:tracePt t="32983" x="2641600" y="3451225"/>
          <p14:tracePt t="32999" x="2641600" y="3444875"/>
          <p14:tracePt t="33017" x="2647950" y="3429000"/>
          <p14:tracePt t="33033" x="2647950" y="3387725"/>
          <p14:tracePt t="33050" x="2647950" y="3359150"/>
          <p14:tracePt t="33066" x="2647950" y="3336925"/>
          <p14:tracePt t="33083" x="2638425" y="3302000"/>
          <p14:tracePt t="33099" x="2628900" y="3292475"/>
          <p14:tracePt t="33116" x="2619375" y="3282950"/>
          <p14:tracePt t="33132" x="2600325" y="3267075"/>
          <p14:tracePt t="33149" x="2593975" y="3263900"/>
          <p14:tracePt t="33166" x="2590800" y="3248025"/>
          <p14:tracePt t="33226" x="2584450" y="3248025"/>
          <p14:tracePt t="33240" x="2578100" y="3248025"/>
          <p14:tracePt t="33247" x="2574925" y="3248025"/>
          <p14:tracePt t="33254" x="2568575" y="3248025"/>
          <p14:tracePt t="33266" x="2559050" y="3248025"/>
          <p14:tracePt t="33283" x="2543175" y="3260725"/>
          <p14:tracePt t="33300" x="2540000" y="3270250"/>
          <p14:tracePt t="33316" x="2540000" y="3279775"/>
          <p14:tracePt t="33333" x="2540000" y="3295650"/>
          <p14:tracePt t="33350" x="2540000" y="3321050"/>
          <p14:tracePt t="33366" x="2540000" y="3343275"/>
          <p14:tracePt t="33383" x="2540000" y="3371850"/>
          <p14:tracePt t="33400" x="2540000" y="3381375"/>
          <p14:tracePt t="33417" x="2540000" y="3394075"/>
          <p14:tracePt t="33433" x="2540000" y="3403600"/>
          <p14:tracePt t="33449" x="2540000" y="3419475"/>
          <p14:tracePt t="33466" x="2540000" y="3429000"/>
          <p14:tracePt t="33575" x="2540000" y="3422650"/>
          <p14:tracePt t="33582" x="2540000" y="3419475"/>
          <p14:tracePt t="33589" x="2540000" y="3406775"/>
          <p14:tracePt t="33599" x="2540000" y="3403600"/>
          <p14:tracePt t="33617" x="2540000" y="3387725"/>
          <p14:tracePt t="33633" x="2540000" y="3378200"/>
          <p14:tracePt t="33649" x="2540000" y="3368675"/>
          <p14:tracePt t="33753" x="2540000" y="3371850"/>
          <p14:tracePt t="33760" x="2540000" y="3375025"/>
          <p14:tracePt t="33767" x="2540000" y="3381375"/>
          <p14:tracePt t="33782" x="2540000" y="3390900"/>
          <p14:tracePt t="33800" x="2540000" y="3400425"/>
          <p14:tracePt t="33817" x="2540000" y="3419475"/>
          <p14:tracePt t="33832" x="2540000" y="3429000"/>
          <p14:tracePt t="33850" x="2540000" y="3438525"/>
          <p14:tracePt t="33866" x="2540000" y="3444875"/>
          <p14:tracePt t="33904" x="2546350" y="3444875"/>
          <p14:tracePt t="33916" x="2568575" y="3438525"/>
          <p14:tracePt t="33933" x="2584450" y="3425825"/>
          <p14:tracePt t="33950" x="2606675" y="3397250"/>
          <p14:tracePt t="33966" x="2638425" y="3359150"/>
          <p14:tracePt t="33984" x="2647950" y="3340100"/>
          <p14:tracePt t="34000" x="2660650" y="3327400"/>
          <p14:tracePt t="34017" x="2679700" y="3314700"/>
          <p14:tracePt t="34033" x="2686050" y="3305175"/>
          <p14:tracePt t="34050" x="2686050" y="3289300"/>
          <p14:tracePt t="34117" x="2682875" y="3289300"/>
          <p14:tracePt t="34124" x="2673350" y="3289300"/>
          <p14:tracePt t="34132" x="2667000" y="3289300"/>
          <p14:tracePt t="34150" x="2651125" y="3289300"/>
          <p14:tracePt t="34166" x="2613025" y="3289300"/>
          <p14:tracePt t="34182" x="2590800" y="3289300"/>
          <p14:tracePt t="34200" x="2562225" y="3289300"/>
          <p14:tracePt t="34216" x="2527300" y="3289300"/>
          <p14:tracePt t="34233" x="2498725" y="3289300"/>
          <p14:tracePt t="34249" x="2476500" y="3289300"/>
          <p14:tracePt t="34266" x="2435225" y="3289300"/>
          <p14:tracePt t="34283" x="2425700" y="3289300"/>
          <p14:tracePt t="34299" x="2416175" y="3289300"/>
          <p14:tracePt t="34316" x="2413000" y="3289300"/>
          <p14:tracePt t="34366" x="2413000" y="3282950"/>
          <p14:tracePt t="34395" x="2419350" y="3282950"/>
          <p14:tracePt t="34401" x="2422525" y="3282950"/>
          <p14:tracePt t="34416" x="2432050" y="3282950"/>
          <p14:tracePt t="34433" x="2441575" y="3282950"/>
          <p14:tracePt t="34449" x="2457450" y="3282950"/>
          <p14:tracePt t="34466" x="2489200" y="3282950"/>
          <p14:tracePt t="34483" x="2527300" y="3286125"/>
          <p14:tracePt t="34499" x="2555875" y="3286125"/>
          <p14:tracePt t="34516" x="2597150" y="3292475"/>
          <p14:tracePt t="34533" x="2628900" y="3311525"/>
          <p14:tracePt t="34550" x="2657475" y="3327400"/>
          <p14:tracePt t="34567" x="2673350" y="3336925"/>
          <p14:tracePt t="34583" x="2698750" y="3368675"/>
          <p14:tracePt t="34600" x="2727325" y="3413125"/>
          <p14:tracePt t="34617" x="2768600" y="3460750"/>
          <p14:tracePt t="34633" x="2800350" y="3498850"/>
          <p14:tracePt t="34650" x="2863850" y="3568700"/>
          <p14:tracePt t="34666" x="2895600" y="3606800"/>
          <p14:tracePt t="34683" x="2921000" y="3638550"/>
          <p14:tracePt t="34700" x="2946400" y="3673475"/>
          <p14:tracePt t="34716" x="2952750" y="3698875"/>
          <p14:tracePt t="34732" x="2952750" y="3708400"/>
          <p14:tracePt t="34750" x="2952750" y="3721100"/>
          <p14:tracePt t="34766" x="2949575" y="3736975"/>
          <p14:tracePt t="34783" x="2933700" y="3736975"/>
          <p14:tracePt t="34800" x="2914650" y="3730625"/>
          <p14:tracePt t="34816" x="2882900" y="3711575"/>
          <p14:tracePt t="34833" x="2857500" y="3686175"/>
          <p14:tracePt t="34849" x="2813050" y="3635375"/>
          <p14:tracePt t="34866" x="2800350" y="3597275"/>
          <p14:tracePt t="34883" x="2787650" y="3568700"/>
          <p14:tracePt t="34900" x="2768600" y="3517900"/>
          <p14:tracePt t="34916" x="2749550" y="3479800"/>
          <p14:tracePt t="34933" x="2740025" y="3457575"/>
          <p14:tracePt t="34950" x="2733675" y="3435350"/>
          <p14:tracePt t="34966" x="2733675" y="3413125"/>
          <p14:tracePt t="34983" x="2733675" y="3403600"/>
          <p14:tracePt t="35000" x="2733675" y="3390900"/>
          <p14:tracePt t="35016" x="2733675" y="3375025"/>
          <p14:tracePt t="35033" x="2733675" y="3365500"/>
          <p14:tracePt t="35065" x="2727325" y="3365500"/>
          <p14:tracePt t="35083" x="2717800" y="3365500"/>
          <p14:tracePt t="35099" x="2705100" y="3365500"/>
          <p14:tracePt t="35116" x="2692400" y="3365500"/>
          <p14:tracePt t="35133" x="2682875" y="3365500"/>
          <p14:tracePt t="35149" x="2670175" y="3365500"/>
          <p14:tracePt t="35166" x="2654300" y="3365500"/>
          <p14:tracePt t="35183" x="2632075" y="3365500"/>
          <p14:tracePt t="35199" x="2584450" y="3365500"/>
          <p14:tracePt t="35216" x="2562225" y="3365500"/>
          <p14:tracePt t="35233" x="2533650" y="3365500"/>
          <p14:tracePt t="35249" x="2517775" y="3365500"/>
          <p14:tracePt t="35266" x="2508250" y="3365500"/>
          <p14:tracePt t="35283" x="2498725" y="3365500"/>
          <p14:tracePt t="35300" x="2482850" y="3365500"/>
          <p14:tracePt t="35371" x="2486025" y="3365500"/>
          <p14:tracePt t="35378" x="2495550" y="3365500"/>
          <p14:tracePt t="35385" x="2508250" y="3359150"/>
          <p14:tracePt t="35399" x="2530475" y="3346450"/>
          <p14:tracePt t="35416" x="2562225" y="3333750"/>
          <p14:tracePt t="35433" x="2581275" y="3317875"/>
          <p14:tracePt t="35450" x="2593975" y="3302000"/>
          <p14:tracePt t="35467" x="2609850" y="3295650"/>
          <p14:tracePt t="35483" x="2619375" y="3295650"/>
          <p14:tracePt t="35500" x="2635250" y="3295650"/>
          <p14:tracePt t="35516" x="2644775" y="3295650"/>
          <p14:tracePt t="35534" x="2663825" y="3295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203575" y="6237288"/>
            <a:ext cx="4938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Datura stramoneum, </a:t>
            </a:r>
            <a:r>
              <a:rPr lang="fr-FR" altLang="fr-F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« chdak jmel »</a:t>
            </a:r>
          </a:p>
        </p:txBody>
      </p:sp>
      <p:pic>
        <p:nvPicPr>
          <p:cNvPr id="16387" name="Picture 6" descr="photo © AN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" y="333375"/>
            <a:ext cx="3217863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Datura stramonium fruit.jpg (48335 octet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85750"/>
            <a:ext cx="2157413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3" descr="http://upload.wikimedia.org/wikipedia/commons/f/fb/Bielu%C5%84_dzi%C4%99dzierzawa_Datura_stramonium_Se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571875"/>
            <a:ext cx="30305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Datura stramonium seed po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63" y="571500"/>
            <a:ext cx="27828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266"/>
    </mc:Choice>
    <mc:Fallback>
      <p:transition spd="slow" advTm="4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111" x="2663825" y="3365500"/>
          <p14:tracePt t="2117" x="2663825" y="3454400"/>
          <p14:tracePt t="2129" x="2663825" y="3524250"/>
          <p14:tracePt t="2145" x="2663825" y="3873500"/>
          <p14:tracePt t="2162" x="2663825" y="4079875"/>
          <p14:tracePt t="2179" x="2673350" y="4318000"/>
          <p14:tracePt t="2213" x="2711450" y="4832350"/>
          <p14:tracePt t="2246" x="2740025" y="5289550"/>
          <p14:tracePt t="2263" x="2740025" y="5438775"/>
          <p14:tracePt t="2280" x="2740025" y="5565775"/>
          <p14:tracePt t="2296" x="2755900" y="5730875"/>
          <p14:tracePt t="2312" x="2755900" y="5813425"/>
          <p14:tracePt t="2329" x="2755900" y="5873750"/>
          <p14:tracePt t="2345" x="2755900" y="5943600"/>
          <p14:tracePt t="2362" x="2746375" y="5975350"/>
          <p14:tracePt t="2378" x="2740025" y="5991225"/>
          <p14:tracePt t="2738" x="2765425" y="6032500"/>
          <p14:tracePt t="2745" x="2819400" y="6105525"/>
          <p14:tracePt t="2752" x="2867025" y="6178550"/>
          <p14:tracePt t="2762" x="2933700" y="6264275"/>
          <p14:tracePt t="2779" x="3054350" y="6426200"/>
          <p14:tracePt t="2795" x="3219450" y="6607175"/>
          <p14:tracePt t="2812" x="3349625" y="6746875"/>
          <p14:tracePt t="2845" x="3622675" y="6854825"/>
          <p14:tracePt t="2879" x="3876675" y="6854825"/>
          <p14:tracePt t="2896" x="3940175" y="6854825"/>
          <p14:tracePt t="2912" x="4006850" y="6854825"/>
          <p14:tracePt t="2929" x="4060825" y="6854825"/>
          <p14:tracePt t="2945" x="4083050" y="6854825"/>
          <p14:tracePt t="2962" x="4114800" y="6854825"/>
          <p14:tracePt t="2980" x="4127500" y="6854825"/>
          <p14:tracePt t="2995" x="4137025" y="6838950"/>
          <p14:tracePt t="3012" x="4143375" y="6816725"/>
          <p14:tracePt t="3029" x="4143375" y="6769100"/>
          <p14:tracePt t="3045" x="4143375" y="6740525"/>
          <p14:tracePt t="3061" x="4143375" y="6708775"/>
          <p14:tracePt t="3079" x="4127500" y="6661150"/>
          <p14:tracePt t="3095" x="4102100" y="6623050"/>
          <p14:tracePt t="3112" x="4054475" y="6572250"/>
          <p14:tracePt t="3129" x="3886200" y="6432550"/>
          <p14:tracePt t="3145" x="3768725" y="6324600"/>
          <p14:tracePt t="3162" x="3632200" y="6232525"/>
          <p14:tracePt t="3178" x="3457575" y="6137275"/>
          <p14:tracePt t="3195" x="3378200" y="6105525"/>
          <p14:tracePt t="3212" x="3302000" y="6080125"/>
          <p14:tracePt t="3228" x="3168650" y="6057900"/>
          <p14:tracePt t="3245" x="3054350" y="6057900"/>
          <p14:tracePt t="3261" x="2971800" y="6064250"/>
          <p14:tracePt t="3278" x="2867025" y="6092825"/>
          <p14:tracePt t="3295" x="2828925" y="6118225"/>
          <p14:tracePt t="3311" x="2806700" y="6143625"/>
          <p14:tracePt t="3328" x="2781300" y="6197600"/>
          <p14:tracePt t="3345" x="2765425" y="6251575"/>
          <p14:tracePt t="3361" x="2765425" y="6305550"/>
          <p14:tracePt t="3379" x="2771775" y="6391275"/>
          <p14:tracePt t="3395" x="2784475" y="6454775"/>
          <p14:tracePt t="3411" x="2800350" y="6530975"/>
          <p14:tracePt t="3428" x="2841625" y="6626225"/>
          <p14:tracePt t="3445" x="2886075" y="6686550"/>
          <p14:tracePt t="3461" x="2959100" y="6740525"/>
          <p14:tracePt t="3478" x="3057525" y="6810375"/>
          <p14:tracePt t="3495" x="3124200" y="6838950"/>
          <p14:tracePt t="3511" x="3190875" y="6854825"/>
          <p14:tracePt t="3529" x="3279775" y="6854825"/>
          <p14:tracePt t="3545" x="3340100" y="6854825"/>
          <p14:tracePt t="3561" x="3394075" y="6838950"/>
          <p14:tracePt t="3578" x="3467100" y="6819900"/>
          <p14:tracePt t="3595" x="3521075" y="6797675"/>
          <p14:tracePt t="3611" x="3609975" y="6759575"/>
          <p14:tracePt t="3628" x="3736975" y="6711950"/>
          <p14:tracePt t="3645" x="3806825" y="6673850"/>
          <p14:tracePt t="3661" x="3873500" y="6642100"/>
          <p14:tracePt t="3678" x="3940175" y="6597650"/>
          <p14:tracePt t="3695" x="3987800" y="6575425"/>
          <p14:tracePt t="3712" x="4032250" y="6562725"/>
          <p14:tracePt t="3728" x="4073525" y="6562725"/>
          <p14:tracePt t="4206" x="4124325" y="6556375"/>
          <p14:tracePt t="4213" x="4194175" y="6546850"/>
          <p14:tracePt t="4220" x="4264025" y="6546850"/>
          <p14:tracePt t="4228" x="4333875" y="6546850"/>
          <p14:tracePt t="4245" x="4429125" y="6540500"/>
          <p14:tracePt t="4262" x="4625975" y="6521450"/>
          <p14:tracePt t="4278" x="4730750" y="6521450"/>
          <p14:tracePt t="4312" x="4978400" y="6543675"/>
          <p14:tracePt t="4345" x="5235575" y="6578600"/>
          <p14:tracePt t="4348" x="5314950" y="6584950"/>
          <p14:tracePt t="4362" x="5511800" y="6594475"/>
          <p14:tracePt t="4378" x="5670550" y="6594475"/>
          <p14:tracePt t="4395" x="5765800" y="6591300"/>
          <p14:tracePt t="4412" x="5895975" y="6575425"/>
          <p14:tracePt t="4429" x="5959475" y="6559550"/>
          <p14:tracePt t="4445" x="6013450" y="6546850"/>
          <p14:tracePt t="4462" x="6076950" y="6527800"/>
          <p14:tracePt t="4478" x="6108700" y="6515100"/>
          <p14:tracePt t="4495" x="6184900" y="6480175"/>
          <p14:tracePt t="4511" x="6340475" y="6445250"/>
          <p14:tracePt t="4529" x="6416675" y="6423025"/>
          <p14:tracePt t="4545" x="6470650" y="6416675"/>
          <p14:tracePt t="4562" x="6505575" y="6416675"/>
          <p14:tracePt t="4579" x="6515100" y="6416675"/>
          <p14:tracePt t="4654" x="6511925" y="6416675"/>
          <p14:tracePt t="4662" x="6508750" y="6416675"/>
          <p14:tracePt t="4669" x="6492875" y="6416675"/>
          <p14:tracePt t="4678" x="6480175" y="6416675"/>
          <p14:tracePt t="4695" x="6435725" y="6410325"/>
          <p14:tracePt t="4712" x="6372225" y="6397625"/>
          <p14:tracePt t="4728" x="6337300" y="6397625"/>
          <p14:tracePt t="4745" x="6283325" y="6391275"/>
          <p14:tracePt t="4762" x="6127750" y="6365875"/>
          <p14:tracePt t="4778" x="6010275" y="6350000"/>
          <p14:tracePt t="4796" x="5861050" y="6340475"/>
          <p14:tracePt t="4813" x="5600700" y="6340475"/>
          <p14:tracePt t="4829" x="5483225" y="6340475"/>
          <p14:tracePt t="4845" x="5378450" y="6340475"/>
          <p14:tracePt t="4847" x="5343525" y="6340475"/>
          <p14:tracePt t="4862" x="5264150" y="6340475"/>
          <p14:tracePt t="4879" x="5200650" y="6340475"/>
          <p14:tracePt t="4895" x="5156200" y="6340475"/>
          <p14:tracePt t="4912" x="5108575" y="6340475"/>
          <p14:tracePt t="4929" x="5089525" y="6340475"/>
          <p14:tracePt t="4945" x="5067300" y="6340475"/>
          <p14:tracePt t="4962" x="5045075" y="6340475"/>
          <p14:tracePt t="4979" x="5035550" y="6340475"/>
          <p14:tracePt t="4995" x="5026025" y="6340475"/>
          <p14:tracePt t="5012" x="5016500" y="6340475"/>
          <p14:tracePt t="5333" x="5054600" y="6276975"/>
          <p14:tracePt t="5339" x="5102225" y="6181725"/>
          <p14:tracePt t="5346" x="5162550" y="6070600"/>
          <p14:tracePt t="5362" x="5219700" y="5883275"/>
          <p14:tracePt t="5378" x="5295900" y="5584825"/>
          <p14:tracePt t="5396" x="5353050" y="5260975"/>
          <p14:tracePt t="5429" x="5422900" y="4737100"/>
          <p14:tracePt t="5462" x="5581650" y="3962400"/>
          <p14:tracePt t="5480" x="5613400" y="3670300"/>
          <p14:tracePt t="5497" x="5622925" y="3165475"/>
          <p14:tracePt t="5512" x="5591175" y="2825750"/>
          <p14:tracePt t="5529" x="5527675" y="2527300"/>
          <p14:tracePt t="5545" x="5448300" y="2146300"/>
          <p14:tracePt t="5562" x="5413375" y="1981200"/>
          <p14:tracePt t="5579" x="5394325" y="1809750"/>
          <p14:tracePt t="5595" x="5394325" y="1568450"/>
          <p14:tracePt t="5612" x="5394325" y="1431925"/>
          <p14:tracePt t="5629" x="5394325" y="1282700"/>
          <p14:tracePt t="5645" x="5400675" y="1085850"/>
          <p14:tracePt t="5662" x="5400675" y="993775"/>
          <p14:tracePt t="5678" x="5407025" y="889000"/>
          <p14:tracePt t="5695" x="5422900" y="733425"/>
          <p14:tracePt t="5711" x="5422900" y="663575"/>
          <p14:tracePt t="5728" x="5422900" y="603250"/>
          <p14:tracePt t="5745" x="5422900" y="488950"/>
          <p14:tracePt t="5762" x="5410200" y="412750"/>
          <p14:tracePt t="5779" x="5397500" y="349250"/>
          <p14:tracePt t="5795" x="5359400" y="282575"/>
          <p14:tracePt t="5812" x="5330825" y="244475"/>
          <p14:tracePt t="5828" x="5286375" y="209550"/>
          <p14:tracePt t="5845" x="5184775" y="133350"/>
          <p14:tracePt t="5862" x="5102225" y="76200"/>
          <p14:tracePt t="5879" x="5032375" y="31750"/>
          <p14:tracePt t="5896" x="4946650" y="0"/>
          <p14:tracePt t="5912" x="4902200" y="0"/>
          <p14:tracePt t="5929" x="4848225" y="0"/>
          <p14:tracePt t="5945" x="4768850" y="6350"/>
          <p14:tracePt t="5962" x="4692650" y="28575"/>
          <p14:tracePt t="5978" x="4594225" y="60325"/>
          <p14:tracePt t="5996" x="4422775" y="139700"/>
          <p14:tracePt t="6012" x="4333875" y="177800"/>
          <p14:tracePt t="6028" x="4267200" y="209550"/>
          <p14:tracePt t="6045" x="4197350" y="263525"/>
          <p14:tracePt t="6062" x="4156075" y="311150"/>
          <p14:tracePt t="6079" x="4095750" y="355600"/>
          <p14:tracePt t="6096" x="3990975" y="450850"/>
          <p14:tracePt t="6113" x="3921125" y="508000"/>
          <p14:tracePt t="6129" x="3879850" y="555625"/>
          <p14:tracePt t="6145" x="3784600" y="660400"/>
          <p14:tracePt t="6162" x="3736975" y="730250"/>
          <p14:tracePt t="6178" x="3692525" y="800100"/>
          <p14:tracePt t="6195" x="3648075" y="885825"/>
          <p14:tracePt t="6211" x="3613150" y="946150"/>
          <p14:tracePt t="6229" x="3575050" y="1047750"/>
          <p14:tracePt t="6244" x="3543300" y="1136650"/>
          <p14:tracePt t="6262" x="3530600" y="1222375"/>
          <p14:tracePt t="6279" x="3508375" y="1323975"/>
          <p14:tracePt t="6295" x="3482975" y="1400175"/>
          <p14:tracePt t="6311" x="3482975" y="1479550"/>
          <p14:tracePt t="6329" x="3482975" y="1574800"/>
          <p14:tracePt t="6345" x="3482975" y="1635125"/>
          <p14:tracePt t="6362" x="3482975" y="1685925"/>
          <p14:tracePt t="6379" x="3482975" y="1765300"/>
          <p14:tracePt t="6395" x="3482975" y="1825625"/>
          <p14:tracePt t="6413" x="3482975" y="1885950"/>
          <p14:tracePt t="6429" x="3482975" y="1968500"/>
          <p14:tracePt t="6446" x="3482975" y="2022475"/>
          <p14:tracePt t="6463" x="3482975" y="2073275"/>
          <p14:tracePt t="6479" x="3482975" y="2152650"/>
          <p14:tracePt t="6495" x="3495675" y="2197100"/>
          <p14:tracePt t="6513" x="3495675" y="2232025"/>
          <p14:tracePt t="6530" x="3495675" y="2279650"/>
          <p14:tracePt t="6545" x="3495675" y="2317750"/>
          <p14:tracePt t="6562" x="3498850" y="2346325"/>
          <p14:tracePt t="6579" x="3517900" y="2413000"/>
          <p14:tracePt t="6595" x="3540125" y="2476500"/>
          <p14:tracePt t="6612" x="3578225" y="2543175"/>
          <p14:tracePt t="6628" x="3622675" y="2647950"/>
          <p14:tracePt t="6645" x="3654425" y="2714625"/>
          <p14:tracePt t="6662" x="3676650" y="2781300"/>
          <p14:tracePt t="6678" x="3717925" y="2867025"/>
          <p14:tracePt t="6695" x="3749675" y="2933700"/>
          <p14:tracePt t="6712" x="3787775" y="3000375"/>
          <p14:tracePt t="6729" x="3835400" y="3089275"/>
          <p14:tracePt t="6746" x="3898900" y="3159125"/>
          <p14:tracePt t="6762" x="3971925" y="3235325"/>
          <p14:tracePt t="6779" x="4054475" y="3308350"/>
          <p14:tracePt t="6795" x="4105275" y="3359150"/>
          <p14:tracePt t="6812" x="4143375" y="3397250"/>
          <p14:tracePt t="6828" x="4219575" y="3451225"/>
          <p14:tracePt t="6845" x="4279900" y="3498850"/>
          <p14:tracePt t="6862" x="4340225" y="3533775"/>
          <p14:tracePt t="6878" x="4425950" y="3600450"/>
          <p14:tracePt t="6895" x="4492625" y="3651250"/>
          <p14:tracePt t="6913" x="4562475" y="3689350"/>
          <p14:tracePt t="6928" x="4667250" y="3743325"/>
          <p14:tracePt t="6945" x="4714875" y="3765550"/>
          <p14:tracePt t="6962" x="4762500" y="3784600"/>
          <p14:tracePt t="6978" x="4826000" y="3797300"/>
          <p14:tracePt t="6995" x="4870450" y="3797300"/>
          <p14:tracePt t="7012" x="4911725" y="3797300"/>
          <p14:tracePt t="7029" x="5006975" y="3797300"/>
          <p14:tracePt t="7045" x="5045075" y="3797300"/>
          <p14:tracePt t="7062" x="5089525" y="3787775"/>
          <p14:tracePt t="7079" x="5130800" y="3756025"/>
          <p14:tracePt t="7095" x="5156200" y="3730625"/>
          <p14:tracePt t="7112" x="5191125" y="3686175"/>
          <p14:tracePt t="7128" x="5232400" y="3590925"/>
          <p14:tracePt t="7145" x="5264150" y="3502025"/>
          <p14:tracePt t="7161" x="5289550" y="3416300"/>
          <p14:tracePt t="7178" x="5343525" y="3295650"/>
          <p14:tracePt t="7195" x="5375275" y="3209925"/>
          <p14:tracePt t="7212" x="5400675" y="3101975"/>
          <p14:tracePt t="7228" x="5435600" y="2933700"/>
          <p14:tracePt t="7245" x="5451475" y="2825750"/>
          <p14:tracePt t="7261" x="5467350" y="2717800"/>
          <p14:tracePt t="7278" x="5492750" y="2574925"/>
          <p14:tracePt t="7295" x="5514975" y="2498725"/>
          <p14:tracePt t="7312" x="5527675" y="2454275"/>
          <p14:tracePt t="7328" x="5549900" y="2355850"/>
          <p14:tracePt t="7345" x="5565775" y="2270125"/>
          <p14:tracePt t="7362" x="5588000" y="2181225"/>
          <p14:tracePt t="7378" x="5610225" y="2060575"/>
          <p14:tracePt t="7395" x="5626100" y="1952625"/>
          <p14:tracePt t="7413" x="5635625" y="1768475"/>
          <p14:tracePt t="7428" x="5635625" y="1698625"/>
          <p14:tracePt t="7444" x="5635625" y="1644650"/>
          <p14:tracePt t="7463" x="5641975" y="1565275"/>
          <p14:tracePt t="7478" x="5641975" y="1508125"/>
          <p14:tracePt t="7495" x="5641975" y="1425575"/>
          <p14:tracePt t="7512" x="5626100" y="1323975"/>
          <p14:tracePt t="7528" x="5594350" y="1257300"/>
          <p14:tracePt t="7544" x="5540375" y="1187450"/>
          <p14:tracePt t="7562" x="5454650" y="1082675"/>
          <p14:tracePt t="7578" x="5397500" y="1012825"/>
          <p14:tracePt t="7595" x="5356225" y="962025"/>
          <p14:tracePt t="7612" x="5289550" y="917575"/>
          <p14:tracePt t="7628" x="5241925" y="889000"/>
          <p14:tracePt t="7644" x="5175250" y="854075"/>
          <p14:tracePt t="7662" x="5070475" y="809625"/>
          <p14:tracePt t="7678" x="5013325" y="793750"/>
          <p14:tracePt t="7695" x="4968875" y="774700"/>
          <p14:tracePt t="7712" x="4905375" y="768350"/>
          <p14:tracePt t="7728" x="4845050" y="768350"/>
          <p14:tracePt t="7745" x="4784725" y="768350"/>
          <p14:tracePt t="7762" x="4667250" y="768350"/>
          <p14:tracePt t="7779" x="4594225" y="771525"/>
          <p14:tracePt t="7795" x="4511675" y="781050"/>
          <p14:tracePt t="7811" x="4381500" y="796925"/>
          <p14:tracePt t="7829" x="4314825" y="809625"/>
          <p14:tracePt t="7845" x="4270375" y="822325"/>
          <p14:tracePt t="7862" x="4235450" y="841375"/>
          <p14:tracePt t="7878" x="4191000" y="860425"/>
          <p14:tracePt t="7895" x="4152900" y="885825"/>
          <p14:tracePt t="7898" x="4124325" y="898525"/>
          <p14:tracePt t="7912" x="4054475" y="946150"/>
          <p14:tracePt t="7928" x="3997325" y="981075"/>
          <p14:tracePt t="7945" x="3959225" y="1016000"/>
          <p14:tracePt t="7961" x="3914775" y="1050925"/>
          <p14:tracePt t="7978" x="3889375" y="1089025"/>
          <p14:tracePt t="7995" x="3854450" y="1139825"/>
          <p14:tracePt t="8011" x="3829050" y="1212850"/>
          <p14:tracePt t="8028" x="3797300" y="1279525"/>
          <p14:tracePt t="8045" x="3784600" y="1343025"/>
          <p14:tracePt t="8062" x="3765550" y="1422400"/>
          <p14:tracePt t="8078" x="3749675" y="1485900"/>
          <p14:tracePt t="8095" x="3733800" y="1571625"/>
          <p14:tracePt t="8111" x="3733800" y="1689100"/>
          <p14:tracePt t="8128" x="3746500" y="1784350"/>
          <p14:tracePt t="8145" x="3762375" y="1838325"/>
          <p14:tracePt t="8161" x="3784600" y="1949450"/>
          <p14:tracePt t="8178" x="3797300" y="2035175"/>
          <p14:tracePt t="8194" x="3822700" y="2120900"/>
          <p14:tracePt t="8211" x="3835400" y="2219325"/>
          <p14:tracePt t="8228" x="3851275" y="2317750"/>
          <p14:tracePt t="8245" x="3867150" y="2413000"/>
          <p14:tracePt t="8262" x="3908425" y="2536825"/>
          <p14:tracePt t="8278" x="3924300" y="2613025"/>
          <p14:tracePt t="8296" x="3952875" y="2736850"/>
          <p14:tracePt t="8312" x="3978275" y="2813050"/>
          <p14:tracePt t="8329" x="3990975" y="2876550"/>
          <p14:tracePt t="8346" x="4003675" y="2940050"/>
          <p14:tracePt t="8362" x="4025900" y="3013075"/>
          <p14:tracePt t="8379" x="4048125" y="3076575"/>
          <p14:tracePt t="8395" x="4076700" y="3146425"/>
          <p14:tracePt t="8397" x="4089400" y="3171825"/>
          <p14:tracePt t="8411" x="4127500" y="3232150"/>
          <p14:tracePt t="8428" x="4165600" y="3298825"/>
          <p14:tracePt t="8444" x="4203700" y="3340100"/>
          <p14:tracePt t="8462" x="4286250" y="3406775"/>
          <p14:tracePt t="8478" x="4333875" y="3438525"/>
          <p14:tracePt t="8495" x="4371975" y="3467100"/>
          <p14:tracePt t="8512" x="4438650" y="3498850"/>
          <p14:tracePt t="8528" x="4483100" y="3511550"/>
          <p14:tracePt t="8544" x="4546600" y="3524250"/>
          <p14:tracePt t="8562" x="4689475" y="3540125"/>
          <p14:tracePt t="8578" x="4772025" y="3540125"/>
          <p14:tracePt t="8594" x="4841875" y="3540125"/>
          <p14:tracePt t="8612" x="4937125" y="3540125"/>
          <p14:tracePt t="8628" x="5010150" y="3536950"/>
          <p14:tracePt t="8644" x="5092700" y="3530600"/>
          <p14:tracePt t="8662" x="5187950" y="3521075"/>
          <p14:tracePt t="8678" x="5241925" y="3514725"/>
          <p14:tracePt t="8695" x="5330825" y="3486150"/>
          <p14:tracePt t="8711" x="5378450" y="3473450"/>
          <p14:tracePt t="8728" x="5422900" y="3454400"/>
          <p14:tracePt t="8745" x="5476875" y="3394075"/>
          <p14:tracePt t="8761" x="5511800" y="3327400"/>
          <p14:tracePt t="8778" x="5549900" y="3260725"/>
          <p14:tracePt t="8795" x="5568950" y="3187700"/>
          <p14:tracePt t="8812" x="5581650" y="3143250"/>
          <p14:tracePt t="8828" x="5600700" y="3105150"/>
          <p14:tracePt t="8845" x="5622925" y="3006725"/>
          <p14:tracePt t="8862" x="5638800" y="2930525"/>
          <p14:tracePt t="8878" x="5651500" y="2857500"/>
          <p14:tracePt t="8895" x="5683250" y="2711450"/>
          <p14:tracePt t="8912" x="5692775" y="2584450"/>
          <p14:tracePt t="8929" x="5692775" y="2479675"/>
          <p14:tracePt t="8944" x="5708650" y="2368550"/>
          <p14:tracePt t="8961" x="5721350" y="2295525"/>
          <p14:tracePt t="8978" x="5746750" y="2206625"/>
          <p14:tracePt t="8995" x="5762625" y="2076450"/>
          <p14:tracePt t="9011" x="5762625" y="1971675"/>
          <p14:tracePt t="9028" x="5756275" y="1831975"/>
          <p14:tracePt t="9045" x="5721350" y="1590675"/>
          <p14:tracePt t="9062" x="5695950" y="1492250"/>
          <p14:tracePt t="9078" x="5680075" y="1397000"/>
          <p14:tracePt t="9094" x="5651500" y="1304925"/>
          <p14:tracePt t="9111" x="5638800" y="1273175"/>
          <p14:tracePt t="9128" x="5629275" y="1257300"/>
          <p14:tracePt t="9145" x="5622925" y="1235075"/>
          <p14:tracePt t="9161" x="5622925" y="1231900"/>
          <p14:tracePt t="9179" x="5622925" y="1225550"/>
          <p14:tracePt t="9259" x="5619750" y="1225550"/>
          <p14:tracePt t="9265" x="5613400" y="1225550"/>
          <p14:tracePt t="9278" x="5607050" y="1225550"/>
          <p14:tracePt t="9295" x="5594350" y="1225550"/>
          <p14:tracePt t="9312" x="5588000" y="1225550"/>
          <p14:tracePt t="9373" x="5584825" y="1228725"/>
          <p14:tracePt t="9380" x="5578475" y="1231900"/>
          <p14:tracePt t="9395" x="5568950" y="1241425"/>
          <p14:tracePt t="9411" x="5556250" y="1263650"/>
          <p14:tracePt t="9428" x="5540375" y="1289050"/>
          <p14:tracePt t="9430" x="5534025" y="1301750"/>
          <p14:tracePt t="9445" x="5514975" y="1346200"/>
          <p14:tracePt t="9461" x="5464175" y="1435100"/>
          <p14:tracePt t="9478" x="5381625" y="1590675"/>
          <p14:tracePt t="9495" x="5254625" y="1809750"/>
          <p14:tracePt t="9512" x="5130800" y="2047875"/>
          <p14:tracePt t="9529" x="4978400" y="2324100"/>
          <p14:tracePt t="9546" x="4921250" y="2511425"/>
          <p14:tracePt t="9562" x="4867275" y="2667000"/>
          <p14:tracePt t="9578" x="4832350" y="2774950"/>
          <p14:tracePt t="9595" x="4775200" y="2927350"/>
          <p14:tracePt t="9612" x="4737100" y="2994025"/>
          <p14:tracePt t="9629" x="4699000" y="3054350"/>
          <p14:tracePt t="9645" x="4686300" y="3070225"/>
          <p14:tracePt t="9661" x="4676775" y="3076575"/>
          <p14:tracePt t="9886" x="4622800" y="3063875"/>
          <p14:tracePt t="9894" x="4530725" y="3044825"/>
          <p14:tracePt t="9901" x="4425950" y="3025775"/>
          <p14:tracePt t="9911" x="4295775" y="3006725"/>
          <p14:tracePt t="9929" x="3978275" y="2978150"/>
          <p14:tracePt t="9944" x="3717925" y="2968625"/>
          <p14:tracePt t="9962" x="3492500" y="2968625"/>
          <p14:tracePt t="9978" x="3149600" y="2968625"/>
          <p14:tracePt t="9994" x="2946400" y="2968625"/>
          <p14:tracePt t="10011" x="2762250" y="2959100"/>
          <p14:tracePt t="10028" x="2555875" y="2940050"/>
          <p14:tracePt t="10045" x="2435225" y="2924175"/>
          <p14:tracePt t="10061" x="2349500" y="2901950"/>
          <p14:tracePt t="10078" x="2266950" y="2879725"/>
          <p14:tracePt t="10095" x="2244725" y="2863850"/>
          <p14:tracePt t="10112" x="2200275" y="2813050"/>
          <p14:tracePt t="10128" x="2155825" y="2746375"/>
          <p14:tracePt t="10145" x="2136775" y="2692400"/>
          <p14:tracePt t="10161" x="2124075" y="2647950"/>
          <p14:tracePt t="10178" x="2101850" y="2546350"/>
          <p14:tracePt t="10195" x="2101850" y="2476500"/>
          <p14:tracePt t="10211" x="2101850" y="2406650"/>
          <p14:tracePt t="10228" x="2105025" y="2327275"/>
          <p14:tracePt t="10244" x="2111375" y="2266950"/>
          <p14:tracePt t="10262" x="2111375" y="2171700"/>
          <p14:tracePt t="10277" x="2111375" y="2035175"/>
          <p14:tracePt t="10294" x="2108200" y="1971675"/>
          <p14:tracePt t="10311" x="2101850" y="1920875"/>
          <p14:tracePt t="10328" x="2092325" y="1800225"/>
          <p14:tracePt t="10345" x="2092325" y="1743075"/>
          <p14:tracePt t="10361" x="2092325" y="1682750"/>
          <p14:tracePt t="10378" x="2066925" y="1619250"/>
          <p14:tracePt t="10395" x="2054225" y="1587500"/>
          <p14:tracePt t="10411" x="2038350" y="1549400"/>
          <p14:tracePt t="10428" x="1990725" y="1482725"/>
          <p14:tracePt t="10445" x="1952625" y="1457325"/>
          <p14:tracePt t="10461" x="1920875" y="1425575"/>
          <p14:tracePt t="10478" x="1876425" y="1406525"/>
          <p14:tracePt t="10495" x="1854200" y="1393825"/>
          <p14:tracePt t="10512" x="1822450" y="1374775"/>
          <p14:tracePt t="10528" x="1758950" y="1368425"/>
          <p14:tracePt t="10544" x="1698625" y="1362075"/>
          <p14:tracePt t="10561" x="1647825" y="1362075"/>
          <p14:tracePt t="10578" x="1552575" y="1362075"/>
          <p14:tracePt t="10594" x="1501775" y="1362075"/>
          <p14:tracePt t="10611" x="1447800" y="1371600"/>
          <p14:tracePt t="10628" x="1346200" y="1403350"/>
          <p14:tracePt t="10644" x="1292225" y="1416050"/>
          <p14:tracePt t="10661" x="1254125" y="1428750"/>
          <p14:tracePt t="10678" x="1203325" y="1454150"/>
          <p14:tracePt t="10695" x="1181100" y="1463675"/>
          <p14:tracePt t="10711" x="1149350" y="1482725"/>
          <p14:tracePt t="10728" x="1104900" y="1527175"/>
          <p14:tracePt t="10745" x="1082675" y="1552575"/>
          <p14:tracePt t="10761" x="1057275" y="1590675"/>
          <p14:tracePt t="10778" x="1022350" y="1673225"/>
          <p14:tracePt t="10795" x="1009650" y="1727200"/>
          <p14:tracePt t="10811" x="996950" y="1790700"/>
          <p14:tracePt t="10827" x="996950" y="1851025"/>
          <p14:tracePt t="10844" x="996950" y="1911350"/>
          <p14:tracePt t="10862" x="1000125" y="1997075"/>
          <p14:tracePt t="10878" x="1012825" y="2060575"/>
          <p14:tracePt t="10895" x="1028700" y="2124075"/>
          <p14:tracePt t="10912" x="1057275" y="2216150"/>
          <p14:tracePt t="10928" x="1079500" y="2292350"/>
          <p14:tracePt t="10944" x="1095375" y="2365375"/>
          <p14:tracePt t="10962" x="1114425" y="2447925"/>
          <p14:tracePt t="10978" x="1133475" y="2495550"/>
          <p14:tracePt t="10994" x="1146175" y="2524125"/>
          <p14:tracePt t="11011" x="1177925" y="2584450"/>
          <p14:tracePt t="11028" x="1212850" y="2632075"/>
          <p14:tracePt t="11045" x="1244600" y="2670175"/>
          <p14:tracePt t="11061" x="1292225" y="2740025"/>
          <p14:tracePt t="11077" x="1333500" y="2778125"/>
          <p14:tracePt t="11095" x="1358900" y="2803525"/>
          <p14:tracePt t="11112" x="1425575" y="2851150"/>
          <p14:tracePt t="11128" x="1473200" y="2882900"/>
          <p14:tracePt t="11144" x="1539875" y="2914650"/>
          <p14:tracePt t="11162" x="1657350" y="2959100"/>
          <p14:tracePt t="11178" x="1720850" y="2974975"/>
          <p14:tracePt t="11194" x="1793875" y="2981325"/>
          <p14:tracePt t="11211" x="1920875" y="2981325"/>
          <p14:tracePt t="11228" x="1990725" y="2981325"/>
          <p14:tracePt t="11244" x="2051050" y="2981325"/>
          <p14:tracePt t="11261" x="2114550" y="2965450"/>
          <p14:tracePt t="11278" x="2152650" y="2946400"/>
          <p14:tracePt t="11294" x="2197100" y="2933700"/>
          <p14:tracePt t="11311" x="2254250" y="2901950"/>
          <p14:tracePt t="11328" x="2289175" y="2870200"/>
          <p14:tracePt t="11344" x="2320925" y="2838450"/>
          <p14:tracePt t="11361" x="2336800" y="2797175"/>
          <p14:tracePt t="11378" x="2349500" y="2778125"/>
          <p14:tracePt t="11394" x="2349500" y="2765425"/>
          <p14:tracePt t="11411" x="2349500" y="2749550"/>
          <p14:tracePt t="11483" x="2349500" y="2743200"/>
          <p14:tracePt t="11490" x="2346325" y="2743200"/>
          <p14:tracePt t="11496" x="2343150" y="2743200"/>
          <p14:tracePt t="11511" x="2330450" y="2743200"/>
          <p14:tracePt t="11528" x="2320925" y="2740025"/>
          <p14:tracePt t="11545" x="2308225" y="2740025"/>
          <p14:tracePt t="11561" x="2292350" y="2740025"/>
          <p14:tracePt t="11578" x="2282825" y="2740025"/>
          <p14:tracePt t="11595" x="2273300" y="2740025"/>
          <p14:tracePt t="11611" x="2266950" y="2740025"/>
          <p14:tracePt t="11628" x="2251075" y="2733675"/>
          <p14:tracePt t="11645" x="2241550" y="2730500"/>
          <p14:tracePt t="11661" x="2228850" y="2708275"/>
          <p14:tracePt t="11678" x="2219325" y="2705100"/>
          <p14:tracePt t="11695" x="2203450" y="2698750"/>
          <p14:tracePt t="11711" x="2187575" y="2698750"/>
          <p14:tracePt t="11728" x="2178050" y="2698750"/>
          <p14:tracePt t="15476" x="2165350" y="2676525"/>
          <p14:tracePt t="15482" x="2152650" y="2657475"/>
          <p14:tracePt t="15496" x="2133600" y="2625725"/>
          <p14:tracePt t="15511" x="2108200" y="2600325"/>
          <p14:tracePt t="15528" x="2098675" y="2568575"/>
          <p14:tracePt t="15545" x="2079625" y="2533650"/>
          <p14:tracePt t="15577" x="2047875" y="2451100"/>
          <p14:tracePt t="15612" x="2028825" y="2359025"/>
          <p14:tracePt t="15628" x="2028825" y="2336800"/>
          <p14:tracePt t="15645" x="2028825" y="2301875"/>
          <p14:tracePt t="15660" x="2028825" y="2292350"/>
          <p14:tracePt t="15677" x="2028825" y="2282825"/>
          <p14:tracePt t="15695" x="2028825" y="2263775"/>
          <p14:tracePt t="15711" x="2028825" y="2254250"/>
          <p14:tracePt t="15728" x="2028825" y="2244725"/>
          <p14:tracePt t="15745" x="2028825" y="2222500"/>
          <p14:tracePt t="15781" x="2022475" y="2222500"/>
          <p14:tracePt t="15795" x="2012950" y="2222500"/>
          <p14:tracePt t="15811" x="2000250" y="2219325"/>
          <p14:tracePt t="15827" x="1987550" y="2212975"/>
          <p14:tracePt t="15845" x="1974850" y="2200275"/>
          <p14:tracePt t="15861" x="1965325" y="2187575"/>
          <p14:tracePt t="15877" x="1949450" y="2184400"/>
          <p14:tracePt t="15894" x="1933575" y="2171700"/>
          <p14:tracePt t="15910" x="1924050" y="2162175"/>
          <p14:tracePt t="15927" x="1914525" y="2162175"/>
          <p14:tracePt t="15944" x="1892300" y="2152650"/>
          <p14:tracePt t="15960" x="1882775" y="2146300"/>
          <p14:tracePt t="15977" x="1873250" y="2146300"/>
          <p14:tracePt t="15994" x="1863725" y="2146300"/>
          <p14:tracePt t="16038" x="1866900" y="2146300"/>
          <p14:tracePt t="16046" x="1870075" y="2149475"/>
          <p14:tracePt t="16062" x="1879600" y="2152650"/>
          <p14:tracePt t="16078" x="1889125" y="2152650"/>
          <p14:tracePt t="16094" x="1895475" y="2159000"/>
          <p14:tracePt t="16130" x="1895475" y="2162175"/>
          <p14:tracePt t="16144" x="1895475" y="2178050"/>
          <p14:tracePt t="16161" x="1908175" y="2190750"/>
          <p14:tracePt t="16177" x="1917700" y="2200275"/>
          <p14:tracePt t="16194" x="1930400" y="2212975"/>
          <p14:tracePt t="16211" x="1939925" y="2219325"/>
          <p14:tracePt t="16227" x="1955800" y="2228850"/>
          <p14:tracePt t="16244" x="1962150" y="2228850"/>
          <p14:tracePt t="16351" x="1962150" y="2222500"/>
          <p14:tracePt t="16358" x="1962150" y="2216150"/>
          <p14:tracePt t="16365" x="1962150" y="2212975"/>
          <p14:tracePt t="16377" x="1962150" y="2206625"/>
          <p14:tracePt t="16395" x="1962150" y="2187575"/>
          <p14:tracePt t="16410" x="1962150" y="2165350"/>
          <p14:tracePt t="16427" x="1946275" y="2149475"/>
          <p14:tracePt t="16444" x="1930400" y="2114550"/>
          <p14:tracePt t="16461" x="1920875" y="2095500"/>
          <p14:tracePt t="16477" x="1911350" y="2085975"/>
          <p14:tracePt t="16494" x="1889125" y="2073275"/>
          <p14:tracePt t="16511" x="1885950" y="2057400"/>
          <p14:tracePt t="16527" x="1873250" y="2047875"/>
          <p14:tracePt t="16544" x="1860550" y="2032000"/>
          <p14:tracePt t="16561" x="1844675" y="2022475"/>
          <p14:tracePt t="16577" x="1838325" y="2006600"/>
          <p14:tracePt t="16594" x="1825625" y="2003425"/>
          <p14:tracePt t="16611" x="1825625" y="1990725"/>
          <p14:tracePt t="16627" x="1816100" y="1987550"/>
          <p14:tracePt t="16644" x="1809750" y="1981200"/>
          <p14:tracePt t="16661" x="1809750" y="1978025"/>
          <p14:tracePt t="16677" x="1806575" y="1971675"/>
          <p14:tracePt t="16711" x="1806575" y="1968500"/>
          <p14:tracePt t="16764" x="1793875" y="1968500"/>
          <p14:tracePt t="19225" x="1854200" y="1971675"/>
          <p14:tracePt t="19231" x="1946275" y="1990725"/>
          <p14:tracePt t="19245" x="2133600" y="2028825"/>
          <p14:tracePt t="19261" x="2308225" y="2073275"/>
          <p14:tracePt t="19277" x="2473325" y="2111375"/>
          <p14:tracePt t="19294" x="2730500" y="2174875"/>
          <p14:tracePt t="19310" x="2860675" y="2193925"/>
          <p14:tracePt t="19344" x="3257550" y="2263775"/>
          <p14:tracePt t="19378" x="3606800" y="2330450"/>
          <p14:tracePt t="19394" x="3803650" y="2355850"/>
          <p14:tracePt t="19410" x="3911600" y="2371725"/>
          <p14:tracePt t="19427" x="4019550" y="2387600"/>
          <p14:tracePt t="19445" x="4140200" y="2413000"/>
          <p14:tracePt t="19461" x="4200525" y="2413000"/>
          <p14:tracePt t="19478" x="4286250" y="2400300"/>
          <p14:tracePt t="19494" x="4451350" y="2374900"/>
          <p14:tracePt t="19511" x="4527550" y="2359025"/>
          <p14:tracePt t="19527" x="4591050" y="2346325"/>
          <p14:tracePt t="19544" x="4657725" y="2305050"/>
          <p14:tracePt t="19560" x="4695825" y="2279650"/>
          <p14:tracePt t="19577" x="4743450" y="2238375"/>
          <p14:tracePt t="19593" x="4816475" y="2159000"/>
          <p14:tracePt t="19610" x="4889500" y="2095500"/>
          <p14:tracePt t="19627" x="4959350" y="2047875"/>
          <p14:tracePt t="19643" x="5080000" y="1968500"/>
          <p14:tracePt t="19660" x="5162550" y="1911350"/>
          <p14:tracePt t="19677" x="5226050" y="1838325"/>
          <p14:tracePt t="19693" x="5305425" y="1727200"/>
          <p14:tracePt t="19710" x="5340350" y="1679575"/>
          <p14:tracePt t="19727" x="5353050" y="1635125"/>
          <p14:tracePt t="19744" x="5353050" y="1571625"/>
          <p14:tracePt t="19761" x="5349875" y="1543050"/>
          <p14:tracePt t="19777" x="5337175" y="1511300"/>
          <p14:tracePt t="19795" x="5314950" y="1482725"/>
          <p14:tracePt t="19811" x="5289550" y="1454150"/>
          <p14:tracePt t="19828" x="5260975" y="1435100"/>
          <p14:tracePt t="19845" x="5216525" y="1397000"/>
          <p14:tracePt t="19861" x="5168900" y="1377950"/>
          <p14:tracePt t="19877" x="5105400" y="1349375"/>
          <p14:tracePt t="19894" x="5000625" y="1311275"/>
          <p14:tracePt t="19910" x="4937125" y="1298575"/>
          <p14:tracePt t="19927" x="4892675" y="1292225"/>
          <p14:tracePt t="19944" x="4832350" y="1292225"/>
          <p14:tracePt t="19960" x="4787900" y="1292225"/>
          <p14:tracePt t="19977" x="4724400" y="1285875"/>
          <p14:tracePt t="19994" x="4629150" y="1285875"/>
          <p14:tracePt t="20010" x="4578350" y="1285875"/>
          <p14:tracePt t="20027" x="4543425" y="1285875"/>
          <p14:tracePt t="20043" x="4502150" y="1285875"/>
          <p14:tracePt t="20060" x="4470400" y="1295400"/>
          <p14:tracePt t="20076" x="4448175" y="1304925"/>
          <p14:tracePt t="20093" x="4406900" y="1323975"/>
          <p14:tracePt t="20110" x="4375150" y="1343025"/>
          <p14:tracePt t="20127" x="4343400" y="1355725"/>
          <p14:tracePt t="20144" x="4308475" y="1371600"/>
          <p14:tracePt t="20160" x="4276725" y="1403350"/>
          <p14:tracePt t="20177" x="4254500" y="1428750"/>
          <p14:tracePt t="20193" x="4235450" y="1470025"/>
          <p14:tracePt t="20211" x="4210050" y="1495425"/>
          <p14:tracePt t="20227" x="4191000" y="1527175"/>
          <p14:tracePt t="20244" x="4152900" y="1577975"/>
          <p14:tracePt t="20261" x="4130675" y="1635125"/>
          <p14:tracePt t="20277" x="4111625" y="1724025"/>
          <p14:tracePt t="20294" x="4092575" y="1778000"/>
          <p14:tracePt t="20310" x="4083050" y="1838325"/>
          <p14:tracePt t="20327" x="4076700" y="1917700"/>
          <p14:tracePt t="20343" x="4076700" y="1962150"/>
          <p14:tracePt t="20360" x="4076700" y="2000250"/>
          <p14:tracePt t="20377" x="4076700" y="2047875"/>
          <p14:tracePt t="20394" x="4076700" y="2070100"/>
          <p14:tracePt t="20411" x="4076700" y="2092325"/>
          <p14:tracePt t="20427" x="4076700" y="2130425"/>
          <p14:tracePt t="20443" x="4076700" y="2139950"/>
          <p14:tracePt t="20460" x="4076700" y="2155825"/>
          <p14:tracePt t="20477" x="4076700" y="2171700"/>
          <p14:tracePt t="20493" x="4076700" y="2181225"/>
          <p14:tracePt t="20511" x="4076700" y="2190750"/>
          <p14:tracePt t="20527" x="4076700" y="2209800"/>
          <p14:tracePt t="20543" x="4076700" y="2219325"/>
          <p14:tracePt t="20560" x="4076700" y="2228850"/>
          <p14:tracePt t="20577" x="4076700" y="2244725"/>
          <p14:tracePt t="20593" x="4086225" y="2260600"/>
          <p14:tracePt t="20610" x="4095750" y="2270125"/>
          <p14:tracePt t="20627" x="4111625" y="2286000"/>
          <p14:tracePt t="20643" x="4127500" y="2314575"/>
          <p14:tracePt t="20660" x="4175125" y="2339975"/>
          <p14:tracePt t="20677" x="4283075" y="2413000"/>
          <p14:tracePt t="20693" x="4365625" y="2470150"/>
          <p14:tracePt t="20710" x="4508500" y="2524125"/>
          <p14:tracePt t="20727" x="4781550" y="2654300"/>
          <p14:tracePt t="20745" x="4997450" y="2743200"/>
          <p14:tracePt t="20761" x="5264150" y="2828925"/>
          <p14:tracePt t="20778" x="5632450" y="2927350"/>
          <p14:tracePt t="20794" x="5857875" y="2997200"/>
          <p14:tracePt t="20811" x="6105525" y="3057525"/>
          <p14:tracePt t="20827" x="6416675" y="3121025"/>
          <p14:tracePt t="20844" x="6654800" y="3181350"/>
          <p14:tracePt t="20860" x="6851650" y="3219450"/>
          <p14:tracePt t="20877" x="7162800" y="3286125"/>
          <p14:tracePt t="20893" x="7337425" y="3302000"/>
          <p14:tracePt t="20910" x="7486650" y="3311525"/>
          <p14:tracePt t="20927" x="7670800" y="3311525"/>
          <p14:tracePt t="20943" x="7756525" y="3298825"/>
          <p14:tracePt t="20960" x="7807325" y="3286125"/>
          <p14:tracePt t="20978" x="7874000" y="3248025"/>
          <p14:tracePt t="20993" x="7912100" y="3228975"/>
          <p14:tracePt t="21010" x="7943850" y="3216275"/>
          <p14:tracePt t="21027" x="7956550" y="3197225"/>
          <p14:tracePt t="21043" x="7969250" y="3184525"/>
          <p14:tracePt t="21060" x="7972425" y="3181350"/>
          <p14:tracePt t="21077" x="7972425" y="3140075"/>
          <p14:tracePt t="21093" x="7972425" y="3095625"/>
          <p14:tracePt t="21110" x="7972425" y="3016250"/>
          <p14:tracePt t="21127" x="7972425" y="2911475"/>
          <p14:tracePt t="21143" x="7978775" y="2860675"/>
          <p14:tracePt t="21162" x="8007350" y="2778125"/>
          <p14:tracePt t="21177" x="8020050" y="2724150"/>
          <p14:tracePt t="21194" x="8032750" y="2670175"/>
          <p14:tracePt t="21210" x="8058150" y="2625725"/>
          <p14:tracePt t="21227" x="8086725" y="2559050"/>
          <p14:tracePt t="21243" x="8105775" y="2505075"/>
          <p14:tracePt t="21261" x="8143875" y="2403475"/>
          <p14:tracePt t="21277" x="8159750" y="2317750"/>
          <p14:tracePt t="21293" x="8159750" y="2254250"/>
          <p14:tracePt t="21310" x="8159750" y="2212975"/>
          <p14:tracePt t="21327" x="8156575" y="2178050"/>
          <p14:tracePt t="21343" x="8143875" y="2162175"/>
          <p14:tracePt t="21360" x="8128000" y="2146300"/>
          <p14:tracePt t="21377" x="8115300" y="2124075"/>
          <p14:tracePt t="21393" x="8089900" y="2101850"/>
          <p14:tracePt t="21411" x="8048625" y="2070100"/>
          <p14:tracePt t="21427" x="8023225" y="2051050"/>
          <p14:tracePt t="21444" x="7978775" y="2038350"/>
          <p14:tracePt t="21461" x="7921625" y="2012950"/>
          <p14:tracePt t="21476" x="7883525" y="2003425"/>
          <p14:tracePt t="21493" x="7851775" y="1990725"/>
          <p14:tracePt t="21511" x="7804150" y="1971675"/>
          <p14:tracePt t="21527" x="7759700" y="1971675"/>
          <p14:tracePt t="21544" x="7721600" y="1971675"/>
          <p14:tracePt t="21561" x="7661275" y="1965325"/>
          <p14:tracePt t="21577" x="7616825" y="1965325"/>
          <p14:tracePt t="21594" x="7578725" y="1965325"/>
          <p14:tracePt t="21611" x="7524750" y="1968500"/>
          <p14:tracePt t="21627" x="7493000" y="1974850"/>
          <p14:tracePt t="21643" x="7464425" y="1984375"/>
          <p14:tracePt t="21661" x="7413625" y="2003425"/>
          <p14:tracePt t="21677" x="7369175" y="2022475"/>
          <p14:tracePt t="21693" x="7331075" y="2028825"/>
          <p14:tracePt t="21710" x="7273925" y="2041525"/>
          <p14:tracePt t="21727" x="7235825" y="2054225"/>
          <p14:tracePt t="21743" x="7213600" y="2066925"/>
          <p14:tracePt t="21761" x="7162800" y="2092325"/>
          <p14:tracePt t="21777" x="7124700" y="2105025"/>
          <p14:tracePt t="21794" x="7096125" y="2117725"/>
          <p14:tracePt t="21811" x="7045325" y="2133600"/>
          <p14:tracePt t="21828" x="7019925" y="2165350"/>
          <p14:tracePt t="21844" x="6988175" y="2190750"/>
          <p14:tracePt t="21861" x="6943725" y="2228850"/>
          <p14:tracePt t="21878" x="6927850" y="2260600"/>
          <p14:tracePt t="21894" x="6915150" y="2282825"/>
          <p14:tracePt t="21910" x="6870700" y="2327275"/>
          <p14:tracePt t="21927" x="6845300" y="2352675"/>
          <p14:tracePt t="21943" x="6813550" y="2390775"/>
          <p14:tracePt t="21960" x="6788150" y="2432050"/>
          <p14:tracePt t="21976" x="6769100" y="2473325"/>
          <p14:tracePt t="21993" x="6750050" y="2495550"/>
          <p14:tracePt t="22011" x="6734175" y="2540000"/>
          <p14:tracePt t="22026" x="6721475" y="2555875"/>
          <p14:tracePt t="22043" x="6711950" y="2571750"/>
          <p14:tracePt t="22060" x="6692900" y="2590800"/>
          <p14:tracePt t="22077" x="6683375" y="2600325"/>
          <p14:tracePt t="22093" x="6670675" y="2616200"/>
          <p14:tracePt t="22111" x="6651625" y="2632075"/>
          <p14:tracePt t="22127" x="6651625" y="2641600"/>
          <p14:tracePt t="22144" x="6651625" y="2651125"/>
          <p14:tracePt t="22160" x="6651625" y="2670175"/>
          <p14:tracePt t="22177" x="6651625" y="2679700"/>
          <p14:tracePt t="22194" x="6651625" y="2692400"/>
          <p14:tracePt t="22210" x="6651625" y="2705100"/>
          <p14:tracePt t="22227" x="6651625" y="2727325"/>
          <p14:tracePt t="22244" x="6651625" y="2743200"/>
          <p14:tracePt t="22261" x="6664325" y="2755900"/>
          <p14:tracePt t="22277" x="6673850" y="2771775"/>
          <p14:tracePt t="22293" x="6683375" y="2781300"/>
          <p14:tracePt t="22310" x="6689725" y="2797175"/>
          <p14:tracePt t="22327" x="6699250" y="2806700"/>
          <p14:tracePt t="22343" x="6708775" y="2806700"/>
          <p14:tracePt t="22360" x="6724650" y="2822575"/>
          <p14:tracePt t="22377" x="6734175" y="2822575"/>
          <p14:tracePt t="22393" x="6743700" y="2828925"/>
          <p14:tracePt t="22411" x="6762750" y="2832100"/>
          <p14:tracePt t="22427" x="6778625" y="2832100"/>
          <p14:tracePt t="22444" x="6813550" y="2832100"/>
          <p14:tracePt t="22460" x="6826250" y="2832100"/>
          <p14:tracePt t="22477" x="6848475" y="2832100"/>
          <p14:tracePt t="22494" x="6889750" y="2844800"/>
          <p14:tracePt t="22510" x="6937375" y="2857500"/>
          <p14:tracePt t="22526" x="7000875" y="2870200"/>
          <p14:tracePt t="22544" x="7083425" y="2898775"/>
          <p14:tracePt t="22561" x="7118350" y="2911475"/>
          <p14:tracePt t="22577" x="7165975" y="2924175"/>
          <p14:tracePt t="22595" x="7207250" y="2936875"/>
          <p14:tracePt t="22610" x="7235825" y="2949575"/>
          <p14:tracePt t="22628" x="7280275" y="2955925"/>
          <p14:tracePt t="22631" x="7308850" y="2962275"/>
          <p14:tracePt t="22643" x="7372350" y="2974975"/>
          <p14:tracePt t="22660" x="7435850" y="2990850"/>
          <p14:tracePt t="22676" x="7489825" y="3003550"/>
          <p14:tracePt t="22694" x="7556500" y="3028950"/>
          <p14:tracePt t="22710" x="7578725" y="3035300"/>
          <p14:tracePt t="22727" x="7607300" y="3035300"/>
          <p14:tracePt t="22743" x="7648575" y="3035300"/>
          <p14:tracePt t="22760" x="7683500" y="3035300"/>
          <p14:tracePt t="22777" x="7727950" y="3035300"/>
          <p14:tracePt t="22793" x="7797800" y="3041650"/>
          <p14:tracePt t="22810" x="7842250" y="3041650"/>
          <p14:tracePt t="22827" x="7877175" y="3041650"/>
          <p14:tracePt t="22844" x="7918450" y="3041650"/>
          <p14:tracePt t="22860" x="7940675" y="3038475"/>
          <p14:tracePt t="22877" x="7972425" y="3032125"/>
          <p14:tracePt t="22893" x="8023225" y="3000375"/>
          <p14:tracePt t="22910" x="8074025" y="2959100"/>
          <p14:tracePt t="22927" x="8134350" y="2905125"/>
          <p14:tracePt t="22943" x="8207375" y="2825750"/>
          <p14:tracePt t="22960" x="8248650" y="2774950"/>
          <p14:tracePt t="22977" x="8274050" y="2749550"/>
          <p14:tracePt t="22993" x="8296275" y="2717800"/>
          <p14:tracePt t="23010" x="8315325" y="2698750"/>
          <p14:tracePt t="23026" x="8324850" y="2689225"/>
          <p14:tracePt t="23043" x="8324850" y="2670175"/>
          <p14:tracePt t="23060" x="8324850" y="2660650"/>
          <p14:tracePt t="23076" x="8324850" y="2651125"/>
          <p14:tracePt t="23093" x="8324850" y="2644775"/>
          <p14:tracePt t="23672" x="8321675" y="2657475"/>
          <p14:tracePt t="23679" x="8315325" y="2676525"/>
          <p14:tracePt t="23695" x="8302625" y="2714625"/>
          <p14:tracePt t="23710" x="8289925" y="2752725"/>
          <p14:tracePt t="23726" x="8270875" y="2797175"/>
          <p14:tracePt t="23744" x="8223250" y="2873375"/>
          <p14:tracePt t="23760" x="8188325" y="2933700"/>
          <p14:tracePt t="23793" x="8134350" y="3044825"/>
          <p14:tracePt t="23827" x="8096250" y="3146425"/>
          <p14:tracePt t="23843" x="8083550" y="3200400"/>
          <p14:tracePt t="23860" x="8070850" y="3244850"/>
          <p14:tracePt t="23877" x="8045450" y="3308350"/>
          <p14:tracePt t="23893" x="8032750" y="3340100"/>
          <p14:tracePt t="23910" x="8020050" y="3371850"/>
          <p14:tracePt t="23927" x="7969250" y="3416300"/>
          <p14:tracePt t="23943" x="7886700" y="3479800"/>
          <p14:tracePt t="23960" x="7781925" y="3559175"/>
          <p14:tracePt t="23976" x="7550150" y="3717925"/>
          <p14:tracePt t="23993" x="7391400" y="3810000"/>
          <p14:tracePt t="24012" x="7172325" y="3949700"/>
          <p14:tracePt t="24027" x="7023100" y="4060825"/>
          <p14:tracePt t="24043" x="6883400" y="4168775"/>
          <p14:tracePt t="24060" x="6769100" y="4267200"/>
          <p14:tracePt t="24077" x="6578600" y="4422775"/>
          <p14:tracePt t="24093" x="6470650" y="4530725"/>
          <p14:tracePt t="24110" x="6388100" y="4594225"/>
          <p14:tracePt t="24126" x="6292850" y="4699000"/>
          <p14:tracePt t="24143" x="6261100" y="4730750"/>
          <p14:tracePt t="24160" x="6226175" y="4762500"/>
          <p14:tracePt t="24176" x="6207125" y="4784725"/>
          <p14:tracePt t="24193" x="6194425" y="4794250"/>
          <p14:tracePt t="24210" x="6184900" y="4810125"/>
          <p14:tracePt t="24227" x="6162675" y="4826000"/>
          <p14:tracePt t="24244" x="6159500" y="4829175"/>
          <p14:tracePt t="24291" x="6165850" y="4822825"/>
          <p14:tracePt t="24298" x="6172200" y="4819650"/>
          <p14:tracePt t="24310" x="6181725" y="4813300"/>
          <p14:tracePt t="24326" x="6203950" y="4778375"/>
          <p14:tracePt t="24343" x="6223000" y="4752975"/>
          <p14:tracePt t="24360" x="6242050" y="4727575"/>
          <p14:tracePt t="24376" x="6264275" y="4708525"/>
          <p14:tracePt t="24393" x="6273800" y="4699000"/>
          <p14:tracePt t="24410" x="6283325" y="4686300"/>
          <p14:tracePt t="24427" x="6302375" y="4686300"/>
          <p14:tracePt t="24443" x="6311900" y="4686300"/>
          <p14:tracePt t="24460" x="6324600" y="4686300"/>
          <p14:tracePt t="24477" x="6343650" y="4699000"/>
          <p14:tracePt t="24493" x="6356350" y="4708525"/>
          <p14:tracePt t="24511" x="6384925" y="4752975"/>
          <p14:tracePt t="24527" x="6416675" y="4778375"/>
          <p14:tracePt t="24543" x="6451600" y="4826000"/>
          <p14:tracePt t="24560" x="6499225" y="4867275"/>
          <p14:tracePt t="24577" x="6581775" y="4940300"/>
          <p14:tracePt t="24593" x="6642100" y="4987925"/>
          <p14:tracePt t="24611" x="6718300" y="5022850"/>
          <p14:tracePt t="24627" x="6762750" y="5041900"/>
          <p14:tracePt t="24643" x="6784975" y="5041900"/>
          <p14:tracePt t="24660" x="6800850" y="5041900"/>
          <p14:tracePt t="24676" x="6829425" y="5029200"/>
          <p14:tracePt t="24693" x="6838950" y="5019675"/>
          <p14:tracePt t="24711" x="6842125" y="5003800"/>
          <p14:tracePt t="24726" x="6842125" y="4994275"/>
          <p14:tracePt t="24744" x="6842125" y="4978400"/>
          <p14:tracePt t="24761" x="6842125" y="4962525"/>
          <p14:tracePt t="24777" x="6835775" y="4953000"/>
          <p14:tracePt t="24793" x="6826250" y="4943475"/>
          <p14:tracePt t="24809" x="6816725" y="4927600"/>
          <p14:tracePt t="24827" x="6794500" y="4918075"/>
          <p14:tracePt t="24843" x="6784975" y="4914900"/>
          <p14:tracePt t="24860" x="6769100" y="4908550"/>
          <p14:tracePt t="24876" x="6756400" y="4908550"/>
          <p14:tracePt t="24893" x="6743700" y="4908550"/>
          <p14:tracePt t="24910" x="6724650" y="4908550"/>
          <p14:tracePt t="24927" x="6702425" y="4902200"/>
          <p14:tracePt t="24943" x="6692900" y="4902200"/>
          <p14:tracePt t="24960" x="6677025" y="4899025"/>
          <p14:tracePt t="24977" x="6667500" y="4899025"/>
          <p14:tracePt t="24993" x="6651625" y="4886325"/>
          <p14:tracePt t="25010" x="6645275" y="4867275"/>
          <p14:tracePt t="25027" x="6645275" y="4857750"/>
          <p14:tracePt t="25044" x="6645275" y="4845050"/>
          <p14:tracePt t="25061" x="6657975" y="4826000"/>
          <p14:tracePt t="25077" x="6670675" y="4816475"/>
          <p14:tracePt t="25093" x="6692900" y="4803775"/>
          <p14:tracePt t="25110" x="6740525" y="4787900"/>
          <p14:tracePt t="25126" x="6788150" y="4765675"/>
          <p14:tracePt t="25143" x="6816725" y="4765675"/>
          <p14:tracePt t="25145" x="6842125" y="4765675"/>
          <p14:tracePt t="25160" x="6864350" y="4765675"/>
          <p14:tracePt t="25176" x="6886575" y="4765675"/>
          <p14:tracePt t="25193" x="6921500" y="4765675"/>
          <p14:tracePt t="25210" x="6985000" y="4765675"/>
          <p14:tracePt t="25226" x="7029450" y="4765675"/>
          <p14:tracePt t="25243" x="7067550" y="4775200"/>
          <p14:tracePt t="25260" x="7115175" y="4794250"/>
          <p14:tracePt t="25276" x="7153275" y="4800600"/>
          <p14:tracePt t="25293" x="7175500" y="4806950"/>
          <p14:tracePt t="25310" x="7239000" y="4826000"/>
          <p14:tracePt t="25326" x="7292975" y="4838700"/>
          <p14:tracePt t="25343" x="7346950" y="4845050"/>
          <p14:tracePt t="25359" x="7423150" y="4857750"/>
          <p14:tracePt t="25377" x="7461250" y="4864100"/>
          <p14:tracePt t="25393" x="7505700" y="4864100"/>
          <p14:tracePt t="25410" x="7546975" y="4864100"/>
          <p14:tracePt t="25426" x="7575550" y="4870450"/>
          <p14:tracePt t="25443" x="7613650" y="4883150"/>
          <p14:tracePt t="25460" x="7661275" y="4902200"/>
          <p14:tracePt t="25476" x="7686675" y="4914900"/>
          <p14:tracePt t="25494" x="7696200" y="4918075"/>
          <p14:tracePt t="25510" x="7715250" y="4924425"/>
          <p14:tracePt t="25526" x="7724775" y="4924425"/>
          <p14:tracePt t="25543" x="7734300" y="4927600"/>
          <p14:tracePt t="25560" x="7750175" y="4943475"/>
          <p14:tracePt t="25576" x="7766050" y="4959350"/>
          <p14:tracePt t="25593" x="7781925" y="4968875"/>
          <p14:tracePt t="25610" x="7810500" y="4984750"/>
          <p14:tracePt t="25626" x="7823200" y="4997450"/>
          <p14:tracePt t="25643" x="7848600" y="5013325"/>
          <p14:tracePt t="25645" x="7867650" y="5019675"/>
          <p14:tracePt t="25660" x="7893050" y="5045075"/>
          <p14:tracePt t="25676" x="7940675" y="5080000"/>
          <p14:tracePt t="25693" x="7969250" y="5102225"/>
          <p14:tracePt t="25710" x="8023225" y="5140325"/>
          <p14:tracePt t="25727" x="8045450" y="5153025"/>
          <p14:tracePt t="25743" x="8077200" y="5165725"/>
          <p14:tracePt t="25760" x="8096250" y="5181600"/>
          <p14:tracePt t="25776" x="8112125" y="5197475"/>
          <p14:tracePt t="25795" x="8128000" y="5210175"/>
          <p14:tracePt t="25811" x="8137525" y="5222875"/>
          <p14:tracePt t="25827" x="8147050" y="5235575"/>
          <p14:tracePt t="25843" x="8166100" y="5267325"/>
          <p14:tracePt t="25860" x="8185150" y="5311775"/>
          <p14:tracePt t="25876" x="8194675" y="5334000"/>
          <p14:tracePt t="25894" x="8207375" y="5353050"/>
          <p14:tracePt t="25910" x="8223250" y="5368925"/>
          <p14:tracePt t="25926" x="8232775" y="5381625"/>
          <p14:tracePt t="25944" x="8245475" y="5384800"/>
          <p14:tracePt t="25960" x="8251825" y="5384800"/>
          <p14:tracePt t="26066" x="8251825" y="5378450"/>
          <p14:tracePt t="26073" x="8248650" y="5372100"/>
          <p14:tracePt t="26080" x="8245475" y="5362575"/>
          <p14:tracePt t="26094" x="8232775" y="5353050"/>
          <p14:tracePt t="26110" x="8204200" y="5330825"/>
          <p14:tracePt t="26126" x="8178800" y="5299075"/>
          <p14:tracePt t="26144" x="8102600" y="5257800"/>
          <p14:tracePt t="26160" x="8013700" y="5207000"/>
          <p14:tracePt t="26177" x="7924800" y="5165725"/>
          <p14:tracePt t="26194" x="7759700" y="5080000"/>
          <p14:tracePt t="26210" x="7658100" y="5019675"/>
          <p14:tracePt t="26227" x="7546975" y="4959350"/>
          <p14:tracePt t="26243" x="7404100" y="4876800"/>
          <p14:tracePt t="26260" x="7292975" y="4841875"/>
          <p14:tracePt t="26276" x="7185025" y="4810125"/>
          <p14:tracePt t="26293" x="7023100" y="4749800"/>
          <p14:tracePt t="26310" x="6940550" y="4733925"/>
          <p14:tracePt t="26326" x="6851650" y="4702175"/>
          <p14:tracePt t="26343" x="6753225" y="4695825"/>
          <p14:tracePt t="26359" x="6718300" y="4695825"/>
          <p14:tracePt t="26376" x="6689725" y="4695825"/>
          <p14:tracePt t="26392" x="6654800" y="4695825"/>
          <p14:tracePt t="26410" x="6626225" y="4695825"/>
          <p14:tracePt t="26426" x="6597650" y="4695825"/>
          <p14:tracePt t="26443" x="6534150" y="4695825"/>
          <p14:tracePt t="26460" x="6499225" y="4695825"/>
          <p14:tracePt t="26476" x="6467475" y="4695825"/>
          <p14:tracePt t="26493" x="6429375" y="4695825"/>
          <p14:tracePt t="26510" x="6419850" y="4695825"/>
          <p14:tracePt t="26526" x="6403975" y="4695825"/>
          <p14:tracePt t="26543" x="6388100" y="4689475"/>
          <p14:tracePt t="26560" x="6384925" y="4679950"/>
          <p14:tracePt t="26576" x="6384925" y="4670425"/>
          <p14:tracePt t="26593" x="6403975" y="4648200"/>
          <p14:tracePt t="26610" x="6467475" y="4619625"/>
          <p14:tracePt t="26627" x="6588125" y="4565650"/>
          <p14:tracePt t="26643" x="6813550" y="4514850"/>
          <p14:tracePt t="26660" x="6934200" y="4470400"/>
          <p14:tracePt t="26676" x="7023100" y="4438650"/>
          <p14:tracePt t="26693" x="7150100" y="4381500"/>
          <p14:tracePt t="26710" x="7239000" y="4349750"/>
          <p14:tracePt t="26726" x="7305675" y="4318000"/>
          <p14:tracePt t="26743" x="7410450" y="4273550"/>
          <p14:tracePt t="26760" x="7461250" y="4238625"/>
          <p14:tracePt t="26776" x="7508875" y="4213225"/>
          <p14:tracePt t="26793" x="7550150" y="4181475"/>
          <p14:tracePt t="26810" x="7559675" y="4171950"/>
          <p14:tracePt t="26826" x="7569200" y="4156075"/>
          <p14:tracePt t="26843" x="7581900" y="4121150"/>
          <p14:tracePt t="26860" x="7581900" y="4105275"/>
          <p14:tracePt t="26876" x="7588250" y="4089400"/>
          <p14:tracePt t="26893" x="7600950" y="4060825"/>
          <p14:tracePt t="26909" x="7604125" y="4048125"/>
          <p14:tracePt t="26926" x="7610475" y="4038600"/>
          <p14:tracePt t="26943" x="7610475" y="4010025"/>
          <p14:tracePt t="26960" x="7610475" y="4000500"/>
          <p14:tracePt t="26976" x="7610475" y="3990975"/>
          <p14:tracePt t="27010" x="7620000" y="3990975"/>
          <p14:tracePt t="27028" x="7632700" y="3990975"/>
          <p14:tracePt t="27044" x="7648575" y="3990975"/>
          <p14:tracePt t="27060" x="7654925" y="3990975"/>
          <p14:tracePt t="27077" x="7654925" y="3997325"/>
          <p14:tracePt t="27093" x="7654925" y="4006850"/>
          <p14:tracePt t="27110" x="7654925" y="4016375"/>
          <p14:tracePt t="27126" x="7654925" y="4044950"/>
          <p14:tracePt t="27143" x="7635875" y="4127500"/>
          <p14:tracePt t="27160" x="7629525" y="4187825"/>
          <p14:tracePt t="27162" x="7629525" y="4213225"/>
          <p14:tracePt t="27177" x="7616825" y="4276725"/>
          <p14:tracePt t="27193" x="7600950" y="4349750"/>
          <p14:tracePt t="27210" x="7594600" y="4432300"/>
          <p14:tracePt t="27226" x="7578725" y="4552950"/>
          <p14:tracePt t="27243" x="7556500" y="4610100"/>
          <p14:tracePt t="27259" x="7543800" y="4645025"/>
          <p14:tracePt t="27277" x="7531100" y="4708525"/>
          <p14:tracePt t="27294" x="7524750" y="4752975"/>
          <p14:tracePt t="27310" x="7512050" y="4800600"/>
          <p14:tracePt t="27327" x="7486650" y="4857750"/>
          <p14:tracePt t="27343" x="7473950" y="4892675"/>
          <p14:tracePt t="27359" x="7461250" y="4924425"/>
          <p14:tracePt t="27376" x="7451725" y="4959350"/>
          <p14:tracePt t="27393" x="7439025" y="4987925"/>
          <p14:tracePt t="27410" x="7432675" y="5003800"/>
          <p14:tracePt t="27426" x="7429500" y="5019675"/>
          <p14:tracePt t="27443" x="7416800" y="5041900"/>
          <p14:tracePt t="27459" x="7407275" y="5051425"/>
          <p14:tracePt t="27476" x="7388225" y="5076825"/>
          <p14:tracePt t="27493" x="7375525" y="5092700"/>
          <p14:tracePt t="27509" x="7366000" y="5105400"/>
          <p14:tracePt t="27526" x="7353300" y="5118100"/>
          <p14:tracePt t="27543" x="7337425" y="5127625"/>
          <p14:tracePt t="27559" x="7324725" y="5146675"/>
          <p14:tracePt t="27576" x="7312025" y="5159375"/>
          <p14:tracePt t="27593" x="7302500" y="5159375"/>
          <p14:tracePt t="27609" x="7286625" y="5168900"/>
          <p14:tracePt t="27626" x="7280275" y="5184775"/>
          <p14:tracePt t="27643" x="7280275" y="5200650"/>
          <p14:tracePt t="27659" x="7280275" y="5210175"/>
          <p14:tracePt t="27676" x="7277100" y="5226050"/>
          <p14:tracePt t="27693" x="7264400" y="5248275"/>
          <p14:tracePt t="27710" x="7251700" y="5270500"/>
          <p14:tracePt t="27726" x="7229475" y="5305425"/>
          <p14:tracePt t="27743" x="7216775" y="5327650"/>
          <p14:tracePt t="27759" x="7207250" y="5353050"/>
          <p14:tracePt t="27776" x="7194550" y="5394325"/>
          <p14:tracePt t="27793" x="7188200" y="5422900"/>
          <p14:tracePt t="27810" x="7181850" y="5445125"/>
          <p14:tracePt t="27826" x="7178675" y="5461000"/>
          <p14:tracePt t="27843" x="7165975" y="5476875"/>
          <p14:tracePt t="27859" x="7165975" y="5486400"/>
          <p14:tracePt t="27876" x="7165975" y="5502275"/>
          <p14:tracePt t="27893" x="7165975" y="5511800"/>
          <p14:tracePt t="27910" x="7165975" y="5527675"/>
          <p14:tracePt t="27926" x="7156450" y="5540375"/>
          <p14:tracePt t="27943" x="7153275" y="5549900"/>
          <p14:tracePt t="27960" x="7146925" y="5559425"/>
          <p14:tracePt t="27976" x="7137400" y="5581650"/>
          <p14:tracePt t="27993" x="7137400" y="5591175"/>
          <p14:tracePt t="28010" x="7137400" y="5610225"/>
          <p14:tracePt t="28027" x="7137400" y="5632450"/>
          <p14:tracePt t="28044" x="7137400" y="5641975"/>
          <p14:tracePt t="28061" x="7137400" y="5654675"/>
          <p14:tracePt t="28077" x="7137400" y="5667375"/>
          <p14:tracePt t="28093" x="7137400" y="5680075"/>
          <p14:tracePt t="28110" x="7137400" y="5686425"/>
          <p14:tracePt t="28143" x="7143750" y="5686425"/>
          <p14:tracePt t="28160" x="7159625" y="5654675"/>
          <p14:tracePt t="28176" x="7191375" y="5616575"/>
          <p14:tracePt t="28193" x="7213600" y="5572125"/>
          <p14:tracePt t="28211" x="7254875" y="5486400"/>
          <p14:tracePt t="28226" x="7267575" y="5441950"/>
          <p14:tracePt t="28243" x="7280275" y="5403850"/>
          <p14:tracePt t="28260" x="7296150" y="5368925"/>
          <p14:tracePt t="28277" x="7318375" y="5346700"/>
          <p14:tracePt t="28293" x="7334250" y="5337175"/>
          <p14:tracePt t="28310" x="7378700" y="5318125"/>
          <p14:tracePt t="28326" x="7400925" y="5308600"/>
          <p14:tracePt t="28343" x="7410450" y="5292725"/>
          <p14:tracePt t="28360" x="7439025" y="5276850"/>
          <p14:tracePt t="28376" x="7448550" y="5276850"/>
          <p14:tracePt t="28393" x="7458075" y="5276850"/>
          <p14:tracePt t="28410" x="7480300" y="5276850"/>
          <p14:tracePt t="28426" x="7483475" y="5276850"/>
          <p14:tracePt t="28511" x="7489825" y="5276850"/>
          <p14:tracePt t="28517" x="7493000" y="5276850"/>
          <p14:tracePt t="28526" x="7499350" y="5276850"/>
          <p14:tracePt t="28543" x="7508875" y="5276850"/>
          <p14:tracePt t="28559" x="7527925" y="5276850"/>
          <p14:tracePt t="28576" x="7543800" y="5276850"/>
          <p14:tracePt t="28593" x="7553325" y="5276850"/>
          <p14:tracePt t="28610" x="7569200" y="5276850"/>
          <p14:tracePt t="28626" x="7585075" y="5276850"/>
          <p14:tracePt t="28643" x="7594600" y="5276850"/>
          <p14:tracePt t="28660" x="7604125" y="5276850"/>
          <p14:tracePt t="28676" x="7607300" y="5276850"/>
          <p14:tracePt t="28782" x="7607300" y="5283200"/>
          <p14:tracePt t="28789" x="7607300" y="5286375"/>
          <p14:tracePt t="28803" x="7607300" y="5295900"/>
          <p14:tracePt t="28824" x="7607300" y="5302250"/>
          <p14:tracePt t="28881" x="7607300" y="5308600"/>
          <p14:tracePt t="28909" x="7607300" y="5311775"/>
          <p14:tracePt t="28924" x="7607300" y="5318125"/>
          <p14:tracePt t="28931" x="7607300" y="5321300"/>
          <p14:tracePt t="28943" x="7600950" y="5327650"/>
          <p14:tracePt t="28959" x="7591425" y="5337175"/>
          <p14:tracePt t="28976" x="7591425" y="5346700"/>
          <p14:tracePt t="29009" x="7591425" y="5353050"/>
          <p14:tracePt t="29109" x="7588250" y="5353050"/>
          <p14:tracePt t="29159" x="7588250" y="5349875"/>
          <p14:tracePt t="29166" x="7588250" y="5340350"/>
          <p14:tracePt t="29176" x="7588250" y="5334000"/>
          <p14:tracePt t="29193" x="7594600" y="5324475"/>
          <p14:tracePt t="29210" x="7623175" y="5273675"/>
          <p14:tracePt t="29227" x="7658100" y="5235575"/>
          <p14:tracePt t="29244" x="7686675" y="5143500"/>
          <p14:tracePt t="29260" x="7699375" y="5099050"/>
          <p14:tracePt t="29276" x="7721600" y="5032375"/>
          <p14:tracePt t="29293" x="7740650" y="4968875"/>
          <p14:tracePt t="29309" x="7772400" y="4914900"/>
          <p14:tracePt t="29326" x="7804150" y="4845050"/>
          <p14:tracePt t="29343" x="7835900" y="4772025"/>
          <p14:tracePt t="29359" x="7848600" y="4727575"/>
          <p14:tracePt t="29376" x="7861300" y="4695825"/>
          <p14:tracePt t="29393" x="7880350" y="4660900"/>
          <p14:tracePt t="29410" x="7896225" y="4651375"/>
          <p14:tracePt t="29425" x="7896225" y="4641850"/>
          <p14:tracePt t="29443" x="7896225" y="4625975"/>
          <p14:tracePt t="29459" x="7896225" y="4622800"/>
          <p14:tracePt t="29729" x="7861300" y="4616450"/>
          <p14:tracePt t="29736" x="7800975" y="4616450"/>
          <p14:tracePt t="29743" x="7766050" y="4606925"/>
          <p14:tracePt t="29759" x="7680325" y="4600575"/>
          <p14:tracePt t="29776" x="7575550" y="4584700"/>
          <p14:tracePt t="29793" x="7439025" y="4552950"/>
          <p14:tracePt t="29809" x="7366000" y="4537075"/>
          <p14:tracePt t="29843" x="7258050" y="4505325"/>
          <p14:tracePt t="29876" x="7232650" y="4489450"/>
          <p14:tracePt t="29893" x="7213600" y="4489450"/>
          <p14:tracePt t="29909" x="7204075" y="4489450"/>
          <p14:tracePt t="29926" x="7204075" y="4483100"/>
          <p14:tracePt t="29943" x="7204075" y="4479925"/>
          <p14:tracePt t="30144" x="7197725" y="4479925"/>
          <p14:tracePt t="30150" x="7194550" y="4486275"/>
          <p14:tracePt t="30159" x="7188200" y="4489450"/>
          <p14:tracePt t="30176" x="7178675" y="4505325"/>
          <p14:tracePt t="30193" x="7156450" y="4521200"/>
          <p14:tracePt t="30210" x="7146925" y="4530725"/>
          <p14:tracePt t="30226" x="7137400" y="4559300"/>
          <p14:tracePt t="30243" x="7118350" y="4603750"/>
          <p14:tracePt t="30259" x="7099300" y="4648200"/>
          <p14:tracePt t="30277" x="7070725" y="4721225"/>
          <p14:tracePt t="30293" x="7058025" y="4775200"/>
          <p14:tracePt t="30309" x="7038975" y="4822825"/>
          <p14:tracePt t="30326" x="7026275" y="4867275"/>
          <p14:tracePt t="30343" x="7007225" y="4930775"/>
          <p14:tracePt t="30359" x="6994525" y="4978400"/>
          <p14:tracePt t="30376" x="6972300" y="5022850"/>
          <p14:tracePt t="30392" x="6956425" y="5073650"/>
          <p14:tracePt t="30409" x="6943725" y="5102225"/>
          <p14:tracePt t="30425" x="6931025" y="5127625"/>
          <p14:tracePt t="30443" x="6908800" y="5168900"/>
          <p14:tracePt t="30460" x="6902450" y="5178425"/>
          <p14:tracePt t="30476" x="6902450" y="5197475"/>
          <p14:tracePt t="30493" x="6896100" y="5210175"/>
          <p14:tracePt t="30509" x="6896100" y="5219700"/>
          <p14:tracePt t="30526" x="6896100" y="5229225"/>
          <p14:tracePt t="30543" x="6896100" y="5232400"/>
          <p14:tracePt t="37955" x="6873875" y="5232400"/>
          <p14:tracePt t="37962" x="6858000" y="5232400"/>
          <p14:tracePt t="37975" x="6819900" y="5232400"/>
          <p14:tracePt t="37992" x="6797675" y="5232400"/>
          <p14:tracePt t="38008" x="6775450" y="5232400"/>
          <p14:tracePt t="38025" x="6759575" y="5238750"/>
          <p14:tracePt t="38042" x="6750050" y="5238750"/>
          <p14:tracePt t="38075" x="6743700" y="5137150"/>
          <p14:tracePt t="38109" x="6807200" y="4841875"/>
          <p14:tracePt t="38128" x="6918325" y="4603750"/>
          <p14:tracePt t="38142" x="6994525" y="4403725"/>
          <p14:tracePt t="38159" x="7067550" y="4248150"/>
          <p14:tracePt t="38175" x="7197725" y="3994150"/>
          <p14:tracePt t="38192" x="7270750" y="3838575"/>
          <p14:tracePt t="38209" x="7321550" y="3746500"/>
          <p14:tracePt t="38225" x="7397750" y="3648075"/>
          <p14:tracePt t="38242" x="7432675" y="3587750"/>
          <p14:tracePt t="38259" x="7461250" y="3540125"/>
          <p14:tracePt t="38275" x="7512050" y="3495675"/>
          <p14:tracePt t="38291" x="7543800" y="3470275"/>
          <p14:tracePt t="38308" x="7591425" y="3444875"/>
          <p14:tracePt t="38326" x="7693025" y="3406775"/>
          <p14:tracePt t="38342" x="7813675" y="3375025"/>
          <p14:tracePt t="38359" x="7912100" y="3349625"/>
          <p14:tracePt t="38375" x="8010525" y="3327400"/>
          <p14:tracePt t="38392" x="8070850" y="3305175"/>
          <p14:tracePt t="38408" x="8108950" y="3273425"/>
          <p14:tracePt t="38425" x="8150225" y="3206750"/>
          <p14:tracePt t="38442" x="8162925" y="3108325"/>
          <p14:tracePt t="38458" x="8150225" y="3013075"/>
          <p14:tracePt t="38476" x="8108950" y="2844800"/>
          <p14:tracePt t="38492" x="8045450" y="2689225"/>
          <p14:tracePt t="38509" x="7975600" y="2584450"/>
          <p14:tracePt t="38525" x="7839075" y="2457450"/>
          <p14:tracePt t="38542" x="7743825" y="2362200"/>
          <p14:tracePt t="38559" x="7616825" y="2254250"/>
          <p14:tracePt t="38576" x="7419975" y="2146300"/>
          <p14:tracePt t="38593" x="7331075" y="2105025"/>
          <p14:tracePt t="38609" x="7251700" y="2066925"/>
          <p14:tracePt t="38625" x="7146925" y="2035175"/>
          <p14:tracePt t="38642" x="7061200" y="2022475"/>
          <p14:tracePt t="38659" x="6988175" y="1997075"/>
          <p14:tracePt t="38675" x="6883400" y="1968500"/>
          <p14:tracePt t="38692" x="6838950" y="1955800"/>
          <p14:tracePt t="38708" x="6807200" y="1936750"/>
          <p14:tracePt t="38725" x="6772275" y="1930400"/>
          <p14:tracePt t="38742" x="6762750" y="1930400"/>
          <p14:tracePt t="38758" x="6753225" y="1930400"/>
          <p14:tracePt t="38775" x="6734175" y="1927225"/>
          <p14:tracePt t="38791" x="6708775" y="1914525"/>
          <p14:tracePt t="38808" x="6699250" y="1905000"/>
          <p14:tracePt t="38825" x="6680200" y="1898650"/>
          <p14:tracePt t="38842" x="6670675" y="1898650"/>
          <p14:tracePt t="38859" x="6664325" y="1898650"/>
          <p14:tracePt t="38960" x="6667500" y="1898650"/>
          <p14:tracePt t="38967" x="6670675" y="1898650"/>
          <p14:tracePt t="38975" x="6677025" y="1898650"/>
          <p14:tracePt t="38992" x="6705600" y="1898650"/>
          <p14:tracePt t="39009" x="6743700" y="1898650"/>
          <p14:tracePt t="39025" x="6753225" y="1898650"/>
          <p14:tracePt t="39042" x="6762750" y="1898650"/>
          <p14:tracePt t="39059" x="6778625" y="1905000"/>
          <p14:tracePt t="39075" x="6794500" y="1917700"/>
          <p14:tracePt t="39092" x="6804025" y="1927225"/>
          <p14:tracePt t="39109" x="6813550" y="1946275"/>
          <p14:tracePt t="39125" x="6819900" y="1946275"/>
          <p14:tracePt t="39174" x="6816725" y="1946275"/>
          <p14:tracePt t="39181" x="6813550" y="1946275"/>
          <p14:tracePt t="39192" x="6807200" y="1946275"/>
          <p14:tracePt t="39209" x="6753225" y="1943100"/>
          <p14:tracePt t="39225" x="6667500" y="1927225"/>
          <p14:tracePt t="39242" x="6584950" y="1927225"/>
          <p14:tracePt t="39259" x="6378575" y="1927225"/>
          <p14:tracePt t="39275" x="6238875" y="1949450"/>
          <p14:tracePt t="39292" x="6099175" y="1968500"/>
          <p14:tracePt t="39308" x="5876925" y="1993900"/>
          <p14:tracePt t="39325" x="5749925" y="2009775"/>
          <p14:tracePt t="39342" x="5641975" y="2035175"/>
          <p14:tracePt t="39359" x="5473700" y="2060575"/>
          <p14:tracePt t="39375" x="5387975" y="2076450"/>
          <p14:tracePt t="39392" x="5314950" y="2092325"/>
          <p14:tracePt t="39394" x="5276850" y="2108200"/>
          <p14:tracePt t="39408" x="5238750" y="2108200"/>
          <p14:tracePt t="39424" x="5203825" y="2108200"/>
          <p14:tracePt t="39442" x="5181600" y="2108200"/>
          <p14:tracePt t="39458" x="5140325" y="2108200"/>
          <p14:tracePt t="39475" x="5118100" y="2092325"/>
          <p14:tracePt t="39492" x="5092700" y="2079625"/>
          <p14:tracePt t="39509" x="5070475" y="2054225"/>
          <p14:tracePt t="39525" x="5064125" y="2025650"/>
          <p14:tracePt t="39542" x="5064125" y="2003425"/>
          <p14:tracePt t="39558" x="5064125" y="1939925"/>
          <p14:tracePt t="39575" x="5076825" y="1895475"/>
          <p14:tracePt t="39592" x="5076825" y="1851025"/>
          <p14:tracePt t="39609" x="5076825" y="1812925"/>
          <p14:tracePt t="39625" x="5076825" y="1784350"/>
          <p14:tracePt t="39641" x="5076825" y="1762125"/>
          <p14:tracePt t="39658" x="5076825" y="1714500"/>
          <p14:tracePt t="39675" x="5076825" y="1670050"/>
          <p14:tracePt t="39692" x="5076825" y="1631950"/>
          <p14:tracePt t="39709" x="5073650" y="1568450"/>
          <p14:tracePt t="39725" x="5067300" y="1524000"/>
          <p14:tracePt t="39741" x="5060950" y="1489075"/>
          <p14:tracePt t="39759" x="5035550" y="1460500"/>
          <p14:tracePt t="39775" x="5026025" y="1450975"/>
          <p14:tracePt t="39792" x="5016500" y="1435100"/>
          <p14:tracePt t="39809" x="5000625" y="1419225"/>
          <p14:tracePt t="39825" x="4987925" y="1409700"/>
          <p14:tracePt t="39843" x="4972050" y="1400175"/>
          <p14:tracePt t="39859" x="4965700" y="1400175"/>
          <p14:tracePt t="39900" x="4962525" y="1400175"/>
          <p14:tracePt t="39973" x="4962525" y="1406525"/>
          <p14:tracePt t="39980" x="4962525" y="1409700"/>
          <p14:tracePt t="39992" x="4972050" y="1419225"/>
          <p14:tracePt t="40009" x="4984750" y="1450975"/>
          <p14:tracePt t="40025" x="5010150" y="1489075"/>
          <p14:tracePt t="40042" x="5038725" y="1562100"/>
          <p14:tracePt t="40059" x="5051425" y="1606550"/>
          <p14:tracePt t="40075" x="5064125" y="1654175"/>
          <p14:tracePt t="40091" x="5083175" y="1692275"/>
          <p14:tracePt t="40108" x="5111750" y="1803400"/>
          <p14:tracePt t="40125" x="5127625" y="1866900"/>
          <p14:tracePt t="40142" x="5146675" y="1936750"/>
          <p14:tracePt t="40158" x="5146675" y="1974850"/>
          <p14:tracePt t="40175" x="5146675" y="2016125"/>
          <p14:tracePt t="40192" x="5146675" y="2085975"/>
          <p14:tracePt t="40208" x="5146675" y="2146300"/>
          <p14:tracePt t="40225" x="5146675" y="2216150"/>
          <p14:tracePt t="40242" x="5137150" y="2301875"/>
          <p14:tracePt t="40258" x="5124450" y="2355850"/>
          <p14:tracePt t="40275" x="5108575" y="2432050"/>
          <p14:tracePt t="40292" x="5083175" y="2565400"/>
          <p14:tracePt t="40308" x="5060950" y="2628900"/>
          <p14:tracePt t="40325" x="5048250" y="2692400"/>
          <p14:tracePt t="40342" x="5029200" y="2765425"/>
          <p14:tracePt t="40358" x="5013325" y="2828925"/>
          <p14:tracePt t="40375" x="5000625" y="2873375"/>
          <p14:tracePt t="40392" x="5000625" y="2936875"/>
          <p14:tracePt t="40408" x="5000625" y="2965450"/>
          <p14:tracePt t="40425" x="5000625" y="2987675"/>
          <p14:tracePt t="40442" x="5000625" y="3003550"/>
          <p14:tracePt t="40458" x="5000625" y="3019425"/>
          <p14:tracePt t="40491" x="5000625" y="3000375"/>
          <p14:tracePt t="40508" x="5010150" y="2968625"/>
          <p14:tracePt t="40525" x="5022850" y="2914650"/>
          <p14:tracePt t="40541" x="5038725" y="2825750"/>
          <p14:tracePt t="40558" x="5051425" y="2743200"/>
          <p14:tracePt t="40575" x="5080000" y="2622550"/>
          <p14:tracePt t="40591" x="5086350" y="2514600"/>
          <p14:tracePt t="40609" x="5086350" y="2444750"/>
          <p14:tracePt t="40625" x="5086350" y="2339975"/>
          <p14:tracePt t="40641" x="5086350" y="2143125"/>
          <p14:tracePt t="40658" x="5064125" y="2057400"/>
          <p14:tracePt t="40675" x="5048250" y="1962150"/>
          <p14:tracePt t="40691" x="5000625" y="1803400"/>
          <p14:tracePt t="40708" x="4959350" y="1724025"/>
          <p14:tracePt t="40725" x="4930775" y="1666875"/>
          <p14:tracePt t="40742" x="4886325" y="1622425"/>
          <p14:tracePt t="40758" x="4860925" y="1597025"/>
          <p14:tracePt t="40775" x="4838700" y="1571625"/>
          <p14:tracePt t="40792" x="4822825" y="1546225"/>
          <p14:tracePt t="40808" x="4813300" y="1536700"/>
          <p14:tracePt t="40825" x="4803775" y="1527175"/>
          <p14:tracePt t="40841" x="4791075" y="1511300"/>
          <p14:tracePt t="40858" x="4791075" y="1495425"/>
          <p14:tracePt t="40875" x="4791075" y="1485900"/>
          <p14:tracePt t="40891" x="4791075" y="1473200"/>
          <p14:tracePt t="40948" x="4800600" y="1473200"/>
          <p14:tracePt t="40955" x="4803775" y="1473200"/>
          <p14:tracePt t="40962" x="4810125" y="1479550"/>
          <p14:tracePt t="40975" x="4813300" y="1482725"/>
          <p14:tracePt t="40991" x="4829175" y="1498600"/>
          <p14:tracePt t="41008" x="4857750" y="1520825"/>
          <p14:tracePt t="41025" x="4883150" y="1546225"/>
          <p14:tracePt t="41042" x="4937125" y="1606550"/>
          <p14:tracePt t="41058" x="4975225" y="1676400"/>
          <p14:tracePt t="41075" x="5029200" y="1746250"/>
          <p14:tracePt t="41092" x="5080000" y="1844675"/>
          <p14:tracePt t="41108" x="5108575" y="1892300"/>
          <p14:tracePt t="41126" x="5143500" y="1974850"/>
          <p14:tracePt t="41142" x="5156200" y="2038350"/>
          <p14:tracePt t="41158" x="5162550" y="2089150"/>
          <p14:tracePt t="41175" x="5162550" y="2159000"/>
          <p14:tracePt t="41192" x="5162550" y="2203450"/>
          <p14:tracePt t="41208" x="5162550" y="2232025"/>
          <p14:tracePt t="41225" x="5146675" y="2295525"/>
          <p14:tracePt t="41241" x="5127625" y="2327275"/>
          <p14:tracePt t="41258" x="5118100" y="2359025"/>
          <p14:tracePt t="41275" x="5099050" y="2400300"/>
          <p14:tracePt t="41291" x="5086350" y="2422525"/>
          <p14:tracePt t="41308" x="5067300" y="2454275"/>
          <p14:tracePt t="41326" x="5054600" y="2476500"/>
          <p14:tracePt t="41341" x="5041900" y="2486025"/>
          <p14:tracePt t="41359" x="5032375" y="2495550"/>
          <p14:tracePt t="41375" x="5010150" y="2517775"/>
          <p14:tracePt t="41391" x="5000625" y="2527300"/>
          <p14:tracePt t="41408" x="4991100" y="2536825"/>
          <p14:tracePt t="41425" x="4987925" y="2546350"/>
          <p14:tracePt t="41483" x="4987925" y="2540000"/>
          <p14:tracePt t="41490" x="4987925" y="2533650"/>
          <p14:tracePt t="41496" x="4994275" y="2524125"/>
          <p14:tracePt t="41508" x="5000625" y="2505075"/>
          <p14:tracePt t="41524" x="5019675" y="2425700"/>
          <p14:tracePt t="41541" x="5041900" y="2378075"/>
          <p14:tracePt t="41558" x="5054600" y="2333625"/>
          <p14:tracePt t="41575" x="5076825" y="2222500"/>
          <p14:tracePt t="41591" x="5092700" y="2114550"/>
          <p14:tracePt t="41608" x="5114925" y="2038350"/>
          <p14:tracePt t="41625" x="5133975" y="1955800"/>
          <p14:tracePt t="41641" x="5149850" y="1911350"/>
          <p14:tracePt t="41658" x="5149850" y="1882775"/>
          <p14:tracePt t="41674" x="5149850" y="1828800"/>
          <p14:tracePt t="41691" x="5149850" y="1784350"/>
          <p14:tracePt t="41708" x="5149850" y="1746250"/>
          <p14:tracePt t="41724" x="5149850" y="1698625"/>
          <p14:tracePt t="41741" x="5149850" y="1670050"/>
          <p14:tracePt t="41758" x="5146675" y="1654175"/>
          <p14:tracePt t="41776" x="5137150" y="1638300"/>
          <p14:tracePt t="41792" x="5127625" y="1628775"/>
          <p14:tracePt t="41808" x="5111750" y="1628775"/>
          <p14:tracePt t="41825" x="5105400" y="1628775"/>
          <p14:tracePt t="41874" x="5102225" y="1628775"/>
          <p14:tracePt t="41889" x="5095875" y="1628775"/>
          <p14:tracePt t="41903" x="5092700" y="1628775"/>
          <p14:tracePt t="41918" x="5086350" y="1628775"/>
          <p14:tracePt t="41926" x="5083175" y="1628775"/>
          <p14:tracePt t="41942" x="5083175" y="1635125"/>
          <p14:tracePt t="41958" x="5076825" y="1647825"/>
          <p14:tracePt t="41975" x="5076825" y="1660525"/>
          <p14:tracePt t="41991" x="5076825" y="1682750"/>
          <p14:tracePt t="42008" x="5076825" y="1704975"/>
          <p14:tracePt t="42024" x="5076825" y="1743075"/>
          <p14:tracePt t="42041" x="5076825" y="1765300"/>
          <p14:tracePt t="42058" x="5076825" y="1797050"/>
          <p14:tracePt t="42075" x="5057775" y="1860550"/>
          <p14:tracePt t="42092" x="5045075" y="1905000"/>
          <p14:tracePt t="42108" x="5038725" y="1968500"/>
          <p14:tracePt t="42126" x="5038725" y="2054225"/>
          <p14:tracePt t="42142" x="5038725" y="2089150"/>
          <p14:tracePt t="42160" x="5038725" y="2136775"/>
          <p14:tracePt t="42176" x="5032375" y="2162175"/>
          <p14:tracePt t="42191" x="5026025" y="2197100"/>
          <p14:tracePt t="42209" x="5019675" y="2260600"/>
          <p14:tracePt t="42224" x="5019675" y="2305050"/>
          <p14:tracePt t="42241" x="5019675" y="2339975"/>
          <p14:tracePt t="42259" x="5019675" y="2397125"/>
          <p14:tracePt t="42275" x="5019675" y="2425700"/>
          <p14:tracePt t="42291" x="5019675" y="2441575"/>
          <p14:tracePt t="42309" x="5019675" y="2457450"/>
          <p14:tracePt t="42325" x="5019675" y="2466975"/>
          <p14:tracePt t="42342" x="5019675" y="2479675"/>
          <p14:tracePt t="42358" x="5019675" y="2495550"/>
          <p14:tracePt t="42375" x="5019675" y="2501900"/>
          <p14:tracePt t="42391" x="5019675" y="2505075"/>
          <p14:tracePt t="42409" x="5019675" y="2514600"/>
          <p14:tracePt t="42424" x="5019675" y="2524125"/>
          <p14:tracePt t="42494" x="5019675" y="2517775"/>
          <p14:tracePt t="42501" x="5022850" y="2511425"/>
          <p14:tracePt t="42508" x="5026025" y="2501900"/>
          <p14:tracePt t="42525" x="5038725" y="2470150"/>
          <p14:tracePt t="42541" x="5051425" y="2419350"/>
          <p14:tracePt t="42559" x="5080000" y="2317750"/>
          <p14:tracePt t="42575" x="5080000" y="2263775"/>
          <p14:tracePt t="42592" x="5080000" y="2206625"/>
          <p14:tracePt t="42608" x="5076825" y="2076450"/>
          <p14:tracePt t="42624" x="5076825" y="1984375"/>
          <p14:tracePt t="42642" x="5054600" y="1908175"/>
          <p14:tracePt t="42659" x="5048250" y="1851025"/>
          <p14:tracePt t="42675" x="5041900" y="1828800"/>
          <p14:tracePt t="42691" x="5035550" y="1806575"/>
          <p14:tracePt t="42708" x="5035550" y="1784350"/>
          <p14:tracePt t="42724" x="5035550" y="1774825"/>
          <p14:tracePt t="42742" x="5035550" y="1762125"/>
          <p14:tracePt t="42758" x="5035550" y="1752600"/>
          <p14:tracePt t="42775" x="5032375" y="1752600"/>
          <p14:tracePt t="42816" x="5026025" y="1752600"/>
          <p14:tracePt t="42830" x="5022850" y="1752600"/>
          <p14:tracePt t="42902" x="5022850" y="1758950"/>
          <p14:tracePt t="42909" x="5022850" y="1762125"/>
          <p14:tracePt t="42925" x="5022850" y="1771650"/>
          <p14:tracePt t="42941" x="5022850" y="1781175"/>
          <p14:tracePt t="42958" x="5022850" y="1797050"/>
          <p14:tracePt t="42976" x="5022850" y="1806575"/>
          <p14:tracePt t="42992" x="5022850" y="1822450"/>
          <p14:tracePt t="43008" x="5026025" y="1847850"/>
          <p14:tracePt t="43025" x="5038725" y="1885950"/>
          <p14:tracePt t="43042" x="5051425" y="1924050"/>
          <p14:tracePt t="43058" x="5073650" y="1981200"/>
          <p14:tracePt t="43075" x="5073650" y="2019300"/>
          <p14:tracePt t="43093" x="5073650" y="2047875"/>
          <p14:tracePt t="43109" x="5083175" y="2111375"/>
          <p14:tracePt t="43126" x="5095875" y="2165350"/>
          <p14:tracePt t="43142" x="5102225" y="2209800"/>
          <p14:tracePt t="43158" x="5114925" y="2279650"/>
          <p14:tracePt t="43175" x="5121275" y="2301875"/>
          <p14:tracePt t="43192" x="5121275" y="2333625"/>
          <p14:tracePt t="43208" x="5121275" y="2352675"/>
          <p14:tracePt t="43224" x="5121275" y="2362200"/>
          <p14:tracePt t="43241" x="5124450" y="23685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476375" y="6491288"/>
            <a:ext cx="297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Cestrum fasciculatum</a:t>
            </a:r>
          </a:p>
        </p:txBody>
      </p:sp>
      <p:pic>
        <p:nvPicPr>
          <p:cNvPr id="17411" name="Picture 6" descr="cestrum%20fascicula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63867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Cestrum nocturnum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8"/>
            <a:ext cx="42148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5795963" y="5589588"/>
            <a:ext cx="2759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Cestrum nocturnum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5292725" y="6491288"/>
            <a:ext cx="297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Plantes ornementales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245"/>
    </mc:Choice>
    <mc:Fallback>
      <p:transition spd="slow" advTm="2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209" x="5051425" y="2374900"/>
          <p14:tracePt t="3216" x="4908550" y="2384425"/>
          <p14:tracePt t="3224" x="4778375" y="2406650"/>
          <p14:tracePt t="3245" x="4137025" y="2622550"/>
          <p14:tracePt t="3263" x="3733800" y="2838450"/>
          <p14:tracePt t="3283" x="3232150" y="3190875"/>
          <p14:tracePt t="3310" x="2701925" y="3816350"/>
          <p14:tracePt t="3343" x="2463800" y="4549775"/>
          <p14:tracePt t="3360" x="2482850" y="5067300"/>
          <p14:tracePt t="3377" x="2578100" y="5394325"/>
          <p14:tracePt t="3392" x="2698750" y="5673725"/>
          <p14:tracePt t="3410" x="2895600" y="6013450"/>
          <p14:tracePt t="3427" x="3025775" y="6162675"/>
          <p14:tracePt t="3443" x="3225800" y="6308725"/>
          <p14:tracePt t="3458" x="3289300" y="6337300"/>
          <p14:tracePt t="3743" x="3197225" y="6321425"/>
          <p14:tracePt t="3752" x="3095625" y="6311900"/>
          <p14:tracePt t="3758" x="2981325" y="6311900"/>
          <p14:tracePt t="3774" x="2774950" y="6337300"/>
          <p14:tracePt t="3791" x="2555875" y="6384925"/>
          <p14:tracePt t="3808" x="2276475" y="6508750"/>
          <p14:tracePt t="3825" x="2108200" y="6591300"/>
          <p14:tracePt t="4286" x="2244725" y="6797675"/>
          <p14:tracePt t="4309" x="2409825" y="6807200"/>
          <p14:tracePt t="4325" x="2501900" y="6807200"/>
          <p14:tracePt t="4342" x="2590800" y="6813550"/>
          <p14:tracePt t="4358" x="2651125" y="6826250"/>
          <p14:tracePt t="4374" x="2695575" y="6826250"/>
          <p14:tracePt t="4392" x="2717800" y="6826250"/>
          <p14:tracePt t="4408" x="2727325" y="6826250"/>
          <p14:tracePt t="4425" x="2730500" y="6826250"/>
          <p14:tracePt t="4458" x="2730500" y="6832600"/>
          <p14:tracePt t="4492" x="2724150" y="6832600"/>
          <p14:tracePt t="4499" x="2720975" y="6832600"/>
          <p14:tracePt t="4508" x="2714625" y="6832600"/>
          <p14:tracePt t="4524" x="2705100" y="6832600"/>
          <p14:tracePt t="4541" x="2686050" y="6832600"/>
          <p14:tracePt t="4558" x="2676525" y="6832600"/>
          <p14:tracePt t="4574" x="2667000" y="6832600"/>
          <p14:tracePt t="4592" x="2632075" y="6835775"/>
          <p14:tracePt t="4608" x="2593975" y="6842125"/>
          <p14:tracePt t="4624" x="2543175" y="6854825"/>
          <p14:tracePt t="4641" x="2451100" y="6854825"/>
          <p14:tracePt t="4658" x="2393950" y="6854825"/>
          <p14:tracePt t="4674" x="2349500" y="6854825"/>
          <p14:tracePt t="4692" x="2286000" y="6854825"/>
          <p14:tracePt t="4708" x="2257425" y="6854825"/>
          <p14:tracePt t="4725" x="2212975" y="6854825"/>
          <p14:tracePt t="4741" x="2171700" y="6854825"/>
          <p14:tracePt t="4758" x="2149475" y="6854825"/>
          <p14:tracePt t="5133" x="2193925" y="6854825"/>
          <p14:tracePt t="5145" x="2219325" y="6854825"/>
          <p14:tracePt t="5158" x="2247900" y="6854825"/>
          <p14:tracePt t="5174" x="2286000" y="6854825"/>
          <p14:tracePt t="5191" x="2327275" y="6854825"/>
          <p14:tracePt t="5208" x="2362200" y="6854825"/>
          <p14:tracePt t="5242" x="2447925" y="6854825"/>
          <p14:tracePt t="5274" x="2498725" y="6854825"/>
          <p14:tracePt t="5291" x="2517775" y="6854825"/>
          <p14:tracePt t="5308" x="2527300" y="6854825"/>
          <p14:tracePt t="5324" x="2533650" y="6854825"/>
          <p14:tracePt t="5862" x="2555875" y="6854825"/>
          <p14:tracePt t="5869" x="2581275" y="6854825"/>
          <p14:tracePt t="5876" x="2616200" y="6854825"/>
          <p14:tracePt t="5891" x="2660650" y="6854825"/>
          <p14:tracePt t="5924" x="2701925" y="6854825"/>
          <p14:tracePt t="5958" x="2727325" y="6854825"/>
          <p14:tracePt t="5974" x="2733675" y="6854825"/>
          <p14:tracePt t="6053" x="2736850" y="6854825"/>
          <p14:tracePt t="6060" x="2743200" y="6854825"/>
          <p14:tracePt t="6074" x="2752725" y="6854825"/>
          <p14:tracePt t="6091" x="2765425" y="6854825"/>
          <p14:tracePt t="6108" x="2778125" y="6854825"/>
          <p14:tracePt t="6124" x="2790825" y="6854825"/>
          <p14:tracePt t="6141" x="2813050" y="6854825"/>
          <p14:tracePt t="6158" x="2835275" y="6854825"/>
          <p14:tracePt t="6174" x="2873375" y="6854825"/>
          <p14:tracePt t="6191" x="2895600" y="6854825"/>
          <p14:tracePt t="6208" x="2927350" y="6854825"/>
          <p14:tracePt t="6226" x="2968625" y="6854825"/>
          <p14:tracePt t="6241" x="3013075" y="6854825"/>
          <p14:tracePt t="6258" x="3054350" y="6854825"/>
          <p14:tracePt t="6274" x="3149600" y="6854825"/>
          <p14:tracePt t="6291" x="3213100" y="6854825"/>
          <p14:tracePt t="6309" x="3298825" y="6851650"/>
          <p14:tracePt t="6324" x="3349625" y="6851650"/>
          <p14:tracePt t="6341" x="3403600" y="6851650"/>
          <p14:tracePt t="6358" x="3448050" y="6851650"/>
          <p14:tracePt t="6375" x="3511550" y="6845300"/>
          <p14:tracePt t="6392" x="3546475" y="6845300"/>
          <p14:tracePt t="6409" x="3584575" y="6838950"/>
          <p14:tracePt t="6425" x="3616325" y="6832600"/>
          <p14:tracePt t="6442" x="3648075" y="6826250"/>
          <p14:tracePt t="6459" x="3673475" y="6826250"/>
          <p14:tracePt t="6475" x="3689350" y="6819900"/>
          <p14:tracePt t="6491" x="3705225" y="6819900"/>
          <p14:tracePt t="6508" x="3717925" y="6819900"/>
          <p14:tracePt t="6524" x="3730625" y="6819900"/>
          <p14:tracePt t="6541" x="3743325" y="6819900"/>
          <p14:tracePt t="6558" x="3759200" y="6819900"/>
          <p14:tracePt t="6575" x="3768725" y="6819900"/>
          <p14:tracePt t="6591" x="3778250" y="6819900"/>
          <p14:tracePt t="6608" x="3797300" y="6819900"/>
          <p14:tracePt t="6625" x="3803650" y="6819900"/>
          <p14:tracePt t="6641" x="3813175" y="6819900"/>
          <p14:tracePt t="6680" x="3819525" y="6819900"/>
          <p14:tracePt t="6701" x="3819525" y="6823075"/>
          <p14:tracePt t="6709" x="3819525" y="6826250"/>
          <p14:tracePt t="6724" x="3819525" y="6832600"/>
          <p14:tracePt t="6741" x="3819525" y="6842125"/>
          <p14:tracePt t="6758" x="3810000" y="6854825"/>
          <p14:tracePt t="6774" x="3800475" y="6854825"/>
          <p14:tracePt t="6791" x="3790950" y="6854825"/>
          <p14:tracePt t="6808" x="3768725" y="6854825"/>
          <p14:tracePt t="6825" x="3759200" y="6854825"/>
          <p14:tracePt t="6842" x="3749675" y="6854825"/>
          <p14:tracePt t="6859" x="3730625" y="6854825"/>
          <p14:tracePt t="6874" x="3721100" y="6854825"/>
          <p14:tracePt t="6891" x="3711575" y="6854825"/>
          <p14:tracePt t="6908" x="3695700" y="6854825"/>
          <p14:tracePt t="6924" x="3686175" y="6854825"/>
          <p14:tracePt t="6942" x="3670300" y="6854825"/>
          <p14:tracePt t="6958" x="3657600" y="6854825"/>
          <p14:tracePt t="6974" x="3648075" y="6854825"/>
          <p14:tracePt t="7022" x="3641725" y="6854825"/>
          <p14:tracePt t="7029" x="3638550" y="6854825"/>
          <p14:tracePt t="7041" x="3625850" y="6854825"/>
          <p14:tracePt t="7058" x="3613150" y="6854825"/>
          <p14:tracePt t="7074" x="3600450" y="6854825"/>
          <p14:tracePt t="7091" x="3597275" y="6854825"/>
          <p14:tracePt t="7124" x="3590925" y="6854825"/>
          <p14:tracePt t="7141" x="3575050" y="6854825"/>
          <p14:tracePt t="7158" x="3562350" y="6854825"/>
          <p14:tracePt t="7174" x="3552825" y="6854825"/>
          <p14:tracePt t="7191" x="3543300" y="6854825"/>
          <p14:tracePt t="7208" x="3521075" y="6854825"/>
          <p14:tracePt t="7224" x="3511550" y="6854825"/>
          <p14:tracePt t="7240" x="3502025" y="6851650"/>
          <p14:tracePt t="7259" x="3486150" y="6842125"/>
          <p14:tracePt t="7275" x="3473450" y="6842125"/>
          <p14:tracePt t="7291" x="3463925" y="6835775"/>
          <p14:tracePt t="7308" x="3457575" y="6835775"/>
          <p14:tracePt t="7707" x="3467100" y="6826250"/>
          <p14:tracePt t="7714" x="3492500" y="6804025"/>
          <p14:tracePt t="7724" x="3533775" y="6781800"/>
          <p14:tracePt t="7742" x="3635375" y="6686550"/>
          <p14:tracePt t="7758" x="3708400" y="6619875"/>
          <p14:tracePt t="7774" x="3781425" y="6556375"/>
          <p14:tracePt t="7792" x="3863975" y="6483350"/>
          <p14:tracePt t="7824" x="3927475" y="6426200"/>
          <p14:tracePt t="7827" x="3937000" y="6413500"/>
          <p14:tracePt t="7861" x="3987800" y="6289675"/>
          <p14:tracePt t="7874" x="3997325" y="6184900"/>
          <p14:tracePt t="7892" x="3984625" y="6064250"/>
          <p14:tracePt t="7910" x="3956050" y="6007100"/>
          <p14:tracePt t="7924" x="3924300" y="5940425"/>
          <p14:tracePt t="7941" x="3848100" y="5829300"/>
          <p14:tracePt t="7957" x="3790950" y="5759450"/>
          <p14:tracePt t="7974" x="3740150" y="5705475"/>
          <p14:tracePt t="7991" x="3597275" y="5622925"/>
          <p14:tracePt t="8008" x="3505200" y="5562600"/>
          <p14:tracePt t="8024" x="3416300" y="5524500"/>
          <p14:tracePt t="8041" x="3387725" y="5502275"/>
          <p14:tracePt t="8504" x="3441700" y="5492750"/>
          <p14:tracePt t="8511" x="3511550" y="5483225"/>
          <p14:tracePt t="8524" x="3571875" y="5473700"/>
          <p14:tracePt t="8540" x="3743325" y="5416550"/>
          <p14:tracePt t="8557" x="3790950" y="5381625"/>
          <p14:tracePt t="8574" x="3848100" y="5289550"/>
          <p14:tracePt t="8607" x="3841750" y="4927600"/>
          <p14:tracePt t="8640" x="3613150" y="4464050"/>
          <p14:tracePt t="8658" x="3479800" y="4238625"/>
          <p14:tracePt t="8675" x="3298825" y="3838575"/>
          <p14:tracePt t="8691" x="3209925" y="3629025"/>
          <p14:tracePt t="8708" x="3133725" y="3429000"/>
          <p14:tracePt t="8724" x="3067050" y="3219450"/>
          <p14:tracePt t="8740" x="2997200" y="3013075"/>
          <p14:tracePt t="8758" x="2965450" y="2927350"/>
          <p14:tracePt t="8775" x="2892425" y="2806700"/>
          <p14:tracePt t="8791" x="2863850" y="2740025"/>
          <p14:tracePt t="8807" x="2828925" y="2689225"/>
          <p14:tracePt t="8824" x="2803525" y="2667000"/>
          <p14:tracePt t="8841" x="2759075" y="2635250"/>
          <p14:tracePt t="8858" x="2736850" y="2622550"/>
          <p14:tracePt t="8875" x="2692400" y="2597150"/>
          <p14:tracePt t="8891" x="2644775" y="2565400"/>
          <p14:tracePt t="8908" x="2578100" y="2533650"/>
          <p14:tracePt t="8925" x="2470150" y="2482850"/>
          <p14:tracePt t="8940" x="2403475" y="2451100"/>
          <p14:tracePt t="8958" x="2359025" y="2432050"/>
          <p14:tracePt t="8975" x="2266950" y="2403475"/>
          <p14:tracePt t="8991" x="2193925" y="2387600"/>
          <p14:tracePt t="9008" x="2105025" y="2365375"/>
          <p14:tracePt t="9024" x="1997075" y="2359025"/>
          <p14:tracePt t="9041" x="1946275" y="2359025"/>
          <p14:tracePt t="9058" x="1885950" y="2362200"/>
          <p14:tracePt t="9075" x="1784350" y="2390775"/>
          <p14:tracePt t="9091" x="1739900" y="2403475"/>
          <p14:tracePt t="9108" x="1692275" y="2416175"/>
          <p14:tracePt t="9124" x="1625600" y="2457450"/>
          <p14:tracePt t="9140" x="1571625" y="2482850"/>
          <p14:tracePt t="9157" x="1501775" y="2530475"/>
          <p14:tracePt t="9174" x="1390650" y="2609850"/>
          <p14:tracePt t="9190" x="1317625" y="2682875"/>
          <p14:tracePt t="9208" x="1260475" y="2755900"/>
          <p14:tracePt t="9224" x="1184275" y="2854325"/>
          <p14:tracePt t="9240" x="1136650" y="2936875"/>
          <p14:tracePt t="9257" x="1095375" y="3025775"/>
          <p14:tracePt t="9274" x="1035050" y="3184525"/>
          <p14:tracePt t="9292" x="993775" y="3286125"/>
          <p14:tracePt t="9308" x="977900" y="3394075"/>
          <p14:tracePt t="9325" x="952500" y="3559175"/>
          <p14:tracePt t="9341" x="936625" y="3644900"/>
          <p14:tracePt t="9357" x="930275" y="3736975"/>
          <p14:tracePt t="9374" x="930275" y="3844925"/>
          <p14:tracePt t="9391" x="930275" y="3905250"/>
          <p14:tracePt t="9408" x="930275" y="3956050"/>
          <p14:tracePt t="9424" x="930275" y="4019550"/>
          <p14:tracePt t="9441" x="930275" y="4054475"/>
          <p14:tracePt t="9457" x="933450" y="4086225"/>
          <p14:tracePt t="9474" x="955675" y="4133850"/>
          <p14:tracePt t="9491" x="974725" y="4159250"/>
          <p14:tracePt t="9508" x="1006475" y="4184650"/>
          <p14:tracePt t="9525" x="1073150" y="4229100"/>
          <p14:tracePt t="9541" x="1130300" y="4267200"/>
          <p14:tracePt t="9558" x="1209675" y="4298950"/>
          <p14:tracePt t="9574" x="1327150" y="4352925"/>
          <p14:tracePt t="9591" x="1390650" y="4375150"/>
          <p14:tracePt t="9608" x="1466850" y="4387850"/>
          <p14:tracePt t="9624" x="1590675" y="4419600"/>
          <p14:tracePt t="9642" x="1676400" y="4435475"/>
          <p14:tracePt t="9658" x="1739900" y="4448175"/>
          <p14:tracePt t="9674" x="1812925" y="4470400"/>
          <p14:tracePt t="9691" x="1857375" y="4473575"/>
          <p14:tracePt t="9708" x="1895475" y="4473575"/>
          <p14:tracePt t="9724" x="1920875" y="4473575"/>
          <p14:tracePt t="9741" x="1930400" y="4473575"/>
          <p14:tracePt t="9757" x="1946275" y="4473575"/>
          <p14:tracePt t="9774" x="1962150" y="4473575"/>
          <p14:tracePt t="9808" x="1965325" y="4473575"/>
          <p14:tracePt t="9859" x="1971675" y="4473575"/>
          <p14:tracePt t="9867" x="1974850" y="4473575"/>
          <p14:tracePt t="9875" x="1981200" y="4473575"/>
          <p14:tracePt t="9891" x="1987550" y="4473575"/>
          <p14:tracePt t="11349" x="2063750" y="4495800"/>
          <p14:tracePt t="11356" x="2168525" y="4524375"/>
          <p14:tracePt t="11363" x="2276475" y="4562475"/>
          <p14:tracePt t="11374" x="2390775" y="4591050"/>
          <p14:tracePt t="11395" x="2787650" y="4686300"/>
          <p14:tracePt t="11412" x="3282950" y="4727575"/>
          <p14:tracePt t="11432" x="3705225" y="4727575"/>
          <p14:tracePt t="11458" x="4533900" y="4657725"/>
          <p14:tracePt t="11491" x="5505450" y="4470400"/>
          <p14:tracePt t="11509" x="5822950" y="4403725"/>
          <p14:tracePt t="11524" x="6143625" y="4321175"/>
          <p14:tracePt t="11542" x="6534150" y="4219575"/>
          <p14:tracePt t="11558" x="6835775" y="4140200"/>
          <p14:tracePt t="11574" x="7086600" y="4070350"/>
          <p14:tracePt t="11591" x="7435850" y="3971925"/>
          <p14:tracePt t="11608" x="7623175" y="3914775"/>
          <p14:tracePt t="11626" x="7810500" y="3829050"/>
          <p14:tracePt t="11641" x="8007350" y="3721100"/>
          <p14:tracePt t="11658" x="8121650" y="3641725"/>
          <p14:tracePt t="11674" x="8239125" y="3543300"/>
          <p14:tracePt t="11691" x="8372475" y="3375025"/>
          <p14:tracePt t="11707" x="8455025" y="3241675"/>
          <p14:tracePt t="11724" x="8528050" y="3082925"/>
          <p14:tracePt t="11741" x="8572500" y="2873375"/>
          <p14:tracePt t="11758" x="8597900" y="2743200"/>
          <p14:tracePt t="11774" x="8616950" y="2590800"/>
          <p14:tracePt t="11791" x="8616950" y="2419350"/>
          <p14:tracePt t="11808" x="8616950" y="2324100"/>
          <p14:tracePt t="11825" x="8623300" y="2174875"/>
          <p14:tracePt t="11841" x="8623300" y="2025650"/>
          <p14:tracePt t="11857" x="8613775" y="1962150"/>
          <p14:tracePt t="11874" x="8572500" y="1870075"/>
          <p14:tracePt t="11890" x="8489950" y="1730375"/>
          <p14:tracePt t="11907" x="8416925" y="1666875"/>
          <p14:tracePt t="11924" x="8356600" y="1612900"/>
          <p14:tracePt t="11940" x="8235950" y="1530350"/>
          <p14:tracePt t="11958" x="8143875" y="1473200"/>
          <p14:tracePt t="11973" x="8054975" y="1431925"/>
          <p14:tracePt t="11990" x="7915275" y="1374775"/>
          <p14:tracePt t="12007" x="7826375" y="1343025"/>
          <p14:tracePt t="12024" x="7737475" y="1301750"/>
          <p14:tracePt t="12041" x="7588250" y="1254125"/>
          <p14:tracePt t="12057" x="7512050" y="1231900"/>
          <p14:tracePt t="12074" x="7467600" y="1219200"/>
          <p14:tracePt t="12090" x="7410450" y="1200150"/>
          <p14:tracePt t="12107" x="7372350" y="1187450"/>
          <p14:tracePt t="12123" x="7340600" y="1168400"/>
          <p14:tracePt t="12141" x="7277100" y="1149350"/>
          <p14:tracePt t="12157" x="7232650" y="1136650"/>
          <p14:tracePt t="12173" x="7194550" y="1123950"/>
          <p14:tracePt t="12191" x="7143750" y="1098550"/>
          <p14:tracePt t="12207" x="7105650" y="1085850"/>
          <p14:tracePt t="12223" x="7070725" y="1073150"/>
          <p14:tracePt t="12240" x="7042150" y="1063625"/>
          <p14:tracePt t="12257" x="7032625" y="1063625"/>
          <p14:tracePt t="12273" x="7010400" y="1063625"/>
          <p14:tracePt t="12291" x="6975475" y="1063625"/>
          <p14:tracePt t="12307" x="6940550" y="1063625"/>
          <p14:tracePt t="12323" x="6896100" y="1063625"/>
          <p14:tracePt t="12341" x="6832600" y="1073150"/>
          <p14:tracePt t="12358" x="6804025" y="1082675"/>
          <p14:tracePt t="12374" x="6772275" y="1095375"/>
          <p14:tracePt t="12391" x="6737350" y="1127125"/>
          <p14:tracePt t="12407" x="6702425" y="1158875"/>
          <p14:tracePt t="12424" x="6677025" y="1206500"/>
          <p14:tracePt t="12440" x="6635750" y="1279525"/>
          <p14:tracePt t="12457" x="6610350" y="1327150"/>
          <p14:tracePt t="12474" x="6572250" y="1393825"/>
          <p14:tracePt t="12490" x="6537325" y="1498600"/>
          <p14:tracePt t="12507" x="6521450" y="1584325"/>
          <p14:tracePt t="12524" x="6492875" y="1685925"/>
          <p14:tracePt t="12540" x="6477000" y="1749425"/>
          <p14:tracePt t="12557" x="6461125" y="1835150"/>
          <p14:tracePt t="12574" x="6438900" y="1968500"/>
          <p14:tracePt t="12590" x="6423025" y="2044700"/>
          <p14:tracePt t="12607" x="6410325" y="2108200"/>
          <p14:tracePt t="12624" x="6403975" y="2206625"/>
          <p14:tracePt t="12640" x="6403975" y="2298700"/>
          <p14:tracePt t="12657" x="6403975" y="2381250"/>
          <p14:tracePt t="12674" x="6403975" y="2498725"/>
          <p14:tracePt t="12690" x="6403975" y="2578100"/>
          <p14:tracePt t="12707" x="6407150" y="2686050"/>
          <p14:tracePt t="12724" x="6407150" y="2803525"/>
          <p14:tracePt t="12741" x="6407150" y="2863850"/>
          <p14:tracePt t="12757" x="6407150" y="2924175"/>
          <p14:tracePt t="12774" x="6435725" y="2987675"/>
          <p14:tracePt t="12790" x="6448425" y="3032125"/>
          <p14:tracePt t="12807" x="6457950" y="3054350"/>
          <p14:tracePt t="12824" x="6477000" y="3092450"/>
          <p14:tracePt t="12840" x="6492875" y="3101975"/>
          <p14:tracePt t="12857" x="6492875" y="3111500"/>
          <p14:tracePt t="12874" x="6492875" y="3127375"/>
          <p14:tracePt t="12890" x="6492875" y="3140075"/>
          <p14:tracePt t="12907" x="6492875" y="3146425"/>
          <p14:tracePt t="12924" x="6496050" y="3146425"/>
          <p14:tracePt t="12940" x="6502400" y="3146425"/>
          <p14:tracePt t="12960" x="6505575" y="3146425"/>
          <p14:tracePt t="13010" x="6511925" y="3146425"/>
          <p14:tracePt t="13038" x="6515100" y="3146425"/>
          <p14:tracePt t="13045" x="6521450" y="3146425"/>
          <p14:tracePt t="13057" x="6524625" y="3146425"/>
          <p14:tracePt t="13073" x="6546850" y="3146425"/>
          <p14:tracePt t="13091" x="6569075" y="3152775"/>
          <p14:tracePt t="13107" x="6578600" y="3152775"/>
          <p14:tracePt t="13123" x="6604000" y="3155950"/>
          <p14:tracePt t="13140" x="6613525" y="3162300"/>
          <p14:tracePt t="13158" x="6623050" y="3168650"/>
          <p14:tracePt t="13173" x="6645275" y="3187700"/>
          <p14:tracePt t="13191" x="6654800" y="3197225"/>
          <p14:tracePt t="13207" x="6657975" y="3206750"/>
          <p14:tracePt t="13224" x="6657975" y="3222625"/>
          <p14:tracePt t="13240" x="6657975" y="3238500"/>
          <p14:tracePt t="13257" x="6657975" y="3248025"/>
          <p14:tracePt t="13273" x="6657975" y="3260725"/>
          <p14:tracePt t="13291" x="6657975" y="3270250"/>
          <p14:tracePt t="13307" x="6657975" y="3286125"/>
          <p14:tracePt t="13323" x="6657975" y="3308350"/>
          <p14:tracePt t="13340" x="6657975" y="3324225"/>
          <p14:tracePt t="13357" x="6657975" y="3336925"/>
          <p14:tracePt t="13374" x="6657975" y="3352800"/>
          <p14:tracePt t="13391" x="6657975" y="3362325"/>
          <p14:tracePt t="13394" x="6657975" y="3368675"/>
          <p14:tracePt t="13408" x="6680200" y="3378200"/>
          <p14:tracePt t="13424" x="6753225" y="3400425"/>
          <p14:tracePt t="13440" x="6867525" y="3400425"/>
          <p14:tracePt t="13458" x="7048500" y="3359150"/>
          <p14:tracePt t="13474" x="7191375" y="3324225"/>
          <p14:tracePt t="13490" x="7321550" y="3279775"/>
          <p14:tracePt t="13508" x="7442200" y="3209925"/>
          <p14:tracePt t="13524" x="7543800" y="3149600"/>
          <p14:tracePt t="13540" x="7642225" y="3032125"/>
          <p14:tracePt t="13557" x="7829550" y="2828925"/>
          <p14:tracePt t="13573" x="7934325" y="2625725"/>
          <p14:tracePt t="13593" x="8001000" y="2425700"/>
          <p14:tracePt t="13608" x="8086725" y="2133600"/>
          <p14:tracePt t="13624" x="8096250" y="1974850"/>
          <p14:tracePt t="13641" x="8096250" y="1879600"/>
          <p14:tracePt t="13658" x="8070850" y="1778000"/>
          <p14:tracePt t="13673" x="8039100" y="1711325"/>
          <p14:tracePt t="13690" x="7997825" y="1660525"/>
          <p14:tracePt t="13708" x="7931150" y="1622425"/>
          <p14:tracePt t="13723" x="7886700" y="1609725"/>
          <p14:tracePt t="13740" x="7864475" y="1603375"/>
          <p14:tracePt t="13757" x="7839075" y="1603375"/>
          <p14:tracePt t="13773" x="7829550" y="1603375"/>
          <p14:tracePt t="13790" x="7820025" y="1606550"/>
          <p14:tracePt t="13808" x="7804150" y="1625600"/>
          <p14:tracePt t="13824" x="7785100" y="1651000"/>
          <p14:tracePt t="13841" x="7785100" y="1685925"/>
          <p14:tracePt t="13858" x="7797800" y="1774825"/>
          <p14:tracePt t="13874" x="7813675" y="1882775"/>
          <p14:tracePt t="13891" x="7845425" y="1971675"/>
          <p14:tracePt t="13907" x="7893050" y="2085975"/>
          <p14:tracePt t="13923" x="7921625" y="2152650"/>
          <p14:tracePt t="13941" x="7956550" y="2193925"/>
          <p14:tracePt t="16695" x="7937500" y="2225675"/>
          <p14:tracePt t="16703" x="7912100" y="2276475"/>
          <p14:tracePt t="16710" x="7877175" y="2314575"/>
          <p14:tracePt t="16724" x="7829550" y="2406650"/>
          <p14:tracePt t="16740" x="7753350" y="2501900"/>
          <p14:tracePt t="16757" x="7658100" y="2597150"/>
          <p14:tracePt t="16790" x="7267575" y="2806700"/>
          <p14:tracePt t="16825" x="6953250" y="2844800"/>
          <p14:tracePt t="16842" x="6870700" y="2844800"/>
          <p14:tracePt t="16857" x="6810375" y="2844800"/>
          <p14:tracePt t="16873" x="6762750" y="2844800"/>
          <p14:tracePt t="16890" x="6753225" y="2844800"/>
          <p14:tracePt t="16907" x="6746875" y="2847975"/>
          <p14:tracePt t="16924" x="6759575" y="2870200"/>
          <p14:tracePt t="16940" x="6835775" y="2898775"/>
          <p14:tracePt t="16957" x="6937375" y="2949575"/>
          <p14:tracePt t="16959" x="7019925" y="2978150"/>
          <p14:tracePt t="16974" x="7162800" y="3013075"/>
          <p14:tracePt t="16991" x="7248525" y="3044825"/>
          <p14:tracePt t="17008" x="7321550" y="3063875"/>
          <p14:tracePt t="17024" x="7337425" y="3063875"/>
          <p14:tracePt t="17040" x="7353300" y="3070225"/>
          <p14:tracePt t="17056" x="7359650" y="3070225"/>
          <p14:tracePt t="17074" x="7359650" y="3079750"/>
          <p14:tracePt t="17090" x="7359650" y="3095625"/>
          <p14:tracePt t="17107" x="7359650" y="3108325"/>
          <p14:tracePt t="17124" x="7359650" y="3130550"/>
          <p14:tracePt t="17141" x="7362825" y="3162300"/>
          <p14:tracePt t="17158" x="7375525" y="3216275"/>
          <p14:tracePt t="17174" x="7388225" y="3263900"/>
          <p14:tracePt t="17190" x="7388225" y="3324225"/>
          <p14:tracePt t="17207" x="7385050" y="3451225"/>
          <p14:tracePt t="17223" x="7353300" y="3536950"/>
          <p14:tracePt t="17240" x="7289800" y="3660775"/>
          <p14:tracePt t="17257" x="7194550" y="3825875"/>
          <p14:tracePt t="17273" x="7127875" y="3917950"/>
          <p14:tracePt t="17290" x="7089775" y="3997325"/>
          <p14:tracePt t="17308" x="7010400" y="4159250"/>
          <p14:tracePt t="17324" x="6994525" y="4210050"/>
          <p14:tracePt t="17735" x="6985000" y="4279900"/>
          <p14:tracePt t="17742" x="6978650" y="4349750"/>
          <p14:tracePt t="17757" x="6959600" y="4498975"/>
          <p14:tracePt t="17777" x="6921500" y="4708525"/>
          <p14:tracePt t="17790" x="6873875" y="4918075"/>
          <p14:tracePt t="17807" x="6784975" y="5273675"/>
          <p14:tracePt t="17841" x="6661150" y="5648325"/>
          <p14:tracePt t="17874" x="6518275" y="5937250"/>
          <p14:tracePt t="17891" x="6480175" y="6007100"/>
          <p14:tracePt t="17908" x="6432550" y="6073775"/>
          <p14:tracePt t="17923" x="6407150" y="6099175"/>
          <p14:tracePt t="17940" x="6391275" y="6121400"/>
          <p14:tracePt t="17957" x="6375400" y="6137275"/>
          <p14:tracePt t="17974" x="6365875" y="6146800"/>
          <p14:tracePt t="17991" x="6356350" y="6156325"/>
          <p14:tracePt t="17992" x="6343650" y="6165850"/>
          <p14:tracePt t="18007" x="6343650" y="6172200"/>
          <p14:tracePt t="18023" x="6340475" y="6175375"/>
          <p14:tracePt t="18070" x="6334125" y="6175375"/>
          <p14:tracePt t="18084" x="6330950" y="6175375"/>
          <p14:tracePt t="18092" x="6324600" y="6175375"/>
          <p14:tracePt t="18107" x="6315075" y="6175375"/>
          <p14:tracePt t="18123" x="6305550" y="6175375"/>
          <p14:tracePt t="18140" x="6289675" y="6175375"/>
          <p14:tracePt t="18157" x="6264275" y="6175375"/>
          <p14:tracePt t="18174" x="6248400" y="6175375"/>
          <p14:tracePt t="18190" x="6216650" y="6149975"/>
          <p14:tracePt t="18207" x="6172200" y="6105525"/>
          <p14:tracePt t="18223" x="6146800" y="6057900"/>
          <p14:tracePt t="18241" x="6089650" y="5988050"/>
          <p14:tracePt t="18257" x="6048375" y="5940425"/>
          <p14:tracePt t="18273" x="6007100" y="5899150"/>
          <p14:tracePt t="18291" x="5962650" y="5854700"/>
          <p14:tracePt t="18307" x="5946775" y="5845175"/>
          <p14:tracePt t="18323" x="5937250" y="5829300"/>
          <p14:tracePt t="18341" x="5927725" y="5829300"/>
          <p14:tracePt t="18377" x="5927725" y="5835650"/>
          <p14:tracePt t="18391" x="5934075" y="5845175"/>
          <p14:tracePt t="18406" x="5943600" y="5854700"/>
          <p14:tracePt t="18423" x="5953125" y="5864225"/>
          <p14:tracePt t="18440" x="5959475" y="5886450"/>
          <p14:tracePt t="18456" x="5962650" y="5895975"/>
          <p14:tracePt t="18473" x="5962650" y="5905500"/>
          <p14:tracePt t="18491" x="5962650" y="5918200"/>
          <p14:tracePt t="18507" x="5978525" y="5937250"/>
          <p14:tracePt t="18523" x="5988050" y="5946775"/>
          <p14:tracePt t="18540" x="6010275" y="5962650"/>
          <p14:tracePt t="18556" x="6038850" y="5972175"/>
          <p14:tracePt t="18573" x="6092825" y="5978525"/>
          <p14:tracePt t="18591" x="6210300" y="5978525"/>
          <p14:tracePt t="18606" x="6292850" y="5978525"/>
          <p14:tracePt t="18623" x="6353175" y="5978525"/>
          <p14:tracePt t="18640" x="6438900" y="5975350"/>
          <p14:tracePt t="18656" x="6499225" y="5969000"/>
          <p14:tracePt t="18673" x="6559550" y="5969000"/>
          <p14:tracePt t="18690" x="6623050" y="5969000"/>
          <p14:tracePt t="18706" x="6657975" y="5969000"/>
          <p14:tracePt t="18723" x="6680200" y="5969000"/>
          <p14:tracePt t="18740" x="6702425" y="5969000"/>
          <p14:tracePt t="18756" x="6711950" y="5969000"/>
          <p14:tracePt t="18862" x="6708775" y="5972175"/>
          <p14:tracePt t="18869" x="6708775" y="5975350"/>
          <p14:tracePt t="18904" x="6708775" y="5984875"/>
          <p14:tracePt t="18934" x="6708775" y="5991225"/>
          <p14:tracePt t="18941" x="6711950" y="5991225"/>
          <p14:tracePt t="18957" x="6721475" y="5994400"/>
          <p14:tracePt t="18974" x="6731000" y="5994400"/>
          <p14:tracePt t="18990" x="6772275" y="6000750"/>
          <p14:tracePt t="19007" x="6791325" y="6000750"/>
          <p14:tracePt t="19023" x="6823075" y="6000750"/>
          <p14:tracePt t="19040" x="6864350" y="6007100"/>
          <p14:tracePt t="19056" x="6892925" y="6007100"/>
          <p14:tracePt t="19076" x="6940550" y="6007100"/>
          <p14:tracePt t="19091" x="6956425" y="6007100"/>
          <p14:tracePt t="19107" x="6972300" y="6007100"/>
          <p14:tracePt t="19123" x="6981825" y="6007100"/>
          <p14:tracePt t="19140" x="6985000" y="6007100"/>
          <p14:tracePt t="19325" x="6991350" y="6007100"/>
          <p14:tracePt t="19332" x="7000875" y="6007100"/>
          <p14:tracePt t="19339" x="7007225" y="6007100"/>
          <p14:tracePt t="19357" x="7016750" y="6007100"/>
          <p14:tracePt t="19374" x="7035800" y="6000750"/>
          <p14:tracePt t="19390" x="7064375" y="5994400"/>
          <p14:tracePt t="19407" x="7089775" y="5988050"/>
          <p14:tracePt t="19424" x="7118350" y="5978525"/>
          <p14:tracePt t="19440" x="7146925" y="5965825"/>
          <p14:tracePt t="19456" x="7169150" y="5965825"/>
          <p14:tracePt t="19474" x="7181850" y="5965825"/>
          <p14:tracePt t="19490" x="7191375" y="5965825"/>
          <p14:tracePt t="19507" x="7200900" y="5965825"/>
          <p14:tracePt t="19523" x="7216775" y="5965825"/>
          <p14:tracePt t="19540" x="7223125" y="5965825"/>
          <p14:tracePt t="19557" x="7226300" y="5965825"/>
          <p14:tracePt t="19574" x="7235825" y="5965825"/>
          <p14:tracePt t="19590" x="7242175" y="5962650"/>
          <p14:tracePt t="19607" x="7251700" y="5956300"/>
          <p14:tracePt t="19624" x="7270750" y="5956300"/>
          <p14:tracePt t="19640" x="7280275" y="5953125"/>
          <p14:tracePt t="19657" x="7302500" y="5946775"/>
          <p14:tracePt t="19674" x="7343775" y="5946775"/>
          <p14:tracePt t="19690" x="7378700" y="5946775"/>
          <p14:tracePt t="19706" x="7416800" y="5946775"/>
          <p14:tracePt t="19724" x="7480300" y="5946775"/>
          <p14:tracePt t="19740" x="7531100" y="5946775"/>
          <p14:tracePt t="19756" x="7591425" y="5946775"/>
          <p14:tracePt t="19774" x="7775575" y="5946775"/>
          <p14:tracePt t="19789" x="7877175" y="5946775"/>
          <p14:tracePt t="19807" x="7950200" y="5946775"/>
          <p14:tracePt t="19824" x="8020050" y="5946775"/>
          <p14:tracePt t="19840" x="8064500" y="5949950"/>
          <p14:tracePt t="19857" x="8112125" y="5962650"/>
          <p14:tracePt t="19874" x="8166100" y="5975350"/>
          <p14:tracePt t="19890" x="8204200" y="5981700"/>
          <p14:tracePt t="19906" x="8248650" y="5994400"/>
          <p14:tracePt t="19923" x="8331200" y="6000750"/>
          <p14:tracePt t="19939" x="8391525" y="6007100"/>
          <p14:tracePt t="19956" x="8448675" y="6007100"/>
          <p14:tracePt t="19973" x="8518525" y="6007100"/>
          <p14:tracePt t="19989" x="8562975" y="6007100"/>
          <p14:tracePt t="20006" x="8585200" y="6007100"/>
          <p14:tracePt t="20023" x="8632825" y="6007100"/>
          <p14:tracePt t="20040" x="8677275" y="6007100"/>
          <p14:tracePt t="20056" x="8728075" y="6007100"/>
          <p14:tracePt t="20073" x="8855075" y="6003925"/>
          <p14:tracePt t="20089" x="8915400" y="6003925"/>
          <p14:tracePt t="20106" x="8966200" y="6003925"/>
          <p14:tracePt t="20123" x="9001125" y="6003925"/>
          <p14:tracePt t="20140" x="9017000" y="6003925"/>
          <p14:tracePt t="20156" x="9026525" y="6003925"/>
          <p14:tracePt t="20593" x="8934450" y="6003925"/>
          <p14:tracePt t="20601" x="8832850" y="6003925"/>
          <p14:tracePt t="20607" x="8709025" y="5994400"/>
          <p14:tracePt t="20623" x="8458200" y="5984875"/>
          <p14:tracePt t="20640" x="8274050" y="5975350"/>
          <p14:tracePt t="20673" x="7953375" y="5975350"/>
          <p14:tracePt t="20707" x="7861300" y="5975350"/>
          <p14:tracePt t="20723" x="7845425" y="5975350"/>
          <p14:tracePt t="20740" x="7835900" y="5978525"/>
          <p14:tracePt t="20757" x="7829550" y="5988050"/>
          <p14:tracePt t="20773" x="7829550" y="5997575"/>
          <p14:tracePt t="20790" x="7832725" y="6000750"/>
          <p14:tracePt t="20807" x="7848600" y="6000750"/>
          <p14:tracePt t="20823" x="7858125" y="6000750"/>
          <p14:tracePt t="20865" x="7858125" y="60071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857375" y="5357813"/>
            <a:ext cx="2160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Datura arborea</a:t>
            </a:r>
          </a:p>
        </p:txBody>
      </p:sp>
      <p:pic>
        <p:nvPicPr>
          <p:cNvPr id="18435" name="Picture 6" descr="Datura%20ino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786063"/>
            <a:ext cx="354171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Datura Arbo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9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2100"/>
    </mc:Choice>
    <mc:Fallback>
      <p:transition spd="slow" advTm="3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218" x="7775575" y="6013450"/>
          <p14:tracePt t="2226" x="7648575" y="6013450"/>
          <p14:tracePt t="2233" x="7524750" y="6022975"/>
          <p14:tracePt t="2243" x="7366000" y="6035675"/>
          <p14:tracePt t="2261" x="6654800" y="6127750"/>
          <p14:tracePt t="2284" x="5835650" y="6213475"/>
          <p14:tracePt t="2311" x="4937125" y="6289675"/>
          <p14:tracePt t="2345" x="4467225" y="6337300"/>
          <p14:tracePt t="2361" x="4222750" y="6391275"/>
          <p14:tracePt t="2377" x="4089400" y="6426200"/>
          <p14:tracePt t="2393" x="4013200" y="6457950"/>
          <p14:tracePt t="2410" x="3946525" y="6483350"/>
          <p14:tracePt t="2426" x="3927475" y="6502400"/>
          <p14:tracePt t="2443" x="3921125" y="6530975"/>
          <p14:tracePt t="2460" x="3946525" y="6591300"/>
          <p14:tracePt t="2476" x="4038600" y="6677025"/>
          <p14:tracePt t="2494" x="4248150" y="6804025"/>
          <p14:tracePt t="2510" x="4743450" y="6854825"/>
          <p14:tracePt t="2528" x="5102225" y="6854825"/>
          <p14:tracePt t="2546" x="5422900" y="6854825"/>
          <p14:tracePt t="2561" x="5765800" y="6854825"/>
          <p14:tracePt t="2577" x="5997575" y="6854825"/>
          <p14:tracePt t="2593" x="6178550" y="6854825"/>
          <p14:tracePt t="2610" x="6413500" y="6791325"/>
          <p14:tracePt t="2628" x="6550025" y="6711950"/>
          <p14:tracePt t="2644" x="6645275" y="6604000"/>
          <p14:tracePt t="2661" x="6762750" y="6416675"/>
          <p14:tracePt t="2676" x="6819900" y="6181725"/>
          <p14:tracePt t="2693" x="6829425" y="5975350"/>
          <p14:tracePt t="2710" x="6721475" y="5483225"/>
          <p14:tracePt t="2727" x="6578600" y="5143500"/>
          <p14:tracePt t="2744" x="6413500" y="4848225"/>
          <p14:tracePt t="2763" x="6194425" y="4464050"/>
          <p14:tracePt t="2778" x="6073775" y="4295775"/>
          <p14:tracePt t="2796" x="5883275" y="4060825"/>
          <p14:tracePt t="2810" x="5753100" y="3921125"/>
          <p14:tracePt t="2828" x="5584825" y="3787775"/>
          <p14:tracePt t="2844" x="5413375" y="3673475"/>
          <p14:tracePt t="2860" x="5168900" y="3495675"/>
          <p14:tracePt t="2878" x="5019675" y="3381375"/>
          <p14:tracePt t="2896" x="4864100" y="3260725"/>
          <p14:tracePt t="2910" x="4759325" y="3184525"/>
          <p14:tracePt t="2927" x="4664075" y="3105150"/>
          <p14:tracePt t="2944" x="4549775" y="3025775"/>
          <p14:tracePt t="2960" x="4394200" y="2914650"/>
          <p14:tracePt t="2976" x="4270375" y="2844800"/>
          <p14:tracePt t="2993" x="4159250" y="2781300"/>
          <p14:tracePt t="3010" x="4019550" y="2733675"/>
          <p14:tracePt t="3027" x="3940175" y="2695575"/>
          <p14:tracePt t="3043" x="3851275" y="2663825"/>
          <p14:tracePt t="3060" x="3692525" y="2606675"/>
          <p14:tracePt t="3076" x="3603625" y="2571750"/>
          <p14:tracePt t="3093" x="3492500" y="2530475"/>
          <p14:tracePt t="3110" x="3314700" y="2495550"/>
          <p14:tracePt t="3127" x="3206750" y="2470150"/>
          <p14:tracePt t="3143" x="3143250" y="2463800"/>
          <p14:tracePt t="3160" x="3057525" y="2463800"/>
          <p14:tracePt t="3177" x="3028950" y="2463800"/>
          <p14:tracePt t="3195" x="2987675" y="2479675"/>
          <p14:tracePt t="3211" x="2962275" y="2492375"/>
          <p14:tracePt t="3227" x="2933700" y="2501900"/>
          <p14:tracePt t="3243" x="2895600" y="2514600"/>
          <p14:tracePt t="3260" x="2844800" y="2546350"/>
          <p14:tracePt t="3276" x="2806700" y="2571750"/>
          <p14:tracePt t="3294" x="2743200" y="2632075"/>
          <p14:tracePt t="3310" x="2701925" y="2682875"/>
          <p14:tracePt t="3327" x="2660650" y="2724150"/>
          <p14:tracePt t="3344" x="2619375" y="2790825"/>
          <p14:tracePt t="3360" x="2584450" y="2847975"/>
          <p14:tracePt t="3376" x="2559050" y="2892425"/>
          <p14:tracePt t="3394" x="2540000" y="2955925"/>
          <p14:tracePt t="3410" x="2540000" y="2994025"/>
          <p14:tracePt t="3427" x="2559050" y="3057525"/>
          <p14:tracePt t="3444" x="2774950" y="3197225"/>
          <p14:tracePt t="3708" x="2673350" y="3206750"/>
          <p14:tracePt t="3714" x="2562225" y="3206750"/>
          <p14:tracePt t="3727" x="2422525" y="3206750"/>
          <p14:tracePt t="3743" x="1895475" y="3184525"/>
          <p14:tracePt t="3760" x="1536700" y="3171825"/>
          <p14:tracePt t="3777" x="1311275" y="3171825"/>
          <p14:tracePt t="3793" x="1025525" y="3171825"/>
          <p14:tracePt t="3810" x="901700" y="3171825"/>
          <p14:tracePt t="3826" x="796925" y="3171825"/>
          <p14:tracePt t="3843" x="704850" y="3171825"/>
          <p14:tracePt t="3860" x="669925" y="3175000"/>
          <p14:tracePt t="3876" x="650875" y="3187700"/>
          <p14:tracePt t="3878" x="647700" y="3190875"/>
          <p14:tracePt t="3893" x="631825" y="3200400"/>
          <p14:tracePt t="3910" x="631825" y="3216275"/>
          <p14:tracePt t="3926" x="631825" y="3244850"/>
          <p14:tracePt t="3943" x="635000" y="3286125"/>
          <p14:tracePt t="3960" x="635000" y="3314700"/>
          <p14:tracePt t="3976" x="635000" y="3359150"/>
          <p14:tracePt t="3993" x="635000" y="3406775"/>
          <p14:tracePt t="4010" x="635000" y="3451225"/>
          <p14:tracePt t="4027" x="647700" y="3489325"/>
          <p14:tracePt t="4043" x="673100" y="3552825"/>
          <p14:tracePt t="4060" x="698500" y="3594100"/>
          <p14:tracePt t="4076" x="746125" y="3641725"/>
          <p14:tracePt t="4093" x="838200" y="3708400"/>
          <p14:tracePt t="4109" x="917575" y="3756025"/>
          <p14:tracePt t="4127" x="987425" y="3803650"/>
          <p14:tracePt t="4143" x="1104900" y="3857625"/>
          <p14:tracePt t="4160" x="1162050" y="3895725"/>
          <p14:tracePt t="4176" x="1273175" y="3937000"/>
          <p14:tracePt t="4193" x="1454150" y="3987800"/>
          <p14:tracePt t="4210" x="1574800" y="4022725"/>
          <p14:tracePt t="4227" x="1724025" y="4041775"/>
          <p14:tracePt t="4244" x="1889125" y="4051300"/>
          <p14:tracePt t="4260" x="1958975" y="4051300"/>
          <p14:tracePt t="4276" x="1997075" y="4048125"/>
          <p14:tracePt t="4293" x="2085975" y="4025900"/>
          <p14:tracePt t="4310" x="2197100" y="3984625"/>
          <p14:tracePt t="4328" x="2384425" y="3949700"/>
          <p14:tracePt t="4343" x="2549525" y="3911600"/>
          <p14:tracePt t="4360" x="2746375" y="3895725"/>
          <p14:tracePt t="4377" x="3000375" y="3867150"/>
          <p14:tracePt t="4393" x="3159125" y="3857625"/>
          <p14:tracePt t="4410" x="3276600" y="3857625"/>
          <p14:tracePt t="4428" x="3409950" y="3835400"/>
          <p14:tracePt t="4444" x="3505200" y="3819525"/>
          <p14:tracePt t="4460" x="3609975" y="3810000"/>
          <p14:tracePt t="4478" x="3730625" y="3797300"/>
          <p14:tracePt t="4493" x="3806825" y="3781425"/>
          <p14:tracePt t="4509" x="3867150" y="3775075"/>
          <p14:tracePt t="4527" x="3914775" y="3756025"/>
          <p14:tracePt t="4543" x="3933825" y="3743325"/>
          <p14:tracePt t="4560" x="3943350" y="3733800"/>
          <p14:tracePt t="4577" x="3946525" y="3721100"/>
          <p14:tracePt t="4593" x="3946525" y="3705225"/>
          <p14:tracePt t="4609" x="3946525" y="3689350"/>
          <p14:tracePt t="4627" x="3946525" y="3673475"/>
          <p14:tracePt t="4643" x="3946525" y="3670300"/>
          <p14:tracePt t="4660" x="3946525" y="3660775"/>
          <p14:tracePt t="4677" x="3937000" y="3651250"/>
          <p14:tracePt t="4693" x="3927475" y="3641725"/>
          <p14:tracePt t="4711" x="3914775" y="3629025"/>
          <p14:tracePt t="4727" x="3889375" y="3616325"/>
          <p14:tracePt t="4744" x="3867150" y="3597275"/>
          <p14:tracePt t="4761" x="3835400" y="3584575"/>
          <p14:tracePt t="4778" x="3800475" y="3568700"/>
          <p14:tracePt t="4794" x="3768725" y="3556000"/>
          <p14:tracePt t="4810" x="3746500" y="3536950"/>
          <p14:tracePt t="4826" x="3689350" y="3517900"/>
          <p14:tracePt t="4843" x="3651250" y="3505200"/>
          <p14:tracePt t="4860" x="3619500" y="3492500"/>
          <p14:tracePt t="4877" x="3578225" y="3470275"/>
          <p14:tracePt t="4894" x="3556000" y="3457575"/>
          <p14:tracePt t="4909" x="3524250" y="3451225"/>
          <p14:tracePt t="4926" x="3467100" y="3432175"/>
          <p14:tracePt t="4943" x="3422650" y="3413125"/>
          <p14:tracePt t="4960" x="3378200" y="3400425"/>
          <p14:tracePt t="4976" x="3305175" y="3381375"/>
          <p14:tracePt t="4993" x="3273425" y="3368675"/>
          <p14:tracePt t="5009" x="3248025" y="3349625"/>
          <p14:tracePt t="5026" x="3206750" y="3333750"/>
          <p14:tracePt t="5043" x="3184525" y="3321050"/>
          <p14:tracePt t="5059" x="3140075" y="3308350"/>
          <p14:tracePt t="5077" x="3057525" y="3273425"/>
          <p14:tracePt t="5093" x="3000375" y="3251200"/>
          <p14:tracePt t="5109" x="2949575" y="3238500"/>
          <p14:tracePt t="5126" x="2882900" y="3219450"/>
          <p14:tracePt t="5143" x="2854325" y="3206750"/>
          <p14:tracePt t="5159" x="2825750" y="3206750"/>
          <p14:tracePt t="5176" x="2797175" y="3206750"/>
          <p14:tracePt t="5193" x="2781300" y="3206750"/>
          <p14:tracePt t="5209" x="2762250" y="3206750"/>
          <p14:tracePt t="5226" x="2720975" y="3216275"/>
          <p14:tracePt t="5243" x="2695575" y="3228975"/>
          <p14:tracePt t="5260" x="2667000" y="3241675"/>
          <p14:tracePt t="5276" x="2644775" y="3260725"/>
          <p14:tracePt t="5293" x="2632075" y="3292475"/>
          <p14:tracePt t="5309" x="2613025" y="3317875"/>
          <p14:tracePt t="5326" x="2593975" y="3359150"/>
          <p14:tracePt t="5343" x="2584450" y="3375025"/>
          <p14:tracePt t="5361" x="2574925" y="3397250"/>
          <p14:tracePt t="5377" x="2549525" y="3441700"/>
          <p14:tracePt t="5393" x="2536825" y="3470275"/>
          <p14:tracePt t="5410" x="2527300" y="3492500"/>
          <p14:tracePt t="5426" x="2527300" y="3508375"/>
          <p14:tracePt t="5443" x="2527300" y="3524250"/>
          <p14:tracePt t="5460" x="2527300" y="3533775"/>
          <p14:tracePt t="5477" x="2527300" y="3546475"/>
          <p14:tracePt t="5493" x="2527300" y="3556000"/>
          <p14:tracePt t="5510" x="2520950" y="3578225"/>
          <p14:tracePt t="5527" x="2511425" y="3587750"/>
          <p14:tracePt t="5543" x="2495550" y="3597275"/>
          <p14:tracePt t="5560" x="2486025" y="3606800"/>
          <p14:tracePt t="5576" x="2476500" y="3625850"/>
          <p14:tracePt t="5593" x="2466975" y="3638550"/>
          <p14:tracePt t="5610" x="2447925" y="3651250"/>
          <p14:tracePt t="5626" x="2435225" y="3660775"/>
          <p14:tracePt t="5643" x="2425700" y="3676650"/>
          <p14:tracePt t="5660" x="2409825" y="3711575"/>
          <p14:tracePt t="5676" x="2390775" y="3743325"/>
          <p14:tracePt t="5693" x="2378075" y="3765550"/>
          <p14:tracePt t="5710" x="2362200" y="3810000"/>
          <p14:tracePt t="5726" x="2349500" y="3832225"/>
          <p14:tracePt t="5743" x="2333625" y="3844925"/>
          <p14:tracePt t="5760" x="2317750" y="3863975"/>
          <p14:tracePt t="5776" x="2308225" y="3879850"/>
          <p14:tracePt t="5793" x="2276475" y="3892550"/>
          <p14:tracePt t="5810" x="2241550" y="3914775"/>
          <p14:tracePt t="5826" x="2225675" y="3924300"/>
          <p14:tracePt t="5843" x="2216150" y="3933825"/>
          <p14:tracePt t="5860" x="2200275" y="3949700"/>
          <p14:tracePt t="5876" x="2190750" y="3965575"/>
          <p14:tracePt t="5893" x="2174875" y="3975100"/>
          <p14:tracePt t="5911" x="2162175" y="3990975"/>
          <p14:tracePt t="5927" x="2152650" y="4000500"/>
          <p14:tracePt t="5942" x="2152650" y="4010025"/>
          <p14:tracePt t="5982" x="2146300" y="4016375"/>
          <p14:tracePt t="5996" x="2143125" y="4016375"/>
          <p14:tracePt t="6010" x="2136775" y="4019550"/>
          <p14:tracePt t="6026" x="2133600" y="4025900"/>
          <p14:tracePt t="6043" x="2120900" y="4029075"/>
          <p14:tracePt t="6060" x="2111375" y="4044950"/>
          <p14:tracePt t="6076" x="2111375" y="4051300"/>
          <p14:tracePt t="6093" x="2101850" y="4064000"/>
          <p14:tracePt t="6109" x="2092325" y="4079875"/>
          <p14:tracePt t="6126" x="2082800" y="4089400"/>
          <p14:tracePt t="6143" x="2066925" y="4098925"/>
          <p14:tracePt t="6160" x="2051050" y="4121150"/>
          <p14:tracePt t="6176" x="2041525" y="4130675"/>
          <p14:tracePt t="6193" x="2032000" y="4140200"/>
          <p14:tracePt t="6210" x="2009775" y="4162425"/>
          <p14:tracePt t="6226" x="2000250" y="4171950"/>
          <p14:tracePt t="6243" x="1990725" y="4181475"/>
          <p14:tracePt t="6259" x="1971675" y="4197350"/>
          <p14:tracePt t="6276" x="1971675" y="4210050"/>
          <p14:tracePt t="6293" x="1971675" y="4219575"/>
          <p14:tracePt t="6309" x="1971675" y="4235450"/>
          <p14:tracePt t="6326" x="1971675" y="4244975"/>
          <p14:tracePt t="6343" x="1971675" y="4260850"/>
          <p14:tracePt t="6359" x="1971675" y="4273550"/>
          <p14:tracePt t="6376" x="1984375" y="4286250"/>
          <p14:tracePt t="6393" x="1987550" y="4295775"/>
          <p14:tracePt t="6395" x="1993900" y="4298950"/>
          <p14:tracePt t="6409" x="1997075" y="4314825"/>
          <p14:tracePt t="6426" x="2003425" y="4314825"/>
          <p14:tracePt t="6517" x="2003425" y="4302125"/>
          <p14:tracePt t="6524" x="2003425" y="4298950"/>
          <p14:tracePt t="6530" x="2003425" y="4289425"/>
          <p14:tracePt t="6543" x="2003425" y="4270375"/>
          <p14:tracePt t="6560" x="2003425" y="4194175"/>
          <p14:tracePt t="6576" x="2003425" y="4124325"/>
          <p14:tracePt t="6593" x="2019300" y="4032250"/>
          <p14:tracePt t="6609" x="2044700" y="3854450"/>
          <p14:tracePt t="6626" x="2060575" y="3724275"/>
          <p14:tracePt t="6644" x="2085975" y="3514725"/>
          <p14:tracePt t="6660" x="2114550" y="3375025"/>
          <p14:tracePt t="6676" x="2149475" y="3200400"/>
          <p14:tracePt t="6693" x="2206625" y="2921000"/>
          <p14:tracePt t="6709" x="2232025" y="2736850"/>
          <p14:tracePt t="6727" x="2251075" y="2593975"/>
          <p14:tracePt t="6744" x="2251075" y="2355850"/>
          <p14:tracePt t="6760" x="2235200" y="2216150"/>
          <p14:tracePt t="6778" x="2197100" y="2127250"/>
          <p14:tracePt t="6793" x="2111375" y="1984375"/>
          <p14:tracePt t="6809" x="2063750" y="1892300"/>
          <p14:tracePt t="6826" x="2022475" y="1816100"/>
          <p14:tracePt t="6843" x="1955800" y="1724025"/>
          <p14:tracePt t="6859" x="1920875" y="1666875"/>
          <p14:tracePt t="6876" x="1866900" y="1606550"/>
          <p14:tracePt t="6893" x="1809750" y="1530350"/>
          <p14:tracePt t="6910" x="1784350" y="1492250"/>
          <p14:tracePt t="6927" x="1752600" y="1450975"/>
          <p14:tracePt t="6943" x="1730375" y="1422400"/>
          <p14:tracePt t="6959" x="1717675" y="1406525"/>
          <p14:tracePt t="6976" x="1701800" y="1397000"/>
          <p14:tracePt t="6993" x="1698625" y="1387475"/>
          <p14:tracePt t="7026" x="1689100" y="1387475"/>
          <p14:tracePt t="7043" x="1679575" y="1387475"/>
          <p14:tracePt t="7059" x="1670050" y="1387475"/>
          <p14:tracePt t="7076" x="1660525" y="1387475"/>
          <p14:tracePt t="7093" x="1638300" y="1400175"/>
          <p14:tracePt t="7109" x="1628775" y="1409700"/>
          <p14:tracePt t="7126" x="1619250" y="1419225"/>
          <p14:tracePt t="7143" x="1597025" y="1435100"/>
          <p14:tracePt t="7159" x="1587500" y="1444625"/>
          <p14:tracePt t="7176" x="1577975" y="1454150"/>
          <p14:tracePt t="7193" x="1565275" y="1473200"/>
          <p14:tracePt t="7209" x="1533525" y="1485900"/>
          <p14:tracePt t="7226" x="1511300" y="1498600"/>
          <p14:tracePt t="7242" x="1466850" y="1514475"/>
          <p14:tracePt t="7260" x="1457325" y="1530350"/>
          <p14:tracePt t="7276" x="1447800" y="1539875"/>
          <p14:tracePt t="7292" x="1422400" y="1555750"/>
          <p14:tracePt t="7309" x="1406525" y="1568450"/>
          <p14:tracePt t="7326" x="1387475" y="1584325"/>
          <p14:tracePt t="7343" x="1352550" y="1600200"/>
          <p14:tracePt t="7359" x="1336675" y="1612900"/>
          <p14:tracePt t="7376" x="1314450" y="1622425"/>
          <p14:tracePt t="7393" x="1298575" y="1641475"/>
          <p14:tracePt t="7409" x="1289050" y="1651000"/>
          <p14:tracePt t="7426" x="1279525" y="1666875"/>
          <p14:tracePt t="7443" x="1257300" y="1701800"/>
          <p14:tracePt t="7459" x="1247775" y="1711325"/>
          <p14:tracePt t="7476" x="1235075" y="1733550"/>
          <p14:tracePt t="7493" x="1212850" y="1778000"/>
          <p14:tracePt t="7510" x="1200150" y="1793875"/>
          <p14:tracePt t="7526" x="1190625" y="1822450"/>
          <p14:tracePt t="7543" x="1184275" y="1863725"/>
          <p14:tracePt t="7559" x="1184275" y="1885950"/>
          <p14:tracePt t="7576" x="1184275" y="1908175"/>
          <p14:tracePt t="7592" x="1187450" y="1962150"/>
          <p14:tracePt t="7609" x="1187450" y="2012950"/>
          <p14:tracePt t="7626" x="1193800" y="2057400"/>
          <p14:tracePt t="7644" x="1206500" y="2120900"/>
          <p14:tracePt t="7660" x="1225550" y="2178050"/>
          <p14:tracePt t="7677" x="1247775" y="2247900"/>
          <p14:tracePt t="7694" x="1254125" y="2286000"/>
          <p14:tracePt t="7710" x="1254125" y="2314575"/>
          <p14:tracePt t="7728" x="1254125" y="2355850"/>
          <p14:tracePt t="7743" x="1254125" y="2378075"/>
          <p14:tracePt t="7760" x="1254125" y="2387600"/>
          <p14:tracePt t="7777" x="1254125" y="2406650"/>
          <p14:tracePt t="7794" x="1254125" y="2416175"/>
          <p14:tracePt t="7810" x="1254125" y="2425700"/>
          <p14:tracePt t="7828" x="1254125" y="2441575"/>
          <p14:tracePt t="7844" x="1254125" y="2457450"/>
          <p14:tracePt t="7860" x="1254125" y="2466975"/>
          <p14:tracePt t="7876" x="1254125" y="2476500"/>
          <p14:tracePt t="7956" x="1257300" y="2476500"/>
          <p14:tracePt t="7963" x="1263650" y="2476500"/>
          <p14:tracePt t="7976" x="1273175" y="2476500"/>
          <p14:tracePt t="7993" x="1289050" y="2476500"/>
          <p14:tracePt t="8010" x="1298575" y="2476500"/>
          <p14:tracePt t="8026" x="1311275" y="2473325"/>
          <p14:tracePt t="8042" x="1320800" y="2463800"/>
          <p14:tracePt t="8059" x="1339850" y="2447925"/>
          <p14:tracePt t="8076" x="1358900" y="2425700"/>
          <p14:tracePt t="8092" x="1371600" y="2403475"/>
          <p14:tracePt t="8109" x="1390650" y="2371725"/>
          <p14:tracePt t="8126" x="1406525" y="2343150"/>
          <p14:tracePt t="8144" x="1416050" y="2314575"/>
          <p14:tracePt t="8160" x="1428750" y="2298700"/>
          <p14:tracePt t="8177" x="1428750" y="2279650"/>
          <p14:tracePt t="8193" x="1428750" y="2270125"/>
          <p14:tracePt t="8210" x="1428750" y="2260600"/>
          <p14:tracePt t="8226" x="1428750" y="2244725"/>
          <p14:tracePt t="8242" x="1428750" y="2228850"/>
          <p14:tracePt t="8260" x="1428750" y="2225675"/>
          <p14:tracePt t="8377" x="1428750" y="2219325"/>
          <p14:tracePt t="8461" x="1431925" y="2219325"/>
          <p14:tracePt t="8468" x="1444625" y="2219325"/>
          <p14:tracePt t="8476" x="1447800" y="2219325"/>
          <p14:tracePt t="8493" x="1457325" y="2219325"/>
          <p14:tracePt t="8509" x="1473200" y="2219325"/>
          <p14:tracePt t="8526" x="1514475" y="2219325"/>
          <p14:tracePt t="8543" x="1543050" y="2228850"/>
          <p14:tracePt t="8559" x="1574800" y="2235200"/>
          <p14:tracePt t="8576" x="1631950" y="2260600"/>
          <p14:tracePt t="8593" x="1660525" y="2273300"/>
          <p14:tracePt t="8609" x="1708150" y="2298700"/>
          <p14:tracePt t="8627" x="1806575" y="2359025"/>
          <p14:tracePt t="8644" x="1876425" y="2413000"/>
          <p14:tracePt t="8662" x="1962150" y="2463800"/>
          <p14:tracePt t="8677" x="2009775" y="2482850"/>
          <p14:tracePt t="8694" x="2047875" y="2495550"/>
          <p14:tracePt t="8710" x="2070100" y="2508250"/>
          <p14:tracePt t="8726" x="2120900" y="2520950"/>
          <p14:tracePt t="8742" x="2149475" y="2520950"/>
          <p14:tracePt t="8759" x="2178050" y="2511425"/>
          <p14:tracePt t="8776" x="2216150" y="2495550"/>
          <p14:tracePt t="8793" x="2238375" y="2476500"/>
          <p14:tracePt t="8809" x="2251075" y="2444750"/>
          <p14:tracePt t="8825" x="2270125" y="2397125"/>
          <p14:tracePt t="8843" x="2276475" y="2352675"/>
          <p14:tracePt t="8859" x="2276475" y="2324100"/>
          <p14:tracePt t="8877" x="2276475" y="2244725"/>
          <p14:tracePt t="8894" x="2276475" y="2155825"/>
          <p14:tracePt t="8911" x="2276475" y="2016125"/>
          <p14:tracePt t="8926" x="2273300" y="1952625"/>
          <p14:tracePt t="8943" x="2257425" y="1889125"/>
          <p14:tracePt t="8960" x="2235200" y="1746250"/>
          <p14:tracePt t="8977" x="2206625" y="1689100"/>
          <p14:tracePt t="8993" x="2178050" y="1641475"/>
          <p14:tracePt t="9010" x="2159000" y="1584325"/>
          <p14:tracePt t="9026" x="2143125" y="1562100"/>
          <p14:tracePt t="9043" x="2130425" y="1530350"/>
          <p14:tracePt t="9060" x="2114550" y="1517650"/>
          <p14:tracePt t="9076" x="2114550" y="1504950"/>
          <p14:tracePt t="9093" x="2114550" y="1492250"/>
          <p14:tracePt t="9109" x="2114550" y="1476375"/>
          <p14:tracePt t="9126" x="2114550" y="1466850"/>
          <p14:tracePt t="9217" x="2114550" y="1470025"/>
          <p14:tracePt t="9225" x="2114550" y="1473200"/>
          <p14:tracePt t="9231" x="2114550" y="1479550"/>
          <p14:tracePt t="9243" x="2114550" y="1482725"/>
          <p14:tracePt t="9259" x="2114550" y="1501775"/>
          <p14:tracePt t="9275" x="2114550" y="1517650"/>
          <p14:tracePt t="9293" x="2114550" y="1549400"/>
          <p14:tracePt t="9309" x="2114550" y="1631950"/>
          <p14:tracePt t="9326" x="2114550" y="1676400"/>
          <p14:tracePt t="9342" x="2114550" y="1720850"/>
          <p14:tracePt t="9359" x="2114550" y="1784350"/>
          <p14:tracePt t="9376" x="2101850" y="1838325"/>
          <p14:tracePt t="9393" x="2101850" y="1898650"/>
          <p14:tracePt t="9409" x="2095500" y="1978025"/>
          <p14:tracePt t="9426" x="2082800" y="2032000"/>
          <p14:tracePt t="9442" x="2082800" y="2066925"/>
          <p14:tracePt t="9459" x="2082800" y="2108200"/>
          <p14:tracePt t="9476" x="2082800" y="2136775"/>
          <p14:tracePt t="9492" x="2082800" y="2165350"/>
          <p14:tracePt t="9509" x="2082800" y="2219325"/>
          <p14:tracePt t="9526" x="2082800" y="2257425"/>
          <p14:tracePt t="9543" x="2082800" y="2295525"/>
          <p14:tracePt t="9559" x="2076450" y="2349500"/>
          <p14:tracePt t="9576" x="2076450" y="2387600"/>
          <p14:tracePt t="9593" x="2076450" y="2406650"/>
          <p14:tracePt t="9609" x="2070100" y="2470150"/>
          <p14:tracePt t="9626" x="2070100" y="2508250"/>
          <p14:tracePt t="9643" x="2070100" y="2536825"/>
          <p14:tracePt t="9659" x="2070100" y="2590800"/>
          <p14:tracePt t="9676" x="2070100" y="2635250"/>
          <p14:tracePt t="9693" x="2070100" y="2657475"/>
          <p14:tracePt t="9710" x="2070100" y="2711450"/>
          <p14:tracePt t="9726" x="2070100" y="2749550"/>
          <p14:tracePt t="9743" x="2070100" y="2778125"/>
          <p14:tracePt t="9759" x="2070100" y="2832100"/>
          <p14:tracePt t="9776" x="2070100" y="2870200"/>
          <p14:tracePt t="9793" x="2070100" y="2892425"/>
          <p14:tracePt t="9810" x="2063750" y="2933700"/>
          <p14:tracePt t="9827" x="2063750" y="2955925"/>
          <p14:tracePt t="9843" x="2057400" y="2984500"/>
          <p14:tracePt t="9859" x="2051050" y="3019425"/>
          <p14:tracePt t="9876" x="2051050" y="3054350"/>
          <p14:tracePt t="9893" x="2051050" y="3101975"/>
          <p14:tracePt t="9909" x="2051050" y="3140075"/>
          <p14:tracePt t="9926" x="2051050" y="3175000"/>
          <p14:tracePt t="9943" x="2051050" y="3232150"/>
          <p14:tracePt t="9959" x="2051050" y="3260725"/>
          <p14:tracePt t="9977" x="2051050" y="3289300"/>
          <p14:tracePt t="9993" x="2051050" y="3321050"/>
          <p14:tracePt t="10009" x="2051050" y="3359150"/>
          <p14:tracePt t="10026" x="2051050" y="3403600"/>
          <p14:tracePt t="10043" x="2051050" y="3463925"/>
          <p14:tracePt t="10060" x="2051050" y="3502025"/>
          <p14:tracePt t="10076" x="2051050" y="3552825"/>
          <p14:tracePt t="10094" x="2051050" y="3616325"/>
          <p14:tracePt t="10109" x="2051050" y="3660775"/>
          <p14:tracePt t="10126" x="2051050" y="3689350"/>
          <p14:tracePt t="10143" x="2051050" y="3724275"/>
          <p14:tracePt t="10160" x="2051050" y="3733800"/>
          <p14:tracePt t="10176" x="2051050" y="3743325"/>
          <p14:tracePt t="10193" x="2051050" y="3762375"/>
          <p14:tracePt t="10209" x="2051050" y="3771900"/>
          <p14:tracePt t="10415" x="2051050" y="3730625"/>
          <p14:tracePt t="10422" x="2051050" y="3695700"/>
          <p14:tracePt t="10428" x="2051050" y="3638550"/>
          <p14:tracePt t="10443" x="2051050" y="3556000"/>
          <p14:tracePt t="10459" x="2051050" y="3473450"/>
          <p14:tracePt t="10476" x="2054225" y="3400425"/>
          <p14:tracePt t="10492" x="2054225" y="3314700"/>
          <p14:tracePt t="10509" x="2054225" y="3254375"/>
          <p14:tracePt t="10525" x="2054225" y="3194050"/>
          <p14:tracePt t="10543" x="2070100" y="3076575"/>
          <p14:tracePt t="10559" x="2076450" y="3006725"/>
          <p14:tracePt t="10576" x="2098675" y="2940050"/>
          <p14:tracePt t="10592" x="2120900" y="2838450"/>
          <p14:tracePt t="10609" x="2133600" y="2787650"/>
          <p14:tracePt t="10626" x="2146300" y="2733675"/>
          <p14:tracePt t="10642" x="2152650" y="2676525"/>
          <p14:tracePt t="10659" x="2152650" y="2635250"/>
          <p14:tracePt t="10676" x="2152650" y="2597150"/>
          <p14:tracePt t="10692" x="2152650" y="2543175"/>
          <p14:tracePt t="10709" x="2152650" y="2505075"/>
          <p14:tracePt t="10726" x="2152650" y="2460625"/>
          <p14:tracePt t="10742" x="2152650" y="2422525"/>
          <p14:tracePt t="10759" x="2152650" y="2390775"/>
          <p14:tracePt t="10776" x="2152650" y="2378075"/>
          <p14:tracePt t="10792" x="2152650" y="2336800"/>
          <p14:tracePt t="10809" x="2152650" y="2314575"/>
          <p14:tracePt t="10826" x="2152650" y="2292350"/>
          <p14:tracePt t="10842" x="2133600" y="2251075"/>
          <p14:tracePt t="10859" x="2120900" y="2228850"/>
          <p14:tracePt t="10877" x="2111375" y="2200275"/>
          <p14:tracePt t="10893" x="2111375" y="2190750"/>
          <p14:tracePt t="10910" x="2098675" y="2181225"/>
          <p14:tracePt t="10928" x="2095500" y="2159000"/>
          <p14:tracePt t="10943" x="2095500" y="2146300"/>
          <p14:tracePt t="10960" x="2095500" y="2136775"/>
          <p14:tracePt t="11049" x="2095500" y="2143125"/>
          <p14:tracePt t="11057" x="2095500" y="2146300"/>
          <p14:tracePt t="11063" x="2095500" y="2155825"/>
          <p14:tracePt t="11077" x="2095500" y="2165350"/>
          <p14:tracePt t="11093" x="2095500" y="2178050"/>
          <p14:tracePt t="11109" x="2095500" y="2187575"/>
          <p14:tracePt t="11126" x="2095500" y="2225675"/>
          <p14:tracePt t="11142" x="2095500" y="2254250"/>
          <p14:tracePt t="11159" x="2095500" y="2298700"/>
          <p14:tracePt t="11176" x="2095500" y="2362200"/>
          <p14:tracePt t="11192" x="2095500" y="2406650"/>
          <p14:tracePt t="11209" x="2095500" y="2447925"/>
          <p14:tracePt t="11226" x="2095500" y="2511425"/>
          <p14:tracePt t="11242" x="2095500" y="2549525"/>
          <p14:tracePt t="11259" x="2095500" y="2590800"/>
          <p14:tracePt t="11276" x="2095500" y="2660650"/>
          <p14:tracePt t="11292" x="2095500" y="2705100"/>
          <p14:tracePt t="11310" x="2095500" y="2743200"/>
          <p14:tracePt t="11327" x="2095500" y="2803525"/>
          <p14:tracePt t="11342" x="2095500" y="2847975"/>
          <p14:tracePt t="11359" x="2095500" y="2876550"/>
          <p14:tracePt t="11376" x="2095500" y="2933700"/>
          <p14:tracePt t="11392" x="2095500" y="2962275"/>
          <p14:tracePt t="11409" x="2095500" y="2984500"/>
          <p14:tracePt t="11426" x="2095500" y="3025775"/>
          <p14:tracePt t="11442" x="2095500" y="3041650"/>
          <p14:tracePt t="11459" x="2095500" y="3051175"/>
          <p14:tracePt t="11476" x="2095500" y="3076575"/>
          <p14:tracePt t="11492" x="2095500" y="3092450"/>
          <p14:tracePt t="11509" x="2095500" y="3111500"/>
          <p14:tracePt t="11526" x="2095500" y="3140075"/>
          <p14:tracePt t="11542" x="2095500" y="3149600"/>
          <p14:tracePt t="11559" x="2095500" y="3175000"/>
          <p14:tracePt t="11576" x="2095500" y="3197225"/>
          <p14:tracePt t="11592" x="2095500" y="3216275"/>
          <p14:tracePt t="11609" x="2095500" y="3225800"/>
          <p14:tracePt t="11626" x="2095500" y="3260725"/>
          <p14:tracePt t="11643" x="2095500" y="3289300"/>
          <p14:tracePt t="11659" x="2095500" y="3311525"/>
          <p14:tracePt t="11676" x="2095500" y="3349625"/>
          <p14:tracePt t="11692" x="2095500" y="3371850"/>
          <p14:tracePt t="11709" x="2095500" y="3403600"/>
          <p14:tracePt t="11726" x="2095500" y="3441700"/>
          <p14:tracePt t="11743" x="2095500" y="3463925"/>
          <p14:tracePt t="11759" x="2095500" y="3486150"/>
          <p14:tracePt t="11776" x="2095500" y="3527425"/>
          <p14:tracePt t="11793" x="2095500" y="3556000"/>
          <p14:tracePt t="11809" x="2095500" y="3578225"/>
          <p14:tracePt t="11826" x="2095500" y="3594100"/>
          <p14:tracePt t="11842" x="2095500" y="3606800"/>
          <p14:tracePt t="11859" x="2095500" y="3616325"/>
          <p14:tracePt t="11876" x="2095500" y="3632200"/>
          <p14:tracePt t="11893" x="2095500" y="3641725"/>
          <p14:tracePt t="11910" x="2095500" y="3657600"/>
          <p14:tracePt t="11926" x="2095500" y="3667125"/>
          <p14:tracePt t="11943" x="2095500" y="3670300"/>
          <p14:tracePt t="11959" x="2095500" y="3676650"/>
          <p14:tracePt t="11976" x="2095500" y="3683000"/>
          <p14:tracePt t="12012" x="2089150" y="3683000"/>
          <p14:tracePt t="12019" x="2085975" y="3683000"/>
          <p14:tracePt t="12026" x="2079625" y="3683000"/>
          <p14:tracePt t="12043" x="2070100" y="3683000"/>
          <p14:tracePt t="12059" x="2060575" y="3683000"/>
          <p14:tracePt t="12076" x="2044700" y="3683000"/>
          <p14:tracePt t="12092" x="2035175" y="3683000"/>
          <p14:tracePt t="12109" x="2035175" y="3673475"/>
          <p14:tracePt t="12125" x="2025650" y="3660775"/>
          <p14:tracePt t="12143" x="2022475" y="3644900"/>
          <p14:tracePt t="12160" x="2009775" y="3629025"/>
          <p14:tracePt t="12176" x="1997075" y="3619500"/>
          <p14:tracePt t="12192" x="1997075" y="3609975"/>
          <p14:tracePt t="12210" x="1997075" y="3600450"/>
          <p14:tracePt t="12439" x="1997075" y="3594100"/>
          <p14:tracePt t="12446" x="1997075" y="3590925"/>
          <p14:tracePt t="12459" x="1997075" y="3575050"/>
          <p14:tracePt t="12475" x="1997075" y="3565525"/>
          <p14:tracePt t="12493" x="1997075" y="3556000"/>
          <p14:tracePt t="12510" x="1997075" y="3540125"/>
          <p14:tracePt t="12526" x="2009775" y="3524250"/>
          <p14:tracePt t="12542" x="2019300" y="3514725"/>
          <p14:tracePt t="12559" x="2028825" y="3502025"/>
          <p14:tracePt t="12576" x="2038350" y="3479800"/>
          <p14:tracePt t="12593" x="2044700" y="3457575"/>
          <p14:tracePt t="12609" x="2044700" y="3400425"/>
          <p14:tracePt t="12625" x="2051050" y="3371850"/>
          <p14:tracePt t="12643" x="2051050" y="3343275"/>
          <p14:tracePt t="12659" x="2070100" y="3292475"/>
          <p14:tracePt t="12675" x="2076450" y="3270250"/>
          <p14:tracePt t="12692" x="2076450" y="3241675"/>
          <p14:tracePt t="12708" x="2089150" y="3178175"/>
          <p14:tracePt t="12725" x="2089150" y="3133725"/>
          <p14:tracePt t="12742" x="2089150" y="3073400"/>
          <p14:tracePt t="12758" x="2089150" y="2981325"/>
          <p14:tracePt t="12776" x="2089150" y="2936875"/>
          <p14:tracePt t="12792" x="2089150" y="2892425"/>
          <p14:tracePt t="12808" x="2089150" y="2838450"/>
          <p14:tracePt t="12825" x="2089150" y="2806700"/>
          <p14:tracePt t="12842" x="2089150" y="2771775"/>
          <p14:tracePt t="12859" x="2089150" y="2708275"/>
          <p14:tracePt t="12876" x="2089150" y="2663825"/>
          <p14:tracePt t="12892" x="2089150" y="2628900"/>
          <p14:tracePt t="12909" x="2089150" y="2587625"/>
          <p14:tracePt t="12925" x="2089150" y="2571750"/>
          <p14:tracePt t="12942" x="2089150" y="2562225"/>
          <p14:tracePt t="12959" x="2089150" y="2546350"/>
          <p14:tracePt t="13023" x="2085975" y="2546350"/>
          <p14:tracePt t="13030" x="2082800" y="2546350"/>
          <p14:tracePt t="13045" x="2076450" y="2546350"/>
          <p14:tracePt t="13094" x="2076450" y="2549525"/>
          <p14:tracePt t="13101" x="2076450" y="2559050"/>
          <p14:tracePt t="13108" x="2076450" y="2565400"/>
          <p14:tracePt t="13126" x="2076450" y="2574925"/>
          <p14:tracePt t="13142" x="2076450" y="2584450"/>
          <p14:tracePt t="13159" x="2076450" y="2597150"/>
          <p14:tracePt t="13176" x="2076450" y="2613025"/>
          <p14:tracePt t="13193" x="2076450" y="2622550"/>
          <p14:tracePt t="13209" x="2079625" y="2647950"/>
          <p14:tracePt t="13225" x="2079625" y="2679700"/>
          <p14:tracePt t="13242" x="2079625" y="2689225"/>
          <p14:tracePt t="13259" x="2079625" y="2701925"/>
          <p14:tracePt t="13275" x="2079625" y="2717800"/>
          <p14:tracePt t="13293" x="2079625" y="2733675"/>
          <p14:tracePt t="13310" x="2079625" y="2743200"/>
          <p14:tracePt t="13326" x="2079625" y="2752725"/>
          <p14:tracePt t="13343" x="2079625" y="2771775"/>
          <p14:tracePt t="13359" x="2079625" y="2781300"/>
          <p14:tracePt t="13376" x="2079625" y="2797175"/>
          <p14:tracePt t="13393" x="2079625" y="2822575"/>
          <p14:tracePt t="13409" x="2079625" y="2835275"/>
          <p14:tracePt t="13425" x="2079625" y="2844800"/>
          <p14:tracePt t="13442" x="2079625" y="2854325"/>
          <p14:tracePt t="13459" x="2079625" y="2873375"/>
          <p14:tracePt t="13476" x="2079625" y="2882900"/>
          <p14:tracePt t="13493" x="2079625" y="2901950"/>
          <p14:tracePt t="13509" x="2079625" y="2933700"/>
          <p14:tracePt t="13526" x="2079625" y="2949575"/>
          <p14:tracePt t="13542" x="2079625" y="2974975"/>
          <p14:tracePt t="13559" x="2079625" y="2984500"/>
          <p14:tracePt t="13576" x="2079625" y="2994025"/>
          <p14:tracePt t="13593" x="2079625" y="3006725"/>
          <p14:tracePt t="13609" x="2079625" y="3022600"/>
          <p14:tracePt t="13626" x="2079625" y="3032125"/>
          <p14:tracePt t="13642" x="2073275" y="3048000"/>
          <p14:tracePt t="13659" x="2073275" y="3076575"/>
          <p14:tracePt t="13676" x="2073275" y="3098800"/>
          <p14:tracePt t="13693" x="2073275" y="3117850"/>
          <p14:tracePt t="13708" x="2073275" y="3133725"/>
          <p14:tracePt t="13726" x="2073275" y="3143250"/>
          <p14:tracePt t="13742" x="2073275" y="3159125"/>
          <p14:tracePt t="13759" x="2073275" y="3168650"/>
          <p14:tracePt t="13775" x="2073275" y="3184525"/>
          <p14:tracePt t="13792" x="2073275" y="3197225"/>
          <p14:tracePt t="13809" x="2073275" y="3206750"/>
          <p14:tracePt t="13825" x="2073275" y="3219450"/>
          <p14:tracePt t="13842" x="2073275" y="3238500"/>
          <p14:tracePt t="13858" x="2073275" y="3248025"/>
          <p14:tracePt t="13876" x="2073275" y="3257550"/>
          <p14:tracePt t="13892" x="2073275" y="3276600"/>
          <p14:tracePt t="13909" x="2079625" y="3286125"/>
          <p14:tracePt t="13926" x="2079625" y="3295650"/>
          <p14:tracePt t="13942" x="2082800" y="3308350"/>
          <p14:tracePt t="13975" x="2082800" y="3311525"/>
          <p14:tracePt t="14027" x="2082800" y="3317875"/>
          <p14:tracePt t="14042" x="2082800" y="3327400"/>
          <p14:tracePt t="14049" x="2082800" y="3330575"/>
          <p14:tracePt t="14058" x="2082800" y="3336925"/>
          <p14:tracePt t="14075" x="2082800" y="3346450"/>
          <p14:tracePt t="14093" x="2082800" y="3355975"/>
          <p14:tracePt t="14142" x="2082800" y="3362325"/>
          <p14:tracePt t="14341" x="2082800" y="3352800"/>
          <p14:tracePt t="14348" x="2082800" y="3349625"/>
          <p14:tracePt t="14359" x="2082800" y="3333750"/>
          <p14:tracePt t="14376" x="2082800" y="3305175"/>
          <p14:tracePt t="14392" x="2082800" y="3276600"/>
          <p14:tracePt t="14409" x="2082800" y="3254375"/>
          <p14:tracePt t="14427" x="2079625" y="3206750"/>
          <p14:tracePt t="14458" x="2066925" y="3124200"/>
          <p14:tracePt t="14496" x="2054225" y="2978150"/>
          <p14:tracePt t="14508" x="2054225" y="2908300"/>
          <p14:tracePt t="14526" x="2054225" y="2790825"/>
          <p14:tracePt t="14542" x="2054225" y="2708275"/>
          <p14:tracePt t="14559" x="2054225" y="2616200"/>
          <p14:tracePt t="14576" x="2047875" y="2508250"/>
          <p14:tracePt t="14592" x="2047875" y="2479675"/>
          <p14:tracePt t="14609" x="2047875" y="2451100"/>
          <p14:tracePt t="14626" x="2047875" y="2435225"/>
          <p14:tracePt t="14642" x="2047875" y="2425700"/>
          <p14:tracePt t="14659" x="2047875" y="2416175"/>
          <p14:tracePt t="15054" x="2047875" y="2422525"/>
          <p14:tracePt t="15061" x="2047875" y="2428875"/>
          <p14:tracePt t="15068" x="2047875" y="2432050"/>
          <p14:tracePt t="15076" x="2047875" y="2438400"/>
          <p14:tracePt t="15092" x="2047875" y="2447925"/>
          <p14:tracePt t="15109" x="2047875" y="2457450"/>
          <p14:tracePt t="15142" x="2047875" y="2486025"/>
          <p14:tracePt t="15175" x="2047875" y="2540000"/>
          <p14:tracePt t="15192" x="2047875" y="2555875"/>
          <p14:tracePt t="15208" x="2047875" y="2584450"/>
          <p14:tracePt t="15225" x="2047875" y="2616200"/>
          <p14:tracePt t="15242" x="2047875" y="2647950"/>
          <p14:tracePt t="15258" x="2047875" y="2670175"/>
          <p14:tracePt t="15275" x="2047875" y="2708275"/>
          <p14:tracePt t="15292" x="2041525" y="2730500"/>
          <p14:tracePt t="15308" x="2041525" y="2762250"/>
          <p14:tracePt t="15326" x="2041525" y="2794000"/>
          <p14:tracePt t="15342" x="2041525" y="2816225"/>
          <p14:tracePt t="15358" x="2041525" y="2825750"/>
          <p14:tracePt t="15376" x="2041525" y="2841625"/>
          <p14:tracePt t="15392" x="2041525" y="2851150"/>
          <p14:tracePt t="15409" x="2041525" y="2867025"/>
          <p14:tracePt t="15426" x="2041525" y="2870200"/>
          <p14:tracePt t="15446" x="2041525" y="2876550"/>
          <p14:tracePt t="16337" x="2035175" y="2886075"/>
          <p14:tracePt t="16344" x="2028825" y="2898775"/>
          <p14:tracePt t="16351" x="2025650" y="2905125"/>
          <p14:tracePt t="16359" x="2012950" y="2908300"/>
          <p14:tracePt t="16375" x="1978025" y="2921000"/>
          <p14:tracePt t="16392" x="1952625" y="2940050"/>
          <p14:tracePt t="16425" x="1895475" y="2946400"/>
          <p14:tracePt t="16459" x="1866900" y="2936875"/>
          <p14:tracePt t="16476" x="1860550" y="2924175"/>
          <p14:tracePt t="16480" x="1860550" y="2911475"/>
          <p14:tracePt t="16493" x="1860550" y="2882900"/>
          <p14:tracePt t="16509" x="1860550" y="2847975"/>
          <p14:tracePt t="16525" x="1860550" y="2803525"/>
          <p14:tracePt t="16542" x="1860550" y="2759075"/>
          <p14:tracePt t="16558" x="1860550" y="2695575"/>
          <p14:tracePt t="16575" x="1870075" y="2657475"/>
          <p14:tracePt t="16592" x="1882775" y="2619375"/>
          <p14:tracePt t="16609" x="1889125" y="2593975"/>
          <p14:tracePt t="16625" x="1889125" y="2578100"/>
          <p14:tracePt t="16642" x="1889125" y="2568575"/>
          <p14:tracePt t="16659" x="1889125" y="2562225"/>
          <p14:tracePt t="16702" x="1889125" y="2559050"/>
          <p14:tracePt t="16722" x="1889125" y="2552700"/>
          <p14:tracePt t="16729" x="1889125" y="2549525"/>
          <p14:tracePt t="16742" x="1895475" y="2543175"/>
          <p14:tracePt t="16758" x="1905000" y="2540000"/>
          <p14:tracePt t="16793" x="1917700" y="2540000"/>
          <p14:tracePt t="16809" x="1933575" y="2540000"/>
          <p14:tracePt t="16826" x="1943100" y="2549525"/>
          <p14:tracePt t="16843" x="1958975" y="2571750"/>
          <p14:tracePt t="16858" x="1971675" y="2600325"/>
          <p14:tracePt t="16876" x="1990725" y="2657475"/>
          <p14:tracePt t="16893" x="2012950" y="2768600"/>
          <p14:tracePt t="16909" x="2028825" y="2854325"/>
          <p14:tracePt t="16926" x="2044700" y="2940050"/>
          <p14:tracePt t="16943" x="2066925" y="3051175"/>
          <p14:tracePt t="16959" x="2082800" y="3146425"/>
          <p14:tracePt t="16975" x="2098675" y="3232150"/>
          <p14:tracePt t="16992" x="2105025" y="3340100"/>
          <p14:tracePt t="17008" x="2111375" y="3384550"/>
          <p14:tracePt t="17025" x="2111375" y="3444875"/>
          <p14:tracePt t="17042" x="2130425" y="3517900"/>
          <p14:tracePt t="17059" x="2130425" y="3559175"/>
          <p14:tracePt t="17075" x="2130425" y="3603625"/>
          <p14:tracePt t="17092" x="2130425" y="3644900"/>
          <p14:tracePt t="17108" x="2130425" y="3673475"/>
          <p14:tracePt t="17125" x="2130425" y="3695700"/>
          <p14:tracePt t="17142" x="2130425" y="3736975"/>
          <p14:tracePt t="17158" x="2130425" y="3759200"/>
          <p14:tracePt t="17176" x="2130425" y="3787775"/>
          <p14:tracePt t="17192" x="2130425" y="3829050"/>
          <p14:tracePt t="17208" x="2130425" y="3851275"/>
          <p14:tracePt t="17225" x="2130425" y="3870325"/>
          <p14:tracePt t="17242" x="2130425" y="3911600"/>
          <p14:tracePt t="17258" x="2130425" y="3927475"/>
          <p14:tracePt t="17275" x="2130425" y="3943350"/>
          <p14:tracePt t="17291" x="2130425" y="3959225"/>
          <p14:tracePt t="17308" x="2130425" y="3968750"/>
          <p14:tracePt t="17325" x="2130425" y="3978275"/>
          <p14:tracePt t="17342" x="2130425" y="3997325"/>
          <p14:tracePt t="17899" x="2187575" y="4019550"/>
          <p14:tracePt t="17906" x="2292350" y="4048125"/>
          <p14:tracePt t="17913" x="2409825" y="4086225"/>
          <p14:tracePt t="17926" x="2698750" y="4235450"/>
          <p14:tracePt t="17947" x="3397250" y="4514850"/>
          <p14:tracePt t="17966" x="3968750" y="4724400"/>
          <p14:tracePt t="17993" x="5378450" y="5222875"/>
          <p14:tracePt t="18027" x="6937375" y="5664200"/>
          <p14:tracePt t="18044" x="7423150" y="5788025"/>
          <p14:tracePt t="18059" x="7864475" y="5908675"/>
          <p14:tracePt t="18076" x="8416925" y="6045200"/>
          <p14:tracePt t="18093" x="8613775" y="6083300"/>
          <p14:tracePt t="18109" x="8775700" y="6118225"/>
          <p14:tracePt t="18125" x="8940800" y="6137275"/>
          <p14:tracePt t="18142" x="8994775" y="6137275"/>
          <p14:tracePt t="18158" x="9017000" y="6137275"/>
          <p14:tracePt t="18175" x="9045575" y="6127750"/>
          <p14:tracePt t="18192" x="9055100" y="6105525"/>
          <p14:tracePt t="18208" x="9086850" y="6073775"/>
          <p14:tracePt t="18225" x="9115425" y="5997575"/>
          <p14:tracePt t="18243" x="9128125" y="5953125"/>
          <p14:tracePt t="18259" x="9140825" y="5930900"/>
          <p14:tracePt t="18389" x="9115425" y="5661025"/>
          <p14:tracePt t="18397" x="9096375" y="5641975"/>
          <p14:tracePt t="18408" x="9055100" y="5616575"/>
          <p14:tracePt t="18425" x="8924925" y="5537200"/>
          <p14:tracePt t="18442" x="8832850" y="5476875"/>
          <p14:tracePt t="18458" x="8740775" y="5410200"/>
          <p14:tracePt t="18475" x="8521700" y="5289550"/>
          <p14:tracePt t="18492" x="8407400" y="5219700"/>
          <p14:tracePt t="18509" x="8315325" y="5162550"/>
          <p14:tracePt t="18526" x="8153400" y="5076825"/>
          <p14:tracePt t="18542" x="8061325" y="5026025"/>
          <p14:tracePt t="18558" x="7991475" y="4981575"/>
          <p14:tracePt t="18575" x="7899400" y="4895850"/>
          <p14:tracePt t="18592" x="7845425" y="4822825"/>
          <p14:tracePt t="18608" x="7791450" y="4762500"/>
          <p14:tracePt t="18626" x="7743825" y="4695825"/>
          <p14:tracePt t="18642" x="7699375" y="4638675"/>
          <p14:tracePt t="18658" x="7670800" y="4572000"/>
          <p14:tracePt t="18675" x="7620000" y="4492625"/>
          <p14:tracePt t="18692" x="7607300" y="4460875"/>
          <p14:tracePt t="18708" x="7597775" y="4445000"/>
          <p14:tracePt t="18725" x="7575550" y="4429125"/>
          <p14:tracePt t="18742" x="7566025" y="4429125"/>
          <p14:tracePt t="18759" x="7556500" y="4429125"/>
          <p14:tracePt t="18775" x="7543800" y="4429125"/>
          <p14:tracePt t="18791" x="7527925" y="4432300"/>
          <p14:tracePt t="18808" x="7512050" y="4441825"/>
          <p14:tracePt t="18825" x="7480300" y="4457700"/>
          <p14:tracePt t="18842" x="7454900" y="4489450"/>
          <p14:tracePt t="18858" x="7407275" y="4514850"/>
          <p14:tracePt t="18875" x="7340600" y="4562475"/>
          <p14:tracePt t="18892" x="7296150" y="4587875"/>
          <p14:tracePt t="18908" x="7235825" y="4635500"/>
          <p14:tracePt t="18925" x="7124700" y="4711700"/>
          <p14:tracePt t="18942" x="7073900" y="4765675"/>
          <p14:tracePt t="18958" x="7010400" y="4829175"/>
          <p14:tracePt t="18975" x="6927850" y="4902200"/>
          <p14:tracePt t="18992" x="6858000" y="4956175"/>
          <p14:tracePt t="19008" x="6788150" y="5026025"/>
          <p14:tracePt t="19025" x="6715125" y="5083175"/>
          <p14:tracePt t="19042" x="6654800" y="5137150"/>
          <p14:tracePt t="19059" x="6575425" y="5238750"/>
          <p14:tracePt t="19075" x="6537325" y="5276850"/>
          <p14:tracePt t="19091" x="6492875" y="5327650"/>
          <p14:tracePt t="19108" x="6464300" y="5381625"/>
          <p14:tracePt t="19125" x="6419850" y="5448300"/>
          <p14:tracePt t="19142" x="6407150" y="5486400"/>
          <p14:tracePt t="19158" x="6381750" y="5530850"/>
          <p14:tracePt t="19175" x="6372225" y="5553075"/>
          <p14:tracePt t="19192" x="6359525" y="5584825"/>
          <p14:tracePt t="19208" x="6353175" y="5597525"/>
          <p14:tracePt t="19225" x="6353175" y="5607050"/>
          <p14:tracePt t="19242" x="6353175" y="5622925"/>
          <p14:tracePt t="19258" x="6359525" y="5638800"/>
          <p14:tracePt t="19275" x="6375400" y="5654675"/>
          <p14:tracePt t="19292" x="6416675" y="5686425"/>
          <p14:tracePt t="19308" x="6499225" y="5727700"/>
          <p14:tracePt t="19325" x="6578600" y="5765800"/>
          <p14:tracePt t="19341" x="6664325" y="5797550"/>
          <p14:tracePt t="19358" x="6848475" y="5867400"/>
          <p14:tracePt t="19375" x="6981825" y="5921375"/>
          <p14:tracePt t="19391" x="7080250" y="5956300"/>
          <p14:tracePt t="19408" x="7216775" y="6003925"/>
          <p14:tracePt t="19424" x="7315200" y="6019800"/>
          <p14:tracePt t="19442" x="7388225" y="6035675"/>
          <p14:tracePt t="19458" x="7461250" y="6054725"/>
          <p14:tracePt t="19475" x="7499350" y="6073775"/>
          <p14:tracePt t="19492" x="7521575" y="6073775"/>
          <p14:tracePt t="19494" x="7531100" y="6073775"/>
          <p14:tracePt t="19508" x="7553325" y="6073775"/>
          <p14:tracePt t="19525" x="7569200" y="6073775"/>
          <p14:tracePt t="19542" x="7585075" y="6073775"/>
          <p14:tracePt t="19558" x="7616825" y="6073775"/>
          <p14:tracePt t="19575" x="7639050" y="6073775"/>
          <p14:tracePt t="19591" x="7667625" y="6073775"/>
          <p14:tracePt t="19608" x="7689850" y="6073775"/>
          <p14:tracePt t="19625" x="7702550" y="6073775"/>
          <p14:tracePt t="19641" x="7718425" y="6073775"/>
          <p14:tracePt t="19658" x="7747000" y="6057900"/>
          <p14:tracePt t="19675" x="7762875" y="6042025"/>
          <p14:tracePt t="19692" x="7807325" y="5984875"/>
          <p14:tracePt t="19708" x="7886700" y="5873750"/>
          <p14:tracePt t="19725" x="7947025" y="5768975"/>
          <p14:tracePt t="19742" x="8001000" y="5603875"/>
          <p14:tracePt t="19758" x="8070850" y="5400675"/>
          <p14:tracePt t="19775" x="8118475" y="5235575"/>
          <p14:tracePt t="19792" x="8153400" y="5083175"/>
          <p14:tracePt t="19808" x="8169275" y="4949825"/>
          <p14:tracePt t="19825" x="8169275" y="4914900"/>
          <p14:tracePt t="19842" x="8169275" y="4886325"/>
          <p14:tracePt t="19858" x="8169275" y="4864100"/>
          <p14:tracePt t="19875" x="8169275" y="4854575"/>
          <p14:tracePt t="19892" x="8169275" y="4838700"/>
          <p14:tracePt t="19908" x="8169275" y="4835525"/>
          <p14:tracePt t="19950" x="8162925" y="4835525"/>
          <p14:tracePt t="19957" x="8159750" y="4835525"/>
          <p14:tracePt t="19965" x="8153400" y="4835525"/>
          <p14:tracePt t="19975" x="8150225" y="4835525"/>
          <p14:tracePt t="19991" x="8134350" y="4829175"/>
          <p14:tracePt t="20008" x="8118475" y="4829175"/>
          <p14:tracePt t="20025" x="8096250" y="4822825"/>
          <p14:tracePt t="20042" x="8054975" y="4822825"/>
          <p14:tracePt t="20058" x="8035925" y="4822825"/>
          <p14:tracePt t="20075" x="7997825" y="4816475"/>
          <p14:tracePt t="20092" x="7934325" y="4816475"/>
          <p14:tracePt t="20108" x="7883525" y="4816475"/>
          <p14:tracePt t="20125" x="7832725" y="4816475"/>
          <p14:tracePt t="20142" x="7775575" y="4816475"/>
          <p14:tracePt t="20158" x="7731125" y="4819650"/>
          <p14:tracePt t="20175" x="7686675" y="4826000"/>
          <p14:tracePt t="20193" x="7623175" y="4838700"/>
          <p14:tracePt t="20209" x="7569200" y="4851400"/>
          <p14:tracePt t="20226" x="7518400" y="4867275"/>
          <p14:tracePt t="20242" x="7394575" y="4889500"/>
          <p14:tracePt t="20258" x="7286625" y="4905375"/>
          <p14:tracePt t="20275" x="7124700" y="4940300"/>
          <p14:tracePt t="20292" x="6854825" y="4997450"/>
          <p14:tracePt t="20309" x="6623050" y="5064125"/>
          <p14:tracePt t="20326" x="6375400" y="5124450"/>
          <p14:tracePt t="20342" x="5937250" y="5187950"/>
          <p14:tracePt t="20359" x="5632450" y="5232400"/>
          <p14:tracePt t="20376" x="5407025" y="5251450"/>
          <p14:tracePt t="20392" x="5086350" y="5280025"/>
          <p14:tracePt t="20408" x="4911725" y="5295900"/>
          <p14:tracePt t="20425" x="4737100" y="5324475"/>
          <p14:tracePt t="20441" x="4505325" y="5349875"/>
          <p14:tracePt t="20458" x="4400550" y="5368925"/>
          <p14:tracePt t="20475" x="4279900" y="5384800"/>
          <p14:tracePt t="20491" x="4146550" y="5410200"/>
          <p14:tracePt t="20508" x="4076700" y="5410200"/>
          <p14:tracePt t="20525" x="4022725" y="5416550"/>
          <p14:tracePt t="20541" x="3975100" y="5416550"/>
          <p14:tracePt t="20558" x="3937000" y="5422900"/>
          <p14:tracePt t="20575" x="3908425" y="5429250"/>
          <p14:tracePt t="20591" x="3844925" y="5435600"/>
          <p14:tracePt t="20608" x="3800475" y="5441950"/>
          <p14:tracePt t="20625" x="3749675" y="5448300"/>
          <p14:tracePt t="20642" x="3686175" y="5454650"/>
          <p14:tracePt t="20658" x="3648075" y="5473700"/>
          <p14:tracePt t="20674" x="3584575" y="5486400"/>
          <p14:tracePt t="20692" x="3463925" y="5508625"/>
          <p14:tracePt t="20708" x="3378200" y="5524500"/>
          <p14:tracePt t="20725" x="3302000" y="5546725"/>
          <p14:tracePt t="20742" x="3213100" y="5568950"/>
          <p14:tracePt t="20758" x="3149600" y="5568950"/>
          <p14:tracePt t="20774" x="3108325" y="5568950"/>
          <p14:tracePt t="20792" x="3073400" y="5568950"/>
          <p14:tracePt t="20808" x="3051175" y="5568950"/>
          <p14:tracePt t="20825" x="3041650" y="5568950"/>
          <p14:tracePt t="20841" x="3025775" y="5572125"/>
          <p14:tracePt t="20858" x="3016250" y="5578475"/>
          <p14:tracePt t="20874" x="3000375" y="5578475"/>
          <p14:tracePt t="20892" x="2997200" y="5588000"/>
          <p14:tracePt t="20908" x="2997200" y="5603875"/>
          <p14:tracePt t="20925" x="3032125" y="5603875"/>
          <p14:tracePt t="21255" x="2981325" y="5619750"/>
          <p14:tracePt t="21261" x="2921000" y="5635625"/>
          <p14:tracePt t="21276" x="2841625" y="5683250"/>
          <p14:tracePt t="21291" x="2774950" y="5711825"/>
          <p14:tracePt t="21308" x="2727325" y="5740400"/>
          <p14:tracePt t="21326" x="2663825" y="5778500"/>
          <p14:tracePt t="21341" x="2632075" y="5791200"/>
          <p14:tracePt t="21375" x="2559050" y="5826125"/>
          <p14:tracePt t="21408" x="2524125" y="5848350"/>
          <p14:tracePt t="21425" x="2511425" y="5864225"/>
          <p14:tracePt t="21441" x="2501900" y="5880100"/>
          <p14:tracePt t="21458" x="2489200" y="5889625"/>
          <p14:tracePt t="21475" x="2486025" y="5889625"/>
          <p14:tracePt t="21491" x="2476500" y="5889625"/>
          <p14:tracePt t="21508" x="2470150" y="5889625"/>
          <p14:tracePt t="21542" x="2463800" y="5889625"/>
          <p14:tracePt t="21767" x="2486025" y="5889625"/>
          <p14:tracePt t="21775" x="2517775" y="5889625"/>
          <p14:tracePt t="21782" x="2543175" y="5889625"/>
          <p14:tracePt t="21791" x="2597150" y="5889625"/>
          <p14:tracePt t="21808" x="2701925" y="5889625"/>
          <p14:tracePt t="21824" x="2851150" y="5889625"/>
          <p14:tracePt t="21841" x="2933700" y="5889625"/>
          <p14:tracePt t="21858" x="3025775" y="5889625"/>
          <p14:tracePt t="21875" x="3124200" y="5889625"/>
          <p14:tracePt t="21891" x="3184525" y="5889625"/>
          <p14:tracePt t="21908" x="3225800" y="5889625"/>
          <p14:tracePt t="21925" x="3289300" y="5889625"/>
          <p14:tracePt t="21941" x="3324225" y="5889625"/>
          <p14:tracePt t="21958" x="3355975" y="5889625"/>
          <p14:tracePt t="21974" x="3387725" y="5889625"/>
          <p14:tracePt t="21991" x="3403600" y="5889625"/>
          <p14:tracePt t="22008" x="3413125" y="5889625"/>
          <p14:tracePt t="22025" x="3416300" y="5889625"/>
          <p14:tracePt t="22041" x="3422650" y="5889625"/>
          <p14:tracePt t="25560" x="3476625" y="5886450"/>
          <p14:tracePt t="25567" x="3568700" y="5886450"/>
          <p14:tracePt t="25574" x="3683000" y="5886450"/>
          <p14:tracePt t="25591" x="3895725" y="5886450"/>
          <p14:tracePt t="25608" x="4200525" y="5886450"/>
          <p14:tracePt t="25625" x="4622800" y="5886450"/>
          <p14:tracePt t="25658" x="5124450" y="5886450"/>
          <p14:tracePt t="25691" x="5556250" y="5886450"/>
          <p14:tracePt t="25708" x="5715000" y="5886450"/>
          <p14:tracePt t="25724" x="5876925" y="5886450"/>
          <p14:tracePt t="25741" x="5994400" y="5889625"/>
          <p14:tracePt t="25758" x="6156325" y="5899150"/>
          <p14:tracePt t="25774" x="6216650" y="5899150"/>
          <p14:tracePt t="25791" x="6267450" y="5899150"/>
          <p14:tracePt t="25808" x="6299200" y="5899150"/>
          <p14:tracePt t="25824" x="6337300" y="5899150"/>
          <p14:tracePt t="25842" x="6353175" y="5892800"/>
          <p14:tracePt t="25859" x="6394450" y="5880100"/>
          <p14:tracePt t="25874" x="6426200" y="5867400"/>
          <p14:tracePt t="25891" x="6470650" y="5854700"/>
          <p14:tracePt t="25909" x="6530975" y="5816600"/>
          <p14:tracePt t="25925" x="6553200" y="5791200"/>
          <p14:tracePt t="25941" x="6594475" y="5749925"/>
          <p14:tracePt t="25959" x="6642100" y="5683250"/>
          <p14:tracePt t="25975" x="6689725" y="5603875"/>
          <p14:tracePt t="25991" x="6765925" y="5508625"/>
          <p14:tracePt t="26008" x="6883400" y="5372100"/>
          <p14:tracePt t="26025" x="6950075" y="5299075"/>
          <p14:tracePt t="26041" x="7013575" y="5229225"/>
          <p14:tracePt t="26058" x="7134225" y="5070475"/>
          <p14:tracePt t="26074" x="7185025" y="4981575"/>
          <p14:tracePt t="26091" x="7232650" y="4911725"/>
          <p14:tracePt t="26109" x="7264400" y="4838700"/>
          <p14:tracePt t="26125" x="7286625" y="4781550"/>
          <p14:tracePt t="26142" x="7299325" y="4718050"/>
          <p14:tracePt t="26159" x="7318375" y="4648200"/>
          <p14:tracePt t="26175" x="7331075" y="4600575"/>
          <p14:tracePt t="26191" x="7350125" y="4578350"/>
          <p14:tracePt t="26208" x="7375525" y="4533900"/>
          <p14:tracePt t="26225" x="7385050" y="4518025"/>
          <p14:tracePt t="26242" x="7394575" y="4508500"/>
          <p14:tracePt t="26259" x="7416800" y="4489450"/>
          <p14:tracePt t="26275" x="7426325" y="4479925"/>
          <p14:tracePt t="26292" x="7426325" y="4473575"/>
          <p14:tracePt t="26479" x="7410450" y="4489450"/>
          <p14:tracePt t="26486" x="7381875" y="4518025"/>
          <p14:tracePt t="26493" x="7350125" y="4540250"/>
          <p14:tracePt t="26508" x="7305675" y="4600575"/>
          <p14:tracePt t="26524" x="7242175" y="4673600"/>
          <p14:tracePt t="26541" x="7162800" y="4778375"/>
          <p14:tracePt t="26557" x="7073900" y="4962525"/>
          <p14:tracePt t="26574" x="7032625" y="5073650"/>
          <p14:tracePt t="26591" x="7007225" y="5216525"/>
          <p14:tracePt t="26593" x="6997700" y="5286375"/>
          <p14:tracePt t="26607" x="6981825" y="5391150"/>
          <p14:tracePt t="26624" x="6981825" y="5464175"/>
          <p14:tracePt t="26641" x="6981825" y="5521325"/>
          <p14:tracePt t="26658" x="6981825" y="5584825"/>
          <p14:tracePt t="26674" x="6981825" y="5607050"/>
          <p14:tracePt t="26691" x="6985000" y="5635625"/>
          <p14:tracePt t="26708" x="6991350" y="5670550"/>
          <p14:tracePt t="26725" x="6994525" y="5699125"/>
          <p14:tracePt t="26741" x="6994525" y="5711825"/>
          <p14:tracePt t="26758" x="7000875" y="5724525"/>
          <p14:tracePt t="26774" x="7010400" y="5734050"/>
          <p14:tracePt t="26791" x="7019925" y="5740400"/>
          <p14:tracePt t="26809" x="7029450" y="5740400"/>
          <p14:tracePt t="26825" x="7035800" y="5740400"/>
          <p14:tracePt t="27306" x="6918325" y="5689600"/>
          <p14:tracePt t="27313" x="6784975" y="5626100"/>
          <p14:tracePt t="27324" x="6616700" y="5565775"/>
          <p14:tracePt t="27357" x="5727700" y="5187950"/>
          <p14:tracePt t="27392" x="5038725" y="4972050"/>
          <p14:tracePt t="27410" x="4800600" y="4902200"/>
          <p14:tracePt t="27425" x="4505325" y="4813300"/>
          <p14:tracePt t="27442" x="4146550" y="4702175"/>
          <p14:tracePt t="27459" x="3937000" y="4616450"/>
          <p14:tracePt t="27476" x="3749675" y="4549775"/>
          <p14:tracePt t="27492" x="3454400" y="4425950"/>
          <p14:tracePt t="27508" x="3298825" y="4371975"/>
          <p14:tracePt t="27525" x="3162300" y="4298950"/>
          <p14:tracePt t="27541" x="2974975" y="4184650"/>
          <p14:tracePt t="27557" x="2882900" y="4108450"/>
          <p14:tracePt t="27574" x="2809875" y="4035425"/>
          <p14:tracePt t="27591" x="2689225" y="3889375"/>
          <p14:tracePt t="27608" x="2644775" y="3765550"/>
          <p14:tracePt t="27625" x="2638425" y="3673475"/>
          <p14:tracePt t="27640" x="2682875" y="3524250"/>
          <p14:tracePt t="27662" x="2838450" y="3333750"/>
          <p14:tracePt t="27674" x="2892425" y="3270250"/>
          <p14:tracePt t="27691" x="3009900" y="3152775"/>
          <p14:tracePt t="27707" x="3086100" y="3048000"/>
          <p14:tracePt t="27724" x="3130550" y="2987675"/>
          <p14:tracePt t="27740" x="3165475" y="2930525"/>
          <p14:tracePt t="27758" x="3175000" y="2905125"/>
          <p14:tracePt t="27774" x="3190875" y="2895600"/>
          <p14:tracePt t="27791" x="3190875" y="2886075"/>
          <p14:tracePt t="27807" x="3190875" y="2879725"/>
          <p14:tracePt t="27861" x="3190875" y="2882900"/>
          <p14:tracePt t="27868" x="3190875" y="2889250"/>
          <p14:tracePt t="27876" x="3190875" y="2892425"/>
          <p14:tracePt t="27891" x="3184525" y="2901950"/>
          <p14:tracePt t="27907" x="3175000" y="2917825"/>
          <p14:tracePt t="27924" x="3165475" y="2927350"/>
          <p14:tracePt t="27941" x="3149600" y="2943225"/>
          <p14:tracePt t="27958" x="3121025" y="2952750"/>
          <p14:tracePt t="27974" x="3089275" y="2971800"/>
          <p14:tracePt t="27991" x="2997200" y="3009900"/>
          <p14:tracePt t="28007" x="2943225" y="3028950"/>
          <p14:tracePt t="28024" x="2873375" y="3067050"/>
          <p14:tracePt t="28041" x="2743200" y="3133725"/>
          <p14:tracePt t="28057" x="2654300" y="3181350"/>
          <p14:tracePt t="28074" x="2571750" y="3238500"/>
          <p14:tracePt t="28091" x="2486025" y="3289300"/>
          <p14:tracePt t="28107" x="2438400" y="3314700"/>
          <p14:tracePt t="28126" x="2387600" y="3333750"/>
          <p14:tracePt t="28141" x="2349500" y="3352800"/>
          <p14:tracePt t="28157" x="2305050" y="3365500"/>
          <p14:tracePt t="28175" x="2241550" y="3384550"/>
          <p14:tracePt t="28191" x="2209800" y="3397250"/>
          <p14:tracePt t="28208" x="2181225" y="3416300"/>
          <p14:tracePt t="28225" x="2159000" y="3432175"/>
          <p14:tracePt t="28240" x="2143125" y="3432175"/>
          <p14:tracePt t="28257" x="2133600" y="3432175"/>
          <p14:tracePt t="28275" x="2127250" y="3432175"/>
          <p14:tracePt t="28626" x="2143125" y="3438525"/>
          <p14:tracePt t="28632" x="2178050" y="3444875"/>
          <p14:tracePt t="28641" x="2203450" y="3444875"/>
          <p14:tracePt t="28657" x="2282825" y="3451225"/>
          <p14:tracePt t="28674" x="2479675" y="3460750"/>
          <p14:tracePt t="28690" x="2632075" y="3476625"/>
          <p14:tracePt t="28707" x="2828925" y="3514725"/>
          <p14:tracePt t="28741" x="3203575" y="3587750"/>
          <p14:tracePt t="28775" x="3311525" y="3600450"/>
          <p14:tracePt t="28791" x="3321050" y="3600450"/>
          <p14:tracePt t="28807" x="3336925" y="3600450"/>
          <p14:tracePt t="28824" x="3340100" y="35941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6072188" y="5143500"/>
            <a:ext cx="2471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Lycium barbarum</a:t>
            </a:r>
          </a:p>
        </p:txBody>
      </p:sp>
      <p:pic>
        <p:nvPicPr>
          <p:cNvPr id="19459" name="Picture 6" descr="lycib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442912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lyciba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8" y="571500"/>
            <a:ext cx="421481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115"/>
    </mc:Choice>
    <mc:Fallback>
      <p:transition spd="slow" advTm="1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846" x="3311525" y="3609975"/>
          <p14:tracePt t="3852" x="3260725" y="3635375"/>
          <p14:tracePt t="3859" x="3209925" y="3670300"/>
          <p14:tracePt t="3874" x="3076575" y="3733800"/>
          <p14:tracePt t="3890" x="2898775" y="3810000"/>
          <p14:tracePt t="3906" x="2752725" y="3892550"/>
          <p14:tracePt t="3923" x="2574925" y="4006850"/>
          <p14:tracePt t="3957" x="2368550" y="4152900"/>
          <p14:tracePt t="3990" x="2206625" y="4340225"/>
          <p14:tracePt t="4009" x="2130425" y="4479925"/>
          <p14:tracePt t="4024" x="2108200" y="4568825"/>
          <p14:tracePt t="4040" x="2092325" y="4654550"/>
          <p14:tracePt t="4057" x="2092325" y="4724400"/>
          <p14:tracePt t="4074" x="2117725" y="4835525"/>
          <p14:tracePt t="4090" x="2162175" y="4895850"/>
          <p14:tracePt t="4107" x="2260600" y="5000625"/>
          <p14:tracePt t="4123" x="2460625" y="5127625"/>
          <p14:tracePt t="4140" x="2628900" y="5210175"/>
          <p14:tracePt t="4159" x="2870200" y="5330825"/>
          <p14:tracePt t="4175" x="3035300" y="5397500"/>
          <p14:tracePt t="4191" x="3244850" y="5454650"/>
          <p14:tracePt t="4207" x="3432175" y="5499100"/>
          <p14:tracePt t="4224" x="3778250" y="5537200"/>
          <p14:tracePt t="4240" x="4048125" y="5568950"/>
          <p14:tracePt t="4256" x="4286250" y="5588000"/>
          <p14:tracePt t="4273" x="4645025" y="5645150"/>
          <p14:tracePt t="4290" x="4822825" y="5702300"/>
          <p14:tracePt t="4307" x="4933950" y="5753100"/>
          <p14:tracePt t="4658" x="4997450" y="5788025"/>
          <p14:tracePt t="4665" x="5070475" y="5822950"/>
          <p14:tracePt t="4674" x="5143500" y="5870575"/>
          <p14:tracePt t="4691" x="5267325" y="5930900"/>
          <p14:tracePt t="4708" x="5502275" y="5994400"/>
          <p14:tracePt t="4723" x="5632450" y="6019800"/>
          <p14:tracePt t="4757" x="6035675" y="6007100"/>
          <p14:tracePt t="4790" x="6391275" y="5969000"/>
          <p14:tracePt t="4807" x="6591300" y="5943600"/>
          <p14:tracePt t="4823" x="6677025" y="5921375"/>
          <p14:tracePt t="4840" x="6775450" y="5905500"/>
          <p14:tracePt t="4856" x="6883400" y="5895975"/>
          <p14:tracePt t="4873" x="6934200" y="5889625"/>
          <p14:tracePt t="4890" x="6972300" y="5889625"/>
          <p14:tracePt t="4906" x="7010400" y="5889625"/>
          <p14:tracePt t="4923" x="7019925" y="5889625"/>
          <p14:tracePt t="4939" x="7029450" y="5889625"/>
          <p14:tracePt t="4956" x="7045325" y="5889625"/>
          <p14:tracePt t="4990" x="7051675" y="5880100"/>
          <p14:tracePt t="5007" x="7051675" y="5861050"/>
          <p14:tracePt t="5023" x="7054850" y="5848350"/>
          <p14:tracePt t="5040" x="7061200" y="5838825"/>
          <p14:tracePt t="5057" x="7070725" y="5826125"/>
          <p14:tracePt t="5073" x="7073900" y="5810250"/>
          <p14:tracePt t="5090" x="7086600" y="5788025"/>
          <p14:tracePt t="5106" x="7112000" y="5749925"/>
          <p14:tracePt t="5123" x="7121525" y="5727700"/>
          <p14:tracePt t="5140" x="7134225" y="5695950"/>
          <p14:tracePt t="5157" x="7178675" y="5667375"/>
          <p14:tracePt t="5173" x="7200900" y="5641975"/>
          <p14:tracePt t="5189" x="7242175" y="5622925"/>
          <p14:tracePt t="5207" x="7289800" y="5603875"/>
          <p14:tracePt t="5223" x="7327900" y="5603875"/>
          <p14:tracePt t="5240" x="7372350" y="5603875"/>
          <p14:tracePt t="5256" x="7477125" y="5616575"/>
          <p14:tracePt t="5273" x="7575550" y="5632450"/>
          <p14:tracePt t="5290" x="7661275" y="5664200"/>
          <p14:tracePt t="5306" x="7832725" y="5705475"/>
          <p14:tracePt t="5324" x="7915275" y="5721350"/>
          <p14:tracePt t="5340" x="8004175" y="5753100"/>
          <p14:tracePt t="5356" x="8096250" y="5775325"/>
          <p14:tracePt t="5373" x="8140700" y="5788025"/>
          <p14:tracePt t="5390" x="8185150" y="5800725"/>
          <p14:tracePt t="5406" x="8235950" y="5822950"/>
          <p14:tracePt t="5423" x="8251825" y="5835650"/>
          <p14:tracePt t="5439" x="8261350" y="5835650"/>
          <p14:tracePt t="5521" x="8261350" y="5832475"/>
          <p14:tracePt t="5527" x="8261350" y="5829300"/>
          <p14:tracePt t="5540" x="8261350" y="5822950"/>
          <p14:tracePt t="5556" x="8261350" y="5819775"/>
          <p14:tracePt t="5574" x="8261350" y="5803900"/>
          <p14:tracePt t="5592" x="8261350" y="5794375"/>
          <p14:tracePt t="5607" x="8261350" y="5784850"/>
          <p14:tracePt t="5624" x="8261350" y="5775325"/>
          <p14:tracePt t="5641" x="8261350" y="5753100"/>
          <p14:tracePt t="5657" x="8261350" y="5749925"/>
          <p14:tracePt t="5705" x="8255000" y="5749925"/>
          <p14:tracePt t="5748" x="8255000" y="5743575"/>
          <p14:tracePt t="5956" x="8248650" y="5743575"/>
          <p14:tracePt t="5962" x="8245475" y="5743575"/>
          <p14:tracePt t="5973" x="8235950" y="5743575"/>
          <p14:tracePt t="5990" x="8220075" y="5743575"/>
          <p14:tracePt t="6007" x="8210550" y="5743575"/>
          <p14:tracePt t="6023" x="8181975" y="5734050"/>
          <p14:tracePt t="6056" x="8039100" y="5692775"/>
          <p14:tracePt t="6090" x="7778750" y="5651500"/>
          <p14:tracePt t="6107" x="7658100" y="5626100"/>
          <p14:tracePt t="6123" x="7562850" y="5610225"/>
          <p14:tracePt t="6140" x="7416800" y="5584825"/>
          <p14:tracePt t="6156" x="7299325" y="5568950"/>
          <p14:tracePt t="6173" x="7216775" y="5568950"/>
          <p14:tracePt t="6190" x="7140575" y="5568950"/>
          <p14:tracePt t="6207" x="7102475" y="5568950"/>
          <p14:tracePt t="6224" x="7067550" y="5568950"/>
          <p14:tracePt t="6240" x="7026275" y="5568950"/>
          <p14:tracePt t="6257" x="7004050" y="5568950"/>
          <p14:tracePt t="6274" x="6975475" y="5568950"/>
          <p14:tracePt t="6290" x="6940550" y="5568950"/>
          <p14:tracePt t="6307" x="6899275" y="5568950"/>
          <p14:tracePt t="6324" x="6854825" y="5568950"/>
          <p14:tracePt t="6341" x="6775450" y="5568950"/>
          <p14:tracePt t="6357" x="6715125" y="5568950"/>
          <p14:tracePt t="6373" x="6654800" y="5568950"/>
          <p14:tracePt t="6390" x="6569075" y="5568950"/>
          <p14:tracePt t="6407" x="6534150" y="5568950"/>
          <p14:tracePt t="6423" x="6489700" y="5568950"/>
          <p14:tracePt t="6440" x="6442075" y="5568950"/>
          <p14:tracePt t="6456" x="6413500" y="5568950"/>
          <p14:tracePt t="6473" x="6375400" y="5568950"/>
          <p14:tracePt t="6490" x="6305550" y="5568950"/>
          <p14:tracePt t="6506" x="6254750" y="5568950"/>
          <p14:tracePt t="6523" x="6200775" y="5578475"/>
          <p14:tracePt t="6540" x="6121400" y="5591175"/>
          <p14:tracePt t="6557" x="6038850" y="5591175"/>
          <p14:tracePt t="6574" x="5867400" y="5591175"/>
          <p14:tracePt t="6590" x="5737225" y="5578475"/>
          <p14:tracePt t="6606" x="5540375" y="5549900"/>
          <p14:tracePt t="6623" x="5330825" y="5502275"/>
          <p14:tracePt t="6640" x="4978400" y="5413375"/>
          <p14:tracePt t="6657" x="4730750" y="5365750"/>
          <p14:tracePt t="6674" x="4276725" y="5238750"/>
          <p14:tracePt t="6694" x="3984625" y="5127625"/>
          <p14:tracePt t="6708" x="3749675" y="5013325"/>
          <p14:tracePt t="6724" x="3429000" y="4870450"/>
          <p14:tracePt t="6741" x="3263900" y="4822825"/>
          <p14:tracePt t="6757" x="3155950" y="4781550"/>
          <p14:tracePt t="6774" x="3028950" y="4740275"/>
          <p14:tracePt t="6790" x="2997200" y="4724400"/>
          <p14:tracePt t="6806" x="2978150" y="4718050"/>
          <p14:tracePt t="7138" x="2933700" y="4676775"/>
          <p14:tracePt t="7145" x="2867025" y="4613275"/>
          <p14:tracePt t="7156" x="2794000" y="4556125"/>
          <p14:tracePt t="7173" x="2597150" y="4333875"/>
          <p14:tracePt t="7189" x="2476500" y="4171950"/>
          <p14:tracePt t="7214" x="2273300" y="3902075"/>
          <p14:tracePt t="7239" x="2044700" y="3540125"/>
          <p14:tracePt t="7273" x="1911350" y="3203575"/>
          <p14:tracePt t="7290" x="1870075" y="3114675"/>
          <p14:tracePt t="7309" x="1838325" y="3000375"/>
          <p14:tracePt t="7323" x="1822450" y="2914650"/>
          <p14:tracePt t="7340" x="1822450" y="2809875"/>
          <p14:tracePt t="7356" x="1816100" y="2727325"/>
          <p14:tracePt t="7373" x="1809750" y="2641600"/>
          <p14:tracePt t="7390" x="1793875" y="2568575"/>
          <p14:tracePt t="7406" x="1778000" y="2460625"/>
          <p14:tracePt t="7423" x="1762125" y="2317750"/>
          <p14:tracePt t="7440" x="1752600" y="2254250"/>
          <p14:tracePt t="7456" x="1746250" y="2162175"/>
          <p14:tracePt t="7473" x="1746250" y="1990725"/>
          <p14:tracePt t="7489" x="1739900" y="1895475"/>
          <p14:tracePt t="7506" x="1730375" y="1822450"/>
          <p14:tracePt t="7523" x="1695450" y="1635125"/>
          <p14:tracePt t="7540" x="1679575" y="1514475"/>
          <p14:tracePt t="7556" x="1663700" y="1431925"/>
          <p14:tracePt t="7573" x="1612900" y="1250950"/>
          <p14:tracePt t="7590" x="1597025" y="1111250"/>
          <p14:tracePt t="7606" x="1581150" y="1035050"/>
          <p14:tracePt t="7623" x="1552575" y="942975"/>
          <p14:tracePt t="7640" x="1536700" y="857250"/>
          <p14:tracePt t="7656" x="1520825" y="771525"/>
          <p14:tracePt t="7673" x="1504950" y="663575"/>
          <p14:tracePt t="7690" x="1492250" y="609600"/>
          <p14:tracePt t="7706" x="1473200" y="565150"/>
          <p14:tracePt t="7723" x="1450975" y="463550"/>
          <p14:tracePt t="7740" x="1438275" y="400050"/>
          <p14:tracePt t="7756" x="1425575" y="355600"/>
          <p14:tracePt t="7773" x="1403350" y="292100"/>
          <p14:tracePt t="7790" x="1393825" y="260350"/>
          <p14:tracePt t="7806" x="1387475" y="244475"/>
          <p14:tracePt t="7823" x="1377950" y="231775"/>
          <p14:tracePt t="7840" x="1371600" y="215900"/>
          <p14:tracePt t="7874" x="1358900" y="215900"/>
          <p14:tracePt t="7890" x="1349375" y="215900"/>
          <p14:tracePt t="7907" x="1333500" y="215900"/>
          <p14:tracePt t="7923" x="1323975" y="228600"/>
          <p14:tracePt t="7940" x="1308100" y="238125"/>
          <p14:tracePt t="7957" x="1270000" y="288925"/>
          <p14:tracePt t="7973" x="1238250" y="327025"/>
          <p14:tracePt t="7989" x="1225550" y="374650"/>
          <p14:tracePt t="8007" x="1206500" y="438150"/>
          <p14:tracePt t="8023" x="1196975" y="498475"/>
          <p14:tracePt t="8040" x="1196975" y="558800"/>
          <p14:tracePt t="8056" x="1196975" y="657225"/>
          <p14:tracePt t="8073" x="1196975" y="708025"/>
          <p14:tracePt t="8089" x="1200150" y="752475"/>
          <p14:tracePt t="8106" x="1212850" y="815975"/>
          <p14:tracePt t="8123" x="1225550" y="854075"/>
          <p14:tracePt t="8140" x="1238250" y="898525"/>
          <p14:tracePt t="8157" x="1266825" y="962025"/>
          <p14:tracePt t="8172" x="1282700" y="993775"/>
          <p14:tracePt t="8189" x="1295400" y="1025525"/>
          <p14:tracePt t="8206" x="1320800" y="1066800"/>
          <p14:tracePt t="8223" x="1330325" y="1076325"/>
          <p14:tracePt t="8239" x="1330325" y="1085850"/>
          <p14:tracePt t="8256" x="1330325" y="1101725"/>
          <p14:tracePt t="8335" x="1330325" y="1098550"/>
          <p14:tracePt t="8342" x="1330325" y="1095375"/>
          <p14:tracePt t="8356" x="1327150" y="1073150"/>
          <p14:tracePt t="8372" x="1314450" y="1028700"/>
          <p14:tracePt t="8389" x="1279525" y="981075"/>
          <p14:tracePt t="8406" x="1238250" y="942975"/>
          <p14:tracePt t="8423" x="1212850" y="911225"/>
          <p14:tracePt t="8439" x="1187450" y="885825"/>
          <p14:tracePt t="8456" x="1146175" y="863600"/>
          <p14:tracePt t="8472" x="1108075" y="844550"/>
          <p14:tracePt t="8489" x="1082675" y="831850"/>
          <p14:tracePt t="8506" x="1041400" y="812800"/>
          <p14:tracePt t="8523" x="1016000" y="796925"/>
          <p14:tracePt t="8540" x="987425" y="784225"/>
          <p14:tracePt t="8556" x="952500" y="771525"/>
          <p14:tracePt t="8573" x="923925" y="765175"/>
          <p14:tracePt t="8589" x="898525" y="758825"/>
          <p14:tracePt t="8606" x="869950" y="742950"/>
          <p14:tracePt t="8623" x="860425" y="736600"/>
          <p14:tracePt t="8640" x="850900" y="733425"/>
          <p14:tracePt t="8656" x="838200" y="727075"/>
          <p14:tracePt t="8673" x="822325" y="723900"/>
          <p14:tracePt t="8690" x="806450" y="711200"/>
          <p14:tracePt t="8706" x="784225" y="711200"/>
          <p14:tracePt t="8723" x="771525" y="708025"/>
          <p14:tracePt t="8740" x="758825" y="708025"/>
          <p14:tracePt t="8756" x="749300" y="708025"/>
          <p14:tracePt t="8791" x="752475" y="708025"/>
          <p14:tracePt t="8807" x="787400" y="723900"/>
          <p14:tracePt t="8823" x="809625" y="736600"/>
          <p14:tracePt t="8839" x="841375" y="755650"/>
          <p14:tracePt t="8856" x="876300" y="771525"/>
          <p14:tracePt t="8873" x="914400" y="784225"/>
          <p14:tracePt t="8890" x="977900" y="803275"/>
          <p14:tracePt t="8906" x="1044575" y="825500"/>
          <p14:tracePt t="8923" x="1082675" y="838200"/>
          <p14:tracePt t="8940" x="1120775" y="838200"/>
          <p14:tracePt t="8956" x="1130300" y="847725"/>
          <p14:tracePt t="8973" x="1139825" y="854075"/>
          <p14:tracePt t="8990" x="1162050" y="857250"/>
          <p14:tracePt t="9006" x="1171575" y="863600"/>
          <p14:tracePt t="9023" x="1181100" y="879475"/>
          <p14:tracePt t="9040" x="1196975" y="882650"/>
          <p14:tracePt t="9056" x="1209675" y="889000"/>
          <p14:tracePt t="9073" x="1222375" y="889000"/>
          <p14:tracePt t="9090" x="1225550" y="889000"/>
          <p14:tracePt t="9190" x="1225550" y="892175"/>
          <p14:tracePt t="9204" x="1225550" y="898525"/>
          <p14:tracePt t="9212" x="1225550" y="901700"/>
          <p14:tracePt t="9223" x="1225550" y="908050"/>
          <p14:tracePt t="9240" x="1225550" y="927100"/>
          <p14:tracePt t="9256" x="1222375" y="942975"/>
          <p14:tracePt t="9273" x="1219200" y="965200"/>
          <p14:tracePt t="9290" x="1219200" y="1006475"/>
          <p14:tracePt t="9306" x="1219200" y="1044575"/>
          <p14:tracePt t="9323" x="1219200" y="1063625"/>
          <p14:tracePt t="9340" x="1219200" y="1120775"/>
          <p14:tracePt t="9356" x="1219200" y="1171575"/>
          <p14:tracePt t="9373" x="1219200" y="1241425"/>
          <p14:tracePt t="9391" x="1209675" y="1339850"/>
          <p14:tracePt t="9406" x="1203325" y="1393825"/>
          <p14:tracePt t="9423" x="1203325" y="1454150"/>
          <p14:tracePt t="9439" x="1190625" y="1530350"/>
          <p14:tracePt t="9456" x="1190625" y="1590675"/>
          <p14:tracePt t="9473" x="1190625" y="1651000"/>
          <p14:tracePt t="9490" x="1209675" y="1724025"/>
          <p14:tracePt t="9506" x="1222375" y="1768475"/>
          <p14:tracePt t="9523" x="1241425" y="1816100"/>
          <p14:tracePt t="9539" x="1295400" y="1920875"/>
          <p14:tracePt t="9556" x="1333500" y="1990725"/>
          <p14:tracePt t="9574" x="1393825" y="2051050"/>
          <p14:tracePt t="9590" x="1485900" y="2127250"/>
          <p14:tracePt t="9606" x="1546225" y="2181225"/>
          <p14:tracePt t="9623" x="1616075" y="2225675"/>
          <p14:tracePt t="9639" x="1692275" y="2266950"/>
          <p14:tracePt t="9656" x="1749425" y="2301875"/>
          <p14:tracePt t="9673" x="1787525" y="2314575"/>
          <p14:tracePt t="9675" x="1800225" y="2320925"/>
          <p14:tracePt t="9689" x="1822450" y="2320925"/>
          <p14:tracePt t="9706" x="1831975" y="2320925"/>
          <p14:tracePt t="9723" x="1851025" y="2320925"/>
          <p14:tracePt t="9739" x="1879600" y="2308225"/>
          <p14:tracePt t="9756" x="1901825" y="2289175"/>
          <p14:tracePt t="9773" x="1927225" y="2260600"/>
          <p14:tracePt t="9789" x="1978025" y="2174875"/>
          <p14:tracePt t="9806" x="1990725" y="2111375"/>
          <p14:tracePt t="9822" x="2006600" y="2047875"/>
          <p14:tracePt t="9840" x="2012950" y="1990725"/>
          <p14:tracePt t="9856" x="2012950" y="1968500"/>
          <p14:tracePt t="9874" x="2012950" y="1930400"/>
          <p14:tracePt t="9889" x="2012950" y="1908175"/>
          <p14:tracePt t="9906" x="2012950" y="1879600"/>
          <p14:tracePt t="9924" x="2012950" y="1835150"/>
          <p14:tracePt t="9940" x="2012950" y="1755775"/>
          <p14:tracePt t="9956" x="2012950" y="1711325"/>
          <p14:tracePt t="9973" x="2009775" y="1676400"/>
          <p14:tracePt t="9989" x="1990725" y="1631950"/>
          <p14:tracePt t="10006" x="1978025" y="1609725"/>
          <p14:tracePt t="10023" x="1949450" y="1590675"/>
          <p14:tracePt t="10039" x="1911350" y="1552575"/>
          <p14:tracePt t="10056" x="1879600" y="1539875"/>
          <p14:tracePt t="10073" x="1812925" y="1495425"/>
          <p14:tracePt t="10089" x="1768475" y="1482725"/>
          <p14:tracePt t="10106" x="1730375" y="1470025"/>
          <p14:tracePt t="10123" x="1689100" y="1444625"/>
          <p14:tracePt t="10139" x="1666875" y="1444625"/>
          <p14:tracePt t="10157" x="1638300" y="1444625"/>
          <p14:tracePt t="10174" x="1609725" y="1444625"/>
          <p14:tracePt t="10189" x="1584325" y="1444625"/>
          <p14:tracePt t="10205" x="1568450" y="1444625"/>
          <p14:tracePt t="10223" x="1533525" y="1444625"/>
          <p14:tracePt t="10239" x="1524000" y="1444625"/>
          <p14:tracePt t="10256" x="1514475" y="1444625"/>
          <p14:tracePt t="10273" x="1498600" y="1444625"/>
          <p14:tracePt t="10289" x="1482725" y="1460500"/>
          <p14:tracePt t="10306" x="1473200" y="1473200"/>
          <p14:tracePt t="10323" x="1460500" y="1485900"/>
          <p14:tracePt t="10339" x="1450975" y="1495425"/>
          <p14:tracePt t="10356" x="1435100" y="1511300"/>
          <p14:tracePt t="10373" x="1419225" y="1527175"/>
          <p14:tracePt t="10389" x="1409700" y="1536700"/>
          <p14:tracePt t="10406" x="1400175" y="1558925"/>
          <p14:tracePt t="10423" x="1374775" y="1593850"/>
          <p14:tracePt t="10439" x="1362075" y="1631950"/>
          <p14:tracePt t="10456" x="1362075" y="1682750"/>
          <p14:tracePt t="10473" x="1355725" y="1771650"/>
          <p14:tracePt t="10489" x="1349375" y="1854200"/>
          <p14:tracePt t="10506" x="1330325" y="1984375"/>
          <p14:tracePt t="10522" x="1314450" y="2190750"/>
          <p14:tracePt t="10539" x="1304925" y="2330450"/>
          <p14:tracePt t="10556" x="1304925" y="2501900"/>
          <p14:tracePt t="10573" x="1304925" y="2717800"/>
          <p14:tracePt t="10589" x="1311275" y="2870200"/>
          <p14:tracePt t="10607" x="1336675" y="3032125"/>
          <p14:tracePt t="10624" x="1365250" y="3251200"/>
          <p14:tracePt t="10640" x="1381125" y="3403600"/>
          <p14:tracePt t="10656" x="1419225" y="3556000"/>
          <p14:tracePt t="10673" x="1460500" y="3746500"/>
          <p14:tracePt t="10689" x="1527175" y="3902075"/>
          <p14:tracePt t="10706" x="1577975" y="4025900"/>
          <p14:tracePt t="10723" x="1692275" y="4200525"/>
          <p14:tracePt t="10739" x="1774825" y="4349750"/>
          <p14:tracePt t="10757" x="1863725" y="4464050"/>
          <p14:tracePt t="10773" x="1974850" y="4597400"/>
          <p14:tracePt t="10789" x="2041525" y="4692650"/>
          <p14:tracePt t="10806" x="2085975" y="4762500"/>
          <p14:tracePt t="10823" x="2136775" y="4838700"/>
          <p14:tracePt t="10839" x="2149475" y="4860925"/>
          <p14:tracePt t="10856" x="2159000" y="4892675"/>
          <p14:tracePt t="10872" x="2171700" y="4908550"/>
          <p14:tracePt t="10889" x="2171700" y="4918075"/>
          <p14:tracePt t="10906" x="2171700" y="4933950"/>
          <p14:tracePt t="10923" x="2171700" y="4943475"/>
          <p14:tracePt t="11015" x="2171700" y="4940300"/>
          <p14:tracePt t="11022" x="2171700" y="4937125"/>
          <p14:tracePt t="11029" x="2171700" y="4930775"/>
          <p14:tracePt t="11039" x="2171700" y="4921250"/>
          <p14:tracePt t="11056" x="2171700" y="4911725"/>
          <p14:tracePt t="11072" x="2155825" y="4876800"/>
          <p14:tracePt t="11089" x="2146300" y="4848225"/>
          <p14:tracePt t="11105" x="2136775" y="4835525"/>
          <p14:tracePt t="11123" x="2120900" y="4810125"/>
          <p14:tracePt t="11139" x="2108200" y="4800600"/>
          <p14:tracePt t="11156" x="2108200" y="4791075"/>
          <p14:tracePt t="11200" x="2101850" y="4791075"/>
          <p14:tracePt t="11400" x="2108200" y="4743450"/>
          <p14:tracePt t="11408" x="2114550" y="4664075"/>
          <p14:tracePt t="11413" x="2114550" y="4572000"/>
          <p14:tracePt t="11422" x="2114550" y="4457700"/>
          <p14:tracePt t="11439" x="2114550" y="4264025"/>
          <p14:tracePt t="11456" x="2114550" y="3892550"/>
          <p14:tracePt t="11489" x="2124075" y="3460750"/>
          <p14:tracePt t="11522" x="2117725" y="3035300"/>
          <p14:tracePt t="11539" x="2101850" y="2886075"/>
          <p14:tracePt t="11556" x="2076450" y="2730500"/>
          <p14:tracePt t="11572" x="2060575" y="2613025"/>
          <p14:tracePt t="11590" x="2016125" y="2501900"/>
          <p14:tracePt t="11606" x="1962150" y="2384425"/>
          <p14:tracePt t="11623" x="1933575" y="2317750"/>
          <p14:tracePt t="11639" x="1901825" y="2228850"/>
          <p14:tracePt t="11656" x="1844675" y="2089150"/>
          <p14:tracePt t="11672" x="1828800" y="2025650"/>
          <p14:tracePt t="11689" x="1809750" y="1981200"/>
          <p14:tracePt t="11705" x="1803400" y="1917700"/>
          <p14:tracePt t="11723" x="1803400" y="1857375"/>
          <p14:tracePt t="11739" x="1803400" y="1797050"/>
          <p14:tracePt t="11755" x="1828800" y="1704975"/>
          <p14:tracePt t="11772" x="1844675" y="1641475"/>
          <p14:tracePt t="11789" x="1851025" y="1590675"/>
          <p14:tracePt t="11805" x="1851025" y="1504950"/>
          <p14:tracePt t="11823" x="1851025" y="1460500"/>
          <p14:tracePt t="11839" x="1851025" y="1431925"/>
          <p14:tracePt t="11855" x="1838325" y="1403350"/>
          <p14:tracePt t="11872" x="1822450" y="1397000"/>
          <p14:tracePt t="11889" x="1812925" y="1397000"/>
          <p14:tracePt t="11906" x="1797050" y="1397000"/>
          <p14:tracePt t="11922" x="1787525" y="1406525"/>
          <p14:tracePt t="11939" x="1762125" y="1422400"/>
          <p14:tracePt t="11955" x="1720850" y="1441450"/>
          <p14:tracePt t="11972" x="1660525" y="1454150"/>
          <p14:tracePt t="11989" x="1597025" y="1466850"/>
          <p14:tracePt t="12006" x="1530350" y="1495425"/>
          <p14:tracePt t="12022" x="1498600" y="1508125"/>
          <p14:tracePt t="12039" x="1482725" y="1511300"/>
          <p14:tracePt t="12055" x="1466850" y="1517650"/>
          <p14:tracePt t="12073" x="1454150" y="1517650"/>
          <p14:tracePt t="12089" x="1444625" y="1517650"/>
          <p14:tracePt t="12106" x="1431925" y="1520825"/>
          <p14:tracePt t="12141" x="1431925" y="1527175"/>
          <p14:tracePt t="12163" x="1431925" y="1536700"/>
          <p14:tracePt t="12173" x="1431925" y="1543050"/>
          <p14:tracePt t="12189" x="1431925" y="1552575"/>
          <p14:tracePt t="12206" x="1431925" y="1565275"/>
          <p14:tracePt t="12222" x="1431925" y="1577975"/>
          <p14:tracePt t="12240" x="1431925" y="1597025"/>
          <p14:tracePt t="12256" x="1431925" y="1606550"/>
          <p14:tracePt t="12272" x="1431925" y="1616075"/>
          <p14:tracePt t="12289" x="1431925" y="1635125"/>
          <p14:tracePt t="12305" x="1435100" y="1644650"/>
          <p14:tracePt t="12323" x="1444625" y="1660525"/>
          <p14:tracePt t="12340" x="1470025" y="1704975"/>
          <p14:tracePt t="12356" x="1482725" y="1727200"/>
          <p14:tracePt t="12372" x="1504950" y="1758950"/>
          <p14:tracePt t="12390" x="1552575" y="1825625"/>
          <p14:tracePt t="12406" x="1606550" y="1895475"/>
          <p14:tracePt t="12423" x="1660525" y="1955800"/>
          <p14:tracePt t="12440" x="1768475" y="2070100"/>
          <p14:tracePt t="12456" x="1838325" y="2127250"/>
          <p14:tracePt t="12473" x="1930400" y="2184400"/>
          <p14:tracePt t="12489" x="2070100" y="2251075"/>
          <p14:tracePt t="12505" x="2136775" y="2279650"/>
          <p14:tracePt t="12522" x="2184400" y="2298700"/>
          <p14:tracePt t="12539" x="2238375" y="2305050"/>
          <p14:tracePt t="12555" x="2282825" y="2305050"/>
          <p14:tracePt t="12573" x="2305050" y="2305050"/>
          <p14:tracePt t="12590" x="2346325" y="2279650"/>
          <p14:tracePt t="12605" x="2365375" y="2266950"/>
          <p14:tracePt t="12622" x="2381250" y="2244725"/>
          <p14:tracePt t="12639" x="2425700" y="2139950"/>
          <p14:tracePt t="12655" x="2432050" y="2057400"/>
          <p14:tracePt t="12672" x="2432050" y="1997075"/>
          <p14:tracePt t="12689" x="2422525" y="1911350"/>
          <p14:tracePt t="12706" x="2384425" y="1831975"/>
          <p14:tracePt t="12723" x="2352675" y="1765300"/>
          <p14:tracePt t="12725" x="2339975" y="1743075"/>
          <p14:tracePt t="12739" x="2308225" y="1698625"/>
          <p14:tracePt t="12756" x="2282825" y="1673225"/>
          <p14:tracePt t="12773" x="2235200" y="1638300"/>
          <p14:tracePt t="12789" x="2152650" y="1597025"/>
          <p14:tracePt t="12805" x="2082800" y="1558925"/>
          <p14:tracePt t="12823" x="2016125" y="1536700"/>
          <p14:tracePt t="12839" x="1952625" y="1511300"/>
          <p14:tracePt t="12855" x="1908175" y="1498600"/>
          <p14:tracePt t="12872" x="1870075" y="1485900"/>
          <p14:tracePt t="12889" x="1806575" y="1485900"/>
          <p14:tracePt t="12905" x="1765300" y="1485900"/>
          <p14:tracePt t="12923" x="1720850" y="1485900"/>
          <p14:tracePt t="12940" x="1685925" y="1489075"/>
          <p14:tracePt t="12956" x="1663700" y="1489075"/>
          <p14:tracePt t="12973" x="1654175" y="1495425"/>
          <p14:tracePt t="12989" x="1638300" y="1514475"/>
          <p14:tracePt t="13005" x="1625600" y="1524000"/>
          <p14:tracePt t="13023" x="1600200" y="1536700"/>
          <p14:tracePt t="13039" x="1571625" y="1552575"/>
          <p14:tracePt t="13055" x="1555750" y="1568450"/>
          <p14:tracePt t="13073" x="1546225" y="1577975"/>
          <p14:tracePt t="13089" x="1533525" y="1593850"/>
          <p14:tracePt t="13105" x="1524000" y="1597025"/>
          <p14:tracePt t="13123" x="1511300" y="1606550"/>
          <p14:tracePt t="13139" x="1501775" y="1625600"/>
          <p14:tracePt t="13155" x="1501775" y="1628775"/>
          <p14:tracePt t="13173" x="1492250" y="1638300"/>
          <p14:tracePt t="13189" x="1485900" y="1644650"/>
          <p14:tracePt t="13205" x="1482725" y="1647825"/>
          <p14:tracePt t="13223" x="1482725" y="1654175"/>
          <p14:tracePt t="13259" x="1482725" y="1657350"/>
          <p14:tracePt t="13302" x="1482725" y="1670050"/>
          <p14:tracePt t="13309" x="1482725" y="1673225"/>
          <p14:tracePt t="13322" x="1482725" y="1679575"/>
          <p14:tracePt t="13339" x="1473200" y="1692275"/>
          <p14:tracePt t="13356" x="1466850" y="1701800"/>
          <p14:tracePt t="13373" x="1460500" y="1708150"/>
          <p14:tracePt t="13389" x="1460500" y="1717675"/>
          <p14:tracePt t="13431" x="1450975" y="1717675"/>
          <p14:tracePt t="13489" x="1450975" y="1724025"/>
          <p14:tracePt t="13496" x="1450975" y="1727200"/>
          <p14:tracePt t="13506" x="1450975" y="1733550"/>
          <p14:tracePt t="13523" x="1498600" y="1758950"/>
          <p14:tracePt t="13539" x="1631950" y="1819275"/>
          <p14:tracePt t="13556" x="1892300" y="1949450"/>
          <p14:tracePt t="13573" x="2466975" y="2206625"/>
          <p14:tracePt t="13589" x="2917825" y="2371725"/>
          <p14:tracePt t="13607" x="3406775" y="2584450"/>
          <p14:tracePt t="13623" x="4146550" y="2946400"/>
          <p14:tracePt t="13641" x="4670425" y="3149600"/>
          <p14:tracePt t="13657" x="5111750" y="3343275"/>
          <p14:tracePt t="13674" x="5838825" y="3657600"/>
          <p14:tracePt t="13690" x="6264275" y="3790950"/>
          <p14:tracePt t="13707" x="6613525" y="3886200"/>
          <p14:tracePt t="13723" x="7019925" y="3981450"/>
          <p14:tracePt t="13740" x="7226300" y="4010025"/>
          <p14:tracePt t="13756" x="7375525" y="4019550"/>
          <p14:tracePt t="13772" x="7518400" y="4013200"/>
          <p14:tracePt t="13788" x="7591425" y="4000500"/>
          <p14:tracePt t="13805" x="7658100" y="3978275"/>
          <p14:tracePt t="13822" x="7734300" y="3927475"/>
          <p14:tracePt t="13839" x="7775575" y="3879850"/>
          <p14:tracePt t="13855" x="7832725" y="3797300"/>
          <p14:tracePt t="13873" x="7896225" y="3679825"/>
          <p14:tracePt t="13890" x="7908925" y="3616325"/>
          <p14:tracePt t="13907" x="7918450" y="3521075"/>
          <p14:tracePt t="13923" x="7918450" y="3359150"/>
          <p14:tracePt t="13939" x="7918450" y="3298825"/>
          <p14:tracePt t="13956" x="7918450" y="3254375"/>
          <p14:tracePt t="13972" x="7918450" y="3206750"/>
          <p14:tracePt t="13989" x="7918450" y="3184525"/>
          <p14:tracePt t="14005" x="7915275" y="3146425"/>
          <p14:tracePt t="14022" x="7893050" y="3073400"/>
          <p14:tracePt t="14039" x="7874000" y="3028950"/>
          <p14:tracePt t="14056" x="7848600" y="2971800"/>
          <p14:tracePt t="14073" x="7775575" y="2901950"/>
          <p14:tracePt t="14089" x="7724775" y="2851150"/>
          <p14:tracePt t="14105" x="7683500" y="2790825"/>
          <p14:tracePt t="14122" x="7604125" y="2689225"/>
          <p14:tracePt t="14139" x="7543800" y="2625725"/>
          <p14:tracePt t="14155" x="7493000" y="2584450"/>
          <p14:tracePt t="14172" x="7400925" y="2511425"/>
          <p14:tracePt t="14189" x="7343775" y="2473325"/>
          <p14:tracePt t="14205" x="7302500" y="2435225"/>
          <p14:tracePt t="14222" x="7232650" y="2365375"/>
          <p14:tracePt t="14239" x="7188200" y="2314575"/>
          <p14:tracePt t="14256" x="7162800" y="2282825"/>
          <p14:tracePt t="14272" x="7127875" y="2244725"/>
          <p14:tracePt t="14289" x="7115175" y="2216150"/>
          <p14:tracePt t="14305" x="7105650" y="2206625"/>
          <p14:tracePt t="14322" x="7070725" y="2187575"/>
          <p14:tracePt t="14339" x="7054850" y="2184400"/>
          <p14:tracePt t="14356" x="7026275" y="2178050"/>
          <p14:tracePt t="14372" x="6991350" y="2178050"/>
          <p14:tracePt t="14390" x="6962775" y="2178050"/>
          <p14:tracePt t="14406" x="6940550" y="2184400"/>
          <p14:tracePt t="14422" x="6896100" y="2216150"/>
          <p14:tracePt t="14438" x="6854825" y="2257425"/>
          <p14:tracePt t="14455" x="6813550" y="2305050"/>
          <p14:tracePt t="14471" x="6746875" y="2346325"/>
          <p14:tracePt t="14488" x="6696075" y="2390775"/>
          <p14:tracePt t="14505" x="6664325" y="2428875"/>
          <p14:tracePt t="14522" x="6616700" y="2511425"/>
          <p14:tracePt t="14538" x="6581775" y="2562225"/>
          <p14:tracePt t="14555" x="6569075" y="2616200"/>
          <p14:tracePt t="14572" x="6550025" y="2679700"/>
          <p14:tracePt t="14588" x="6537325" y="2717800"/>
          <p14:tracePt t="14605" x="6524625" y="2749550"/>
          <p14:tracePt t="14622" x="6511925" y="2797175"/>
          <p14:tracePt t="14638" x="6511925" y="2819400"/>
          <p14:tracePt t="14655" x="6511925" y="2847975"/>
          <p14:tracePt t="14671" x="6521450" y="2889250"/>
          <p14:tracePt t="14688" x="6530975" y="2914650"/>
          <p14:tracePt t="14705" x="6562725" y="2940050"/>
          <p14:tracePt t="14721" x="6648450" y="2987675"/>
          <p14:tracePt t="14739" x="6715125" y="3019425"/>
          <p14:tracePt t="14742" x="6753225" y="3032125"/>
          <p14:tracePt t="14756" x="6791325" y="3044825"/>
          <p14:tracePt t="14772" x="6835775" y="3057525"/>
          <p14:tracePt t="14790" x="6880225" y="3063875"/>
          <p14:tracePt t="14806" x="6959600" y="3073400"/>
          <p14:tracePt t="14822" x="7010400" y="3073400"/>
          <p14:tracePt t="14839" x="7064375" y="3073400"/>
          <p14:tracePt t="14856" x="7102475" y="3073400"/>
          <p14:tracePt t="14872" x="7127875" y="3073400"/>
          <p14:tracePt t="14889" x="7137400" y="3073400"/>
          <p14:tracePt t="14905" x="7150100" y="3070225"/>
          <p14:tracePt t="14922" x="7159625" y="3060700"/>
          <p14:tracePt t="14938" x="7175500" y="3051175"/>
          <p14:tracePt t="14955" x="7188200" y="3022600"/>
          <p14:tracePt t="14972" x="7188200" y="3000375"/>
          <p14:tracePt t="14989" x="7194550" y="2955925"/>
          <p14:tracePt t="15005" x="7194550" y="2924175"/>
          <p14:tracePt t="15022" x="7194550" y="2895600"/>
          <p14:tracePt t="15039" x="7194550" y="2879725"/>
          <p14:tracePt t="15055" x="7194550" y="2860675"/>
          <p14:tracePt t="15072" x="7204075" y="2847975"/>
          <p14:tracePt t="15089" x="7213600" y="2838450"/>
          <p14:tracePt t="15105" x="7232650" y="2816225"/>
          <p14:tracePt t="15122" x="7245350" y="2790825"/>
          <p14:tracePt t="15139" x="7264400" y="2759075"/>
          <p14:tracePt t="15155" x="7302500" y="2701925"/>
          <p14:tracePt t="15172" x="7327900" y="2660650"/>
          <p14:tracePt t="15189" x="7353300" y="2635250"/>
          <p14:tracePt t="15206" x="7385050" y="2593975"/>
          <p14:tracePt t="15222" x="7397750" y="2568575"/>
          <p14:tracePt t="15239" x="7416800" y="2540000"/>
          <p14:tracePt t="15255" x="7419975" y="2498725"/>
          <p14:tracePt t="15272" x="7419975" y="2460625"/>
          <p14:tracePt t="15289" x="7419975" y="2416175"/>
          <p14:tracePt t="15305" x="7397750" y="2359025"/>
          <p14:tracePt t="15322" x="7388225" y="2336800"/>
          <p14:tracePt t="15339" x="7375525" y="2314575"/>
          <p14:tracePt t="15355" x="7362825" y="2298700"/>
          <p14:tracePt t="15372" x="7346950" y="2289175"/>
          <p14:tracePt t="15389" x="7331075" y="2279650"/>
          <p14:tracePt t="15406" x="7286625" y="2254250"/>
          <p14:tracePt t="15422" x="7264400" y="2241550"/>
          <p14:tracePt t="15440" x="7229475" y="2238375"/>
          <p14:tracePt t="15455" x="7207250" y="2238375"/>
          <p14:tracePt t="15472" x="7185025" y="2238375"/>
          <p14:tracePt t="15489" x="7156450" y="2238375"/>
          <p14:tracePt t="15505" x="7102475" y="2238375"/>
          <p14:tracePt t="15522" x="7064375" y="2238375"/>
          <p14:tracePt t="15540" x="6988175" y="2238375"/>
          <p14:tracePt t="15556" x="6950075" y="2247900"/>
          <p14:tracePt t="15572" x="6905625" y="2260600"/>
          <p14:tracePt t="15590" x="6848475" y="2286000"/>
          <p14:tracePt t="15605" x="6816725" y="2301875"/>
          <p14:tracePt t="15622" x="6778625" y="2336800"/>
          <p14:tracePt t="15639" x="6711950" y="2374900"/>
          <p14:tracePt t="15655" x="6664325" y="2409825"/>
          <p14:tracePt t="15673" x="6626225" y="2435225"/>
          <p14:tracePt t="15689" x="6562725" y="2454275"/>
          <p14:tracePt t="15705" x="6530975" y="2473325"/>
          <p14:tracePt t="15722" x="6508750" y="2482850"/>
          <p14:tracePt t="15740" x="6492875" y="2498725"/>
          <p14:tracePt t="15756" x="6477000" y="2508250"/>
          <p14:tracePt t="15773" x="6467475" y="2524125"/>
          <p14:tracePt t="15776" x="6461125" y="2530475"/>
          <p14:tracePt t="15789" x="6461125" y="2540000"/>
          <p14:tracePt t="15805" x="6461125" y="2555875"/>
          <p14:tracePt t="15822" x="6461125" y="2584450"/>
          <p14:tracePt t="15839" x="6470650" y="2619375"/>
          <p14:tracePt t="15856" x="6489700" y="2657475"/>
          <p14:tracePt t="15873" x="6515100" y="2705100"/>
          <p14:tracePt t="15890" x="6594475" y="2778125"/>
          <p14:tracePt t="15906" x="6664325" y="2806700"/>
          <p14:tracePt t="15922" x="6731000" y="2844800"/>
          <p14:tracePt t="15939" x="6813550" y="2867025"/>
          <p14:tracePt t="15955" x="6858000" y="2879725"/>
          <p14:tracePt t="15972" x="6896100" y="2892425"/>
          <p14:tracePt t="15988" x="6991350" y="2898775"/>
          <p14:tracePt t="16005" x="7054850" y="2911475"/>
          <p14:tracePt t="16022" x="7105650" y="2911475"/>
          <p14:tracePt t="16039" x="7169150" y="2911475"/>
          <p14:tracePt t="16055" x="7200900" y="2911475"/>
          <p14:tracePt t="16072" x="7216775" y="2911475"/>
          <p14:tracePt t="16089" x="7235825" y="2898775"/>
          <p14:tracePt t="16105" x="7248525" y="2889250"/>
          <p14:tracePt t="16122" x="7258050" y="2879725"/>
          <p14:tracePt t="16138" x="7270750" y="2863850"/>
          <p14:tracePt t="16155" x="7289800" y="2847975"/>
          <p14:tracePt t="16172" x="7289800" y="2838450"/>
          <p14:tracePt t="16189" x="7289800" y="2819400"/>
          <p14:tracePt t="16205" x="7289800" y="2787650"/>
          <p14:tracePt t="16222" x="7289800" y="2752725"/>
          <p14:tracePt t="16238" x="7280275" y="2689225"/>
          <p14:tracePt t="16255" x="7273925" y="2660650"/>
          <p14:tracePt t="16272" x="7267575" y="2635250"/>
          <p14:tracePt t="16289" x="7267575" y="2616200"/>
          <p14:tracePt t="16305" x="7267575" y="2606675"/>
          <p14:tracePt t="16323" x="7267575" y="2597150"/>
          <p14:tracePt t="16340" x="7251700" y="2562225"/>
          <p14:tracePt t="16356" x="7239000" y="2540000"/>
          <p14:tracePt t="16373" x="7219950" y="2492375"/>
          <p14:tracePt t="16389" x="7178675" y="2425700"/>
          <p14:tracePt t="16406" x="7165975" y="2403475"/>
          <p14:tracePt t="16422" x="7150100" y="2381250"/>
          <p14:tracePt t="16439" x="7134225" y="2359025"/>
          <p14:tracePt t="16455" x="7124700" y="2349500"/>
          <p14:tracePt t="16472" x="7115175" y="2339975"/>
          <p14:tracePt t="16489" x="7092950" y="2317750"/>
          <p14:tracePt t="16505" x="7083425" y="2314575"/>
          <p14:tracePt t="16523" x="7070725" y="2314575"/>
          <p14:tracePt t="16539" x="7054850" y="2314575"/>
          <p14:tracePt t="16555" x="7048500" y="2314575"/>
          <p14:tracePt t="16604" x="7045325" y="2314575"/>
          <p14:tracePt t="16610" x="7038975" y="2314575"/>
          <p14:tracePt t="16622" x="7035800" y="2314575"/>
          <p14:tracePt t="16639" x="7029450" y="23145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6143625" y="6072188"/>
            <a:ext cx="236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Nicotiana glauca</a:t>
            </a:r>
          </a:p>
        </p:txBody>
      </p:sp>
      <p:pic>
        <p:nvPicPr>
          <p:cNvPr id="20483" name="Picture 8" descr="Wild Tobacco - Nicotiana glau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14"/>
          <a:stretch>
            <a:fillRect/>
          </a:stretch>
        </p:blipFill>
        <p:spPr bwMode="auto">
          <a:xfrm>
            <a:off x="0" y="0"/>
            <a:ext cx="572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 descr="BB0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905"/>
          <a:stretch>
            <a:fillRect/>
          </a:stretch>
        </p:blipFill>
        <p:spPr bwMode="auto">
          <a:xfrm>
            <a:off x="5643563" y="0"/>
            <a:ext cx="3500437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456"/>
    </mc:Choice>
    <mc:Fallback>
      <p:transition spd="slow" advTm="4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762" x="6959600" y="2336800"/>
          <p14:tracePt t="2768" x="6864350" y="2365375"/>
          <p14:tracePt t="2775" x="6743700" y="2416175"/>
          <p14:tracePt t="2789" x="6524625" y="2463800"/>
          <p14:tracePt t="2806" x="6267450" y="2533650"/>
          <p14:tracePt t="2822" x="6045200" y="2600325"/>
          <p14:tracePt t="2839" x="5797550" y="2673350"/>
          <p14:tracePt t="2872" x="5549900" y="2806700"/>
          <p14:tracePt t="2905" x="5337175" y="2955925"/>
          <p14:tracePt t="2925" x="5241925" y="3038475"/>
          <p14:tracePt t="2940" x="5191125" y="3098800"/>
          <p14:tracePt t="2956" x="5140325" y="3143250"/>
          <p14:tracePt t="2973" x="5111750" y="3190875"/>
          <p14:tracePt t="2988" x="5057775" y="3257550"/>
          <p14:tracePt t="3005" x="5016500" y="3308350"/>
          <p14:tracePt t="3022" x="4975225" y="3346450"/>
          <p14:tracePt t="3039" x="4914900" y="3400425"/>
          <p14:tracePt t="3055" x="4876800" y="3425825"/>
          <p14:tracePt t="3072" x="4829175" y="3460750"/>
          <p14:tracePt t="3088" x="4762500" y="3508375"/>
          <p14:tracePt t="3105" x="4733925" y="3517900"/>
          <p14:tracePt t="3122" x="4708525" y="3536950"/>
          <p14:tracePt t="3138" x="4673600" y="3562350"/>
          <p14:tracePt t="3155" x="4660900" y="3590925"/>
          <p14:tracePt t="3172" x="4651375" y="3616325"/>
          <p14:tracePt t="3188" x="4651375" y="3676650"/>
          <p14:tracePt t="3205" x="4670425" y="3708400"/>
          <p14:tracePt t="3222" x="4699000" y="3721100"/>
          <p14:tracePt t="3466" x="4606925" y="3698875"/>
          <p14:tracePt t="3474" x="4476750" y="3667125"/>
          <p14:tracePt t="3480" x="4311650" y="3619500"/>
          <p14:tracePt t="3489" x="4152900" y="3587750"/>
          <p14:tracePt t="3505" x="3778250" y="3536950"/>
          <p14:tracePt t="3523" x="3324225" y="3527425"/>
          <p14:tracePt t="3539" x="3051175" y="3543300"/>
          <p14:tracePt t="3555" x="2854325" y="3581400"/>
          <p14:tracePt t="3572" x="2657475" y="3629025"/>
          <p14:tracePt t="3588" x="2476500" y="3679825"/>
          <p14:tracePt t="3605" x="2400300" y="3711575"/>
          <p14:tracePt t="3622" x="2333625" y="3740150"/>
          <p14:tracePt t="3639" x="2244725" y="3790950"/>
          <p14:tracePt t="3655" x="2197100" y="3816350"/>
          <p14:tracePt t="3673" x="2136775" y="3870325"/>
          <p14:tracePt t="3689" x="2111375" y="3917950"/>
          <p14:tracePt t="3706" x="2082800" y="3965575"/>
          <p14:tracePt t="3710" x="2063750" y="3984625"/>
          <p14:tracePt t="3723" x="2038350" y="4016375"/>
          <p14:tracePt t="3739" x="2006600" y="4054475"/>
          <p14:tracePt t="3755" x="1987550" y="4092575"/>
          <p14:tracePt t="3772" x="1974850" y="4130675"/>
          <p14:tracePt t="3789" x="1962150" y="4194175"/>
          <p14:tracePt t="3805" x="1965325" y="4244975"/>
          <p14:tracePt t="3823" x="2047875" y="4346575"/>
          <p14:tracePt t="3838" x="2174875" y="4448175"/>
          <p14:tracePt t="3855" x="2343150" y="4559300"/>
          <p14:tracePt t="3872" x="2654300" y="4714875"/>
          <p14:tracePt t="3889" x="2863850" y="4803775"/>
          <p14:tracePt t="3906" x="3165475" y="4902200"/>
          <p14:tracePt t="3922" x="3724275" y="5041900"/>
          <p14:tracePt t="3939" x="4225925" y="5137150"/>
          <p14:tracePt t="3957" x="4832350" y="5226050"/>
          <p14:tracePt t="3973" x="5772150" y="5349875"/>
          <p14:tracePt t="3991" x="6235700" y="5400675"/>
          <p14:tracePt t="4006" x="6632575" y="5400675"/>
          <p14:tracePt t="4023" x="6931025" y="5384800"/>
          <p14:tracePt t="4039" x="7048500" y="5368925"/>
          <p14:tracePt t="4055" x="7102475" y="5356225"/>
          <p14:tracePt t="4072" x="7124700" y="5340350"/>
          <p14:tracePt t="4089" x="7127875" y="5318125"/>
          <p14:tracePt t="4106" x="7121525" y="5302250"/>
          <p14:tracePt t="4464" x="7121525" y="5314950"/>
          <p14:tracePt t="4471" x="7115175" y="5334000"/>
          <p14:tracePt t="4478" x="7108825" y="5359400"/>
          <p14:tracePt t="4488" x="7102475" y="5387975"/>
          <p14:tracePt t="4505" x="7086600" y="5461000"/>
          <p14:tracePt t="4522" x="7019925" y="5600700"/>
          <p14:tracePt t="4555" x="6902450" y="5734050"/>
          <p14:tracePt t="4588" x="6664325" y="5930900"/>
          <p14:tracePt t="4605" x="6569075" y="6007100"/>
          <p14:tracePt t="4623" x="6448425" y="6089650"/>
          <p14:tracePt t="4638" x="6410325" y="6115050"/>
          <p14:tracePt t="4655" x="6378575" y="6140450"/>
          <p14:tracePt t="4672" x="6356350" y="6162675"/>
          <p14:tracePt t="4688" x="6340475" y="6172200"/>
          <p14:tracePt t="4705" x="6330950" y="6181725"/>
          <p14:tracePt t="4706" x="6327775" y="6184900"/>
          <p14:tracePt t="4721" x="6327775" y="6200775"/>
          <p14:tracePt t="4738" x="6327775" y="6210300"/>
          <p14:tracePt t="4755" x="6365875" y="6223000"/>
          <p14:tracePt t="4772" x="6454775" y="6245225"/>
          <p14:tracePt t="4788" x="6521450" y="6264275"/>
          <p14:tracePt t="4805" x="6572250" y="6270625"/>
          <p14:tracePt t="4822" x="6635750" y="6270625"/>
          <p14:tracePt t="4838" x="6657975" y="6270625"/>
          <p14:tracePt t="4856" x="6696075" y="6270625"/>
          <p14:tracePt t="4872" x="6711950" y="6270625"/>
          <p14:tracePt t="4888" x="6721475" y="6270625"/>
          <p14:tracePt t="4905" x="6737350" y="6276975"/>
          <p14:tracePt t="4923" x="6743700" y="6276975"/>
          <p14:tracePt t="4999" x="6740525" y="6276975"/>
          <p14:tracePt t="5005" x="6737350" y="6276975"/>
          <p14:tracePt t="5013" x="6724650" y="6276975"/>
          <p14:tracePt t="5022" x="6721475" y="6276975"/>
          <p14:tracePt t="5038" x="6705600" y="6276975"/>
          <p14:tracePt t="5056" x="6673850" y="6276975"/>
          <p14:tracePt t="5072" x="6657975" y="6276975"/>
          <p14:tracePt t="5088" x="6642100" y="6283325"/>
          <p14:tracePt t="5106" x="6610350" y="6289675"/>
          <p14:tracePt t="5122" x="6600825" y="6292850"/>
          <p14:tracePt t="5138" x="6588125" y="6302375"/>
          <p14:tracePt t="5156" x="6584950" y="6321425"/>
          <p14:tracePt t="5172" x="6588125" y="6337300"/>
          <p14:tracePt t="5188" x="6651625" y="6375400"/>
          <p14:tracePt t="5205" x="6807200" y="6438900"/>
          <p14:tracePt t="5207" x="6902450" y="6467475"/>
          <p14:tracePt t="5222" x="7112000" y="6524625"/>
          <p14:tracePt t="5240" x="7318375" y="6550025"/>
          <p14:tracePt t="5256" x="7515225" y="6578600"/>
          <p14:tracePt t="5272" x="7610475" y="6578600"/>
          <p14:tracePt t="5288" x="7673975" y="6565900"/>
          <p14:tracePt t="5305" x="7740650" y="6556375"/>
          <p14:tracePt t="5322" x="7762875" y="6543675"/>
          <p14:tracePt t="5338" x="7772400" y="6534150"/>
          <p14:tracePt t="5355" x="7788275" y="6508750"/>
          <p14:tracePt t="5372" x="7800975" y="6483350"/>
          <p14:tracePt t="5388" x="7816850" y="6451600"/>
          <p14:tracePt t="5405" x="7829550" y="6419850"/>
          <p14:tracePt t="5421" x="7829550" y="6388100"/>
          <p14:tracePt t="5438" x="7826375" y="6365875"/>
          <p14:tracePt t="5455" x="7781925" y="6315075"/>
          <p14:tracePt t="5472" x="7699375" y="6267450"/>
          <p14:tracePt t="5488" x="7566025" y="6184900"/>
          <p14:tracePt t="5505" x="7315200" y="6102350"/>
          <p14:tracePt t="5523" x="7194550" y="6067425"/>
          <p14:tracePt t="5538" x="7089775" y="6057900"/>
          <p14:tracePt t="5555" x="6896100" y="6057900"/>
          <p14:tracePt t="5571" x="6769100" y="6057900"/>
          <p14:tracePt t="5588" x="6661150" y="6080125"/>
          <p14:tracePt t="5605" x="6515100" y="6105525"/>
          <p14:tracePt t="5622" x="6442075" y="6121400"/>
          <p14:tracePt t="5639" x="6410325" y="6130925"/>
          <p14:tracePt t="5655" x="6381750" y="6137275"/>
          <p14:tracePt t="5671" x="6372225" y="6146800"/>
          <p14:tracePt t="5688" x="6372225" y="6156325"/>
          <p14:tracePt t="5706" x="6391275" y="6172200"/>
          <p14:tracePt t="5722" x="6435725" y="6184900"/>
          <p14:tracePt t="5738" x="6480175" y="6203950"/>
          <p14:tracePt t="5755" x="6546850" y="6226175"/>
          <p14:tracePt t="5771" x="6565900" y="6226175"/>
          <p14:tracePt t="5788" x="6588125" y="6226175"/>
          <p14:tracePt t="5805" x="6610350" y="6226175"/>
          <p14:tracePt t="5822" x="6619875" y="6226175"/>
          <p14:tracePt t="5838" x="6629400" y="6226175"/>
          <p14:tracePt t="5856" x="6648450" y="6226175"/>
          <p14:tracePt t="5872" x="6654800" y="6226175"/>
          <p14:tracePt t="5905" x="6664325" y="6216650"/>
          <p14:tracePt t="5922" x="6670675" y="6203950"/>
          <p14:tracePt t="5940" x="6689725" y="6188075"/>
          <p14:tracePt t="5955" x="6711950" y="6175375"/>
          <p14:tracePt t="5972" x="6737350" y="6162675"/>
          <p14:tracePt t="5989" x="6778625" y="6140450"/>
          <p14:tracePt t="6005" x="6826250" y="6127750"/>
          <p14:tracePt t="6022" x="6842125" y="6121400"/>
          <p14:tracePt t="6325" x="6781800" y="6096000"/>
          <p14:tracePt t="6332" x="6689725" y="6057900"/>
          <p14:tracePt t="6339" x="6569075" y="6019800"/>
          <p14:tracePt t="6355" x="6372225" y="5962650"/>
          <p14:tracePt t="6372" x="6149975" y="5895975"/>
          <p14:tracePt t="6388" x="5826125" y="5800725"/>
          <p14:tracePt t="6405" x="5575300" y="5740400"/>
          <p14:tracePt t="6423" x="5378450" y="5702300"/>
          <p14:tracePt t="6439" x="5086350" y="5635625"/>
          <p14:tracePt t="6455" x="4911725" y="5600700"/>
          <p14:tracePt t="6472" x="4772025" y="5572125"/>
          <p14:tracePt t="6488" x="4537075" y="5527675"/>
          <p14:tracePt t="6505" x="4429125" y="5511800"/>
          <p14:tracePt t="6523" x="4324350" y="5495925"/>
          <p14:tracePt t="6539" x="4152900" y="5445125"/>
          <p14:tracePt t="6556" x="4064000" y="5410200"/>
          <p14:tracePt t="6572" x="3975100" y="5372100"/>
          <p14:tracePt t="6588" x="3873500" y="5292725"/>
          <p14:tracePt t="6605" x="3800475" y="5216525"/>
          <p14:tracePt t="6622" x="3727450" y="5153025"/>
          <p14:tracePt t="6638" x="3590925" y="4933950"/>
          <p14:tracePt t="6655" x="3508375" y="4797425"/>
          <p14:tracePt t="6673" x="3425825" y="4651375"/>
          <p14:tracePt t="6689" x="3292475" y="4365625"/>
          <p14:tracePt t="6705" x="3238500" y="4222750"/>
          <p14:tracePt t="6723" x="3184525" y="4035425"/>
          <p14:tracePt t="6738" x="3146425" y="3778250"/>
          <p14:tracePt t="6755" x="3130550" y="3638550"/>
          <p14:tracePt t="6772" x="3101975" y="3476625"/>
          <p14:tracePt t="6789" x="3070225" y="3352800"/>
          <p14:tracePt t="6805" x="3057525" y="3295650"/>
          <p14:tracePt t="6822" x="3038475" y="3257550"/>
          <p14:tracePt t="6838" x="3022600" y="3222625"/>
          <p14:tracePt t="6855" x="3013075" y="3213100"/>
          <p14:tracePt t="6872" x="3000375" y="3197225"/>
          <p14:tracePt t="6889" x="2981325" y="3181350"/>
          <p14:tracePt t="6906" x="2971800" y="3171825"/>
          <p14:tracePt t="6923" x="2955925" y="3162300"/>
          <p14:tracePt t="6938" x="2898775" y="3136900"/>
          <p14:tracePt t="6955" x="2835275" y="3114675"/>
          <p14:tracePt t="6972" x="2790825" y="3101975"/>
          <p14:tracePt t="6989" x="2746375" y="3086100"/>
          <p14:tracePt t="7006" x="2733675" y="3086100"/>
          <p14:tracePt t="7023" x="2720975" y="3086100"/>
          <p14:tracePt t="7039" x="2708275" y="3092450"/>
          <p14:tracePt t="7055" x="2698750" y="3101975"/>
          <p14:tracePt t="7074" x="2676525" y="3117850"/>
          <p14:tracePt t="7089" x="2667000" y="3127375"/>
          <p14:tracePt t="7105" x="2657475" y="3143250"/>
          <p14:tracePt t="7122" x="2644775" y="3165475"/>
          <p14:tracePt t="7138" x="2628900" y="3206750"/>
          <p14:tracePt t="7154" x="2628900" y="3244850"/>
          <p14:tracePt t="7172" x="2638425" y="3333750"/>
          <p14:tracePt t="7188" x="2651125" y="3378200"/>
          <p14:tracePt t="7205" x="2663825" y="3422650"/>
          <p14:tracePt t="7221" x="2692400" y="3470275"/>
          <p14:tracePt t="7239" x="2762250" y="3540125"/>
          <p14:tracePt t="7255" x="2832100" y="3587750"/>
          <p14:tracePt t="7272" x="2901950" y="3641725"/>
          <p14:tracePt t="7288" x="2940050" y="3663950"/>
          <p14:tracePt t="7305" x="2955925" y="3679825"/>
          <p14:tracePt t="7322" x="2971800" y="3695700"/>
          <p14:tracePt t="7338" x="2987675" y="3695700"/>
          <p14:tracePt t="7355" x="2997200" y="3695700"/>
          <p14:tracePt t="7372" x="3000375" y="3686175"/>
          <p14:tracePt t="7388" x="3000375" y="3676650"/>
          <p14:tracePt t="7405" x="3000375" y="3657600"/>
          <p14:tracePt t="7422" x="3000375" y="3622675"/>
          <p14:tracePt t="7438" x="3000375" y="3594100"/>
          <p14:tracePt t="7455" x="2984500" y="3549650"/>
          <p14:tracePt t="7472" x="2946400" y="3482975"/>
          <p14:tracePt t="7488" x="2921000" y="3441700"/>
          <p14:tracePt t="7505" x="2886075" y="3403600"/>
          <p14:tracePt t="7522" x="2828925" y="3365500"/>
          <p14:tracePt t="7538" x="2787650" y="3330575"/>
          <p14:tracePt t="7556" x="2743200" y="3311525"/>
          <p14:tracePt t="7573" x="2679700" y="3286125"/>
          <p14:tracePt t="7589" x="2647950" y="3273425"/>
          <p14:tracePt t="7605" x="2619375" y="3273425"/>
          <p14:tracePt t="7622" x="2578100" y="3273425"/>
          <p14:tracePt t="7638" x="2555875" y="3273425"/>
          <p14:tracePt t="7655" x="2540000" y="3273425"/>
          <p14:tracePt t="7672" x="2514600" y="3273425"/>
          <p14:tracePt t="7688" x="2505075" y="3273425"/>
          <p14:tracePt t="7705" x="2495550" y="3273425"/>
          <p14:tracePt t="7722" x="2473325" y="3273425"/>
          <p14:tracePt t="7738" x="2463800" y="3273425"/>
          <p14:tracePt t="7755" x="2454275" y="3273425"/>
          <p14:tracePt t="7772" x="2441575" y="3273425"/>
          <p14:tracePt t="7788" x="2435225" y="3273425"/>
          <p14:tracePt t="7850" x="2435225" y="3276600"/>
          <p14:tracePt t="7857" x="2438400" y="3279775"/>
          <p14:tracePt t="7872" x="2447925" y="3295650"/>
          <p14:tracePt t="7888" x="2457450" y="3317875"/>
          <p14:tracePt t="7905" x="2470150" y="3349625"/>
          <p14:tracePt t="7921" x="2495550" y="3384550"/>
          <p14:tracePt t="7938" x="2508250" y="3406775"/>
          <p14:tracePt t="7955" x="2517775" y="3416300"/>
          <p14:tracePt t="7971" x="2517775" y="3432175"/>
          <p14:tracePt t="8014" x="2517775" y="3429000"/>
          <p14:tracePt t="8022" x="2517775" y="3419475"/>
          <p14:tracePt t="8038" x="2514600" y="3375025"/>
          <p14:tracePt t="8055" x="2501900" y="3346450"/>
          <p14:tracePt t="8072" x="2476500" y="3295650"/>
          <p14:tracePt t="8088" x="2463800" y="3263900"/>
          <p14:tracePt t="8106" x="2457450" y="3232150"/>
          <p14:tracePt t="8122" x="2457450" y="3216275"/>
          <p14:tracePt t="8138" x="2457450" y="3206750"/>
          <p14:tracePt t="8155" x="2457450" y="3197225"/>
          <p14:tracePt t="8171" x="2457450" y="3187700"/>
          <p14:tracePt t="8205" x="2457450" y="3181350"/>
          <p14:tracePt t="8399" x="2470150" y="3216275"/>
          <p14:tracePt t="8406" x="2482850" y="3257550"/>
          <p14:tracePt t="8413" x="2508250" y="3295650"/>
          <p14:tracePt t="8422" x="2520950" y="3324225"/>
          <p14:tracePt t="8438" x="2552700" y="3390900"/>
          <p14:tracePt t="8456" x="2587625" y="3486150"/>
          <p14:tracePt t="8471" x="2600325" y="3530600"/>
          <p14:tracePt t="8488" x="2613025" y="3562350"/>
          <p14:tracePt t="8505" x="2628900" y="3581400"/>
          <p14:tracePt t="8521" x="2638425" y="3587750"/>
          <p14:tracePt t="8556" x="2638425" y="3565525"/>
          <p14:tracePt t="8571" x="2638425" y="3527425"/>
          <p14:tracePt t="8588" x="2638425" y="3482975"/>
          <p14:tracePt t="8606" x="2638425" y="3397250"/>
          <p14:tracePt t="8622" x="2628900" y="3336925"/>
          <p14:tracePt t="8639" x="2622550" y="3292475"/>
          <p14:tracePt t="8655" x="2603500" y="3241675"/>
          <p14:tracePt t="8671" x="2597150" y="3213100"/>
          <p14:tracePt t="8688" x="2590800" y="3197225"/>
          <p14:tracePt t="8705" x="2587625" y="3175000"/>
          <p14:tracePt t="8721" x="2587625" y="3165475"/>
          <p14:tracePt t="8738" x="2587625" y="3155950"/>
          <p14:tracePt t="8754" x="2587625" y="3143250"/>
          <p14:tracePt t="8772" x="2587625" y="3127375"/>
          <p14:tracePt t="8788" x="2587625" y="3117850"/>
          <p14:tracePt t="8805" x="2587625" y="3108325"/>
          <p14:tracePt t="8870" x="2581275" y="3108325"/>
          <p14:tracePt t="8877" x="2571750" y="3108325"/>
          <p14:tracePt t="8891" x="2565400" y="3108325"/>
          <p14:tracePt t="8905" x="2562225" y="3108325"/>
          <p14:tracePt t="8921" x="2555875" y="3114675"/>
          <p14:tracePt t="8941" x="2555875" y="3117850"/>
          <p14:tracePt t="8955" x="2555875" y="3124200"/>
          <p14:tracePt t="8971" x="2555875" y="3133725"/>
          <p14:tracePt t="8988" x="2555875" y="3143250"/>
          <p14:tracePt t="9004" x="2555875" y="3159125"/>
          <p14:tracePt t="9022" x="2555875" y="3168650"/>
          <p14:tracePt t="9038" x="2555875" y="3197225"/>
          <p14:tracePt t="9055" x="2555875" y="3228975"/>
          <p14:tracePt t="9071" x="2555875" y="3257550"/>
          <p14:tracePt t="9088" x="2555875" y="3267075"/>
          <p14:tracePt t="9105" x="2555875" y="3282950"/>
          <p14:tracePt t="9121" x="2555875" y="3298825"/>
          <p14:tracePt t="9138" x="2555875" y="3308350"/>
          <p14:tracePt t="9155" x="2555875" y="3317875"/>
          <p14:tracePt t="9198" x="2555875" y="3314700"/>
          <p14:tracePt t="9205" x="2555875" y="3311525"/>
          <p14:tracePt t="9221" x="2555875" y="3302000"/>
          <p14:tracePt t="9238" x="2555875" y="3286125"/>
          <p14:tracePt t="9255" x="2555875" y="3279775"/>
          <p14:tracePt t="9272" x="2555875" y="3276600"/>
          <p14:tracePt t="9346" x="2559050" y="3276600"/>
          <p14:tracePt t="9354" x="2562225" y="3276600"/>
          <p14:tracePt t="9361" x="2568575" y="3276600"/>
          <p14:tracePt t="9372" x="2578100" y="3282950"/>
          <p14:tracePt t="9388" x="2590800" y="3298825"/>
          <p14:tracePt t="9405" x="2603500" y="3314700"/>
          <p14:tracePt t="9421" x="2609850" y="3324225"/>
          <p14:tracePt t="9438" x="2616200" y="3346450"/>
          <p14:tracePt t="9454" x="2638425" y="3381375"/>
          <p14:tracePt t="9472" x="2651125" y="3413125"/>
          <p14:tracePt t="9488" x="2663825" y="3435350"/>
          <p14:tracePt t="9505" x="2679700" y="3476625"/>
          <p14:tracePt t="9522" x="2698750" y="3502025"/>
          <p14:tracePt t="9539" x="2711450" y="3543300"/>
          <p14:tracePt t="9555" x="2711450" y="3552825"/>
          <p14:tracePt t="9572" x="2711450" y="3562350"/>
          <p14:tracePt t="9588" x="2711450" y="3581400"/>
          <p14:tracePt t="9605" x="2711450" y="3594100"/>
          <p14:tracePt t="9645" x="2711450" y="3590925"/>
          <p14:tracePt t="9654" x="2711450" y="3584575"/>
          <p14:tracePt t="9671" x="2708275" y="3559175"/>
          <p14:tracePt t="9688" x="2682875" y="3498850"/>
          <p14:tracePt t="9705" x="2670175" y="3460750"/>
          <p14:tracePt t="9721" x="2657475" y="3425825"/>
          <p14:tracePt t="9738" x="2651125" y="3368675"/>
          <p14:tracePt t="9754" x="2644775" y="3330575"/>
          <p14:tracePt t="9771" x="2638425" y="3295650"/>
          <p14:tracePt t="9788" x="2638425" y="3254375"/>
          <p14:tracePt t="9805" x="2638425" y="3232150"/>
          <p14:tracePt t="9822" x="2638425" y="3222625"/>
          <p14:tracePt t="9838" x="2638425" y="3203575"/>
          <p14:tracePt t="9939" x="2638425" y="3216275"/>
          <p14:tracePt t="9946" x="2638425" y="3219450"/>
          <p14:tracePt t="9954" x="2638425" y="3225800"/>
          <p14:tracePt t="9971" x="2651125" y="3241675"/>
          <p14:tracePt t="9988" x="2667000" y="3282950"/>
          <p14:tracePt t="10005" x="2673350" y="3305175"/>
          <p14:tracePt t="10021" x="2673350" y="3333750"/>
          <p14:tracePt t="10038" x="2673350" y="3362325"/>
          <p14:tracePt t="10055" x="2673350" y="3381375"/>
          <p14:tracePt t="10071" x="2670175" y="3397250"/>
          <p14:tracePt t="10088" x="2657475" y="3413125"/>
          <p14:tracePt t="10105" x="2647950" y="3422650"/>
          <p14:tracePt t="10122" x="2638425" y="3438525"/>
          <p14:tracePt t="10138" x="2616200" y="3454400"/>
          <p14:tracePt t="10155" x="2606675" y="3454400"/>
          <p14:tracePt t="10171" x="2597150" y="3454400"/>
          <p14:tracePt t="10188" x="2578100" y="3454400"/>
          <p14:tracePt t="10205" x="2568575" y="3463925"/>
          <p14:tracePt t="10221" x="2552700" y="3463925"/>
          <p14:tracePt t="10223" x="2540000" y="3470275"/>
          <p14:tracePt t="10238" x="2517775" y="3470275"/>
          <p14:tracePt t="10255" x="2508250" y="3482975"/>
          <p14:tracePt t="10271" x="2498725" y="3489325"/>
          <p14:tracePt t="10287" x="2466975" y="3498850"/>
          <p14:tracePt t="10305" x="2457450" y="3505200"/>
          <p14:tracePt t="10322" x="2435225" y="3511550"/>
          <p14:tracePt t="10338" x="2416175" y="3521075"/>
          <p14:tracePt t="10355" x="2406650" y="3524250"/>
          <p14:tracePt t="10371" x="2393950" y="3536950"/>
          <p14:tracePt t="10388" x="2381250" y="3540125"/>
          <p14:tracePt t="10405" x="2365375" y="3540125"/>
          <p14:tracePt t="10421" x="2359025" y="3540125"/>
          <p14:tracePt t="10508" x="2355850" y="3540125"/>
          <p14:tracePt t="10902" x="2476500" y="3556000"/>
          <p14:tracePt t="10909" x="2651125" y="3581400"/>
          <p14:tracePt t="10922" x="3038475" y="3654425"/>
          <p14:tracePt t="10944" x="3819525" y="3765550"/>
          <p14:tracePt t="10961" x="4422775" y="3838575"/>
          <p14:tracePt t="10980" x="5448300" y="4041775"/>
          <p14:tracePt t="11006" x="6502400" y="4276725"/>
          <p14:tracePt t="11039" x="7889875" y="4556125"/>
          <p14:tracePt t="11057" x="8401050" y="4635500"/>
          <p14:tracePt t="11072" x="8629650" y="4654550"/>
          <p14:tracePt t="11088" x="8845550" y="4673600"/>
          <p14:tracePt t="11105" x="9029700" y="4692650"/>
          <p14:tracePt t="12661" x="9067800" y="0"/>
          <p14:tracePt t="12668" x="8899525" y="0"/>
          <p14:tracePt t="12675" x="8731250" y="0"/>
          <p14:tracePt t="12687" x="8547100" y="0"/>
          <p14:tracePt t="12704" x="8013700" y="0"/>
          <p14:tracePt t="12721" x="7623175" y="0"/>
          <p14:tracePt t="12754" x="6896100" y="0"/>
          <p14:tracePt t="12789" x="6527800" y="0"/>
          <p14:tracePt t="12806" x="6451600" y="19050"/>
          <p14:tracePt t="12821" x="6400800" y="53975"/>
          <p14:tracePt t="12837" x="6346825" y="136525"/>
          <p14:tracePt t="12854" x="6254750" y="488950"/>
          <p14:tracePt t="12871" x="6264275" y="806450"/>
          <p14:tracePt t="12888" x="6369050" y="1454150"/>
          <p14:tracePt t="12905" x="6486525" y="1873250"/>
          <p14:tracePt t="12923" x="6686550" y="2273300"/>
          <p14:tracePt t="12939" x="6931025" y="2705100"/>
          <p14:tracePt t="12956" x="7159625" y="3035300"/>
          <p14:tracePt t="12974" x="7458075" y="3355975"/>
          <p14:tracePt t="12990" x="7654925" y="3552825"/>
          <p14:tracePt t="13007" x="7794625" y="3683000"/>
          <p14:tracePt t="13023" x="7880350" y="3797300"/>
          <p14:tracePt t="13038" x="7985125" y="3895725"/>
          <p14:tracePt t="13055" x="8058150" y="3949700"/>
          <p14:tracePt t="13071" x="8137525" y="3987800"/>
          <p14:tracePt t="13088" x="8277225" y="3997325"/>
          <p14:tracePt t="13104" x="8340725" y="3984625"/>
          <p14:tracePt t="13122" x="8391525" y="3940175"/>
          <p14:tracePt t="13138" x="8499475" y="3733800"/>
          <p14:tracePt t="13155" x="8534400" y="3600450"/>
          <p14:tracePt t="13171" x="8553450" y="3406775"/>
          <p14:tracePt t="13188" x="8553450" y="3190875"/>
          <p14:tracePt t="13204" x="8553450" y="3095625"/>
          <p14:tracePt t="13221" x="8559800" y="2990850"/>
          <p14:tracePt t="13238" x="8591550" y="2844800"/>
          <p14:tracePt t="13254" x="8607425" y="2771775"/>
          <p14:tracePt t="13271" x="8623300" y="2695575"/>
          <p14:tracePt t="13288" x="8623300" y="2479675"/>
          <p14:tracePt t="13305" x="8616950" y="2371725"/>
          <p14:tracePt t="13321" x="8594725" y="2286000"/>
          <p14:tracePt t="13338" x="8543925" y="2117725"/>
          <p14:tracePt t="13355" x="8512175" y="2028825"/>
          <p14:tracePt t="13371" x="8489950" y="1962150"/>
          <p14:tracePt t="13388" x="8448675" y="1895475"/>
          <p14:tracePt t="13405" x="8407400" y="1847850"/>
          <p14:tracePt t="13422" x="8343900" y="1784350"/>
          <p14:tracePt t="13438" x="8239125" y="1670050"/>
          <p14:tracePt t="13454" x="8175625" y="1606550"/>
          <p14:tracePt t="13471" x="8105775" y="1568450"/>
          <p14:tracePt t="13488" x="7943850" y="1492250"/>
          <p14:tracePt t="13505" x="7810500" y="1447800"/>
          <p14:tracePt t="13521" x="7670800" y="1412875"/>
          <p14:tracePt t="13537" x="7458075" y="1358900"/>
          <p14:tracePt t="13555" x="7337425" y="1333500"/>
          <p14:tracePt t="13571" x="7261225" y="1311275"/>
          <p14:tracePt t="13589" x="7197725" y="1282700"/>
          <p14:tracePt t="13605" x="7159625" y="1263650"/>
          <p14:tracePt t="13621" x="7102475" y="1228725"/>
          <p14:tracePt t="13637" x="7007225" y="1184275"/>
          <p14:tracePt t="13654" x="6937375" y="1146175"/>
          <p14:tracePt t="13671" x="6892925" y="1133475"/>
          <p14:tracePt t="13687" x="6842125" y="1117600"/>
          <p14:tracePt t="13704" x="6823075" y="1117600"/>
          <p14:tracePt t="13721" x="6800850" y="1117600"/>
          <p14:tracePt t="13738" x="6765925" y="1117600"/>
          <p14:tracePt t="13755" x="6743700" y="1130300"/>
          <p14:tracePt t="13771" x="6711950" y="1149350"/>
          <p14:tracePt t="13787" x="6642100" y="1203325"/>
          <p14:tracePt t="13804" x="6591300" y="1254125"/>
          <p14:tracePt t="13821" x="6543675" y="1323975"/>
          <p14:tracePt t="13838" x="6438900" y="1511300"/>
          <p14:tracePt t="13854" x="6384925" y="1644650"/>
          <p14:tracePt t="13872" x="6321425" y="1892300"/>
          <p14:tracePt t="13887" x="6286500" y="2054225"/>
          <p14:tracePt t="13904" x="6251575" y="2187575"/>
          <p14:tracePt t="13922" x="6184900" y="2466975"/>
          <p14:tracePt t="13938" x="6156325" y="2628900"/>
          <p14:tracePt t="13955" x="6121400" y="2825750"/>
          <p14:tracePt t="13972" x="6102350" y="3067050"/>
          <p14:tracePt t="13987" x="6102350" y="3225800"/>
          <p14:tracePt t="14004" x="6102350" y="3365500"/>
          <p14:tracePt t="14021" x="6102350" y="3536950"/>
          <p14:tracePt t="14038" x="6102350" y="3641725"/>
          <p14:tracePt t="14055" x="6102350" y="3746500"/>
          <p14:tracePt t="14072" x="6102350" y="3895725"/>
          <p14:tracePt t="14087" x="6102350" y="3968750"/>
          <p14:tracePt t="14105" x="6102350" y="4038600"/>
          <p14:tracePt t="14122" x="6102350" y="4162425"/>
          <p14:tracePt t="14137" x="6102350" y="4232275"/>
          <p14:tracePt t="14155" x="6102350" y="4276725"/>
          <p14:tracePt t="14172" x="6102350" y="4337050"/>
          <p14:tracePt t="14188" x="6102350" y="4368800"/>
          <p14:tracePt t="14205" x="6102350" y="4391025"/>
          <p14:tracePt t="14221" x="6102350" y="4429125"/>
          <p14:tracePt t="14237" x="6105525" y="4451350"/>
          <p14:tracePt t="14254" x="6118225" y="4498975"/>
          <p14:tracePt t="14271" x="6143625" y="4562475"/>
          <p14:tracePt t="14288" x="6156325" y="4600575"/>
          <p14:tracePt t="14304" x="6169025" y="4638675"/>
          <p14:tracePt t="14321" x="6200775" y="4695825"/>
          <p14:tracePt t="14337" x="6229350" y="4752975"/>
          <p14:tracePt t="14354" x="6242050" y="4803775"/>
          <p14:tracePt t="14371" x="6283325" y="4889500"/>
          <p14:tracePt t="14388" x="6311900" y="4943475"/>
          <p14:tracePt t="14405" x="6343650" y="4981575"/>
          <p14:tracePt t="14421" x="6391275" y="5057775"/>
          <p14:tracePt t="14438" x="6451600" y="5111750"/>
          <p14:tracePt t="14455" x="6524625" y="5175250"/>
          <p14:tracePt t="14471" x="6616700" y="5251450"/>
          <p14:tracePt t="14487" x="6677025" y="5295900"/>
          <p14:tracePt t="14504" x="6724650" y="5330825"/>
          <p14:tracePt t="14521" x="6810375" y="5387975"/>
          <p14:tracePt t="14537" x="6858000" y="5416550"/>
          <p14:tracePt t="14555" x="6896100" y="5435600"/>
          <p14:tracePt t="14571" x="6937375" y="5457825"/>
          <p14:tracePt t="14587" x="6962775" y="5464175"/>
          <p14:tracePt t="14604" x="6972300" y="5464175"/>
          <p14:tracePt t="14621" x="6997700" y="5464175"/>
          <p14:tracePt t="14637" x="7019925" y="5464175"/>
          <p14:tracePt t="14654" x="7048500" y="5461000"/>
          <p14:tracePt t="14671" x="7105650" y="5435600"/>
          <p14:tracePt t="14687" x="7153275" y="5422900"/>
          <p14:tracePt t="14704" x="7207250" y="5410200"/>
          <p14:tracePt t="14721" x="7283450" y="5362575"/>
          <p14:tracePt t="14737" x="7331075" y="5334000"/>
          <p14:tracePt t="14755" x="7378700" y="5302250"/>
          <p14:tracePt t="14757" x="7397750" y="5289550"/>
          <p14:tracePt t="14771" x="7464425" y="5260975"/>
          <p14:tracePt t="14787" x="7543800" y="5219700"/>
          <p14:tracePt t="14804" x="7620000" y="5187950"/>
          <p14:tracePt t="14821" x="7721600" y="5168900"/>
          <p14:tracePt t="14837" x="7797800" y="5137150"/>
          <p14:tracePt t="14854" x="7883525" y="5111750"/>
          <p14:tracePt t="14871" x="7991475" y="5057775"/>
          <p14:tracePt t="14888" x="8048625" y="5032375"/>
          <p14:tracePt t="14904" x="8086725" y="4997450"/>
          <p14:tracePt t="14921" x="8137525" y="4959350"/>
          <p14:tracePt t="14937" x="8185150" y="4927600"/>
          <p14:tracePt t="14954" x="8232775" y="4899025"/>
          <p14:tracePt t="14971" x="8318500" y="4848225"/>
          <p14:tracePt t="14987" x="8356600" y="4822825"/>
          <p14:tracePt t="15005" x="8407400" y="4791075"/>
          <p14:tracePt t="15021" x="8439150" y="4781550"/>
          <p14:tracePt t="15037" x="8455025" y="4762500"/>
          <p14:tracePt t="15055" x="8499475" y="4721225"/>
          <p14:tracePt t="15071" x="8537575" y="4695825"/>
          <p14:tracePt t="15087" x="8594725" y="4657725"/>
          <p14:tracePt t="15105" x="8680450" y="4594225"/>
          <p14:tracePt t="15121" x="8731250" y="4549775"/>
          <p14:tracePt t="15137" x="8763000" y="4518025"/>
          <p14:tracePt t="15155" x="8810625" y="4451350"/>
          <p14:tracePt t="15171" x="8842375" y="4403725"/>
          <p14:tracePt t="15187" x="8874125" y="4327525"/>
          <p14:tracePt t="15205" x="8928100" y="4200525"/>
          <p14:tracePt t="15222" x="8959850" y="4130675"/>
          <p14:tracePt t="15238" x="8997950" y="4054475"/>
          <p14:tracePt t="15254" x="9051925" y="3829050"/>
          <p14:tracePt t="15271" x="9061450" y="3679825"/>
          <p14:tracePt t="15288" x="9055100" y="3508375"/>
          <p14:tracePt t="15305" x="9001125" y="3260725"/>
          <p14:tracePt t="15321" x="8959850" y="3162300"/>
          <p14:tracePt t="15337" x="8924925" y="3051175"/>
          <p14:tracePt t="15355" x="8864600" y="2870200"/>
          <p14:tracePt t="15371" x="8832850" y="2790825"/>
          <p14:tracePt t="15387" x="8785225" y="2711450"/>
          <p14:tracePt t="15404" x="8686800" y="2505075"/>
          <p14:tracePt t="15421" x="8616950" y="2381250"/>
          <p14:tracePt t="15437" x="8559800" y="2298700"/>
          <p14:tracePt t="15455" x="8461375" y="2184400"/>
          <p14:tracePt t="15471" x="8385175" y="2098675"/>
          <p14:tracePt t="15488" x="8340725" y="2028825"/>
          <p14:tracePt t="15504" x="8270875" y="1958975"/>
          <p14:tracePt t="15521" x="8226425" y="1917700"/>
          <p14:tracePt t="15537" x="8194675" y="1885950"/>
          <p14:tracePt t="15554" x="8134350" y="1816100"/>
          <p14:tracePt t="15571" x="8070850" y="1743075"/>
          <p14:tracePt t="15587" x="7985125" y="1670050"/>
          <p14:tracePt t="15605" x="7851775" y="1568450"/>
          <p14:tracePt t="15621" x="7791450" y="1514475"/>
          <p14:tracePt t="15637" x="7737475" y="1463675"/>
          <p14:tracePt t="15654" x="7626350" y="1384300"/>
          <p14:tracePt t="15671" x="7543800" y="1308100"/>
          <p14:tracePt t="15687" x="7448550" y="1212850"/>
          <p14:tracePt t="15704" x="7334250" y="1108075"/>
          <p14:tracePt t="15720" x="7270750" y="1054100"/>
          <p14:tracePt t="15738" x="7226300" y="1025525"/>
          <p14:tracePt t="15754" x="7169150" y="1006475"/>
          <p14:tracePt t="15771" x="7146925" y="996950"/>
          <p14:tracePt t="15788" x="7124700" y="996950"/>
          <p14:tracePt t="15805" x="7083425" y="996950"/>
          <p14:tracePt t="15821" x="7054850" y="996950"/>
          <p14:tracePt t="15838" x="7029450" y="1003300"/>
          <p14:tracePt t="15854" x="6988175" y="1022350"/>
          <p14:tracePt t="15870" x="6959600" y="1035050"/>
          <p14:tracePt t="15888" x="6911975" y="1066800"/>
          <p14:tracePt t="15904" x="6835775" y="1158875"/>
          <p14:tracePt t="15921" x="6781800" y="1228725"/>
          <p14:tracePt t="15937" x="6734175" y="1311275"/>
          <p14:tracePt t="15954" x="6635750" y="1485900"/>
          <p14:tracePt t="15971" x="6575425" y="1597025"/>
          <p14:tracePt t="15987" x="6515100" y="1711325"/>
          <p14:tracePt t="16004" x="6442075" y="1936750"/>
          <p14:tracePt t="16021" x="6400800" y="2057400"/>
          <p14:tracePt t="16039" x="6337300" y="2251075"/>
          <p14:tracePt t="16055" x="6302375" y="2403475"/>
          <p14:tracePt t="16072" x="6270625" y="2514600"/>
          <p14:tracePt t="16088" x="6210300" y="2663825"/>
          <p14:tracePt t="16104" x="6184900" y="2771775"/>
          <p14:tracePt t="16121" x="6149975" y="2901950"/>
          <p14:tracePt t="16137" x="6134100" y="2987675"/>
          <p14:tracePt t="16154" x="6111875" y="3133725"/>
          <p14:tracePt t="16171" x="6111875" y="3225800"/>
          <p14:tracePt t="16188" x="6102350" y="3365500"/>
          <p14:tracePt t="16204" x="6089650" y="3419475"/>
          <p14:tracePt t="16221" x="6083300" y="3479800"/>
          <p14:tracePt t="16237" x="6070600" y="3533775"/>
          <p14:tracePt t="16254" x="6054725" y="3644900"/>
          <p14:tracePt t="16270" x="6048375" y="3717925"/>
          <p14:tracePt t="16288" x="6042025" y="3803650"/>
          <p14:tracePt t="16304" x="6042025" y="3863975"/>
          <p14:tracePt t="16321" x="6042025" y="3933825"/>
          <p14:tracePt t="16338" x="6042025" y="4060825"/>
          <p14:tracePt t="16354" x="6042025" y="4121150"/>
          <p14:tracePt t="16371" x="6042025" y="4171950"/>
          <p14:tracePt t="16389" x="6042025" y="4276725"/>
          <p14:tracePt t="16404" x="6042025" y="4356100"/>
          <p14:tracePt t="16421" x="6045200" y="4441825"/>
          <p14:tracePt t="16438" x="6067425" y="4543425"/>
          <p14:tracePt t="16454" x="6108700" y="4641850"/>
          <p14:tracePt t="16471" x="6140450" y="4718050"/>
          <p14:tracePt t="16488" x="6213475" y="4838700"/>
          <p14:tracePt t="16504" x="6248400" y="4899025"/>
          <p14:tracePt t="16521" x="6280150" y="4937125"/>
          <p14:tracePt t="16538" x="6340475" y="5032375"/>
          <p14:tracePt t="16554" x="6388100" y="5102225"/>
          <p14:tracePt t="16571" x="6438900" y="5162550"/>
          <p14:tracePt t="16588" x="6546850" y="5280025"/>
          <p14:tracePt t="16604" x="6616700" y="5324475"/>
          <p14:tracePt t="16621" x="6677025" y="5372100"/>
          <p14:tracePt t="16637" x="6727825" y="5416550"/>
          <p14:tracePt t="16654" x="6753225" y="5429250"/>
          <p14:tracePt t="16671" x="6781800" y="5438775"/>
          <p14:tracePt t="16687" x="6848475" y="5480050"/>
          <p14:tracePt t="16704" x="6905625" y="5508625"/>
          <p14:tracePt t="16721" x="6975475" y="5546725"/>
          <p14:tracePt t="16737" x="7070725" y="5591175"/>
          <p14:tracePt t="16755" x="7105650" y="5603875"/>
          <p14:tracePt t="16771" x="7137400" y="5619750"/>
          <p14:tracePt t="16773" x="7150100" y="5619750"/>
          <p14:tracePt t="16787" x="7172325" y="5619750"/>
          <p14:tracePt t="16804" x="7200900" y="5619750"/>
          <p14:tracePt t="16821" x="7223125" y="5619750"/>
          <p14:tracePt t="16837" x="7277100" y="5616575"/>
          <p14:tracePt t="16854" x="7324725" y="5597525"/>
          <p14:tracePt t="16871" x="7359650" y="5591175"/>
          <p14:tracePt t="16888" x="7423150" y="5572125"/>
          <p14:tracePt t="16904" x="7461250" y="5559425"/>
          <p14:tracePt t="16921" x="7508875" y="5540375"/>
          <p14:tracePt t="16938" x="7581900" y="5505450"/>
          <p14:tracePt t="16954" x="7635875" y="5486400"/>
          <p14:tracePt t="16971" x="7673975" y="5467350"/>
          <p14:tracePt t="16987" x="7740650" y="5448300"/>
          <p14:tracePt t="17004" x="7791450" y="5435600"/>
          <p14:tracePt t="17020" x="7870825" y="5403850"/>
          <p14:tracePt t="17037" x="8026400" y="5362575"/>
          <p14:tracePt t="17054" x="8093075" y="5340350"/>
          <p14:tracePt t="17071" x="8159750" y="5302250"/>
          <p14:tracePt t="17087" x="8248650" y="5245100"/>
          <p14:tracePt t="17104" x="8302625" y="5216525"/>
          <p14:tracePt t="17121" x="8359775" y="5178425"/>
          <p14:tracePt t="17137" x="8435975" y="5140325"/>
          <p14:tracePt t="17154" x="8474075" y="5127625"/>
          <p14:tracePt t="17171" x="8515350" y="5102225"/>
          <p14:tracePt t="17187" x="8531225" y="5092700"/>
          <p14:tracePt t="17204" x="8553450" y="5080000"/>
          <p14:tracePt t="17221" x="8566150" y="5051425"/>
          <p14:tracePt t="17237" x="8585200" y="4994275"/>
          <p14:tracePt t="17254" x="8597900" y="4962525"/>
          <p14:tracePt t="17271" x="8616950" y="4927600"/>
          <p14:tracePt t="17272" x="8623300" y="4908550"/>
          <p14:tracePt t="17287" x="8632825" y="4883150"/>
          <p14:tracePt t="17303" x="8645525" y="4854575"/>
          <p14:tracePt t="17321" x="8670925" y="4816475"/>
          <p14:tracePt t="17338" x="8689975" y="4778375"/>
          <p14:tracePt t="17353" x="8709025" y="4714875"/>
          <p14:tracePt t="17371" x="8740775" y="4600575"/>
          <p14:tracePt t="17387" x="8753475" y="4537075"/>
          <p14:tracePt t="17404" x="8753475" y="4502150"/>
          <p14:tracePt t="17422" x="8772525" y="4467225"/>
          <p14:tracePt t="17438" x="8785225" y="4429125"/>
          <p14:tracePt t="17454" x="8804275" y="4381500"/>
          <p14:tracePt t="17471" x="8816975" y="4318000"/>
          <p14:tracePt t="17487" x="8816975" y="4257675"/>
          <p14:tracePt t="17504" x="8816975" y="4213225"/>
          <p14:tracePt t="17521" x="8816975" y="4152900"/>
          <p14:tracePt t="17537" x="8816975" y="4102100"/>
          <p14:tracePt t="17554" x="8816975" y="4041775"/>
          <p14:tracePt t="17572" x="8813800" y="3924300"/>
          <p14:tracePt t="17587" x="8791575" y="3870325"/>
          <p14:tracePt t="17604" x="8778875" y="3806825"/>
          <p14:tracePt t="17621" x="8705850" y="3625850"/>
          <p14:tracePt t="17637" x="8651875" y="3457575"/>
          <p14:tracePt t="17654" x="8591550" y="3333750"/>
          <p14:tracePt t="17671" x="8499475" y="3117850"/>
          <p14:tracePt t="17687" x="8435975" y="2971800"/>
          <p14:tracePt t="17705" x="8404225" y="2886075"/>
          <p14:tracePt t="17721" x="8334375" y="2692400"/>
          <p14:tracePt t="17738" x="8280400" y="2527300"/>
          <p14:tracePt t="17755" x="8235950" y="2416175"/>
          <p14:tracePt t="17772" x="8143875" y="2178050"/>
          <p14:tracePt t="17788" x="8108950" y="2057400"/>
          <p14:tracePt t="17804" x="8070850" y="1978025"/>
          <p14:tracePt t="17821" x="8023225" y="1851025"/>
          <p14:tracePt t="17837" x="7985125" y="1771650"/>
          <p14:tracePt t="17854" x="7953375" y="1692275"/>
          <p14:tracePt t="17871" x="7912100" y="1609725"/>
          <p14:tracePt t="17887" x="7886700" y="1571625"/>
          <p14:tracePt t="17904" x="7851775" y="1530350"/>
          <p14:tracePt t="17920" x="7813675" y="1470025"/>
          <p14:tracePt t="17938" x="7781925" y="1447800"/>
          <p14:tracePt t="17954" x="7772400" y="1422400"/>
          <p14:tracePt t="17970" x="7756525" y="1409700"/>
          <p14:tracePt t="17987" x="7740650" y="1403350"/>
          <p14:tracePt t="18004" x="7731125" y="1397000"/>
          <p14:tracePt t="18021" x="7699375" y="1387475"/>
          <p14:tracePt t="18038" x="7651750" y="1365250"/>
          <p14:tracePt t="18054" x="7607300" y="1352550"/>
          <p14:tracePt t="18071" x="7550150" y="1336675"/>
          <p14:tracePt t="18087" x="7527925" y="1323975"/>
          <p14:tracePt t="18104" x="7502525" y="1311275"/>
          <p14:tracePt t="18120" x="7470775" y="1298575"/>
          <p14:tracePt t="18137" x="7432675" y="1285875"/>
          <p14:tracePt t="18154" x="7366000" y="1263650"/>
          <p14:tracePt t="18171" x="7239000" y="1209675"/>
          <p14:tracePt t="18187" x="7175500" y="1193800"/>
          <p14:tracePt t="18204" x="7137400" y="1181100"/>
          <p14:tracePt t="18220" x="7108825" y="1174750"/>
          <p14:tracePt t="18237" x="7092950" y="1174750"/>
          <p14:tracePt t="18254" x="7083425" y="1174750"/>
          <p14:tracePt t="18271" x="7070725" y="1174750"/>
          <p14:tracePt t="18287" x="7061200" y="1174750"/>
          <p14:tracePt t="18303" x="7045325" y="1184275"/>
          <p14:tracePt t="18321" x="7029450" y="1196975"/>
          <p14:tracePt t="18338" x="7019925" y="1206500"/>
          <p14:tracePt t="18355" x="6985000" y="1247775"/>
          <p14:tracePt t="18372" x="6965950" y="1295400"/>
          <p14:tracePt t="18388" x="6953250" y="1333500"/>
          <p14:tracePt t="18405" x="6927850" y="1390650"/>
          <p14:tracePt t="18421" x="6911975" y="1450975"/>
          <p14:tracePt t="18437" x="6883400" y="1530350"/>
          <p14:tracePt t="18454" x="6826250" y="1666875"/>
          <p14:tracePt t="18470" x="6810375" y="1752600"/>
          <p14:tracePt t="18487" x="6794500" y="1851025"/>
          <p14:tracePt t="18505" x="6759575" y="2028825"/>
          <p14:tracePt t="18521" x="6743700" y="2133600"/>
          <p14:tracePt t="18537" x="6743700" y="2251075"/>
          <p14:tracePt t="18554" x="6743700" y="2457450"/>
          <p14:tracePt t="18570" x="6743700" y="2584450"/>
          <p14:tracePt t="18587" x="6724650" y="2711450"/>
          <p14:tracePt t="18605" x="6689725" y="2933700"/>
          <p14:tracePt t="18621" x="6683375" y="3038475"/>
          <p14:tracePt t="18637" x="6667500" y="3146425"/>
          <p14:tracePt t="18654" x="6667500" y="3308350"/>
          <p14:tracePt t="18671" x="6667500" y="3390900"/>
          <p14:tracePt t="18687" x="6667500" y="3463925"/>
          <p14:tracePt t="18704" x="6651625" y="3571875"/>
          <p14:tracePt t="18720" x="6638925" y="3635375"/>
          <p14:tracePt t="18738" x="6613525" y="3711575"/>
          <p14:tracePt t="18754" x="6594475" y="3781425"/>
          <p14:tracePt t="18770" x="6581775" y="3813175"/>
          <p14:tracePt t="18787" x="6572250" y="3841750"/>
          <p14:tracePt t="18790" x="6565900" y="3854450"/>
          <p14:tracePt t="18804" x="6553200" y="3886200"/>
          <p14:tracePt t="18820" x="6553200" y="3895725"/>
          <p14:tracePt t="18837" x="6553200" y="3905250"/>
          <p14:tracePt t="18854" x="6553200" y="3921125"/>
          <p14:tracePt t="18870" x="6562725" y="3949700"/>
          <p14:tracePt t="18887" x="6572250" y="3971925"/>
          <p14:tracePt t="18904" x="6607175" y="4038600"/>
          <p14:tracePt t="18920" x="6661150" y="4108450"/>
          <p14:tracePt t="18937" x="6746875" y="4184650"/>
          <p14:tracePt t="18954" x="6915150" y="4327525"/>
          <p14:tracePt t="18970" x="7029450" y="4397375"/>
          <p14:tracePt t="18988" x="7188200" y="4479925"/>
          <p14:tracePt t="19004" x="7394575" y="4581525"/>
          <p14:tracePt t="19021" x="7515225" y="4622800"/>
          <p14:tracePt t="19037" x="7613650" y="4648200"/>
          <p14:tracePt t="19054" x="7756525" y="4670425"/>
          <p14:tracePt t="19070" x="7832725" y="4695825"/>
          <p14:tracePt t="19088" x="7896225" y="4708525"/>
          <p14:tracePt t="19104" x="7969250" y="4727575"/>
          <p14:tracePt t="19121" x="7997825" y="4740275"/>
          <p14:tracePt t="19138" x="8023225" y="4759325"/>
          <p14:tracePt t="19631" x="8042275" y="4756150"/>
          <p14:tracePt t="19638" x="8061325" y="4749800"/>
          <p14:tracePt t="19645" x="8086725" y="4743450"/>
          <p14:tracePt t="19654" x="8105775" y="4737100"/>
          <p14:tracePt t="19671" x="8137525" y="4724400"/>
          <p14:tracePt t="19704" x="8232775" y="4670425"/>
          <p14:tracePt t="19738" x="8343900" y="4625975"/>
          <p14:tracePt t="19755" x="8372475" y="4613275"/>
          <p14:tracePt t="19771" x="8413750" y="4594225"/>
          <p14:tracePt t="19789" x="8448675" y="4552950"/>
          <p14:tracePt t="19805" x="8480425" y="4533900"/>
          <p14:tracePt t="19821" x="8505825" y="4521200"/>
          <p14:tracePt t="19839" x="8540750" y="4489450"/>
          <p14:tracePt t="19854" x="8556625" y="4479925"/>
          <p14:tracePt t="19870" x="8572500" y="4470400"/>
          <p14:tracePt t="19887" x="8613775" y="4438650"/>
          <p14:tracePt t="19904" x="8623300" y="4422775"/>
          <p14:tracePt t="19920" x="8636000" y="4400550"/>
          <p14:tracePt t="19937" x="8655050" y="4337050"/>
          <p14:tracePt t="19953" x="8651875" y="4292600"/>
          <p14:tracePt t="19970" x="8632825" y="4244975"/>
          <p14:tracePt t="19987" x="8616950" y="4210050"/>
          <p14:tracePt t="20003" x="8604250" y="4178300"/>
          <p14:tracePt t="20020" x="8578850" y="4162425"/>
          <p14:tracePt t="20037" x="8543925" y="4117975"/>
          <p14:tracePt t="20054" x="8512175" y="4086225"/>
          <p14:tracePt t="20070" x="8477250" y="4038600"/>
          <p14:tracePt t="20088" x="8404225" y="3965575"/>
          <p14:tracePt t="20104" x="8362950" y="3914775"/>
          <p14:tracePt t="20120" x="8334375" y="3876675"/>
          <p14:tracePt t="20137" x="8305800" y="3835400"/>
          <p14:tracePt t="20154" x="8293100" y="3810000"/>
          <p14:tracePt t="20170" x="8286750" y="3787775"/>
          <p14:tracePt t="20187" x="8286750" y="3756025"/>
          <p14:tracePt t="20204" x="8286750" y="3724275"/>
          <p14:tracePt t="20220" x="8286750" y="3705225"/>
          <p14:tracePt t="20237" x="8286750" y="3663950"/>
          <p14:tracePt t="20254" x="8289925" y="3654425"/>
          <p14:tracePt t="20270" x="8299450" y="3644900"/>
          <p14:tracePt t="20287" x="8337550" y="3619500"/>
          <p14:tracePt t="20304" x="8362950" y="3616325"/>
          <p14:tracePt t="20321" x="8397875" y="3616325"/>
          <p14:tracePt t="20337" x="8470900" y="3625850"/>
          <p14:tracePt t="20354" x="8537575" y="3663950"/>
          <p14:tracePt t="20371" x="8585200" y="3689350"/>
          <p14:tracePt t="20387" x="8642350" y="3733800"/>
          <p14:tracePt t="20404" x="8658225" y="3752850"/>
          <p14:tracePt t="20421" x="8670925" y="3762375"/>
          <p14:tracePt t="20437" x="8683625" y="3781425"/>
          <p14:tracePt t="20454" x="8699500" y="3794125"/>
          <p14:tracePt t="20471" x="8709025" y="3806825"/>
          <p14:tracePt t="20488" x="8709025" y="3813175"/>
          <p14:tracePt t="20537" x="8715375" y="3813175"/>
          <p14:tracePt t="20544" x="8718550" y="3822700"/>
          <p14:tracePt t="20554" x="8724900" y="3829050"/>
          <p14:tracePt t="20571" x="8750300" y="3838575"/>
          <p14:tracePt t="20587" x="8775700" y="3851275"/>
          <p14:tracePt t="20604" x="8804275" y="3854450"/>
          <p14:tracePt t="20621" x="8839200" y="3879850"/>
          <p14:tracePt t="20638" x="8870950" y="3886200"/>
          <p14:tracePt t="20655" x="8886825" y="3892550"/>
          <p14:tracePt t="20672" x="8912225" y="3902075"/>
          <p14:tracePt t="20687" x="8928100" y="3902075"/>
          <p14:tracePt t="20703" x="8943975" y="3905250"/>
          <p14:tracePt t="20721" x="8959850" y="3911600"/>
          <p14:tracePt t="20737" x="8972550" y="3911600"/>
          <p14:tracePt t="20754" x="8978900" y="3911600"/>
          <p14:tracePt t="20787" x="8978900" y="3908425"/>
          <p14:tracePt t="20803" x="8966200" y="3898900"/>
          <p14:tracePt t="20821" x="8947150" y="3883025"/>
          <p14:tracePt t="20837" x="8934450" y="3867150"/>
          <p14:tracePt t="20854" x="8924925" y="3863975"/>
          <p14:tracePt t="20871" x="8915400" y="3863975"/>
          <p14:tracePt t="20907" x="8915400" y="3870325"/>
          <p14:tracePt t="20921" x="8928100" y="3886200"/>
          <p14:tracePt t="20936" x="8934450" y="3895725"/>
          <p14:tracePt t="20954" x="8943975" y="3905250"/>
          <p14:tracePt t="20971" x="8959850" y="3933825"/>
          <p14:tracePt t="20987" x="8975725" y="3949700"/>
          <p14:tracePt t="21005" x="8985250" y="3965575"/>
          <p14:tracePt t="21021" x="9001125" y="3987800"/>
          <p14:tracePt t="21037" x="9010650" y="3997325"/>
          <p14:tracePt t="21054" x="9017000" y="4006850"/>
          <p14:tracePt t="21070" x="9026525" y="4022725"/>
          <p14:tracePt t="21271" x="9010650" y="4000500"/>
          <p14:tracePt t="21278" x="9001125" y="3987800"/>
          <p14:tracePt t="21288" x="8988425" y="3975100"/>
          <p14:tracePt t="21304" x="8963025" y="3943350"/>
          <p14:tracePt t="21321" x="8918575" y="3908425"/>
          <p14:tracePt t="21336" x="8893175" y="3876675"/>
          <p14:tracePt t="21354" x="8861425" y="3851275"/>
          <p14:tracePt t="21370" x="8839200" y="3806825"/>
          <p14:tracePt t="21387" x="8820150" y="3784600"/>
          <p14:tracePt t="21403" x="8807450" y="3759200"/>
          <p14:tracePt t="21420" x="8794750" y="3746500"/>
          <p14:tracePt t="21436" x="8785225" y="3736975"/>
          <p14:tracePt t="21454" x="8769350" y="3721100"/>
          <p14:tracePt t="21470" x="8756650" y="3698875"/>
          <p14:tracePt t="21487" x="8747125" y="3689350"/>
          <p14:tracePt t="21504" x="8737600" y="3679825"/>
          <p14:tracePt t="21520" x="8734425" y="3660775"/>
          <p14:tracePt t="21537" x="8728075" y="3651250"/>
          <p14:tracePt t="21554" x="8728075" y="3641725"/>
          <p14:tracePt t="21570" x="8712200" y="3625850"/>
          <p14:tracePt t="21587" x="8702675" y="3603625"/>
          <p14:tracePt t="21604" x="8689975" y="3571875"/>
          <p14:tracePt t="21620" x="8648700" y="3498850"/>
          <p14:tracePt t="21636" x="8623300" y="3441700"/>
          <p14:tracePt t="21654" x="8575675" y="3375025"/>
          <p14:tracePt t="21670" x="8550275" y="3336925"/>
          <p14:tracePt t="21687" x="8518525" y="3311525"/>
          <p14:tracePt t="21704" x="8502650" y="3295650"/>
          <p14:tracePt t="21721" x="8480425" y="3273425"/>
          <p14:tracePt t="21737" x="8448675" y="3248025"/>
          <p14:tracePt t="21754" x="8420100" y="3213100"/>
          <p14:tracePt t="21770" x="8388350" y="3194050"/>
          <p14:tracePt t="21787" x="8378825" y="3184525"/>
          <p14:tracePt t="21804" x="8362950" y="3162300"/>
          <p14:tracePt t="21820" x="8347075" y="3159125"/>
          <p14:tracePt t="21837" x="8343900" y="3159125"/>
          <p14:tracePt t="22047" x="8350250" y="3159125"/>
          <p14:tracePt t="22055" x="8356600" y="3171825"/>
          <p14:tracePt t="22061" x="8359775" y="3178175"/>
          <p14:tracePt t="22070" x="8366125" y="3181350"/>
          <p14:tracePt t="22087" x="8375650" y="3190875"/>
          <p14:tracePt t="22104" x="8394700" y="3206750"/>
          <p14:tracePt t="22121" x="8413750" y="3222625"/>
          <p14:tracePt t="22137" x="8423275" y="3232150"/>
          <p14:tracePt t="22153" x="8448675" y="3254375"/>
          <p14:tracePt t="22170" x="8480425" y="3286125"/>
          <p14:tracePt t="22187" x="8499475" y="3311525"/>
          <p14:tracePt t="22204" x="8537575" y="3352800"/>
          <p14:tracePt t="22221" x="8547100" y="3378200"/>
          <p14:tracePt t="22237" x="8556625" y="3387725"/>
          <p14:tracePt t="22254" x="8578850" y="3413125"/>
          <p14:tracePt t="22270" x="8588375" y="3422650"/>
          <p14:tracePt t="22287" x="8597900" y="3435350"/>
          <p14:tracePt t="22304" x="8604250" y="3454400"/>
          <p14:tracePt t="22320" x="8607425" y="3463925"/>
          <p14:tracePt t="22337" x="8607425" y="3473450"/>
          <p14:tracePt t="22354" x="8607425" y="3489325"/>
          <p14:tracePt t="22412" x="8601075" y="3489325"/>
          <p14:tracePt t="22419" x="8597900" y="3489325"/>
          <p14:tracePt t="22426" x="8591550" y="3486150"/>
          <p14:tracePt t="22437" x="8588375" y="3482975"/>
          <p14:tracePt t="22454" x="8562975" y="3432175"/>
          <p14:tracePt t="22470" x="8543925" y="3394075"/>
          <p14:tracePt t="22487" x="8524875" y="3349625"/>
          <p14:tracePt t="22504" x="8486775" y="3289300"/>
          <p14:tracePt t="22521" x="8467725" y="3257550"/>
          <p14:tracePt t="22538" x="8455025" y="3228975"/>
          <p14:tracePt t="22554" x="8432800" y="3213100"/>
          <p14:tracePt t="22571" x="8423275" y="3203575"/>
          <p14:tracePt t="22588" x="8420100" y="3187700"/>
          <p14:tracePt t="22632" x="8413750" y="3187700"/>
          <p14:tracePt t="22689" x="8410575" y="3187700"/>
          <p14:tracePt t="22817" x="8416925" y="3187700"/>
          <p14:tracePt t="22824" x="8420100" y="3194050"/>
          <p14:tracePt t="22837" x="8426450" y="3200400"/>
          <p14:tracePt t="22854" x="8483600" y="3232150"/>
          <p14:tracePt t="22870" x="8531225" y="3273425"/>
          <p14:tracePt t="22887" x="8601075" y="3343275"/>
          <p14:tracePt t="22903" x="8642350" y="3378200"/>
          <p14:tracePt t="22920" x="8674100" y="3409950"/>
          <p14:tracePt t="22937" x="8702675" y="3438525"/>
          <p14:tracePt t="22954" x="8718550" y="3454400"/>
          <p14:tracePt t="22971" x="8728075" y="3463925"/>
          <p14:tracePt t="22987" x="8737600" y="3479800"/>
          <p14:tracePt t="23003" x="8737600" y="3482975"/>
          <p14:tracePt t="23052" x="8734425" y="3482975"/>
          <p14:tracePt t="23059" x="8731250" y="3476625"/>
          <p14:tracePt t="23070" x="8721725" y="3467100"/>
          <p14:tracePt t="23087" x="8667750" y="3406775"/>
          <p14:tracePt t="23103" x="8623300" y="3355975"/>
          <p14:tracePt t="23120" x="8597900" y="3324225"/>
          <p14:tracePt t="23137" x="8553450" y="3279775"/>
          <p14:tracePt t="23153" x="8531225" y="3254375"/>
          <p14:tracePt t="23170" x="8483600" y="3222625"/>
          <p14:tracePt t="23188" x="8416925" y="3175000"/>
          <p14:tracePt t="23203" x="8378825" y="3149600"/>
          <p14:tracePt t="23220" x="8353425" y="3136900"/>
          <p14:tracePt t="23237" x="8337550" y="3117850"/>
          <p14:tracePt t="23254" x="8328025" y="3117850"/>
          <p14:tracePt t="23270" x="8318500" y="3117850"/>
          <p14:tracePt t="23303" x="8328025" y="3117850"/>
          <p14:tracePt t="23320" x="8337550" y="3117850"/>
          <p14:tracePt t="23336" x="8366125" y="3136900"/>
          <p14:tracePt t="23353" x="8394700" y="3149600"/>
          <p14:tracePt t="23370" x="8432800" y="3175000"/>
          <p14:tracePt t="23386" x="8534400" y="3267075"/>
          <p14:tracePt t="23403" x="8597900" y="3330575"/>
          <p14:tracePt t="23420" x="8658225" y="3390900"/>
          <p14:tracePt t="23436" x="8715375" y="3448050"/>
          <p14:tracePt t="23453" x="8731250" y="3463925"/>
          <p14:tracePt t="23470" x="8747125" y="3479800"/>
          <p14:tracePt t="23487" x="8753475" y="3495675"/>
          <p14:tracePt t="23504" x="8753475" y="3498850"/>
          <p14:tracePt t="23965" x="8750300" y="3492500"/>
          <p14:tracePt t="23972" x="8743950" y="3482975"/>
          <p14:tracePt t="23978" x="8737600" y="3463925"/>
          <p14:tracePt t="23987" x="8734425" y="3451225"/>
          <p14:tracePt t="24003" x="8721725" y="3429000"/>
          <p14:tracePt t="24021" x="8696325" y="3384550"/>
          <p14:tracePt t="24037" x="8674100" y="3362325"/>
          <p14:tracePt t="24070" x="8610600" y="3286125"/>
          <p14:tracePt t="24103" x="8559800" y="3235325"/>
          <p14:tracePt t="24121" x="8515350" y="3171825"/>
          <p14:tracePt t="24137" x="8480425" y="3121025"/>
          <p14:tracePt t="24154" x="8429625" y="3070225"/>
          <p14:tracePt t="24171" x="8359775" y="3000375"/>
          <p14:tracePt t="24186" x="8318500" y="2962275"/>
          <p14:tracePt t="24203" x="8267700" y="2911475"/>
          <p14:tracePt t="24221" x="8181975" y="2806700"/>
          <p14:tracePt t="24237" x="8128000" y="2736850"/>
          <p14:tracePt t="24254" x="8083550" y="2676525"/>
          <p14:tracePt t="24271" x="8039100" y="2632075"/>
          <p14:tracePt t="24287" x="8020050" y="2609850"/>
          <p14:tracePt t="24303" x="8010525" y="2600325"/>
          <p14:tracePt t="24320" x="7994650" y="2571750"/>
          <p14:tracePt t="24337" x="7981950" y="2549525"/>
          <p14:tracePt t="24353" x="7966075" y="2530475"/>
          <p14:tracePt t="24370" x="7937500" y="2495550"/>
          <p14:tracePt t="24386" x="7905750" y="2476500"/>
          <p14:tracePt t="24404" x="7883525" y="2460625"/>
          <p14:tracePt t="24420" x="7832725" y="2435225"/>
          <p14:tracePt t="24436" x="7766050" y="2403475"/>
          <p14:tracePt t="24453" x="7673975" y="2365375"/>
          <p14:tracePt t="24471" x="7578725" y="2311400"/>
          <p14:tracePt t="24488" x="7540625" y="2298700"/>
          <p14:tracePt t="24504" x="7518400" y="2289175"/>
          <p14:tracePt t="24520" x="7502525" y="2289175"/>
          <p14:tracePt t="24537" x="7486650" y="2289175"/>
          <p14:tracePt t="24553" x="7477125" y="2289175"/>
          <p14:tracePt t="24587" x="7477125" y="2298700"/>
          <p14:tracePt t="24604" x="7477125" y="2314575"/>
          <p14:tracePt t="24621" x="7486650" y="2343150"/>
          <p14:tracePt t="24637" x="7518400" y="2374900"/>
          <p14:tracePt t="24653" x="7578725" y="2419350"/>
          <p14:tracePt t="24670" x="7683500" y="2470150"/>
          <p14:tracePt t="24686" x="7753350" y="2501900"/>
          <p14:tracePt t="24703" x="7820025" y="2540000"/>
          <p14:tracePt t="24720" x="7924800" y="2584450"/>
          <p14:tracePt t="24736" x="7994650" y="2622550"/>
          <p14:tracePt t="24753" x="8042275" y="2647950"/>
          <p14:tracePt t="24770" x="8086725" y="2692400"/>
          <p14:tracePt t="24786" x="8108950" y="2717800"/>
          <p14:tracePt t="24803" x="8128000" y="2746375"/>
          <p14:tracePt t="24820" x="8150225" y="2778125"/>
          <p14:tracePt t="24836" x="8162925" y="2790825"/>
          <p14:tracePt t="24854" x="8162925" y="2803525"/>
          <p14:tracePt t="24870" x="8162925" y="2806700"/>
          <p14:tracePt t="24913" x="8162925" y="2800350"/>
          <p14:tracePt t="24920" x="8162925" y="2794000"/>
          <p14:tracePt t="24936" x="8159750" y="2768600"/>
          <p14:tracePt t="24954" x="8140700" y="2724150"/>
          <p14:tracePt t="24970" x="8121650" y="2701925"/>
          <p14:tracePt t="24987" x="8112125" y="2686050"/>
          <p14:tracePt t="25003" x="8102600" y="2663825"/>
          <p14:tracePt t="25020" x="8086725" y="2644775"/>
          <p14:tracePt t="25036" x="8077200" y="2632075"/>
          <p14:tracePt t="25053" x="8067675" y="2622550"/>
          <p14:tracePt t="25070" x="8058150" y="2597150"/>
          <p14:tracePt t="25086" x="8058150" y="2581275"/>
          <p14:tracePt t="25104" x="8032750" y="2546350"/>
          <p14:tracePt t="25120" x="8029575" y="2530475"/>
          <p14:tracePt t="25136" x="8016875" y="2498725"/>
          <p14:tracePt t="25154" x="8001000" y="2473325"/>
          <p14:tracePt t="25170" x="7988300" y="2441575"/>
          <p14:tracePt t="25187" x="7969250" y="2425700"/>
          <p14:tracePt t="25204" x="7956550" y="2400300"/>
          <p14:tracePt t="25219" x="7943850" y="2374900"/>
          <p14:tracePt t="25237" x="7934325" y="2359025"/>
          <p14:tracePt t="25254" x="7912100" y="2343150"/>
          <p14:tracePt t="25270" x="7902575" y="2324100"/>
          <p14:tracePt t="25286" x="7893050" y="2308225"/>
          <p14:tracePt t="25304" x="7867650" y="2273300"/>
          <p14:tracePt t="25320" x="7858125" y="2247900"/>
          <p14:tracePt t="25336" x="7839075" y="2216150"/>
          <p14:tracePt t="25355" x="7800975" y="2181225"/>
          <p14:tracePt t="25370" x="7781925" y="2139950"/>
          <p14:tracePt t="25386" x="7769225" y="2117725"/>
          <p14:tracePt t="25404" x="7747000" y="2076450"/>
          <p14:tracePt t="25420" x="7737475" y="2066925"/>
          <p14:tracePt t="25436" x="7727950" y="2054225"/>
          <p14:tracePt t="25453" x="7712075" y="2035175"/>
          <p14:tracePt t="25469" x="7696200" y="2019300"/>
          <p14:tracePt t="25486" x="7686675" y="2003425"/>
          <p14:tracePt t="25503" x="7667625" y="1968500"/>
          <p14:tracePt t="25520" x="7658100" y="1946275"/>
          <p14:tracePt t="25537" x="7639050" y="1914525"/>
          <p14:tracePt t="25554" x="7620000" y="1879600"/>
          <p14:tracePt t="25570" x="7613650" y="1857375"/>
          <p14:tracePt t="25586" x="7610475" y="1841500"/>
          <p14:tracePt t="25603" x="7604125" y="1809750"/>
          <p14:tracePt t="25620" x="7600950" y="1793875"/>
          <p14:tracePt t="25637" x="7594600" y="1778000"/>
          <p14:tracePt t="25653" x="7578725" y="1755775"/>
          <p14:tracePt t="25670" x="7569200" y="1746250"/>
          <p14:tracePt t="25686" x="7559675" y="1736725"/>
          <p14:tracePt t="25703" x="7543800" y="1711325"/>
          <p14:tracePt t="25720" x="7524750" y="1692275"/>
          <p14:tracePt t="25738" x="7515225" y="1676400"/>
          <p14:tracePt t="25754" x="7496175" y="1635125"/>
          <p14:tracePt t="25770" x="7486650" y="1609725"/>
          <p14:tracePt t="25786" x="7467600" y="1581150"/>
          <p14:tracePt t="25803" x="7451725" y="1558925"/>
          <p14:tracePt t="25820" x="7435850" y="1549400"/>
          <p14:tracePt t="25836" x="7410450" y="1524000"/>
          <p14:tracePt t="25853" x="7397750" y="1508125"/>
          <p14:tracePt t="25870" x="7385050" y="1498600"/>
          <p14:tracePt t="25886" x="7375525" y="1495425"/>
          <p14:tracePt t="25903" x="7356475" y="1489075"/>
          <p14:tracePt t="25919" x="7346950" y="1489075"/>
          <p14:tracePt t="25936" x="7337425" y="1489075"/>
          <p14:tracePt t="25953" x="7337425" y="1479550"/>
          <p14:tracePt t="26009" x="7337425" y="1473200"/>
          <p14:tracePt t="26294" x="7327900" y="1473200"/>
          <p14:tracePt t="26324" x="7321550" y="1473200"/>
          <p14:tracePt t="26337" x="7318375" y="1473200"/>
          <p14:tracePt t="26352" x="7312025" y="1476375"/>
          <p14:tracePt t="26358" x="7305675" y="1476375"/>
          <p14:tracePt t="26370" x="7302500" y="1485900"/>
          <p14:tracePt t="26404" x="7270750" y="1485900"/>
          <p14:tracePt t="26437" x="7248525" y="1485900"/>
          <p14:tracePt t="26453" x="7239000" y="1485900"/>
          <p14:tracePt t="26470" x="7216775" y="1485900"/>
          <p14:tracePt t="26487" x="7181850" y="1466850"/>
          <p14:tracePt t="26503" x="7150100" y="1454150"/>
          <p14:tracePt t="26520" x="7118350" y="1441450"/>
          <p14:tracePt t="26537" x="7070725" y="1409700"/>
          <p14:tracePt t="26553" x="7038975" y="1397000"/>
          <p14:tracePt t="26570" x="7007225" y="1377950"/>
          <p14:tracePt t="26587" x="6965950" y="1355725"/>
          <p14:tracePt t="26603" x="6940550" y="1343025"/>
          <p14:tracePt t="26620" x="6931025" y="1333500"/>
          <p14:tracePt t="26637" x="6911975" y="1327150"/>
          <p14:tracePt t="26653" x="6902450" y="1327150"/>
          <p14:tracePt t="26670" x="6892925" y="1327150"/>
          <p14:tracePt t="26686" x="6886575" y="1327150"/>
          <p14:tracePt t="26719" x="6883400" y="1327150"/>
          <p14:tracePt t="26736" x="6861175" y="1327150"/>
          <p14:tracePt t="26754" x="6858000" y="1327150"/>
          <p14:tracePt t="26770" x="6848475" y="1327150"/>
          <p14:tracePt t="26786" x="6838950" y="1327150"/>
          <p14:tracePt t="26803" x="6832600" y="1327150"/>
          <p14:tracePt t="26836" x="6823075" y="1327150"/>
          <p14:tracePt t="26872" x="6816725" y="1327150"/>
          <p14:tracePt t="26879" x="6813550" y="1323975"/>
          <p14:tracePt t="26886" x="6807200" y="1317625"/>
          <p14:tracePt t="26903" x="6797675" y="1301750"/>
          <p14:tracePt t="26920" x="6788150" y="1292225"/>
          <p14:tracePt t="26937" x="6769100" y="1282700"/>
          <p14:tracePt t="27165" x="6775450" y="1282700"/>
          <p14:tracePt t="27172" x="6784975" y="1282700"/>
          <p14:tracePt t="27186" x="6810375" y="1276350"/>
          <p14:tracePt t="27203" x="6832600" y="1273175"/>
          <p14:tracePt t="27220" x="6854825" y="1254125"/>
          <p14:tracePt t="27236" x="6889750" y="1244600"/>
          <p14:tracePt t="27253" x="6911975" y="1238250"/>
          <p14:tracePt t="27270" x="6962775" y="1225550"/>
          <p14:tracePt t="27286" x="6991350" y="1219200"/>
          <p14:tracePt t="27303" x="7019925" y="1212850"/>
          <p14:tracePt t="27320" x="7061200" y="1200150"/>
          <p14:tracePt t="27336" x="7086600" y="1187450"/>
          <p14:tracePt t="27353" x="7124700" y="1174750"/>
          <p14:tracePt t="27356" x="7140575" y="1174750"/>
          <p14:tracePt t="27370" x="7153275" y="1174750"/>
          <p14:tracePt t="27386" x="7194550" y="1174750"/>
          <p14:tracePt t="27403" x="7204075" y="1174750"/>
          <p14:tracePt t="27421" x="7216775" y="1174750"/>
          <p14:tracePt t="27436" x="7223125" y="1174750"/>
          <p14:tracePt t="27764" x="7219950" y="1171575"/>
          <p14:tracePt t="27771" x="7216775" y="1165225"/>
          <p14:tracePt t="27786" x="7204075" y="1162050"/>
          <p14:tracePt t="27803" x="7194550" y="1152525"/>
          <p14:tracePt t="27819" x="7181850" y="1152525"/>
          <p14:tracePt t="27836" x="7172325" y="1152525"/>
          <p14:tracePt t="27870" x="7140575" y="1152525"/>
          <p14:tracePt t="27903" x="7121525" y="1152525"/>
          <p14:tracePt t="27920" x="7102475" y="1152525"/>
          <p14:tracePt t="27936" x="7092950" y="1152525"/>
          <p14:tracePt t="27953" x="7083425" y="1152525"/>
          <p14:tracePt t="27970" x="7067550" y="1152525"/>
          <p14:tracePt t="27987" x="7051675" y="1152525"/>
          <p14:tracePt t="28003" x="7032625" y="1152525"/>
          <p14:tracePt t="28020" x="6991350" y="1152525"/>
          <p14:tracePt t="28036" x="6969125" y="1152525"/>
          <p14:tracePt t="28053" x="6959600" y="1152525"/>
          <p14:tracePt t="28070" x="6940550" y="1152525"/>
          <p14:tracePt t="28086" x="6931025" y="1152525"/>
          <p14:tracePt t="28103" x="6918325" y="1152525"/>
          <p14:tracePt t="28121" x="6880225" y="1152525"/>
          <p14:tracePt t="28137" x="6858000" y="1152525"/>
          <p14:tracePt t="28153" x="6829425" y="1152525"/>
          <p14:tracePt t="28169" x="6800850" y="1152525"/>
          <p14:tracePt t="28186" x="6791325" y="1152525"/>
          <p14:tracePt t="28203" x="6775450" y="1152525"/>
          <p14:tracePt t="28219" x="6762750" y="1152525"/>
          <p14:tracePt t="28236" x="6756400" y="1152525"/>
          <p14:tracePt t="28253" x="6753225" y="1152525"/>
          <p14:tracePt t="28525" x="6753225" y="1158875"/>
          <p14:tracePt t="28554" x="6753225" y="1162050"/>
          <p14:tracePt t="28783" x="6753225" y="1187450"/>
          <p14:tracePt t="28789" x="6756400" y="1228725"/>
          <p14:tracePt t="28803" x="6765925" y="1323975"/>
          <p14:tracePt t="28819" x="6784975" y="1498600"/>
          <p14:tracePt t="28836" x="6784975" y="1635125"/>
          <p14:tracePt t="28853" x="6784975" y="1952625"/>
          <p14:tracePt t="28870" x="6784975" y="2136775"/>
          <p14:tracePt t="28903" x="6784975" y="2679700"/>
          <p14:tracePt t="28938" x="6791325" y="3127375"/>
          <p14:tracePt t="28954" x="6810375" y="3413125"/>
          <p14:tracePt t="28970" x="6810375" y="3562350"/>
          <p14:tracePt t="28986" x="6810375" y="3686175"/>
          <p14:tracePt t="29003" x="6810375" y="3892550"/>
          <p14:tracePt t="29020" x="6797675" y="3978275"/>
          <p14:tracePt t="29036" x="6791325" y="4064000"/>
          <p14:tracePt t="29053" x="6791325" y="4181475"/>
          <p14:tracePt t="29070" x="6791325" y="4273550"/>
          <p14:tracePt t="29086" x="6791325" y="4356100"/>
          <p14:tracePt t="29103" x="6791325" y="4451350"/>
          <p14:tracePt t="29120" x="6791325" y="4521200"/>
          <p14:tracePt t="29136" x="6778625" y="4594225"/>
          <p14:tracePt t="29153" x="6765925" y="4667250"/>
          <p14:tracePt t="29170" x="6759575" y="4705350"/>
          <p14:tracePt t="29186" x="6759575" y="4727575"/>
          <p14:tracePt t="29203" x="6759575" y="4752975"/>
          <p14:tracePt t="29219" x="6759575" y="4762500"/>
          <p14:tracePt t="29236" x="6759575" y="4772025"/>
          <p14:tracePt t="29253" x="6759575" y="4781550"/>
          <p14:tracePt t="29559" x="6759575" y="4787900"/>
          <p14:tracePt t="29566" x="6759575" y="4797425"/>
          <p14:tracePt t="29573" x="6759575" y="4810125"/>
          <p14:tracePt t="29587" x="6759575" y="4860925"/>
          <p14:tracePt t="29603" x="6759575" y="4978400"/>
          <p14:tracePt t="29619" x="6759575" y="5080000"/>
          <p14:tracePt t="29652" x="6759575" y="5381625"/>
          <p14:tracePt t="29687" x="6762750" y="5626100"/>
          <p14:tracePt t="29704" x="6772275" y="5708650"/>
          <p14:tracePt t="29719" x="6772275" y="5800725"/>
          <p14:tracePt t="29737" x="6784975" y="5911850"/>
          <p14:tracePt t="29754" x="6784975" y="5949950"/>
          <p14:tracePt t="29769" x="6784975" y="5984875"/>
          <p14:tracePt t="29786" x="6784975" y="6019800"/>
          <p14:tracePt t="29803" x="6784975" y="6042025"/>
          <p14:tracePt t="29820" x="6778625" y="6051550"/>
          <p14:tracePt t="29837" x="6769100" y="6061075"/>
          <p14:tracePt t="29879" x="6769100" y="6054725"/>
          <p14:tracePt t="29887" x="6769100" y="6051550"/>
          <p14:tracePt t="29902" x="6769100" y="6042025"/>
          <p14:tracePt t="29919" x="6769100" y="6013450"/>
          <p14:tracePt t="29937" x="6769100" y="5959475"/>
          <p14:tracePt t="29953" x="6769100" y="5921375"/>
          <p14:tracePt t="29970" x="6769100" y="5876925"/>
          <p14:tracePt t="29986" x="6769100" y="5816600"/>
          <p14:tracePt t="30002" x="6762750" y="5772150"/>
          <p14:tracePt t="30019" x="6750050" y="5718175"/>
          <p14:tracePt t="30036" x="6724650" y="5594350"/>
          <p14:tracePt t="30052" x="6705600" y="5530850"/>
          <p14:tracePt t="30070" x="6699250" y="5476875"/>
          <p14:tracePt t="30087" x="6692900" y="5435600"/>
          <p14:tracePt t="30103" x="6686550" y="5407025"/>
          <p14:tracePt t="30119" x="6686550" y="5378450"/>
          <p14:tracePt t="30136" x="6686550" y="5337175"/>
          <p14:tracePt t="30152" x="6686550" y="5321300"/>
          <p14:tracePt t="30169" x="6686550" y="5299075"/>
          <p14:tracePt t="30186" x="6686550" y="5286375"/>
          <p14:tracePt t="30202" x="6686550" y="5276850"/>
          <p14:tracePt t="30237" x="6680200" y="5276850"/>
          <p14:tracePt t="30336" x="6680200" y="5283200"/>
          <p14:tracePt t="30343" x="6680200" y="5286375"/>
          <p14:tracePt t="30352" x="6680200" y="5292725"/>
          <p14:tracePt t="30369" x="6680200" y="5302250"/>
          <p14:tracePt t="30386" x="6683375" y="5321300"/>
          <p14:tracePt t="30402" x="6696075" y="5330825"/>
          <p14:tracePt t="30419" x="6740525" y="5337175"/>
          <p14:tracePt t="30421" x="6769100" y="5334000"/>
          <p14:tracePt t="30436" x="6870700" y="5283200"/>
          <p14:tracePt t="30453" x="6962775" y="5197475"/>
          <p14:tracePt t="30469" x="7064375" y="5070475"/>
          <p14:tracePt t="30486" x="7216775" y="4784725"/>
          <p14:tracePt t="30503" x="7302500" y="4594225"/>
          <p14:tracePt t="30522" x="7413625" y="4206875"/>
          <p14:tracePt t="30538" x="7442200" y="4022725"/>
          <p14:tracePt t="30554" x="7451725" y="3771900"/>
          <p14:tracePt t="30569" x="7426325" y="3575050"/>
          <p14:tracePt t="30589" x="7369175" y="3238500"/>
          <p14:tracePt t="30603" x="7312025" y="3051175"/>
          <p14:tracePt t="30619" x="7254875" y="2841625"/>
          <p14:tracePt t="30636" x="7191375" y="2562225"/>
          <p14:tracePt t="30653" x="7153275" y="2409825"/>
          <p14:tracePt t="30670" x="7083425" y="2184400"/>
          <p14:tracePt t="30686" x="7042150" y="2095500"/>
          <p14:tracePt t="30703" x="7010400" y="2006600"/>
          <p14:tracePt t="30719" x="6969125" y="1895475"/>
          <p14:tracePt t="30737" x="6943725" y="1774825"/>
          <p14:tracePt t="30754" x="6943725" y="1711325"/>
          <p14:tracePt t="30771" x="6943725" y="1651000"/>
          <p14:tracePt t="30786" x="6943725" y="1612900"/>
          <p14:tracePt t="30803" x="6943725" y="1590675"/>
          <p14:tracePt t="30820" x="6943725" y="1577975"/>
          <p14:tracePt t="30856" x="6943725" y="1584325"/>
          <p14:tracePt t="30870" x="6950075" y="1619250"/>
          <p14:tracePt t="30886" x="6965950" y="1781175"/>
          <p14:tracePt t="30903" x="6985000" y="1965325"/>
          <p14:tracePt t="30919" x="6985000" y="2330450"/>
          <p14:tracePt t="30936" x="6959600" y="2593975"/>
          <p14:tracePt t="30953" x="6937375" y="2844800"/>
          <p14:tracePt t="30970" x="6899275" y="3241675"/>
          <p14:tracePt t="30986" x="6870700" y="3460750"/>
          <p14:tracePt t="31003" x="6848475" y="3765550"/>
          <p14:tracePt t="31019" x="6819900" y="4114800"/>
          <p14:tracePt t="31036" x="6819900" y="4368800"/>
          <p14:tracePt t="31053" x="6810375" y="4597400"/>
          <p14:tracePt t="31069" x="6800850" y="4930775"/>
          <p14:tracePt t="31086" x="6791325" y="5089525"/>
          <p14:tracePt t="31103" x="6772275" y="5251450"/>
          <p14:tracePt t="31119" x="6772275" y="5413375"/>
          <p14:tracePt t="31135" x="6772275" y="5495925"/>
          <p14:tracePt t="31153" x="6772275" y="5600700"/>
          <p14:tracePt t="31169" x="6772275" y="5727700"/>
          <p14:tracePt t="31186" x="6772275" y="5772150"/>
          <p14:tracePt t="31203" x="6772275" y="5810250"/>
          <p14:tracePt t="31219" x="6772275" y="5829300"/>
          <p14:tracePt t="31236" x="6772275" y="5838825"/>
          <p14:tracePt t="31253" x="6769100" y="5832475"/>
          <p14:tracePt t="31269" x="6746875" y="5737225"/>
          <p14:tracePt t="31286" x="6731000" y="5654675"/>
          <p14:tracePt t="31303" x="6689725" y="5562600"/>
          <p14:tracePt t="31319" x="6642100" y="5416550"/>
          <p14:tracePt t="31336" x="6584950" y="5334000"/>
          <p14:tracePt t="31353" x="6556375" y="5276850"/>
          <p14:tracePt t="31369" x="6508750" y="5210175"/>
          <p14:tracePt t="31386" x="6483350" y="5172075"/>
          <p14:tracePt t="31403" x="6464300" y="5111750"/>
          <p14:tracePt t="31419" x="6442075" y="5029200"/>
          <p14:tracePt t="31436" x="6442075" y="4984750"/>
          <p14:tracePt t="31453" x="6442075" y="4962525"/>
          <p14:tracePt t="31469" x="6442075" y="4933950"/>
          <p14:tracePt t="31485" x="6442075" y="4924425"/>
          <p14:tracePt t="31503" x="6442075" y="4914900"/>
          <p14:tracePt t="31570" x="6445250" y="4914900"/>
          <p14:tracePt t="31577" x="6448425" y="4914900"/>
          <p14:tracePt t="31586" x="6454775" y="4914900"/>
          <p14:tracePt t="31603" x="6470650" y="4927600"/>
          <p14:tracePt t="31620" x="6492875" y="4968875"/>
          <p14:tracePt t="31636" x="6511925" y="5000625"/>
          <p14:tracePt t="31653" x="6524625" y="5045075"/>
          <p14:tracePt t="31669" x="6565900" y="5118100"/>
          <p14:tracePt t="31686" x="6581775" y="5181600"/>
          <p14:tracePt t="31705" x="6616700" y="5276850"/>
          <p14:tracePt t="31719" x="6629400" y="5340350"/>
          <p14:tracePt t="31736" x="6645275" y="5397500"/>
          <p14:tracePt t="31753" x="6651625" y="5441950"/>
          <p14:tracePt t="31769" x="6651625" y="5473700"/>
          <p14:tracePt t="31786" x="6661150" y="5505450"/>
          <p14:tracePt t="31803" x="6673850" y="5537200"/>
          <p14:tracePt t="31819" x="6673850" y="5553075"/>
          <p14:tracePt t="31836" x="6673850" y="5562600"/>
          <p14:tracePt t="31853" x="6680200" y="5572125"/>
          <p14:tracePt t="31886" x="6683375" y="5572125"/>
          <p14:tracePt t="31902" x="6696075" y="5556250"/>
          <p14:tracePt t="31904" x="6702425" y="5537200"/>
          <p14:tracePt t="31919" x="6715125" y="5492750"/>
          <p14:tracePt t="31935" x="6715125" y="5432425"/>
          <p14:tracePt t="31953" x="6734175" y="5334000"/>
          <p14:tracePt t="31970" x="6734175" y="5295900"/>
          <p14:tracePt t="31986" x="6734175" y="5267325"/>
          <p14:tracePt t="32003" x="6734175" y="5235575"/>
          <p14:tracePt t="32019" x="6734175" y="5191125"/>
          <p14:tracePt t="32035" x="6734175" y="5146675"/>
          <p14:tracePt t="32053" x="6724650" y="5099050"/>
          <p14:tracePt t="32069" x="6724650" y="5076825"/>
          <p14:tracePt t="32086" x="6724650" y="5054600"/>
          <p14:tracePt t="32103" x="6724650" y="5035550"/>
          <p14:tracePt t="32119" x="6724650" y="5022850"/>
          <p14:tracePt t="32136" x="6724650" y="5019675"/>
          <p14:tracePt t="32153" x="6724650" y="5013325"/>
          <p14:tracePt t="32248" x="6724650" y="5016500"/>
          <p14:tracePt t="32255" x="6724650" y="5019675"/>
          <p14:tracePt t="32270" x="6724650" y="5032375"/>
          <p14:tracePt t="32286" x="6724650" y="5041900"/>
          <p14:tracePt t="32303" x="6724650" y="5060950"/>
          <p14:tracePt t="32320" x="6724650" y="5070475"/>
          <p14:tracePt t="32336" x="6724650" y="5080000"/>
          <p14:tracePt t="32353" x="6724650" y="5099050"/>
          <p14:tracePt t="32369" x="6724650" y="5108575"/>
          <p14:tracePt t="32386" x="6724650" y="5124450"/>
          <p14:tracePt t="32402" x="6724650" y="5165725"/>
          <p14:tracePt t="32419" x="6724650" y="5200650"/>
          <p14:tracePt t="32436" x="6724650" y="5245100"/>
          <p14:tracePt t="32452" x="6724650" y="5302250"/>
          <p14:tracePt t="32469" x="6724650" y="5324475"/>
          <p14:tracePt t="32486" x="6724650" y="5346700"/>
          <p14:tracePt t="32502" x="6724650" y="5359400"/>
          <p14:tracePt t="32519" x="6724650" y="5372100"/>
          <p14:tracePt t="32536" x="6724650" y="5384800"/>
          <p14:tracePt t="32552" x="6724650" y="5391150"/>
          <p14:tracePt t="32586" x="6724650" y="5378450"/>
          <p14:tracePt t="32602" x="6743700" y="5311775"/>
          <p14:tracePt t="32620" x="6750050" y="5260975"/>
          <p14:tracePt t="32636" x="6756400" y="5168900"/>
          <p14:tracePt t="32653" x="6750050" y="4927600"/>
          <p14:tracePt t="32669" x="6734175" y="4787900"/>
          <p14:tracePt t="32686" x="6708775" y="4667250"/>
          <p14:tracePt t="32702" x="6673850" y="4467225"/>
          <p14:tracePt t="32719" x="6657975" y="4416425"/>
          <p14:tracePt t="32736" x="6638925" y="4375150"/>
          <p14:tracePt t="32753" x="6638925" y="4362450"/>
          <p14:tracePt t="32802" x="6638925" y="4368800"/>
          <p14:tracePt t="32809" x="6638925" y="4371975"/>
          <p14:tracePt t="32819" x="6638925" y="4378325"/>
          <p14:tracePt t="32836" x="6638925" y="4394200"/>
          <p14:tracePt t="32852" x="6638925" y="4448175"/>
          <p14:tracePt t="32869" x="6638925" y="4492625"/>
          <p14:tracePt t="32886" x="6638925" y="4562475"/>
          <p14:tracePt t="32903" x="6661150" y="4737100"/>
          <p14:tracePt t="32919" x="6677025" y="4835525"/>
          <p14:tracePt t="32936" x="6677025" y="4914900"/>
          <p14:tracePt t="32953" x="6692900" y="5057775"/>
          <p14:tracePt t="32969" x="6692900" y="5130800"/>
          <p14:tracePt t="32986" x="6699250" y="5203825"/>
          <p14:tracePt t="33003" x="6699250" y="5232400"/>
          <p14:tracePt t="33019" x="6699250" y="5241925"/>
          <p14:tracePt t="33035" x="6699250" y="5251450"/>
          <p14:tracePt t="33052" x="6699250" y="5260975"/>
          <p14:tracePt t="33086" x="6699250" y="5245100"/>
          <p14:tracePt t="33102" x="6699250" y="5191125"/>
          <p14:tracePt t="33119" x="6699250" y="5133975"/>
          <p14:tracePt t="33136" x="6699250" y="5054600"/>
          <p14:tracePt t="33152" x="6699250" y="4994275"/>
          <p14:tracePt t="33169" x="6699250" y="4943475"/>
          <p14:tracePt t="33186" x="6699250" y="4902200"/>
          <p14:tracePt t="33202" x="6699250" y="4889500"/>
          <p14:tracePt t="33265" x="6699250" y="4895850"/>
          <p14:tracePt t="33272" x="6699250" y="4902200"/>
          <p14:tracePt t="33286" x="6699250" y="4911725"/>
          <p14:tracePt t="33302" x="6699250" y="4921250"/>
          <p14:tracePt t="33319" x="6699250" y="4930775"/>
          <p14:tracePt t="33335" x="6699250" y="4949825"/>
          <p14:tracePt t="33352" x="6699250" y="4959350"/>
          <p14:tracePt t="33369" x="6699250" y="4968875"/>
          <p14:tracePt t="33387" x="6699250" y="4984750"/>
          <p14:tracePt t="33403" x="6699250" y="5000625"/>
          <p14:tracePt t="33420" x="6699250" y="5010150"/>
          <p14:tracePt t="33435" x="6699250" y="5022850"/>
          <p14:tracePt t="33453" x="6699250" y="5032375"/>
          <p14:tracePt t="33469" x="6699250" y="5048250"/>
          <p14:tracePt t="33615" x="6699250" y="5041900"/>
          <p14:tracePt t="33622" x="6692900" y="5022850"/>
          <p14:tracePt t="33636" x="6680200" y="4978400"/>
          <p14:tracePt t="33653" x="6667500" y="4953000"/>
          <p14:tracePt t="33669" x="6667500" y="4930775"/>
          <p14:tracePt t="33685" x="6667500" y="4921250"/>
          <p14:tracePt t="33737" x="6667500" y="4924425"/>
          <p14:tracePt t="33744" x="6667500" y="4927600"/>
          <p14:tracePt t="33752" x="6667500" y="4940300"/>
          <p14:tracePt t="33770" x="6667500" y="4949825"/>
          <p14:tracePt t="33786" x="6667500" y="4962525"/>
          <p14:tracePt t="33802" x="6667500" y="4972050"/>
          <p14:tracePt t="33819" x="6667500" y="4987925"/>
          <p14:tracePt t="33835" x="6667500" y="5016500"/>
          <p14:tracePt t="33852" x="6667500" y="5045075"/>
          <p14:tracePt t="33870" x="6670675" y="5080000"/>
          <p14:tracePt t="33886" x="6677025" y="5143500"/>
          <p14:tracePt t="33902" x="6677025" y="5181600"/>
          <p14:tracePt t="33919" x="6677025" y="5216525"/>
          <p14:tracePt t="33920" x="6677025" y="5229225"/>
          <p14:tracePt t="33936" x="6689725" y="5251450"/>
          <p14:tracePt t="33953" x="6689725" y="5280025"/>
          <p14:tracePt t="33970" x="6696075" y="5305425"/>
          <p14:tracePt t="33987" x="6702425" y="5353050"/>
          <p14:tracePt t="34003" x="6702425" y="5375275"/>
          <p14:tracePt t="34019" x="6702425" y="5403850"/>
          <p14:tracePt t="34036" x="6702425" y="5435600"/>
          <p14:tracePt t="34052" x="6702425" y="5451475"/>
          <p14:tracePt t="34069" x="6702425" y="5461000"/>
          <p14:tracePt t="34087" x="6702425" y="5476875"/>
          <p14:tracePt t="34103" x="6702425" y="5480050"/>
          <p14:tracePt t="34577" x="6696075" y="5445125"/>
          <p14:tracePt t="34584" x="6689725" y="5387975"/>
          <p14:tracePt t="34592" x="6680200" y="5327650"/>
          <p14:tracePt t="34603" x="6670675" y="5257800"/>
          <p14:tracePt t="34619" x="6638925" y="5057775"/>
          <p14:tracePt t="34635" x="6610350" y="4883150"/>
          <p14:tracePt t="34654" x="6572250" y="4721225"/>
          <p14:tracePt t="34686" x="6477000" y="4397375"/>
          <p14:tracePt t="34718" x="6426200" y="4260850"/>
          <p14:tracePt t="34735" x="6416675" y="4244975"/>
          <p14:tracePt t="34752" x="6400800" y="4235450"/>
          <p14:tracePt t="34769" x="6384925" y="4216400"/>
          <p14:tracePt t="34785" x="6378575" y="42037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Bien que la fam. ne comporte que peu de représentants spontanés dans notre pays : soit des plantes herbacées : 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Solanum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divers esp.,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Mandragora autumnalis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 ligneuses :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Withania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Nicotiana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Lycium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Solanum sodomaeum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etc. ; elle est cependant très intéressante par ses nombreuses utilisations :</a:t>
            </a: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On cultive comme plante alimentaire : la Tomate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Lycopersicum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esculentum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le Piment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Capsicum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annuum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l’Aubergine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Solannum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melongena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la Pomme de terre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Solanum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tuberosum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Beaucoup de Solanacées sont pharmaceutiques grâce à la présence dans leurs tissus de </a:t>
            </a:r>
            <a:r>
              <a:rPr lang="fr-FR" altLang="fr-FR" sz="24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nombreux alcaloïdes toxiques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altLang="fr-FR" sz="24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L’atropine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atropamine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FR" altLang="fr-FR" sz="24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l’hyoscyamine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sont extrait de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Atropa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belladona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(Belladone) ; l’hyoscyamine et l’acopolamine proviennent de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Hyoscyamus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(Jusquiane) ; l’atropine, l’hyoscyamine et l’hyoscine du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Datura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la solanine du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Solanum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; nicotine et d’autres alcaloïdes pyridiques très toxiques, utilisé également comme parasiticide proviennent du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Nicotiana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tabacum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(Tabac).</a:t>
            </a: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La fam. groupe de nombreuses plantes ornementales :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Cestrum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Datura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Lycium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Nicotiana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etc.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2240"/>
    </mc:Choice>
    <mc:Fallback>
      <p:transition spd="slow" advTm="21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107" x="3089275" y="5546725"/>
          <p14:tracePt t="2114" x="3086100" y="5546725"/>
          <p14:tracePt t="2121" x="3079750" y="5546725"/>
          <p14:tracePt t="2135" x="3063875" y="5530850"/>
          <p14:tracePt t="2152" x="3016250" y="5451475"/>
          <p14:tracePt t="2172" x="2901950" y="5165725"/>
          <p14:tracePt t="2185" x="2838450" y="4991100"/>
          <p14:tracePt t="2218" x="2740025" y="4556125"/>
          <p14:tracePt t="2253" x="2600325" y="4044950"/>
          <p14:tracePt t="2271" x="2444750" y="3756025"/>
          <p14:tracePt t="2287" x="2352675" y="3619500"/>
          <p14:tracePt t="2304" x="2279650" y="3533775"/>
          <p14:tracePt t="2318" x="2232025" y="3463925"/>
          <p14:tracePt t="2336" x="2165350" y="3375025"/>
          <p14:tracePt t="2352" x="2127250" y="3317875"/>
          <p14:tracePt t="2369" x="2114550" y="3251200"/>
          <p14:tracePt t="2385" x="2092325" y="3171825"/>
          <p14:tracePt t="2402" x="2079625" y="3108325"/>
          <p14:tracePt t="2418" x="2041525" y="3028950"/>
          <p14:tracePt t="2435" x="1987550" y="2921000"/>
          <p14:tracePt t="2453" x="1958975" y="2863850"/>
          <p14:tracePt t="2469" x="1946275" y="2844800"/>
          <p14:tracePt t="2848" x="1958975" y="2790825"/>
          <p14:tracePt t="2856" x="1984375" y="2717800"/>
          <p14:tracePt t="2870" x="2070100" y="2562225"/>
          <p14:tracePt t="2886" x="2184400" y="2368550"/>
          <p14:tracePt t="2902" x="2314575" y="2209800"/>
          <p14:tracePt t="2935" x="2597150" y="1793875"/>
          <p14:tracePt t="2970" x="2809875" y="1511300"/>
          <p14:tracePt t="2988" x="2889250" y="1406525"/>
          <p14:tracePt t="3004" x="2959100" y="1285875"/>
          <p14:tracePt t="3019" x="2987675" y="1238250"/>
          <p14:tracePt t="3035" x="3000375" y="1184275"/>
          <p14:tracePt t="3052" x="3019425" y="1139825"/>
          <p14:tracePt t="3068" x="3038475" y="1076325"/>
          <p14:tracePt t="3085" x="3051175" y="1038225"/>
          <p14:tracePt t="3102" x="3051175" y="1003300"/>
          <p14:tracePt t="3119" x="3060700" y="968375"/>
          <p14:tracePt t="3136" x="3060700" y="958850"/>
          <p14:tracePt t="3152" x="3060700" y="949325"/>
          <p14:tracePt t="3169" x="3073400" y="933450"/>
          <p14:tracePt t="3185" x="3076575" y="917575"/>
          <p14:tracePt t="3202" x="3082925" y="908050"/>
          <p14:tracePt t="3219" x="3092450" y="895350"/>
          <p14:tracePt t="3235" x="3092450" y="885825"/>
          <p14:tracePt t="3252" x="3092450" y="863600"/>
          <p14:tracePt t="3254" x="3092450" y="854075"/>
          <p14:tracePt t="3796" x="3105150" y="831850"/>
          <p14:tracePt t="3803" x="3124200" y="812800"/>
          <p14:tracePt t="3819" x="3197225" y="758825"/>
          <p14:tracePt t="3835" x="3276600" y="701675"/>
          <p14:tracePt t="3852" x="3352800" y="660400"/>
          <p14:tracePt t="3868" x="3390900" y="647700"/>
          <p14:tracePt t="3902" x="3422650" y="615950"/>
          <p14:tracePt t="3935" x="3448050" y="596900"/>
          <p14:tracePt t="3952" x="3454400" y="574675"/>
          <p14:tracePt t="3969" x="3454400" y="571500"/>
          <p14:tracePt t="3986" x="3454400" y="565150"/>
          <p14:tracePt t="4024" x="3454400" y="561975"/>
          <p14:tracePt t="4035" x="3454400" y="555625"/>
          <p14:tracePt t="4066" x="3454400" y="552450"/>
          <p14:tracePt t="4088" x="3454400" y="546100"/>
          <p14:tracePt t="4095" x="3457575" y="536575"/>
          <p14:tracePt t="4102" x="3463925" y="530225"/>
          <p14:tracePt t="4119" x="3498850" y="517525"/>
          <p14:tracePt t="4136" x="3584575" y="504825"/>
          <p14:tracePt t="4152" x="3746500" y="504825"/>
          <p14:tracePt t="4168" x="3863975" y="504825"/>
          <p14:tracePt t="4185" x="4000500" y="508000"/>
          <p14:tracePt t="4202" x="4162425" y="508000"/>
          <p14:tracePt t="4219" x="4267200" y="508000"/>
          <p14:tracePt t="4235" x="4394200" y="508000"/>
          <p14:tracePt t="4252" x="4587875" y="508000"/>
          <p14:tracePt t="4269" x="4692650" y="508000"/>
          <p14:tracePt t="4285" x="4810125" y="508000"/>
          <p14:tracePt t="4302" x="4940300" y="498475"/>
          <p14:tracePt t="4319" x="4997450" y="482600"/>
          <p14:tracePt t="4336" x="5041900" y="482600"/>
          <p14:tracePt t="4353" x="5089525" y="476250"/>
          <p14:tracePt t="4369" x="5127625" y="463550"/>
          <p14:tracePt t="4386" x="5172075" y="457200"/>
          <p14:tracePt t="4402" x="5232400" y="457200"/>
          <p14:tracePt t="4418" x="5270500" y="457200"/>
          <p14:tracePt t="4435" x="5305425" y="457200"/>
          <p14:tracePt t="4452" x="5346700" y="457200"/>
          <p14:tracePt t="4468" x="5368925" y="457200"/>
          <p14:tracePt t="4485" x="5384800" y="457200"/>
          <p14:tracePt t="4502" x="5422900" y="457200"/>
          <p14:tracePt t="4519" x="5445125" y="457200"/>
          <p14:tracePt t="4535" x="5473700" y="457200"/>
          <p14:tracePt t="4552" x="5518150" y="479425"/>
          <p14:tracePt t="4569" x="5540375" y="492125"/>
          <p14:tracePt t="4585" x="5562600" y="501650"/>
          <p14:tracePt t="4602" x="5584825" y="517525"/>
          <p14:tracePt t="5129" x="5622925" y="517525"/>
          <p14:tracePt t="5136" x="5670550" y="517525"/>
          <p14:tracePt t="5152" x="5797550" y="527050"/>
          <p14:tracePt t="5168" x="5959475" y="536575"/>
          <p14:tracePt t="5185" x="6188075" y="536575"/>
          <p14:tracePt t="5205" x="6369050" y="536575"/>
          <p14:tracePt t="5218" x="6499225" y="523875"/>
          <p14:tracePt t="5251" x="6781800" y="479425"/>
          <p14:tracePt t="5285" x="6972300" y="473075"/>
          <p14:tracePt t="5302" x="7032625" y="473075"/>
          <p14:tracePt t="5319" x="7112000" y="473075"/>
          <p14:tracePt t="5335" x="7229475" y="473075"/>
          <p14:tracePt t="5352" x="7273925" y="473075"/>
          <p14:tracePt t="5368" x="7315200" y="473075"/>
          <p14:tracePt t="5385" x="7378700" y="473075"/>
          <p14:tracePt t="5402" x="7439025" y="473075"/>
          <p14:tracePt t="5418" x="7489825" y="476250"/>
          <p14:tracePt t="5435" x="7546975" y="476250"/>
          <p14:tracePt t="5452" x="7566025" y="476250"/>
          <p14:tracePt t="5469" x="7578725" y="476250"/>
          <p14:tracePt t="5485" x="7616825" y="476250"/>
          <p14:tracePt t="5502" x="7639050" y="476250"/>
          <p14:tracePt t="5519" x="7673975" y="476250"/>
          <p14:tracePt t="5535" x="7737475" y="482600"/>
          <p14:tracePt t="5552" x="7791450" y="495300"/>
          <p14:tracePt t="5568" x="7851775" y="501650"/>
          <p14:tracePt t="5585" x="7915275" y="501650"/>
          <p14:tracePt t="5602" x="7950200" y="508000"/>
          <p14:tracePt t="5619" x="7991475" y="508000"/>
          <p14:tracePt t="5635" x="8020050" y="508000"/>
          <p14:tracePt t="5652" x="8058150" y="508000"/>
          <p14:tracePt t="5669" x="8112125" y="508000"/>
          <p14:tracePt t="5684" x="8140700" y="508000"/>
          <p14:tracePt t="5702" x="8172450" y="508000"/>
          <p14:tracePt t="5718" x="8188325" y="508000"/>
          <p14:tracePt t="5735" x="8207375" y="508000"/>
          <p14:tracePt t="5751" x="8216900" y="508000"/>
          <p14:tracePt t="5768" x="8226425" y="508000"/>
          <p14:tracePt t="5801" x="8232775" y="508000"/>
          <p14:tracePt t="6325" x="8210550" y="508000"/>
          <p14:tracePt t="6332" x="8159750" y="508000"/>
          <p14:tracePt t="6339" x="8067675" y="501650"/>
          <p14:tracePt t="6352" x="7953375" y="492125"/>
          <p14:tracePt t="6368" x="7381875" y="492125"/>
          <p14:tracePt t="6386" x="6788150" y="533400"/>
          <p14:tracePt t="6420" x="5238750" y="946150"/>
          <p14:tracePt t="6453" x="3911600" y="1616075"/>
          <p14:tracePt t="6470" x="3597275" y="1787525"/>
          <p14:tracePt t="6486" x="3359150" y="1889125"/>
          <p14:tracePt t="6503" x="3194050" y="1955800"/>
          <p14:tracePt t="6795" x="3130550" y="1905000"/>
          <p14:tracePt t="6802" x="3044825" y="1825625"/>
          <p14:tracePt t="6809" x="2943225" y="1746250"/>
          <p14:tracePt t="6818" x="2822575" y="1660525"/>
          <p14:tracePt t="6835" x="2568575" y="1492250"/>
          <p14:tracePt t="6853" x="2251075" y="1323975"/>
          <p14:tracePt t="6869" x="2041525" y="1266825"/>
          <p14:tracePt t="6885" x="1854200" y="1209675"/>
          <p14:tracePt t="6902" x="1571625" y="1133475"/>
          <p14:tracePt t="6918" x="1450975" y="1101725"/>
          <p14:tracePt t="6935" x="1343025" y="1076325"/>
          <p14:tracePt t="6952" x="1228725" y="1038225"/>
          <p14:tracePt t="6968" x="1165225" y="1016000"/>
          <p14:tracePt t="6985" x="1117600" y="1003300"/>
          <p14:tracePt t="7002" x="1076325" y="977900"/>
          <p14:tracePt t="7018" x="1044575" y="965200"/>
          <p14:tracePt t="7035" x="1035050" y="965200"/>
          <p14:tracePt t="7052" x="1022350" y="965200"/>
          <p14:tracePt t="7068" x="1006475" y="965200"/>
          <p14:tracePt t="7085" x="996950" y="965200"/>
          <p14:tracePt t="7102" x="981075" y="965200"/>
          <p14:tracePt t="7118" x="971550" y="962025"/>
          <p14:tracePt t="7135" x="955675" y="955675"/>
          <p14:tracePt t="7152" x="942975" y="955675"/>
          <p14:tracePt t="7168" x="933450" y="955675"/>
          <p14:tracePt t="7185" x="920750" y="955675"/>
          <p14:tracePt t="7202" x="908050" y="955675"/>
          <p14:tracePt t="9182" x="933450" y="955675"/>
          <p14:tracePt t="9189" x="990600" y="955675"/>
          <p14:tracePt t="9202" x="1038225" y="949325"/>
          <p14:tracePt t="9218" x="1228725" y="923925"/>
          <p14:tracePt t="9235" x="1358900" y="889000"/>
          <p14:tracePt t="9251" x="1543050" y="860425"/>
          <p14:tracePt t="9269" x="1739900" y="850900"/>
          <p14:tracePt t="9301" x="1898650" y="828675"/>
          <p14:tracePt t="9334" x="2016125" y="809625"/>
          <p14:tracePt t="9351" x="2054225" y="790575"/>
          <p14:tracePt t="9368" x="2111375" y="771525"/>
          <p14:tracePt t="9384" x="2149475" y="765175"/>
          <p14:tracePt t="9402" x="2193925" y="758825"/>
          <p14:tracePt t="9417" x="2232025" y="752475"/>
          <p14:tracePt t="9434" x="2254250" y="752475"/>
          <p14:tracePt t="9452" x="2263775" y="752475"/>
          <p14:tracePt t="9467" x="2286000" y="736600"/>
          <p14:tracePt t="9485" x="2295525" y="730250"/>
          <p14:tracePt t="9502" x="2327275" y="727075"/>
          <p14:tracePt t="9517" x="2359025" y="727075"/>
          <p14:tracePt t="9534" x="2387600" y="727075"/>
          <p14:tracePt t="9552" x="2425700" y="727075"/>
          <p14:tracePt t="9568" x="2457450" y="727075"/>
          <p14:tracePt t="9584" x="2479675" y="727075"/>
          <p14:tracePt t="9601" x="2524125" y="720725"/>
          <p14:tracePt t="9618" x="2609850" y="714375"/>
          <p14:tracePt t="9634" x="2670175" y="714375"/>
          <p14:tracePt t="9652" x="2733675" y="714375"/>
          <p14:tracePt t="9668" x="2762250" y="714375"/>
          <p14:tracePt t="9685" x="2790825" y="714375"/>
          <p14:tracePt t="9702" x="2809875" y="714375"/>
          <p14:tracePt t="9718" x="2825750" y="714375"/>
          <p14:tracePt t="9734" x="2841625" y="714375"/>
          <p14:tracePt t="9752" x="2895600" y="714375"/>
          <p14:tracePt t="9768" x="2959100" y="723900"/>
          <p14:tracePt t="9784" x="3022600" y="736600"/>
          <p14:tracePt t="9802" x="3114675" y="765175"/>
          <p14:tracePt t="9818" x="3168650" y="771525"/>
          <p14:tracePt t="9834" x="3197225" y="771525"/>
          <p14:tracePt t="9852" x="3222625" y="771525"/>
          <p14:tracePt t="9868" x="3232150" y="771525"/>
          <p14:tracePt t="9884" x="3244850" y="771525"/>
          <p14:tracePt t="9902" x="3289300" y="771525"/>
          <p14:tracePt t="9918" x="3321050" y="771525"/>
          <p14:tracePt t="9934" x="3355975" y="771525"/>
          <p14:tracePt t="9952" x="3403600" y="771525"/>
          <p14:tracePt t="9968" x="3432175" y="771525"/>
          <p14:tracePt t="9984" x="3476625" y="768350"/>
          <p14:tracePt t="10001" x="3568700" y="739775"/>
          <p14:tracePt t="10018" x="3654425" y="727075"/>
          <p14:tracePt t="10034" x="3749675" y="717550"/>
          <p14:tracePt t="10051" x="3911600" y="717550"/>
          <p14:tracePt t="10068" x="3981450" y="717550"/>
          <p14:tracePt t="10084" x="4006850" y="720725"/>
          <p14:tracePt t="10459" x="4035425" y="727075"/>
          <p14:tracePt t="10465" x="4060825" y="733425"/>
          <p14:tracePt t="10472" x="4098925" y="742950"/>
          <p14:tracePt t="10484" x="4124325" y="742950"/>
          <p14:tracePt t="10502" x="4222750" y="755650"/>
          <p14:tracePt t="10518" x="4305300" y="771525"/>
          <p14:tracePt t="10551" x="4502150" y="809625"/>
          <p14:tracePt t="10584" x="4625975" y="822325"/>
          <p14:tracePt t="10601" x="4714875" y="828675"/>
          <p14:tracePt t="10618" x="4775200" y="835025"/>
          <p14:tracePt t="10635" x="4835525" y="835025"/>
          <p14:tracePt t="10651" x="4908550" y="844550"/>
          <p14:tracePt t="10668" x="4959350" y="844550"/>
          <p14:tracePt t="10684" x="5003800" y="844550"/>
          <p14:tracePt t="10701" x="5057775" y="844550"/>
          <p14:tracePt t="10718" x="5080000" y="844550"/>
          <p14:tracePt t="10735" x="5111750" y="844550"/>
          <p14:tracePt t="10751" x="5121275" y="844550"/>
          <p14:tracePt t="10767" x="5130800" y="844550"/>
          <p14:tracePt t="10785" x="5146675" y="844550"/>
          <p14:tracePt t="10802" x="5168900" y="844550"/>
          <p14:tracePt t="10818" x="5178425" y="844550"/>
          <p14:tracePt t="10835" x="5191125" y="844550"/>
          <p14:tracePt t="10851" x="5197475" y="844550"/>
          <p14:tracePt t="10921" x="5203825" y="844550"/>
          <p14:tracePt t="10928" x="5213350" y="844550"/>
          <p14:tracePt t="11591" x="5238750" y="850900"/>
          <p14:tracePt t="11599" x="5264150" y="857250"/>
          <p14:tracePt t="11606" x="5302250" y="857250"/>
          <p14:tracePt t="11618" x="5327650" y="857250"/>
          <p14:tracePt t="11635" x="5413375" y="857250"/>
          <p14:tracePt t="11651" x="5448300" y="857250"/>
          <p14:tracePt t="11684" x="5534025" y="857250"/>
          <p14:tracePt t="11718" x="5616575" y="857250"/>
          <p14:tracePt t="11734" x="5661025" y="857250"/>
          <p14:tracePt t="11751" x="5699125" y="854075"/>
          <p14:tracePt t="11768" x="5746750" y="847725"/>
          <p14:tracePt t="11784" x="5784850" y="841375"/>
          <p14:tracePt t="11801" x="5803900" y="841375"/>
          <p14:tracePt t="11818" x="5848350" y="828675"/>
          <p14:tracePt t="11834" x="5867400" y="828675"/>
          <p14:tracePt t="11851" x="5899150" y="822325"/>
          <p14:tracePt t="11868" x="5956300" y="809625"/>
          <p14:tracePt t="11884" x="5991225" y="803275"/>
          <p14:tracePt t="11901" x="6029325" y="796925"/>
          <p14:tracePt t="11918" x="6076950" y="796925"/>
          <p14:tracePt t="11934" x="6105525" y="796925"/>
          <p14:tracePt t="11951" x="6143625" y="796925"/>
          <p14:tracePt t="11968" x="6175375" y="796925"/>
          <p14:tracePt t="11984" x="6207125" y="784225"/>
          <p14:tracePt t="12001" x="6229350" y="784225"/>
          <p14:tracePt t="12017" x="6270625" y="774700"/>
          <p14:tracePt t="12034" x="6292850" y="762000"/>
          <p14:tracePt t="12051" x="6330950" y="755650"/>
          <p14:tracePt t="12067" x="6362700" y="755650"/>
          <p14:tracePt t="12084" x="6391275" y="755650"/>
          <p14:tracePt t="12101" x="6407150" y="755650"/>
          <p14:tracePt t="12118" x="6429375" y="755650"/>
          <p14:tracePt t="12151" x="6432550" y="755650"/>
          <p14:tracePt t="12168" x="6438900" y="755650"/>
          <p14:tracePt t="12184" x="6448425" y="755650"/>
          <p14:tracePt t="12202" x="6457950" y="755650"/>
          <p14:tracePt t="12218" x="6477000" y="755650"/>
          <p14:tracePt t="12234" x="6483350" y="755650"/>
          <p14:tracePt t="12310" x="6486525" y="755650"/>
          <p14:tracePt t="12318" x="6492875" y="755650"/>
          <p14:tracePt t="12325" x="6496050" y="755650"/>
          <p14:tracePt t="12334" x="6502400" y="755650"/>
          <p14:tracePt t="12352" x="6511925" y="755650"/>
          <p14:tracePt t="12368" x="6518275" y="762000"/>
          <p14:tracePt t="12445" x="6527800" y="762000"/>
          <p14:tracePt t="12453" x="6530975" y="762000"/>
          <p14:tracePt t="12468" x="6540500" y="762000"/>
          <p14:tracePt t="12484" x="6553200" y="765175"/>
          <p14:tracePt t="12502" x="6562725" y="771525"/>
          <p14:tracePt t="13592" x="6584950" y="771525"/>
          <p14:tracePt t="13600" x="6610350" y="771525"/>
          <p14:tracePt t="13607" x="6645275" y="771525"/>
          <p14:tracePt t="13618" x="6661150" y="771525"/>
          <p14:tracePt t="13634" x="6721475" y="768350"/>
          <p14:tracePt t="13651" x="6842125" y="758825"/>
          <p14:tracePt t="13684" x="6972300" y="758825"/>
          <p14:tracePt t="13718" x="7077075" y="758825"/>
          <p14:tracePt t="13734" x="7172325" y="758825"/>
          <p14:tracePt t="13751" x="7254875" y="765175"/>
          <p14:tracePt t="13768" x="7340600" y="771525"/>
          <p14:tracePt t="13784" x="7435850" y="771525"/>
          <p14:tracePt t="13801" x="7505700" y="771525"/>
          <p14:tracePt t="13818" x="7585075" y="771525"/>
          <p14:tracePt t="13834" x="7693025" y="771525"/>
          <p14:tracePt t="13851" x="7743825" y="771525"/>
          <p14:tracePt t="13868" x="7804150" y="771525"/>
          <p14:tracePt t="13884" x="7899400" y="771525"/>
          <p14:tracePt t="13902" x="7978775" y="771525"/>
          <p14:tracePt t="13918" x="8061325" y="771525"/>
          <p14:tracePt t="13934" x="8166100" y="771525"/>
          <p14:tracePt t="13951" x="8235950" y="771525"/>
          <p14:tracePt t="13968" x="8318500" y="771525"/>
          <p14:tracePt t="13984" x="8423275" y="771525"/>
          <p14:tracePt t="14001" x="8483600" y="771525"/>
          <p14:tracePt t="14018" x="8534400" y="771525"/>
          <p14:tracePt t="14034" x="8607425" y="771525"/>
          <p14:tracePt t="14050" x="8636000" y="771525"/>
          <p14:tracePt t="14068" x="8664575" y="771525"/>
          <p14:tracePt t="14084" x="8705850" y="771525"/>
          <p14:tracePt t="14101" x="8728075" y="771525"/>
          <p14:tracePt t="14118" x="8750300" y="771525"/>
          <p14:tracePt t="14134" x="8782050" y="771525"/>
          <p14:tracePt t="14150" x="8797925" y="771525"/>
          <p14:tracePt t="14167" x="8813800" y="771525"/>
          <p14:tracePt t="14184" x="8829675" y="771525"/>
          <p14:tracePt t="14201" x="8839200" y="771525"/>
          <p14:tracePt t="14217" x="8848725" y="771525"/>
          <p14:tracePt t="14234" x="8864600" y="771525"/>
          <p14:tracePt t="14862" x="8721725" y="746125"/>
          <p14:tracePt t="14868" x="8512175" y="679450"/>
          <p14:tracePt t="14884" x="7848600" y="542925"/>
          <p14:tracePt t="14901" x="6969125" y="441325"/>
          <p14:tracePt t="14920" x="5314950" y="441325"/>
          <p14:tracePt t="14935" x="4156075" y="603250"/>
          <p14:tracePt t="14952" x="3067050" y="904875"/>
          <p14:tracePt t="14985" x="1476375" y="1568450"/>
          <p14:tracePt t="15303" x="1457325" y="1552575"/>
          <p14:tracePt t="15311" x="1425575" y="1530350"/>
          <p14:tracePt t="15318" x="1397000" y="1498600"/>
          <p14:tracePt t="15334" x="1355725" y="1460500"/>
          <p14:tracePt t="15351" x="1323975" y="1425575"/>
          <p14:tracePt t="15367" x="1285875" y="1390650"/>
          <p14:tracePt t="15384" x="1254125" y="1349375"/>
          <p14:tracePt t="15401" x="1228725" y="1317625"/>
          <p14:tracePt t="15418" x="1162050" y="1273175"/>
          <p14:tracePt t="15434" x="1114425" y="1244600"/>
          <p14:tracePt t="15451" x="1066800" y="1212850"/>
          <p14:tracePt t="15468" x="1025525" y="1187450"/>
          <p14:tracePt t="15484" x="993775" y="1168400"/>
          <p14:tracePt t="15502" x="977900" y="1158875"/>
          <p14:tracePt t="15518" x="968375" y="1158875"/>
          <p14:tracePt t="15534" x="955675" y="1152525"/>
          <p14:tracePt t="15551" x="920750" y="1136650"/>
          <p14:tracePt t="15568" x="889000" y="1130300"/>
          <p14:tracePt t="15584" x="866775" y="1123950"/>
          <p14:tracePt t="15602" x="825500" y="1104900"/>
          <p14:tracePt t="15617" x="803275" y="1104900"/>
          <p14:tracePt t="15634" x="774700" y="1104900"/>
          <p14:tracePt t="15651" x="749300" y="1104900"/>
          <p14:tracePt t="15667" x="723900" y="1104900"/>
          <p14:tracePt t="15684" x="708025" y="1104900"/>
          <p14:tracePt t="15701" x="688975" y="1104900"/>
          <p14:tracePt t="15718" x="673100" y="1104900"/>
          <p14:tracePt t="15734" x="663575" y="1104900"/>
          <p14:tracePt t="15751" x="644525" y="1108075"/>
          <p14:tracePt t="15767" x="622300" y="1123950"/>
          <p14:tracePt t="15784" x="596900" y="1136650"/>
          <p14:tracePt t="15801" x="555625" y="1155700"/>
          <p14:tracePt t="15817" x="533400" y="1165225"/>
          <p14:tracePt t="15834" x="501650" y="1184275"/>
          <p14:tracePt t="15851" x="479425" y="1200150"/>
          <p14:tracePt t="15867" x="469900" y="1206500"/>
          <p14:tracePt t="15884" x="460375" y="1206500"/>
          <p14:tracePt t="15901" x="441325" y="1206500"/>
          <p14:tracePt t="15934" x="431800" y="1203325"/>
          <p14:tracePt t="15951" x="425450" y="1193800"/>
          <p14:tracePt t="15967" x="425450" y="1190625"/>
          <p14:tracePt t="15984" x="425450" y="1184275"/>
          <p14:tracePt t="16001" x="425450" y="1174750"/>
          <p14:tracePt t="16017" x="425450" y="1168400"/>
          <p14:tracePt t="16033" x="425450" y="1165225"/>
          <p14:tracePt t="16051" x="425450" y="1158875"/>
          <p14:tracePt t="16158" x="425450" y="1155700"/>
          <p14:tracePt t="16186" x="425450" y="1149350"/>
          <p14:tracePt t="16215" x="425450" y="1143000"/>
          <p14:tracePt t="16763" x="460375" y="1143000"/>
          <p14:tracePt t="16771" x="517525" y="1143000"/>
          <p14:tracePt t="16784" x="609600" y="1143000"/>
          <p14:tracePt t="16800" x="682625" y="1136650"/>
          <p14:tracePt t="16817" x="768350" y="1130300"/>
          <p14:tracePt t="16834" x="923925" y="1104900"/>
          <p14:tracePt t="16868" x="1054100" y="1104900"/>
          <p14:tracePt t="16900" x="1139825" y="1108075"/>
          <p14:tracePt t="16917" x="1171575" y="1120775"/>
          <p14:tracePt t="16934" x="1190625" y="1136650"/>
          <p14:tracePt t="16950" x="1206500" y="1146175"/>
          <p14:tracePt t="16967" x="1212850" y="1146175"/>
          <p14:tracePt t="16984" x="1212850" y="1152525"/>
          <p14:tracePt t="17017" x="1216025" y="1155700"/>
          <p14:tracePt t="17034" x="1222375" y="1162050"/>
          <p14:tracePt t="17050" x="1225550" y="1165225"/>
          <p14:tracePt t="17077" x="1225550" y="1171575"/>
          <p14:tracePt t="17092" x="1231900" y="1171575"/>
          <p14:tracePt t="17100" x="1231900" y="1181100"/>
          <p14:tracePt t="17117" x="1235075" y="1181100"/>
          <p14:tracePt t="17334" x="1241425" y="1181100"/>
          <p14:tracePt t="17341" x="1250950" y="1181100"/>
          <p14:tracePt t="17351" x="1257300" y="1181100"/>
          <p14:tracePt t="17367" x="1266825" y="1187450"/>
          <p14:tracePt t="17384" x="1279525" y="1187450"/>
          <p14:tracePt t="17400" x="1292225" y="1187450"/>
          <p14:tracePt t="17417" x="1304925" y="1190625"/>
          <p14:tracePt t="17419" x="1311275" y="1190625"/>
          <p14:tracePt t="17433" x="1320800" y="1190625"/>
          <p14:tracePt t="17450" x="1330325" y="1190625"/>
          <p14:tracePt t="17467" x="1358900" y="1190625"/>
          <p14:tracePt t="17483" x="1393825" y="1190625"/>
          <p14:tracePt t="17500" x="1444625" y="1190625"/>
          <p14:tracePt t="17517" x="1517650" y="1206500"/>
          <p14:tracePt t="17534" x="1638300" y="1219200"/>
          <p14:tracePt t="17551" x="1698625" y="1228725"/>
          <p14:tracePt t="17567" x="1736725" y="1228725"/>
          <p14:tracePt t="17584" x="1784350" y="1228725"/>
          <p14:tracePt t="17600" x="1793875" y="1228725"/>
          <p14:tracePt t="17617" x="1803400" y="1228725"/>
          <p14:tracePt t="17633" x="1841500" y="1225550"/>
          <p14:tracePt t="17651" x="1879600" y="1212850"/>
          <p14:tracePt t="17668" x="1920875" y="1212850"/>
          <p14:tracePt t="17684" x="1949450" y="1212850"/>
          <p14:tracePt t="17700" x="1965325" y="1212850"/>
          <p14:tracePt t="17718" x="1981200" y="1212850"/>
          <p14:tracePt t="17750" x="1990725" y="1212850"/>
          <p14:tracePt t="18146" x="1958975" y="1206500"/>
          <p14:tracePt t="18154" x="1924050" y="1206500"/>
          <p14:tracePt t="18168" x="1851025" y="1196975"/>
          <p14:tracePt t="18185" x="1790700" y="1196975"/>
          <p14:tracePt t="18217" x="1714500" y="1196975"/>
          <p14:tracePt t="18251" x="1660525" y="1190625"/>
          <p14:tracePt t="18267" x="1619250" y="1174750"/>
          <p14:tracePt t="18284" x="1597025" y="1162050"/>
          <p14:tracePt t="18301" x="1571625" y="1155700"/>
          <p14:tracePt t="18317" x="1539875" y="1149350"/>
          <p14:tracePt t="18333" x="1527175" y="1146175"/>
          <p14:tracePt t="18350" x="1517650" y="1146175"/>
          <p14:tracePt t="18367" x="1498600" y="1146175"/>
          <p14:tracePt t="18383" x="1489075" y="1146175"/>
          <p14:tracePt t="18687" x="1501775" y="1146175"/>
          <p14:tracePt t="18694" x="1520825" y="1146175"/>
          <p14:tracePt t="18702" x="1546225" y="1146175"/>
          <p14:tracePt t="18717" x="1584325" y="1146175"/>
          <p14:tracePt t="18734" x="1625600" y="1146175"/>
          <p14:tracePt t="18751" x="1689100" y="1146175"/>
          <p14:tracePt t="18783" x="1793875" y="1149350"/>
          <p14:tracePt t="18817" x="1851025" y="1149350"/>
          <p14:tracePt t="18833" x="1860550" y="1149350"/>
          <p14:tracePt t="18851" x="1863725" y="1149350"/>
          <p14:tracePt t="18867" x="1863725" y="1152525"/>
          <p14:tracePt t="18883" x="1873250" y="1152525"/>
          <p14:tracePt t="18901" x="1889125" y="1152525"/>
          <p14:tracePt t="18917" x="1905000" y="1152525"/>
          <p14:tracePt t="18933" x="1908175" y="1152525"/>
          <p14:tracePt t="19015" x="1908175" y="1158875"/>
          <p14:tracePt t="19045" x="1908175" y="1162050"/>
          <p14:tracePt t="19058" x="1914525" y="1168400"/>
          <p14:tracePt t="19067" x="1914525" y="1171575"/>
          <p14:tracePt t="19084" x="1924050" y="1184275"/>
          <p14:tracePt t="19607" x="1968500" y="1190625"/>
          <p14:tracePt t="19613" x="2041525" y="1196975"/>
          <p14:tracePt t="19620" x="2111375" y="1206500"/>
          <p14:tracePt t="19633" x="2181225" y="1216025"/>
          <p14:tracePt t="19650" x="2409825" y="1216025"/>
          <p14:tracePt t="19667" x="2546350" y="1209675"/>
          <p14:tracePt t="19700" x="2908300" y="1165225"/>
          <p14:tracePt t="19734" x="3171825" y="1123950"/>
          <p14:tracePt t="19750" x="3232150" y="1123950"/>
          <p14:tracePt t="19767" x="3273425" y="1123950"/>
          <p14:tracePt t="19785" x="3314700" y="1123950"/>
          <p14:tracePt t="19801" x="3343275" y="1123950"/>
          <p14:tracePt t="19817" x="3365500" y="1123950"/>
          <p14:tracePt t="19834" x="3406775" y="1123950"/>
          <p14:tracePt t="19851" x="3416300" y="1123950"/>
          <p14:tracePt t="19867" x="3425825" y="1123950"/>
          <p14:tracePt t="19884" x="3451225" y="1123950"/>
          <p14:tracePt t="19900" x="3460750" y="1123950"/>
          <p14:tracePt t="19917" x="3470275" y="1123950"/>
          <p14:tracePt t="19934" x="3492500" y="1123950"/>
          <p14:tracePt t="19950" x="3502025" y="1123950"/>
          <p14:tracePt t="19967" x="3505200" y="1123950"/>
          <p14:tracePt t="19984" x="3505200" y="1120775"/>
          <p14:tracePt t="20000" x="3505200" y="1104900"/>
          <p14:tracePt t="20017" x="3505200" y="1095375"/>
          <p14:tracePt t="20034" x="3505200" y="1092200"/>
          <p14:tracePt t="20050" x="3495675" y="1079500"/>
          <p14:tracePt t="20067" x="3479800" y="1069975"/>
          <p14:tracePt t="20084" x="3451225" y="1047750"/>
          <p14:tracePt t="20101" x="3422650" y="1038225"/>
          <p14:tracePt t="20117" x="3390900" y="1019175"/>
          <p14:tracePt t="20133" x="3305175" y="968375"/>
          <p14:tracePt t="20150" x="3238500" y="939800"/>
          <p14:tracePt t="20167" x="3168650" y="892175"/>
          <p14:tracePt t="20183" x="3082925" y="841375"/>
          <p14:tracePt t="20200" x="3025775" y="812800"/>
          <p14:tracePt t="20217" x="2959100" y="790575"/>
          <p14:tracePt t="20233" x="2886075" y="765175"/>
          <p14:tracePt t="20250" x="2841625" y="765175"/>
          <p14:tracePt t="20267" x="2819400" y="765175"/>
          <p14:tracePt t="20284" x="2781300" y="765175"/>
          <p14:tracePt t="20300" x="2765425" y="765175"/>
          <p14:tracePt t="20316" x="2749550" y="771525"/>
          <p14:tracePt t="20334" x="2733675" y="787400"/>
          <p14:tracePt t="20350" x="2724150" y="796925"/>
          <p14:tracePt t="20367" x="2714625" y="796925"/>
          <p14:tracePt t="20383" x="2695575" y="796925"/>
          <p14:tracePt t="20400" x="2689225" y="796925"/>
          <p14:tracePt t="20434" x="2689225" y="803275"/>
          <p14:tracePt t="20462" x="2689225" y="806450"/>
          <p14:tracePt t="20490" x="2689225" y="812800"/>
          <p14:tracePt t="20505" x="2689225" y="815975"/>
          <p14:tracePt t="20526" x="2689225" y="825500"/>
          <p14:tracePt t="20547" x="2689225" y="831850"/>
          <p14:tracePt t="20553" x="2689225" y="838200"/>
          <p14:tracePt t="20567" x="2689225" y="841375"/>
          <p14:tracePt t="20584" x="2686050" y="857250"/>
          <p14:tracePt t="20600" x="2686050" y="866775"/>
          <p14:tracePt t="20617" x="2686050" y="885825"/>
          <p14:tracePt t="20633" x="2686050" y="895350"/>
          <p14:tracePt t="20650" x="2686050" y="911225"/>
          <p14:tracePt t="20667" x="2740025" y="965200"/>
          <p14:tracePt t="20684" x="2822575" y="1022350"/>
          <p14:tracePt t="20700" x="2921000" y="1063625"/>
          <p14:tracePt t="20717" x="3092450" y="1130300"/>
          <p14:tracePt t="20734" x="3225800" y="1165225"/>
          <p14:tracePt t="20750" x="3333750" y="1200150"/>
          <p14:tracePt t="20768" x="3435350" y="1216025"/>
          <p14:tracePt t="20784" x="3505200" y="1216025"/>
          <p14:tracePt t="20800" x="3606800" y="1216025"/>
          <p14:tracePt t="20817" x="3762375" y="1193800"/>
          <p14:tracePt t="20833" x="3816350" y="1181100"/>
          <p14:tracePt t="20850" x="3879850" y="1165225"/>
          <p14:tracePt t="20867" x="3968750" y="1146175"/>
          <p14:tracePt t="20884" x="4006850" y="1139825"/>
          <p14:tracePt t="20901" x="4038600" y="1133475"/>
          <p14:tracePt t="20917" x="4070350" y="1127125"/>
          <p14:tracePt t="20933" x="4095750" y="1127125"/>
          <p14:tracePt t="20950" x="4114800" y="1120775"/>
          <p14:tracePt t="20967" x="4146550" y="1098550"/>
          <p14:tracePt t="20983" x="4162425" y="1089025"/>
          <p14:tracePt t="21000" x="4178300" y="1076325"/>
          <p14:tracePt t="21017" x="4197350" y="1063625"/>
          <p14:tracePt t="21033" x="4210050" y="1050925"/>
          <p14:tracePt t="21050" x="4210050" y="1044575"/>
          <p14:tracePt t="21067" x="4210050" y="1041400"/>
          <p14:tracePt t="21083" x="4210050" y="1035050"/>
          <p14:tracePt t="21100" x="4210050" y="1031875"/>
          <p14:tracePt t="21117" x="4210050" y="1025525"/>
          <p14:tracePt t="21150" x="4206875" y="1016000"/>
          <p14:tracePt t="21167" x="4184650" y="1000125"/>
          <p14:tracePt t="21184" x="4168775" y="993775"/>
          <p14:tracePt t="21200" x="4133850" y="981075"/>
          <p14:tracePt t="21217" x="4083050" y="962025"/>
          <p14:tracePt t="21233" x="4051300" y="952500"/>
          <p14:tracePt t="21250" x="4029075" y="939800"/>
          <p14:tracePt t="21267" x="3987800" y="939800"/>
          <p14:tracePt t="21283" x="3965575" y="939800"/>
          <p14:tracePt t="21300" x="3943350" y="939800"/>
          <p14:tracePt t="21317" x="3911600" y="939800"/>
          <p14:tracePt t="21333" x="3879850" y="949325"/>
          <p14:tracePt t="21351" x="3857625" y="955675"/>
          <p14:tracePt t="21367" x="3838575" y="965200"/>
          <p14:tracePt t="21384" x="3829050" y="968375"/>
          <p14:tracePt t="21400" x="3819525" y="974725"/>
          <p14:tracePt t="21416" x="3803650" y="974725"/>
          <p14:tracePt t="21434" x="3787775" y="974725"/>
          <p14:tracePt t="21451" x="3784600" y="974725"/>
          <p14:tracePt t="21467" x="3778250" y="974725"/>
          <p14:tracePt t="21484" x="3778250" y="977900"/>
          <p14:tracePt t="21501" x="3778250" y="1000125"/>
          <p14:tracePt t="21534" x="3778250" y="1003300"/>
          <p14:tracePt t="21587" x="3778250" y="1009650"/>
          <p14:tracePt t="22955" x="3832225" y="1038225"/>
          <p14:tracePt t="22962" x="3949700" y="1076325"/>
          <p14:tracePt t="22969" x="4057650" y="1114425"/>
          <p14:tracePt t="22984" x="4232275" y="1162050"/>
          <p14:tracePt t="23000" x="4375150" y="1196975"/>
          <p14:tracePt t="23017" x="4502150" y="1212850"/>
          <p14:tracePt t="23050" x="4679950" y="1212850"/>
          <p14:tracePt t="23083" x="4956175" y="1212850"/>
          <p14:tracePt t="23100" x="5048250" y="1212850"/>
          <p14:tracePt t="23117" x="5108575" y="1212850"/>
          <p14:tracePt t="23134" x="5172075" y="1219200"/>
          <p14:tracePt t="23150" x="5200650" y="1219200"/>
          <p14:tracePt t="23167" x="5229225" y="1225550"/>
          <p14:tracePt t="23183" x="5270500" y="1225550"/>
          <p14:tracePt t="23200" x="5305425" y="1225550"/>
          <p14:tracePt t="23217" x="5349875" y="1225550"/>
          <p14:tracePt t="23233" x="5391150" y="1225550"/>
          <p14:tracePt t="23250" x="5419725" y="1225550"/>
          <p14:tracePt t="23267" x="5435600" y="1225550"/>
          <p14:tracePt t="23283" x="5461000" y="1225550"/>
          <p14:tracePt t="23300" x="5470525" y="1225550"/>
          <p14:tracePt t="23316" x="5480050" y="1225550"/>
          <p14:tracePt t="23334" x="5502275" y="1225550"/>
          <p14:tracePt t="23350" x="5524500" y="1225550"/>
          <p14:tracePt t="23367" x="5534025" y="1225550"/>
          <p14:tracePt t="23383" x="5549900" y="1219200"/>
          <p14:tracePt t="23400" x="5562600" y="1219200"/>
          <p14:tracePt t="23416" x="5575300" y="1216025"/>
          <p14:tracePt t="23434" x="5588000" y="1209675"/>
          <p14:tracePt t="23450" x="5597525" y="1209675"/>
          <p14:tracePt t="23467" x="5613400" y="1209675"/>
          <p14:tracePt t="23483" x="5622925" y="1209675"/>
          <p14:tracePt t="23500" x="5629275" y="1209675"/>
          <p14:tracePt t="23534" x="5638800" y="1209675"/>
          <p14:tracePt t="23567" x="5641975" y="1209675"/>
          <p14:tracePt t="24602" x="5641975" y="1206500"/>
          <p14:tracePt t="24638" x="5635625" y="1206500"/>
          <p14:tracePt t="24646" x="5626100" y="1200150"/>
          <p14:tracePt t="24655" x="5619750" y="1193800"/>
          <p14:tracePt t="24667" x="5610225" y="1177925"/>
          <p14:tracePt t="24683" x="5600700" y="1174750"/>
          <p14:tracePt t="24716" x="5572125" y="1168400"/>
          <p14:tracePt t="24794" x="5565775" y="1165225"/>
          <p14:tracePt t="24800" x="5559425" y="1165225"/>
          <p14:tracePt t="24817" x="5549900" y="1158875"/>
          <p14:tracePt t="24833" x="5537200" y="1155700"/>
          <p14:tracePt t="24850" x="5454650" y="1133475"/>
          <p14:tracePt t="24866" x="5311775" y="1108075"/>
          <p14:tracePt t="24883" x="5092700" y="1069975"/>
          <p14:tracePt t="24900" x="4638675" y="1012825"/>
          <p14:tracePt t="24917" x="4419600" y="993775"/>
          <p14:tracePt t="24934" x="4270375" y="977900"/>
          <p14:tracePt t="24950" x="4159250" y="968375"/>
          <p14:tracePt t="24966" x="4114800" y="968375"/>
          <p14:tracePt t="24983" x="4079875" y="968375"/>
          <p14:tracePt t="25000" x="4038600" y="968375"/>
          <p14:tracePt t="25017" x="3994150" y="968375"/>
          <p14:tracePt t="25033" x="3971925" y="968375"/>
          <p14:tracePt t="25050" x="3924300" y="968375"/>
          <p14:tracePt t="25066" x="3908425" y="968375"/>
          <p14:tracePt t="25083" x="3895725" y="968375"/>
          <p14:tracePt t="25100" x="3879850" y="968375"/>
          <p14:tracePt t="25117" x="3870325" y="968375"/>
          <p14:tracePt t="25133" x="3860800" y="968375"/>
          <p14:tracePt t="25150" x="3854450" y="968375"/>
          <p14:tracePt t="25249" x="3854450" y="971550"/>
          <p14:tracePt t="25257" x="3854450" y="974725"/>
          <p14:tracePt t="25271" x="3844925" y="981075"/>
          <p14:tracePt t="25283" x="3838575" y="987425"/>
          <p14:tracePt t="25300" x="3825875" y="1000125"/>
          <p14:tracePt t="25317" x="3816350" y="1016000"/>
          <p14:tracePt t="25333" x="3803650" y="1025525"/>
          <p14:tracePt t="25350" x="3771900" y="1044575"/>
          <p14:tracePt t="25366" x="3727450" y="1057275"/>
          <p14:tracePt t="25383" x="3695700" y="1066800"/>
          <p14:tracePt t="25400" x="3654425" y="1073150"/>
          <p14:tracePt t="25416" x="3616325" y="1073150"/>
          <p14:tracePt t="25433" x="3597275" y="1073150"/>
          <p14:tracePt t="25449" x="3556000" y="1073150"/>
          <p14:tracePt t="25466" x="3533775" y="1073150"/>
          <p14:tracePt t="25484" x="3508375" y="1073150"/>
          <p14:tracePt t="25500" x="3495675" y="1073150"/>
          <p14:tracePt t="25517" x="3486150" y="1073150"/>
          <p14:tracePt t="25534" x="3482975" y="1073150"/>
          <p14:tracePt t="25592" x="3489325" y="1073150"/>
          <p14:tracePt t="25598" x="3492500" y="1066800"/>
          <p14:tracePt t="25605" x="3505200" y="1060450"/>
          <p14:tracePt t="25616" x="3524250" y="1054100"/>
          <p14:tracePt t="25634" x="3559175" y="1038225"/>
          <p14:tracePt t="25650" x="3597275" y="1025525"/>
          <p14:tracePt t="25666" x="3635375" y="1012825"/>
          <p14:tracePt t="25684" x="3714750" y="987425"/>
          <p14:tracePt t="25700" x="3822700" y="971550"/>
          <p14:tracePt t="25717" x="4006850" y="952500"/>
          <p14:tracePt t="25734" x="4203700" y="942975"/>
          <p14:tracePt t="25750" x="4295775" y="933450"/>
          <p14:tracePt t="25766" x="4349750" y="920750"/>
          <p14:tracePt t="25783" x="4397375" y="920750"/>
          <p14:tracePt t="25799" x="4406900" y="920750"/>
          <p14:tracePt t="25816" x="4422775" y="920750"/>
          <p14:tracePt t="25833" x="4429125" y="920750"/>
          <p14:tracePt t="25876" x="4425950" y="920750"/>
          <p14:tracePt t="25883" x="4422775" y="920750"/>
          <p14:tracePt t="25900" x="4400550" y="920750"/>
          <p14:tracePt t="25917" x="4371975" y="920750"/>
          <p14:tracePt t="25933" x="4241800" y="914400"/>
          <p14:tracePt t="25949" x="4137025" y="914400"/>
          <p14:tracePt t="25966" x="4057650" y="914400"/>
          <p14:tracePt t="25983" x="3924300" y="933450"/>
          <p14:tracePt t="25999" x="3838575" y="949325"/>
          <p14:tracePt t="26016" x="3765550" y="955675"/>
          <p14:tracePt t="26033" x="3717925" y="955675"/>
          <p14:tracePt t="26049" x="3689350" y="955675"/>
          <p14:tracePt t="26066" x="3679825" y="955675"/>
          <p14:tracePt t="26083" x="3663950" y="955675"/>
          <p14:tracePt t="26100" x="3654425" y="955675"/>
          <p14:tracePt t="26116" x="3638550" y="955675"/>
          <p14:tracePt t="26161" x="3641725" y="955675"/>
          <p14:tracePt t="26168" x="3663950" y="949325"/>
          <p14:tracePt t="26183" x="3717925" y="920750"/>
          <p14:tracePt t="26200" x="3775075" y="898525"/>
          <p14:tracePt t="26216" x="3825875" y="885825"/>
          <p14:tracePt t="26234" x="3883025" y="873125"/>
          <p14:tracePt t="26250" x="3911600" y="873125"/>
          <p14:tracePt t="26266" x="3921125" y="873125"/>
          <p14:tracePt t="26283" x="3962400" y="873125"/>
          <p14:tracePt t="26300" x="3997325" y="873125"/>
          <p14:tracePt t="26316" x="4041775" y="873125"/>
          <p14:tracePt t="26334" x="4089400" y="873125"/>
          <p14:tracePt t="26349" x="4098925" y="873125"/>
          <p14:tracePt t="26367" x="4105275" y="873125"/>
          <p14:tracePt t="26384" x="4108450" y="873125"/>
          <p14:tracePt t="26400" x="4108450" y="876300"/>
          <p14:tracePt t="26417" x="4108450" y="885825"/>
          <p14:tracePt t="26433" x="4102100" y="898525"/>
          <p14:tracePt t="26450" x="4092575" y="908050"/>
          <p14:tracePt t="26467" x="4073525" y="930275"/>
          <p14:tracePt t="26483" x="4064000" y="939800"/>
          <p14:tracePt t="26500" x="4051300" y="949325"/>
          <p14:tracePt t="26517" x="4041775" y="981075"/>
          <p14:tracePt t="26532" x="4041775" y="1003300"/>
          <p14:tracePt t="26550" x="4041775" y="1025525"/>
          <p14:tracePt t="26567" x="4041775" y="1047750"/>
          <p14:tracePt t="26583" x="4041775" y="1057275"/>
          <p14:tracePt t="26599" x="4041775" y="1069975"/>
          <p14:tracePt t="26617" x="4041775" y="1085850"/>
          <p14:tracePt t="26632" x="4041775" y="1095375"/>
          <p14:tracePt t="26650" x="4044950" y="1095375"/>
          <p14:tracePt t="26667" x="4054475" y="1095375"/>
          <p14:tracePt t="26683" x="4064000" y="1095375"/>
          <p14:tracePt t="26700" x="4079875" y="1095375"/>
          <p14:tracePt t="26716" x="4089400" y="1095375"/>
          <p14:tracePt t="26733" x="4098925" y="1095375"/>
          <p14:tracePt t="26750" x="4108450" y="1085850"/>
          <p14:tracePt t="26766" x="4117975" y="1069975"/>
          <p14:tracePt t="26783" x="4127500" y="1054100"/>
          <p14:tracePt t="26817" x="4127500" y="1047750"/>
          <p14:tracePt t="26833" x="4137025" y="1047750"/>
          <p14:tracePt t="26850" x="4149725" y="1044575"/>
          <p14:tracePt t="26866" x="4162425" y="1044575"/>
          <p14:tracePt t="26883" x="4178300" y="1038225"/>
          <p14:tracePt t="26900" x="4187825" y="1038225"/>
          <p14:tracePt t="27174" x="4203700" y="1038225"/>
          <p14:tracePt t="27182" x="4229100" y="1038225"/>
          <p14:tracePt t="27200" x="4289425" y="1038225"/>
          <p14:tracePt t="27217" x="4400550" y="1016000"/>
          <p14:tracePt t="27233" x="4508500" y="993775"/>
          <p14:tracePt t="27250" x="4648200" y="974725"/>
          <p14:tracePt t="27266" x="4835525" y="958850"/>
          <p14:tracePt t="27283" x="4940300" y="949325"/>
          <p14:tracePt t="27300" x="5048250" y="933450"/>
          <p14:tracePt t="27316" x="5191125" y="908050"/>
          <p14:tracePt t="27333" x="5254625" y="895350"/>
          <p14:tracePt t="27349" x="5318125" y="879475"/>
          <p14:tracePt t="27367" x="5454650" y="847725"/>
          <p14:tracePt t="27383" x="5527675" y="841375"/>
          <p14:tracePt t="27400" x="5578475" y="841375"/>
          <p14:tracePt t="27416" x="5638800" y="841375"/>
          <p14:tracePt t="27433" x="5670550" y="841375"/>
          <p14:tracePt t="27449" x="5692775" y="841375"/>
          <p14:tracePt t="27466" x="5746750" y="841375"/>
          <p14:tracePt t="27482" x="5775325" y="841375"/>
          <p14:tracePt t="27501" x="5816600" y="841375"/>
          <p14:tracePt t="27517" x="5845175" y="841375"/>
          <p14:tracePt t="27533" x="5867400" y="841375"/>
          <p14:tracePt t="27550" x="5908675" y="841375"/>
          <p14:tracePt t="27566" x="5918200" y="841375"/>
          <p14:tracePt t="27582" x="5927725" y="841375"/>
          <p14:tracePt t="27600" x="5946775" y="841375"/>
          <p14:tracePt t="27680" x="5934075" y="841375"/>
          <p14:tracePt t="27686" x="5924550" y="841375"/>
          <p14:tracePt t="27700" x="5899150" y="828675"/>
          <p14:tracePt t="27716" x="5854700" y="822325"/>
          <p14:tracePt t="27733" x="5813425" y="822325"/>
          <p14:tracePt t="27750" x="5740400" y="815975"/>
          <p14:tracePt t="27766" x="5689600" y="815975"/>
          <p14:tracePt t="27782" x="5629275" y="815975"/>
          <p14:tracePt t="27800" x="5543550" y="815975"/>
          <p14:tracePt t="27816" x="5508625" y="815975"/>
          <p14:tracePt t="27833" x="5476875" y="819150"/>
          <p14:tracePt t="27850" x="5451475" y="825500"/>
          <p14:tracePt t="27866" x="5429250" y="825500"/>
          <p14:tracePt t="27882" x="5419725" y="825500"/>
          <p14:tracePt t="27900" x="5403850" y="828675"/>
          <p14:tracePt t="27916" x="5394325" y="835025"/>
          <p14:tracePt t="27933" x="5378450" y="844550"/>
          <p14:tracePt t="27950" x="5375275" y="866775"/>
          <p14:tracePt t="27966" x="5375275" y="876300"/>
          <p14:tracePt t="27983" x="5375275" y="885825"/>
          <p14:tracePt t="27999" x="5375275" y="901700"/>
          <p14:tracePt t="28016" x="5375275" y="911225"/>
          <p14:tracePt t="28033" x="5375275" y="927100"/>
          <p14:tracePt t="28035" x="5387975" y="930275"/>
          <p14:tracePt t="28050" x="5400675" y="962025"/>
          <p14:tracePt t="28067" x="5416550" y="987425"/>
          <p14:tracePt t="28083" x="5457825" y="1019175"/>
          <p14:tracePt t="28099" x="5543550" y="1060450"/>
          <p14:tracePt t="28116" x="5613400" y="1098550"/>
          <p14:tracePt t="28134" x="5680075" y="1130300"/>
          <p14:tracePt t="28149" x="5775325" y="1181100"/>
          <p14:tracePt t="28166" x="5842000" y="1203325"/>
          <p14:tracePt t="28184" x="5892800" y="1216025"/>
          <p14:tracePt t="28200" x="5959475" y="1235075"/>
          <p14:tracePt t="28216" x="5994400" y="1235075"/>
          <p14:tracePt t="28233" x="6048375" y="1235075"/>
          <p14:tracePt t="28250" x="6108700" y="1235075"/>
          <p14:tracePt t="28266" x="6146800" y="1235075"/>
          <p14:tracePt t="28283" x="6169025" y="1235075"/>
          <p14:tracePt t="28299" x="6188075" y="1235075"/>
          <p14:tracePt t="28316" x="6203950" y="1235075"/>
          <p14:tracePt t="28334" x="6213475" y="1235075"/>
          <p14:tracePt t="29617" x="6283325" y="1231900"/>
          <p14:tracePt t="29624" x="6353175" y="1222375"/>
          <p14:tracePt t="29632" x="6435725" y="1212850"/>
          <p14:tracePt t="29649" x="6610350" y="1177925"/>
          <p14:tracePt t="29666" x="6832600" y="1130300"/>
          <p14:tracePt t="29683" x="6918325" y="1117600"/>
          <p14:tracePt t="29716" x="7048500" y="1111250"/>
          <p14:tracePt t="29750" x="7121525" y="1111250"/>
          <p14:tracePt t="29766" x="7175500" y="1111250"/>
          <p14:tracePt t="29782" x="7197725" y="1111250"/>
          <p14:tracePt t="29799" x="7229475" y="1104900"/>
          <p14:tracePt t="29816" x="7254875" y="1104900"/>
          <p14:tracePt t="29832" x="7264400" y="1104900"/>
          <p14:tracePt t="29849" x="7280275" y="1104900"/>
          <p14:tracePt t="29866" x="7283450" y="1104900"/>
          <p14:tracePt t="29899" x="7289800" y="1104900"/>
          <p14:tracePt t="29916" x="7299325" y="1104900"/>
          <p14:tracePt t="29933" x="7308850" y="1104900"/>
          <p14:tracePt t="29949" x="7318375" y="1104900"/>
          <p14:tracePt t="30935" x="7356475" y="1114425"/>
          <p14:tracePt t="30942" x="7416800" y="1130300"/>
          <p14:tracePt t="30950" x="7477125" y="1139825"/>
          <p14:tracePt t="30966" x="7585075" y="1155700"/>
          <p14:tracePt t="30983" x="7699375" y="1155700"/>
          <p14:tracePt t="30999" x="7816850" y="1155700"/>
          <p14:tracePt t="31016" x="7877175" y="1155700"/>
          <p14:tracePt t="31049" x="8029575" y="1155700"/>
          <p14:tracePt t="31082" x="8185150" y="1155700"/>
          <p14:tracePt t="31084" x="8229600" y="1155700"/>
          <p14:tracePt t="31099" x="8308975" y="1155700"/>
          <p14:tracePt t="31120" x="8426450" y="1155700"/>
          <p14:tracePt t="31133" x="8464550" y="1152525"/>
          <p14:tracePt t="31149" x="8550275" y="1146175"/>
          <p14:tracePt t="31166" x="8594725" y="1133475"/>
          <p14:tracePt t="31183" x="8626475" y="1120775"/>
          <p14:tracePt t="31199" x="8667750" y="1101725"/>
          <p14:tracePt t="31216" x="8693150" y="1089025"/>
          <p14:tracePt t="31233" x="8721725" y="1079500"/>
          <p14:tracePt t="31250" x="8743950" y="1079500"/>
          <p14:tracePt t="31266" x="8759825" y="1079500"/>
          <p14:tracePt t="31283" x="8763000" y="1079500"/>
          <p14:tracePt t="31783" x="8756650" y="1079500"/>
          <p14:tracePt t="31797" x="8753475" y="1079500"/>
          <p14:tracePt t="31812" x="8740775" y="1085850"/>
          <p14:tracePt t="31819" x="8740775" y="1089025"/>
          <p14:tracePt t="31833" x="8740775" y="1095375"/>
          <p14:tracePt t="31947" x="8737600" y="1098550"/>
          <p14:tracePt t="31954" x="8731250" y="1098550"/>
          <p14:tracePt t="31982" x="8721725" y="1114425"/>
          <p14:tracePt t="32016" x="8702675" y="1133475"/>
          <p14:tracePt t="32033" x="8680450" y="1155700"/>
          <p14:tracePt t="32049" x="8670925" y="1165225"/>
          <p14:tracePt t="32065" x="8661400" y="1174750"/>
          <p14:tracePt t="32067" x="8658225" y="1177925"/>
          <p14:tracePt t="32082" x="8642350" y="1190625"/>
          <p14:tracePt t="32099" x="8632825" y="1193800"/>
          <p14:tracePt t="32115" x="8623300" y="1193800"/>
          <p14:tracePt t="32132" x="8610600" y="1206500"/>
          <p14:tracePt t="32149" x="8607425" y="1206500"/>
          <p14:tracePt t="32183" x="8607425" y="1209675"/>
          <p14:tracePt t="32803" x="8528050" y="1177925"/>
          <p14:tracePt t="32809" x="8385175" y="1101725"/>
          <p14:tracePt t="32816" x="8235950" y="1044575"/>
          <p14:tracePt t="32833" x="7816850" y="854075"/>
          <p14:tracePt t="32850" x="7324725" y="698500"/>
          <p14:tracePt t="32867" x="6524625" y="527050"/>
          <p14:tracePt t="32901" x="4994275" y="469900"/>
          <p14:tracePt t="32934" x="3752850" y="660400"/>
          <p14:tracePt t="32951" x="3009900" y="942975"/>
          <p14:tracePt t="32968" x="2638425" y="1108075"/>
          <p14:tracePt t="32984" x="2390775" y="1250950"/>
          <p14:tracePt t="33000" x="2200275" y="1365250"/>
          <p14:tracePt t="33018" x="1911350" y="1527175"/>
          <p14:tracePt t="33033" x="1743075" y="1619250"/>
          <p14:tracePt t="33051" x="1546225" y="1736725"/>
          <p14:tracePt t="33066" x="1431925" y="1797050"/>
          <p14:tracePt t="33082" x="1374775" y="1835150"/>
          <p14:tracePt t="33099" x="1327150" y="1870075"/>
          <p14:tracePt t="33115" x="1314450" y="1879600"/>
          <p14:tracePt t="33401" x="1295400" y="1870075"/>
          <p14:tracePt t="33409" x="1276350" y="1857375"/>
          <p14:tracePt t="33416" x="1247775" y="1844675"/>
          <p14:tracePt t="33432" x="1216025" y="1819275"/>
          <p14:tracePt t="33450" x="1165225" y="1765300"/>
          <p14:tracePt t="33466" x="1136650" y="1720850"/>
          <p14:tracePt t="33482" x="1101725" y="1654175"/>
          <p14:tracePt t="33500" x="1060450" y="1577975"/>
          <p14:tracePt t="33515" x="1035050" y="1555750"/>
          <p14:tracePt t="33532" x="1022350" y="1524000"/>
          <p14:tracePt t="33550" x="1006475" y="1495425"/>
          <p14:tracePt t="33565" x="990600" y="1473200"/>
          <p14:tracePt t="33582" x="977900" y="1457325"/>
          <p14:tracePt t="33600" x="962025" y="1428750"/>
          <p14:tracePt t="33616" x="952500" y="1419225"/>
          <p14:tracePt t="33632" x="936625" y="1409700"/>
          <p14:tracePt t="33649" x="923925" y="1393825"/>
          <p14:tracePt t="33666" x="911225" y="1377950"/>
          <p14:tracePt t="33682" x="901700" y="1368425"/>
          <p14:tracePt t="33699" x="882650" y="1358900"/>
          <p14:tracePt t="33715" x="873125" y="1358900"/>
          <p14:tracePt t="33732" x="863600" y="1358900"/>
          <p14:tracePt t="33749" x="838200" y="1358900"/>
          <p14:tracePt t="33766" x="822325" y="1358900"/>
          <p14:tracePt t="33782" x="800100" y="1358900"/>
          <p14:tracePt t="33799" x="758825" y="1358900"/>
          <p14:tracePt t="33815" x="736600" y="1362075"/>
          <p14:tracePt t="33832" x="704850" y="1374775"/>
          <p14:tracePt t="33849" x="663575" y="1397000"/>
          <p14:tracePt t="33865" x="641350" y="1409700"/>
          <p14:tracePt t="33882" x="603250" y="1422400"/>
          <p14:tracePt t="33899" x="568325" y="1435100"/>
          <p14:tracePt t="33915" x="536575" y="1441450"/>
          <p14:tracePt t="33932" x="514350" y="1457325"/>
          <p14:tracePt t="33949" x="488950" y="1457325"/>
          <p14:tracePt t="33965" x="476250" y="1466850"/>
          <p14:tracePt t="33982" x="466725" y="1466850"/>
          <p14:tracePt t="33999" x="454025" y="1473200"/>
          <p14:tracePt t="34016" x="438150" y="1473200"/>
          <p14:tracePt t="34032" x="428625" y="1473200"/>
          <p14:tracePt t="34049" x="422275" y="1473200"/>
          <p14:tracePt t="34092" x="425450" y="1473200"/>
          <p14:tracePt t="34099" x="428625" y="1476375"/>
          <p14:tracePt t="34115" x="450850" y="1476375"/>
          <p14:tracePt t="34132" x="482600" y="1482725"/>
          <p14:tracePt t="34149" x="549275" y="1482725"/>
          <p14:tracePt t="34166" x="596900" y="1489075"/>
          <p14:tracePt t="34182" x="638175" y="1489075"/>
          <p14:tracePt t="34198" x="679450" y="1489075"/>
          <p14:tracePt t="34216" x="717550" y="1489075"/>
          <p14:tracePt t="34232" x="758825" y="1489075"/>
          <p14:tracePt t="34249" x="822325" y="1489075"/>
          <p14:tracePt t="34266" x="860425" y="1489075"/>
          <p14:tracePt t="34282" x="901700" y="1489075"/>
          <p14:tracePt t="34298" x="942975" y="1489075"/>
          <p14:tracePt t="34315" x="965200" y="1489075"/>
          <p14:tracePt t="34332" x="981075" y="1489075"/>
          <p14:tracePt t="34349" x="1019175" y="1489075"/>
          <p14:tracePt t="34365" x="1047750" y="1489075"/>
          <p14:tracePt t="34382" x="1069975" y="1489075"/>
          <p14:tracePt t="34398" x="1133475" y="1489075"/>
          <p14:tracePt t="34415" x="1168400" y="1489075"/>
          <p14:tracePt t="34432" x="1190625" y="1489075"/>
          <p14:tracePt t="34449" x="1225550" y="1489075"/>
          <p14:tracePt t="34465" x="1235075" y="1489075"/>
          <p14:tracePt t="34483" x="1238250" y="1489075"/>
          <p14:tracePt t="34515" x="1244600" y="1489075"/>
          <p14:tracePt t="35516" x="1266825" y="1489075"/>
          <p14:tracePt t="35524" x="1292225" y="1489075"/>
          <p14:tracePt t="35532" x="1317625" y="1489075"/>
          <p14:tracePt t="35549" x="1355725" y="1485900"/>
          <p14:tracePt t="35566" x="1419225" y="1473200"/>
          <p14:tracePt t="35585" x="1479550" y="1466850"/>
          <p14:tracePt t="35599" x="1549400" y="1460500"/>
          <p14:tracePt t="35632" x="1793875" y="1460500"/>
          <p14:tracePt t="35666" x="1993900" y="1460500"/>
          <p14:tracePt t="35682" x="2038350" y="1460500"/>
          <p14:tracePt t="35699" x="2066925" y="1460500"/>
          <p14:tracePt t="35715" x="2108200" y="1460500"/>
          <p14:tracePt t="35732" x="2146300" y="1447800"/>
          <p14:tracePt t="35749" x="2200275" y="1425575"/>
          <p14:tracePt t="35765" x="2301875" y="1406525"/>
          <p14:tracePt t="35782" x="2346325" y="1406525"/>
          <p14:tracePt t="35799" x="2381250" y="1406525"/>
          <p14:tracePt t="35815" x="2403475" y="1406525"/>
          <p14:tracePt t="35832" x="2419350" y="1406525"/>
          <p14:tracePt t="35849" x="2428875" y="1406525"/>
          <p14:tracePt t="41267" x="2451100" y="1419225"/>
          <p14:tracePt t="41273" x="2482850" y="1441450"/>
          <p14:tracePt t="41282" x="2524125" y="1476375"/>
          <p14:tracePt t="41298" x="2590800" y="1514475"/>
          <p14:tracePt t="41314" x="2660650" y="1562100"/>
          <p14:tracePt t="41335" x="2781300" y="1635125"/>
          <p14:tracePt t="41348" x="2914650" y="1685925"/>
          <p14:tracePt t="41382" x="3200400" y="1816100"/>
          <p14:tracePt t="41415" x="3387725" y="1889125"/>
          <p14:tracePt t="41432" x="3476625" y="1911350"/>
          <p14:tracePt t="41448" x="3508375" y="1911350"/>
          <p14:tracePt t="41464" x="3536950" y="1911350"/>
          <p14:tracePt t="41482" x="3578225" y="1911350"/>
          <p14:tracePt t="41499" x="3606800" y="1901825"/>
          <p14:tracePt t="41517" x="3641725" y="1882775"/>
          <p14:tracePt t="41532" x="3667125" y="1876425"/>
          <p14:tracePt t="41548" x="3676650" y="1876425"/>
          <p14:tracePt t="41565" x="3686175" y="1870075"/>
          <p14:tracePt t="41598" x="3686175" y="1866900"/>
          <p14:tracePt t="41614" x="3686175" y="1857375"/>
          <p14:tracePt t="41631" x="3689350" y="1841500"/>
          <p14:tracePt t="41648" x="3708400" y="1825625"/>
          <p14:tracePt t="41664" x="3717925" y="1809750"/>
          <p14:tracePt t="41682" x="3730625" y="1768475"/>
          <p14:tracePt t="41698" x="3743325" y="1736725"/>
          <p14:tracePt t="41714" x="3746500" y="1701800"/>
          <p14:tracePt t="41731" x="3768725" y="1644650"/>
          <p14:tracePt t="41748" x="3775075" y="1600200"/>
          <p14:tracePt t="41764" x="3781425" y="1546225"/>
          <p14:tracePt t="41782" x="3794125" y="1482725"/>
          <p14:tracePt t="41798" x="3794125" y="1444625"/>
          <p14:tracePt t="41815" x="3794125" y="1406525"/>
          <p14:tracePt t="41831" x="3794125" y="1397000"/>
          <p14:tracePt t="41848" x="3794125" y="1384300"/>
          <p14:tracePt t="42093" x="3794125" y="1387475"/>
          <p14:tracePt t="42101" x="3797300" y="1397000"/>
          <p14:tracePt t="42115" x="3810000" y="1422400"/>
          <p14:tracePt t="42131" x="3819525" y="1438275"/>
          <p14:tracePt t="42148" x="3835400" y="1447800"/>
          <p14:tracePt t="42165" x="3851275" y="1463675"/>
          <p14:tracePt t="42181" x="3860800" y="1473200"/>
          <p14:tracePt t="42198" x="3889375" y="1482725"/>
          <p14:tracePt t="42214" x="3930650" y="1501775"/>
          <p14:tracePt t="42231" x="3978275" y="1520825"/>
          <p14:tracePt t="42248" x="4022725" y="1533525"/>
          <p14:tracePt t="42264" x="4064000" y="1539875"/>
          <p14:tracePt t="42281" x="4092575" y="1539875"/>
          <p14:tracePt t="42298" x="4114800" y="1539875"/>
          <p14:tracePt t="42314" x="4143375" y="1539875"/>
          <p14:tracePt t="42331" x="4152900" y="1539875"/>
          <p14:tracePt t="42348" x="4162425" y="1539875"/>
          <p14:tracePt t="42365" x="4184650" y="1539875"/>
          <p14:tracePt t="42921" x="4229100" y="1549400"/>
          <p14:tracePt t="42928" x="4273550" y="1549400"/>
          <p14:tracePt t="42935" x="4321175" y="1549400"/>
          <p14:tracePt t="42949" x="4425950" y="1555750"/>
          <p14:tracePt t="42965" x="4543425" y="1565275"/>
          <p14:tracePt t="42985" x="4695825" y="1571625"/>
          <p14:tracePt t="42998" x="4800600" y="1581150"/>
          <p14:tracePt t="43031" x="4968875" y="1597025"/>
          <p14:tracePt t="43065" x="5070475" y="1616075"/>
          <p14:tracePt t="43082" x="5086350" y="1616075"/>
          <p14:tracePt t="43098" x="5111750" y="1616075"/>
          <p14:tracePt t="43115" x="5133975" y="1616075"/>
          <p14:tracePt t="43131" x="5165725" y="1622425"/>
          <p14:tracePt t="43148" x="5235575" y="1622425"/>
          <p14:tracePt t="43164" x="5280025" y="1622425"/>
          <p14:tracePt t="43181" x="5324475" y="1622425"/>
          <p14:tracePt t="43198" x="5372100" y="1622425"/>
          <p14:tracePt t="43214" x="5394325" y="1622425"/>
          <p14:tracePt t="43231" x="5422900" y="1622425"/>
          <p14:tracePt t="43249" x="5483225" y="1622425"/>
          <p14:tracePt t="43265" x="5546725" y="1619250"/>
          <p14:tracePt t="43282" x="5632450" y="1593850"/>
          <p14:tracePt t="43298" x="5749925" y="1587500"/>
          <p14:tracePt t="43314" x="5845175" y="1587500"/>
          <p14:tracePt t="43331" x="5937250" y="1577975"/>
          <p14:tracePt t="43347" x="6076950" y="1577975"/>
          <p14:tracePt t="43364" x="6149975" y="1571625"/>
          <p14:tracePt t="43381" x="6232525" y="1571625"/>
          <p14:tracePt t="43398" x="6381750" y="1571625"/>
          <p14:tracePt t="43415" x="6477000" y="1571625"/>
          <p14:tracePt t="43431" x="6559550" y="1571625"/>
          <p14:tracePt t="43448" x="6708775" y="1571625"/>
          <p14:tracePt t="43464" x="6791325" y="1571625"/>
          <p14:tracePt t="43481" x="6861175" y="1571625"/>
          <p14:tracePt t="43498" x="6931025" y="1571625"/>
          <p14:tracePt t="43515" x="6975475" y="1571625"/>
          <p14:tracePt t="43532" x="7045325" y="1571625"/>
          <p14:tracePt t="43548" x="7105650" y="1574800"/>
          <p14:tracePt t="43565" x="7165975" y="1584325"/>
          <p14:tracePt t="43581" x="7204075" y="1587500"/>
          <p14:tracePt t="43598" x="7245350" y="1593850"/>
          <p14:tracePt t="43614" x="7261225" y="1606550"/>
          <p14:tracePt t="43631" x="7273925" y="1606550"/>
          <p14:tracePt t="45242" x="7251700" y="1612900"/>
          <p14:tracePt t="45250" x="7204075" y="1622425"/>
          <p14:tracePt t="45264" x="7121525" y="1628775"/>
          <p14:tracePt t="45281" x="7038975" y="1628775"/>
          <p14:tracePt t="45298" x="6934200" y="1628775"/>
          <p14:tracePt t="45315" x="6670675" y="1603375"/>
          <p14:tracePt t="45331" x="6486525" y="1593850"/>
          <p14:tracePt t="45364" x="6042025" y="1584325"/>
          <p14:tracePt t="45398" x="5654675" y="1584325"/>
          <p14:tracePt t="45414" x="5356225" y="1609725"/>
          <p14:tracePt t="45431" x="5194300" y="1628775"/>
          <p14:tracePt t="45447" x="5064125" y="1654175"/>
          <p14:tracePt t="45464" x="4851400" y="1717675"/>
          <p14:tracePt t="45481" x="4730750" y="1743075"/>
          <p14:tracePt t="45498" x="4613275" y="1758950"/>
          <p14:tracePt t="45514" x="4422775" y="1793875"/>
          <p14:tracePt t="45531" x="4292600" y="1819275"/>
          <p14:tracePt t="45547" x="4175125" y="1835150"/>
          <p14:tracePt t="45564" x="4006850" y="1879600"/>
          <p14:tracePt t="45581" x="3898900" y="1895475"/>
          <p14:tracePt t="45599" x="3765550" y="1917700"/>
          <p14:tracePt t="45615" x="3683000" y="1927225"/>
          <p14:tracePt t="45631" x="3590925" y="1927225"/>
          <p14:tracePt t="45647" x="3508375" y="1927225"/>
          <p14:tracePt t="45664" x="3387725" y="1914525"/>
          <p14:tracePt t="45681" x="3305175" y="1908175"/>
          <p14:tracePt t="45698" x="3171825" y="1882775"/>
          <p14:tracePt t="45714" x="3073400" y="1860550"/>
          <p14:tracePt t="45731" x="2990850" y="1851025"/>
          <p14:tracePt t="45748" x="2889250" y="1828800"/>
          <p14:tracePt t="45764" x="2825750" y="1816100"/>
          <p14:tracePt t="45781" x="2762250" y="1809750"/>
          <p14:tracePt t="45798" x="2676525" y="1803400"/>
          <p14:tracePt t="45814" x="2622550" y="1803400"/>
          <p14:tracePt t="45831" x="2578100" y="1803400"/>
          <p14:tracePt t="45848" x="2492375" y="1803400"/>
          <p14:tracePt t="45864" x="2441575" y="1806575"/>
          <p14:tracePt t="45881" x="2403475" y="1812925"/>
          <p14:tracePt t="45898" x="2339975" y="1825625"/>
          <p14:tracePt t="45914" x="2308225" y="1831975"/>
          <p14:tracePt t="45931" x="2289175" y="1831975"/>
          <p14:tracePt t="45948" x="2260600" y="1841500"/>
          <p14:tracePt t="45964" x="2251075" y="1847850"/>
          <p14:tracePt t="45981" x="2241550" y="1863725"/>
          <p14:tracePt t="45998" x="2225675" y="1873250"/>
          <p14:tracePt t="46014" x="2209800" y="1876425"/>
          <p14:tracePt t="46031" x="2200275" y="1882775"/>
          <p14:tracePt t="46047" x="2184400" y="1882775"/>
          <p14:tracePt t="46064" x="2174875" y="1882775"/>
          <p14:tracePt t="46080" x="2159000" y="1882775"/>
          <p14:tracePt t="46098" x="2146300" y="1882775"/>
          <p14:tracePt t="46114" x="2139950" y="1882775"/>
          <p14:tracePt t="46147" x="2136775" y="1882775"/>
          <p14:tracePt t="46205" x="2136775" y="1879600"/>
          <p14:tracePt t="46212" x="2143125" y="1879600"/>
          <p14:tracePt t="46219" x="2146300" y="1876425"/>
          <p14:tracePt t="46231" x="2152650" y="1870075"/>
          <p14:tracePt t="46248" x="2162175" y="1860550"/>
          <p14:tracePt t="46281" x="2171700" y="1860550"/>
          <p14:tracePt t="46298" x="2184400" y="1851025"/>
          <p14:tracePt t="46314" x="2193925" y="1851025"/>
          <p14:tracePt t="46331" x="2203450" y="1851025"/>
          <p14:tracePt t="46347" x="2222500" y="1844675"/>
          <p14:tracePt t="46364" x="2232025" y="1844675"/>
          <p14:tracePt t="46381" x="2238375" y="1844675"/>
          <p14:tracePt t="46398" x="2247900" y="1841500"/>
          <p14:tracePt t="46414" x="2257425" y="1841500"/>
          <p14:tracePt t="46431" x="2273300" y="1831975"/>
          <p14:tracePt t="46448" x="2286000" y="1822450"/>
          <p14:tracePt t="46464" x="2308225" y="1809750"/>
          <p14:tracePt t="46481" x="2327275" y="1797050"/>
          <p14:tracePt t="46498" x="2346325" y="1793875"/>
          <p14:tracePt t="46514" x="2355850" y="1793875"/>
          <p14:tracePt t="46531" x="2365375" y="1793875"/>
          <p14:tracePt t="46548" x="2387600" y="1793875"/>
          <p14:tracePt t="46564" x="2397125" y="1787525"/>
          <p14:tracePt t="46581" x="2409825" y="1778000"/>
          <p14:tracePt t="46598" x="2425700" y="1778000"/>
          <p14:tracePt t="46614" x="2435225" y="1778000"/>
          <p14:tracePt t="46631" x="2441575" y="1778000"/>
          <p14:tracePt t="46664" x="2451100" y="1778000"/>
          <p14:tracePt t="46697" x="2454275" y="1778000"/>
          <p14:tracePt t="46714" x="2460625" y="1778000"/>
          <p14:tracePt t="48277" x="2463800" y="1774825"/>
          <p14:tracePt t="48285" x="2470150" y="1768475"/>
          <p14:tracePt t="48298" x="2486025" y="1762125"/>
          <p14:tracePt t="48331" x="2530475" y="1736725"/>
          <p14:tracePt t="48365" x="2581275" y="1679575"/>
          <p14:tracePt t="48381" x="2606675" y="1654175"/>
          <p14:tracePt t="48398" x="2638425" y="1593850"/>
          <p14:tracePt t="48414" x="2657475" y="1549400"/>
          <p14:tracePt t="48431" x="2692400" y="1511300"/>
          <p14:tracePt t="48448" x="2736850" y="1444625"/>
          <p14:tracePt t="48464" x="2755900" y="1406525"/>
          <p14:tracePt t="48481" x="2774950" y="1381125"/>
          <p14:tracePt t="48498" x="2813050" y="1323975"/>
          <p14:tracePt t="48513" x="2841625" y="1279525"/>
          <p14:tracePt t="48531" x="2876550" y="1222375"/>
          <p14:tracePt t="48548" x="2917825" y="1127125"/>
          <p14:tracePt t="48564" x="2952750" y="1079500"/>
          <p14:tracePt t="48581" x="2978150" y="1041400"/>
          <p14:tracePt t="48598" x="3019425" y="981075"/>
          <p14:tracePt t="48614" x="3028950" y="949325"/>
          <p14:tracePt t="48631" x="3041650" y="927100"/>
          <p14:tracePt t="48648" x="3067050" y="892175"/>
          <p14:tracePt t="48664" x="3076575" y="873125"/>
          <p14:tracePt t="48681" x="3079750" y="863600"/>
          <p14:tracePt t="48698" x="3079750" y="838200"/>
          <p14:tracePt t="48714" x="3079750" y="828675"/>
          <p14:tracePt t="48731" x="3079750" y="812800"/>
          <p14:tracePt t="48748" x="3079750" y="787400"/>
          <p14:tracePt t="48764" x="3079750" y="771525"/>
          <p14:tracePt t="48781" x="3070225" y="762000"/>
          <p14:tracePt t="48797" x="3048000" y="739775"/>
          <p14:tracePt t="48814" x="3038475" y="730250"/>
          <p14:tracePt t="48831" x="3028950" y="720725"/>
          <p14:tracePt t="48848" x="3003550" y="704850"/>
          <p14:tracePt t="48864" x="2978150" y="688975"/>
          <p14:tracePt t="48881" x="2940050" y="676275"/>
          <p14:tracePt t="48897" x="2879725" y="676275"/>
          <p14:tracePt t="48913" x="2841625" y="676275"/>
          <p14:tracePt t="48931" x="2797175" y="676275"/>
          <p14:tracePt t="48947" x="2724150" y="698500"/>
          <p14:tracePt t="48964" x="2679700" y="711200"/>
          <p14:tracePt t="48981" x="2641600" y="730250"/>
          <p14:tracePt t="48997" x="2587625" y="774700"/>
          <p14:tracePt t="49014" x="2559050" y="800100"/>
          <p14:tracePt t="49030" x="2533650" y="825500"/>
          <p14:tracePt t="49047" x="2511425" y="847725"/>
          <p14:tracePt t="49064" x="2495550" y="857250"/>
          <p14:tracePt t="49081" x="2486025" y="866775"/>
          <p14:tracePt t="49097" x="2470150" y="889000"/>
          <p14:tracePt t="49114" x="2460625" y="898525"/>
          <p14:tracePt t="49131" x="2444750" y="908050"/>
          <p14:tracePt t="49147" x="2428875" y="920750"/>
          <p14:tracePt t="49164" x="2419350" y="936625"/>
          <p14:tracePt t="49181" x="2409825" y="946150"/>
          <p14:tracePt t="49197" x="2384425" y="962025"/>
          <p14:tracePt t="49214" x="2374900" y="971550"/>
          <p14:tracePt t="49231" x="2365375" y="984250"/>
          <p14:tracePt t="49233" x="2346325" y="990600"/>
          <p14:tracePt t="49247" x="2336800" y="1000125"/>
          <p14:tracePt t="49264" x="2327275" y="1009650"/>
          <p14:tracePt t="49281" x="2314575" y="1025525"/>
          <p14:tracePt t="49297" x="2292350" y="1066800"/>
          <p14:tracePt t="49313" x="2279650" y="1104900"/>
          <p14:tracePt t="49331" x="2266950" y="1136650"/>
          <p14:tracePt t="49347" x="2260600" y="1184275"/>
          <p14:tracePt t="49364" x="2260600" y="1206500"/>
          <p14:tracePt t="49381" x="2260600" y="1250950"/>
          <p14:tracePt t="49397" x="2260600" y="1311275"/>
          <p14:tracePt t="49413" x="2260600" y="1355725"/>
          <p14:tracePt t="49431" x="2260600" y="1412875"/>
          <p14:tracePt t="49447" x="2260600" y="1441450"/>
          <p14:tracePt t="49464" x="2260600" y="1470025"/>
          <p14:tracePt t="49481" x="2260600" y="1495425"/>
          <p14:tracePt t="49497" x="2260600" y="1504950"/>
          <p14:tracePt t="49513" x="2260600" y="1520825"/>
          <p14:tracePt t="49530" x="2260600" y="1536700"/>
          <p14:tracePt t="49547" x="2260600" y="1571625"/>
          <p14:tracePt t="49564" x="2260600" y="1593850"/>
          <p14:tracePt t="49581" x="2260600" y="1631950"/>
          <p14:tracePt t="49597" x="2260600" y="1654175"/>
          <p14:tracePt t="49614" x="2260600" y="1663700"/>
          <p14:tracePt t="49631" x="2260600" y="1685925"/>
          <p14:tracePt t="49647" x="2260600" y="1695450"/>
          <p14:tracePt t="49664" x="2260600" y="1704975"/>
          <p14:tracePt t="49681" x="2260600" y="1724025"/>
          <p14:tracePt t="49697" x="2260600" y="1733550"/>
          <p14:tracePt t="49714" x="2260600" y="1743075"/>
          <p14:tracePt t="49731" x="2260600" y="1752600"/>
          <p14:tracePt t="49747" x="2266950" y="1752600"/>
          <p14:tracePt t="49764" x="2282825" y="1752600"/>
          <p14:tracePt t="49781" x="2324100" y="1752600"/>
          <p14:tracePt t="49797" x="2352675" y="1749425"/>
          <p14:tracePt t="49813" x="2374900" y="1739900"/>
          <p14:tracePt t="49831" x="2435225" y="1704975"/>
          <p14:tracePt t="49847" x="2489200" y="1685925"/>
          <p14:tracePt t="49863" x="2578100" y="1654175"/>
          <p14:tracePt t="49881" x="2759075" y="1603375"/>
          <p14:tracePt t="49897" x="2863850" y="1584325"/>
          <p14:tracePt t="49913" x="2949575" y="1571625"/>
          <p14:tracePt t="49930" x="3051175" y="1539875"/>
          <p14:tracePt t="49947" x="3105150" y="1527175"/>
          <p14:tracePt t="49964" x="3168650" y="1514475"/>
          <p14:tracePt t="49981" x="3336925" y="1479550"/>
          <p14:tracePt t="49997" x="3521075" y="1460500"/>
          <p14:tracePt t="50013" x="3749675" y="1441450"/>
          <p14:tracePt t="50032" x="4067175" y="1441450"/>
          <p14:tracePt t="50047" x="4248150" y="1447800"/>
          <p14:tracePt t="50064" x="4410075" y="1447800"/>
          <p14:tracePt t="50080" x="4581525" y="1447800"/>
          <p14:tracePt t="50097" x="4743450" y="1441450"/>
          <p14:tracePt t="50114" x="4949825" y="1422400"/>
          <p14:tracePt t="50131" x="5305425" y="1403350"/>
          <p14:tracePt t="50147" x="5521325" y="1384300"/>
          <p14:tracePt t="50164" x="5737225" y="1384300"/>
          <p14:tracePt t="50181" x="6013450" y="1368425"/>
          <p14:tracePt t="50197" x="6153150" y="1358900"/>
          <p14:tracePt t="50214" x="6280150" y="1349375"/>
          <p14:tracePt t="50231" x="6457950" y="1323975"/>
          <p14:tracePt t="50247" x="6575425" y="1298575"/>
          <p14:tracePt t="50264" x="6683375" y="1282700"/>
          <p14:tracePt t="50281" x="6838950" y="1257300"/>
          <p14:tracePt t="50297" x="6902450" y="1244600"/>
          <p14:tracePt t="50313" x="6965950" y="1222375"/>
          <p14:tracePt t="50330" x="7032625" y="1203325"/>
          <p14:tracePt t="50347" x="7077075" y="1190625"/>
          <p14:tracePt t="50364" x="7121525" y="1184275"/>
          <p14:tracePt t="50381" x="7162800" y="1158875"/>
          <p14:tracePt t="50398" x="7178675" y="1149350"/>
          <p14:tracePt t="50415" x="7194550" y="1139825"/>
          <p14:tracePt t="50431" x="7210425" y="1130300"/>
          <p14:tracePt t="50447" x="7213600" y="1108075"/>
          <p14:tracePt t="50464" x="7213600" y="1079500"/>
          <p14:tracePt t="50480" x="7178675" y="965200"/>
          <p14:tracePt t="50497" x="7143750" y="908050"/>
          <p14:tracePt t="50513" x="7067550" y="835025"/>
          <p14:tracePt t="50530" x="6981825" y="720725"/>
          <p14:tracePt t="50547" x="6931025" y="669925"/>
          <p14:tracePt t="50564" x="6864350" y="606425"/>
          <p14:tracePt t="50581" x="6842125" y="574675"/>
          <p14:tracePt t="50597" x="6810375" y="549275"/>
          <p14:tracePt t="50614" x="6765925" y="511175"/>
          <p14:tracePt t="50631" x="6724650" y="492125"/>
          <p14:tracePt t="50647" x="6680200" y="479425"/>
          <p14:tracePt t="50665" x="6604000" y="438150"/>
          <p14:tracePt t="50681" x="6540500" y="422275"/>
          <p14:tracePt t="50697" x="6477000" y="409575"/>
          <p14:tracePt t="50714" x="6397625" y="396875"/>
          <p14:tracePt t="50731" x="6359525" y="396875"/>
          <p14:tracePt t="50747" x="6296025" y="384175"/>
          <p14:tracePt t="50764" x="6191250" y="374650"/>
          <p14:tracePt t="50780" x="6108700" y="368300"/>
          <p14:tracePt t="50797" x="6026150" y="368300"/>
          <p14:tracePt t="50814" x="5899150" y="368300"/>
          <p14:tracePt t="50830" x="5803900" y="371475"/>
          <p14:tracePt t="50847" x="5686425" y="381000"/>
          <p14:tracePt t="50864" x="5540375" y="422275"/>
          <p14:tracePt t="50880" x="5454650" y="444500"/>
          <p14:tracePt t="50897" x="5365750" y="485775"/>
          <p14:tracePt t="50914" x="5248275" y="523875"/>
          <p14:tracePt t="50930" x="5203825" y="552450"/>
          <p14:tracePt t="50947" x="5156200" y="571500"/>
          <p14:tracePt t="50963" x="5083175" y="603250"/>
          <p14:tracePt t="50980" x="5016500" y="635000"/>
          <p14:tracePt t="50997" x="4949825" y="657225"/>
          <p14:tracePt t="51014" x="4854575" y="708025"/>
          <p14:tracePt t="51030" x="4787900" y="736600"/>
          <p14:tracePt t="51047" x="4718050" y="774700"/>
          <p14:tracePt t="51063" x="4622800" y="819150"/>
          <p14:tracePt t="51081" x="4543425" y="857250"/>
          <p14:tracePt t="51098" x="4476750" y="895350"/>
          <p14:tracePt t="51113" x="4397375" y="955675"/>
          <p14:tracePt t="51131" x="4346575" y="1000125"/>
          <p14:tracePt t="51147" x="4298950" y="1025525"/>
          <p14:tracePt t="51164" x="4232275" y="1079500"/>
          <p14:tracePt t="51181" x="4194175" y="1104900"/>
          <p14:tracePt t="51197" x="4162425" y="1136650"/>
          <p14:tracePt t="51214" x="4108450" y="1174750"/>
          <p14:tracePt t="51231" x="4076700" y="1212850"/>
          <p14:tracePt t="51248" x="4032250" y="1263650"/>
          <p14:tracePt t="51264" x="4006850" y="1289050"/>
          <p14:tracePt t="51281" x="3975100" y="1320800"/>
          <p14:tracePt t="51297" x="3949700" y="1352550"/>
          <p14:tracePt t="51313" x="3905250" y="1397000"/>
          <p14:tracePt t="51331" x="3879850" y="1435100"/>
          <p14:tracePt t="51348" x="3835400" y="1485900"/>
          <p14:tracePt t="51363" x="3810000" y="1527175"/>
          <p14:tracePt t="51380" x="3778250" y="1558925"/>
          <p14:tracePt t="51398" x="3759200" y="1593850"/>
          <p14:tracePt t="51413" x="3749675" y="1603375"/>
          <p14:tracePt t="51430" x="3736975" y="1612900"/>
          <p14:tracePt t="51448" x="3724275" y="1635125"/>
          <p14:tracePt t="51463" x="3724275" y="1644650"/>
          <p14:tracePt t="51480" x="3724275" y="1647825"/>
          <p14:tracePt t="51497" x="3721100" y="1654175"/>
          <p14:tracePt t="51530" x="3721100" y="1657350"/>
          <p14:tracePt t="51641" x="3721100" y="1663700"/>
          <p14:tracePt t="51963" x="3727450" y="1663700"/>
          <p14:tracePt t="51976" x="3762375" y="1660525"/>
          <p14:tracePt t="51986" x="3781425" y="1654175"/>
          <p14:tracePt t="51997" x="3857625" y="1625600"/>
          <p14:tracePt t="52013" x="3956050" y="1581150"/>
          <p14:tracePt t="52031" x="4076700" y="1549400"/>
          <p14:tracePt t="52063" x="4270375" y="1470025"/>
          <p14:tracePt t="52097" x="4429125" y="1365250"/>
          <p14:tracePt t="52114" x="4565650" y="1295400"/>
          <p14:tracePt t="52130" x="4689475" y="1216025"/>
          <p14:tracePt t="52147" x="4854575" y="1127125"/>
          <p14:tracePt t="52164" x="4943475" y="1069975"/>
          <p14:tracePt t="52181" x="5013325" y="1022350"/>
          <p14:tracePt t="52197" x="5073650" y="984250"/>
          <p14:tracePt t="52213" x="5099050" y="946150"/>
          <p14:tracePt t="52231" x="5159375" y="847725"/>
          <p14:tracePt t="52247" x="5207000" y="777875"/>
          <p14:tracePt t="52263" x="5235575" y="720725"/>
          <p14:tracePt t="52280" x="5254625" y="682625"/>
          <p14:tracePt t="52282" x="5267325" y="663575"/>
          <p14:tracePt t="52297" x="5276850" y="641350"/>
          <p14:tracePt t="52314" x="5289550" y="609600"/>
          <p14:tracePt t="52331" x="5295900" y="574675"/>
          <p14:tracePt t="52347" x="5295900" y="565150"/>
          <p14:tracePt t="52364" x="5295900" y="552450"/>
          <p14:tracePt t="52381" x="5295900" y="536575"/>
          <p14:tracePt t="52397" x="5295900" y="530225"/>
          <p14:tracePt t="52431" x="5280025" y="527050"/>
          <p14:tracePt t="52446" x="5264150" y="527050"/>
          <p14:tracePt t="52464" x="5254625" y="527050"/>
          <p14:tracePt t="52481" x="5238750" y="527050"/>
          <p14:tracePt t="52902" x="5235575" y="520700"/>
          <p14:tracePt t="52909" x="5229225" y="520700"/>
          <p14:tracePt t="52916" x="5226050" y="520700"/>
          <p14:tracePt t="52930" x="5210175" y="520700"/>
          <p14:tracePt t="52947" x="5194300" y="517525"/>
          <p14:tracePt t="53302" x="5238750" y="539750"/>
          <p14:tracePt t="53308" x="5311775" y="568325"/>
          <p14:tracePt t="53315" x="5384800" y="603250"/>
          <p14:tracePt t="53330" x="5549900" y="669925"/>
          <p14:tracePt t="53347" x="5695950" y="733425"/>
          <p14:tracePt t="53364" x="5857875" y="790575"/>
          <p14:tracePt t="53397" x="6073775" y="841375"/>
          <p14:tracePt t="53430" x="6261100" y="879475"/>
          <p14:tracePt t="53447" x="6311900" y="885825"/>
          <p14:tracePt t="53464" x="6375400" y="885825"/>
          <p14:tracePt t="53480" x="6419850" y="885825"/>
          <p14:tracePt t="53496" x="6448425" y="885825"/>
          <p14:tracePt t="53514" x="6489700" y="885825"/>
          <p14:tracePt t="53530" x="6511925" y="885825"/>
          <p14:tracePt t="53547" x="6534150" y="885825"/>
          <p14:tracePt t="53564" x="6553200" y="879475"/>
          <p14:tracePt t="53580" x="6562725" y="876300"/>
          <p14:tracePt t="53596" x="6591300" y="857250"/>
          <p14:tracePt t="53614" x="6635750" y="847725"/>
          <p14:tracePt t="53630" x="6657975" y="835025"/>
          <p14:tracePt t="53647" x="6673850" y="825500"/>
          <p14:tracePt t="53664" x="6708775" y="800100"/>
          <p14:tracePt t="53680" x="6724650" y="790575"/>
          <p14:tracePt t="53697" x="6734175" y="781050"/>
          <p14:tracePt t="53713" x="6753225" y="765175"/>
          <p14:tracePt t="53730" x="6759575" y="765175"/>
          <p14:tracePt t="53747" x="6762750" y="755650"/>
          <p14:tracePt t="53764" x="6762750" y="749300"/>
          <p14:tracePt t="53780" x="6769100" y="739775"/>
          <p14:tracePt t="53797" x="6775450" y="739775"/>
          <p14:tracePt t="53814" x="6778625" y="736600"/>
          <p14:tracePt t="55125" x="6711950" y="714375"/>
          <p14:tracePt t="55133" x="6616700" y="685800"/>
          <p14:tracePt t="55147" x="6407150" y="619125"/>
          <p14:tracePt t="55164" x="6042025" y="523875"/>
          <p14:tracePt t="55181" x="5343525" y="403225"/>
          <p14:tracePt t="55198" x="4730750" y="374650"/>
          <p14:tracePt t="55215" x="4079875" y="374650"/>
          <p14:tracePt t="55248" x="2225675" y="546100"/>
          <p14:tracePt t="55282" x="1006475" y="838200"/>
          <p14:tracePt t="55298" x="723900" y="879475"/>
          <p14:tracePt t="55314" x="527050" y="908050"/>
          <p14:tracePt t="55331" x="295275" y="942975"/>
          <p14:tracePt t="55347" x="165100" y="952500"/>
          <p14:tracePt t="55364" x="82550" y="958850"/>
          <p14:tracePt t="55966" x="3175" y="1193800"/>
          <p14:tracePt t="55973" x="15875" y="1193800"/>
          <p14:tracePt t="55981" x="31750" y="1193800"/>
          <p14:tracePt t="55997" x="69850" y="1193800"/>
          <p14:tracePt t="56014" x="139700" y="1193800"/>
          <p14:tracePt t="56030" x="377825" y="1193800"/>
          <p14:tracePt t="56047" x="527050" y="1193800"/>
          <p14:tracePt t="56080" x="660400" y="1193800"/>
          <p14:tracePt t="56114" x="692150" y="1193800"/>
          <p14:tracePt t="56131" x="708025" y="1181100"/>
          <p14:tracePt t="56147" x="742950" y="1181100"/>
          <p14:tracePt t="56163" x="796925" y="1174750"/>
          <p14:tracePt t="56180" x="882650" y="1174750"/>
          <p14:tracePt t="56196" x="936625" y="1174750"/>
          <p14:tracePt t="56213" x="977900" y="1174750"/>
          <p14:tracePt t="56230" x="1019175" y="1174750"/>
          <p14:tracePt t="56247" x="1041400" y="1174750"/>
          <p14:tracePt t="56263" x="1050925" y="1174750"/>
          <p14:tracePt t="56280" x="1066800" y="1165225"/>
          <p14:tracePt t="56297" x="1089025" y="1155700"/>
          <p14:tracePt t="56313" x="1111250" y="1143000"/>
          <p14:tracePt t="56330" x="1162050" y="1117600"/>
          <p14:tracePt t="56346" x="1184275" y="1114425"/>
          <p14:tracePt t="56364" x="1212850" y="1101725"/>
          <p14:tracePt t="56381" x="1222375" y="1101725"/>
          <p14:tracePt t="56397" x="1231900" y="1101725"/>
          <p14:tracePt t="57740" x="1311275" y="1111250"/>
          <p14:tracePt t="57747" x="1435100" y="1120775"/>
          <p14:tracePt t="57754" x="1616075" y="1143000"/>
          <p14:tracePt t="57763" x="1762125" y="1155700"/>
          <p14:tracePt t="57780" x="1981200" y="1174750"/>
          <p14:tracePt t="57797" x="2276475" y="1193800"/>
          <p14:tracePt t="57830" x="2530475" y="1193800"/>
          <p14:tracePt t="57863" x="2806700" y="1193800"/>
          <p14:tracePt t="57880" x="2889250" y="1193800"/>
          <p14:tracePt t="57896" x="3006725" y="1193800"/>
          <p14:tracePt t="57913" x="3079750" y="1193800"/>
          <p14:tracePt t="57930" x="3136900" y="1193800"/>
          <p14:tracePt t="57946" x="3200400" y="1193800"/>
          <p14:tracePt t="57963" x="3244850" y="1181100"/>
          <p14:tracePt t="57980" x="3308350" y="1174750"/>
          <p14:tracePt t="57996" x="3378200" y="1168400"/>
          <p14:tracePt t="58013" x="3422650" y="1162050"/>
          <p14:tracePt t="58031" x="3451225" y="1162050"/>
          <p14:tracePt t="58047" x="3492500" y="1162050"/>
          <p14:tracePt t="58063" x="3514725" y="1162050"/>
          <p14:tracePt t="58080" x="3543300" y="1155700"/>
          <p14:tracePt t="58096" x="3594100" y="1139825"/>
          <p14:tracePt t="58113" x="3632200" y="1127125"/>
          <p14:tracePt t="58130" x="3683000" y="1120775"/>
          <p14:tracePt t="58146" x="3746500" y="1114425"/>
          <p14:tracePt t="58163" x="3781425" y="1114425"/>
          <p14:tracePt t="58180" x="3803650" y="1114425"/>
          <p14:tracePt t="58196" x="3819525" y="1114425"/>
          <p14:tracePt t="58213" x="3835400" y="1114425"/>
          <p14:tracePt t="58230" x="3838575" y="1114425"/>
          <p14:tracePt t="58295" x="3844925" y="1114425"/>
          <p14:tracePt t="58987" x="3860800" y="1114425"/>
          <p14:tracePt t="58994" x="3870325" y="1114425"/>
          <p14:tracePt t="59001" x="3889375" y="1114425"/>
          <p14:tracePt t="59013" x="3908425" y="1114425"/>
          <p14:tracePt t="59030" x="4016375" y="1108075"/>
          <p14:tracePt t="59047" x="4098925" y="1098550"/>
          <p14:tracePt t="59080" x="4422775" y="1089025"/>
          <p14:tracePt t="59113" x="4686300" y="1089025"/>
          <p14:tracePt t="59130" x="4892675" y="1089025"/>
          <p14:tracePt t="59146" x="5010150" y="1095375"/>
          <p14:tracePt t="59163" x="5089525" y="1095375"/>
          <p14:tracePt t="59180" x="5203825" y="1117600"/>
          <p14:tracePt t="59196" x="5273675" y="1117600"/>
          <p14:tracePt t="59213" x="5337175" y="1130300"/>
          <p14:tracePt t="59230" x="5426075" y="1152525"/>
          <p14:tracePt t="59247" x="5502275" y="1168400"/>
          <p14:tracePt t="59263" x="5597525" y="1184275"/>
          <p14:tracePt t="59280" x="5711825" y="1212850"/>
          <p14:tracePt t="59297" x="5772150" y="1222375"/>
          <p14:tracePt t="59313" x="5816600" y="1235075"/>
          <p14:tracePt t="59330" x="5880100" y="1260475"/>
          <p14:tracePt t="60114" x="5892800" y="1250950"/>
          <p14:tracePt t="60120" x="5899150" y="1244600"/>
          <p14:tracePt t="60130" x="5902325" y="1241425"/>
          <p14:tracePt t="60146" x="5911850" y="1231900"/>
          <p14:tracePt t="60163" x="5924550" y="1212850"/>
          <p14:tracePt t="60180" x="5924550" y="1200150"/>
          <p14:tracePt t="60213" x="5924550" y="1187450"/>
          <p14:tracePt t="60264" x="5924550" y="1177925"/>
          <p14:tracePt t="60280" x="5924550" y="1171575"/>
          <p14:tracePt t="60297" x="5924550" y="1162050"/>
          <p14:tracePt t="60313" x="5924550" y="1155700"/>
          <p14:tracePt t="60346" x="5924550" y="1152525"/>
          <p14:tracePt t="60647" x="5924550" y="1146175"/>
          <p14:tracePt t="60662" x="5921375" y="1146175"/>
          <p14:tracePt t="60712" x="5921375" y="1143000"/>
          <p14:tracePt t="60733" x="5924550" y="1143000"/>
          <p14:tracePt t="60740" x="5927725" y="1136650"/>
          <p14:tracePt t="60747" x="5943600" y="1136650"/>
          <p14:tracePt t="60763" x="5981700" y="1117600"/>
          <p14:tracePt t="60780" x="6042025" y="1117600"/>
          <p14:tracePt t="60796" x="6146800" y="1117600"/>
          <p14:tracePt t="60813" x="6229350" y="1130300"/>
          <p14:tracePt t="60830" x="6324600" y="1130300"/>
          <p14:tracePt t="60846" x="6410325" y="1130300"/>
          <p14:tracePt t="60863" x="6461125" y="1130300"/>
          <p14:tracePt t="60880" x="6521450" y="1130300"/>
          <p14:tracePt t="60896" x="6607175" y="1130300"/>
          <p14:tracePt t="60912" x="6667500" y="1130300"/>
          <p14:tracePt t="60930" x="6727825" y="1130300"/>
          <p14:tracePt t="60946" x="6797675" y="1130300"/>
          <p14:tracePt t="60962" x="6838950" y="1130300"/>
          <p14:tracePt t="60980" x="6877050" y="1130300"/>
          <p14:tracePt t="60996" x="6940550" y="1130300"/>
          <p14:tracePt t="61012" x="6981825" y="1130300"/>
          <p14:tracePt t="61029" x="7026275" y="1130300"/>
          <p14:tracePt t="61046" x="7089775" y="1120775"/>
          <p14:tracePt t="61062" x="7112000" y="1108075"/>
          <p14:tracePt t="61080" x="7159625" y="1095375"/>
          <p14:tracePt t="61096" x="7207250" y="1079500"/>
          <p14:tracePt t="61113" x="7229475" y="1079500"/>
          <p14:tracePt t="61130" x="7245350" y="1079500"/>
          <p14:tracePt t="61146" x="7264400" y="1079500"/>
          <p14:tracePt t="61162" x="7270750" y="1079500"/>
          <p14:tracePt t="61196" x="7277100" y="1079500"/>
          <p14:tracePt t="61937" x="7321550" y="1082675"/>
          <p14:tracePt t="61944" x="7381875" y="1089025"/>
          <p14:tracePt t="61951" x="7439025" y="1098550"/>
          <p14:tracePt t="61963" x="7486650" y="1098550"/>
          <p14:tracePt t="61996" x="7832725" y="1092200"/>
          <p14:tracePt t="62029" x="8064500" y="1092200"/>
          <p14:tracePt t="62046" x="8169275" y="1092200"/>
          <p14:tracePt t="62063" x="8251825" y="1092200"/>
          <p14:tracePt t="62079" x="8347075" y="1092200"/>
          <p14:tracePt t="62097" x="8407400" y="1092200"/>
          <p14:tracePt t="62113" x="8467725" y="1095375"/>
          <p14:tracePt t="62129" x="8553450" y="1101725"/>
          <p14:tracePt t="62146" x="8607425" y="1101725"/>
          <p14:tracePt t="62163" x="8651875" y="1101725"/>
          <p14:tracePt t="62179" x="8683625" y="1101725"/>
          <p14:tracePt t="62196" x="8709025" y="1101725"/>
          <p14:tracePt t="62213" x="8718550" y="1101725"/>
          <p14:tracePt t="62230" x="8731250" y="1101725"/>
          <p14:tracePt t="62246" x="8740775" y="1101725"/>
          <p14:tracePt t="62263" x="8756650" y="1101725"/>
          <p14:tracePt t="62279" x="8772525" y="1101725"/>
          <p14:tracePt t="62296" x="8782050" y="1101725"/>
          <p14:tracePt t="62629" x="8699500" y="1101725"/>
          <p14:tracePt t="62638" x="8521700" y="1095375"/>
          <p14:tracePt t="62646" x="8382000" y="1095375"/>
          <p14:tracePt t="62663" x="7740650" y="1117600"/>
          <p14:tracePt t="62680" x="7226300" y="1187450"/>
          <p14:tracePt t="62698" x="6848475" y="1247775"/>
          <p14:tracePt t="62730" x="5940425" y="1562100"/>
          <p14:tracePt t="62764" x="5343525" y="1784350"/>
          <p14:tracePt t="62780" x="5175250" y="1866900"/>
          <p14:tracePt t="62796" x="5041900" y="1930400"/>
          <p14:tracePt t="62812" x="4899025" y="1997075"/>
          <p14:tracePt t="62829" x="4841875" y="2019300"/>
          <p14:tracePt t="63105" x="4749800" y="1968500"/>
          <p14:tracePt t="63112" x="4651375" y="1911350"/>
          <p14:tracePt t="63120" x="4527550" y="1851025"/>
          <p14:tracePt t="63129" x="4397375" y="1784350"/>
          <p14:tracePt t="63163" x="3721100" y="1574800"/>
          <p14:tracePt t="63197" x="3162300" y="1489075"/>
          <p14:tracePt t="63215" x="3013075" y="1470025"/>
          <p14:tracePt t="63230" x="2905125" y="1463675"/>
          <p14:tracePt t="63246" x="2813050" y="1463675"/>
          <p14:tracePt t="63263" x="2673350" y="1457325"/>
          <p14:tracePt t="63280" x="2590800" y="1457325"/>
          <p14:tracePt t="63296" x="2508250" y="1447800"/>
          <p14:tracePt t="63313" x="2378075" y="1447800"/>
          <p14:tracePt t="63329" x="2317750" y="1447800"/>
          <p14:tracePt t="63346" x="2257425" y="1447800"/>
          <p14:tracePt t="63363" x="2171700" y="1447800"/>
          <p14:tracePt t="63379" x="2114550" y="1447800"/>
          <p14:tracePt t="63396" x="2038350" y="1460500"/>
          <p14:tracePt t="63397" x="2000250" y="1466850"/>
          <p14:tracePt t="63413" x="1908175" y="1476375"/>
          <p14:tracePt t="63430" x="1854200" y="1482725"/>
          <p14:tracePt t="63446" x="1774825" y="1489075"/>
          <p14:tracePt t="63462" x="1736725" y="1495425"/>
          <p14:tracePt t="63480" x="1708150" y="1508125"/>
          <p14:tracePt t="63496" x="1673225" y="1508125"/>
          <p14:tracePt t="63512" x="1644650" y="1508125"/>
          <p14:tracePt t="63529" x="1622425" y="1520825"/>
          <p14:tracePt t="63547" x="1593850" y="1524000"/>
          <p14:tracePt t="63563" x="1577975" y="1524000"/>
          <p14:tracePt t="63579" x="1568450" y="1524000"/>
          <p14:tracePt t="63596" x="1549400" y="1530350"/>
          <p14:tracePt t="63612" x="1539875" y="1530350"/>
          <p14:tracePt t="63629" x="1530350" y="1530350"/>
          <p14:tracePt t="63646" x="1524000" y="1530350"/>
          <p14:tracePt t="63662" x="1520825" y="1530350"/>
          <p14:tracePt t="63679" x="1514475" y="1530350"/>
          <p14:tracePt t="63696" x="1511300" y="1530350"/>
          <p14:tracePt t="65208" x="1485900" y="1549400"/>
          <p14:tracePt t="65215" x="1454150" y="1571625"/>
          <p14:tracePt t="65229" x="1393825" y="1631950"/>
          <p14:tracePt t="65246" x="1327150" y="1714500"/>
          <p14:tracePt t="65266" x="1203325" y="1905000"/>
          <p14:tracePt t="65279" x="1111250" y="2051050"/>
          <p14:tracePt t="65312" x="952500" y="2289175"/>
          <p14:tracePt t="65346" x="819150" y="2511425"/>
          <p14:tracePt t="65364" x="790575" y="2578100"/>
          <p14:tracePt t="65379" x="781050" y="2603500"/>
          <p14:tracePt t="65396" x="762000" y="2625725"/>
          <p14:tracePt t="65412" x="758825" y="2635250"/>
          <p14:tracePt t="65414" x="758825" y="2641600"/>
          <p14:tracePt t="65430" x="758825" y="2651125"/>
          <p14:tracePt t="65446" x="752475" y="2667000"/>
          <p14:tracePt t="65463" x="752475" y="2670175"/>
          <p14:tracePt t="65479" x="752475" y="2676525"/>
          <p14:tracePt t="65671" x="755650" y="2657475"/>
          <p14:tracePt t="65677" x="755650" y="2638425"/>
          <p14:tracePt t="65685" x="755650" y="2625725"/>
          <p14:tracePt t="65695" x="755650" y="2609850"/>
          <p14:tracePt t="65712" x="755650" y="2587625"/>
          <p14:tracePt t="65729" x="755650" y="2578100"/>
          <p14:tracePt t="65746" x="755650" y="2574925"/>
          <p14:tracePt t="65812" x="755650" y="2568575"/>
          <p14:tracePt t="65828" x="755650" y="2559050"/>
          <p14:tracePt t="65834" x="755650" y="2552700"/>
          <p14:tracePt t="65845" x="755650" y="2549525"/>
          <p14:tracePt t="65863" x="755650" y="2533650"/>
          <p14:tracePt t="65879" x="755650" y="2524125"/>
          <p14:tracePt t="65896" x="755650" y="2508250"/>
          <p14:tracePt t="65912" x="765175" y="2495550"/>
          <p14:tracePt t="65929" x="774700" y="2486025"/>
          <p14:tracePt t="65946" x="784225" y="2470150"/>
          <p14:tracePt t="65963" x="796925" y="2447925"/>
          <p14:tracePt t="65979" x="796925" y="2438400"/>
          <p14:tracePt t="65996" x="800100" y="2428875"/>
          <p14:tracePt t="66013" x="800100" y="2409825"/>
          <p14:tracePt t="66029" x="800100" y="2400300"/>
          <p14:tracePt t="66045" x="800100" y="2393950"/>
          <p14:tracePt t="66111" x="800100" y="2387600"/>
          <p14:tracePt t="74186" x="822325" y="2387600"/>
          <p14:tracePt t="74193" x="876300" y="2387600"/>
          <p14:tracePt t="74200" x="920750" y="2387600"/>
          <p14:tracePt t="74211" x="990600" y="2387600"/>
          <p14:tracePt t="74229" x="1196975" y="2387600"/>
          <p14:tracePt t="74248" x="1368425" y="2393950"/>
          <p14:tracePt t="74262" x="1584325" y="2393950"/>
          <p14:tracePt t="74295" x="2200275" y="2444750"/>
          <p14:tracePt t="74329" x="2603500" y="2489200"/>
          <p14:tracePt t="74345" x="2679700" y="2505075"/>
          <p14:tracePt t="74362" x="2711450" y="2505075"/>
          <p14:tracePt t="74379" x="2724150" y="2505075"/>
          <p14:tracePt t="74395" x="2730500" y="2505075"/>
          <p14:tracePt t="74428" x="2717800" y="2505075"/>
          <p14:tracePt t="74445" x="2654300" y="2498725"/>
          <p14:tracePt t="74462" x="2505075" y="2482850"/>
          <p14:tracePt t="74479" x="2155825" y="2425700"/>
          <p14:tracePt t="74495" x="1870075" y="2393950"/>
          <p14:tracePt t="74512" x="1517650" y="2346325"/>
          <p14:tracePt t="74528" x="1006475" y="2266950"/>
          <p14:tracePt t="74545" x="758825" y="2225675"/>
          <p14:tracePt t="74562" x="498475" y="2187575"/>
          <p14:tracePt t="74579" x="177800" y="2120900"/>
          <p14:tracePt t="74720" x="34925" y="1927225"/>
          <p14:tracePt t="74729" x="158750" y="1927225"/>
          <p14:tracePt t="74736" x="330200" y="1927225"/>
          <p14:tracePt t="74744" x="454025" y="1927225"/>
          <p14:tracePt t="74762" x="901700" y="1936750"/>
          <p14:tracePt t="74778" x="1127125" y="1955800"/>
          <p14:tracePt t="74794" x="1397000" y="1974850"/>
          <p14:tracePt t="74812" x="1603375" y="2022475"/>
          <p14:tracePt t="74828" x="1939925" y="2117725"/>
          <p14:tracePt t="74846" x="2165350" y="2187575"/>
          <p14:tracePt t="74862" x="2492375" y="2336800"/>
          <p14:tracePt t="74879" x="2670175" y="2390775"/>
          <p14:tracePt t="74895" x="2832100" y="2438400"/>
          <p14:tracePt t="74911" x="2955925" y="2479675"/>
          <p14:tracePt t="74928" x="3079750" y="2511425"/>
          <p14:tracePt t="74945" x="3130550" y="2524125"/>
          <p14:tracePt t="74962" x="3187700" y="2530475"/>
          <p14:tracePt t="74978" x="3216275" y="2536825"/>
          <p14:tracePt t="74994" x="3225800" y="2536825"/>
          <p14:tracePt t="75011" x="3238500" y="2549525"/>
          <p14:tracePt t="75028" x="3238500" y="2562225"/>
          <p14:tracePt t="75044" x="3238500" y="2568575"/>
          <p14:tracePt t="75405" x="3286125" y="2549525"/>
          <p14:tracePt t="75411" x="3346450" y="2524125"/>
          <p14:tracePt t="75419" x="3419475" y="2489200"/>
          <p14:tracePt t="75428" x="3492500" y="2460625"/>
          <p14:tracePt t="75444" x="3622675" y="2425700"/>
          <p14:tracePt t="75462" x="3781425" y="2365375"/>
          <p14:tracePt t="75494" x="3908425" y="2339975"/>
          <p14:tracePt t="75528" x="4010025" y="2320925"/>
          <p14:tracePt t="75544" x="4038600" y="2320925"/>
          <p14:tracePt t="75561" x="4079875" y="2320925"/>
          <p14:tracePt t="75578" x="4089400" y="2320925"/>
          <p14:tracePt t="75595" x="4105275" y="2320925"/>
          <p14:tracePt t="75596" x="4108450" y="2320925"/>
          <p14:tracePt t="75613" x="4117975" y="2320925"/>
          <p14:tracePt t="75644" x="4117975" y="2308225"/>
          <p14:tracePt t="75662" x="4117975" y="2295525"/>
          <p14:tracePt t="75679" x="4117975" y="2286000"/>
          <p14:tracePt t="75695" x="4111625" y="2270125"/>
          <p14:tracePt t="75711" x="4089400" y="2235200"/>
          <p14:tracePt t="75728" x="4057650" y="2203450"/>
          <p14:tracePt t="75744" x="4032250" y="2178050"/>
          <p14:tracePt t="75761" x="3987800" y="2133600"/>
          <p14:tracePt t="75778" x="3965575" y="2111375"/>
          <p14:tracePt t="75794" x="3924300" y="2082800"/>
          <p14:tracePt t="75811" x="3860800" y="2063750"/>
          <p14:tracePt t="75827" x="3829050" y="2051050"/>
          <p14:tracePt t="75844" x="3800475" y="2051050"/>
          <p14:tracePt t="75861" x="3778250" y="2051050"/>
          <p14:tracePt t="75878" x="3768725" y="2051050"/>
          <p14:tracePt t="75894" x="3759200" y="2051050"/>
          <p14:tracePt t="75927" x="3768725" y="2051050"/>
          <p14:tracePt t="75944" x="3778250" y="2054225"/>
          <p14:tracePt t="75962" x="3803650" y="2060575"/>
          <p14:tracePt t="75978" x="3835400" y="2070100"/>
          <p14:tracePt t="75995" x="3898900" y="2085975"/>
          <p14:tracePt t="76011" x="3937000" y="2105025"/>
          <p14:tracePt t="76027" x="3997325" y="2111375"/>
          <p14:tracePt t="76045" x="4060825" y="2117725"/>
          <p14:tracePt t="76061" x="4095750" y="2117725"/>
          <p14:tracePt t="76078" x="4117975" y="2117725"/>
          <p14:tracePt t="76095" x="4152900" y="2117725"/>
          <p14:tracePt t="76112" x="4168775" y="2117725"/>
          <p14:tracePt t="76127" x="4187825" y="2117725"/>
          <p14:tracePt t="76145" x="4210050" y="2117725"/>
          <p14:tracePt t="76161" x="4219575" y="2117725"/>
          <p14:tracePt t="76178" x="4229100" y="2117725"/>
          <p14:tracePt t="76195" x="4248150" y="2117725"/>
          <p14:tracePt t="76211" x="4254500" y="2117725"/>
          <p14:tracePt t="76228" x="4257675" y="2117725"/>
          <p14:tracePt t="76245" x="4264025" y="2117725"/>
          <p14:tracePt t="76261" x="4273550" y="2117725"/>
          <p14:tracePt t="76278" x="4289425" y="2117725"/>
          <p14:tracePt t="76294" x="4308475" y="2114550"/>
          <p14:tracePt t="76311" x="4324350" y="2114550"/>
          <p14:tracePt t="76328" x="4349750" y="2114550"/>
          <p14:tracePt t="76344" x="4397375" y="2114550"/>
          <p14:tracePt t="76361" x="4435475" y="2114550"/>
          <p14:tracePt t="76378" x="4508500" y="2127250"/>
          <p14:tracePt t="76394" x="4765675" y="2181225"/>
          <p14:tracePt t="76411" x="4972050" y="2219325"/>
          <p14:tracePt t="77521" x="4997450" y="2225675"/>
          <p14:tracePt t="77528" x="5026025" y="2232025"/>
          <p14:tracePt t="77535" x="5064125" y="2241550"/>
          <p14:tracePt t="77544" x="5099050" y="2241550"/>
          <p14:tracePt t="77561" x="5213350" y="2241550"/>
          <p14:tracePt t="77578" x="5384800" y="2241550"/>
          <p14:tracePt t="77612" x="5616575" y="2241550"/>
          <p14:tracePt t="77644" x="5810250" y="2228850"/>
          <p14:tracePt t="77661" x="5854700" y="2222500"/>
          <p14:tracePt t="77678" x="5911850" y="2209800"/>
          <p14:tracePt t="77694" x="5930900" y="2209800"/>
          <p14:tracePt t="77711" x="5956300" y="2203450"/>
          <p14:tracePt t="77728" x="5972175" y="2203450"/>
          <p14:tracePt t="77744" x="5981700" y="2203450"/>
          <p14:tracePt t="77778" x="5984875" y="2203450"/>
          <p14:tracePt t="77820" x="5991225" y="2203450"/>
          <p14:tracePt t="78034" x="6019800" y="2203450"/>
          <p14:tracePt t="78041" x="6054725" y="2203450"/>
          <p14:tracePt t="78048" x="6102350" y="2203450"/>
          <p14:tracePt t="78062" x="6197600" y="2209800"/>
          <p14:tracePt t="78077" x="6257925" y="2216150"/>
          <p14:tracePt t="78094" x="6308725" y="2216150"/>
          <p14:tracePt t="78111" x="6346825" y="2216150"/>
          <p14:tracePt t="78128" x="6388100" y="2222500"/>
          <p14:tracePt t="78144" x="6410325" y="2222500"/>
          <p14:tracePt t="78162" x="6448425" y="2222500"/>
          <p14:tracePt t="78178" x="6470650" y="2225675"/>
          <p14:tracePt t="78195" x="6502400" y="2225675"/>
          <p14:tracePt t="78212" x="6515100" y="2225675"/>
          <p14:tracePt t="78228" x="6524625" y="2225675"/>
          <p14:tracePt t="78276" x="6518275" y="2225675"/>
          <p14:tracePt t="78283" x="6515100" y="2225675"/>
          <p14:tracePt t="78295" x="6508750" y="2225675"/>
          <p14:tracePt t="78312" x="6477000" y="2225675"/>
          <p14:tracePt t="78327" x="6445250" y="2225675"/>
          <p14:tracePt t="78344" x="6391275" y="2216150"/>
          <p14:tracePt t="78361" x="6299200" y="2216150"/>
          <p14:tracePt t="78378" x="6238875" y="2216150"/>
          <p14:tracePt t="78394" x="6184900" y="2216150"/>
          <p14:tracePt t="78411" x="6130925" y="2216150"/>
          <p14:tracePt t="78427" x="6108700" y="2219325"/>
          <p14:tracePt t="78444" x="6076950" y="2225675"/>
          <p14:tracePt t="78461" x="6022975" y="2232025"/>
          <p14:tracePt t="78478" x="6000750" y="2238375"/>
          <p14:tracePt t="78494" x="5978525" y="2244725"/>
          <p14:tracePt t="78511" x="5949950" y="2247900"/>
          <p14:tracePt t="78528" x="5940425" y="2247900"/>
          <p14:tracePt t="78544" x="5930900" y="2254250"/>
          <p14:tracePt t="78561" x="5924550" y="2257425"/>
          <p14:tracePt t="78596" x="5924550" y="2263775"/>
          <p14:tracePt t="78611" x="5927725" y="2263775"/>
          <p14:tracePt t="78627" x="5937250" y="2263775"/>
          <p14:tracePt t="78644" x="5946775" y="2263775"/>
          <p14:tracePt t="78646" x="5956300" y="2263775"/>
          <p14:tracePt t="78660" x="5978525" y="2263775"/>
          <p14:tracePt t="78678" x="5994400" y="2263775"/>
          <p14:tracePt t="78694" x="6007100" y="2263775"/>
          <p14:tracePt t="78711" x="6038850" y="2263775"/>
          <p14:tracePt t="78728" x="6051550" y="2263775"/>
          <p14:tracePt t="78744" x="6080125" y="2263775"/>
          <p14:tracePt t="78762" x="6111875" y="2263775"/>
          <p14:tracePt t="78778" x="6140450" y="2263775"/>
          <p14:tracePt t="78794" x="6162675" y="2263775"/>
          <p14:tracePt t="78811" x="6188075" y="2263775"/>
          <p14:tracePt t="78828" x="6197600" y="2263775"/>
          <p14:tracePt t="78844" x="6207125" y="2263775"/>
          <p14:tracePt t="78861" x="6223000" y="2263775"/>
          <p14:tracePt t="78878" x="6229350" y="2263775"/>
          <p14:tracePt t="79153" x="6232525" y="2263775"/>
          <p14:tracePt t="79160" x="6238875" y="2263775"/>
          <p14:tracePt t="79167" x="6242050" y="2263775"/>
          <p14:tracePt t="79179" x="6248400" y="2263775"/>
          <p14:tracePt t="79196" x="6251575" y="2263775"/>
          <p14:tracePt t="79211" x="6261100" y="2263775"/>
          <p14:tracePt t="79244" x="6273800" y="2263775"/>
          <p14:tracePt t="79353" x="6276975" y="2263775"/>
          <p14:tracePt t="79359" x="6283325" y="2263775"/>
          <p14:tracePt t="79373" x="6286500" y="2263775"/>
          <p14:tracePt t="79381" x="6292850" y="2263775"/>
          <p14:tracePt t="79394" x="6302375" y="2263775"/>
          <p14:tracePt t="79411" x="6305550" y="2273300"/>
          <p14:tracePt t="79428" x="6321425" y="2279650"/>
          <p14:tracePt t="79444" x="6337300" y="2289175"/>
          <p14:tracePt t="79461" x="6346825" y="2292350"/>
          <p14:tracePt t="79477" x="6356350" y="2298700"/>
          <p14:tracePt t="79922" x="6388100" y="2295525"/>
          <p14:tracePt t="79929" x="6435725" y="2286000"/>
          <p14:tracePt t="79944" x="6508750" y="2270125"/>
          <p14:tracePt t="79961" x="6572250" y="2263775"/>
          <p14:tracePt t="79978" x="6667500" y="2257425"/>
          <p14:tracePt t="79994" x="6750050" y="2257425"/>
          <p14:tracePt t="80028" x="6908800" y="2257425"/>
          <p14:tracePt t="80061" x="7013575" y="2266950"/>
          <p14:tracePt t="80078" x="7096125" y="2289175"/>
          <p14:tracePt t="80094" x="7140575" y="2301875"/>
          <p14:tracePt t="80111" x="7185025" y="2314575"/>
          <p14:tracePt t="80128" x="7248525" y="2333625"/>
          <p14:tracePt t="80145" x="7286625" y="2346325"/>
          <p14:tracePt t="80161" x="7331075" y="2346325"/>
          <p14:tracePt t="80178" x="7378700" y="2346325"/>
          <p14:tracePt t="80195" x="7400925" y="2346325"/>
          <p14:tracePt t="80211" x="7423150" y="2346325"/>
          <p14:tracePt t="80227" x="7461250" y="2346325"/>
          <p14:tracePt t="80245" x="7493000" y="2346325"/>
          <p14:tracePt t="80262" x="7502525" y="2346325"/>
          <p14:tracePt t="80278" x="7521575" y="2346325"/>
          <p14:tracePt t="80294" x="7531100" y="2346325"/>
          <p14:tracePt t="80311" x="7546975" y="2346325"/>
          <p14:tracePt t="80327" x="7559675" y="2343150"/>
          <p14:tracePt t="80344" x="7575550" y="2343150"/>
          <p14:tracePt t="80361" x="7607300" y="2336800"/>
          <p14:tracePt t="80378" x="7639050" y="2336800"/>
          <p14:tracePt t="80394" x="7677150" y="2336800"/>
          <p14:tracePt t="80411" x="7718425" y="2336800"/>
          <p14:tracePt t="80427" x="7781925" y="2336800"/>
          <p14:tracePt t="80444" x="7826375" y="2336800"/>
          <p14:tracePt t="80461" x="7877175" y="2336800"/>
          <p14:tracePt t="80477" x="7956550" y="2336800"/>
          <p14:tracePt t="80494" x="8032750" y="2336800"/>
          <p14:tracePt t="80512" x="8128000" y="2330450"/>
          <p14:tracePt t="80528" x="8213725" y="2330450"/>
          <p14:tracePt t="80545" x="8274050" y="2330450"/>
          <p14:tracePt t="80561" x="8324850" y="2330450"/>
          <p14:tracePt t="80577" x="8404225" y="2330450"/>
          <p14:tracePt t="80594" x="8464550" y="2330450"/>
          <p14:tracePt t="80610" x="8524875" y="2330450"/>
          <p14:tracePt t="80628" x="8610600" y="2330450"/>
          <p14:tracePt t="80644" x="8661400" y="2330450"/>
          <p14:tracePt t="80661" x="8721725" y="2330450"/>
          <p14:tracePt t="80677" x="8785225" y="2330450"/>
          <p14:tracePt t="80694" x="8820150" y="2330450"/>
          <p14:tracePt t="80711" x="8848725" y="2330450"/>
          <p14:tracePt t="80728" x="8864600" y="2330450"/>
          <p14:tracePt t="80744" x="8874125" y="2330450"/>
          <p14:tracePt t="80761" x="8880475" y="2330450"/>
          <p14:tracePt t="80778" x="8883650" y="2336800"/>
          <p14:tracePt t="80794" x="8883650" y="2339975"/>
          <p14:tracePt t="80811" x="8883650" y="2352675"/>
          <p14:tracePt t="80827" x="8883650" y="2362200"/>
          <p14:tracePt t="80861" x="8877300" y="2362200"/>
          <p14:tracePt t="80877" x="8842375" y="2365375"/>
          <p14:tracePt t="80894" x="8772525" y="2374900"/>
          <p14:tracePt t="80912" x="8553450" y="2384425"/>
          <p14:tracePt t="80927" x="8359775" y="2403475"/>
          <p14:tracePt t="80944" x="8099425" y="2432050"/>
          <p14:tracePt t="80961" x="7848600" y="2451100"/>
          <p14:tracePt t="80977" x="7273925" y="2524125"/>
          <p14:tracePt t="80995" x="6756400" y="2606675"/>
          <p14:tracePt t="81012" x="5988050" y="2746375"/>
          <p14:tracePt t="81029" x="5470525" y="2832100"/>
          <p14:tracePt t="81045" x="5006975" y="2882900"/>
          <p14:tracePt t="81063" x="4321175" y="2962275"/>
          <p14:tracePt t="81079" x="3863975" y="3000375"/>
          <p14:tracePt t="81095" x="3448050" y="3038475"/>
          <p14:tracePt t="81112" x="2984500" y="3060700"/>
          <p14:tracePt t="81129" x="2746375" y="3060700"/>
          <p14:tracePt t="81145" x="2574925" y="3060700"/>
          <p14:tracePt t="81162" x="2387600" y="3057525"/>
          <p14:tracePt t="81177" x="2324100" y="3051175"/>
          <p14:tracePt t="81194" x="2286000" y="3038475"/>
          <p14:tracePt t="81211" x="2279650" y="3038475"/>
          <p14:tracePt t="81469" x="2209800" y="3022600"/>
          <p14:tracePt t="81476" x="2139950" y="3006725"/>
          <p14:tracePt t="81494" x="1965325" y="2968625"/>
          <p14:tracePt t="81511" x="1676400" y="2924175"/>
          <p14:tracePt t="81527" x="1524000" y="2905125"/>
          <p14:tracePt t="81544" x="1371600" y="2876550"/>
          <p14:tracePt t="81561" x="1193800" y="2835275"/>
          <p14:tracePt t="81578" x="1108075" y="2819400"/>
          <p14:tracePt t="81594" x="1044575" y="2806700"/>
          <p14:tracePt t="81611" x="981075" y="2800350"/>
          <p14:tracePt t="81627" x="952500" y="2800350"/>
          <p14:tracePt t="81644" x="923925" y="2800350"/>
          <p14:tracePt t="81661" x="889000" y="2800350"/>
          <p14:tracePt t="81677" x="873125" y="2800350"/>
          <p14:tracePt t="81694" x="863600" y="2800350"/>
          <p14:tracePt t="81712" x="850900" y="2800350"/>
          <p14:tracePt t="81727" x="841375" y="2800350"/>
          <p14:tracePt t="81744" x="825500" y="2800350"/>
          <p14:tracePt t="81761" x="819150" y="2800350"/>
          <p14:tracePt t="81818" x="815975" y="2800350"/>
          <p14:tracePt t="81826" x="809625" y="2787650"/>
          <p14:tracePt t="81839" x="809625" y="2784475"/>
          <p14:tracePt t="81847" x="806450" y="2778125"/>
          <p14:tracePt t="81861" x="800100" y="2778125"/>
          <p14:tracePt t="81877" x="793750" y="2774950"/>
          <p14:tracePt t="81894" x="790575" y="2768600"/>
          <p14:tracePt t="81911" x="790575" y="2765425"/>
          <p14:tracePt t="81952" x="790575" y="2759075"/>
          <p14:tracePt t="81960" x="784225" y="2759075"/>
          <p14:tracePt t="81981" x="774700" y="2752725"/>
          <p14:tracePt t="81995" x="774700" y="2749550"/>
          <p14:tracePt t="82088" x="774700" y="2740025"/>
          <p14:tracePt t="82095" x="774700" y="2733675"/>
          <p14:tracePt t="82111" x="771525" y="2733675"/>
          <p14:tracePt t="82127" x="771525" y="2727325"/>
          <p14:tracePt t="82715" x="844550" y="2740025"/>
          <p14:tracePt t="82723" x="974725" y="2759075"/>
          <p14:tracePt t="82731" x="1104900" y="2781300"/>
          <p14:tracePt t="82745" x="1511300" y="2857500"/>
          <p14:tracePt t="82762" x="1889125" y="2917825"/>
          <p14:tracePt t="82779" x="2438400" y="2990850"/>
          <p14:tracePt t="82812" x="2911475" y="3028950"/>
          <p14:tracePt t="82845" x="3327400" y="3067050"/>
          <p14:tracePt t="82862" x="3432175" y="3067050"/>
          <p14:tracePt t="82878" x="3492500" y="3073400"/>
          <p14:tracePt t="82894" x="3556000" y="3073400"/>
          <p14:tracePt t="82911" x="3571875" y="3073400"/>
          <p14:tracePt t="82928" x="3581400" y="3073400"/>
          <p14:tracePt t="82972" x="3578225" y="3070225"/>
          <p14:tracePt t="82979" x="3575050" y="3067050"/>
          <p14:tracePt t="82993" x="3565525" y="3051175"/>
          <p14:tracePt t="83011" x="3549650" y="3035300"/>
          <p14:tracePt t="83028" x="3536950" y="3003550"/>
          <p14:tracePt t="83044" x="3530600" y="2978150"/>
          <p14:tracePt t="83061" x="3521075" y="2940050"/>
          <p14:tracePt t="83078" x="3502025" y="2898775"/>
          <p14:tracePt t="83094" x="3482975" y="2860675"/>
          <p14:tracePt t="83111" x="3470275" y="2838450"/>
          <p14:tracePt t="83128" x="3448050" y="2794000"/>
          <p14:tracePt t="83144" x="3416300" y="2774950"/>
          <p14:tracePt t="83161" x="3390900" y="2746375"/>
          <p14:tracePt t="83178" x="3330575" y="2705100"/>
          <p14:tracePt t="83193" x="3282950" y="2673350"/>
          <p14:tracePt t="83211" x="3254375" y="2654300"/>
          <p14:tracePt t="83228" x="3200400" y="2622550"/>
          <p14:tracePt t="83244" x="3162300" y="2609850"/>
          <p14:tracePt t="83261" x="3127375" y="2597150"/>
          <p14:tracePt t="83278" x="3035300" y="2574925"/>
          <p14:tracePt t="83294" x="2981325" y="2555875"/>
          <p14:tracePt t="83310" x="2917825" y="2540000"/>
          <p14:tracePt t="83327" x="2844800" y="2520950"/>
          <p14:tracePt t="83344" x="2784475" y="2514600"/>
          <p14:tracePt t="83361" x="2730500" y="2508250"/>
          <p14:tracePt t="83377" x="2635250" y="2508250"/>
          <p14:tracePt t="83393" x="2590800" y="2501900"/>
          <p14:tracePt t="83410" x="2546350" y="2489200"/>
          <p14:tracePt t="83427" x="2466975" y="2482850"/>
          <p14:tracePt t="83444" x="2425700" y="2482850"/>
          <p14:tracePt t="83462" x="2393950" y="2482850"/>
          <p14:tracePt t="83478" x="2355850" y="2482850"/>
          <p14:tracePt t="83494" x="2324100" y="2476500"/>
          <p14:tracePt t="83510" x="2301875" y="2476500"/>
          <p14:tracePt t="83527" x="2260600" y="2463800"/>
          <p14:tracePt t="83544" x="2244725" y="2463800"/>
          <p14:tracePt t="83560" x="2235200" y="2463800"/>
          <p14:tracePt t="83577" x="2216150" y="2463800"/>
          <p14:tracePt t="83593" x="2206625" y="2463800"/>
          <p14:tracePt t="83634" x="2206625" y="2470150"/>
          <p14:tracePt t="83643" x="2206625" y="2476500"/>
          <p14:tracePt t="83661" x="2206625" y="2489200"/>
          <p14:tracePt t="83677" x="2238375" y="2527300"/>
          <p14:tracePt t="83694" x="2263775" y="2559050"/>
          <p14:tracePt t="83710" x="2301875" y="2584450"/>
          <p14:tracePt t="83712" x="2320925" y="2597150"/>
          <p14:tracePt t="83728" x="2362200" y="2628900"/>
          <p14:tracePt t="83744" x="2393950" y="2654300"/>
          <p14:tracePt t="83761" x="2432050" y="2667000"/>
          <p14:tracePt t="83777" x="2479675" y="2692400"/>
          <p14:tracePt t="83794" x="2511425" y="2705100"/>
          <p14:tracePt t="83810" x="2549525" y="2708275"/>
          <p14:tracePt t="83827" x="2587625" y="2708275"/>
          <p14:tracePt t="83844" x="2625725" y="2708275"/>
          <p14:tracePt t="83861" x="2647950" y="2708275"/>
          <p14:tracePt t="83877" x="2679700" y="2708275"/>
          <p14:tracePt t="83894" x="2692400" y="2708275"/>
          <p14:tracePt t="83911" x="2701925" y="2708275"/>
          <p14:tracePt t="83927" x="2705100" y="2708275"/>
          <p14:tracePt t="83944" x="2705100" y="2698750"/>
          <p14:tracePt t="83961" x="2717800" y="2670175"/>
          <p14:tracePt t="83977" x="2717800" y="2660650"/>
          <p14:tracePt t="83994" x="2717800" y="2644775"/>
          <p14:tracePt t="84011" x="2717800" y="2625725"/>
          <p14:tracePt t="84027" x="2717800" y="2616200"/>
          <p14:tracePt t="84043" x="2717800" y="2606675"/>
          <p14:tracePt t="84061" x="2717800" y="2600325"/>
          <p14:tracePt t="84689" x="2733675" y="2600325"/>
          <p14:tracePt t="84696" x="2752725" y="2600325"/>
          <p14:tracePt t="84710" x="2794000" y="2600325"/>
          <p14:tracePt t="84727" x="2838450" y="2600325"/>
          <p14:tracePt t="84744" x="2876550" y="2590800"/>
          <p14:tracePt t="84761" x="2955925" y="2568575"/>
          <p14:tracePt t="84794" x="3048000" y="2555875"/>
          <p14:tracePt t="84827" x="3101975" y="2555875"/>
          <p14:tracePt t="84844" x="3111500" y="2555875"/>
          <p14:tracePt t="84861" x="3130550" y="2555875"/>
          <p14:tracePt t="84876" x="3152775" y="2555875"/>
          <p14:tracePt t="84894" x="3184525" y="2555875"/>
          <p14:tracePt t="84910" x="3216275" y="2549525"/>
          <p14:tracePt t="84927" x="3238500" y="2549525"/>
          <p14:tracePt t="84944" x="3276600" y="2549525"/>
          <p14:tracePt t="84960" x="3292475" y="2549525"/>
          <p14:tracePt t="84977" x="3302000" y="2549525"/>
          <p14:tracePt t="84993" x="3317875" y="2549525"/>
          <p14:tracePt t="85010" x="3333750" y="2549525"/>
          <p14:tracePt t="85027" x="3343275" y="2549525"/>
          <p14:tracePt t="85045" x="3352800" y="2549525"/>
          <p14:tracePt t="85060" x="3362325" y="2549525"/>
          <p14:tracePt t="85116" x="3368675" y="2549525"/>
          <p14:tracePt t="85123" x="3371850" y="2549525"/>
          <p14:tracePt t="85131" x="3378200" y="2549525"/>
          <p14:tracePt t="85145" x="3381375" y="2549525"/>
          <p14:tracePt t="85160" x="3387725" y="2549525"/>
          <p14:tracePt t="85177" x="3390900" y="2549525"/>
          <p14:tracePt t="85194" x="3397250" y="2549525"/>
          <p14:tracePt t="85210" x="3413125" y="2549525"/>
          <p14:tracePt t="85227" x="3413125" y="2540000"/>
          <p14:tracePt t="85244" x="3422650" y="2540000"/>
          <p14:tracePt t="85260" x="3432175" y="2533650"/>
          <p14:tracePt t="85277" x="3441700" y="2533650"/>
          <p14:tracePt t="85294" x="3460750" y="2533650"/>
          <p14:tracePt t="85311" x="3470275" y="2530475"/>
          <p14:tracePt t="85327" x="3482975" y="2530475"/>
          <p14:tracePt t="85344" x="3492500" y="2530475"/>
          <p14:tracePt t="85360" x="3502025" y="2530475"/>
          <p14:tracePt t="85377" x="3514725" y="2530475"/>
          <p14:tracePt t="85393" x="3527425" y="2530475"/>
          <p14:tracePt t="85411" x="3530600" y="2530475"/>
          <p14:tracePt t="85427" x="3540125" y="2530475"/>
          <p14:tracePt t="85443" x="3546475" y="2530475"/>
          <p14:tracePt t="85530" x="3549650" y="2530475"/>
          <p14:tracePt t="85536" x="3559175" y="2530475"/>
          <p14:tracePt t="85543" x="3565525" y="2530475"/>
          <p14:tracePt t="85560" x="3571875" y="2530475"/>
          <p14:tracePt t="85577" x="3581400" y="2530475"/>
          <p14:tracePt t="85593" x="3594100" y="2530475"/>
          <p14:tracePt t="85611" x="3603625" y="2530475"/>
          <p14:tracePt t="85627" x="3632200" y="2530475"/>
          <p14:tracePt t="85644" x="3679825" y="2533650"/>
          <p14:tracePt t="85661" x="3727450" y="2552700"/>
          <p14:tracePt t="85677" x="3800475" y="2568575"/>
          <p14:tracePt t="85694" x="3933825" y="2590800"/>
          <p14:tracePt t="85711" x="4010025" y="2606675"/>
          <p14:tracePt t="85728" x="4073525" y="2619375"/>
          <p14:tracePt t="85744" x="4206875" y="2644775"/>
          <p14:tracePt t="85760" x="4276725" y="2644775"/>
          <p14:tracePt t="85777" x="4337050" y="2644775"/>
          <p14:tracePt t="85793" x="4422775" y="2644775"/>
          <p14:tracePt t="85810" x="4479925" y="2644775"/>
          <p14:tracePt t="85827" x="4540250" y="2644775"/>
          <p14:tracePt t="85844" x="4610100" y="2641600"/>
          <p14:tracePt t="85861" x="4648200" y="2641600"/>
          <p14:tracePt t="85877" x="4676775" y="2641600"/>
          <p14:tracePt t="85894" x="4705350" y="2641600"/>
          <p14:tracePt t="85910" x="4724400" y="2641600"/>
          <p14:tracePt t="85926" x="4733925" y="2641600"/>
          <p14:tracePt t="85943" x="4768850" y="2635250"/>
          <p14:tracePt t="85960" x="4784725" y="2635250"/>
          <p14:tracePt t="85977" x="4826000" y="2628900"/>
          <p14:tracePt t="85993" x="4848225" y="2628900"/>
          <p14:tracePt t="86010" x="4870450" y="2628900"/>
          <p14:tracePt t="86027" x="4899025" y="2628900"/>
          <p14:tracePt t="86043" x="4937125" y="2628900"/>
          <p14:tracePt t="86060" x="4959350" y="2628900"/>
          <p14:tracePt t="86078" x="5000625" y="2628900"/>
          <p14:tracePt t="86094" x="5022850" y="2628900"/>
          <p14:tracePt t="86110" x="5051425" y="2628900"/>
          <p14:tracePt t="86128" x="5086350" y="2622550"/>
          <p14:tracePt t="86144" x="5114925" y="2622550"/>
          <p14:tracePt t="86160" x="5137150" y="2613025"/>
          <p14:tracePt t="86177" x="5194300" y="2613025"/>
          <p14:tracePt t="86193" x="5229225" y="2613025"/>
          <p14:tracePt t="86210" x="5251450" y="2613025"/>
          <p14:tracePt t="86227" x="5299075" y="2613025"/>
          <p14:tracePt t="86243" x="5321300" y="2613025"/>
          <p14:tracePt t="86260" x="5349875" y="2613025"/>
          <p14:tracePt t="86277" x="5378450" y="2613025"/>
          <p14:tracePt t="86294" x="5407025" y="2613025"/>
          <p14:tracePt t="86310" x="5429250" y="2613025"/>
          <p14:tracePt t="86327" x="5467350" y="2613025"/>
          <p14:tracePt t="86343" x="5489575" y="2613025"/>
          <p14:tracePt t="86360" x="5511800" y="2613025"/>
          <p14:tracePt t="86377" x="5527675" y="2613025"/>
          <p14:tracePt t="86394" x="5537200" y="2613025"/>
          <p14:tracePt t="86411" x="5540375" y="2613025"/>
          <p14:tracePt t="87732" x="5565775" y="2606675"/>
          <p14:tracePt t="87739" x="5613400" y="2597150"/>
          <p14:tracePt t="87748" x="5648325" y="2590800"/>
          <p14:tracePt t="87761" x="5743575" y="2590800"/>
          <p14:tracePt t="87777" x="5870575" y="2590800"/>
          <p14:tracePt t="87794" x="6076950" y="2590800"/>
          <p14:tracePt t="87827" x="6296025" y="2590800"/>
          <p14:tracePt t="87860" x="6530975" y="2603500"/>
          <p14:tracePt t="87877" x="6613525" y="2603500"/>
          <p14:tracePt t="87894" x="6775450" y="2603500"/>
          <p14:tracePt t="87910" x="6877050" y="2603500"/>
          <p14:tracePt t="87927" x="6959600" y="2603500"/>
          <p14:tracePt t="87944" x="7080250" y="2593975"/>
          <p14:tracePt t="87960" x="7153275" y="2584450"/>
          <p14:tracePt t="87977" x="7229475" y="2571750"/>
          <p14:tracePt t="87994" x="7315200" y="2565400"/>
          <p14:tracePt t="88011" x="7359650" y="2565400"/>
          <p14:tracePt t="88027" x="7404100" y="2565400"/>
          <p14:tracePt t="88044" x="7464425" y="2565400"/>
          <p14:tracePt t="88060" x="7496175" y="2565400"/>
          <p14:tracePt t="88077" x="7518400" y="2565400"/>
          <p14:tracePt t="88094" x="7553325" y="2565400"/>
          <p14:tracePt t="88111" x="7562850" y="2571750"/>
          <p14:tracePt t="88127" x="7572375" y="2571750"/>
          <p14:tracePt t="88144" x="7581900" y="2571750"/>
          <p14:tracePt t="88208" x="7572375" y="2571750"/>
          <p14:tracePt t="88215" x="7569200" y="2571750"/>
          <p14:tracePt t="88227" x="7562850" y="2571750"/>
          <p14:tracePt t="88244" x="7550150" y="2571750"/>
          <p14:tracePt t="88260" x="7521575" y="2571750"/>
          <p14:tracePt t="88277" x="7499350" y="2571750"/>
          <p14:tracePt t="88294" x="7451725" y="2571750"/>
          <p14:tracePt t="88310" x="7407275" y="2571750"/>
          <p14:tracePt t="88327" x="7346950" y="2571750"/>
          <p14:tracePt t="88344" x="7242175" y="2571750"/>
          <p14:tracePt t="88360" x="7172325" y="2571750"/>
          <p14:tracePt t="88377" x="7089775" y="2578100"/>
          <p14:tracePt t="88393" x="6940550" y="2578100"/>
          <p14:tracePt t="88410" x="6858000" y="2578100"/>
          <p14:tracePt t="88427" x="6775450" y="2578100"/>
          <p14:tracePt t="88443" x="6689725" y="2578100"/>
          <p14:tracePt t="88460" x="6629400" y="2568575"/>
          <p14:tracePt t="88477" x="6575425" y="2568575"/>
          <p14:tracePt t="88493" x="6534150" y="2568575"/>
          <p14:tracePt t="88509" x="6518275" y="2568575"/>
          <p14:tracePt t="88527" x="6508750" y="2568575"/>
          <p14:tracePt t="88543" x="6492875" y="2568575"/>
          <p14:tracePt t="88560" x="6480175" y="2568575"/>
          <p14:tracePt t="88577" x="6473825" y="2568575"/>
          <p14:tracePt t="88815" x="6486525" y="2568575"/>
          <p14:tracePt t="88823" x="6505575" y="2568575"/>
          <p14:tracePt t="88832" x="6530975" y="2568575"/>
          <p14:tracePt t="88844" x="6591300" y="2568575"/>
          <p14:tracePt t="88860" x="6677025" y="2552700"/>
          <p14:tracePt t="88877" x="6842125" y="2527300"/>
          <p14:tracePt t="88894" x="6991350" y="2517775"/>
          <p14:tracePt t="88910" x="7175500" y="2498725"/>
          <p14:tracePt t="88927" x="7429500" y="2482850"/>
          <p14:tracePt t="88943" x="7588250" y="2482850"/>
          <p14:tracePt t="88960" x="7727950" y="2463800"/>
          <p14:tracePt t="88977" x="7985125" y="2428875"/>
          <p14:tracePt t="88993" x="8147050" y="2409825"/>
          <p14:tracePt t="89010" x="8296275" y="2393950"/>
          <p14:tracePt t="89027" x="8515350" y="2384425"/>
          <p14:tracePt t="89043" x="8642350" y="2384425"/>
          <p14:tracePt t="89060" x="8756650" y="2384425"/>
          <p14:tracePt t="89077" x="8909050" y="2384425"/>
          <p14:tracePt t="89093" x="8978900" y="2384425"/>
          <p14:tracePt t="89110" x="9032875" y="2387600"/>
          <p14:tracePt t="89127" x="9067800" y="2397125"/>
          <p14:tracePt t="89143" x="9096375" y="2409825"/>
          <p14:tracePt t="89160" x="9112250" y="2422525"/>
          <p14:tracePt t="89177" x="9140825" y="2444750"/>
          <p14:tracePt t="89434" x="9140825" y="2470150"/>
          <p14:tracePt t="89441" x="9128125" y="2476500"/>
          <p14:tracePt t="89448" x="9115425" y="2482850"/>
          <p14:tracePt t="89460" x="9105900" y="2489200"/>
          <p14:tracePt t="89477" x="9055100" y="2505075"/>
          <p14:tracePt t="89494" x="9032875" y="2517775"/>
          <p14:tracePt t="89510" x="9001125" y="2530475"/>
          <p14:tracePt t="89527" x="8959850" y="2555875"/>
          <p14:tracePt t="89543" x="8934450" y="2565400"/>
          <p14:tracePt t="89560" x="8912225" y="2578100"/>
          <p14:tracePt t="89577" x="8832850" y="2597150"/>
          <p14:tracePt t="89593" x="8775700" y="2619375"/>
          <p14:tracePt t="89609" x="8712200" y="2632075"/>
          <p14:tracePt t="89627" x="8613775" y="2654300"/>
          <p14:tracePt t="89643" x="8575675" y="2654300"/>
          <p14:tracePt t="89660" x="8537575" y="2667000"/>
          <p14:tracePt t="89677" x="8496300" y="2673350"/>
          <p14:tracePt t="89693" x="8474075" y="2686050"/>
          <p14:tracePt t="89710" x="8429625" y="2692400"/>
          <p14:tracePt t="89727" x="8347075" y="2711450"/>
          <p14:tracePt t="89743" x="8277225" y="2717800"/>
          <p14:tracePt t="89761" x="8089900" y="2736850"/>
          <p14:tracePt t="89777" x="7950200" y="2762250"/>
          <p14:tracePt t="89793" x="7807325" y="2778125"/>
          <p14:tracePt t="89811" x="7489825" y="2806700"/>
          <p14:tracePt t="89826" x="7261225" y="2825750"/>
          <p14:tracePt t="89843" x="6975475" y="2835275"/>
          <p14:tracePt t="89860" x="6391275" y="2835275"/>
          <p14:tracePt t="89877" x="6003925" y="2816225"/>
          <p14:tracePt t="89894" x="5670550" y="2803525"/>
          <p14:tracePt t="89911" x="5159375" y="2771775"/>
          <p14:tracePt t="89927" x="4803775" y="2759075"/>
          <p14:tracePt t="89944" x="4502150" y="2724150"/>
          <p14:tracePt t="89961" x="3930650" y="2698750"/>
          <p14:tracePt t="89977" x="3530600" y="2698750"/>
          <p14:tracePt t="89995" x="3225800" y="2698750"/>
          <p14:tracePt t="90011" x="2771775" y="2740025"/>
          <p14:tracePt t="90027" x="2514600" y="2759075"/>
          <p14:tracePt t="90046" x="2203450" y="2797175"/>
          <p14:tracePt t="90060" x="2019300" y="2813050"/>
          <p14:tracePt t="90076" x="1844675" y="2841625"/>
          <p14:tracePt t="90093" x="1704975" y="2867025"/>
          <p14:tracePt t="90110" x="1514475" y="2911475"/>
          <p14:tracePt t="90126" x="1406525" y="2946400"/>
          <p14:tracePt t="90144" x="1320800" y="2962275"/>
          <p14:tracePt t="90161" x="1209675" y="2984500"/>
          <p14:tracePt t="90176" x="1165225" y="2984500"/>
          <p14:tracePt t="90193" x="1143000" y="2984500"/>
          <p14:tracePt t="90503" x="1089025" y="2978150"/>
          <p14:tracePt t="90509" x="1019175" y="2971800"/>
          <p14:tracePt t="90527" x="879475" y="2962275"/>
          <p14:tracePt t="90543" x="774700" y="2962275"/>
          <p14:tracePt t="90560" x="679450" y="2962275"/>
          <p14:tracePt t="90576" x="619125" y="2962275"/>
          <p14:tracePt t="90595" x="574675" y="2965450"/>
          <p14:tracePt t="90610" x="517525" y="2971800"/>
          <p14:tracePt t="90626" x="495300" y="2971800"/>
          <p14:tracePt t="90643" x="466725" y="2978150"/>
          <p14:tracePt t="90660" x="450850" y="2978150"/>
          <p14:tracePt t="90676" x="441325" y="2981325"/>
          <p14:tracePt t="90693" x="425450" y="2981325"/>
          <p14:tracePt t="90710" x="422275" y="2987675"/>
          <p14:tracePt t="90726" x="422275" y="2990850"/>
          <p14:tracePt t="90752" x="415925" y="2990850"/>
          <p14:tracePt t="90780" x="415925" y="2997200"/>
          <p14:tracePt t="91836" x="460375" y="2997200"/>
          <p14:tracePt t="91843" x="552450" y="2997200"/>
          <p14:tracePt t="91860" x="711200" y="2997200"/>
          <p14:tracePt t="91877" x="996950" y="2981325"/>
          <p14:tracePt t="91910" x="1355725" y="2927350"/>
          <p14:tracePt t="91943" x="1774825" y="2854325"/>
          <p14:tracePt t="91961" x="1949450" y="2835275"/>
          <p14:tracePt t="91978" x="2159000" y="2809875"/>
          <p14:tracePt t="91993" x="2260600" y="2809875"/>
          <p14:tracePt t="92010" x="2400300" y="2809875"/>
          <p14:tracePt t="92027" x="2549525" y="2809875"/>
          <p14:tracePt t="92043" x="2632075" y="2809875"/>
          <p14:tracePt t="92060" x="2724150" y="2809875"/>
          <p14:tracePt t="92077" x="2870200" y="2828925"/>
          <p14:tracePt t="92093" x="2952750" y="2838450"/>
          <p14:tracePt t="92109" x="3013075" y="2844800"/>
          <p14:tracePt t="92127" x="3101975" y="2857500"/>
          <p14:tracePt t="92143" x="3155950" y="2863850"/>
          <p14:tracePt t="92160" x="3194050" y="2870200"/>
          <p14:tracePt t="92177" x="3248025" y="2870200"/>
          <p14:tracePt t="92193" x="3286125" y="2870200"/>
          <p14:tracePt t="92210" x="3308350" y="2876550"/>
          <p14:tracePt t="92226" x="3336925" y="2876550"/>
          <p14:tracePt t="92243" x="3346450" y="2876550"/>
          <p14:tracePt t="92260" x="3355975" y="2876550"/>
          <p14:tracePt t="92276" x="3375025" y="2876550"/>
          <p14:tracePt t="92293" x="3384550" y="2876550"/>
          <p14:tracePt t="92326" x="3384550" y="2882900"/>
          <p14:tracePt t="92354" x="3384550" y="2892425"/>
          <p14:tracePt t="92362" x="3384550" y="2895600"/>
          <p14:tracePt t="92384" x="3384550" y="2901950"/>
          <p14:tracePt t="92392" x="3384550" y="2905125"/>
          <p14:tracePt t="92410" x="3384550" y="2914650"/>
          <p14:tracePt t="92426" x="3378200" y="2927350"/>
          <p14:tracePt t="92442" x="3362325" y="2930525"/>
          <p14:tracePt t="92460" x="3352800" y="2936875"/>
          <p14:tracePt t="92476" x="3327400" y="2946400"/>
          <p14:tracePt t="92493" x="3295650" y="2959100"/>
          <p14:tracePt t="92510" x="3273425" y="2965450"/>
          <p14:tracePt t="92526" x="3216275" y="2974975"/>
          <p14:tracePt t="92542" x="3187700" y="2974975"/>
          <p14:tracePt t="92560" x="3165475" y="2987675"/>
          <p14:tracePt t="92577" x="3124200" y="3000375"/>
          <p14:tracePt t="92593" x="3098800" y="3013075"/>
          <p14:tracePt t="92610" x="3070225" y="3019425"/>
          <p14:tracePt t="92626" x="3044825" y="3019425"/>
          <p14:tracePt t="92643" x="3032125" y="3019425"/>
          <p14:tracePt t="92660" x="3019425" y="3019425"/>
          <p14:tracePt t="92676" x="3003550" y="3019425"/>
          <p14:tracePt t="92693" x="2994025" y="3019425"/>
          <p14:tracePt t="92711" x="2987675" y="3019425"/>
          <p14:tracePt t="93061" x="3057525" y="3025775"/>
          <p14:tracePt t="93068" x="3171825" y="3044825"/>
          <p14:tracePt t="93076" x="3298825" y="3063875"/>
          <p14:tracePt t="93093" x="3517900" y="3082925"/>
          <p14:tracePt t="93126" x="4070350" y="3149600"/>
          <p14:tracePt t="93160" x="4600575" y="3187700"/>
          <p14:tracePt t="93178" x="4762500" y="3187700"/>
          <p14:tracePt t="93194" x="4911725" y="3187700"/>
          <p14:tracePt t="93210" x="5038725" y="3187700"/>
          <p14:tracePt t="93226" x="5099050" y="3187700"/>
          <p14:tracePt t="93242" x="5133975" y="3187700"/>
          <p14:tracePt t="93260" x="5175250" y="3187700"/>
          <p14:tracePt t="93276" x="5184775" y="3187700"/>
          <p14:tracePt t="93337" x="5184775" y="3181350"/>
          <p14:tracePt t="93344" x="5178425" y="3178175"/>
          <p14:tracePt t="93351" x="5175250" y="3171825"/>
          <p14:tracePt t="93359" x="5168900" y="3168650"/>
          <p14:tracePt t="93376" x="5159375" y="3152775"/>
          <p14:tracePt t="93393" x="5143500" y="3140075"/>
          <p14:tracePt t="93409" x="5130800" y="3127375"/>
          <p14:tracePt t="93426" x="5121275" y="3121025"/>
          <p14:tracePt t="93443" x="5089525" y="3105150"/>
          <p14:tracePt t="93459" x="5054600" y="3086100"/>
          <p14:tracePt t="93477" x="5022850" y="3073400"/>
          <p14:tracePt t="93493" x="5000625" y="3063875"/>
          <p14:tracePt t="93510" x="4959350" y="3057525"/>
          <p14:tracePt t="93526" x="4937125" y="3044825"/>
          <p14:tracePt t="93542" x="4905375" y="3032125"/>
          <p14:tracePt t="93559" x="4857750" y="3013075"/>
          <p14:tracePt t="93577" x="4826000" y="3000375"/>
          <p14:tracePt t="93593" x="4778375" y="2981325"/>
          <p14:tracePt t="93610" x="4730750" y="2968625"/>
          <p14:tracePt t="93627" x="4708525" y="2965450"/>
          <p14:tracePt t="93644" x="4686300" y="2965450"/>
          <p14:tracePt t="93659" x="4670425" y="2965450"/>
          <p14:tracePt t="93676" x="4660900" y="2965450"/>
          <p14:tracePt t="93693" x="4648200" y="2965450"/>
          <p14:tracePt t="93710" x="4638675" y="2965450"/>
          <p14:tracePt t="93726" x="4622800" y="2965450"/>
          <p14:tracePt t="93743" x="4616450" y="2965450"/>
          <p14:tracePt t="93776" x="4622800" y="2965450"/>
          <p14:tracePt t="93793" x="4679950" y="2990850"/>
          <p14:tracePt t="93810" x="4724400" y="3003550"/>
          <p14:tracePt t="93826" x="4778375" y="3016250"/>
          <p14:tracePt t="93843" x="4851400" y="3035300"/>
          <p14:tracePt t="93859" x="4914900" y="3057525"/>
          <p14:tracePt t="93876" x="4978400" y="3073400"/>
          <p14:tracePt t="93894" x="5067300" y="3079750"/>
          <p14:tracePt t="93909" x="5111750" y="3079750"/>
          <p14:tracePt t="93926" x="5140325" y="3079750"/>
          <p14:tracePt t="93943" x="5178425" y="3079750"/>
          <p14:tracePt t="93959" x="5203825" y="3076575"/>
          <p14:tracePt t="93977" x="5216525" y="3070225"/>
          <p14:tracePt t="93993" x="5232400" y="3067050"/>
          <p14:tracePt t="94009" x="5238750" y="3067050"/>
          <p14:tracePt t="94088" x="5241925" y="3067050"/>
          <p14:tracePt t="94158" x="5248275" y="3067050"/>
          <p14:tracePt t="94164" x="5251450" y="3067050"/>
          <p14:tracePt t="94176" x="5257800" y="3067050"/>
          <p14:tracePt t="94193" x="5276850" y="3067050"/>
          <p14:tracePt t="94209" x="5286375" y="3067050"/>
          <p14:tracePt t="94226" x="5308600" y="3067050"/>
          <p14:tracePt t="94243" x="5349875" y="3067050"/>
          <p14:tracePt t="94259" x="5391150" y="3067050"/>
          <p14:tracePt t="94276" x="5429250" y="3067050"/>
          <p14:tracePt t="94293" x="5524500" y="3067050"/>
          <p14:tracePt t="94310" x="5607050" y="3067050"/>
          <p14:tracePt t="94326" x="5664200" y="3067050"/>
          <p14:tracePt t="94343" x="5749925" y="3067050"/>
          <p14:tracePt t="94360" x="5800725" y="3067050"/>
          <p14:tracePt t="94376" x="5864225" y="3070225"/>
          <p14:tracePt t="94393" x="5943600" y="3089275"/>
          <p14:tracePt t="94409" x="5981700" y="3089275"/>
          <p14:tracePt t="94426" x="6022975" y="3089275"/>
          <p14:tracePt t="94443" x="6080125" y="3089275"/>
          <p14:tracePt t="94459" x="6102350" y="3089275"/>
          <p14:tracePt t="94476" x="6130925" y="3089275"/>
          <p14:tracePt t="94493" x="6178550" y="3089275"/>
          <p14:tracePt t="94510" x="6200775" y="3089275"/>
          <p14:tracePt t="94526" x="6229350" y="3089275"/>
          <p14:tracePt t="94543" x="6254750" y="3089275"/>
          <p14:tracePt t="94559" x="6264275" y="3089275"/>
          <p14:tracePt t="94577" x="6280150" y="3089275"/>
          <p14:tracePt t="94592" x="6296025" y="3089275"/>
          <p14:tracePt t="94663" x="6299200" y="3089275"/>
          <p14:tracePt t="96295" x="6248400" y="3089275"/>
          <p14:tracePt t="96303" x="6156325" y="3098800"/>
          <p14:tracePt t="96309" x="6067425" y="3098800"/>
          <p14:tracePt t="96326" x="5848350" y="3117850"/>
          <p14:tracePt t="96346" x="5562600" y="3146425"/>
          <p14:tracePt t="96359" x="5343525" y="3194050"/>
          <p14:tracePt t="96393" x="4968875" y="3286125"/>
          <p14:tracePt t="96426" x="4597400" y="3441700"/>
          <p14:tracePt t="96444" x="4387850" y="3559175"/>
          <p14:tracePt t="96460" x="4264025" y="3609975"/>
          <p14:tracePt t="96476" x="4152900" y="3673475"/>
          <p14:tracePt t="96493" x="4051300" y="3730625"/>
          <p14:tracePt t="96509" x="3902075" y="3781425"/>
          <p14:tracePt t="96525" x="3825875" y="3803650"/>
          <p14:tracePt t="96543" x="3762375" y="3816350"/>
          <p14:tracePt t="96559" x="3698875" y="3835400"/>
          <p14:tracePt t="96576" x="3644900" y="3841750"/>
          <p14:tracePt t="96593" x="3584575" y="3851275"/>
          <p14:tracePt t="96609" x="3508375" y="3851275"/>
          <p14:tracePt t="96625" x="3470275" y="3851275"/>
          <p14:tracePt t="96643" x="3425825" y="3851275"/>
          <p14:tracePt t="96659" x="3365500" y="3851275"/>
          <p14:tracePt t="96676" x="3327400" y="3851275"/>
          <p14:tracePt t="96692" x="3292475" y="3851275"/>
          <p14:tracePt t="96709" x="3228975" y="3841750"/>
          <p14:tracePt t="96725" x="3175000" y="3825875"/>
          <p14:tracePt t="96743" x="3098800" y="3806825"/>
          <p14:tracePt t="96760" x="3035300" y="3778250"/>
          <p14:tracePt t="96776" x="2971800" y="3756025"/>
          <p14:tracePt t="96793" x="2873375" y="3705225"/>
          <p14:tracePt t="96809" x="2806700" y="3673475"/>
          <p14:tracePt t="96826" x="2736850" y="3635375"/>
          <p14:tracePt t="96843" x="2600325" y="3587750"/>
          <p14:tracePt t="96859" x="2511425" y="3540125"/>
          <p14:tracePt t="96876" x="2432050" y="3508375"/>
          <p14:tracePt t="96893" x="2336800" y="3454400"/>
          <p14:tracePt t="96909" x="2276475" y="3429000"/>
          <p14:tracePt t="96926" x="2232025" y="3400425"/>
          <p14:tracePt t="96943" x="2159000" y="3381375"/>
          <p14:tracePt t="96959" x="2136775" y="3368675"/>
          <p14:tracePt t="96976" x="2105025" y="3365500"/>
          <p14:tracePt t="96993" x="2079625" y="3365500"/>
          <p14:tracePt t="97009" x="2070100" y="3365500"/>
          <p14:tracePt t="97026" x="2060575" y="3365500"/>
          <p14:tracePt t="97042" x="2038350" y="3365500"/>
          <p14:tracePt t="97059" x="2028825" y="3365500"/>
          <p14:tracePt t="97093" x="2025650" y="3365500"/>
          <p14:tracePt t="97109" x="2019300" y="3365500"/>
          <p14:tracePt t="97200" x="2022475" y="3365500"/>
          <p14:tracePt t="97207" x="2025650" y="3365500"/>
          <p14:tracePt t="97214" x="2038350" y="3365500"/>
          <p14:tracePt t="97226" x="2070100" y="3365500"/>
          <p14:tracePt t="97242" x="2174875" y="3365500"/>
          <p14:tracePt t="97258" x="2305050" y="3368675"/>
          <p14:tracePt t="97276" x="2441575" y="3368675"/>
          <p14:tracePt t="97293" x="2647950" y="3368675"/>
          <p14:tracePt t="97309" x="2806700" y="3368675"/>
          <p14:tracePt t="97326" x="2968625" y="3368675"/>
          <p14:tracePt t="97342" x="3232150" y="3346450"/>
          <p14:tracePt t="97359" x="3438525" y="3327400"/>
          <p14:tracePt t="97376" x="3644900" y="3317875"/>
          <p14:tracePt t="97392" x="3962400" y="3298825"/>
          <p14:tracePt t="97409" x="4124325" y="3298825"/>
          <p14:tracePt t="97426" x="4273550" y="3298825"/>
          <p14:tracePt t="97443" x="4479925" y="3298825"/>
          <p14:tracePt t="97459" x="4603750" y="3298825"/>
          <p14:tracePt t="97476" x="4765675" y="3298825"/>
          <p14:tracePt t="97494" x="4972050" y="3298825"/>
          <p14:tracePt t="97510" x="5121275" y="3298825"/>
          <p14:tracePt t="97527" x="5270500" y="3305175"/>
          <p14:tracePt t="97542" x="5410200" y="3311525"/>
          <p14:tracePt t="97559" x="5461000" y="3311525"/>
          <p14:tracePt t="97576" x="5530850" y="3311525"/>
          <p14:tracePt t="97592" x="5626100" y="3311525"/>
          <p14:tracePt t="97610" x="5661025" y="3317875"/>
          <p14:tracePt t="97626" x="5705475" y="3324225"/>
          <p14:tracePt t="97643" x="5756275" y="3343275"/>
          <p14:tracePt t="97659" x="5778500" y="3343275"/>
          <p14:tracePt t="97676" x="5800725" y="3343275"/>
          <p14:tracePt t="97692" x="5813425" y="3343275"/>
          <p14:tracePt t="97709" x="5822950" y="3343275"/>
          <p14:tracePt t="97726" x="5829300" y="3343275"/>
          <p14:tracePt t="97791" x="5829300" y="3336925"/>
          <p14:tracePt t="97805" x="5829300" y="3330575"/>
          <p14:tracePt t="97812" x="5826125" y="3327400"/>
          <p14:tracePt t="97826" x="5816600" y="3321050"/>
          <p14:tracePt t="97842" x="5803900" y="3311525"/>
          <p14:tracePt t="97859" x="5756275" y="3298825"/>
          <p14:tracePt t="97875" x="5683250" y="3276600"/>
          <p14:tracePt t="97892" x="5594350" y="3260725"/>
          <p14:tracePt t="97909" x="5505450" y="3260725"/>
          <p14:tracePt t="97926" x="5375275" y="3260725"/>
          <p14:tracePt t="97943" x="5283200" y="3260725"/>
          <p14:tracePt t="97960" x="5191125" y="3260725"/>
          <p14:tracePt t="97976" x="5070475" y="3267075"/>
          <p14:tracePt t="97992" x="4978400" y="3267075"/>
          <p14:tracePt t="98009" x="4886325" y="3267075"/>
          <p14:tracePt t="98026" x="4806950" y="3273425"/>
          <p14:tracePt t="98042" x="4752975" y="3273425"/>
          <p14:tracePt t="98060" x="4718050" y="3273425"/>
          <p14:tracePt t="98076" x="4645025" y="3286125"/>
          <p14:tracePt t="98092" x="4594225" y="3286125"/>
          <p14:tracePt t="98109" x="4549775" y="3286125"/>
          <p14:tracePt t="98126" x="4495800" y="3292475"/>
          <p14:tracePt t="98142" x="4457700" y="3292475"/>
          <p14:tracePt t="98159" x="4416425" y="3292475"/>
          <p14:tracePt t="98176" x="4343400" y="3298825"/>
          <p14:tracePt t="98192" x="4286250" y="3298825"/>
          <p14:tracePt t="98209" x="4216400" y="3298825"/>
          <p14:tracePt t="98226" x="4137025" y="3298825"/>
          <p14:tracePt t="98242" x="4092575" y="3298825"/>
          <p14:tracePt t="98259" x="4070350" y="3298825"/>
          <p14:tracePt t="98275" x="4032250" y="3298825"/>
          <p14:tracePt t="98292" x="4010025" y="3298825"/>
          <p14:tracePt t="98309" x="3987800" y="3298825"/>
          <p14:tracePt t="98325" x="3971925" y="3298825"/>
          <p14:tracePt t="98342" x="3962400" y="3298825"/>
          <p14:tracePt t="98359" x="3946525" y="3298825"/>
          <p14:tracePt t="98376" x="3933825" y="3302000"/>
          <p14:tracePt t="98392" x="3927475" y="3311525"/>
          <p14:tracePt t="98409" x="3927475" y="3324225"/>
          <p14:tracePt t="98426" x="3927475" y="3327400"/>
          <p14:tracePt t="98442" x="3927475" y="3336925"/>
          <p14:tracePt t="98519" x="3927475" y="3343275"/>
          <p14:tracePt t="98532" x="3930650" y="3343275"/>
          <p14:tracePt t="98539" x="3933825" y="3343275"/>
          <p14:tracePt t="98546" x="3940175" y="3343275"/>
          <p14:tracePt t="98559" x="3943350" y="3346450"/>
          <p14:tracePt t="98577" x="3968750" y="3346450"/>
          <p14:tracePt t="98594" x="3984625" y="3352800"/>
          <p14:tracePt t="98610" x="4006850" y="3359150"/>
          <p14:tracePt t="98626" x="4041775" y="3368675"/>
          <p14:tracePt t="98642" x="4070350" y="3375025"/>
          <p14:tracePt t="98659" x="4092575" y="3381375"/>
          <p14:tracePt t="98676" x="4137025" y="3400425"/>
          <p14:tracePt t="98692" x="4165600" y="3406775"/>
          <p14:tracePt t="98709" x="4203700" y="3406775"/>
          <p14:tracePt t="98726" x="4244975" y="3413125"/>
          <p14:tracePt t="98742" x="4264025" y="3413125"/>
          <p14:tracePt t="98759" x="4286250" y="3413125"/>
          <p14:tracePt t="98776" x="4314825" y="3413125"/>
          <p14:tracePt t="98792" x="4330700" y="3416300"/>
          <p14:tracePt t="98809" x="4349750" y="3416300"/>
          <p14:tracePt t="98826" x="4371975" y="3422650"/>
          <p14:tracePt t="98843" x="4381500" y="3422650"/>
          <p14:tracePt t="98859" x="4391025" y="3422650"/>
          <p14:tracePt t="98876" x="4410075" y="3422650"/>
          <p14:tracePt t="99288" x="4429125" y="3425825"/>
          <p14:tracePt t="99294" x="4438650" y="3438525"/>
          <p14:tracePt t="99309" x="4470400" y="3444875"/>
          <p14:tracePt t="99326" x="4521200" y="3457575"/>
          <p14:tracePt t="99342" x="4597400" y="3473450"/>
          <p14:tracePt t="99375" x="4953000" y="3492500"/>
          <p14:tracePt t="99409" x="5432425" y="3492500"/>
          <p14:tracePt t="99426" x="5626100" y="3492500"/>
          <p14:tracePt t="99442" x="5807075" y="3492500"/>
          <p14:tracePt t="99459" x="6048375" y="3498850"/>
          <p14:tracePt t="99476" x="6223000" y="3517900"/>
          <p14:tracePt t="99493" x="6350000" y="3527425"/>
          <p14:tracePt t="99510" x="6591300" y="3546475"/>
          <p14:tracePt t="99526" x="6753225" y="3556000"/>
          <p14:tracePt t="99543" x="6902450" y="3571875"/>
          <p14:tracePt t="99559" x="7191375" y="3609975"/>
          <p14:tracePt t="99576" x="7362825" y="3629025"/>
          <p14:tracePt t="99592" x="7546975" y="3644900"/>
          <p14:tracePt t="99609" x="7781925" y="3683000"/>
          <p14:tracePt t="99626" x="7943850" y="3708400"/>
          <p14:tracePt t="99642" x="8105775" y="3727450"/>
          <p14:tracePt t="99659" x="8337550" y="3752850"/>
          <p14:tracePt t="99676" x="8489950" y="3771900"/>
          <p14:tracePt t="99692" x="8629650" y="3797300"/>
          <p14:tracePt t="99709" x="8794750" y="3822700"/>
          <p14:tracePt t="99726" x="8902700" y="3838575"/>
          <p14:tracePt t="99742" x="8988425" y="3854450"/>
          <p14:tracePt t="99759" x="9102725" y="3886200"/>
          <p14:tracePt t="99979" x="9121775" y="3838575"/>
          <p14:tracePt t="99986" x="9096375" y="3832225"/>
          <p14:tracePt t="99995" x="9058275" y="3825875"/>
          <p14:tracePt t="100009" x="8994775" y="3810000"/>
          <p14:tracePt t="100025" x="8921750" y="3797300"/>
          <p14:tracePt t="100059" x="8667750" y="3787775"/>
          <p14:tracePt t="100092" x="8401050" y="3787775"/>
          <p14:tracePt t="100109" x="8280400" y="3810000"/>
          <p14:tracePt t="100127" x="8175625" y="3825875"/>
          <p14:tracePt t="100143" x="8061325" y="3848100"/>
          <p14:tracePt t="100159" x="7978775" y="3863975"/>
          <p14:tracePt t="100176" x="7889875" y="3886200"/>
          <p14:tracePt t="100193" x="7769225" y="3902075"/>
          <p14:tracePt t="100208" x="7693025" y="3917950"/>
          <p14:tracePt t="100226" x="7613650" y="3917950"/>
          <p14:tracePt t="100242" x="7448550" y="3933825"/>
          <p14:tracePt t="100259" x="7343775" y="3943350"/>
          <p14:tracePt t="100275" x="7235825" y="3949700"/>
          <p14:tracePt t="100292" x="7048500" y="3984625"/>
          <p14:tracePt t="100309" x="6940550" y="3994150"/>
          <p14:tracePt t="100325" x="6813550" y="4000500"/>
          <p14:tracePt t="100342" x="6594475" y="4019550"/>
          <p14:tracePt t="100359" x="6457950" y="4019550"/>
          <p14:tracePt t="100376" x="6308725" y="4019550"/>
          <p14:tracePt t="100392" x="6057900" y="4019550"/>
          <p14:tracePt t="100409" x="5918200" y="4019550"/>
          <p14:tracePt t="100426" x="5746750" y="4013200"/>
          <p14:tracePt t="100442" x="5518150" y="4003675"/>
          <p14:tracePt t="100459" x="5346700" y="3994150"/>
          <p14:tracePt t="100476" x="5162550" y="3978275"/>
          <p14:tracePt t="100493" x="4905375" y="3921125"/>
          <p14:tracePt t="100508" x="4708525" y="3892550"/>
          <p14:tracePt t="100526" x="4524375" y="3876675"/>
          <p14:tracePt t="100542" x="4203700" y="3838575"/>
          <p14:tracePt t="100559" x="4041775" y="3819525"/>
          <p14:tracePt t="100575" x="3857625" y="3800475"/>
          <p14:tracePt t="100592" x="3581400" y="3781425"/>
          <p14:tracePt t="100609" x="3375025" y="3756025"/>
          <p14:tracePt t="100626" x="3190875" y="3736975"/>
          <p14:tracePt t="100642" x="2946400" y="3708400"/>
          <p14:tracePt t="100659" x="2774950" y="3692525"/>
          <p14:tracePt t="100676" x="2530475" y="3654425"/>
          <p14:tracePt t="100692" x="2368550" y="3638550"/>
          <p14:tracePt t="100709" x="2228850" y="3619500"/>
          <p14:tracePt t="100726" x="2006600" y="3584575"/>
          <p14:tracePt t="100742" x="1866900" y="3575050"/>
          <p14:tracePt t="100759" x="1743075" y="3575050"/>
          <p14:tracePt t="100776" x="1581150" y="3575050"/>
          <p14:tracePt t="100792" x="1476375" y="3575050"/>
          <p14:tracePt t="100808" x="1393825" y="3575050"/>
          <p14:tracePt t="100826" x="1320800" y="3578225"/>
          <p14:tracePt t="100842" x="1276350" y="3590925"/>
          <p14:tracePt t="100859" x="1254125" y="3597275"/>
          <p14:tracePt t="100875" x="1222375" y="3603625"/>
          <p14:tracePt t="100893" x="1168400" y="3622675"/>
          <p14:tracePt t="100909" x="1136650" y="3629025"/>
          <p14:tracePt t="100926" x="1085850" y="3651250"/>
          <p14:tracePt t="100942" x="1063625" y="3663950"/>
          <p14:tracePt t="100959" x="1031875" y="3676650"/>
          <p14:tracePt t="100976" x="1006475" y="3689350"/>
          <p14:tracePt t="100992" x="990600" y="3692525"/>
          <p14:tracePt t="101008" x="974725" y="3698875"/>
          <p14:tracePt t="101026" x="942975" y="3721100"/>
          <p14:tracePt t="101042" x="930275" y="3724275"/>
          <p14:tracePt t="101059" x="920750" y="3730625"/>
          <p14:tracePt t="101075" x="908050" y="3733800"/>
          <p14:tracePt t="101092" x="892175" y="3740150"/>
          <p14:tracePt t="101108" x="882650" y="3740150"/>
          <p14:tracePt t="101126" x="866775" y="3740150"/>
          <p14:tracePt t="101142" x="857250" y="3743325"/>
          <p14:tracePt t="101159" x="854075" y="3743325"/>
          <p14:tracePt t="101233" x="860425" y="3743325"/>
          <p14:tracePt t="101240" x="863600" y="3743325"/>
          <p14:tracePt t="101247" x="873125" y="3743325"/>
          <p14:tracePt t="101259" x="892175" y="3740150"/>
          <p14:tracePt t="101275" x="958850" y="3721100"/>
          <p14:tracePt t="101292" x="1003300" y="3708400"/>
          <p14:tracePt t="101309" x="1047750" y="3689350"/>
          <p14:tracePt t="101325" x="1098550" y="3670300"/>
          <p14:tracePt t="101342" x="1136650" y="3657600"/>
          <p14:tracePt t="101359" x="1174750" y="3644900"/>
          <p14:tracePt t="101376" x="1228725" y="3638550"/>
          <p14:tracePt t="101392" x="1266825" y="3625850"/>
          <p14:tracePt t="101410" x="1304925" y="3616325"/>
          <p14:tracePt t="101426" x="1346200" y="3616325"/>
          <p14:tracePt t="101442" x="1368425" y="3616325"/>
          <p14:tracePt t="101459" x="1384300" y="3616325"/>
          <p14:tracePt t="101475" x="1422400" y="3616325"/>
          <p14:tracePt t="101492" x="1444625" y="3616325"/>
          <p14:tracePt t="101509" x="1479550" y="3616325"/>
          <p14:tracePt t="101526" x="1533525" y="3616325"/>
          <p14:tracePt t="101542" x="1577975" y="3616325"/>
          <p14:tracePt t="101558" x="1606550" y="3616325"/>
          <p14:tracePt t="101575" x="1663700" y="3609975"/>
          <p14:tracePt t="101592" x="1698625" y="3609975"/>
          <p14:tracePt t="101609" x="1730375" y="3603625"/>
          <p14:tracePt t="101625" x="1784350" y="3603625"/>
          <p14:tracePt t="101642" x="1828800" y="3603625"/>
          <p14:tracePt t="101659" x="1873250" y="3603625"/>
          <p14:tracePt t="101675" x="1949450" y="3603625"/>
          <p14:tracePt t="101692" x="1993900" y="3603625"/>
          <p14:tracePt t="101710" x="2041525" y="3603625"/>
          <p14:tracePt t="101726" x="2063750" y="3603625"/>
          <p14:tracePt t="101742" x="2092325" y="3603625"/>
          <p14:tracePt t="101760" x="2120900" y="3603625"/>
          <p14:tracePt t="101776" x="2149475" y="3603625"/>
          <p14:tracePt t="101792" x="2171700" y="3603625"/>
          <p14:tracePt t="101810" x="2212975" y="3603625"/>
          <p14:tracePt t="101826" x="2232025" y="3603625"/>
          <p14:tracePt t="101842" x="2263775" y="3603625"/>
          <p14:tracePt t="101859" x="2301875" y="3603625"/>
          <p14:tracePt t="101875" x="2324100" y="3603625"/>
          <p14:tracePt t="101892" x="2346325" y="3603625"/>
          <p14:tracePt t="101910" x="2387600" y="3603625"/>
          <p14:tracePt t="101926" x="2425700" y="3606800"/>
          <p14:tracePt t="101942" x="2460625" y="3613150"/>
          <p14:tracePt t="101959" x="2540000" y="3625850"/>
          <p14:tracePt t="101975" x="2593975" y="3644900"/>
          <p14:tracePt t="101992" x="2644775" y="3651250"/>
          <p14:tracePt t="102009" x="2708275" y="3663950"/>
          <p14:tracePt t="102025" x="2752725" y="3663950"/>
          <p14:tracePt t="102042" x="2790825" y="3676650"/>
          <p14:tracePt t="102045" x="2825750" y="3676650"/>
          <p14:tracePt t="102059" x="2892425" y="3676650"/>
          <p14:tracePt t="102076" x="2978150" y="3686175"/>
          <p14:tracePt t="102093" x="3060700" y="3686175"/>
          <p14:tracePt t="102110" x="3155950" y="3686175"/>
          <p14:tracePt t="102125" x="3248025" y="3686175"/>
          <p14:tracePt t="102142" x="3330575" y="3692525"/>
          <p14:tracePt t="102159" x="3435350" y="3721100"/>
          <p14:tracePt t="102175" x="3495675" y="3727450"/>
          <p14:tracePt t="102192" x="3556000" y="3733800"/>
          <p14:tracePt t="102209" x="3657600" y="3756025"/>
          <p14:tracePt t="102226" x="3717925" y="3756025"/>
          <p14:tracePt t="102243" x="3778250" y="3756025"/>
          <p14:tracePt t="102258" x="3841750" y="3756025"/>
          <p14:tracePt t="102275" x="3886200" y="3762375"/>
          <p14:tracePt t="102292" x="3937000" y="3762375"/>
          <p14:tracePt t="102309" x="4025900" y="3775075"/>
          <p14:tracePt t="102325" x="4086225" y="3775075"/>
          <p14:tracePt t="102342" x="4137025" y="3775075"/>
          <p14:tracePt t="102358" x="4184650" y="3775075"/>
          <p14:tracePt t="102376" x="4213225" y="3775075"/>
          <p14:tracePt t="102392" x="4229100" y="3775075"/>
          <p14:tracePt t="102408" x="4257675" y="3768725"/>
          <p14:tracePt t="102425" x="4279900" y="3762375"/>
          <p14:tracePt t="102442" x="4333875" y="3756025"/>
          <p14:tracePt t="102458" x="4438650" y="3749675"/>
          <p14:tracePt t="102476" x="4508500" y="3749675"/>
          <p14:tracePt t="102492" x="4635500" y="3749675"/>
          <p14:tracePt t="102509" x="4832350" y="3730625"/>
          <p14:tracePt t="102526" x="4940300" y="3714750"/>
          <p14:tracePt t="102542" x="5083175" y="3689350"/>
          <p14:tracePt t="102544" x="5162550" y="3679825"/>
          <p14:tracePt t="102560" x="5314950" y="3660775"/>
          <p14:tracePt t="102576" x="5464175" y="3644900"/>
          <p14:tracePt t="102592" x="5626100" y="3625850"/>
          <p14:tracePt t="102609" x="5816600" y="3590925"/>
          <p14:tracePt t="102625" x="5870575" y="3578225"/>
          <p14:tracePt t="102642" x="5905500" y="3571875"/>
          <p14:tracePt t="102659" x="5927725" y="3565525"/>
          <p14:tracePt t="102675" x="5934075" y="3562350"/>
          <p14:tracePt t="102692" x="5934075" y="3556000"/>
          <p14:tracePt t="102708" x="5924550" y="3536950"/>
          <p14:tracePt t="102726" x="5902325" y="3524250"/>
          <p14:tracePt t="102743" x="5797550" y="3473450"/>
          <p14:tracePt t="102759" x="5711825" y="3438525"/>
          <p14:tracePt t="102775" x="5613400" y="3416300"/>
          <p14:tracePt t="102791" x="5492750" y="3390900"/>
          <p14:tracePt t="102809" x="5359400" y="3359150"/>
          <p14:tracePt t="102826" x="5273675" y="3343275"/>
          <p14:tracePt t="102842" x="5127625" y="3308350"/>
          <p14:tracePt t="102859" x="5000625" y="3292475"/>
          <p14:tracePt t="102875" x="4892675" y="3286125"/>
          <p14:tracePt t="102892" x="4708525" y="3286125"/>
          <p14:tracePt t="102908" x="4549775" y="3286125"/>
          <p14:tracePt t="102926" x="4422775" y="3286125"/>
          <p14:tracePt t="102943" x="4191000" y="3308350"/>
          <p14:tracePt t="102958" x="4060825" y="3333750"/>
          <p14:tracePt t="102976" x="3943350" y="3343275"/>
          <p14:tracePt t="102993" x="3781425" y="3349625"/>
          <p14:tracePt t="103008" x="3663950" y="3368675"/>
          <p14:tracePt t="103025" x="3546475" y="3384550"/>
          <p14:tracePt t="103043" x="3400425" y="3416300"/>
          <p14:tracePt t="103058" x="3292475" y="3432175"/>
          <p14:tracePt t="103075" x="3219450" y="3448050"/>
          <p14:tracePt t="103092" x="3136900" y="3470275"/>
          <p14:tracePt t="103108" x="3105150" y="3486150"/>
          <p14:tracePt t="103125" x="3073400" y="3498850"/>
          <p14:tracePt t="103142" x="3032125" y="3517900"/>
          <p14:tracePt t="103159" x="3009900" y="3530600"/>
          <p14:tracePt t="103175" x="2968625" y="3562350"/>
          <p14:tracePt t="103192" x="2924175" y="3606800"/>
          <p14:tracePt t="103209" x="2892425" y="3625850"/>
          <p14:tracePt t="103225" x="2876550" y="3641725"/>
          <p14:tracePt t="103243" x="2860675" y="3663950"/>
          <p14:tracePt t="103259" x="2847975" y="3679825"/>
          <p14:tracePt t="103275" x="2847975" y="3689350"/>
          <p14:tracePt t="103292" x="2863850" y="3717925"/>
          <p14:tracePt t="103309" x="2873375" y="3733800"/>
          <p14:tracePt t="103325" x="2895600" y="3746500"/>
          <p14:tracePt t="103342" x="2940050" y="3768725"/>
          <p14:tracePt t="103359" x="2997200" y="3797300"/>
          <p14:tracePt t="103375" x="3073400" y="3829050"/>
          <p14:tracePt t="103392" x="3197225" y="3857625"/>
          <p14:tracePt t="103409" x="3260725" y="3873500"/>
          <p14:tracePt t="103425" x="3317875" y="3886200"/>
          <p14:tracePt t="103442" x="3381375" y="3905250"/>
          <p14:tracePt t="103459" x="3425825" y="3911600"/>
          <p14:tracePt t="103475" x="3479800" y="3911600"/>
          <p14:tracePt t="103492" x="3568700" y="3933825"/>
          <p14:tracePt t="103509" x="3629025" y="3933825"/>
          <p14:tracePt t="103526" x="3689350" y="3933825"/>
          <p14:tracePt t="103543" x="3784600" y="3933825"/>
          <p14:tracePt t="103559" x="3876675" y="3933825"/>
          <p14:tracePt t="103576" x="3949700" y="3930650"/>
          <p14:tracePt t="103592" x="4044950" y="3930650"/>
          <p14:tracePt t="103609" x="4114800" y="3914775"/>
          <p14:tracePt t="103626" x="4289425" y="3914775"/>
          <p14:tracePt t="103642" x="4394200" y="3905250"/>
          <p14:tracePt t="103659" x="4543425" y="3898900"/>
          <p14:tracePt t="103675" x="4683125" y="3889375"/>
          <p14:tracePt t="103692" x="4813300" y="3883025"/>
          <p14:tracePt t="103708" x="4873625" y="3873500"/>
          <p14:tracePt t="103725" x="4937125" y="3867150"/>
          <p14:tracePt t="103742" x="5013325" y="3854450"/>
          <p14:tracePt t="103759" x="5080000" y="3835400"/>
          <p14:tracePt t="103776" x="5172075" y="3806825"/>
          <p14:tracePt t="103792" x="5238750" y="3768725"/>
          <p14:tracePt t="103809" x="5308600" y="3730625"/>
          <p14:tracePt t="103826" x="5419725" y="3651250"/>
          <p14:tracePt t="103842" x="5476875" y="3622675"/>
          <p14:tracePt t="103859" x="5524500" y="3587750"/>
          <p14:tracePt t="103875" x="5549900" y="3565525"/>
          <p14:tracePt t="103892" x="5581650" y="3505200"/>
          <p14:tracePt t="103909" x="5594350" y="3476625"/>
          <p14:tracePt t="103926" x="5600700" y="3441700"/>
          <p14:tracePt t="103942" x="5600700" y="3419475"/>
          <p14:tracePt t="103958" x="5600700" y="3409950"/>
          <p14:tracePt t="103976" x="5597525" y="3397250"/>
          <p14:tracePt t="103992" x="5588000" y="3387725"/>
          <p14:tracePt t="104009" x="5572125" y="3368675"/>
          <p14:tracePt t="104025" x="5537200" y="3352800"/>
          <p14:tracePt t="104041" x="5489575" y="3340100"/>
          <p14:tracePt t="104059" x="5461000" y="3327400"/>
          <p14:tracePt t="104075" x="5394325" y="3302000"/>
          <p14:tracePt t="104092" x="5324475" y="3286125"/>
          <p14:tracePt t="104109" x="5226050" y="3270250"/>
          <p14:tracePt t="104125" x="5105400" y="3254375"/>
          <p14:tracePt t="104141" x="5019675" y="3238500"/>
          <p14:tracePt t="104159" x="4927600" y="3238500"/>
          <p14:tracePt t="104176" x="4778375" y="3238500"/>
          <p14:tracePt t="104192" x="4705350" y="3238500"/>
          <p14:tracePt t="104208" x="4641850" y="3257550"/>
          <p14:tracePt t="104226" x="4552950" y="3276600"/>
          <p14:tracePt t="104242" x="4489450" y="3292475"/>
          <p14:tracePt t="104259" x="4425950" y="3305175"/>
          <p14:tracePt t="104275" x="4343400" y="3317875"/>
          <p14:tracePt t="104292" x="4292600" y="3324225"/>
          <p14:tracePt t="104309" x="4248150" y="3336925"/>
          <p14:tracePt t="104325" x="4168775" y="3352800"/>
          <p14:tracePt t="104342" x="4108450" y="3359150"/>
          <p14:tracePt t="104359" x="4060825" y="3371850"/>
          <p14:tracePt t="104375" x="4019550" y="3397250"/>
          <p14:tracePt t="104392" x="3987800" y="3406775"/>
          <p14:tracePt t="104409" x="3965575" y="3419475"/>
          <p14:tracePt t="104425" x="3924300" y="3444875"/>
          <p14:tracePt t="104442" x="3898900" y="3454400"/>
          <p14:tracePt t="104459" x="3870325" y="3467100"/>
          <p14:tracePt t="104475" x="3854450" y="3482975"/>
          <p14:tracePt t="104492" x="3832225" y="3498850"/>
          <p14:tracePt t="104508" x="3822700" y="3508375"/>
          <p14:tracePt t="104525" x="3806825" y="3514725"/>
          <p14:tracePt t="104542" x="3797300" y="3514725"/>
          <p14:tracePt t="104558" x="3790950" y="3514725"/>
          <p14:tracePt t="104575" x="3781425" y="3514725"/>
          <p14:tracePt t="105786" x="3813175" y="3521075"/>
          <p14:tracePt t="105793" x="3860800" y="3530600"/>
          <p14:tracePt t="105809" x="3965575" y="3530600"/>
          <p14:tracePt t="105825" x="4057650" y="3530600"/>
          <p14:tracePt t="105842" x="4210050" y="3530600"/>
          <p14:tracePt t="105858" x="4314825" y="3530600"/>
          <p14:tracePt t="105875" x="4406900" y="3530600"/>
          <p14:tracePt t="105908" x="4597400" y="3543300"/>
          <p14:tracePt t="105942" x="4800600" y="3568700"/>
          <p14:tracePt t="105958" x="4851400" y="3568700"/>
          <p14:tracePt t="105975" x="4889500" y="3587750"/>
          <p14:tracePt t="105992" x="4953000" y="3600450"/>
          <p14:tracePt t="106008" x="4997450" y="3606800"/>
          <p14:tracePt t="106025" x="5051425" y="3613150"/>
          <p14:tracePt t="106042" x="5137150" y="3619500"/>
          <p14:tracePt t="106058" x="5191125" y="3619500"/>
          <p14:tracePt t="106075" x="5251450" y="3619500"/>
          <p14:tracePt t="106092" x="5353050" y="3619500"/>
          <p14:tracePt t="106108" x="5426075" y="3625850"/>
          <p14:tracePt t="106125" x="5489575" y="3635375"/>
          <p14:tracePt t="106141" x="5553075" y="3654425"/>
          <p14:tracePt t="106158" x="5591175" y="3660775"/>
          <p14:tracePt t="106175" x="5619750" y="3667125"/>
          <p14:tracePt t="106192" x="5667375" y="3670300"/>
          <p14:tracePt t="106208" x="5711825" y="3670300"/>
          <p14:tracePt t="106225" x="5734050" y="3670300"/>
          <p14:tracePt t="106242" x="5759450" y="3670300"/>
          <p14:tracePt t="106258" x="5768975" y="3670300"/>
          <p14:tracePt t="106275" x="5778500" y="3670300"/>
          <p14:tracePt t="106292" x="5794375" y="3670300"/>
          <p14:tracePt t="106308" x="5810250" y="3670300"/>
          <p14:tracePt t="106325" x="5832475" y="3670300"/>
          <p14:tracePt t="106342" x="5873750" y="3670300"/>
          <p14:tracePt t="106358" x="5895975" y="3670300"/>
          <p14:tracePt t="106375" x="5918200" y="3663950"/>
          <p14:tracePt t="106392" x="5959475" y="3644900"/>
          <p14:tracePt t="106408" x="5988050" y="3638550"/>
          <p14:tracePt t="106425" x="6003925" y="3632200"/>
          <p14:tracePt t="106442" x="6045200" y="3625850"/>
          <p14:tracePt t="106458" x="6061075" y="3622675"/>
          <p14:tracePt t="106474" x="6070600" y="3622675"/>
          <p14:tracePt t="106492" x="6086475" y="3622675"/>
          <p14:tracePt t="106508" x="6099175" y="3622675"/>
          <p14:tracePt t="106525" x="6108700" y="3622675"/>
          <p14:tracePt t="106542" x="6124575" y="3622675"/>
          <p14:tracePt t="106559" x="6130925" y="3622675"/>
          <p14:tracePt t="106671" x="6134100" y="3622675"/>
          <p14:tracePt t="106691" x="6143625" y="3622675"/>
          <p14:tracePt t="106734" x="6149975" y="3622675"/>
          <p14:tracePt t="106748" x="6153150" y="3622675"/>
          <p14:tracePt t="106754" x="6159500" y="3622675"/>
          <p14:tracePt t="108252" x="6191250" y="3625850"/>
          <p14:tracePt t="108258" x="6235700" y="3625850"/>
          <p14:tracePt t="108265" x="6286500" y="3632200"/>
          <p14:tracePt t="108274" x="6356350" y="3641725"/>
          <p14:tracePt t="108292" x="6457950" y="3641725"/>
          <p14:tracePt t="108308" x="6588125" y="3641725"/>
          <p14:tracePt t="108342" x="6718300" y="3641725"/>
          <p14:tracePt t="108375" x="6870700" y="3641725"/>
          <p14:tracePt t="108392" x="6924675" y="3641725"/>
          <p14:tracePt t="108408" x="6994525" y="3641725"/>
          <p14:tracePt t="108424" x="7054850" y="3641725"/>
          <p14:tracePt t="108441" x="7115175" y="3632200"/>
          <p14:tracePt t="108458" x="7188200" y="3613150"/>
          <p14:tracePt t="108474" x="7226300" y="3606800"/>
          <p14:tracePt t="108491" x="7248525" y="3594100"/>
          <p14:tracePt t="108508" x="7289800" y="3594100"/>
          <p14:tracePt t="108524" x="7312025" y="3594100"/>
          <p14:tracePt t="108541" x="7340600" y="3587750"/>
          <p14:tracePt t="108558" x="7372350" y="3587750"/>
          <p14:tracePt t="108574" x="7410450" y="3587750"/>
          <p14:tracePt t="108592" x="7432675" y="3587750"/>
          <p14:tracePt t="108608" x="7467600" y="3587750"/>
          <p14:tracePt t="108624" x="7486650" y="3587750"/>
          <p14:tracePt t="108642" x="7518400" y="3581400"/>
          <p14:tracePt t="108658" x="7572375" y="3581400"/>
          <p14:tracePt t="108674" x="7607300" y="3581400"/>
          <p14:tracePt t="108692" x="7651750" y="3581400"/>
          <p14:tracePt t="108708" x="7699375" y="3581400"/>
          <p14:tracePt t="108725" x="7721600" y="3581400"/>
          <p14:tracePt t="108742" x="7737475" y="3581400"/>
          <p14:tracePt t="108758" x="7759700" y="3581400"/>
          <p14:tracePt t="108775" x="7778750" y="3581400"/>
          <p14:tracePt t="108792" x="7813675" y="3581400"/>
          <p14:tracePt t="108808" x="7823200" y="3581400"/>
          <p14:tracePt t="108824" x="7832725" y="3581400"/>
          <p14:tracePt t="108841" x="7842250" y="3581400"/>
          <p14:tracePt t="108859" x="7864475" y="3581400"/>
          <p14:tracePt t="108874" x="7867650" y="3581400"/>
          <p14:tracePt t="108892" x="7874000" y="3581400"/>
          <p14:tracePt t="109476" x="7874000" y="3584575"/>
          <p14:tracePt t="109492" x="7874000" y="3587750"/>
          <p14:tracePt t="109500" x="7874000" y="3594100"/>
          <p14:tracePt t="109841" x="7778750" y="3581400"/>
          <p14:tracePt t="109847" x="7626350" y="3559175"/>
          <p14:tracePt t="109858" x="7448550" y="3536950"/>
          <p14:tracePt t="109874" x="7042150" y="3511550"/>
          <p14:tracePt t="109895" x="6375400" y="3486150"/>
          <p14:tracePt t="109909" x="5940425" y="3521075"/>
          <p14:tracePt t="109925" x="5308600" y="3571875"/>
          <p14:tracePt t="109959" x="4425950" y="3676650"/>
          <p14:tracePt t="109993" x="3419475" y="3787775"/>
          <p14:tracePt t="110010" x="3009900" y="3813175"/>
          <p14:tracePt t="110025" x="2511425" y="3870325"/>
          <p14:tracePt t="110042" x="2260600" y="3879850"/>
          <p14:tracePt t="110059" x="2003425" y="3898900"/>
          <p14:tracePt t="110075" x="1663700" y="3908425"/>
          <p14:tracePt t="110091" x="1425575" y="3917950"/>
          <p14:tracePt t="110108" x="1241425" y="3927475"/>
          <p14:tracePt t="110125" x="1000125" y="3937000"/>
          <p14:tracePt t="110142" x="885825" y="3937000"/>
          <p14:tracePt t="110158" x="781050" y="3943350"/>
          <p14:tracePt t="110175" x="650875" y="3943350"/>
          <p14:tracePt t="110191" x="546100" y="3943350"/>
          <p14:tracePt t="110207" x="466725" y="3943350"/>
          <p14:tracePt t="110224" x="355600" y="3959225"/>
          <p14:tracePt t="110241" x="276225" y="3959225"/>
          <p14:tracePt t="110258" x="212725" y="3965575"/>
          <p14:tracePt t="110274" x="165100" y="3965575"/>
          <p14:tracePt t="110291" x="155575" y="3965575"/>
          <p14:tracePt t="110308" x="146050" y="3971925"/>
          <p14:tracePt t="110324" x="127000" y="3971925"/>
          <p14:tracePt t="110341" x="114300" y="3971925"/>
          <p14:tracePt t="110358" x="111125" y="3971925"/>
          <p14:tracePt t="110439" x="111125" y="3975100"/>
          <p14:tracePt t="110453" x="111125" y="3981450"/>
          <p14:tracePt t="110460" x="111125" y="3984625"/>
          <p14:tracePt t="110474" x="117475" y="3990975"/>
          <p14:tracePt t="110491" x="127000" y="3990975"/>
          <p14:tracePt t="110508" x="149225" y="3990975"/>
          <p14:tracePt t="110525" x="174625" y="3990975"/>
          <p14:tracePt t="110541" x="196850" y="3990975"/>
          <p14:tracePt t="110557" x="212725" y="3990975"/>
          <p14:tracePt t="110575" x="250825" y="3990975"/>
          <p14:tracePt t="110591" x="282575" y="3990975"/>
          <p14:tracePt t="110608" x="323850" y="3990975"/>
          <p14:tracePt t="110625" x="387350" y="3997325"/>
          <p14:tracePt t="110641" x="425450" y="3997325"/>
          <p14:tracePt t="110658" x="460375" y="3997325"/>
          <p14:tracePt t="110660" x="473075" y="4003675"/>
          <p14:tracePt t="110674" x="501650" y="4003675"/>
          <p14:tracePt t="110691" x="523875" y="4003675"/>
          <p14:tracePt t="110708" x="539750" y="4003675"/>
          <p14:tracePt t="110724" x="571500" y="4003675"/>
          <p14:tracePt t="110741" x="593725" y="4003675"/>
          <p14:tracePt t="110758" x="615950" y="4003675"/>
          <p14:tracePt t="110775" x="644525" y="4003675"/>
          <p14:tracePt t="110792" x="654050" y="4003675"/>
          <p14:tracePt t="110808" x="666750" y="4003675"/>
          <p14:tracePt t="110825" x="682625" y="4003675"/>
          <p14:tracePt t="110841" x="692150" y="4003675"/>
          <p14:tracePt t="110858" x="701675" y="4003675"/>
          <p14:tracePt t="110891" x="711200" y="4003675"/>
          <p14:tracePt t="110908" x="717550" y="4003675"/>
          <p14:tracePt t="111272" x="749300" y="4016375"/>
          <p14:tracePt t="111279" x="796925" y="4022725"/>
          <p14:tracePt t="111291" x="835025" y="4032250"/>
          <p14:tracePt t="111308" x="946150" y="4054475"/>
          <p14:tracePt t="111324" x="990600" y="4054475"/>
          <p14:tracePt t="111341" x="1035050" y="4054475"/>
          <p14:tracePt t="111357" x="1104900" y="4054475"/>
          <p14:tracePt t="111391" x="1177925" y="4054475"/>
          <p14:tracePt t="111424" x="1225550" y="4054475"/>
          <p14:tracePt t="111441" x="1241425" y="4054475"/>
          <p14:tracePt t="111457" x="1257300" y="4054475"/>
          <p14:tracePt t="111474" x="1266825" y="4054475"/>
          <p14:tracePt t="111508" x="1270000" y="4054475"/>
          <p14:tracePt t="111524" x="1276350" y="4054475"/>
          <p14:tracePt t="111541" x="1282700" y="4054475"/>
          <p14:tracePt t="111557" x="1295400" y="4054475"/>
          <p14:tracePt t="111575" x="1301750" y="4054475"/>
          <p14:tracePt t="111622" x="1304925" y="4054475"/>
          <p14:tracePt t="112035" x="1323975" y="4054475"/>
          <p14:tracePt t="112042" x="1349375" y="4060825"/>
          <p14:tracePt t="112049" x="1368425" y="4067175"/>
          <p14:tracePt t="112074" x="1438275" y="4086225"/>
          <p14:tracePt t="112107" x="1555750" y="4117975"/>
          <p14:tracePt t="112124" x="1609725" y="4130675"/>
          <p14:tracePt t="112142" x="1692275" y="4146550"/>
          <p14:tracePt t="112157" x="1727200" y="4146550"/>
          <p14:tracePt t="112174" x="1771650" y="4146550"/>
          <p14:tracePt t="112191" x="1819275" y="4146550"/>
          <p14:tracePt t="112207" x="1857375" y="4146550"/>
          <p14:tracePt t="112224" x="1898650" y="4146550"/>
          <p14:tracePt t="112241" x="1962150" y="4146550"/>
          <p14:tracePt t="112257" x="2016125" y="4146550"/>
          <p14:tracePt t="112274" x="2057400" y="4146550"/>
          <p14:tracePt t="112291" x="2120900" y="4146550"/>
          <p14:tracePt t="112308" x="2149475" y="4146550"/>
          <p14:tracePt t="112324" x="2193925" y="4152900"/>
          <p14:tracePt t="112340" x="2273300" y="4159250"/>
          <p14:tracePt t="112357" x="2336800" y="4165600"/>
          <p14:tracePt t="112374" x="2387600" y="4171950"/>
          <p14:tracePt t="112390" x="2451100" y="4191000"/>
          <p14:tracePt t="112408" x="2473325" y="4197350"/>
          <p14:tracePt t="112424" x="2505075" y="4203700"/>
          <p14:tracePt t="112442" x="2536825" y="4203700"/>
          <p14:tracePt t="112457" x="2581275" y="4203700"/>
          <p14:tracePt t="112474" x="2625725" y="4203700"/>
          <p14:tracePt t="112491" x="2686050" y="4203700"/>
          <p14:tracePt t="112508" x="2717800" y="4203700"/>
          <p14:tracePt t="112524" x="2746375" y="4194175"/>
          <p14:tracePt t="112541" x="2768600" y="4194175"/>
          <p14:tracePt t="112558" x="2778125" y="4194175"/>
          <p14:tracePt t="112574" x="2787650" y="4194175"/>
          <p14:tracePt t="112591" x="2797175" y="4194175"/>
          <p14:tracePt t="113140" x="2851150" y="4197350"/>
          <p14:tracePt t="113146" x="2921000" y="4197350"/>
          <p14:tracePt t="113158" x="2987675" y="4197350"/>
          <p14:tracePt t="113176" x="3206750" y="4197350"/>
          <p14:tracePt t="113191" x="3355975" y="4184650"/>
          <p14:tracePt t="113208" x="3463925" y="4168775"/>
          <p14:tracePt t="113240" x="3702050" y="4133850"/>
          <p14:tracePt t="113274" x="3889375" y="4095750"/>
          <p14:tracePt t="113291" x="3949700" y="4089400"/>
          <p14:tracePt t="113308" x="4025900" y="4073525"/>
          <p14:tracePt t="113324" x="4114800" y="4054475"/>
          <p14:tracePt t="113341" x="4159250" y="4035425"/>
          <p14:tracePt t="113358" x="4197350" y="4022725"/>
          <p14:tracePt t="113374" x="4248150" y="4010025"/>
          <p14:tracePt t="113391" x="4276725" y="4003675"/>
          <p14:tracePt t="113408" x="4298950" y="4003675"/>
          <p14:tracePt t="113424" x="4340225" y="4003675"/>
          <p14:tracePt t="113440" x="4362450" y="4003675"/>
          <p14:tracePt t="113458" x="4391025" y="4003675"/>
          <p14:tracePt t="113474" x="4410075" y="4003675"/>
          <p14:tracePt t="113491" x="4422775" y="4003675"/>
          <p14:tracePt t="113507" x="4432300" y="4003675"/>
          <p14:tracePt t="113524" x="4441825" y="4003675"/>
          <p14:tracePt t="113973" x="4454525" y="4006850"/>
          <p14:tracePt t="113980" x="4464050" y="4013200"/>
          <p14:tracePt t="113990" x="4476750" y="4013200"/>
          <p14:tracePt t="114008" x="4533900" y="4038600"/>
          <p14:tracePt t="114024" x="4578350" y="4051300"/>
          <p14:tracePt t="114041" x="4641850" y="4064000"/>
          <p14:tracePt t="114074" x="4775200" y="4098925"/>
          <p14:tracePt t="114108" x="4914900" y="4133850"/>
          <p14:tracePt t="114124" x="4959350" y="4146550"/>
          <p14:tracePt t="114141" x="5013325" y="4152900"/>
          <p14:tracePt t="114158" x="5083175" y="4152900"/>
          <p14:tracePt t="114174" x="5118100" y="4152900"/>
          <p14:tracePt t="114191" x="5149850" y="4152900"/>
          <p14:tracePt t="114208" x="5187950" y="4152900"/>
          <p14:tracePt t="114224" x="5226050" y="4152900"/>
          <p14:tracePt t="114242" x="5260975" y="4152900"/>
          <p14:tracePt t="114257" x="5330825" y="4152900"/>
          <p14:tracePt t="114274" x="5384800" y="4152900"/>
          <p14:tracePt t="114291" x="5426075" y="4152900"/>
          <p14:tracePt t="114308" x="5489575" y="4152900"/>
          <p14:tracePt t="114324" x="5518150" y="4159250"/>
          <p14:tracePt t="114341" x="5556250" y="4165600"/>
          <p14:tracePt t="114358" x="5603875" y="4171950"/>
          <p14:tracePt t="114375" x="5626100" y="4171950"/>
          <p14:tracePt t="114391" x="5635625" y="4171950"/>
          <p14:tracePt t="114407" x="5661025" y="4171950"/>
          <p14:tracePt t="114424" x="5670550" y="4175125"/>
          <p14:tracePt t="114441" x="5680075" y="4175125"/>
          <p14:tracePt t="114458" x="5702300" y="4175125"/>
          <p14:tracePt t="114474" x="5711825" y="4175125"/>
          <p14:tracePt t="114491" x="5721350" y="4175125"/>
          <p14:tracePt t="114507" x="5737225" y="4175125"/>
          <p14:tracePt t="114524" x="5749925" y="4175125"/>
          <p14:tracePt t="114541" x="5759450" y="4175125"/>
          <p14:tracePt t="114557" x="5781675" y="4175125"/>
          <p14:tracePt t="114574" x="5800725" y="4175125"/>
          <p14:tracePt t="114591" x="5813425" y="4175125"/>
          <p14:tracePt t="114608" x="5832475" y="4175125"/>
          <p14:tracePt t="114624" x="5848350" y="4175125"/>
          <p14:tracePt t="114641" x="5857875" y="4175125"/>
          <p14:tracePt t="114658" x="5870575" y="4175125"/>
          <p14:tracePt t="114674" x="5880100" y="4175125"/>
          <p14:tracePt t="114690" x="5886450" y="4175125"/>
          <p14:tracePt t="114708" x="5902325" y="4175125"/>
          <p14:tracePt t="114724" x="5905500" y="4175125"/>
          <p14:tracePt t="114742" x="5921375" y="4159250"/>
          <p14:tracePt t="114758" x="5930900" y="4159250"/>
          <p14:tracePt t="114774" x="5937250" y="4156075"/>
          <p14:tracePt t="114790" x="5937250" y="4149725"/>
          <p14:tracePt t="114807" x="5946775" y="4149725"/>
          <p14:tracePt t="114824" x="5946775" y="4146550"/>
          <p14:tracePt t="114921" x="5946775" y="4140200"/>
          <p14:tracePt t="114949" x="5946775" y="4137025"/>
          <p14:tracePt t="114978" x="5946775" y="4130675"/>
          <p14:tracePt t="114984" x="5949950" y="4130675"/>
          <p14:tracePt t="115013" x="5949950" y="4127500"/>
          <p14:tracePt t="116374" x="5956300" y="4127500"/>
          <p14:tracePt t="116381" x="5959475" y="4127500"/>
          <p14:tracePt t="116390" x="5965825" y="4127500"/>
          <p14:tracePt t="116407" x="5975350" y="4121150"/>
          <p14:tracePt t="116424" x="5991225" y="4105275"/>
          <p14:tracePt t="116441" x="6007100" y="4095750"/>
          <p14:tracePt t="116473" x="6029325" y="4067175"/>
          <p14:tracePt t="116508" x="6051550" y="4044950"/>
          <p14:tracePt t="116523" x="6061075" y="4025900"/>
          <p14:tracePt t="116540" x="6061075" y="4022725"/>
          <p14:tracePt t="116557" x="6061075" y="4016375"/>
          <p14:tracePt t="116573" x="6061075" y="4010025"/>
          <p14:tracePt t="116623" x="6061075" y="4006850"/>
          <p14:tracePt t="116702" x="6057900" y="4006850"/>
          <p14:tracePt t="116709" x="6054725" y="4006850"/>
          <p14:tracePt t="116724" x="6038850" y="4006850"/>
          <p14:tracePt t="116740" x="6029325" y="4006850"/>
          <p14:tracePt t="116757" x="6019800" y="4006850"/>
          <p14:tracePt t="116773" x="6003925" y="4006850"/>
          <p14:tracePt t="116791" x="5988050" y="4006850"/>
          <p14:tracePt t="116807" x="5978525" y="4006850"/>
          <p14:tracePt t="116825" x="5965825" y="4013200"/>
          <p14:tracePt t="116840" x="5956300" y="4019550"/>
          <p14:tracePt t="116858" x="5940425" y="4019550"/>
          <p14:tracePt t="116874" x="5940425" y="4022725"/>
          <p14:tracePt t="116892" x="5940425" y="4032250"/>
          <p14:tracePt t="116908" x="5943600" y="4041775"/>
          <p14:tracePt t="116924" x="5972175" y="4041775"/>
          <p14:tracePt t="116940" x="6029325" y="4041775"/>
          <p14:tracePt t="116957" x="6089650" y="4041775"/>
          <p14:tracePt t="116974" x="6175375" y="4041775"/>
          <p14:tracePt t="116990" x="6238875" y="4038600"/>
          <p14:tracePt t="117008" x="6337300" y="4032250"/>
          <p14:tracePt t="117024" x="6388100" y="4032250"/>
          <p14:tracePt t="117041" x="6432550" y="4032250"/>
          <p14:tracePt t="117057" x="6464300" y="4032250"/>
          <p14:tracePt t="117074" x="6496050" y="4032250"/>
          <p14:tracePt t="117091" x="6505575" y="4019550"/>
          <p14:tracePt t="117109" x="6521450" y="4010025"/>
          <p14:tracePt t="117125" x="6540500" y="4003675"/>
          <p14:tracePt t="117141" x="6550025" y="4003675"/>
          <p14:tracePt t="117158" x="6565900" y="4000500"/>
          <p14:tracePt t="117174" x="6565900" y="3990975"/>
          <p14:tracePt t="117191" x="6565900" y="3981450"/>
          <p14:tracePt t="117207" x="6581775" y="3959225"/>
          <p14:tracePt t="117223" x="6581775" y="3949700"/>
          <p14:tracePt t="117240" x="6588125" y="3940175"/>
          <p14:tracePt t="117257" x="6588125" y="3924300"/>
          <p14:tracePt t="117274" x="6588125" y="3911600"/>
          <p14:tracePt t="117291" x="6588125" y="3898900"/>
          <p14:tracePt t="117307" x="6584950" y="3873500"/>
          <p14:tracePt t="117324" x="6569075" y="3851275"/>
          <p14:tracePt t="117340" x="6559550" y="3841750"/>
          <p14:tracePt t="117357" x="6556375" y="3829050"/>
          <p14:tracePt t="117374" x="6556375" y="3813175"/>
          <p14:tracePt t="117390" x="6556375" y="3806825"/>
          <p14:tracePt t="117450" x="6556375" y="3810000"/>
          <p14:tracePt t="117457" x="6556375" y="3819525"/>
          <p14:tracePt t="117464" x="6556375" y="3825875"/>
          <p14:tracePt t="117473" x="6556375" y="3829050"/>
          <p14:tracePt t="117491" x="6556375" y="3838575"/>
          <p14:tracePt t="117507" x="6591300" y="3873500"/>
          <p14:tracePt t="117524" x="6629400" y="3902075"/>
          <p14:tracePt t="117541" x="6677025" y="3921125"/>
          <p14:tracePt t="117557" x="6718300" y="3946525"/>
          <p14:tracePt t="117575" x="6727825" y="3949700"/>
          <p14:tracePt t="117593" x="6743700" y="3949700"/>
          <p14:tracePt t="117607" x="6753225" y="3949700"/>
          <p14:tracePt t="117624" x="6769100" y="3949700"/>
          <p14:tracePt t="117641" x="6778625" y="3949700"/>
          <p14:tracePt t="117658" x="6794500" y="3949700"/>
          <p14:tracePt t="117673" x="6804025" y="3949700"/>
          <p14:tracePt t="117691" x="6819900" y="3949700"/>
          <p14:tracePt t="117707" x="6829425" y="3949700"/>
          <p14:tracePt t="117724" x="6829425" y="3943350"/>
          <p14:tracePt t="117741" x="6829425" y="3933825"/>
          <p14:tracePt t="117742" x="6829425" y="3927475"/>
          <p14:tracePt t="117758" x="6829425" y="3924300"/>
          <p14:tracePt t="117774" x="6829425" y="3917950"/>
          <p14:tracePt t="117791" x="6829425" y="3908425"/>
          <p14:tracePt t="117807" x="6829425" y="3905250"/>
          <p14:tracePt t="117823" x="6829425" y="3898900"/>
          <p14:tracePt t="117858" x="6829425" y="3892550"/>
          <p14:tracePt t="117873" x="6823075" y="3892550"/>
          <p14:tracePt t="117891" x="6807200" y="3892550"/>
          <p14:tracePt t="117907" x="6797675" y="3892550"/>
          <p14:tracePt t="117923" x="6788150" y="3892550"/>
          <p14:tracePt t="117940" x="6775450" y="3892550"/>
          <p14:tracePt t="117957" x="6756400" y="3892550"/>
          <p14:tracePt t="117973" x="6740525" y="3892550"/>
          <p14:tracePt t="117991" x="6721475" y="3892550"/>
          <p14:tracePt t="118007" x="6705600" y="3892550"/>
          <p14:tracePt t="118023" x="6696075" y="3892550"/>
          <p14:tracePt t="118041" x="6680200" y="3892550"/>
          <p14:tracePt t="118057" x="6670675" y="3892550"/>
          <p14:tracePt t="118073" x="6654800" y="3892550"/>
          <p14:tracePt t="118091" x="6642100" y="3892550"/>
          <p14:tracePt t="118107" x="6632575" y="3883025"/>
          <p14:tracePt t="118140" x="6632575" y="3879850"/>
          <p14:tracePt t="118157" x="6626225" y="3879850"/>
          <p14:tracePt t="118173" x="6623050" y="3867150"/>
          <p14:tracePt t="118191" x="6616700" y="3857625"/>
          <p14:tracePt t="118207" x="6607175" y="3848100"/>
          <p14:tracePt t="118224" x="6607175" y="3844925"/>
          <p14:tracePt t="118241" x="6600825" y="3832225"/>
          <p14:tracePt t="118348" x="6597650" y="3832225"/>
          <p14:tracePt t="124413" x="6604000" y="3841750"/>
          <p14:tracePt t="124420" x="6616700" y="3848100"/>
          <p14:tracePt t="124428" x="6629400" y="3857625"/>
          <p14:tracePt t="124439" x="6638925" y="3870325"/>
          <p14:tracePt t="124456" x="6683375" y="3902075"/>
          <p14:tracePt t="124473" x="6699250" y="3911600"/>
          <p14:tracePt t="124506" x="6743700" y="3949700"/>
          <p14:tracePt t="124540" x="6800850" y="4003675"/>
          <p14:tracePt t="124556" x="6832600" y="4029075"/>
          <p14:tracePt t="124573" x="6858000" y="4054475"/>
          <p14:tracePt t="124590" x="6911975" y="4111625"/>
          <p14:tracePt t="124606" x="6934200" y="4143375"/>
          <p14:tracePt t="124623" x="6965950" y="4168775"/>
          <p14:tracePt t="124639" x="6997700" y="4203700"/>
          <p14:tracePt t="124657" x="7013575" y="4216400"/>
          <p14:tracePt t="124673" x="7016750" y="4225925"/>
          <p14:tracePt t="124706" x="7016750" y="4222750"/>
          <p14:tracePt t="124723" x="7016750" y="4213225"/>
          <p14:tracePt t="124739" x="6991350" y="4171950"/>
          <p14:tracePt t="124756" x="6965950" y="4140200"/>
          <p14:tracePt t="124773" x="6934200" y="4108450"/>
          <p14:tracePt t="124790" x="6908800" y="4051300"/>
          <p14:tracePt t="124806" x="6889750" y="4025900"/>
          <p14:tracePt t="124823" x="6870700" y="3994150"/>
          <p14:tracePt t="124825" x="6864350" y="3984625"/>
          <p14:tracePt t="124840" x="6854825" y="3959225"/>
          <p14:tracePt t="124856" x="6842125" y="3940175"/>
          <p14:tracePt t="124873" x="6832600" y="3930650"/>
          <p14:tracePt t="124890" x="6813550" y="3908425"/>
          <p14:tracePt t="124907" x="6800850" y="3886200"/>
          <p14:tracePt t="124924" x="6791325" y="3870325"/>
          <p14:tracePt t="124940" x="6772275" y="3851275"/>
          <p14:tracePt t="124956" x="6762750" y="3841750"/>
          <p14:tracePt t="124973" x="6756400" y="3832225"/>
          <p14:tracePt t="124989" x="6756400" y="3816350"/>
          <p14:tracePt t="125006" x="6756400" y="3806825"/>
          <p14:tracePt t="125023" x="6756400" y="3790950"/>
          <p14:tracePt t="125040" x="6756400" y="3775075"/>
          <p14:tracePt t="125056" x="6759575" y="3765550"/>
          <p14:tracePt t="125073" x="6762750" y="3756025"/>
          <p14:tracePt t="125090" x="6784975" y="3736975"/>
          <p14:tracePt t="125106" x="6791325" y="3721100"/>
          <p14:tracePt t="125123" x="6791325" y="3692525"/>
          <p14:tracePt t="125140" x="6791325" y="3644900"/>
          <p14:tracePt t="125156" x="6791325" y="3600450"/>
          <p14:tracePt t="125173" x="6788150" y="3562350"/>
          <p14:tracePt t="125190" x="6762750" y="3540125"/>
          <p14:tracePt t="125206" x="6753225" y="3524250"/>
          <p14:tracePt t="125223" x="6731000" y="3505200"/>
          <p14:tracePt t="125240" x="6673850" y="3489325"/>
          <p14:tracePt t="125257" x="6629400" y="3476625"/>
          <p14:tracePt t="125274" x="6550025" y="3454400"/>
          <p14:tracePt t="125290" x="6486525" y="3432175"/>
          <p14:tracePt t="125306" x="6419850" y="3419475"/>
          <p14:tracePt t="125324" x="6334125" y="3419475"/>
          <p14:tracePt t="125340" x="6289675" y="3419475"/>
          <p14:tracePt t="125357" x="6254750" y="3419475"/>
          <p14:tracePt t="125374" x="6210300" y="3435350"/>
          <p14:tracePt t="125390" x="6181725" y="3444875"/>
          <p14:tracePt t="125406" x="6159500" y="3451225"/>
          <p14:tracePt t="125423" x="6115050" y="3470275"/>
          <p14:tracePt t="125440" x="6092825" y="3476625"/>
          <p14:tracePt t="125456" x="6070600" y="3486150"/>
          <p14:tracePt t="125474" x="6048375" y="3508375"/>
          <p14:tracePt t="125489" x="6032500" y="3517900"/>
          <p14:tracePt t="125506" x="6016625" y="3530600"/>
          <p14:tracePt t="125523" x="5994400" y="3571875"/>
          <p14:tracePt t="125539" x="5981700" y="3609975"/>
          <p14:tracePt t="125557" x="5962650" y="3654425"/>
          <p14:tracePt t="125574" x="5962650" y="3708400"/>
          <p14:tracePt t="125590" x="5978525" y="3756025"/>
          <p14:tracePt t="125606" x="5991225" y="3790950"/>
          <p14:tracePt t="125624" x="6045200" y="3860800"/>
          <p14:tracePt t="125639" x="6096000" y="3902075"/>
          <p14:tracePt t="125656" x="6165850" y="3956050"/>
          <p14:tracePt t="125673" x="6283325" y="4003675"/>
          <p14:tracePt t="125689" x="6381750" y="4044950"/>
          <p14:tracePt t="125706" x="6457950" y="4060825"/>
          <p14:tracePt t="125724" x="6540500" y="4079875"/>
          <p14:tracePt t="125740" x="6584950" y="4079875"/>
          <p14:tracePt t="125756" x="6635750" y="4079875"/>
          <p14:tracePt t="125773" x="6705600" y="4079875"/>
          <p14:tracePt t="125790" x="6750050" y="4079875"/>
          <p14:tracePt t="125806" x="6778625" y="4079875"/>
          <p14:tracePt t="125823" x="6829425" y="4064000"/>
          <p14:tracePt t="125840" x="6851650" y="4054475"/>
          <p14:tracePt t="125856" x="6873875" y="4032250"/>
          <p14:tracePt t="125873" x="6892925" y="3981450"/>
          <p14:tracePt t="125890" x="6899275" y="3937000"/>
          <p14:tracePt t="125906" x="6899275" y="3908425"/>
          <p14:tracePt t="125923" x="6896100" y="3844925"/>
          <p14:tracePt t="125940" x="6873875" y="3790950"/>
          <p14:tracePt t="125956" x="6838950" y="3740150"/>
          <p14:tracePt t="125973" x="6765925" y="3660775"/>
          <p14:tracePt t="125990" x="6705600" y="3616325"/>
          <p14:tracePt t="126006" x="6645275" y="3578225"/>
          <p14:tracePt t="126022" x="6527800" y="3524250"/>
          <p14:tracePt t="126040" x="6442075" y="3508375"/>
          <p14:tracePt t="126057" x="6381750" y="3502025"/>
          <p14:tracePt t="126073" x="6318250" y="3502025"/>
          <p14:tracePt t="126090" x="6289675" y="3502025"/>
          <p14:tracePt t="126106" x="6267450" y="3502025"/>
          <p14:tracePt t="126123" x="6245225" y="3502025"/>
          <p14:tracePt t="126139" x="6232525" y="3502025"/>
          <p14:tracePt t="126157" x="6223000" y="3502025"/>
          <p14:tracePt t="126174" x="6210300" y="3502025"/>
          <p14:tracePt t="126222" x="6213475" y="3502025"/>
          <p14:tracePt t="126230" x="6219825" y="3502025"/>
          <p14:tracePt t="126239" x="6223000" y="3502025"/>
          <p14:tracePt t="126256" x="6232525" y="3502025"/>
          <p14:tracePt t="126764" x="6238875" y="3508375"/>
          <p14:tracePt t="126771" x="6251575" y="3521075"/>
          <p14:tracePt t="126777" x="6261100" y="3533775"/>
          <p14:tracePt t="126790" x="6276975" y="3559175"/>
          <p14:tracePt t="126806" x="6359525" y="3644900"/>
          <p14:tracePt t="126823" x="6432550" y="3717925"/>
          <p14:tracePt t="126840" x="6511925" y="3822700"/>
          <p14:tracePt t="126874" x="6689725" y="4070350"/>
          <p14:tracePt t="126877" x="6724650" y="4121150"/>
          <p14:tracePt t="126906" x="6826250" y="4314825"/>
          <p14:tracePt t="126924" x="6854825" y="4371975"/>
          <p14:tracePt t="126940" x="6864350" y="4400550"/>
          <p14:tracePt t="126956" x="6877050" y="4441825"/>
          <p14:tracePt t="126973" x="6877050" y="4457700"/>
          <p14:tracePt t="126990" x="6877050" y="4486275"/>
          <p14:tracePt t="127006" x="6858000" y="4521200"/>
          <p14:tracePt t="127023" x="6832600" y="4568825"/>
          <p14:tracePt t="127040" x="6797675" y="4616450"/>
          <p14:tracePt t="127057" x="6759575" y="4673600"/>
          <p14:tracePt t="127073" x="6746875" y="4695825"/>
          <p14:tracePt t="127090" x="6727825" y="4721225"/>
          <p14:tracePt t="127106" x="6711950" y="4756150"/>
          <p14:tracePt t="127123" x="6692900" y="4778375"/>
          <p14:tracePt t="127140" x="6683375" y="4803775"/>
          <p14:tracePt t="127157" x="6645275" y="4838700"/>
          <p14:tracePt t="127173" x="6619875" y="4870450"/>
          <p14:tracePt t="127190" x="6604000" y="4899025"/>
          <p14:tracePt t="127206" x="6594475" y="4914900"/>
          <p14:tracePt t="127223" x="6578600" y="4924425"/>
          <p14:tracePt t="127239" x="6569075" y="4933950"/>
          <p14:tracePt t="127256" x="6553200" y="4949825"/>
          <p14:tracePt t="127273" x="6543675" y="4959350"/>
          <p14:tracePt t="129023" x="6473825" y="4940300"/>
          <p14:tracePt t="129030" x="6365875" y="4902200"/>
          <p14:tracePt t="129040" x="6245225" y="4851400"/>
          <p14:tracePt t="129056" x="6026150" y="4794250"/>
          <p14:tracePt t="129073" x="5511800" y="4654550"/>
          <p14:tracePt t="129091" x="5203825" y="4610100"/>
          <p14:tracePt t="129125" x="4540250" y="4537075"/>
          <p14:tracePt t="129157" x="4013200" y="4511675"/>
          <p14:tracePt t="129174" x="3844925" y="4511675"/>
          <p14:tracePt t="129190" x="3638550" y="4511675"/>
          <p14:tracePt t="129206" x="3454400" y="4524375"/>
          <p14:tracePt t="129224" x="3209925" y="4581525"/>
          <p14:tracePt t="129239" x="3057525" y="4616450"/>
          <p14:tracePt t="129256" x="2946400" y="4657725"/>
          <p14:tracePt t="129273" x="2765425" y="4711700"/>
          <p14:tracePt t="129289" x="2644775" y="4746625"/>
          <p14:tracePt t="129306" x="2549525" y="4752975"/>
          <p14:tracePt t="129322" x="2432050" y="4752975"/>
          <p14:tracePt t="129339" x="2339975" y="4752975"/>
          <p14:tracePt t="129356" x="2289175" y="4749800"/>
          <p14:tracePt t="129372" x="2200275" y="4743450"/>
          <p14:tracePt t="129389" x="2162175" y="4730750"/>
          <p14:tracePt t="129406" x="2130425" y="4724400"/>
          <p14:tracePt t="129407" x="2120900" y="4718050"/>
          <p14:tracePt t="129423" x="2076450" y="4711700"/>
          <p14:tracePt t="129440" x="2038350" y="4705350"/>
          <p14:tracePt t="129456" x="1968500" y="4686300"/>
          <p14:tracePt t="129473" x="1914525" y="4686300"/>
          <p14:tracePt t="129489" x="1870075" y="4686300"/>
          <p14:tracePt t="129506" x="1812925" y="4679950"/>
          <p14:tracePt t="129522" x="1784350" y="4679950"/>
          <p14:tracePt t="129539" x="1746250" y="4660900"/>
          <p14:tracePt t="129556" x="1682750" y="4648200"/>
          <p14:tracePt t="129572" x="1628775" y="4635500"/>
          <p14:tracePt t="129589" x="1574800" y="4619625"/>
          <p14:tracePt t="129606" x="1511300" y="4594225"/>
          <p14:tracePt t="129622" x="1466850" y="4581525"/>
          <p14:tracePt t="129639" x="1428750" y="4568825"/>
          <p14:tracePt t="129656" x="1393825" y="4552950"/>
          <p14:tracePt t="129672" x="1355725" y="4527550"/>
          <p14:tracePt t="129689" x="1323975" y="4508500"/>
          <p14:tracePt t="129706" x="1273175" y="4476750"/>
          <p14:tracePt t="129723" x="1241425" y="4464050"/>
          <p14:tracePt t="129739" x="1219200" y="4451350"/>
          <p14:tracePt t="129756" x="1203325" y="4441825"/>
          <p14:tracePt t="129772" x="1187450" y="4441825"/>
          <p14:tracePt t="129789" x="1177925" y="4441825"/>
          <p14:tracePt t="129806" x="1168400" y="4441825"/>
          <p14:tracePt t="129822" x="1158875" y="4441825"/>
          <p14:tracePt t="129839" x="1149350" y="4441825"/>
          <p14:tracePt t="129856" x="1133475" y="4441825"/>
          <p14:tracePt t="129934" x="1130300" y="4441825"/>
          <p14:tracePt t="129970" x="1123950" y="4441825"/>
          <p14:tracePt t="129977" x="1120775" y="4441825"/>
          <p14:tracePt t="129992" x="1114425" y="4441825"/>
          <p14:tracePt t="130005" x="1104900" y="4441825"/>
          <p14:tracePt t="130023" x="1089025" y="4441825"/>
          <p14:tracePt t="130039" x="1085850" y="4441825"/>
          <p14:tracePt t="130057" x="1076325" y="4441825"/>
          <p14:tracePt t="130073" x="1069975" y="4441825"/>
          <p14:tracePt t="130089" x="1066800" y="4445000"/>
          <p14:tracePt t="130107" x="1057275" y="4448175"/>
          <p14:tracePt t="130123" x="1050925" y="4454525"/>
          <p14:tracePt t="130206" x="1050925" y="4457700"/>
          <p14:tracePt t="130212" x="1041400" y="4464050"/>
          <p14:tracePt t="130227" x="1035050" y="4464050"/>
          <p14:tracePt t="130239" x="1035050" y="4470400"/>
          <p14:tracePt t="130256" x="1025525" y="4479925"/>
          <p14:tracePt t="130289" x="1016000" y="4479925"/>
          <p14:tracePt t="130322" x="1016000" y="4486275"/>
          <p14:tracePt t="130340" x="1009650" y="4486275"/>
          <p14:tracePt t="130355" x="1006475" y="4486275"/>
          <p14:tracePt t="130372" x="1000125" y="4489450"/>
          <p14:tracePt t="130389" x="984250" y="4489450"/>
          <p14:tracePt t="130406" x="971550" y="4495800"/>
          <p14:tracePt t="130423" x="965200" y="4495800"/>
          <p14:tracePt t="130476" x="962025" y="4495800"/>
          <p14:tracePt t="130483" x="955675" y="4495800"/>
          <p14:tracePt t="130490" x="952500" y="4495800"/>
          <p14:tracePt t="130506" x="936625" y="4495800"/>
          <p14:tracePt t="130522" x="927100" y="4495800"/>
          <p14:tracePt t="130540" x="911225" y="4495800"/>
          <p14:tracePt t="130556" x="901700" y="4495800"/>
          <p14:tracePt t="130573" x="885825" y="4495800"/>
          <p14:tracePt t="130589" x="873125" y="4495800"/>
          <p14:tracePt t="130606" x="863600" y="4495800"/>
          <p14:tracePt t="130622" x="854075" y="4495800"/>
          <p14:tracePt t="130640" x="831850" y="4495800"/>
          <p14:tracePt t="130656" x="822325" y="4495800"/>
          <p14:tracePt t="130672" x="812800" y="4495800"/>
          <p14:tracePt t="130689" x="793750" y="4498975"/>
          <p14:tracePt t="130705" x="784225" y="4498975"/>
          <p14:tracePt t="130960" x="777875" y="4498975"/>
          <p14:tracePt t="133775" x="790575" y="4511675"/>
          <p14:tracePt t="133783" x="812800" y="4524375"/>
          <p14:tracePt t="133790" x="838200" y="4530725"/>
          <p14:tracePt t="133805" x="876300" y="4543425"/>
          <p14:tracePt t="133822" x="920750" y="4562475"/>
          <p14:tracePt t="133839" x="1000125" y="4581525"/>
          <p14:tracePt t="133855" x="1063625" y="4597400"/>
          <p14:tracePt t="133889" x="1276350" y="4603750"/>
          <p14:tracePt t="133922" x="1482725" y="4645025"/>
          <p14:tracePt t="133940" x="1657350" y="4670425"/>
          <p14:tracePt t="133955" x="1778000" y="4686300"/>
          <p14:tracePt t="133972" x="1895475" y="4702175"/>
          <p14:tracePt t="133989" x="2060575" y="4737100"/>
          <p14:tracePt t="134005" x="2146300" y="4743450"/>
          <p14:tracePt t="134022" x="2209800" y="4752975"/>
          <p14:tracePt t="134039" x="2333625" y="4752975"/>
          <p14:tracePt t="134055" x="2416175" y="4752975"/>
          <p14:tracePt t="134072" x="2476500" y="4752975"/>
          <p14:tracePt t="134089" x="2562225" y="4752975"/>
          <p14:tracePt t="134105" x="2619375" y="4752975"/>
          <p14:tracePt t="134122" x="2679700" y="4752975"/>
          <p14:tracePt t="134139" x="2749550" y="4749800"/>
          <p14:tracePt t="134156" x="2797175" y="4737100"/>
          <p14:tracePt t="134173" x="2825750" y="4718050"/>
          <p14:tracePt t="134189" x="2876550" y="4699000"/>
          <p14:tracePt t="134206" x="2924175" y="4673600"/>
          <p14:tracePt t="134223" x="2962275" y="4641850"/>
          <p14:tracePt t="134240" x="3035300" y="4613275"/>
          <p14:tracePt t="134255" x="3079750" y="4600575"/>
          <p14:tracePt t="134272" x="3105150" y="4581525"/>
          <p14:tracePt t="134289" x="3127375" y="4565650"/>
          <p14:tracePt t="134305" x="3136900" y="4565650"/>
          <p14:tracePt t="134322" x="3136900" y="4562475"/>
          <p14:tracePt t="134339" x="3136900" y="4552950"/>
          <p14:tracePt t="134372" x="3136900" y="4546600"/>
          <p14:tracePt t="134389" x="3136900" y="4543425"/>
          <p14:tracePt t="134405" x="3136900" y="4537075"/>
          <p14:tracePt t="134422" x="3136900" y="4533900"/>
          <p14:tracePt t="134466" x="3136900" y="4527550"/>
          <p14:tracePt t="134937" x="3140075" y="4527550"/>
          <p14:tracePt t="134952" x="3146425" y="4527550"/>
          <p14:tracePt t="134973" x="3149600" y="4527550"/>
          <p14:tracePt t="135001" x="3155950" y="4527550"/>
          <p14:tracePt t="135065" x="3159125" y="4527550"/>
          <p14:tracePt t="135094" x="3171825" y="4527550"/>
          <p14:tracePt t="135101" x="3175000" y="4527550"/>
          <p14:tracePt t="135122" x="3190875" y="4527550"/>
          <p14:tracePt t="135138" x="3206750" y="4527550"/>
          <p14:tracePt t="135155" x="3241675" y="4527550"/>
          <p14:tracePt t="135172" x="3317875" y="4527550"/>
          <p14:tracePt t="135189" x="3371850" y="4527550"/>
          <p14:tracePt t="135205" x="3416300" y="4527550"/>
          <p14:tracePt t="135223" x="3463925" y="4527550"/>
          <p14:tracePt t="135239" x="3508375" y="4527550"/>
          <p14:tracePt t="135255" x="3562350" y="4521200"/>
          <p14:tracePt t="135273" x="3651250" y="4498975"/>
          <p14:tracePt t="135289" x="3711575" y="4498975"/>
          <p14:tracePt t="135305" x="3756025" y="4498975"/>
          <p14:tracePt t="135323" x="3787775" y="4498975"/>
          <p14:tracePt t="135339" x="3806825" y="4489450"/>
          <p14:tracePt t="135356" x="3816350" y="4489450"/>
          <p14:tracePt t="135372" x="3825875" y="4489450"/>
          <p14:tracePt t="136554" x="3854450" y="4489450"/>
          <p14:tracePt t="136562" x="3902075" y="4489450"/>
          <p14:tracePt t="136571" x="3937000" y="4489450"/>
          <p14:tracePt t="136589" x="4064000" y="4489450"/>
          <p14:tracePt t="136605" x="4133850" y="4489450"/>
          <p14:tracePt t="136622" x="4216400" y="4489450"/>
          <p14:tracePt t="136655" x="4454525" y="4514850"/>
          <p14:tracePt t="136689" x="4784725" y="4578350"/>
          <p14:tracePt t="136705" x="4914900" y="4594225"/>
          <p14:tracePt t="136722" x="5054600" y="4613275"/>
          <p14:tracePt t="136739" x="5260975" y="4613275"/>
          <p14:tracePt t="136755" x="5397500" y="4613275"/>
          <p14:tracePt t="136772" x="5537200" y="4613275"/>
          <p14:tracePt t="136788" x="5695950" y="4613275"/>
          <p14:tracePt t="136806" x="5915025" y="4606925"/>
          <p14:tracePt t="136822" x="6064250" y="4597400"/>
          <p14:tracePt t="136839" x="6283325" y="4597400"/>
          <p14:tracePt t="136855" x="6419850" y="4597400"/>
          <p14:tracePt t="136872" x="6556375" y="4597400"/>
          <p14:tracePt t="136889" x="6689725" y="4581525"/>
          <p14:tracePt t="136905" x="6765925" y="4559300"/>
          <p14:tracePt t="136922" x="6851650" y="4543425"/>
          <p14:tracePt t="136939" x="7016750" y="4518025"/>
          <p14:tracePt t="136956" x="7102475" y="4505325"/>
          <p14:tracePt t="136973" x="7165975" y="4489450"/>
          <p14:tracePt t="136990" x="7264400" y="4473575"/>
          <p14:tracePt t="137005" x="7318375" y="4473575"/>
          <p14:tracePt t="137022" x="7346950" y="4473575"/>
          <p14:tracePt t="137039" x="7381875" y="4473575"/>
          <p14:tracePt t="137055" x="7391400" y="4473575"/>
          <p14:tracePt t="137073" x="7400925" y="4473575"/>
          <p14:tracePt t="137089" x="7410450" y="4473575"/>
          <p14:tracePt t="137739" x="7454900" y="4473575"/>
          <p14:tracePt t="137745" x="7502525" y="4473575"/>
          <p14:tracePt t="137755" x="7537450" y="4473575"/>
          <p14:tracePt t="137772" x="7632700" y="4473575"/>
          <p14:tracePt t="137789" x="7693025" y="4473575"/>
          <p14:tracePt t="137805" x="7743825" y="4473575"/>
          <p14:tracePt t="137822" x="7829550" y="4473575"/>
          <p14:tracePt t="137855" x="7864475" y="4473575"/>
          <p14:tracePt t="137889" x="7889875" y="4473575"/>
          <p14:tracePt t="138464" x="7896225" y="4473575"/>
          <p14:tracePt t="138471" x="7899400" y="4473575"/>
          <p14:tracePt t="138486" x="7905750" y="4473575"/>
          <p14:tracePt t="138492" x="7908925" y="4473575"/>
          <p14:tracePt t="138505" x="7915275" y="4473575"/>
          <p14:tracePt t="138523" x="7931150" y="4486275"/>
          <p14:tracePt t="138539" x="7953375" y="4498975"/>
          <p14:tracePt t="138571" x="8032750" y="4533900"/>
          <p14:tracePt t="138605" x="8099425" y="4552950"/>
          <p14:tracePt t="138621" x="8140700" y="4552950"/>
          <p14:tracePt t="138638" x="8162925" y="4552950"/>
          <p14:tracePt t="138655" x="8191500" y="4552950"/>
          <p14:tracePt t="138672" x="8248650" y="4552950"/>
          <p14:tracePt t="138689" x="8289925" y="4552950"/>
          <p14:tracePt t="138707" x="8388350" y="4565650"/>
          <p14:tracePt t="138722" x="8432800" y="4565650"/>
          <p14:tracePt t="138738" x="8477250" y="4565650"/>
          <p14:tracePt t="138755" x="8505825" y="4565650"/>
          <p14:tracePt t="138772" x="8534400" y="4565650"/>
          <p14:tracePt t="138788" x="8543925" y="4565650"/>
          <p14:tracePt t="138805" x="8556625" y="4565650"/>
          <p14:tracePt t="138821" x="8572500" y="4565650"/>
          <p14:tracePt t="138838" x="8588375" y="4565650"/>
          <p14:tracePt t="138854" x="8616950" y="4565650"/>
          <p14:tracePt t="138871" x="8648700" y="4565650"/>
          <p14:tracePt t="138888" x="8664575" y="4565650"/>
          <p14:tracePt t="138905" x="8680450" y="4565650"/>
          <p14:tracePt t="138921" x="8689975" y="4565650"/>
          <p14:tracePt t="138938" x="8699500" y="4565650"/>
          <p14:tracePt t="138972" x="8702675" y="4565650"/>
          <p14:tracePt t="139918" x="8636000" y="4565650"/>
          <p14:tracePt t="139925" x="8534400" y="4565650"/>
          <p14:tracePt t="139939" x="8159750" y="4594225"/>
          <p14:tracePt t="139955" x="7654925" y="4635500"/>
          <p14:tracePt t="139989" x="6165850" y="4867275"/>
          <p14:tracePt t="140023" x="5057775" y="4984750"/>
          <p14:tracePt t="140041" x="4321175" y="5022850"/>
          <p14:tracePt t="140056" x="3756025" y="5035550"/>
          <p14:tracePt t="140074" x="2968625" y="5092700"/>
          <p14:tracePt t="140089" x="2492375" y="5118100"/>
          <p14:tracePt t="140106" x="2105025" y="5143500"/>
          <p14:tracePt t="140122" x="1717675" y="5165725"/>
          <p14:tracePt t="140138" x="1365250" y="5194300"/>
          <p14:tracePt t="140155" x="1168400" y="5222875"/>
          <p14:tracePt t="140172" x="1019175" y="5232400"/>
          <p14:tracePt t="140188" x="879475" y="5232400"/>
          <p14:tracePt t="140205" x="860425" y="5232400"/>
          <p14:tracePt t="140545" x="850900" y="5222875"/>
          <p14:tracePt t="140552" x="844550" y="5210175"/>
          <p14:tracePt t="140559" x="838200" y="5207000"/>
          <p14:tracePt t="140572" x="835025" y="5200650"/>
          <p14:tracePt t="140588" x="819150" y="5187950"/>
          <p14:tracePt t="140604" x="803275" y="5175250"/>
          <p14:tracePt t="140638" x="803275" y="5165725"/>
          <p14:tracePt t="140671" x="803275" y="5153025"/>
          <p14:tracePt t="140688" x="815975" y="5137150"/>
          <p14:tracePt t="140705" x="815975" y="5121275"/>
          <p14:tracePt t="140721" x="815975" y="5111750"/>
          <p14:tracePt t="140738" x="815975" y="5102225"/>
          <p14:tracePt t="140754" x="815975" y="5092700"/>
          <p14:tracePt t="140771" x="815975" y="5076825"/>
          <p14:tracePt t="140788" x="796925" y="5060950"/>
          <p14:tracePt t="140804" x="787400" y="5045075"/>
          <p14:tracePt t="140822" x="771525" y="5019675"/>
          <p14:tracePt t="140838" x="739775" y="4994275"/>
          <p14:tracePt t="140855" x="720725" y="4962525"/>
          <p14:tracePt t="140872" x="704850" y="4927600"/>
          <p14:tracePt t="140888" x="685800" y="4895850"/>
          <p14:tracePt t="140905" x="676275" y="4879975"/>
          <p14:tracePt t="140922" x="654050" y="4854575"/>
          <p14:tracePt t="140938" x="628650" y="4829175"/>
          <p14:tracePt t="140956" x="619125" y="4819650"/>
          <p14:tracePt t="140972" x="603250" y="4803775"/>
          <p14:tracePt t="140988" x="593725" y="4781550"/>
          <p14:tracePt t="141005" x="577850" y="4772025"/>
          <p14:tracePt t="141022" x="565150" y="4759325"/>
          <p14:tracePt t="141038" x="558800" y="4746625"/>
          <p14:tracePt t="141054" x="552450" y="4733925"/>
          <p14:tracePt t="141072" x="533400" y="4718050"/>
          <p14:tracePt t="141088" x="523875" y="4708525"/>
          <p14:tracePt t="141104" x="517525" y="4708525"/>
          <p14:tracePt t="141123" x="508000" y="4708525"/>
          <p14:tracePt t="141145" x="504825" y="4708525"/>
          <p14:tracePt t="141157" x="498475" y="4708525"/>
          <p14:tracePt t="141172" x="482600" y="4708525"/>
          <p14:tracePt t="141188" x="473075" y="4708525"/>
          <p14:tracePt t="141205" x="463550" y="4708525"/>
          <p14:tracePt t="141222" x="460375" y="4708525"/>
          <p14:tracePt t="141663" x="479425" y="4711700"/>
          <p14:tracePt t="141670" x="504825" y="4718050"/>
          <p14:tracePt t="141678" x="533400" y="4724400"/>
          <p14:tracePt t="141688" x="568325" y="4730750"/>
          <p14:tracePt t="141704" x="635000" y="4752975"/>
          <p14:tracePt t="141722" x="698500" y="4772025"/>
          <p14:tracePt t="141738" x="736600" y="4784725"/>
          <p14:tracePt t="141771" x="844550" y="4797425"/>
          <p14:tracePt t="141804" x="942975" y="4816475"/>
          <p14:tracePt t="141821" x="1031875" y="4838700"/>
          <p14:tracePt t="141838" x="1076325" y="4851400"/>
          <p14:tracePt t="141854" x="1114425" y="4864100"/>
          <p14:tracePt t="141872" x="1155700" y="4879975"/>
          <p14:tracePt t="141888" x="1174750" y="4886325"/>
          <p14:tracePt t="141905" x="1193800" y="4886325"/>
          <p14:tracePt t="141922" x="1203325" y="4886325"/>
          <p14:tracePt t="141938" x="1212850" y="4886325"/>
          <p14:tracePt t="141954" x="1222375" y="4886325"/>
          <p14:tracePt t="141972" x="1244600" y="4892675"/>
          <p14:tracePt t="141988" x="1254125" y="4892675"/>
          <p14:tracePt t="142005" x="1257300" y="4892675"/>
          <p14:tracePt t="142077" x="1263650" y="4892675"/>
          <p14:tracePt t="142083" x="1266825" y="4892675"/>
          <p14:tracePt t="142091" x="1273175" y="4895850"/>
          <p14:tracePt t="142104" x="1289050" y="4902200"/>
          <p14:tracePt t="142121" x="1298575" y="4902200"/>
          <p14:tracePt t="142138" x="1308100" y="4902200"/>
          <p14:tracePt t="142140" x="1311275" y="4902200"/>
          <p14:tracePt t="142154" x="1317625" y="4902200"/>
          <p14:tracePt t="142226" x="1317625" y="4895850"/>
          <p14:tracePt t="142233" x="1317625" y="4889500"/>
          <p14:tracePt t="142241" x="1317625" y="4886325"/>
          <p14:tracePt t="142255" x="1314450" y="4870450"/>
          <p14:tracePt t="142271" x="1304925" y="4860925"/>
          <p14:tracePt t="142288" x="1282700" y="4838700"/>
          <p14:tracePt t="142305" x="1238250" y="4794250"/>
          <p14:tracePt t="142321" x="1206500" y="4768850"/>
          <p14:tracePt t="142338" x="1181100" y="4737100"/>
          <p14:tracePt t="142355" x="1123950" y="4699000"/>
          <p14:tracePt t="142371" x="1063625" y="4654550"/>
          <p14:tracePt t="142387" x="996950" y="4625975"/>
          <p14:tracePt t="142404" x="933450" y="4600575"/>
          <p14:tracePt t="142421" x="901700" y="4587875"/>
          <p14:tracePt t="142438" x="873125" y="4587875"/>
          <p14:tracePt t="142454" x="850900" y="4587875"/>
          <p14:tracePt t="142471" x="841375" y="4587875"/>
          <p14:tracePt t="142487" x="831850" y="4587875"/>
          <p14:tracePt t="142504" x="815975" y="4587875"/>
          <p14:tracePt t="142521" x="806450" y="4587875"/>
          <p14:tracePt t="142538" x="796925" y="4597400"/>
          <p14:tracePt t="142555" x="771525" y="4619625"/>
          <p14:tracePt t="142571" x="746125" y="4632325"/>
          <p14:tracePt t="142587" x="695325" y="4645025"/>
          <p14:tracePt t="142604" x="577850" y="4651375"/>
          <p14:tracePt t="142621" x="460375" y="4660900"/>
          <p14:tracePt t="142638" x="301625" y="4660900"/>
          <p14:tracePt t="142654" x="127000" y="4670425"/>
          <p14:tracePt t="142671" x="44450" y="4670425"/>
          <p14:tracePt t="142847" x="9525" y="4683125"/>
          <p14:tracePt t="142853" x="34925" y="4689475"/>
          <p14:tracePt t="142861" x="63500" y="4695825"/>
          <p14:tracePt t="142871" x="111125" y="4702175"/>
          <p14:tracePt t="142889" x="212725" y="4733925"/>
          <p14:tracePt t="142905" x="279400" y="4762500"/>
          <p14:tracePt t="142922" x="336550" y="4791075"/>
          <p14:tracePt t="142939" x="425450" y="4857750"/>
          <p14:tracePt t="142954" x="488950" y="4911725"/>
          <p14:tracePt t="142971" x="558800" y="4959350"/>
          <p14:tracePt t="142988" x="641350" y="5041900"/>
          <p14:tracePt t="143004" x="695325" y="5111750"/>
          <p14:tracePt t="143021" x="771525" y="5187950"/>
          <p14:tracePt t="143038" x="869950" y="5308600"/>
          <p14:tracePt t="143054" x="939800" y="5365750"/>
          <p14:tracePt t="143071" x="1009650" y="5410200"/>
          <p14:tracePt t="143088" x="1076325" y="5451475"/>
          <p14:tracePt t="143104" x="1104900" y="5457825"/>
          <p14:tracePt t="143121" x="1149350" y="5457825"/>
          <p14:tracePt t="143138" x="1206500" y="5441950"/>
          <p14:tracePt t="143154" x="1238250" y="5422900"/>
          <p14:tracePt t="143171" x="1270000" y="5391150"/>
          <p14:tracePt t="143189" x="1314450" y="5334000"/>
          <p14:tracePt t="143204" x="1343025" y="5286375"/>
          <p14:tracePt t="143221" x="1365250" y="5254625"/>
          <p14:tracePt t="143238" x="1412875" y="5187950"/>
          <p14:tracePt t="143254" x="1447800" y="5140325"/>
          <p14:tracePt t="143271" x="1476375" y="5073650"/>
          <p14:tracePt t="143288" x="1504950" y="4972050"/>
          <p14:tracePt t="143305" x="1517650" y="4933950"/>
          <p14:tracePt t="143322" x="1517650" y="4889500"/>
          <p14:tracePt t="143338" x="1489075" y="4822825"/>
          <p14:tracePt t="143354" x="1454150" y="4765675"/>
          <p14:tracePt t="143371" x="1393825" y="4721225"/>
          <p14:tracePt t="143388" x="1301750" y="4645025"/>
          <p14:tracePt t="143404" x="1254125" y="4613275"/>
          <p14:tracePt t="143421" x="1206500" y="4584700"/>
          <p14:tracePt t="143438" x="1123950" y="4543425"/>
          <p14:tracePt t="143454" x="1047750" y="4527550"/>
          <p14:tracePt t="143471" x="974725" y="4514850"/>
          <p14:tracePt t="143488" x="873125" y="4498975"/>
          <p14:tracePt t="143504" x="828675" y="4498975"/>
          <p14:tracePt t="143521" x="793750" y="4498975"/>
          <p14:tracePt t="143538" x="752475" y="4498975"/>
          <p14:tracePt t="143554" x="717550" y="4498975"/>
          <p14:tracePt t="143571" x="673100" y="4508500"/>
          <p14:tracePt t="143588" x="606425" y="4527550"/>
          <p14:tracePt t="143604" x="561975" y="4540250"/>
          <p14:tracePt t="143621" x="530225" y="4559300"/>
          <p14:tracePt t="143637" x="488950" y="4578350"/>
          <p14:tracePt t="143654" x="473075" y="4587875"/>
          <p14:tracePt t="143671" x="463550" y="4597400"/>
          <p14:tracePt t="143673" x="457200" y="4613275"/>
          <p14:tracePt t="143688" x="441325" y="4632325"/>
          <p14:tracePt t="143704" x="428625" y="4654550"/>
          <p14:tracePt t="143721" x="415925" y="4673600"/>
          <p14:tracePt t="143738" x="403225" y="4692650"/>
          <p14:tracePt t="143754" x="387350" y="4702175"/>
          <p14:tracePt t="143772" x="371475" y="4724400"/>
          <p14:tracePt t="143788" x="371475" y="4733925"/>
          <p14:tracePt t="143804" x="371475" y="4752975"/>
          <p14:tracePt t="143822" x="381000" y="4797425"/>
          <p14:tracePt t="143838" x="419100" y="4822825"/>
          <p14:tracePt t="143854" x="457200" y="4854575"/>
          <p14:tracePt t="143872" x="546100" y="4867275"/>
          <p14:tracePt t="143887" x="606425" y="4867275"/>
          <p14:tracePt t="143905" x="644525" y="4867275"/>
          <p14:tracePt t="143922" x="708025" y="4857750"/>
          <p14:tracePt t="143938" x="749300" y="4857750"/>
          <p14:tracePt t="143954" x="781050" y="4851400"/>
          <p14:tracePt t="143972" x="835025" y="4851400"/>
          <p14:tracePt t="143987" x="857250" y="4851400"/>
          <p14:tracePt t="144004" x="879475" y="4851400"/>
          <p14:tracePt t="144022" x="914400" y="4851400"/>
          <p14:tracePt t="144037" x="923925" y="4841875"/>
          <p14:tracePt t="144054" x="933450" y="4841875"/>
          <p14:tracePt t="144072" x="952500" y="4832350"/>
          <p14:tracePt t="144087" x="952500" y="4822825"/>
          <p14:tracePt t="144104" x="952500" y="4813300"/>
          <p14:tracePt t="144122" x="952500" y="4800600"/>
          <p14:tracePt t="144137" x="952500" y="4791075"/>
          <p14:tracePt t="144154" x="952500" y="4778375"/>
          <p14:tracePt t="144171" x="939800" y="4762500"/>
          <p14:tracePt t="144187" x="930275" y="4737100"/>
          <p14:tracePt t="144205" x="904875" y="4708525"/>
          <p14:tracePt t="144222" x="860425" y="4664075"/>
          <p14:tracePt t="144238" x="835025" y="4638675"/>
          <p14:tracePt t="144254" x="819150" y="4622800"/>
          <p14:tracePt t="144271" x="790575" y="4594225"/>
          <p14:tracePt t="144287" x="762000" y="4581525"/>
          <p14:tracePt t="144305" x="736600" y="4568825"/>
          <p14:tracePt t="144322" x="695325" y="4546600"/>
          <p14:tracePt t="144338" x="673100" y="4533900"/>
          <p14:tracePt t="144355" x="641350" y="4521200"/>
          <p14:tracePt t="144372" x="619125" y="4521200"/>
          <p14:tracePt t="144388" x="609600" y="4521200"/>
          <p14:tracePt t="144405" x="596900" y="4521200"/>
          <p14:tracePt t="144422" x="574675" y="4521200"/>
          <p14:tracePt t="144438" x="558800" y="4521200"/>
          <p14:tracePt t="144454" x="542925" y="4521200"/>
          <p14:tracePt t="144471" x="523875" y="4527550"/>
          <p14:tracePt t="144488" x="514350" y="4527550"/>
          <p14:tracePt t="144504" x="498475" y="4540250"/>
          <p14:tracePt t="144521" x="482600" y="4549775"/>
          <p14:tracePt t="144538" x="473075" y="4556125"/>
          <p14:tracePt t="144554" x="463550" y="4559300"/>
          <p14:tracePt t="144572" x="425450" y="4565650"/>
          <p14:tracePt t="144588" x="400050" y="4578350"/>
          <p14:tracePt t="144604" x="377825" y="4584700"/>
          <p14:tracePt t="144622" x="358775" y="4594225"/>
          <p14:tracePt t="144638" x="346075" y="4610100"/>
          <p14:tracePt t="144654" x="330200" y="4619625"/>
          <p14:tracePt t="144672" x="311150" y="4629150"/>
          <p14:tracePt t="144688" x="295275" y="4629150"/>
          <p14:tracePt t="144704" x="273050" y="4635500"/>
          <p14:tracePt t="144721" x="260350" y="4645025"/>
          <p14:tracePt t="144738" x="247650" y="4660900"/>
          <p14:tracePt t="144754" x="238125" y="4664075"/>
          <p14:tracePt t="144771" x="219075" y="4670425"/>
          <p14:tracePt t="144788" x="209550" y="4670425"/>
          <p14:tracePt t="144804" x="200025" y="4673600"/>
          <p14:tracePt t="144821" x="193675" y="4673600"/>
          <p14:tracePt t="144848" x="193675" y="4679950"/>
          <p14:tracePt t="144855" x="193675" y="4683125"/>
          <p14:tracePt t="144871" x="193675" y="4689475"/>
          <p14:tracePt t="144888" x="196850" y="4705350"/>
          <p14:tracePt t="144905" x="225425" y="4721225"/>
          <p14:tracePt t="144921" x="269875" y="4733925"/>
          <p14:tracePt t="144938" x="320675" y="4740275"/>
          <p14:tracePt t="144955" x="377825" y="4740275"/>
          <p14:tracePt t="144971" x="396875" y="4740275"/>
          <p14:tracePt t="144988" x="412750" y="4740275"/>
          <p14:tracePt t="145005" x="434975" y="4740275"/>
          <p14:tracePt t="145021" x="444500" y="4740275"/>
          <p14:tracePt t="145038" x="454025" y="4740275"/>
          <p14:tracePt t="145377" x="457200" y="4740275"/>
          <p14:tracePt t="145383" x="463550" y="4743450"/>
          <p14:tracePt t="145390" x="469900" y="4743450"/>
          <p14:tracePt t="145512" x="473075" y="4743450"/>
          <p14:tracePt t="145520" x="479425" y="4743450"/>
          <p14:tracePt t="145554" x="501650" y="4743450"/>
          <p14:tracePt t="145588" x="523875" y="4743450"/>
          <p14:tracePt t="145605" x="527050" y="4743450"/>
          <p14:tracePt t="145621" x="533400" y="4743450"/>
          <p14:tracePt t="145638" x="536575" y="4743450"/>
          <p14:tracePt t="145882" x="536575" y="4737100"/>
          <p14:tracePt t="145889" x="530225" y="4727575"/>
          <p14:tracePt t="145905" x="523875" y="4718050"/>
          <p14:tracePt t="145922" x="514350" y="4708525"/>
          <p14:tracePt t="145938" x="511175" y="4692650"/>
          <p14:tracePt t="145954" x="504825" y="4689475"/>
          <p14:tracePt t="145971" x="495300" y="4676775"/>
          <p14:tracePt t="145988" x="488950" y="4667250"/>
          <p14:tracePt t="146004" x="485775" y="4664075"/>
          <p14:tracePt t="146021" x="485775" y="4657725"/>
          <p14:tracePt t="146038" x="485775" y="4648200"/>
          <p14:tracePt t="146071" x="485775" y="4638675"/>
          <p14:tracePt t="146088" x="511175" y="4616450"/>
          <p14:tracePt t="146104" x="574675" y="4594225"/>
          <p14:tracePt t="146122" x="673100" y="4572000"/>
          <p14:tracePt t="146139" x="765175" y="4543425"/>
          <p14:tracePt t="146155" x="809625" y="4537075"/>
          <p14:tracePt t="146171" x="838200" y="4537075"/>
          <p14:tracePt t="146174" x="857250" y="4537075"/>
          <p14:tracePt t="146188" x="879475" y="4537075"/>
          <p14:tracePt t="146204" x="901700" y="4537075"/>
          <p14:tracePt t="146221" x="917575" y="4537075"/>
          <p14:tracePt t="146238" x="930275" y="4537075"/>
          <p14:tracePt t="146254" x="939800" y="4537075"/>
          <p14:tracePt t="146323" x="933450" y="4537075"/>
          <p14:tracePt t="146331" x="930275" y="4537075"/>
          <p14:tracePt t="146338" x="923925" y="4537075"/>
          <p14:tracePt t="146354" x="901700" y="4524375"/>
          <p14:tracePt t="146371" x="857250" y="4511675"/>
          <p14:tracePt t="146387" x="781050" y="4486275"/>
          <p14:tracePt t="146404" x="730250" y="4473575"/>
          <p14:tracePt t="146422" x="676275" y="4457700"/>
          <p14:tracePt t="146438" x="596900" y="4445000"/>
          <p14:tracePt t="146454" x="542925" y="4425950"/>
          <p14:tracePt t="146471" x="488950" y="4413250"/>
          <p14:tracePt t="146488" x="434975" y="4413250"/>
          <p14:tracePt t="146504" x="412750" y="4413250"/>
          <p14:tracePt t="146521" x="396875" y="4413250"/>
          <p14:tracePt t="146537" x="374650" y="4413250"/>
          <p14:tracePt t="146554" x="365125" y="4413250"/>
          <p14:tracePt t="146571" x="355600" y="4413250"/>
          <p14:tracePt t="146637" x="358775" y="4419600"/>
          <p14:tracePt t="146644" x="361950" y="4429125"/>
          <p14:tracePt t="146654" x="368300" y="4435475"/>
          <p14:tracePt t="146672" x="384175" y="4448175"/>
          <p14:tracePt t="146688" x="403225" y="4460875"/>
          <p14:tracePt t="146704" x="422275" y="4489450"/>
          <p14:tracePt t="146721" x="431800" y="4498975"/>
          <p14:tracePt t="146738" x="454025" y="4514850"/>
          <p14:tracePt t="146754" x="463550" y="4524375"/>
          <p14:tracePt t="146772" x="479425" y="4546600"/>
          <p14:tracePt t="146788" x="482600" y="4556125"/>
          <p14:tracePt t="146804" x="498475" y="4565650"/>
          <p14:tracePt t="146821" x="504825" y="4584700"/>
          <p14:tracePt t="146837" x="504825" y="4594225"/>
          <p14:tracePt t="146854" x="504825" y="4600575"/>
          <p14:tracePt t="146871" x="514350" y="4603750"/>
          <p14:tracePt t="146887" x="530225" y="4603750"/>
          <p14:tracePt t="146904" x="574675" y="4610100"/>
          <p14:tracePt t="146921" x="660400" y="4610100"/>
          <p14:tracePt t="146937" x="717550" y="4610100"/>
          <p14:tracePt t="146954" x="771525" y="4616450"/>
          <p14:tracePt t="146971" x="835025" y="4622800"/>
          <p14:tracePt t="146987" x="869950" y="4622800"/>
          <p14:tracePt t="147004" x="908050" y="4622800"/>
          <p14:tracePt t="147021" x="968375" y="4622800"/>
          <p14:tracePt t="147037" x="1006475" y="4622800"/>
          <p14:tracePt t="147054" x="1028700" y="4622800"/>
          <p14:tracePt t="147071" x="1057275" y="4613275"/>
          <p14:tracePt t="147087" x="1066800" y="4613275"/>
          <p14:tracePt t="147104" x="1073150" y="4613275"/>
          <p14:tracePt t="147157" x="1073150" y="4606925"/>
          <p14:tracePt t="147164" x="1069975" y="4606925"/>
          <p14:tracePt t="147171" x="1066800" y="4606925"/>
          <p14:tracePt t="147188" x="1054100" y="4597400"/>
          <p14:tracePt t="147204" x="1038225" y="4581525"/>
          <p14:tracePt t="147221" x="1025525" y="4572000"/>
          <p14:tracePt t="147237" x="1003300" y="4559300"/>
          <p14:tracePt t="147254" x="965200" y="4546600"/>
          <p14:tracePt t="147271" x="908050" y="4521200"/>
          <p14:tracePt t="147287" x="876300" y="4521200"/>
          <p14:tracePt t="147304" x="847725" y="4521200"/>
          <p14:tracePt t="147320" x="809625" y="4521200"/>
          <p14:tracePt t="147338" x="793750" y="4521200"/>
          <p14:tracePt t="147355" x="784225" y="4521200"/>
          <p14:tracePt t="147371" x="749300" y="4521200"/>
          <p14:tracePt t="147388" x="727075" y="4521200"/>
          <p14:tracePt t="147404" x="698500" y="4521200"/>
          <p14:tracePt t="147421" x="666750" y="4521200"/>
          <p14:tracePt t="147437" x="641350" y="4530725"/>
          <p14:tracePt t="147454" x="631825" y="4540250"/>
          <p14:tracePt t="147471" x="619125" y="4549775"/>
          <p14:tracePt t="147487" x="606425" y="4556125"/>
          <p14:tracePt t="147504" x="581025" y="4568825"/>
          <p14:tracePt t="147521" x="558800" y="4572000"/>
          <p14:tracePt t="147537" x="536575" y="4584700"/>
          <p14:tracePt t="147554" x="527050" y="4584700"/>
          <p14:tracePt t="147571" x="511175" y="4587875"/>
          <p14:tracePt t="147588" x="501650" y="4587875"/>
          <p14:tracePt t="147604" x="488950" y="4594225"/>
          <p14:tracePt t="147621" x="479425" y="4597400"/>
          <p14:tracePt t="147637" x="473075" y="4603750"/>
          <p14:tracePt t="147713" x="476250" y="4606925"/>
          <p14:tracePt t="147719" x="479425" y="4613275"/>
          <p14:tracePt t="147727" x="501650" y="4619625"/>
          <p14:tracePt t="147737" x="520700" y="4625975"/>
          <p14:tracePt t="147754" x="615950" y="4648200"/>
          <p14:tracePt t="147771" x="758825" y="4664075"/>
          <p14:tracePt t="147788" x="831850" y="4670425"/>
          <p14:tracePt t="147804" x="876300" y="4670425"/>
          <p14:tracePt t="147821" x="936625" y="4670425"/>
          <p14:tracePt t="147837" x="974725" y="4670425"/>
          <p14:tracePt t="147854" x="1022350" y="4670425"/>
          <p14:tracePt t="147871" x="1050925" y="4670425"/>
          <p14:tracePt t="147887" x="1060450" y="4670425"/>
          <p14:tracePt t="147904" x="1076325" y="4670425"/>
          <p14:tracePt t="147921" x="1079500" y="4664075"/>
          <p14:tracePt t="147937" x="1079500" y="4654550"/>
          <p14:tracePt t="147954" x="1079500" y="4635500"/>
          <p14:tracePt t="147971" x="1079500" y="4625975"/>
          <p14:tracePt t="147988" x="1079500" y="4616450"/>
          <p14:tracePt t="148004" x="1063625" y="4587875"/>
          <p14:tracePt t="148020" x="1031875" y="4572000"/>
          <p14:tracePt t="148037" x="987425" y="4543425"/>
          <p14:tracePt t="148054" x="838200" y="4495800"/>
          <p14:tracePt t="148071" x="730250" y="4479925"/>
          <p14:tracePt t="148088" x="657225" y="4470400"/>
          <p14:tracePt t="148104" x="581025" y="4470400"/>
          <p14:tracePt t="148120" x="520700" y="4470400"/>
          <p14:tracePt t="148138" x="463550" y="4470400"/>
          <p14:tracePt t="148155" x="377825" y="4470400"/>
          <p14:tracePt t="148170" x="317500" y="4470400"/>
          <p14:tracePt t="148187" x="273050" y="4470400"/>
          <p14:tracePt t="148204" x="209550" y="4470400"/>
          <p14:tracePt t="148220" x="180975" y="4473575"/>
          <p14:tracePt t="148237" x="165100" y="4479925"/>
          <p14:tracePt t="148254" x="142875" y="4492625"/>
          <p14:tracePt t="148271" x="133350" y="4502150"/>
          <p14:tracePt t="148287" x="123825" y="4518025"/>
          <p14:tracePt t="148304" x="111125" y="4533900"/>
          <p14:tracePt t="148321" x="95250" y="4543425"/>
          <p14:tracePt t="148338" x="88900" y="4552950"/>
          <p14:tracePt t="148355" x="88900" y="4575175"/>
          <p14:tracePt t="148371" x="88900" y="4584700"/>
          <p14:tracePt t="148387" x="92075" y="4606925"/>
          <p14:tracePt t="148404" x="114300" y="4629150"/>
          <p14:tracePt t="148421" x="123825" y="4638675"/>
          <p14:tracePt t="148437" x="133350" y="4651375"/>
          <p14:tracePt t="148454" x="161925" y="4679950"/>
          <p14:tracePt t="148471" x="187325" y="4699000"/>
          <p14:tracePt t="148487" x="219075" y="4718050"/>
          <p14:tracePt t="148504" x="260350" y="4743450"/>
          <p14:tracePt t="148520" x="298450" y="4762500"/>
          <p14:tracePt t="148537" x="342900" y="4775200"/>
          <p14:tracePt t="148553" x="400050" y="4794250"/>
          <p14:tracePt t="148571" x="460375" y="4794250"/>
          <p14:tracePt t="148588" x="520700" y="4794250"/>
          <p14:tracePt t="148605" x="596900" y="4794250"/>
          <p14:tracePt t="148621" x="641350" y="4794250"/>
          <p14:tracePt t="148637" x="669925" y="4794250"/>
          <p14:tracePt t="148654" x="692150" y="4794250"/>
          <p14:tracePt t="148671" x="701675" y="4794250"/>
          <p14:tracePt t="148688" x="730250" y="4784725"/>
          <p14:tracePt t="148704" x="739775" y="4784725"/>
          <p14:tracePt t="148721" x="749300" y="4784725"/>
          <p14:tracePt t="148738" x="758825" y="4784725"/>
          <p14:tracePt t="148739" x="762000" y="4784725"/>
          <p14:tracePt t="148754" x="762000" y="4781550"/>
          <p14:tracePt t="148771" x="762000" y="4775200"/>
          <p14:tracePt t="148788" x="762000" y="4759325"/>
          <p14:tracePt t="148804" x="762000" y="4749800"/>
          <p14:tracePt t="148821" x="762000" y="4746625"/>
          <p14:tracePt t="148838" x="746125" y="4730750"/>
          <p14:tracePt t="148853" x="736600" y="4724400"/>
          <p14:tracePt t="148871" x="727075" y="4714875"/>
          <p14:tracePt t="148888" x="708025" y="4705350"/>
          <p14:tracePt t="148904" x="698500" y="4702175"/>
          <p14:tracePt t="148921" x="685800" y="4695825"/>
          <p14:tracePt t="148938" x="666750" y="4679950"/>
          <p14:tracePt t="148954" x="657225" y="4679950"/>
          <p14:tracePt t="148970" x="647700" y="4679950"/>
          <p14:tracePt t="148988" x="647700" y="4676775"/>
          <p14:tracePt t="149004" x="638175" y="4670425"/>
          <p14:tracePt t="149021" x="628650" y="4664075"/>
          <p14:tracePt t="149038" x="606425" y="4660900"/>
          <p14:tracePt t="149054" x="596900" y="4651375"/>
          <p14:tracePt t="149072" x="587375" y="4635500"/>
          <p14:tracePt t="149087" x="561975" y="4625975"/>
          <p14:tracePt t="149104" x="536575" y="4613275"/>
          <p14:tracePt t="149121" x="508000" y="4600575"/>
          <p14:tracePt t="149137" x="463550" y="4578350"/>
          <p14:tracePt t="149154" x="434975" y="4565650"/>
          <p14:tracePt t="149170" x="403225" y="4552950"/>
          <p14:tracePt t="149187" x="368300" y="4552950"/>
          <p14:tracePt t="149204" x="358775" y="4552950"/>
          <p14:tracePt t="149221" x="349250" y="4552950"/>
          <p14:tracePt t="149237" x="339725" y="4552950"/>
          <p14:tracePt t="149295" x="330200" y="4552950"/>
          <p14:tracePt t="149338" x="323850" y="4552950"/>
          <p14:tracePt t="153891" x="393700" y="4562475"/>
          <p14:tracePt t="153898" x="495300" y="4572000"/>
          <p14:tracePt t="153905" x="622300" y="4581525"/>
          <p14:tracePt t="153937" x="1079500" y="4600575"/>
          <p14:tracePt t="153971" x="1568450" y="4594225"/>
          <p14:tracePt t="153987" x="1730375" y="4578350"/>
          <p14:tracePt t="154004" x="1905000" y="4578350"/>
          <p14:tracePt t="154020" x="2032000" y="4578350"/>
          <p14:tracePt t="154037" x="2155825" y="4578350"/>
          <p14:tracePt t="154054" x="2266950" y="4581525"/>
          <p14:tracePt t="154070" x="2327275" y="4587875"/>
          <p14:tracePt t="154087" x="2371725" y="4594225"/>
          <p14:tracePt t="154104" x="2400300" y="4606925"/>
          <p14:tracePt t="154120" x="2413000" y="4606925"/>
          <p14:tracePt t="154137" x="2425700" y="4622800"/>
          <p14:tracePt t="154154" x="2438400" y="4632325"/>
          <p14:tracePt t="154170" x="2447925" y="4641850"/>
          <p14:tracePt t="154187" x="2463800" y="4651375"/>
          <p14:tracePt t="154204" x="2479675" y="4673600"/>
          <p14:tracePt t="154220" x="2489200" y="4676775"/>
          <p14:tracePt t="154237" x="2489200" y="4686300"/>
          <p14:tracePt t="154253" x="2489200" y="4702175"/>
          <p14:tracePt t="154270" x="2489200" y="4718050"/>
          <p14:tracePt t="154287" x="2489200" y="4727575"/>
          <p14:tracePt t="154304" x="2489200" y="4740275"/>
          <p14:tracePt t="154320" x="2489200" y="4749800"/>
          <p14:tracePt t="154337" x="2476500" y="4765675"/>
          <p14:tracePt t="154354" x="2451100" y="4772025"/>
          <p14:tracePt t="154370" x="2435225" y="4781550"/>
          <p14:tracePt t="154387" x="2425700" y="4787900"/>
          <p14:tracePt t="154403" x="2393950" y="4797425"/>
          <p14:tracePt t="154420" x="2384425" y="4797425"/>
          <p14:tracePt t="154437" x="2362200" y="4803775"/>
          <p14:tracePt t="154454" x="2320925" y="4803775"/>
          <p14:tracePt t="154470" x="2298700" y="4803775"/>
          <p14:tracePt t="154487" x="2276475" y="4803775"/>
          <p14:tracePt t="154503" x="2260600" y="4803775"/>
          <p14:tracePt t="154520" x="2251075" y="4803775"/>
          <p14:tracePt t="154537" x="2235200" y="4803775"/>
          <p14:tracePt t="154553" x="2222500" y="4803775"/>
          <p14:tracePt t="154570" x="2212975" y="4803775"/>
          <p14:tracePt t="154675" x="2219325" y="4803775"/>
          <p14:tracePt t="154682" x="2222500" y="4803775"/>
          <p14:tracePt t="154689" x="2228850" y="4803775"/>
          <p14:tracePt t="154703" x="2244725" y="4803775"/>
          <p14:tracePt t="154720" x="2254250" y="4803775"/>
          <p14:tracePt t="154736" x="2263775" y="4803775"/>
          <p14:tracePt t="154754" x="2282825" y="4803775"/>
          <p14:tracePt t="154770" x="2320925" y="4794250"/>
          <p14:tracePt t="154787" x="2365375" y="4781550"/>
          <p14:tracePt t="154803" x="2466975" y="4759325"/>
          <p14:tracePt t="154820" x="2530475" y="4737100"/>
          <p14:tracePt t="154837" x="2584450" y="4730750"/>
          <p14:tracePt t="154839" x="2603500" y="4730750"/>
          <p14:tracePt t="154853" x="2632075" y="4730750"/>
          <p14:tracePt t="154870" x="2641600" y="4730750"/>
          <p14:tracePt t="154887" x="2651125" y="4730750"/>
          <p14:tracePt t="154903" x="2667000" y="4730750"/>
          <p14:tracePt t="154920" x="2679700" y="4730750"/>
          <p14:tracePt t="154937" x="2686050" y="4730750"/>
          <p14:tracePt t="155759" x="2730500" y="4730750"/>
          <p14:tracePt t="155767" x="2813050" y="4730750"/>
          <p14:tracePt t="155773" x="2892425" y="4730750"/>
          <p14:tracePt t="155787" x="3041650" y="4730750"/>
          <p14:tracePt t="155803" x="3190875" y="4721225"/>
          <p14:tracePt t="155820" x="3362325" y="4721225"/>
          <p14:tracePt t="155853" x="3670300" y="4721225"/>
          <p14:tracePt t="155887" x="3946525" y="4759325"/>
          <p14:tracePt t="155903" x="4019550" y="4775200"/>
          <p14:tracePt t="155920" x="4083050" y="4787900"/>
          <p14:tracePt t="155937" x="4175125" y="4816475"/>
          <p14:tracePt t="155953" x="4219575" y="4829175"/>
          <p14:tracePt t="155969" x="4257675" y="4841875"/>
          <p14:tracePt t="155986" x="4279900" y="4864100"/>
          <p14:tracePt t="156003" x="4289425" y="4864100"/>
          <p14:tracePt t="156020" x="4305300" y="4864100"/>
          <p14:tracePt t="156037" x="4318000" y="4864100"/>
          <p14:tracePt t="156054" x="4330700" y="4864100"/>
          <p14:tracePt t="156070" x="4343400" y="4864100"/>
          <p14:tracePt t="156087" x="4352925" y="4864100"/>
          <p14:tracePt t="156104" x="4359275" y="4864100"/>
          <p14:tracePt t="156120" x="4362450" y="4864100"/>
          <p14:tracePt t="156153" x="4375150" y="4864100"/>
          <p14:tracePt t="156169" x="4384675" y="4864100"/>
          <p14:tracePt t="156186" x="4422775" y="4864100"/>
          <p14:tracePt t="156203" x="4476750" y="4864100"/>
          <p14:tracePt t="156220" x="4562475" y="4864100"/>
          <p14:tracePt t="156236" x="4603750" y="4864100"/>
          <p14:tracePt t="156253" x="4641850" y="4864100"/>
          <p14:tracePt t="156270" x="4705350" y="4854575"/>
          <p14:tracePt t="156287" x="4749800" y="4841875"/>
          <p14:tracePt t="156303" x="4803775" y="4829175"/>
          <p14:tracePt t="156320" x="4886325" y="4806950"/>
          <p14:tracePt t="156336" x="4937125" y="4800600"/>
          <p14:tracePt t="156353" x="4991100" y="4800600"/>
          <p14:tracePt t="156371" x="5073650" y="4800600"/>
          <p14:tracePt t="156387" x="5133975" y="4800600"/>
          <p14:tracePt t="156404" x="5172075" y="4787900"/>
          <p14:tracePt t="156420" x="5226050" y="4787900"/>
          <p14:tracePt t="156436" x="5241925" y="4787900"/>
          <p14:tracePt t="156453" x="5251450" y="4787900"/>
          <p14:tracePt t="156470" x="5257800" y="4787900"/>
          <p14:tracePt t="156706" x="5257800" y="4791075"/>
          <p14:tracePt t="156720" x="5257800" y="4794250"/>
          <p14:tracePt t="156740" x="5257800" y="4800600"/>
          <p14:tracePt t="156755" x="5257800" y="4803775"/>
          <p14:tracePt t="156777" x="5254625" y="4803775"/>
          <p14:tracePt t="156784" x="5251450" y="4803775"/>
          <p14:tracePt t="157553" x="5276850" y="4803775"/>
          <p14:tracePt t="157561" x="5327650" y="4794250"/>
          <p14:tracePt t="157569" x="5375275" y="4778375"/>
          <p14:tracePt t="157586" x="5540375" y="4740275"/>
          <p14:tracePt t="157603" x="5762625" y="4686300"/>
          <p14:tracePt t="157620" x="5867400" y="4686300"/>
          <p14:tracePt t="157636" x="5972175" y="4686300"/>
          <p14:tracePt t="157669" x="6175375" y="4746625"/>
          <p14:tracePt t="157704" x="6324600" y="4803775"/>
          <p14:tracePt t="157720" x="6378575" y="4816475"/>
          <p14:tracePt t="157736" x="6407150" y="4829175"/>
          <p14:tracePt t="157753" x="6451600" y="4851400"/>
          <p14:tracePt t="157770" x="6467475" y="4864100"/>
          <p14:tracePt t="157786" x="6483350" y="4864100"/>
          <p14:tracePt t="157804" x="6502400" y="4867275"/>
          <p14:tracePt t="157820" x="6508750" y="4867275"/>
          <p14:tracePt t="157836" x="6518275" y="4873625"/>
          <p14:tracePt t="157904" x="6524625" y="4873625"/>
          <p14:tracePt t="157911" x="6527800" y="4879975"/>
          <p14:tracePt t="157920" x="6534150" y="4879975"/>
          <p14:tracePt t="157936" x="6550025" y="4883150"/>
          <p14:tracePt t="157954" x="6562725" y="4905375"/>
          <p14:tracePt t="157970" x="6578600" y="4908550"/>
          <p14:tracePt t="157987" x="6600825" y="4908550"/>
          <p14:tracePt t="158004" x="6616700" y="4908550"/>
          <p14:tracePt t="158021" x="6626225" y="4908550"/>
          <p14:tracePt t="158038" x="6645275" y="4908550"/>
          <p14:tracePt t="158053" x="6654800" y="4908550"/>
          <p14:tracePt t="158070" x="6664325" y="4908550"/>
          <p14:tracePt t="158086" x="6673850" y="4908550"/>
          <p14:tracePt t="158104" x="6692900" y="4908550"/>
          <p14:tracePt t="158119" x="6705600" y="4908550"/>
          <p14:tracePt t="158137" x="6715125" y="4908550"/>
          <p14:tracePt t="158971" x="6759575" y="4924425"/>
          <p14:tracePt t="158978" x="6832600" y="4940300"/>
          <p14:tracePt t="158986" x="6902450" y="4949825"/>
          <p14:tracePt t="159020" x="7181850" y="4975225"/>
          <p14:tracePt t="159053" x="7515225" y="4962525"/>
          <p14:tracePt t="159070" x="7645400" y="4943475"/>
          <p14:tracePt t="159086" x="7807325" y="4933950"/>
          <p14:tracePt t="159103" x="7870825" y="4933950"/>
          <p14:tracePt t="159120" x="7947025" y="4933950"/>
          <p14:tracePt t="159137" x="7991475" y="4933950"/>
          <p14:tracePt t="159153" x="8020050" y="4933950"/>
          <p14:tracePt t="159171" x="8048625" y="4933950"/>
          <p14:tracePt t="159186" x="8061325" y="4933950"/>
          <p14:tracePt t="159202" x="8089900" y="4933950"/>
          <p14:tracePt t="159220" x="8131175" y="4930775"/>
          <p14:tracePt t="159236" x="8153400" y="4918075"/>
          <p14:tracePt t="159253" x="8172450" y="4908550"/>
          <p14:tracePt t="159269" x="8185150" y="4908550"/>
          <p14:tracePt t="159286" x="8201025" y="4908550"/>
          <p14:tracePt t="159302" x="8207375" y="4908550"/>
          <p14:tracePt t="159342" x="8210550" y="4902200"/>
          <p14:tracePt t="159353" x="8210550" y="4895850"/>
          <p14:tracePt t="159370" x="8216900" y="4892675"/>
          <p14:tracePt t="159386" x="8216900" y="4886325"/>
          <p14:tracePt t="159403" x="8220075" y="4883150"/>
          <p14:tracePt t="159420" x="8220075" y="4876800"/>
          <p14:tracePt t="159436" x="8220075" y="4867275"/>
          <p14:tracePt t="159456" x="8220075" y="4860925"/>
          <p14:tracePt t="159470" x="8220075" y="4857750"/>
          <p14:tracePt t="159486" x="8220075" y="4851400"/>
          <p14:tracePt t="159503" x="8220075" y="4848225"/>
          <p14:tracePt t="159520" x="8220075" y="4832350"/>
          <p14:tracePt t="159536" x="8220075" y="4816475"/>
          <p14:tracePt t="159553" x="8213725" y="4803775"/>
          <p14:tracePt t="159570" x="8181975" y="4743450"/>
          <p14:tracePt t="159586" x="8131175" y="4702175"/>
          <p14:tracePt t="159603" x="8080375" y="4651375"/>
          <p14:tracePt t="159620" x="8010525" y="4597400"/>
          <p14:tracePt t="159636" x="7972425" y="4568825"/>
          <p14:tracePt t="159652" x="7934325" y="4549775"/>
          <p14:tracePt t="159669" x="7886700" y="4533900"/>
          <p14:tracePt t="159686" x="7864475" y="4533900"/>
          <p14:tracePt t="159703" x="7842250" y="4533900"/>
          <p14:tracePt t="159720" x="7826375" y="4533900"/>
          <p14:tracePt t="159736" x="7816850" y="4533900"/>
          <p14:tracePt t="159752" x="7807325" y="4533900"/>
          <p14:tracePt t="159769" x="7788275" y="4533900"/>
          <p14:tracePt t="159786" x="7778750" y="4533900"/>
          <p14:tracePt t="159803" x="7769225" y="4543425"/>
          <p14:tracePt t="159819" x="7753350" y="4565650"/>
          <p14:tracePt t="159836" x="7737475" y="4575175"/>
          <p14:tracePt t="159853" x="7727950" y="4591050"/>
          <p14:tracePt t="159870" x="7712075" y="4616450"/>
          <p14:tracePt t="159886" x="7712075" y="4632325"/>
          <p14:tracePt t="159903" x="7705725" y="4641850"/>
          <p14:tracePt t="159920" x="7705725" y="4664075"/>
          <p14:tracePt t="159936" x="7705725" y="4673600"/>
          <p14:tracePt t="159953" x="7705725" y="4683125"/>
          <p14:tracePt t="159970" x="7705725" y="4695825"/>
          <p14:tracePt t="159986" x="7705725" y="4711700"/>
          <p14:tracePt t="160003" x="7705725" y="4721225"/>
          <p14:tracePt t="160020" x="7702550" y="4727575"/>
          <p14:tracePt t="160036" x="7702550" y="4730750"/>
          <p14:tracePt t="163241" x="7727950" y="4743450"/>
          <p14:tracePt t="163248" x="7756525" y="4749800"/>
          <p14:tracePt t="163257" x="7794625" y="4759325"/>
          <p14:tracePt t="163269" x="7867650" y="4772025"/>
          <p14:tracePt t="163286" x="7953375" y="4787900"/>
          <p14:tracePt t="163303" x="8054975" y="4810125"/>
          <p14:tracePt t="163336" x="8270875" y="4870450"/>
          <p14:tracePt t="163369" x="8502650" y="4918075"/>
          <p14:tracePt t="163386" x="8553450" y="4924425"/>
          <p14:tracePt t="163403" x="8648700" y="4924425"/>
          <p14:tracePt t="163419" x="8724900" y="4911725"/>
          <p14:tracePt t="163436" x="8788400" y="4889500"/>
          <p14:tracePt t="163454" x="8880475" y="4870450"/>
          <p14:tracePt t="163470" x="8934450" y="4854575"/>
          <p14:tracePt t="163486" x="8997950" y="4841875"/>
          <p14:tracePt t="163502" x="9061450" y="4822825"/>
          <p14:tracePt t="163520" x="9090025" y="4816475"/>
          <p14:tracePt t="163536" x="9118600" y="4816475"/>
          <p14:tracePt t="163553" x="9140825" y="4813300"/>
          <p14:tracePt t="163810" x="9083675" y="4813300"/>
          <p14:tracePt t="163817" x="8966200" y="4835525"/>
          <p14:tracePt t="163824" x="8823325" y="4854575"/>
          <p14:tracePt t="163835" x="8601075" y="4879975"/>
          <p14:tracePt t="163853" x="8074025" y="4949825"/>
          <p14:tracePt t="163870" x="7750175" y="4984750"/>
          <p14:tracePt t="163903" x="6832600" y="5083175"/>
          <p14:tracePt t="163936" x="5975350" y="5187950"/>
          <p14:tracePt t="163954" x="5416550" y="5286375"/>
          <p14:tracePt t="163971" x="5086350" y="5330825"/>
          <p14:tracePt t="163986" x="4746625" y="5400675"/>
          <p14:tracePt t="164002" x="4349750" y="5464175"/>
          <p14:tracePt t="164020" x="4127500" y="5511800"/>
          <p14:tracePt t="164037" x="3759200" y="5559425"/>
          <p14:tracePt t="164053" x="3540125" y="5597525"/>
          <p14:tracePt t="164070" x="3298825" y="5626100"/>
          <p14:tracePt t="164086" x="3101975" y="5664200"/>
          <p14:tracePt t="164102" x="2813050" y="5702300"/>
          <p14:tracePt t="164119" x="2641600" y="5708650"/>
          <p14:tracePt t="164136" x="2378075" y="5708650"/>
          <p14:tracePt t="164152" x="2193925" y="5695950"/>
          <p14:tracePt t="164169" x="2022475" y="5667375"/>
          <p14:tracePt t="164186" x="1755775" y="5622925"/>
          <p14:tracePt t="164202" x="1635125" y="5603875"/>
          <p14:tracePt t="164219" x="1527175" y="5568950"/>
          <p14:tracePt t="164237" x="1403350" y="5540375"/>
          <p14:tracePt t="164253" x="1339850" y="5524500"/>
          <p14:tracePt t="164269" x="1308100" y="5505450"/>
          <p14:tracePt t="164558" x="1263650" y="5483225"/>
          <p14:tracePt t="164564" x="1200150" y="5457825"/>
          <p14:tracePt t="164572" x="1139825" y="5422900"/>
          <p14:tracePt t="164586" x="1019175" y="5378450"/>
          <p14:tracePt t="164602" x="927100" y="5337175"/>
          <p14:tracePt t="164619" x="860425" y="5308600"/>
          <p14:tracePt t="164635" x="796925" y="5289550"/>
          <p14:tracePt t="164652" x="774700" y="5270500"/>
          <p14:tracePt t="164669" x="742950" y="5257800"/>
          <p14:tracePt t="164685" x="720725" y="5245100"/>
          <p14:tracePt t="164702" x="704850" y="5238750"/>
          <p14:tracePt t="164719" x="701675" y="5229225"/>
          <p14:tracePt t="164735" x="701675" y="5219700"/>
          <p14:tracePt t="164752" x="701675" y="5213350"/>
          <p14:tracePt t="164769" x="714375" y="5213350"/>
          <p14:tracePt t="164785" x="727075" y="5197475"/>
          <p14:tracePt t="164802" x="749300" y="5197475"/>
          <p14:tracePt t="164819" x="787400" y="5194300"/>
          <p14:tracePt t="164835" x="863600" y="5194300"/>
          <p14:tracePt t="164852" x="923925" y="5194300"/>
          <p14:tracePt t="164869" x="993775" y="5194300"/>
          <p14:tracePt t="164886" x="1171575" y="5213350"/>
          <p14:tracePt t="164902" x="1276350" y="5222875"/>
          <p14:tracePt t="164919" x="1368425" y="5222875"/>
          <p14:tracePt t="164936" x="1476375" y="5229225"/>
          <p14:tracePt t="164952" x="1562100" y="5245100"/>
          <p14:tracePt t="164969" x="1644650" y="5245100"/>
          <p14:tracePt t="164986" x="1765300" y="5260975"/>
          <p14:tracePt t="165002" x="1828800" y="5273675"/>
          <p14:tracePt t="165019" x="1914525" y="5289550"/>
          <p14:tracePt t="165037" x="2047875" y="5321300"/>
          <p14:tracePt t="165054" x="2124075" y="5337175"/>
          <p14:tracePt t="165069" x="2174875" y="5349875"/>
          <p14:tracePt t="165086" x="2254250" y="5368925"/>
          <p14:tracePt t="165102" x="2311400" y="5391150"/>
          <p14:tracePt t="165120" x="2409825" y="5403850"/>
          <p14:tracePt t="165136" x="2460625" y="5410200"/>
          <p14:tracePt t="165152" x="2505075" y="5410200"/>
          <p14:tracePt t="165169" x="2549525" y="5410200"/>
          <p14:tracePt t="165186" x="2590800" y="5410200"/>
          <p14:tracePt t="165202" x="2600325" y="5403850"/>
          <p14:tracePt t="165219" x="2613025" y="5403850"/>
          <p14:tracePt t="165235" x="2622550" y="5400675"/>
          <p14:tracePt t="165252" x="2635250" y="5387975"/>
          <p14:tracePt t="165269" x="2638425" y="5378450"/>
          <p14:tracePt t="165286" x="2647950" y="5368925"/>
          <p14:tracePt t="165302" x="2660650" y="5365750"/>
          <p14:tracePt t="165320" x="2673350" y="5356225"/>
          <p14:tracePt t="165335" x="2689225" y="5337175"/>
          <p14:tracePt t="165352" x="2698750" y="5327650"/>
          <p14:tracePt t="165370" x="2714625" y="5318125"/>
          <p14:tracePt t="165386" x="2724150" y="5308600"/>
          <p14:tracePt t="165402" x="2740025" y="5305425"/>
          <p14:tracePt t="165420" x="2749550" y="5289550"/>
          <p14:tracePt t="165437" x="2759075" y="5289550"/>
          <p14:tracePt t="165452" x="2768600" y="5280025"/>
          <p14:tracePt t="165469" x="2774950" y="5270500"/>
          <p14:tracePt t="165485" x="2784475" y="5264150"/>
          <p14:tracePt t="165503" x="2784475" y="5257800"/>
          <p14:tracePt t="165519" x="2784475" y="5254625"/>
          <p14:tracePt t="166945" x="2806700" y="5254625"/>
          <p14:tracePt t="166952" x="2832100" y="5254625"/>
          <p14:tracePt t="166959" x="2867025" y="5254625"/>
          <p14:tracePt t="166969" x="2892425" y="5254625"/>
          <p14:tracePt t="166985" x="2952750" y="5248275"/>
          <p14:tracePt t="167003" x="3117850" y="5238750"/>
          <p14:tracePt t="167035" x="3349625" y="5222875"/>
          <p14:tracePt t="167069" x="3559175" y="5222875"/>
          <p14:tracePt t="167085" x="3619500" y="5222875"/>
          <p14:tracePt t="167106" x="3689350" y="5222875"/>
          <p14:tracePt t="167119" x="3727450" y="5222875"/>
          <p14:tracePt t="167136" x="3778250" y="5222875"/>
          <p14:tracePt t="167152" x="3848100" y="5222875"/>
          <p14:tracePt t="167170" x="3892550" y="5222875"/>
          <p14:tracePt t="167187" x="3933825" y="5222875"/>
          <p14:tracePt t="167202" x="3943350" y="5222875"/>
          <p14:tracePt t="167219" x="3952875" y="5222875"/>
          <p14:tracePt t="167236" x="3959225" y="5222875"/>
          <p14:tracePt t="168079" x="3968750" y="5222875"/>
          <p14:tracePt t="168085" x="3994150" y="5222875"/>
          <p14:tracePt t="168092" x="4013200" y="5222875"/>
          <p14:tracePt t="168102" x="4032250" y="5222875"/>
          <p14:tracePt t="168119" x="4083050" y="5222875"/>
          <p14:tracePt t="168136" x="4168775" y="5222875"/>
          <p14:tracePt t="168169" x="4286250" y="5222875"/>
          <p14:tracePt t="168202" x="4483100" y="5222875"/>
          <p14:tracePt t="168219" x="4565650" y="5226050"/>
          <p14:tracePt t="168235" x="4683125" y="5226050"/>
          <p14:tracePt t="168252" x="4800600" y="5226050"/>
          <p14:tracePt t="168269" x="4984750" y="5226050"/>
          <p14:tracePt t="168285" x="5086350" y="5226050"/>
          <p14:tracePt t="168302" x="5226050" y="5235575"/>
          <p14:tracePt t="168319" x="5353050" y="5245100"/>
          <p14:tracePt t="168335" x="5521325" y="5270500"/>
          <p14:tracePt t="168352" x="5635625" y="5270500"/>
          <p14:tracePt t="168369" x="5797550" y="5270500"/>
          <p14:tracePt t="168386" x="5880100" y="5270500"/>
          <p14:tracePt t="168402" x="5962650" y="5270500"/>
          <p14:tracePt t="168418" x="6054725" y="5270500"/>
          <p14:tracePt t="168436" x="6229350" y="5286375"/>
          <p14:tracePt t="168453" x="6302375" y="5292725"/>
          <p14:tracePt t="168469" x="6400800" y="5305425"/>
          <p14:tracePt t="168485" x="6467475" y="5327650"/>
          <p14:tracePt t="168502" x="6518275" y="5327650"/>
          <p14:tracePt t="168519" x="6604000" y="5327650"/>
          <p14:tracePt t="168536" x="6638925" y="5327650"/>
          <p14:tracePt t="168552" x="6683375" y="5327650"/>
          <p14:tracePt t="168569" x="6737350" y="5327650"/>
          <p14:tracePt t="168585" x="6769100" y="5327650"/>
          <p14:tracePt t="168602" x="6797675" y="5327650"/>
          <p14:tracePt t="168619" x="6816725" y="5327650"/>
          <p14:tracePt t="168635" x="6832600" y="5327650"/>
          <p14:tracePt t="168651" x="6842125" y="5327650"/>
          <p14:tracePt t="168669" x="6858000" y="5327650"/>
          <p14:tracePt t="168686" x="6867525" y="5327650"/>
          <p14:tracePt t="168702" x="6889750" y="5327650"/>
          <p14:tracePt t="168719" x="6902450" y="5327650"/>
          <p14:tracePt t="168735" x="6911975" y="5327650"/>
          <p14:tracePt t="168752" x="6921500" y="5327650"/>
          <p14:tracePt t="168769" x="6943725" y="5327650"/>
          <p14:tracePt t="169795" x="6965950" y="5327650"/>
          <p14:tracePt t="169802" x="6985000" y="5321300"/>
          <p14:tracePt t="169809" x="7010400" y="5314950"/>
          <p14:tracePt t="169819" x="7029450" y="5308600"/>
          <p14:tracePt t="169835" x="7073900" y="5302250"/>
          <p14:tracePt t="169852" x="7143750" y="5295900"/>
          <p14:tracePt t="169885" x="7226300" y="5295900"/>
          <p14:tracePt t="169919" x="7296150" y="5295900"/>
          <p14:tracePt t="169935" x="7308850" y="5295900"/>
          <p14:tracePt t="169952" x="7324725" y="5295900"/>
          <p14:tracePt t="169968" x="7334250" y="5295900"/>
          <p14:tracePt t="170088" x="7340600" y="5295900"/>
          <p14:tracePt t="170109" x="7343775" y="5295900"/>
          <p14:tracePt t="170130" x="7350125" y="5295900"/>
          <p14:tracePt t="170373" x="7353300" y="5295900"/>
          <p14:tracePt t="170379" x="7362825" y="5295900"/>
          <p14:tracePt t="170386" x="7375525" y="5295900"/>
          <p14:tracePt t="170419" x="7470775" y="5295900"/>
          <p14:tracePt t="170452" x="7769225" y="5245100"/>
          <p14:tracePt t="170469" x="7931150" y="5226050"/>
          <p14:tracePt t="170486" x="8204200" y="5207000"/>
          <p14:tracePt t="170502" x="8378825" y="5197475"/>
          <p14:tracePt t="170519" x="8550275" y="5172075"/>
          <p14:tracePt t="170535" x="8839200" y="5143500"/>
          <p14:tracePt t="170552" x="8988425" y="5124450"/>
          <p14:tracePt t="170942" x="9058275" y="5267325"/>
          <p14:tracePt t="170949" x="8902700" y="5267325"/>
          <p14:tracePt t="170956" x="8712200" y="5280025"/>
          <p14:tracePt t="170969" x="8547100" y="5280025"/>
          <p14:tracePt t="170985" x="7800975" y="5280025"/>
          <p14:tracePt t="171003" x="7264400" y="5280025"/>
          <p14:tracePt t="171036" x="6048375" y="5280025"/>
          <p14:tracePt t="171070" x="5013325" y="5270500"/>
          <p14:tracePt t="171087" x="4572000" y="5270500"/>
          <p14:tracePt t="171102" x="4057650" y="5270500"/>
          <p14:tracePt t="171119" x="3613150" y="5270500"/>
          <p14:tracePt t="171122" x="3378200" y="5270500"/>
          <p14:tracePt t="171136" x="3000375" y="5280025"/>
          <p14:tracePt t="171152" x="2708275" y="5280025"/>
          <p14:tracePt t="171169" x="2289175" y="5280025"/>
          <p14:tracePt t="171185" x="2051050" y="5280025"/>
          <p14:tracePt t="171202" x="1787525" y="5280025"/>
          <p14:tracePt t="171219" x="1549400" y="5280025"/>
          <p14:tracePt t="171235" x="1219200" y="5280025"/>
          <p14:tracePt t="171252" x="1003300" y="5289550"/>
          <p14:tracePt t="171270" x="708025" y="5299075"/>
          <p14:tracePt t="171285" x="581025" y="5299075"/>
          <p14:tracePt t="171302" x="431800" y="5299075"/>
          <p14:tracePt t="171319" x="269875" y="5299075"/>
          <p14:tracePt t="171335" x="209550" y="5299075"/>
          <p14:tracePt t="171352" x="149225" y="5299075"/>
          <p14:tracePt t="171369" x="82550" y="5299075"/>
          <p14:tracePt t="171385" x="60325" y="5299075"/>
          <p14:tracePt t="171402" x="28575" y="5299075"/>
          <p14:tracePt t="171419" x="15875" y="5302250"/>
          <p14:tracePt t="171435" x="6350" y="5302250"/>
          <p14:tracePt t="171770" x="31750" y="5302250"/>
          <p14:tracePt t="171776" x="76200" y="5302250"/>
          <p14:tracePt t="171785" x="114300" y="5311775"/>
          <p14:tracePt t="171801" x="196850" y="5318125"/>
          <p14:tracePt t="171819" x="330200" y="5343525"/>
          <p14:tracePt t="171835" x="438150" y="5365750"/>
          <p14:tracePt t="171852" x="555625" y="5384800"/>
          <p14:tracePt t="171868" x="666750" y="5397500"/>
          <p14:tracePt t="171885" x="739775" y="5403850"/>
          <p14:tracePt t="171901" x="822325" y="5403850"/>
          <p14:tracePt t="171918" x="920750" y="5419725"/>
          <p14:tracePt t="171935" x="981075" y="5426075"/>
          <p14:tracePt t="171951" x="1019175" y="5438775"/>
          <p14:tracePt t="171968" x="1060450" y="5445125"/>
          <p14:tracePt t="171985" x="1082675" y="5451475"/>
          <p14:tracePt t="172001" x="1111250" y="5451475"/>
          <p14:tracePt t="172018" x="1146175" y="5457825"/>
          <p14:tracePt t="172035" x="1181100" y="5457825"/>
          <p14:tracePt t="172052" x="1225550" y="5457825"/>
          <p14:tracePt t="172068" x="1289050" y="5454650"/>
          <p14:tracePt t="172085" x="1323975" y="5448300"/>
          <p14:tracePt t="172101" x="1355725" y="5441950"/>
          <p14:tracePt t="172119" x="1412875" y="5426075"/>
          <p14:tracePt t="172135" x="1441450" y="5426075"/>
          <p14:tracePt t="172152" x="1485900" y="5426075"/>
          <p14:tracePt t="172169" x="1546225" y="5426075"/>
          <p14:tracePt t="172185" x="1600200" y="5426075"/>
          <p14:tracePt t="172201" x="1635125" y="5426075"/>
          <p14:tracePt t="172219" x="1720850" y="5426075"/>
          <p14:tracePt t="172235" x="1774825" y="5419725"/>
          <p14:tracePt t="172252" x="1844675" y="5413375"/>
          <p14:tracePt t="172268" x="1949450" y="5407025"/>
          <p14:tracePt t="172285" x="2000250" y="5407025"/>
          <p14:tracePt t="172301" x="2035175" y="5407025"/>
          <p14:tracePt t="172318" x="2098675" y="5407025"/>
          <p14:tracePt t="172335" x="2143125" y="5407025"/>
          <p14:tracePt t="172352" x="2212975" y="5407025"/>
          <p14:tracePt t="172368" x="2257425" y="5407025"/>
          <p14:tracePt t="172385" x="2308225" y="5407025"/>
          <p14:tracePt t="172402" x="2355850" y="5407025"/>
          <p14:tracePt t="172419" x="2384425" y="5407025"/>
          <p14:tracePt t="172435" x="2406650" y="5407025"/>
          <p14:tracePt t="172452" x="2441575" y="5413375"/>
          <p14:tracePt t="172468" x="2457450" y="5419725"/>
          <p14:tracePt t="172485" x="2473325" y="5429250"/>
          <p14:tracePt t="172502" x="2508250" y="5435600"/>
          <p14:tracePt t="172518" x="2530475" y="5435600"/>
          <p14:tracePt t="172535" x="2559050" y="5441950"/>
          <p14:tracePt t="172552" x="2600325" y="5441950"/>
          <p14:tracePt t="172568" x="2622550" y="5441950"/>
          <p14:tracePt t="172585" x="2638425" y="5441950"/>
          <p14:tracePt t="172602" x="2657475" y="5441950"/>
          <p14:tracePt t="172618" x="2667000" y="5441950"/>
          <p14:tracePt t="172635" x="2676525" y="5441950"/>
          <p14:tracePt t="172652" x="2692400" y="5445125"/>
          <p14:tracePt t="172773" x="2701925" y="5445125"/>
          <p14:tracePt t="172780" x="2708275" y="5451475"/>
          <p14:tracePt t="172787" x="2711450" y="5454650"/>
          <p14:tracePt t="172801" x="2727325" y="5461000"/>
          <p14:tracePt t="172818" x="2765425" y="5467350"/>
          <p14:tracePt t="172835" x="2803525" y="5473700"/>
          <p14:tracePt t="172852" x="2889250" y="5489575"/>
          <p14:tracePt t="172869" x="2927350" y="5495925"/>
          <p14:tracePt t="172885" x="2978150" y="5495925"/>
          <p14:tracePt t="172901" x="3057525" y="5508625"/>
          <p14:tracePt t="172918" x="3121025" y="5521325"/>
          <p14:tracePt t="172935" x="3194050" y="5537200"/>
          <p14:tracePt t="172951" x="3295650" y="5559425"/>
          <p14:tracePt t="172968" x="3349625" y="5572125"/>
          <p14:tracePt t="172985" x="3422650" y="5578475"/>
          <p14:tracePt t="173001" x="3517900" y="5584825"/>
          <p14:tracePt t="173018" x="3578225" y="5584825"/>
          <p14:tracePt t="173035" x="3616325" y="5591175"/>
          <p14:tracePt t="173051" x="3663950" y="5591175"/>
          <p14:tracePt t="173069" x="3692525" y="5597525"/>
          <p14:tracePt t="173086" x="3714750" y="5603875"/>
          <p14:tracePt t="173102" x="3778250" y="5603875"/>
          <p14:tracePt t="173119" x="3822700" y="5610225"/>
          <p14:tracePt t="173135" x="3883025" y="5610225"/>
          <p14:tracePt t="173153" x="3959225" y="5610225"/>
          <p14:tracePt t="173169" x="4013200" y="5610225"/>
          <p14:tracePt t="173186" x="4064000" y="5610225"/>
          <p14:tracePt t="173202" x="4156075" y="5610225"/>
          <p14:tracePt t="173219" x="4216400" y="5610225"/>
          <p14:tracePt t="173235" x="4276725" y="5610225"/>
          <p14:tracePt t="173251" x="4340225" y="5610225"/>
          <p14:tracePt t="173268" x="4375150" y="5610225"/>
          <p14:tracePt t="173285" x="4403725" y="5610225"/>
          <p14:tracePt t="173301" x="4438650" y="5610225"/>
          <p14:tracePt t="173318" x="4467225" y="5610225"/>
          <p14:tracePt t="173335" x="4483100" y="5610225"/>
          <p14:tracePt t="173352" x="4498975" y="5610225"/>
          <p14:tracePt t="173369" x="4511675" y="5610225"/>
          <p14:tracePt t="173385" x="4524375" y="5610225"/>
          <p14:tracePt t="173401" x="4537075" y="5610225"/>
          <p14:tracePt t="173418" x="4546600" y="5610225"/>
          <p14:tracePt t="173435" x="4568825" y="5610225"/>
          <p14:tracePt t="173452" x="4578350" y="5600700"/>
          <p14:tracePt t="173469" x="4591050" y="5600700"/>
          <p14:tracePt t="173486" x="4613275" y="5594350"/>
          <p14:tracePt t="173501" x="4622800" y="5594350"/>
          <p14:tracePt t="173519" x="4625975" y="5594350"/>
          <p14:tracePt t="174071" x="4645025" y="5594350"/>
          <p14:tracePt t="174077" x="4660900" y="5594350"/>
          <p14:tracePt t="174085" x="4686300" y="5594350"/>
          <p14:tracePt t="174101" x="4724400" y="5594350"/>
          <p14:tracePt t="174118" x="4768850" y="5594350"/>
          <p14:tracePt t="174135" x="4829175" y="5594350"/>
          <p14:tracePt t="174168" x="4911725" y="5594350"/>
          <p14:tracePt t="174170" x="4937125" y="5594350"/>
          <p14:tracePt t="174201" x="4994275" y="5594350"/>
          <p14:tracePt t="174218" x="5016500" y="5594350"/>
          <p14:tracePt t="174234" x="5038725" y="5594350"/>
          <p14:tracePt t="174251" x="5051425" y="5594350"/>
          <p14:tracePt t="174268" x="5067300" y="5594350"/>
          <p14:tracePt t="174284" x="5099050" y="5594350"/>
          <p14:tracePt t="174301" x="5121275" y="5594350"/>
          <p14:tracePt t="174318" x="5137150" y="5594350"/>
          <p14:tracePt t="174334" x="5175250" y="5594350"/>
          <p14:tracePt t="174351" x="5213350" y="5588000"/>
          <p14:tracePt t="174368" x="5251450" y="5581650"/>
          <p14:tracePt t="174384" x="5314950" y="5581650"/>
          <p14:tracePt t="174402" x="5343525" y="5581650"/>
          <p14:tracePt t="174419" x="5368925" y="5581650"/>
          <p14:tracePt t="174434" x="5378450" y="5581650"/>
          <p14:tracePt t="174451" x="5394325" y="5581650"/>
          <p14:tracePt t="174468" x="5410200" y="5581650"/>
          <p14:tracePt t="174484" x="5419725" y="5581650"/>
          <p14:tracePt t="174501" x="5429250" y="5581650"/>
          <p14:tracePt t="174518" x="5445125" y="5581650"/>
          <p14:tracePt t="174534" x="5448300" y="5581650"/>
          <p14:tracePt t="174551" x="5454650" y="5581650"/>
          <p14:tracePt t="174569" x="5457825" y="5581650"/>
          <p14:tracePt t="175844" x="5505450" y="5581650"/>
          <p14:tracePt t="175852" x="5572125" y="5581650"/>
          <p14:tracePt t="175859" x="5641975" y="5572125"/>
          <p14:tracePt t="175868" x="5711825" y="5562600"/>
          <p14:tracePt t="175884" x="5864225" y="5556250"/>
          <p14:tracePt t="175901" x="6105525" y="5546725"/>
          <p14:tracePt t="175918" x="6242050" y="5546725"/>
          <p14:tracePt t="175951" x="6562725" y="5546725"/>
          <p14:tracePt t="175985" x="6781800" y="5546725"/>
          <p14:tracePt t="176002" x="6965950" y="5546725"/>
          <p14:tracePt t="176018" x="7061200" y="5553075"/>
          <p14:tracePt t="176035" x="7178675" y="5559425"/>
          <p14:tracePt t="176051" x="7331075" y="5568950"/>
          <p14:tracePt t="176068" x="7404100" y="5575300"/>
          <p14:tracePt t="176084" x="7461250" y="5575300"/>
          <p14:tracePt t="176101" x="7524750" y="5581650"/>
          <p14:tracePt t="176118" x="7575550" y="5581650"/>
          <p14:tracePt t="176134" x="7635875" y="5581650"/>
          <p14:tracePt t="176151" x="7753350" y="5591175"/>
          <p14:tracePt t="176168" x="7813675" y="5597525"/>
          <p14:tracePt t="176184" x="7874000" y="5597525"/>
          <p14:tracePt t="176201" x="7943850" y="5597525"/>
          <p14:tracePt t="176218" x="7978775" y="5597525"/>
          <p14:tracePt t="176235" x="8016875" y="5597525"/>
          <p14:tracePt t="176251" x="8064500" y="5597525"/>
          <p14:tracePt t="176268" x="8086725" y="5597525"/>
          <p14:tracePt t="176285" x="8096250" y="5597525"/>
          <p14:tracePt t="176301" x="8115300" y="5597525"/>
          <p14:tracePt t="176318" x="8124825" y="5597525"/>
          <p14:tracePt t="176334" x="8134350" y="5597525"/>
          <p14:tracePt t="176352" x="8143875" y="5597525"/>
          <p14:tracePt t="176784" x="8137525" y="5597525"/>
          <p14:tracePt t="176793" x="8128000" y="5594350"/>
          <p14:tracePt t="176801" x="8115300" y="5588000"/>
          <p14:tracePt t="176818" x="8083550" y="5581650"/>
          <p14:tracePt t="176834" x="8048625" y="5565775"/>
          <p14:tracePt t="176851" x="8020050" y="5565775"/>
          <p14:tracePt t="176868" x="7997825" y="5565775"/>
          <p14:tracePt t="176901" x="7943850" y="5565775"/>
          <p14:tracePt t="176934" x="7912100" y="5565775"/>
          <p14:tracePt t="176951" x="7902575" y="5565775"/>
          <p14:tracePt t="176968" x="7896225" y="5565775"/>
          <p14:tracePt t="177028" x="7899400" y="5565775"/>
          <p14:tracePt t="177034" x="7905750" y="5565775"/>
          <p14:tracePt t="177042" x="7908925" y="5565775"/>
          <p14:tracePt t="177051" x="7918450" y="5565775"/>
          <p14:tracePt t="177068" x="7950200" y="5565775"/>
          <p14:tracePt t="177084" x="8010525" y="5565775"/>
          <p14:tracePt t="177101" x="8048625" y="5565775"/>
          <p14:tracePt t="177118" x="8099425" y="5565775"/>
          <p14:tracePt t="177134" x="8172450" y="5565775"/>
          <p14:tracePt t="177151" x="8223250" y="5559425"/>
          <p14:tracePt t="177168" x="8277225" y="5553075"/>
          <p14:tracePt t="177185" x="8385175" y="5537200"/>
          <p14:tracePt t="177202" x="8480425" y="5537200"/>
          <p14:tracePt t="177220" x="8566150" y="5530850"/>
          <p14:tracePt t="177235" x="8610600" y="5518150"/>
          <p14:tracePt t="177251" x="8648700" y="5511800"/>
          <p14:tracePt t="177268" x="8689975" y="5511800"/>
          <p14:tracePt t="177284" x="8753475" y="5499100"/>
          <p14:tracePt t="177301" x="8797925" y="5499100"/>
          <p14:tracePt t="177319" x="8845550" y="5492750"/>
          <p14:tracePt t="177335" x="8877300" y="5492750"/>
          <p14:tracePt t="177351" x="8886825" y="5492750"/>
          <p14:tracePt t="177369" x="8899525" y="5492750"/>
          <p14:tracePt t="177441" x="8893175" y="5492750"/>
          <p14:tracePt t="177447" x="8890000" y="5492750"/>
          <p14:tracePt t="177454" x="8877300" y="5492750"/>
          <p14:tracePt t="177468" x="8842375" y="5492750"/>
          <p14:tracePt t="177484" x="8797925" y="5492750"/>
          <p14:tracePt t="177501" x="8709025" y="5492750"/>
          <p14:tracePt t="177519" x="8464550" y="5508625"/>
          <p14:tracePt t="177534" x="8239125" y="5518150"/>
          <p14:tracePt t="177551" x="7969250" y="5546725"/>
          <p14:tracePt t="177568" x="7299325" y="5584825"/>
          <p14:tracePt t="177585" x="6772275" y="5629275"/>
          <p14:tracePt t="177603" x="6216650" y="5686425"/>
          <p14:tracePt t="177619" x="5330825" y="5772150"/>
          <p14:tracePt t="177636" x="4733925" y="5816600"/>
          <p14:tracePt t="177653" x="3730625" y="5832475"/>
          <p14:tracePt t="177670" x="3101975" y="5832475"/>
          <p14:tracePt t="177686" x="2565400" y="5832475"/>
          <p14:tracePt t="177702" x="1933575" y="5819775"/>
          <p14:tracePt t="177719" x="1241425" y="5781675"/>
          <p14:tracePt t="177736" x="781050" y="5743575"/>
          <p14:tracePt t="177753" x="190500" y="5683250"/>
          <p14:tracePt t="178531" x="12700" y="5638800"/>
          <p14:tracePt t="178538" x="38100" y="5638800"/>
          <p14:tracePt t="178552" x="98425" y="5632450"/>
          <p14:tracePt t="178568" x="180975" y="5626100"/>
          <p14:tracePt t="178584" x="257175" y="5610225"/>
          <p14:tracePt t="178602" x="330200" y="5610225"/>
          <p14:tracePt t="178617" x="358775" y="5610225"/>
          <p14:tracePt t="178652" x="381000" y="5610225"/>
          <p14:tracePt t="178685" x="406400" y="5610225"/>
          <p14:tracePt t="178701" x="434975" y="5610225"/>
          <p14:tracePt t="178718" x="463550" y="5610225"/>
          <p14:tracePt t="178734" x="485775" y="5610225"/>
          <p14:tracePt t="178751" x="546100" y="5610225"/>
          <p14:tracePt t="178768" x="584200" y="5610225"/>
          <p14:tracePt t="178784" x="606425" y="5597525"/>
          <p14:tracePt t="178801" x="635000" y="5597525"/>
          <p14:tracePt t="178818" x="644525" y="5597525"/>
          <p14:tracePt t="178834" x="654050" y="5597525"/>
          <p14:tracePt t="178868" x="663575" y="5597525"/>
          <p14:tracePt t="178884" x="679450" y="5597525"/>
          <p14:tracePt t="178901" x="688975" y="5597525"/>
          <p14:tracePt t="178918" x="692150" y="5597525"/>
          <p14:tracePt t="178934" x="701675" y="5597525"/>
          <p14:tracePt t="178951" x="717550" y="5597525"/>
          <p14:tracePt t="178968" x="733425" y="5597525"/>
          <p14:tracePt t="178984" x="742950" y="5603875"/>
          <p14:tracePt t="179001" x="758825" y="5603875"/>
          <p14:tracePt t="179018" x="768350" y="5610225"/>
          <p14:tracePt t="179034" x="784225" y="5616575"/>
          <p14:tracePt t="179051" x="803275" y="5616575"/>
          <p14:tracePt t="179068" x="812800" y="5619750"/>
          <p14:tracePt t="179084" x="835025" y="5619750"/>
          <p14:tracePt t="179101" x="854075" y="5626100"/>
          <p14:tracePt t="179118" x="882650" y="5629275"/>
          <p14:tracePt t="179134" x="898525" y="5635625"/>
          <p14:tracePt t="179151" x="923925" y="5641975"/>
          <p14:tracePt t="179167" x="939800" y="5641975"/>
          <p14:tracePt t="179184" x="949325" y="5641975"/>
          <p14:tracePt t="179201" x="965200" y="5641975"/>
          <p14:tracePt t="179217" x="974725" y="5641975"/>
          <p14:tracePt t="179234" x="990600" y="5641975"/>
          <p14:tracePt t="179268" x="993775" y="5641975"/>
          <p14:tracePt t="180547" x="1006475" y="5673725"/>
          <p14:tracePt t="180554" x="1025525" y="5734050"/>
          <p14:tracePt t="180568" x="1047750" y="5819775"/>
          <p14:tracePt t="180584" x="1063625" y="5892800"/>
          <p14:tracePt t="180601" x="1085850" y="5949950"/>
          <p14:tracePt t="180617" x="1092200" y="6003925"/>
          <p14:tracePt t="180634" x="1092200" y="6026150"/>
          <p14:tracePt t="180668" x="1092200" y="6076950"/>
          <p14:tracePt t="180701" x="1092200" y="6096000"/>
          <p14:tracePt t="180717" x="1092200" y="6115050"/>
          <p14:tracePt t="180734" x="1092200" y="6124575"/>
          <p14:tracePt t="180750" x="1092200" y="6130925"/>
          <p14:tracePt t="180767" x="1092200" y="6134100"/>
          <p14:tracePt t="180801" x="1092200" y="6140450"/>
          <p14:tracePt t="180818" x="1092200" y="6149975"/>
          <p14:tracePt t="180834" x="1092200" y="6165850"/>
          <p14:tracePt t="180850" x="1092200" y="6169025"/>
          <p14:tracePt t="180867" x="1092200" y="6175375"/>
          <p14:tracePt t="180924" x="1089025" y="6175375"/>
          <p14:tracePt t="180932" x="1082675" y="6178550"/>
          <p14:tracePt t="180938" x="1073150" y="6178550"/>
          <p14:tracePt t="180950" x="1069975" y="6184900"/>
          <p14:tracePt t="180968" x="1054100" y="6194425"/>
          <p14:tracePt t="180984" x="1044575" y="6197600"/>
          <p14:tracePt t="181001" x="1028700" y="6210300"/>
          <p14:tracePt t="181017" x="1000125" y="6219825"/>
          <p14:tracePt t="181034" x="984250" y="6219825"/>
          <p14:tracePt t="181051" x="965200" y="6226175"/>
          <p14:tracePt t="181067" x="949325" y="6232525"/>
          <p14:tracePt t="181084" x="939800" y="6232525"/>
          <p14:tracePt t="181101" x="923925" y="6235700"/>
          <p14:tracePt t="181117" x="911225" y="6235700"/>
          <p14:tracePt t="181134" x="901700" y="6242050"/>
          <p14:tracePt t="181151" x="889000" y="6242050"/>
          <p14:tracePt t="181167" x="869950" y="6242050"/>
          <p14:tracePt t="181184" x="860425" y="6245225"/>
          <p14:tracePt t="181202" x="844550" y="6251575"/>
          <p14:tracePt t="181217" x="835025" y="6251575"/>
          <p14:tracePt t="181234" x="822325" y="6251575"/>
          <p14:tracePt t="181251" x="809625" y="6251575"/>
          <p14:tracePt t="181268" x="796925" y="6251575"/>
          <p14:tracePt t="181284" x="787400" y="6251575"/>
          <p14:tracePt t="181302" x="765175" y="6251575"/>
          <p14:tracePt t="181317" x="755650" y="6251575"/>
          <p14:tracePt t="181334" x="746125" y="6251575"/>
          <p14:tracePt t="181352" x="727075" y="6251575"/>
          <p14:tracePt t="181384" x="720725" y="6251575"/>
          <p14:tracePt t="181480" x="720725" y="6261100"/>
          <p14:tracePt t="181516" x="717550" y="6261100"/>
          <p14:tracePt t="181794" x="755650" y="6238875"/>
          <p14:tracePt t="181801" x="806450" y="6213475"/>
          <p14:tracePt t="181818" x="908050" y="6153150"/>
          <p14:tracePt t="181834" x="1006475" y="6111875"/>
          <p14:tracePt t="181851" x="1209675" y="6048375"/>
          <p14:tracePt t="181868" x="1419225" y="5991225"/>
          <p14:tracePt t="181901" x="1857375" y="5946775"/>
          <p14:tracePt t="181934" x="2044700" y="5937250"/>
          <p14:tracePt t="181951" x="2101850" y="5937250"/>
          <p14:tracePt t="181967" x="2111375" y="5937250"/>
          <p14:tracePt t="181984" x="2120900" y="5937250"/>
          <p14:tracePt t="182029" x="2117725" y="5937250"/>
          <p14:tracePt t="182036" x="2114550" y="5937250"/>
          <p14:tracePt t="182051" x="2105025" y="5937250"/>
          <p14:tracePt t="182067" x="2089150" y="5937250"/>
          <p14:tracePt t="182084" x="2079625" y="5937250"/>
          <p14:tracePt t="182101" x="2051050" y="5927725"/>
          <p14:tracePt t="182117" x="2019300" y="5908675"/>
          <p14:tracePt t="182134" x="1997075" y="5895975"/>
          <p14:tracePt t="182151" x="1955800" y="5876925"/>
          <p14:tracePt t="182167" x="1933575" y="5870575"/>
          <p14:tracePt t="182184" x="1901825" y="5867400"/>
          <p14:tracePt t="182201" x="1854200" y="5848350"/>
          <p14:tracePt t="182217" x="1806575" y="5835650"/>
          <p14:tracePt t="182234" x="1743075" y="5819775"/>
          <p14:tracePt t="182251" x="1638300" y="5775325"/>
          <p14:tracePt t="182267" x="1581150" y="5746750"/>
          <p14:tracePt t="182284" x="1517650" y="5730875"/>
          <p14:tracePt t="182301" x="1412875" y="5686425"/>
          <p14:tracePt t="182317" x="1323975" y="5654675"/>
          <p14:tracePt t="182334" x="1238250" y="5638800"/>
          <p14:tracePt t="182351" x="1117600" y="5616575"/>
          <p14:tracePt t="182368" x="1035050" y="5616575"/>
          <p14:tracePt t="182384" x="949325" y="5616575"/>
          <p14:tracePt t="182401" x="898525" y="5616575"/>
          <p14:tracePt t="182417" x="860425" y="5616575"/>
          <p14:tracePt t="182433" x="819150" y="5616575"/>
          <p14:tracePt t="182451" x="749300" y="5616575"/>
          <p14:tracePt t="182468" x="688975" y="5616575"/>
          <p14:tracePt t="182484" x="625475" y="5626100"/>
          <p14:tracePt t="182500" x="593725" y="5632450"/>
          <p14:tracePt t="182517" x="577850" y="5635625"/>
          <p14:tracePt t="182534" x="565150" y="5648325"/>
          <p14:tracePt t="182550" x="552450" y="5648325"/>
          <p14:tracePt t="182567" x="539750" y="5651500"/>
          <p14:tracePt t="182584" x="533400" y="5651500"/>
          <p14:tracePt t="182600" x="533400" y="5661025"/>
          <p14:tracePt t="182617" x="533400" y="5667375"/>
          <p14:tracePt t="182633" x="533400" y="5686425"/>
          <p14:tracePt t="182650" x="536575" y="5695950"/>
          <p14:tracePt t="182667" x="552450" y="5705475"/>
          <p14:tracePt t="182683" x="565150" y="5721350"/>
          <p14:tracePt t="182700" x="574675" y="5737225"/>
          <p14:tracePt t="182717" x="593725" y="5746750"/>
          <p14:tracePt t="182734" x="625475" y="5762625"/>
          <p14:tracePt t="182750" x="635000" y="5768975"/>
          <p14:tracePt t="182767" x="657225" y="5768975"/>
          <p14:tracePt t="182784" x="682625" y="5775325"/>
          <p14:tracePt t="182801" x="698500" y="5778500"/>
          <p14:tracePt t="182817" x="714375" y="5778500"/>
          <p14:tracePt t="182834" x="730250" y="5791200"/>
          <p14:tracePt t="182850" x="739775" y="5791200"/>
          <p14:tracePt t="182867" x="742950" y="5791200"/>
          <p14:tracePt t="182884" x="749300" y="5791200"/>
          <p14:tracePt t="182901" x="765175" y="5791200"/>
          <p14:tracePt t="182917" x="774700" y="5791200"/>
          <p14:tracePt t="182934" x="787400" y="5791200"/>
          <p14:tracePt t="182950" x="796925" y="5791200"/>
          <p14:tracePt t="182968" x="812800" y="5791200"/>
          <p14:tracePt t="182983" x="838200" y="5791200"/>
          <p14:tracePt t="183001" x="860425" y="5791200"/>
          <p14:tracePt t="183017" x="876300" y="5791200"/>
          <p14:tracePt t="183034" x="892175" y="5791200"/>
          <p14:tracePt t="183051" x="901700" y="5794375"/>
          <p14:tracePt t="183067" x="917575" y="5800725"/>
          <p14:tracePt t="183084" x="930275" y="5803900"/>
          <p14:tracePt t="183298" x="984250" y="5803900"/>
          <p14:tracePt t="183308" x="1098550" y="5803900"/>
          <p14:tracePt t="183318" x="1260475" y="5822950"/>
          <p14:tracePt t="183334" x="1387475" y="5822950"/>
          <p14:tracePt t="183351" x="1511300" y="5822950"/>
          <p14:tracePt t="183368" x="1676400" y="5838825"/>
          <p14:tracePt t="183384" x="1762125" y="5845175"/>
          <p14:tracePt t="183401" x="1857375" y="5854700"/>
          <p14:tracePt t="183417" x="1965325" y="5880100"/>
          <p14:tracePt t="183434" x="2095500" y="5886450"/>
          <p14:tracePt t="183451" x="2146300" y="5886450"/>
          <p14:tracePt t="183468" x="2200275" y="5886450"/>
          <p14:tracePt t="183483" x="2222500" y="5886450"/>
          <p14:tracePt t="183500" x="2232025" y="5886450"/>
          <p14:tracePt t="183518" x="2247900" y="5886450"/>
          <p14:tracePt t="183533" x="2254250" y="5886450"/>
          <p14:tracePt t="183596" x="2254250" y="5880100"/>
          <p14:tracePt t="183603" x="2257425" y="5870575"/>
          <p14:tracePt t="183618" x="2270125" y="5861050"/>
          <p14:tracePt t="183633" x="2273300" y="5851525"/>
          <p14:tracePt t="183650" x="2279650" y="5835650"/>
          <p14:tracePt t="183668" x="2279650" y="5797550"/>
          <p14:tracePt t="183684" x="2279650" y="5775325"/>
          <p14:tracePt t="183701" x="2279650" y="5743575"/>
          <p14:tracePt t="183718" x="2279650" y="5705475"/>
          <p14:tracePt t="183734" x="2279650" y="5683250"/>
          <p14:tracePt t="183751" x="2279650" y="5661025"/>
          <p14:tracePt t="183768" x="2257425" y="5616575"/>
          <p14:tracePt t="183784" x="2247900" y="5594350"/>
          <p14:tracePt t="183801" x="2235200" y="5578475"/>
          <p14:tracePt t="183817" x="2222500" y="5562600"/>
          <p14:tracePt t="183833" x="2216150" y="5546725"/>
          <p14:tracePt t="183851" x="2200275" y="5543550"/>
          <p14:tracePt t="184067" x="2193925" y="5543550"/>
          <p14:tracePt t="184073" x="2190750" y="5549900"/>
          <p14:tracePt t="184083" x="2190750" y="5553075"/>
          <p14:tracePt t="184102" x="2190750" y="5568950"/>
          <p14:tracePt t="184117" x="2190750" y="5572125"/>
          <p14:tracePt t="184134" x="2190750" y="5578475"/>
          <p14:tracePt t="184151" x="2190750" y="5581650"/>
          <p14:tracePt t="184167" x="2190750" y="5594350"/>
          <p14:tracePt t="184201" x="2190750" y="5597525"/>
          <p14:tracePt t="184217" x="2190750" y="5603875"/>
          <p14:tracePt t="184822" x="2203450" y="5603875"/>
          <p14:tracePt t="184829" x="2212975" y="5603875"/>
          <p14:tracePt t="184836" x="2232025" y="5600700"/>
          <p14:tracePt t="184850" x="2254250" y="5600700"/>
          <p14:tracePt t="184867" x="2282825" y="5600700"/>
          <p14:tracePt t="184883" x="2298700" y="5600700"/>
          <p14:tracePt t="184900" x="2314575" y="5600700"/>
          <p14:tracePt t="184934" x="2333625" y="5600700"/>
          <p14:tracePt t="190145" x="2346325" y="5616575"/>
          <p14:tracePt t="190152" x="2359025" y="5629275"/>
          <p14:tracePt t="190166" x="2387600" y="5673725"/>
          <p14:tracePt t="190183" x="2413000" y="5715000"/>
          <p14:tracePt t="190200" x="2432050" y="5759450"/>
          <p14:tracePt t="190216" x="2463800" y="5810250"/>
          <p14:tracePt t="190250" x="2501900" y="5864225"/>
          <p14:tracePt t="190283" x="2530475" y="5889625"/>
          <p14:tracePt t="190300" x="2540000" y="5889625"/>
          <p14:tracePt t="190317" x="2555875" y="5889625"/>
          <p14:tracePt t="190333" x="2559050" y="5889625"/>
          <p14:tracePt t="190350" x="2574925" y="5876925"/>
          <p14:tracePt t="190367" x="2584450" y="5864225"/>
          <p14:tracePt t="190383" x="2597150" y="5848350"/>
          <p14:tracePt t="190400" x="2600325" y="5838825"/>
          <p14:tracePt t="190416" x="2609850" y="5816600"/>
          <p14:tracePt t="190433" x="2622550" y="5794375"/>
          <p14:tracePt t="190450" x="2622550" y="5784850"/>
          <p14:tracePt t="190467" x="2622550" y="5765800"/>
          <p14:tracePt t="190484" x="2622550" y="5756275"/>
          <p14:tracePt t="190501" x="2622550" y="5737225"/>
          <p14:tracePt t="190516" x="2609850" y="5724525"/>
          <p14:tracePt t="190533" x="2600325" y="5715000"/>
          <p14:tracePt t="190551" x="2559050" y="5692775"/>
          <p14:tracePt t="190566" x="2527300" y="5680075"/>
          <p14:tracePt t="190583" x="2482850" y="5667375"/>
          <p14:tracePt t="190600" x="2419350" y="5648325"/>
          <p14:tracePt t="190616" x="2381250" y="5648325"/>
          <p14:tracePt t="190633" x="2336800" y="5648325"/>
          <p14:tracePt t="190650" x="2298700" y="5648325"/>
          <p14:tracePt t="190666" x="2254250" y="5648325"/>
          <p14:tracePt t="190683" x="2216150" y="5648325"/>
          <p14:tracePt t="190700" x="2155825" y="5648325"/>
          <p14:tracePt t="190716" x="2117725" y="5648325"/>
          <p14:tracePt t="190733" x="2095500" y="5648325"/>
          <p14:tracePt t="190750" x="2076450" y="5648325"/>
          <p14:tracePt t="190766" x="2066925" y="5648325"/>
          <p14:tracePt t="190783" x="2057400" y="5648325"/>
          <p14:tracePt t="190800" x="2041525" y="5648325"/>
          <p14:tracePt t="190817" x="2041525" y="5654675"/>
          <p14:tracePt t="190833" x="2041525" y="5664200"/>
          <p14:tracePt t="190850" x="2044700" y="5680075"/>
          <p14:tracePt t="190866" x="2060575" y="5695950"/>
          <p14:tracePt t="190883" x="2098675" y="5708650"/>
          <p14:tracePt t="190900" x="2162175" y="5727700"/>
          <p14:tracePt t="190917" x="2200275" y="5740400"/>
          <p14:tracePt t="190933" x="2238375" y="5759450"/>
          <p14:tracePt t="190950" x="2301875" y="5778500"/>
          <p14:tracePt t="190966" x="2339975" y="5784850"/>
          <p14:tracePt t="190983" x="2368550" y="5791200"/>
          <p14:tracePt t="191000" x="2432050" y="5803900"/>
          <p14:tracePt t="191016" x="2476500" y="5803900"/>
          <p14:tracePt t="191033" x="2514600" y="5816600"/>
          <p14:tracePt t="191050" x="2578100" y="5816600"/>
          <p14:tracePt t="191066" x="2619375" y="5816600"/>
          <p14:tracePt t="191083" x="2651125" y="5816600"/>
          <p14:tracePt t="191099" x="2663825" y="5816600"/>
          <p14:tracePt t="191116" x="2673350" y="5816600"/>
          <p14:tracePt t="191134" x="2682875" y="5816600"/>
          <p14:tracePt t="191150" x="2717800" y="5816600"/>
          <p14:tracePt t="191166" x="2730500" y="5816600"/>
          <p14:tracePt t="191183" x="2762250" y="5816600"/>
          <p14:tracePt t="191200" x="2784475" y="5800725"/>
          <p14:tracePt t="191217" x="2794000" y="5797550"/>
          <p14:tracePt t="191233" x="2806700" y="5791200"/>
          <p14:tracePt t="191250" x="2819400" y="5778500"/>
          <p14:tracePt t="191266" x="2819400" y="5768975"/>
          <p14:tracePt t="191283" x="2819400" y="5746750"/>
          <p14:tracePt t="191300" x="2819400" y="5699125"/>
          <p14:tracePt t="191317" x="2819400" y="5670550"/>
          <p14:tracePt t="191333" x="2819400" y="5638800"/>
          <p14:tracePt t="191349" x="2809875" y="5607050"/>
          <p14:tracePt t="191366" x="2790825" y="5581650"/>
          <p14:tracePt t="191383" x="2768600" y="5565775"/>
          <p14:tracePt t="191400" x="2727325" y="5546725"/>
          <p14:tracePt t="191416" x="2701925" y="5527675"/>
          <p14:tracePt t="191434" x="2660650" y="5514975"/>
          <p14:tracePt t="191450" x="2638425" y="5514975"/>
          <p14:tracePt t="191467" x="2609850" y="5514975"/>
          <p14:tracePt t="191484" x="2552700" y="5502275"/>
          <p14:tracePt t="191500" x="2489200" y="5489575"/>
          <p14:tracePt t="191516" x="2406650" y="5483225"/>
          <p14:tracePt t="191533" x="2292350" y="5451475"/>
          <p14:tracePt t="191550" x="2241550" y="5451475"/>
          <p14:tracePt t="191566" x="2190750" y="5451475"/>
          <p14:tracePt t="191584" x="2120900" y="5445125"/>
          <p14:tracePt t="191600" x="2076450" y="5445125"/>
          <p14:tracePt t="191617" x="2038350" y="5445125"/>
          <p14:tracePt t="191634" x="1997075" y="5445125"/>
          <p14:tracePt t="191650" x="1987550" y="5445125"/>
          <p14:tracePt t="191666" x="1978025" y="5448300"/>
          <p14:tracePt t="191683" x="1968500" y="5467350"/>
          <p14:tracePt t="191699" x="1968500" y="5476875"/>
          <p14:tracePt t="191716" x="1981200" y="5499100"/>
          <p14:tracePt t="191734" x="2006600" y="5543550"/>
          <p14:tracePt t="191750" x="2025650" y="5565775"/>
          <p14:tracePt t="191766" x="2044700" y="5597525"/>
          <p14:tracePt t="191783" x="2057400" y="5619750"/>
          <p14:tracePt t="191800" x="2057400" y="5629275"/>
          <p14:tracePt t="191816" x="2057400" y="5638800"/>
          <p14:tracePt t="191833" x="2063750" y="5654675"/>
          <p14:tracePt t="191849" x="2070100" y="5664200"/>
          <p14:tracePt t="191866" x="2073275" y="5676900"/>
          <p14:tracePt t="191883" x="2089150" y="5689600"/>
          <p14:tracePt t="191900" x="2098675" y="5692775"/>
          <p14:tracePt t="191916" x="2108200" y="5699125"/>
          <p14:tracePt t="191933" x="2124075" y="5702300"/>
          <p14:tracePt t="191949" x="2152650" y="5715000"/>
          <p14:tracePt t="191966" x="2187575" y="5715000"/>
          <p14:tracePt t="191983" x="2276475" y="5743575"/>
          <p14:tracePt t="191999" x="2333625" y="5756275"/>
          <p14:tracePt t="192016" x="2368550" y="5762625"/>
          <p14:tracePt t="192033" x="2432050" y="5762625"/>
          <p14:tracePt t="192049" x="2466975" y="5762625"/>
          <p14:tracePt t="192066" x="2505075" y="5762625"/>
          <p14:tracePt t="192083" x="2584450" y="5743575"/>
          <p14:tracePt t="192099" x="2632075" y="5724525"/>
          <p14:tracePt t="192116" x="2682875" y="5711825"/>
          <p14:tracePt t="192133" x="2733675" y="5692775"/>
          <p14:tracePt t="192150" x="2755900" y="5683250"/>
          <p14:tracePt t="192166" x="2771775" y="5676900"/>
          <p14:tracePt t="192183" x="2787650" y="5676900"/>
          <p14:tracePt t="192240" x="2787650" y="5667375"/>
          <p14:tracePt t="192247" x="2787650" y="5661025"/>
          <p14:tracePt t="192254" x="2787650" y="5657850"/>
          <p14:tracePt t="192266" x="2784475" y="5651500"/>
          <p14:tracePt t="192283" x="2765425" y="5635625"/>
          <p14:tracePt t="192300" x="2740025" y="5619750"/>
          <p14:tracePt t="192316" x="2701925" y="5594350"/>
          <p14:tracePt t="192333" x="2603500" y="5534025"/>
          <p14:tracePt t="192350" x="2536825" y="5502275"/>
          <p14:tracePt t="192366" x="2457450" y="5464175"/>
          <p14:tracePt t="192383" x="2308225" y="5422900"/>
          <p14:tracePt t="192400" x="2222500" y="5400675"/>
          <p14:tracePt t="192418" x="2124075" y="5384800"/>
          <p14:tracePt t="192433" x="2041525" y="5384800"/>
          <p14:tracePt t="192450" x="1958975" y="5384800"/>
          <p14:tracePt t="192467" x="1860550" y="5384800"/>
          <p14:tracePt t="192483" x="1825625" y="5384800"/>
          <p14:tracePt t="192500" x="1793875" y="5387975"/>
          <p14:tracePt t="192517" x="1755775" y="5387975"/>
          <p14:tracePt t="192534" x="1739900" y="5387975"/>
          <p14:tracePt t="192550" x="1730375" y="5387975"/>
          <p14:tracePt t="192567" x="1701800" y="5394325"/>
          <p14:tracePt t="192583" x="1685925" y="5410200"/>
          <p14:tracePt t="192600" x="1676400" y="5413375"/>
          <p14:tracePt t="192617" x="1660525" y="5426075"/>
          <p14:tracePt t="192632" x="1647825" y="5429250"/>
          <p14:tracePt t="192650" x="1638300" y="5435600"/>
          <p14:tracePt t="192666" x="1622425" y="5445125"/>
          <p14:tracePt t="192683" x="1612900" y="5454650"/>
          <p14:tracePt t="192700" x="1600200" y="5464175"/>
          <p14:tracePt t="192716" x="1584325" y="5480050"/>
          <p14:tracePt t="192733" x="1574800" y="5489575"/>
          <p14:tracePt t="192750" x="1565275" y="5505450"/>
          <p14:tracePt t="192766" x="1552575" y="5540375"/>
          <p14:tracePt t="192783" x="1543050" y="5562600"/>
          <p14:tracePt t="192800" x="1543050" y="5584825"/>
          <p14:tracePt t="192817" x="1543050" y="5626100"/>
          <p14:tracePt t="192833" x="1543050" y="5648325"/>
          <p14:tracePt t="192850" x="1543050" y="5661025"/>
          <p14:tracePt t="192866" x="1543050" y="5676900"/>
          <p14:tracePt t="192883" x="1543050" y="5686425"/>
          <p14:tracePt t="192900" x="1555750" y="5705475"/>
          <p14:tracePt t="192917" x="1577975" y="5737225"/>
          <p14:tracePt t="192932" x="1600200" y="5749925"/>
          <p14:tracePt t="192949" x="1631950" y="5762625"/>
          <p14:tracePt t="192967" x="1673225" y="5788025"/>
          <p14:tracePt t="192983" x="1704975" y="5797550"/>
          <p14:tracePt t="193000" x="1749425" y="5813425"/>
          <p14:tracePt t="193017" x="1828800" y="5832475"/>
          <p14:tracePt t="193033" x="1895475" y="5854700"/>
          <p14:tracePt t="193049" x="1958975" y="5867400"/>
          <p14:tracePt t="193066" x="2038350" y="5873750"/>
          <p14:tracePt t="193082" x="2101850" y="5880100"/>
          <p14:tracePt t="193099" x="2159000" y="5880100"/>
          <p14:tracePt t="193117" x="2254250" y="5880100"/>
          <p14:tracePt t="193134" x="2327275" y="5880100"/>
          <p14:tracePt t="193150" x="2390775" y="5870575"/>
          <p14:tracePt t="193166" x="2489200" y="5848350"/>
          <p14:tracePt t="193183" x="2546350" y="5829300"/>
          <p14:tracePt t="193199" x="2600325" y="5819775"/>
          <p14:tracePt t="193216" x="2651125" y="5803900"/>
          <p14:tracePt t="193233" x="2667000" y="5791200"/>
          <p14:tracePt t="193249" x="2682875" y="5775325"/>
          <p14:tracePt t="193266" x="2698750" y="5749925"/>
          <p14:tracePt t="193283" x="2705100" y="5705475"/>
          <p14:tracePt t="193299" x="2705100" y="5673725"/>
          <p14:tracePt t="193316" x="2705100" y="5619750"/>
          <p14:tracePt t="193333" x="2695575" y="5588000"/>
          <p14:tracePt t="193350" x="2682875" y="5565775"/>
          <p14:tracePt t="193366" x="2660650" y="5537200"/>
          <p14:tracePt t="193383" x="2651125" y="5527675"/>
          <p14:tracePt t="193400" x="2641600" y="5518150"/>
          <p14:tracePt t="193416" x="2622550" y="5508625"/>
          <p14:tracePt t="193433" x="2613025" y="5508625"/>
          <p14:tracePt t="193450" x="2597150" y="5508625"/>
          <p14:tracePt t="193466" x="2587625" y="5508625"/>
          <p14:tracePt t="193483" x="2571750" y="5508625"/>
          <p14:tracePt t="193499" x="2562225" y="5508625"/>
          <p14:tracePt t="193516" x="2549525" y="5508625"/>
          <p14:tracePt t="193533" x="2540000" y="5508625"/>
          <p14:tracePt t="193550" x="2517775" y="5508625"/>
          <p14:tracePt t="193583" x="2514600" y="5508625"/>
          <p14:tracePt t="196002" x="2476500" y="5511800"/>
          <p14:tracePt t="196009" x="2403475" y="5530850"/>
          <p14:tracePt t="196017" x="2320925" y="5549900"/>
          <p14:tracePt t="196032" x="2146300" y="5594350"/>
          <p14:tracePt t="196049" x="1993900" y="5638800"/>
          <p14:tracePt t="196066" x="1657350" y="5797550"/>
          <p14:tracePt t="196099" x="1282700" y="6057900"/>
          <p14:tracePt t="196133" x="882650" y="6419850"/>
          <p14:tracePt t="196151" x="720725" y="6578600"/>
          <p14:tracePt t="196501" x="571500" y="6451600"/>
          <p14:tracePt t="196517" x="571500" y="6429375"/>
          <p14:tracePt t="196532" x="571500" y="6400800"/>
          <p14:tracePt t="196549" x="571500" y="6378575"/>
          <p14:tracePt t="196566" x="571500" y="6346825"/>
          <p14:tracePt t="196600" x="577850" y="6321425"/>
          <p14:tracePt t="196632" x="577850" y="6296025"/>
          <p14:tracePt t="196650" x="577850" y="6280150"/>
          <p14:tracePt t="196666" x="577850" y="6276975"/>
          <p14:tracePt t="196682" x="577850" y="6270625"/>
          <p14:tracePt t="196729" x="577850" y="6267450"/>
          <p14:tracePt t="196750" x="577850" y="6261100"/>
          <p14:tracePt t="196764" x="577850" y="6251575"/>
          <p14:tracePt t="196886" x="577850" y="6248400"/>
          <p14:tracePt t="197833" x="600075" y="6261100"/>
          <p14:tracePt t="197841" x="628650" y="6276975"/>
          <p14:tracePt t="197849" x="679450" y="6292850"/>
          <p14:tracePt t="197882" x="854075" y="6375400"/>
          <p14:tracePt t="197916" x="958850" y="6426200"/>
          <p14:tracePt t="197932" x="1028700" y="6445250"/>
          <p14:tracePt t="197949" x="1095375" y="6467475"/>
          <p14:tracePt t="197966" x="1158875" y="6480175"/>
          <p14:tracePt t="197983" x="1247775" y="6502400"/>
          <p14:tracePt t="198197" x="1857375" y="6486525"/>
          <p14:tracePt t="198204" x="1866900" y="6483350"/>
          <p14:tracePt t="198216" x="1870075" y="6477000"/>
          <p14:tracePt t="198232" x="1885950" y="6457950"/>
          <p14:tracePt t="198249" x="1895475" y="6451600"/>
          <p14:tracePt t="198266" x="1905000" y="6445250"/>
          <p14:tracePt t="198282" x="1927225" y="6442075"/>
          <p14:tracePt t="198299" x="1936750" y="6435725"/>
          <p14:tracePt t="198315" x="1952625" y="6426200"/>
          <p14:tracePt t="198332" x="2000250" y="6400800"/>
          <p14:tracePt t="198350" x="2047875" y="6388100"/>
          <p14:tracePt t="198365" x="2111375" y="6375400"/>
          <p14:tracePt t="198382" x="2212975" y="6346825"/>
          <p14:tracePt t="198399" x="2308225" y="6327775"/>
          <p14:tracePt t="198416" x="2425700" y="6311900"/>
          <p14:tracePt t="198432" x="2593975" y="6286500"/>
          <p14:tracePt t="198449" x="2733675" y="6270625"/>
          <p14:tracePt t="198465" x="2892425" y="6270625"/>
          <p14:tracePt t="198483" x="3133725" y="6276975"/>
          <p14:tracePt t="198499" x="3317875" y="6292850"/>
          <p14:tracePt t="198515" x="3457575" y="6311900"/>
          <p14:tracePt t="198533" x="3667125" y="6327775"/>
          <p14:tracePt t="198550" x="3794125" y="6337300"/>
          <p14:tracePt t="198566" x="3914775" y="6362700"/>
          <p14:tracePt t="198582" x="4048125" y="6388100"/>
          <p14:tracePt t="198599" x="4152900" y="6403975"/>
          <p14:tracePt t="198615" x="4229100" y="6416675"/>
          <p14:tracePt t="198632" x="4298950" y="6445250"/>
          <p14:tracePt t="198648" x="4330700" y="6454775"/>
          <p14:tracePt t="198666" x="4362450" y="6467475"/>
          <p14:tracePt t="198682" x="4378325" y="6480175"/>
          <p14:tracePt t="199195" x="4403725" y="6480175"/>
          <p14:tracePt t="199203" x="4429125" y="6480175"/>
          <p14:tracePt t="199216" x="4479925" y="6480175"/>
          <p14:tracePt t="199232" x="4524375" y="6480175"/>
          <p14:tracePt t="199249" x="4568825" y="6480175"/>
          <p14:tracePt t="199266" x="4600575" y="6480175"/>
          <p14:tracePt t="199299" x="4660900" y="6480175"/>
          <p14:tracePt t="199332" x="4752975" y="6480175"/>
          <p14:tracePt t="199349" x="4787900" y="6480175"/>
          <p14:tracePt t="199365" x="4835525" y="6480175"/>
          <p14:tracePt t="199383" x="4857750" y="6480175"/>
          <p14:tracePt t="199399" x="4886325" y="6480175"/>
          <p14:tracePt t="199416" x="4943475" y="6467475"/>
          <p14:tracePt t="199432" x="4981575" y="6457950"/>
          <p14:tracePt t="199449" x="5019675" y="6451600"/>
          <p14:tracePt t="199466" x="5067300" y="6445250"/>
          <p14:tracePt t="199482" x="5095875" y="6438900"/>
          <p14:tracePt t="199499" x="5124450" y="6438900"/>
          <p14:tracePt t="199515" x="5153025" y="6438900"/>
          <p14:tracePt t="199533" x="5175250" y="6438900"/>
          <p14:tracePt t="199550" x="5187950" y="6432550"/>
          <p14:tracePt t="199553" x="5200650" y="6419850"/>
          <p14:tracePt t="199566" x="5232400" y="6413500"/>
          <p14:tracePt t="199582" x="5260975" y="6403975"/>
          <p14:tracePt t="199599" x="5308600" y="6388100"/>
          <p14:tracePt t="199616" x="5368925" y="6378575"/>
          <p14:tracePt t="199632" x="5400675" y="6372225"/>
          <p14:tracePt t="199649" x="5429250" y="6372225"/>
          <p14:tracePt t="199665" x="5464175" y="6353175"/>
          <p14:tracePt t="199682" x="5492750" y="6353175"/>
          <p14:tracePt t="199700" x="5543550" y="6334125"/>
          <p14:tracePt t="199715" x="5581650" y="6321425"/>
          <p14:tracePt t="199732" x="5641975" y="6321425"/>
          <p14:tracePt t="199749" x="5692775" y="6321425"/>
          <p14:tracePt t="199766" x="5756275" y="6315075"/>
          <p14:tracePt t="199782" x="5778500" y="6315075"/>
          <p14:tracePt t="199798" x="5816600" y="6308725"/>
          <p14:tracePt t="199815" x="5886450" y="6283325"/>
          <p14:tracePt t="199832" x="5959475" y="6276975"/>
          <p14:tracePt t="199849" x="6054725" y="6267450"/>
          <p14:tracePt t="199865" x="6194425" y="6267450"/>
          <p14:tracePt t="199882" x="6257925" y="6261100"/>
          <p14:tracePt t="199898" x="6308725" y="6254750"/>
          <p14:tracePt t="199916" x="6362700" y="6248400"/>
          <p14:tracePt t="199932" x="6394450" y="6242050"/>
          <p14:tracePt t="199949" x="6442075" y="6229350"/>
          <p14:tracePt t="199965" x="6480175" y="6229350"/>
          <p14:tracePt t="199982" x="6508750" y="6229350"/>
          <p14:tracePt t="199999" x="6556375" y="6229350"/>
          <p14:tracePt t="200015" x="6578600" y="6229350"/>
          <p14:tracePt t="200032" x="6616700" y="6229350"/>
          <p14:tracePt t="200049" x="6664325" y="6229350"/>
          <p14:tracePt t="201254" x="6689725" y="6229350"/>
          <p14:tracePt t="201262" x="6715125" y="6229350"/>
          <p14:tracePt t="201270" x="6740525" y="6232525"/>
          <p14:tracePt t="201283" x="6778625" y="6232525"/>
          <p14:tracePt t="201298" x="6807200" y="6232525"/>
          <p14:tracePt t="201316" x="6829425" y="6232525"/>
          <p14:tracePt t="201348" x="6915150" y="6245225"/>
          <p14:tracePt t="201382" x="7013575" y="6264275"/>
          <p14:tracePt t="201399" x="7058025" y="6276975"/>
          <p14:tracePt t="201416" x="7080250" y="6276975"/>
          <p14:tracePt t="201432" x="7121525" y="6276975"/>
          <p14:tracePt t="201449" x="7131050" y="6276975"/>
          <p14:tracePt t="201465" x="7146925" y="6276975"/>
          <p14:tracePt t="201482" x="7159625" y="6276975"/>
          <p14:tracePt t="201499" x="7185025" y="6289675"/>
          <p14:tracePt t="201515" x="7213600" y="6292850"/>
          <p14:tracePt t="201532" x="7239000" y="6292850"/>
          <p14:tracePt t="201549" x="7254875" y="6292850"/>
          <p14:tracePt t="201565" x="7270750" y="6299200"/>
          <p14:tracePt t="201582" x="7286625" y="6299200"/>
          <p14:tracePt t="201599" x="7296150" y="6299200"/>
          <p14:tracePt t="201615" x="7312025" y="6299200"/>
          <p14:tracePt t="201633" x="7327900" y="6305550"/>
          <p14:tracePt t="201649" x="7337425" y="6308725"/>
          <p14:tracePt t="201665" x="7346950" y="6315075"/>
          <p14:tracePt t="201682" x="7366000" y="6315075"/>
          <p14:tracePt t="201699" x="7375525" y="6315075"/>
          <p14:tracePt t="201715" x="7385050" y="6315075"/>
          <p14:tracePt t="201732" x="7404100" y="6315075"/>
          <p14:tracePt t="201749" x="7416800" y="6315075"/>
          <p14:tracePt t="201765" x="7426325" y="6315075"/>
          <p14:tracePt t="201782" x="7439025" y="6315075"/>
          <p14:tracePt t="201799" x="7461250" y="6315075"/>
          <p14:tracePt t="201816" x="7477125" y="6315075"/>
          <p14:tracePt t="201832" x="7489825" y="6315075"/>
          <p14:tracePt t="201849" x="7505700" y="6315075"/>
          <p14:tracePt t="201865" x="7515225" y="6315075"/>
          <p14:tracePt t="201882" x="7531100" y="6315075"/>
          <p14:tracePt t="201899" x="7540625" y="6315075"/>
          <p14:tracePt t="201915" x="7556500" y="6315075"/>
          <p14:tracePt t="201932" x="7575550" y="6315075"/>
          <p14:tracePt t="201949" x="7591425" y="6315075"/>
          <p14:tracePt t="201966" x="7610475" y="6315075"/>
          <p14:tracePt t="201982" x="7620000" y="6315075"/>
          <p14:tracePt t="201999" x="7632700" y="6315075"/>
          <p14:tracePt t="202016" x="7645400" y="6318250"/>
          <p14:tracePt t="202031" x="7661275" y="6324600"/>
          <p14:tracePt t="202048" x="7670800" y="6330950"/>
          <p14:tracePt t="202065" x="7712075" y="6353175"/>
          <p14:tracePt t="202082" x="7734300" y="6359525"/>
          <p14:tracePt t="202099" x="7759700" y="6369050"/>
          <p14:tracePt t="202115" x="7791450" y="6375400"/>
          <p14:tracePt t="202132" x="7800975" y="6375400"/>
          <p14:tracePt t="202149" x="7810500" y="6375400"/>
          <p14:tracePt t="202165" x="7835900" y="6381750"/>
          <p14:tracePt t="202182" x="7848600" y="6381750"/>
          <p14:tracePt t="202199" x="7858125" y="6381750"/>
          <p14:tracePt t="202216" x="7877175" y="6381750"/>
          <p14:tracePt t="202231" x="7886700" y="6381750"/>
          <p14:tracePt t="202249" x="7896225" y="6381750"/>
          <p14:tracePt t="202265" x="7902575" y="6381750"/>
          <p14:tracePt t="202309" x="7905750" y="6381750"/>
          <p14:tracePt t="202330" x="7912100" y="6381750"/>
          <p14:tracePt t="202359" x="7915275" y="6381750"/>
          <p14:tracePt t="203157" x="7908925" y="6378575"/>
          <p14:tracePt t="203165" x="7896225" y="6372225"/>
          <p14:tracePt t="203173" x="7886700" y="6365875"/>
          <p14:tracePt t="203200" x="7864475" y="6365875"/>
          <p14:tracePt t="203233" x="7845425" y="6365875"/>
          <p14:tracePt t="203249" x="7835900" y="6365875"/>
          <p14:tracePt t="203293" x="7829550" y="6365875"/>
          <p14:tracePt t="203313" x="7826375" y="6365875"/>
          <p14:tracePt t="203335" x="7820025" y="6365875"/>
          <p14:tracePt t="203342" x="7816850" y="6365875"/>
          <p14:tracePt t="203356" x="7810500" y="6365875"/>
          <p14:tracePt t="203365" x="7807325" y="6365875"/>
          <p14:tracePt t="203382" x="7797800" y="6365875"/>
          <p14:tracePt t="203398" x="7775575" y="6365875"/>
          <p14:tracePt t="203415" x="7766050" y="6365875"/>
          <p14:tracePt t="203432" x="7756525" y="6365875"/>
          <p14:tracePt t="203449" x="7737475" y="6365875"/>
          <p14:tracePt t="203465" x="7727950" y="6365875"/>
          <p14:tracePt t="203482" x="7718425" y="6365875"/>
          <p14:tracePt t="203498" x="7677150" y="6365875"/>
          <p14:tracePt t="203515" x="7661275" y="6365875"/>
          <p14:tracePt t="203532" x="7651750" y="6369050"/>
          <p14:tracePt t="203549" x="7626350" y="6372225"/>
          <p14:tracePt t="203565" x="7616825" y="6372225"/>
          <p14:tracePt t="203582" x="7607300" y="6372225"/>
          <p14:tracePt t="203583" x="7594600" y="6372225"/>
          <p14:tracePt t="203599" x="7575550" y="6372225"/>
          <p14:tracePt t="203616" x="7559675" y="6372225"/>
          <p14:tracePt t="203633" x="7537450" y="6372225"/>
          <p14:tracePt t="203649" x="7496175" y="6372225"/>
          <p14:tracePt t="203665" x="7461250" y="6372225"/>
          <p14:tracePt t="203682" x="7432675" y="6372225"/>
          <p14:tracePt t="203699" x="7385050" y="6372225"/>
          <p14:tracePt t="203715" x="7362825" y="6372225"/>
          <p14:tracePt t="203732" x="7334250" y="6372225"/>
          <p14:tracePt t="203749" x="7292975" y="6372225"/>
          <p14:tracePt t="203765" x="7270750" y="6372225"/>
          <p14:tracePt t="203783" x="7229475" y="6372225"/>
          <p14:tracePt t="203798" x="7213600" y="6372225"/>
          <p14:tracePt t="203815" x="7200900" y="6372225"/>
          <p14:tracePt t="203833" x="7178675" y="6372225"/>
          <p14:tracePt t="203848" x="7169150" y="6372225"/>
          <p14:tracePt t="203865" x="7159625" y="6372225"/>
          <p14:tracePt t="203881" x="7150100" y="6372225"/>
          <p14:tracePt t="203899" x="7131050" y="6372225"/>
          <p14:tracePt t="203915" x="7121525" y="6372225"/>
          <p14:tracePt t="203932" x="7112000" y="6372225"/>
          <p14:tracePt t="203948" x="7096125" y="6372225"/>
          <p14:tracePt t="203965" x="7086600" y="6372225"/>
          <p14:tracePt t="203982" x="7070725" y="6372225"/>
          <p14:tracePt t="203999" x="7067550" y="6372225"/>
          <p14:tracePt t="204015" x="7061200" y="6372225"/>
          <p14:tracePt t="204031" x="7058025" y="6372225"/>
          <p14:tracePt t="205444" x="7096125" y="6378575"/>
          <p14:tracePt t="205451" x="7165975" y="6388100"/>
          <p14:tracePt t="205465" x="7308850" y="6413500"/>
          <p14:tracePt t="205482" x="7483475" y="6442075"/>
          <p14:tracePt t="205499" x="7680325" y="6480175"/>
          <p14:tracePt t="205515" x="7861300" y="6540500"/>
          <p14:tracePt t="205548" x="8032750" y="6578600"/>
          <p14:tracePt t="205581" x="8150225" y="6584950"/>
          <p14:tracePt t="205599" x="8172450" y="6584950"/>
          <p14:tracePt t="205615" x="8213725" y="6584950"/>
          <p14:tracePt t="205632" x="8258175" y="6584950"/>
          <p14:tracePt t="205648" x="8286750" y="6581775"/>
          <p14:tracePt t="205665" x="8343900" y="6562725"/>
          <p14:tracePt t="205681" x="8378825" y="6556375"/>
          <p14:tracePt t="205698" x="8404225" y="6550025"/>
          <p14:tracePt t="205715" x="8423275" y="6546850"/>
          <p14:tracePt t="205732" x="8439150" y="6534150"/>
          <p14:tracePt t="205748" x="8448675" y="6524625"/>
          <p14:tracePt t="205765" x="8464550" y="6515100"/>
          <p14:tracePt t="205781" x="8474075" y="6508750"/>
          <p14:tracePt t="205798" x="8486775" y="6499225"/>
          <p14:tracePt t="205815" x="8489950" y="6483350"/>
          <p14:tracePt t="205832" x="8496300" y="6473825"/>
          <p14:tracePt t="205848" x="8496300" y="6454775"/>
          <p14:tracePt t="205865" x="8496300" y="6419850"/>
          <p14:tracePt t="205881" x="8496300" y="6391275"/>
          <p14:tracePt t="205898" x="8496300" y="6369050"/>
          <p14:tracePt t="205915" x="8496300" y="6350000"/>
          <p14:tracePt t="205931" x="8496300" y="6340475"/>
          <p14:tracePt t="205948" x="8496300" y="6330950"/>
          <p14:tracePt t="205965" x="8496300" y="6308725"/>
          <p14:tracePt t="205982" x="8496300" y="6305550"/>
          <p14:tracePt t="205999" x="8496300" y="6299200"/>
          <p14:tracePt t="206035" x="8496300" y="6296025"/>
          <p14:tracePt t="207746" x="8385175" y="6270625"/>
          <p14:tracePt t="207753" x="8270875" y="6251575"/>
          <p14:tracePt t="207765" x="8156575" y="6242050"/>
          <p14:tracePt t="207782" x="7731125" y="6219825"/>
          <p14:tracePt t="207798" x="7356475" y="6219825"/>
          <p14:tracePt t="207815" x="6886575" y="6232525"/>
          <p14:tracePt t="207848" x="5505450" y="6473825"/>
          <p14:tracePt t="207882" x="4737100" y="6680200"/>
          <p14:tracePt t="208173" x="4540250" y="6559550"/>
          <p14:tracePt t="208181" x="4295775" y="6445250"/>
          <p14:tracePt t="208187" x="4003675" y="6305550"/>
          <p14:tracePt t="208199" x="3711575" y="6169025"/>
          <p14:tracePt t="208215" x="2952750" y="5895975"/>
          <p14:tracePt t="208232" x="2517775" y="5803900"/>
          <p14:tracePt t="208250" x="2066925" y="5778500"/>
          <p14:tracePt t="208265" x="1425575" y="5848350"/>
          <p14:tracePt t="208282" x="1152525" y="5911850"/>
          <p14:tracePt t="208299" x="936625" y="5975350"/>
          <p14:tracePt t="208315" x="701675" y="6029325"/>
          <p14:tracePt t="208331" x="539750" y="6064250"/>
          <p14:tracePt t="208348" x="400050" y="6083300"/>
          <p14:tracePt t="208365" x="222250" y="6108700"/>
          <p14:tracePt t="208381" x="92075" y="6134100"/>
          <p14:tracePt t="208398" x="6350" y="6149975"/>
          <p14:tracePt t="208671" x="34925" y="6486525"/>
          <p14:tracePt t="210987" x="2308225" y="6645275"/>
          <p14:tracePt t="210999" x="2482850" y="6654800"/>
          <p14:tracePt t="211015" x="2800350" y="6677025"/>
          <p14:tracePt t="211031" x="3340100" y="6724650"/>
          <p14:tracePt t="211049" x="3708400" y="6759575"/>
          <p14:tracePt t="211081" x="4391025" y="6759575"/>
          <p14:tracePt t="211115" x="4873625" y="6727825"/>
          <p14:tracePt t="211132" x="4968875" y="6711950"/>
          <p14:tracePt t="211148" x="5045075" y="6696075"/>
          <p14:tracePt t="211164" x="5099050" y="6683375"/>
          <p14:tracePt t="211181" x="5146675" y="6683375"/>
          <p14:tracePt t="211198" x="5156200" y="6683375"/>
          <p14:tracePt t="211214" x="5162550" y="6683375"/>
          <p14:tracePt t="211248" x="5172075" y="6683375"/>
          <p14:tracePt t="211265" x="5194300" y="66960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785813" y="5286375"/>
            <a:ext cx="314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Salpichroa origanifolia</a:t>
            </a:r>
          </a:p>
        </p:txBody>
      </p:sp>
      <p:pic>
        <p:nvPicPr>
          <p:cNvPr id="21507" name="Picture 6" descr="Salpichroa_origanifo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917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martianez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21050"/>
            <a:ext cx="471487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9"/>
    </mc:Choice>
    <mc:Fallback>
      <p:transition spd="slow" advTm="4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696" x="6324600" y="4216400"/>
          <p14:tracePt t="3702" x="6232525" y="4235450"/>
          <p14:tracePt t="3712" x="6118225" y="4254500"/>
          <p14:tracePt t="3729" x="5918200" y="4302125"/>
          <p14:tracePt t="3745" x="5616575" y="4365625"/>
          <p14:tracePt t="3762" x="5419725" y="4432300"/>
          <p14:tracePt t="3796" x="4953000" y="4679950"/>
          <p14:tracePt t="3830" x="4578350" y="4873625"/>
          <p14:tracePt t="3846" x="4476750" y="4924425"/>
          <p14:tracePt t="3863" x="4384675" y="4981575"/>
          <p14:tracePt t="3878" x="4314825" y="5019675"/>
          <p14:tracePt t="3895" x="4238625" y="5067300"/>
          <p14:tracePt t="3912" x="4191000" y="5102225"/>
          <p14:tracePt t="3930" x="4121150" y="5156200"/>
          <p14:tracePt t="3946" x="4086225" y="5207000"/>
          <p14:tracePt t="3962" x="4054475" y="5254625"/>
          <p14:tracePt t="3979" x="4016375" y="5289550"/>
          <p14:tracePt t="3995" x="4000500" y="5308600"/>
          <p14:tracePt t="4012" x="3994150" y="5311775"/>
          <p14:tracePt t="4250" x="3914775" y="5280025"/>
          <p14:tracePt t="4258" x="3810000" y="5232400"/>
          <p14:tracePt t="4264" x="3654425" y="5175250"/>
          <p14:tracePt t="4279" x="3305175" y="5080000"/>
          <p14:tracePt t="4296" x="2921000" y="5006975"/>
          <p14:tracePt t="4313" x="2543175" y="4943475"/>
          <p14:tracePt t="4329" x="2133600" y="4911725"/>
          <p14:tracePt t="4346" x="1927225" y="4895850"/>
          <p14:tracePt t="4362" x="1711325" y="4876800"/>
          <p14:tracePt t="4379" x="1482725" y="4876800"/>
          <p14:tracePt t="4395" x="1343025" y="4876800"/>
          <p14:tracePt t="4412" x="1225550" y="4889500"/>
          <p14:tracePt t="4429" x="1082675" y="4911725"/>
          <p14:tracePt t="4445" x="1012825" y="4943475"/>
          <p14:tracePt t="4462" x="965200" y="4975225"/>
          <p14:tracePt t="4478" x="901700" y="5016500"/>
          <p14:tracePt t="4495" x="876300" y="5048250"/>
          <p14:tracePt t="4512" x="850900" y="5070475"/>
          <p14:tracePt t="4528" x="812800" y="5121275"/>
          <p14:tracePt t="4545" x="800100" y="5146675"/>
          <p14:tracePt t="4562" x="790575" y="5168900"/>
          <p14:tracePt t="4579" x="765175" y="5213350"/>
          <p14:tracePt t="4595" x="765175" y="5232400"/>
          <p14:tracePt t="4612" x="765175" y="5248275"/>
          <p14:tracePt t="4628" x="765175" y="5270500"/>
          <p14:tracePt t="4645" x="765175" y="5280025"/>
          <p14:tracePt t="4662" x="765175" y="5289550"/>
          <p14:tracePt t="4678" x="765175" y="5308600"/>
          <p14:tracePt t="4695" x="765175" y="5314950"/>
          <p14:tracePt t="4728" x="781050" y="5314950"/>
          <p14:tracePt t="4745" x="790575" y="5314950"/>
          <p14:tracePt t="4762" x="800100" y="5314950"/>
          <p14:tracePt t="4778" x="822325" y="5311775"/>
          <p14:tracePt t="4796" x="844550" y="5295900"/>
          <p14:tracePt t="4812" x="854075" y="5280025"/>
          <p14:tracePt t="4828" x="873125" y="5238750"/>
          <p14:tracePt t="4845" x="889000" y="5213350"/>
          <p14:tracePt t="4861" x="901700" y="5197475"/>
          <p14:tracePt t="4878" x="901700" y="5172075"/>
          <p14:tracePt t="4895" x="901700" y="5162550"/>
          <p14:tracePt t="4912" x="901700" y="5153025"/>
          <p14:tracePt t="4929" x="882650" y="5137150"/>
          <p14:tracePt t="4946" x="873125" y="5127625"/>
          <p14:tracePt t="4963" x="860425" y="5111750"/>
          <p14:tracePt t="4979" x="847725" y="5095875"/>
          <p14:tracePt t="4996" x="831850" y="5086350"/>
          <p14:tracePt t="5013" x="819150" y="5086350"/>
          <p14:tracePt t="5029" x="809625" y="5086350"/>
          <p14:tracePt t="5046" x="800100" y="5086350"/>
          <p14:tracePt t="5064" x="777875" y="5086350"/>
          <p14:tracePt t="5079" x="768350" y="5086350"/>
          <p14:tracePt t="5095" x="758825" y="5086350"/>
          <p14:tracePt t="5099" x="755650" y="5092700"/>
          <p14:tracePt t="5111" x="749300" y="5092700"/>
          <p14:tracePt t="5128" x="730250" y="5105400"/>
          <p14:tracePt t="5145" x="717550" y="5114925"/>
          <p14:tracePt t="5162" x="704850" y="5124450"/>
          <p14:tracePt t="5179" x="698500" y="5133975"/>
          <p14:tracePt t="5196" x="698500" y="5143500"/>
          <p14:tracePt t="5212" x="698500" y="5149850"/>
          <p14:tracePt t="5229" x="698500" y="5159375"/>
          <p14:tracePt t="5245" x="698500" y="5162550"/>
          <p14:tracePt t="5262" x="711200" y="5162550"/>
          <p14:tracePt t="5279" x="727075" y="5162550"/>
          <p14:tracePt t="5296" x="755650" y="5162550"/>
          <p14:tracePt t="5313" x="781050" y="5162550"/>
          <p14:tracePt t="5329" x="796925" y="5162550"/>
          <p14:tracePt t="5345" x="806450" y="5162550"/>
          <p14:tracePt t="5362" x="822325" y="5162550"/>
          <p14:tracePt t="5378" x="831850" y="5162550"/>
          <p14:tracePt t="5726" x="835025" y="5168900"/>
          <p14:tracePt t="5733" x="847725" y="5168900"/>
          <p14:tracePt t="5745" x="850900" y="5172075"/>
          <p14:tracePt t="5762" x="866775" y="5172075"/>
          <p14:tracePt t="5779" x="876300" y="5178425"/>
          <p14:tracePt t="5795" x="885825" y="5178425"/>
          <p14:tracePt t="5811" x="904875" y="5181600"/>
          <p14:tracePt t="5845" x="917575" y="5181600"/>
          <p14:tracePt t="5895" x="920750" y="5181600"/>
          <p14:tracePt t="5927" x="927100" y="5181600"/>
          <p14:tracePt t="5933" x="930275" y="5181600"/>
          <p14:tracePt t="5945" x="936625" y="5181600"/>
          <p14:tracePt t="5961" x="955675" y="5181600"/>
          <p14:tracePt t="5978" x="965200" y="5181600"/>
          <p14:tracePt t="5995" x="974725" y="5181600"/>
          <p14:tracePt t="6012" x="1016000" y="5181600"/>
          <p14:tracePt t="6028" x="1044575" y="5181600"/>
          <p14:tracePt t="6045" x="1089025" y="5203825"/>
          <p14:tracePt t="6062" x="1171575" y="5222875"/>
          <p14:tracePt t="6078" x="1254125" y="5232400"/>
          <p14:tracePt t="6095" x="1349375" y="5238750"/>
          <p14:tracePt t="6112" x="1428750" y="5267325"/>
          <p14:tracePt t="6128" x="1460500" y="5267325"/>
          <p14:tracePt t="6145" x="1482725" y="5273675"/>
          <p14:tracePt t="6162" x="1498600" y="5286375"/>
          <p14:tracePt t="6178" x="1508125" y="5292725"/>
          <p14:tracePt t="6196" x="1527175" y="5292725"/>
          <p14:tracePt t="6282" x="1520825" y="5292725"/>
          <p14:tracePt t="6289" x="1514475" y="5292725"/>
          <p14:tracePt t="6296" x="1511300" y="5292725"/>
          <p14:tracePt t="6312" x="1501775" y="5295900"/>
          <p14:tracePt t="6328" x="1492250" y="5305425"/>
          <p14:tracePt t="6346" x="1454150" y="5330825"/>
          <p14:tracePt t="6362" x="1431925" y="5340350"/>
          <p14:tracePt t="6378" x="1400175" y="5353050"/>
          <p14:tracePt t="6396" x="1365250" y="5378450"/>
          <p14:tracePt t="6412" x="1336675" y="5378450"/>
          <p14:tracePt t="6428" x="1314450" y="5378450"/>
          <p14:tracePt t="6446" x="1260475" y="5378450"/>
          <p14:tracePt t="6462" x="1200150" y="5378450"/>
          <p14:tracePt t="6478" x="1139825" y="5378450"/>
          <p14:tracePt t="6495" x="1054100" y="5378450"/>
          <p14:tracePt t="6511" x="1009650" y="5378450"/>
          <p14:tracePt t="6528" x="981075" y="5378450"/>
          <p14:tracePt t="6545" x="939800" y="5384800"/>
          <p14:tracePt t="6562" x="911225" y="5387975"/>
          <p14:tracePt t="6578" x="901700" y="5394325"/>
          <p14:tracePt t="6595" x="885825" y="5403850"/>
          <p14:tracePt t="6611" x="876300" y="5413375"/>
          <p14:tracePt t="6628" x="860425" y="5429250"/>
          <p14:tracePt t="6645" x="854075" y="5445125"/>
          <p14:tracePt t="6661" x="854075" y="5454650"/>
          <p14:tracePt t="6678" x="854075" y="5464175"/>
          <p14:tracePt t="6695" x="876300" y="5505450"/>
          <p14:tracePt t="6712" x="898525" y="5527675"/>
          <p14:tracePt t="6729" x="933450" y="5562600"/>
          <p14:tracePt t="6745" x="962025" y="5603875"/>
          <p14:tracePt t="6761" x="993775" y="5622925"/>
          <p14:tracePt t="6778" x="1003300" y="5632450"/>
          <p14:tracePt t="6795" x="1031875" y="5648325"/>
          <p14:tracePt t="6812" x="1047750" y="5664200"/>
          <p14:tracePt t="6828" x="1057275" y="5670550"/>
          <p14:tracePt t="6845" x="1063625" y="5670550"/>
          <p14:tracePt t="8136" x="1085850" y="5676900"/>
          <p14:tracePt t="8142" x="1111250" y="5683250"/>
          <p14:tracePt t="8150" x="1149350" y="5689600"/>
          <p14:tracePt t="8162" x="1174750" y="5695950"/>
          <p14:tracePt t="8179" x="1250950" y="5715000"/>
          <p14:tracePt t="8195" x="1295400" y="5737225"/>
          <p14:tracePt t="8228" x="1403350" y="5749925"/>
          <p14:tracePt t="8261" x="1454150" y="5753100"/>
          <p14:tracePt t="8278" x="1489075" y="5759450"/>
          <p14:tracePt t="8294" x="1517650" y="5759450"/>
          <p14:tracePt t="8312" x="1539875" y="5765800"/>
          <p14:tracePt t="8328" x="1603375" y="5765800"/>
          <p14:tracePt t="8345" x="1654175" y="5765800"/>
          <p14:tracePt t="8362" x="1714500" y="5765800"/>
          <p14:tracePt t="8378" x="1793875" y="5765800"/>
          <p14:tracePt t="8394" x="1838325" y="5762625"/>
          <p14:tracePt t="8412" x="1873250" y="5762625"/>
          <p14:tracePt t="8429" x="1936750" y="5756275"/>
          <p14:tracePt t="8446" x="1981200" y="5756275"/>
          <p14:tracePt t="8462" x="2025650" y="5756275"/>
          <p14:tracePt t="8479" x="2085975" y="5756275"/>
          <p14:tracePt t="8496" x="2108200" y="5756275"/>
          <p14:tracePt t="8512" x="2136775" y="5756275"/>
          <p14:tracePt t="8529" x="2159000" y="5756275"/>
          <p14:tracePt t="8545" x="2168525" y="5756275"/>
          <p14:tracePt t="8562" x="2178050" y="5756275"/>
          <p14:tracePt t="8578" x="2197100" y="5756275"/>
          <p14:tracePt t="8595" x="2206625" y="5756275"/>
          <p14:tracePt t="8677" x="2212975" y="5756275"/>
          <p14:tracePt t="8692" x="2219325" y="5756275"/>
          <p14:tracePt t="8698" x="2222500" y="5756275"/>
          <p14:tracePt t="8711" x="2228850" y="5756275"/>
          <p14:tracePt t="8729" x="2260600" y="5746750"/>
          <p14:tracePt t="8746" x="2282825" y="5746750"/>
          <p14:tracePt t="8763" x="2327275" y="5746750"/>
          <p14:tracePt t="8778" x="2365375" y="5746750"/>
          <p14:tracePt t="8795" x="2387600" y="5746750"/>
          <p14:tracePt t="8812" x="2428875" y="5746750"/>
          <p14:tracePt t="8828" x="2451100" y="5746750"/>
          <p14:tracePt t="8845" x="2495550" y="5746750"/>
          <p14:tracePt t="8862" x="2571750" y="5746750"/>
          <p14:tracePt t="8878" x="2632075" y="5746750"/>
          <p14:tracePt t="8895" x="2692400" y="5746750"/>
          <p14:tracePt t="8912" x="2762250" y="5746750"/>
          <p14:tracePt t="8928" x="2806700" y="5746750"/>
          <p14:tracePt t="8945" x="2835275" y="5746750"/>
          <p14:tracePt t="8962" x="2898775" y="5746750"/>
          <p14:tracePt t="8978" x="2940050" y="5746750"/>
          <p14:tracePt t="8995" x="3000375" y="5746750"/>
          <p14:tracePt t="9012" x="3073400" y="5746750"/>
          <p14:tracePt t="9028" x="3124200" y="5746750"/>
          <p14:tracePt t="9045" x="3152775" y="5746750"/>
          <p14:tracePt t="9062" x="3178175" y="5746750"/>
          <p14:tracePt t="9078" x="3184525" y="5746750"/>
          <p14:tracePt t="9112" x="3187700" y="5746750"/>
          <p14:tracePt t="9128" x="3194050" y="5746750"/>
          <p14:tracePt t="9145" x="3203575" y="5746750"/>
          <p14:tracePt t="9161" x="3244850" y="5746750"/>
          <p14:tracePt t="9178" x="3273425" y="5727700"/>
          <p14:tracePt t="9195" x="3305175" y="5721350"/>
          <p14:tracePt t="9211" x="3346450" y="5715000"/>
          <p14:tracePt t="9228" x="3365500" y="5715000"/>
          <p14:tracePt t="9245" x="3387725" y="5715000"/>
          <p14:tracePt t="9261" x="3444875" y="5715000"/>
          <p14:tracePt t="9278" x="3505200" y="5715000"/>
          <p14:tracePt t="9295" x="3575050" y="5708650"/>
          <p14:tracePt t="9312" x="3679825" y="5708650"/>
          <p14:tracePt t="9328" x="3740150" y="5708650"/>
          <p14:tracePt t="9345" x="3778250" y="5702300"/>
          <p14:tracePt t="9361" x="3838575" y="5702300"/>
          <p14:tracePt t="9378" x="3876675" y="5702300"/>
          <p14:tracePt t="9395" x="3898900" y="5702300"/>
          <p14:tracePt t="9411" x="3933825" y="5702300"/>
          <p14:tracePt t="9428" x="3946525" y="5702300"/>
          <p14:tracePt t="9445" x="3956050" y="5702300"/>
          <p14:tracePt t="9461" x="3971925" y="5702300"/>
          <p14:tracePt t="9568" x="3965575" y="5702300"/>
          <p14:tracePt t="9575" x="3959225" y="5695950"/>
          <p14:tracePt t="9583" x="3956050" y="5695950"/>
          <p14:tracePt t="9595" x="3949700" y="5692775"/>
          <p14:tracePt t="9612" x="3930650" y="5686425"/>
          <p14:tracePt t="9628" x="3898900" y="5680075"/>
          <p14:tracePt t="9645" x="3870325" y="5667375"/>
          <p14:tracePt t="9647" x="3841750" y="5661025"/>
          <p14:tracePt t="9661" x="3778250" y="5648325"/>
          <p14:tracePt t="9678" x="3711575" y="5648325"/>
          <p14:tracePt t="9695" x="3629025" y="5648325"/>
          <p14:tracePt t="9711" x="3498850" y="5638800"/>
          <p14:tracePt t="9728" x="3340100" y="5638800"/>
          <p14:tracePt t="9745" x="3190875" y="5638800"/>
          <p14:tracePt t="9761" x="2990850" y="5661025"/>
          <p14:tracePt t="9778" x="2860675" y="5680075"/>
          <p14:tracePt t="9796" x="2740025" y="5692775"/>
          <p14:tracePt t="9812" x="2686050" y="5702300"/>
          <p14:tracePt t="9828" x="2647950" y="5702300"/>
          <p14:tracePt t="9845" x="2625725" y="5702300"/>
          <p14:tracePt t="9861" x="2587625" y="5702300"/>
          <p14:tracePt t="9878" x="2565400" y="5702300"/>
          <p14:tracePt t="9895" x="2555875" y="5702300"/>
          <p14:tracePt t="9911" x="2533650" y="5702300"/>
          <p14:tracePt t="9928" x="2524125" y="5702300"/>
          <p14:tracePt t="9945" x="2514600" y="5702300"/>
          <p14:tracePt t="9978" x="2527300" y="5702300"/>
          <p14:tracePt t="9995" x="2597150" y="5702300"/>
          <p14:tracePt t="10011" x="2657475" y="5702300"/>
          <p14:tracePt t="10028" x="2708275" y="5702300"/>
          <p14:tracePt t="10045" x="2787650" y="5702300"/>
          <p14:tracePt t="10061" x="2838450" y="5702300"/>
          <p14:tracePt t="10078" x="2946400" y="5689600"/>
          <p14:tracePt t="10095" x="3222625" y="5661025"/>
          <p14:tracePt t="10112" x="3429000" y="5641975"/>
          <p14:tracePt t="10128" x="3648075" y="5622925"/>
          <p14:tracePt t="10146" x="3838575" y="5572125"/>
          <p14:tracePt t="10162" x="3946525" y="5537200"/>
          <p14:tracePt t="10178" x="4092575" y="5492750"/>
          <p14:tracePt t="10195" x="4308475" y="5400675"/>
          <p14:tracePt t="10211" x="4527550" y="5353050"/>
          <p14:tracePt t="10228" x="4756150" y="5314950"/>
          <p14:tracePt t="10245" x="5051425" y="5314950"/>
          <p14:tracePt t="10261" x="5137150" y="5314950"/>
          <p14:tracePt t="10278" x="5175250" y="5330825"/>
          <p14:tracePt t="10294" x="5178425" y="5337175"/>
          <p14:tracePt t="10574" x="5226050" y="5343525"/>
          <p14:tracePt t="10580" x="5295900" y="5353050"/>
          <p14:tracePt t="10594" x="5470525" y="5378450"/>
          <p14:tracePt t="10611" x="5654675" y="5397500"/>
          <p14:tracePt t="10628" x="5807075" y="5426075"/>
          <p14:tracePt t="10645" x="6048375" y="5451475"/>
          <p14:tracePt t="10661" x="6175375" y="5451475"/>
          <p14:tracePt t="10678" x="6257925" y="5451475"/>
          <p14:tracePt t="10679" x="6283325" y="5451475"/>
          <p14:tracePt t="10694" x="6343650" y="5451475"/>
          <p14:tracePt t="10712" x="6397625" y="5441950"/>
          <p14:tracePt t="10728" x="6426200" y="5441950"/>
          <p14:tracePt t="10745" x="6442075" y="5441950"/>
          <p14:tracePt t="10761" x="6445250" y="5435600"/>
          <p14:tracePt t="10796" x="6445250" y="5426075"/>
          <p14:tracePt t="10816" x="6438900" y="5426075"/>
          <p14:tracePt t="10828" x="6432550" y="5426075"/>
          <p14:tracePt t="10845" x="6413500" y="5426075"/>
          <p14:tracePt t="10861" x="6397625" y="5426075"/>
          <p14:tracePt t="10878" x="6375400" y="5419725"/>
          <p14:tracePt t="10895" x="6311900" y="5400675"/>
          <p14:tracePt t="10911" x="6248400" y="5394325"/>
          <p14:tracePt t="10927" x="6203950" y="5387975"/>
          <p14:tracePt t="10945" x="6143625" y="5387975"/>
          <p14:tracePt t="10961" x="6105525" y="5387975"/>
          <p14:tracePt t="10978" x="6083300" y="5387975"/>
          <p14:tracePt t="10994" x="6042025" y="5387975"/>
          <p14:tracePt t="11011" x="6022975" y="5387975"/>
          <p14:tracePt t="11027" x="5991225" y="5387975"/>
          <p14:tracePt t="11045" x="5959475" y="5387975"/>
          <p14:tracePt t="11061" x="5937250" y="5387975"/>
          <p14:tracePt t="11078" x="5915025" y="5387975"/>
          <p14:tracePt t="11095" x="5873750" y="5375275"/>
          <p14:tracePt t="11111" x="5851525" y="5362575"/>
          <p14:tracePt t="11128" x="5810250" y="5353050"/>
          <p14:tracePt t="11145" x="5794375" y="5353050"/>
          <p14:tracePt t="11161" x="5781675" y="5346700"/>
          <p14:tracePt t="11177" x="5768975" y="5340350"/>
          <p14:tracePt t="11195" x="5768975" y="5330825"/>
          <p14:tracePt t="11257" x="5775325" y="5330825"/>
          <p14:tracePt t="11264" x="5778500" y="5330825"/>
          <p14:tracePt t="11278" x="5791200" y="5321300"/>
          <p14:tracePt t="11295" x="5803900" y="5311775"/>
          <p14:tracePt t="11311" x="5851525" y="5299075"/>
          <p14:tracePt t="11328" x="5915025" y="5280025"/>
          <p14:tracePt t="11345" x="5959475" y="5257800"/>
          <p14:tracePt t="11362" x="5997575" y="5245100"/>
          <p14:tracePt t="11378" x="6038850" y="5241925"/>
          <p14:tracePt t="11395" x="6048375" y="5235575"/>
          <p14:tracePt t="11411" x="6064250" y="5226050"/>
          <p14:tracePt t="11428" x="6105525" y="5226050"/>
          <p14:tracePt t="11445" x="6143625" y="5219700"/>
          <p14:tracePt t="11462" x="6178550" y="5213350"/>
          <p14:tracePt t="11478" x="6235700" y="5213350"/>
          <p14:tracePt t="11494" x="6264275" y="5213350"/>
          <p14:tracePt t="11511" x="6286500" y="5213350"/>
          <p14:tracePt t="11528" x="6324600" y="5213350"/>
          <p14:tracePt t="11544" x="6346825" y="5213350"/>
          <p14:tracePt t="11561" x="6375400" y="5213350"/>
          <p14:tracePt t="11578" x="6416675" y="5213350"/>
          <p14:tracePt t="11595" x="6445250" y="5213350"/>
          <p14:tracePt t="11611" x="6470650" y="5222875"/>
          <p14:tracePt t="11628" x="6505575" y="5238750"/>
          <p14:tracePt t="11644" x="6515100" y="5248275"/>
          <p14:tracePt t="11661" x="6530975" y="5264150"/>
          <p14:tracePt t="11678" x="6553200" y="5289550"/>
          <p14:tracePt t="11694" x="6562725" y="5299075"/>
          <p14:tracePt t="11711" x="6572250" y="5308600"/>
          <p14:tracePt t="11728" x="6604000" y="5349875"/>
          <p14:tracePt t="11744" x="6629400" y="5365750"/>
          <p14:tracePt t="11761" x="6667500" y="5391150"/>
          <p14:tracePt t="11779" x="6705600" y="5435600"/>
          <p14:tracePt t="11795" x="6737350" y="5454650"/>
          <p14:tracePt t="11811" x="6759575" y="5480050"/>
          <p14:tracePt t="11827" x="6797675" y="5524500"/>
          <p14:tracePt t="11845" x="6823075" y="5562600"/>
          <p14:tracePt t="11861" x="6854825" y="5588000"/>
          <p14:tracePt t="11877" x="6892925" y="5645150"/>
          <p14:tracePt t="11894" x="6927850" y="5683250"/>
          <p14:tracePt t="11911" x="6937375" y="5708650"/>
          <p14:tracePt t="11928" x="6953250" y="5711825"/>
          <p14:tracePt t="11945" x="6962775" y="5711825"/>
          <p14:tracePt t="11961" x="6978650" y="5711825"/>
          <p14:tracePt t="11979" x="6997700" y="5711825"/>
          <p14:tracePt t="11995" x="7007225" y="5711825"/>
          <p14:tracePt t="12011" x="7016750" y="5711825"/>
          <p14:tracePt t="12028" x="7026275" y="5711825"/>
          <p14:tracePt t="12355" x="7042150" y="5740400"/>
          <p14:tracePt t="12362" x="7058025" y="5788025"/>
          <p14:tracePt t="12370" x="7073900" y="5829300"/>
          <p14:tracePt t="12377" x="7080250" y="5886450"/>
          <p14:tracePt t="12395" x="7105650" y="5984875"/>
          <p14:tracePt t="12412" x="7105650" y="6083300"/>
          <p14:tracePt t="12444" x="7080250" y="6210300"/>
          <p14:tracePt t="12478" x="7048500" y="6311900"/>
          <p14:tracePt t="12495" x="7032625" y="6334125"/>
          <p14:tracePt t="12512" x="6994525" y="6378575"/>
          <p14:tracePt t="12528" x="6962775" y="6403975"/>
          <p14:tracePt t="12544" x="6950075" y="6432550"/>
          <p14:tracePt t="12561" x="6924675" y="6451600"/>
          <p14:tracePt t="12577" x="6908800" y="6461125"/>
          <p14:tracePt t="12594" x="6896100" y="6477000"/>
          <p14:tracePt t="12611" x="6883400" y="6489700"/>
          <p14:tracePt t="12628" x="6861175" y="6502400"/>
          <p14:tracePt t="12644" x="6851650" y="6502400"/>
          <p14:tracePt t="12661" x="6810375" y="6502400"/>
          <p14:tracePt t="12678" x="6775450" y="6502400"/>
          <p14:tracePt t="12695" x="6696075" y="6502400"/>
          <p14:tracePt t="12698" x="6635750" y="6496050"/>
          <p14:tracePt t="12712" x="6540500" y="6480175"/>
          <p14:tracePt t="12728" x="6423025" y="6464300"/>
          <p14:tracePt t="12745" x="6302375" y="6438900"/>
          <p14:tracePt t="12761" x="6156325" y="6397625"/>
          <p14:tracePt t="12777" x="6102350" y="6384925"/>
          <p14:tracePt t="12795" x="6064250" y="6353175"/>
          <p14:tracePt t="12811" x="6016625" y="6292850"/>
          <p14:tracePt t="12827" x="5991225" y="6254750"/>
          <p14:tracePt t="12844" x="5959475" y="6223000"/>
          <p14:tracePt t="12861" x="5934075" y="6178550"/>
          <p14:tracePt t="12877" x="5918200" y="6156325"/>
          <p14:tracePt t="12895" x="5905500" y="6130925"/>
          <p14:tracePt t="12912" x="5886450" y="6089650"/>
          <p14:tracePt t="12928" x="5886450" y="6051550"/>
          <p14:tracePt t="12945" x="5886450" y="6016625"/>
          <p14:tracePt t="12961" x="5886450" y="5953125"/>
          <p14:tracePt t="12977" x="5886450" y="5918200"/>
          <p14:tracePt t="12995" x="5886450" y="5895975"/>
          <p14:tracePt t="13011" x="5886450" y="5854700"/>
          <p14:tracePt t="13027" x="5886450" y="5845175"/>
          <p14:tracePt t="13045" x="5883275" y="5822950"/>
          <p14:tracePt t="13061" x="5861050" y="5797550"/>
          <p14:tracePt t="13078" x="5842000" y="5772150"/>
          <p14:tracePt t="13094" x="5816600" y="5740400"/>
          <p14:tracePt t="13111" x="5772150" y="5673725"/>
          <p14:tracePt t="13127" x="5743575" y="5629275"/>
          <p14:tracePt t="13144" x="5711825" y="5594350"/>
          <p14:tracePt t="13161" x="5695950" y="5553075"/>
          <p14:tracePt t="13177" x="5695950" y="5537200"/>
          <p14:tracePt t="13195" x="5695950" y="5521325"/>
          <p14:tracePt t="13197" x="5695950" y="5518150"/>
          <p14:tracePt t="13212" x="5695950" y="5511800"/>
          <p14:tracePt t="13228" x="5702300" y="5508625"/>
          <p14:tracePt t="13244" x="5711825" y="5502275"/>
          <p14:tracePt t="13261" x="5730875" y="5492750"/>
          <p14:tracePt t="13277" x="5746750" y="5483225"/>
          <p14:tracePt t="13294" x="5772150" y="5464175"/>
          <p14:tracePt t="13311" x="5813425" y="5445125"/>
          <p14:tracePt t="13329" x="5835650" y="5435600"/>
          <p14:tracePt t="13346" x="5867400" y="5422900"/>
          <p14:tracePt t="13361" x="5908675" y="5397500"/>
          <p14:tracePt t="13377" x="5934075" y="5387975"/>
          <p14:tracePt t="13395" x="5984875" y="5356225"/>
          <p14:tracePt t="13411" x="6022975" y="5321300"/>
          <p14:tracePt t="13427" x="6076950" y="5308600"/>
          <p14:tracePt t="13445" x="6178550" y="5286375"/>
          <p14:tracePt t="13461" x="6245225" y="5286375"/>
          <p14:tracePt t="13477" x="6318250" y="5286375"/>
          <p14:tracePt t="13494" x="6388100" y="5286375"/>
          <p14:tracePt t="13511" x="6464300" y="5286375"/>
          <p14:tracePt t="13527" x="6496050" y="5289550"/>
          <p14:tracePt t="13545" x="6534150" y="5289550"/>
          <p14:tracePt t="13561" x="6550025" y="5289550"/>
          <p14:tracePt t="13577" x="6581775" y="5302250"/>
          <p14:tracePt t="13596" x="6651625" y="5308600"/>
          <p14:tracePt t="13610" x="6715125" y="5324475"/>
          <p14:tracePt t="13628" x="6794500" y="5356225"/>
          <p14:tracePt t="13645" x="6889750" y="5400675"/>
          <p14:tracePt t="13661" x="6959600" y="5445125"/>
          <p14:tracePt t="13677" x="7016750" y="5489575"/>
          <p14:tracePt t="13695" x="7118350" y="5559425"/>
          <p14:tracePt t="13712" x="7169150" y="5610225"/>
          <p14:tracePt t="13728" x="7223125" y="5680075"/>
          <p14:tracePt t="13744" x="7292975" y="5781675"/>
          <p14:tracePt t="13761" x="7321550" y="5838825"/>
          <p14:tracePt t="13777" x="7340600" y="5876925"/>
          <p14:tracePt t="13795" x="7366000" y="5940425"/>
          <p14:tracePt t="13811" x="7372350" y="5969000"/>
          <p14:tracePt t="13827" x="7372350" y="6013450"/>
          <p14:tracePt t="13845" x="7362825" y="6076950"/>
          <p14:tracePt t="13862" x="7343775" y="6115050"/>
          <p14:tracePt t="13877" x="7324725" y="6153150"/>
          <p14:tracePt t="13895" x="7280275" y="6207125"/>
          <p14:tracePt t="13912" x="7254875" y="6229350"/>
          <p14:tracePt t="13928" x="7223125" y="6261100"/>
          <p14:tracePt t="13945" x="7188200" y="6286500"/>
          <p14:tracePt t="13962" x="7156450" y="6299200"/>
          <p14:tracePt t="13978" x="7131050" y="6315075"/>
          <p14:tracePt t="13995" x="7089775" y="6327775"/>
          <p14:tracePt t="14011" x="7061200" y="6327775"/>
          <p14:tracePt t="14027" x="7016750" y="6327775"/>
          <p14:tracePt t="14044" x="6924675" y="6327775"/>
          <p14:tracePt t="14061" x="6870700" y="6334125"/>
          <p14:tracePt t="14078" x="6810375" y="6334125"/>
          <p14:tracePt t="14095" x="6692900" y="6343650"/>
          <p14:tracePt t="14111" x="6588125" y="6343650"/>
          <p14:tracePt t="14128" x="6496050" y="6343650"/>
          <p14:tracePt t="14144" x="6356350" y="6343650"/>
          <p14:tracePt t="14161" x="6238875" y="6327775"/>
          <p14:tracePt t="14178" x="6140450" y="6296025"/>
          <p14:tracePt t="14195" x="6035675" y="6257925"/>
          <p14:tracePt t="14211" x="5978525" y="6235700"/>
          <p14:tracePt t="14228" x="5930900" y="6203950"/>
          <p14:tracePt t="14244" x="5857875" y="6121400"/>
          <p14:tracePt t="14261" x="5819775" y="6054725"/>
          <p14:tracePt t="14278" x="5781675" y="5984875"/>
          <p14:tracePt t="14294" x="5737225" y="5889625"/>
          <p14:tracePt t="14311" x="5699125" y="5819775"/>
          <p14:tracePt t="14328" x="5686425" y="5756275"/>
          <p14:tracePt t="14344" x="5676900" y="5670550"/>
          <p14:tracePt t="14361" x="5686425" y="5622925"/>
          <p14:tracePt t="14378" x="5721350" y="5575300"/>
          <p14:tracePt t="14394" x="5759450" y="5534025"/>
          <p14:tracePt t="14411" x="5784850" y="5492750"/>
          <p14:tracePt t="14428" x="5803900" y="5454650"/>
          <p14:tracePt t="14444" x="5822950" y="5391150"/>
          <p14:tracePt t="14461" x="5835650" y="5359400"/>
          <p14:tracePt t="14478" x="5848350" y="5337175"/>
          <p14:tracePt t="14494" x="5857875" y="5308600"/>
          <p14:tracePt t="14512" x="5867400" y="5299075"/>
          <p14:tracePt t="14529" x="5908675" y="5283200"/>
          <p14:tracePt t="14544" x="5953125" y="5264150"/>
          <p14:tracePt t="14561" x="6013450" y="5264150"/>
          <p14:tracePt t="14577" x="6057900" y="5264150"/>
          <p14:tracePt t="14594" x="6124575" y="5286375"/>
          <p14:tracePt t="14611" x="6169025" y="5299075"/>
          <p14:tracePt t="14627" x="6213475" y="5318125"/>
          <p14:tracePt t="14645" x="6321425" y="5372100"/>
          <p14:tracePt t="14662" x="6384925" y="5387975"/>
          <p14:tracePt t="14678" x="6442075" y="5407025"/>
          <p14:tracePt t="14694" x="6464300" y="5410200"/>
          <p14:tracePt t="14711" x="6473825" y="5410200"/>
          <p14:tracePt t="14728" x="6496050" y="5422900"/>
          <p14:tracePt t="14744" x="6505575" y="5426075"/>
          <p14:tracePt t="14761" x="6515100" y="5435600"/>
          <p14:tracePt t="14778" x="6550025" y="5454650"/>
          <p14:tracePt t="14794" x="6565900" y="5464175"/>
          <p14:tracePt t="14810" x="6588125" y="5483225"/>
          <p14:tracePt t="14828" x="6616700" y="5499100"/>
          <p14:tracePt t="14844" x="6626225" y="5508625"/>
          <p14:tracePt t="14861" x="6645275" y="5530850"/>
          <p14:tracePt t="14878" x="6667500" y="5565775"/>
          <p14:tracePt t="14894" x="6680200" y="5597525"/>
          <p14:tracePt t="14911" x="6692900" y="5619750"/>
          <p14:tracePt t="14928" x="6708775" y="5661025"/>
          <p14:tracePt t="14944" x="6721475" y="5686425"/>
          <p14:tracePt t="14961" x="6721475" y="5715000"/>
          <p14:tracePt t="14978" x="6721475" y="5734050"/>
          <p14:tracePt t="14994" x="6721475" y="5743575"/>
          <p14:tracePt t="15011" x="6721475" y="5753100"/>
          <p14:tracePt t="15028" x="6721475" y="5768975"/>
          <p14:tracePt t="15044" x="6721475" y="5778500"/>
          <p14:tracePt t="15061" x="6721475" y="5788025"/>
          <p14:tracePt t="15078" x="6721475" y="5810250"/>
          <p14:tracePt t="15094" x="6721475" y="5819775"/>
          <p14:tracePt t="15111" x="6721475" y="5829300"/>
          <p14:tracePt t="15128" x="6721475" y="5842000"/>
          <p14:tracePt t="15144" x="6721475" y="5857875"/>
          <p14:tracePt t="15178" x="6721475" y="5864225"/>
          <p14:tracePt t="15462" x="6715125" y="5864225"/>
          <p14:tracePt t="15469" x="6711950" y="5864225"/>
          <p14:tracePt t="15477" x="6705600" y="5864225"/>
          <p14:tracePt t="15494" x="6696075" y="5864225"/>
          <p14:tracePt t="15512" x="6677025" y="5867400"/>
          <p14:tracePt t="15528" x="6661150" y="5867400"/>
          <p14:tracePt t="15545" x="6607175" y="5867400"/>
          <p14:tracePt t="15561" x="6499225" y="5835650"/>
          <p14:tracePt t="15578" x="6248400" y="5743575"/>
          <p14:tracePt t="15595" x="6061075" y="5676900"/>
          <p14:tracePt t="15612" x="5819775" y="5546725"/>
          <p14:tracePt t="15629" x="5692775" y="5448300"/>
          <p14:tracePt t="15645" x="5556250" y="5346700"/>
          <p14:tracePt t="15662" x="5302250" y="5178425"/>
          <p14:tracePt t="15678" x="5076825" y="4997450"/>
          <p14:tracePt t="15695" x="4816475" y="4813300"/>
          <p14:tracePt t="15711" x="4251325" y="4425950"/>
          <p14:tracePt t="15728" x="3962400" y="4206875"/>
          <p14:tracePt t="15746" x="3711575" y="4003675"/>
          <p14:tracePt t="15764" x="3438525" y="3730625"/>
          <p14:tracePt t="15779" x="3321050" y="3603625"/>
          <p14:tracePt t="15796" x="3194050" y="3492500"/>
          <p14:tracePt t="15812" x="3032125" y="3333750"/>
          <p14:tracePt t="15828" x="2959100" y="3248025"/>
          <p14:tracePt t="15844" x="2905125" y="3197225"/>
          <p14:tracePt t="15861" x="2876550" y="3162300"/>
          <p14:tracePt t="15878" x="2860675" y="3149600"/>
          <p14:tracePt t="15895" x="2860675" y="3140075"/>
          <p14:tracePt t="15911" x="2867025" y="3140075"/>
          <p14:tracePt t="15929" x="2876550" y="3124200"/>
          <p14:tracePt t="15945" x="2892425" y="3114675"/>
          <p14:tracePt t="15962" x="2927350" y="3098800"/>
          <p14:tracePt t="15978" x="2936875" y="3089275"/>
          <p14:tracePt t="15994" x="2946400" y="3073400"/>
          <p14:tracePt t="16011" x="2962275" y="3057525"/>
          <p14:tracePt t="16027" x="2978150" y="3035300"/>
          <p14:tracePt t="16044" x="2997200" y="3003550"/>
          <p14:tracePt t="16061" x="3041650" y="2952750"/>
          <p14:tracePt t="16077" x="3067050" y="2927350"/>
          <p14:tracePt t="16094" x="3098800" y="2901950"/>
          <p14:tracePt t="16111" x="3162300" y="2863850"/>
          <p14:tracePt t="16127" x="3200400" y="2851150"/>
          <p14:tracePt t="16144" x="3244850" y="2838450"/>
          <p14:tracePt t="16161" x="3302000" y="2825750"/>
          <p14:tracePt t="16177" x="3340100" y="2825750"/>
          <p14:tracePt t="16194" x="3381375" y="2825750"/>
          <p14:tracePt t="16211" x="3422650" y="2825750"/>
          <p14:tracePt t="16227" x="3444875" y="2825750"/>
          <p14:tracePt t="16244" x="3467100" y="2825750"/>
          <p14:tracePt t="16261" x="3482975" y="2841625"/>
          <p14:tracePt t="16277" x="3492500" y="2851150"/>
          <p14:tracePt t="16294" x="3495675" y="2863850"/>
          <p14:tracePt t="16310" x="3495675" y="2882900"/>
          <p14:tracePt t="16327" x="3495675" y="2892425"/>
          <p14:tracePt t="16344" x="3495675" y="2901950"/>
          <p14:tracePt t="16361" x="3495675" y="2917825"/>
          <p14:tracePt t="16377" x="3495675" y="2946400"/>
          <p14:tracePt t="16394" x="3495675" y="2962275"/>
          <p14:tracePt t="16410" x="3495675" y="2974975"/>
          <p14:tracePt t="16427" x="3495675" y="2990850"/>
          <p14:tracePt t="16445" x="3495675" y="3000375"/>
          <p14:tracePt t="16461" x="3495675" y="3016250"/>
          <p14:tracePt t="16477" x="3489325" y="3025775"/>
          <p14:tracePt t="16494" x="3479800" y="3028950"/>
          <p14:tracePt t="16511" x="3460750" y="3028950"/>
          <p14:tracePt t="16529" x="3451225" y="3028950"/>
          <p14:tracePt t="16545" x="3429000" y="3028950"/>
          <p14:tracePt t="16562" x="3387725" y="3016250"/>
          <p14:tracePt t="16577" x="3362325" y="3003550"/>
          <p14:tracePt t="16595" x="3333750" y="2990850"/>
          <p14:tracePt t="16611" x="3302000" y="2962275"/>
          <p14:tracePt t="16627" x="3286125" y="2936875"/>
          <p14:tracePt t="16644" x="3273425" y="2908300"/>
          <p14:tracePt t="16661" x="3257550" y="2879725"/>
          <p14:tracePt t="16677" x="3251200" y="2870200"/>
          <p14:tracePt t="16693" x="3251200" y="2854325"/>
          <p14:tracePt t="16711" x="3251200" y="2838450"/>
          <p14:tracePt t="16727" x="3251200" y="2828925"/>
          <p14:tracePt t="16744" x="3251200" y="2819400"/>
          <p14:tracePt t="16761" x="3254375" y="2803525"/>
          <p14:tracePt t="16777" x="3263900" y="2800350"/>
          <p14:tracePt t="16794" x="3273425" y="2800350"/>
          <p14:tracePt t="16811" x="3298825" y="2800350"/>
          <p14:tracePt t="16827" x="3308350" y="2800350"/>
          <p14:tracePt t="16844" x="3317875" y="2800350"/>
          <p14:tracePt t="16861" x="3340100" y="2800350"/>
          <p14:tracePt t="16877" x="3343275" y="2800350"/>
          <p14:tracePt t="16910" x="3349625" y="2816225"/>
          <p14:tracePt t="16928" x="3352800" y="2825750"/>
          <p14:tracePt t="16945" x="3352800" y="2841625"/>
          <p14:tracePt t="16961" x="3359150" y="2851150"/>
          <p14:tracePt t="16977" x="3362325" y="2867025"/>
          <p14:tracePt t="16995" x="3375025" y="2879725"/>
          <p14:tracePt t="17010" x="3387725" y="2892425"/>
          <p14:tracePt t="17027" x="3400425" y="2901950"/>
          <p14:tracePt t="17045" x="3413125" y="2905125"/>
          <p14:tracePt t="17061" x="3419475" y="2905125"/>
          <p14:tracePt t="17077" x="3422650" y="2905125"/>
          <p14:tracePt t="17138" x="3422650" y="2898775"/>
          <p14:tracePt t="17145" x="3422650" y="2895600"/>
          <p14:tracePt t="17152" x="3422650" y="2889250"/>
          <p14:tracePt t="17160" x="3422650" y="2882900"/>
          <p14:tracePt t="17177" x="3422650" y="2873375"/>
          <p14:tracePt t="17194" x="3422650" y="2854325"/>
          <p14:tracePt t="17210" x="3416300" y="2844800"/>
          <p14:tracePt t="17227" x="3406775" y="2835275"/>
          <p14:tracePt t="17244" x="3381375" y="2825750"/>
          <p14:tracePt t="17260" x="3355975" y="2813050"/>
          <p14:tracePt t="17277" x="3333750" y="2794000"/>
          <p14:tracePt t="17294" x="3286125" y="2794000"/>
          <p14:tracePt t="17310" x="3248025" y="2794000"/>
          <p14:tracePt t="17327" x="3225800" y="2794000"/>
          <p14:tracePt t="17344" x="3184525" y="2816225"/>
          <p14:tracePt t="17361" x="3152775" y="2828925"/>
          <p14:tracePt t="17377" x="3124200" y="2847975"/>
          <p14:tracePt t="17394" x="3079750" y="2892425"/>
          <p14:tracePt t="17410" x="3054350" y="2914650"/>
          <p14:tracePt t="17427" x="3032125" y="2927350"/>
          <p14:tracePt t="17445" x="3009900" y="2949575"/>
          <p14:tracePt t="17461" x="3000375" y="2959100"/>
          <p14:tracePt t="17478" x="3000375" y="2974975"/>
          <p14:tracePt t="17494" x="3000375" y="3000375"/>
          <p14:tracePt t="17511" x="3000375" y="3022600"/>
          <p14:tracePt t="17527" x="3000375" y="3044825"/>
          <p14:tracePt t="17544" x="3000375" y="3063875"/>
          <p14:tracePt t="17560" x="3000375" y="3073400"/>
          <p14:tracePt t="17577" x="3000375" y="3095625"/>
          <p14:tracePt t="17594" x="3000375" y="3111500"/>
          <p14:tracePt t="17610" x="3006725" y="3121025"/>
          <p14:tracePt t="17627" x="3016250" y="3130550"/>
          <p14:tracePt t="17644" x="3044825" y="3159125"/>
          <p14:tracePt t="17660" x="3067050" y="3171825"/>
          <p14:tracePt t="17677" x="3098800" y="3181350"/>
          <p14:tracePt t="17694" x="3133725" y="3206750"/>
          <p14:tracePt t="17711" x="3165475" y="3219450"/>
          <p14:tracePt t="17727" x="3209925" y="3232150"/>
          <p14:tracePt t="17744" x="3292475" y="3251200"/>
          <p14:tracePt t="17761" x="3355975" y="3273425"/>
          <p14:tracePt t="17777" x="3394075" y="3286125"/>
          <p14:tracePt t="17794" x="3444875" y="3298825"/>
          <p14:tracePt t="17810" x="3473450" y="3305175"/>
          <p14:tracePt t="17827" x="3482975" y="3305175"/>
          <p14:tracePt t="17844" x="3502025" y="3305175"/>
          <p14:tracePt t="17861" x="3530600" y="3305175"/>
          <p14:tracePt t="17877" x="3552825" y="3305175"/>
          <p14:tracePt t="17894" x="3581400" y="3305175"/>
          <p14:tracePt t="17910" x="3590925" y="3298825"/>
          <p14:tracePt t="17927" x="3600450" y="3292475"/>
          <p14:tracePt t="17943" x="3603625" y="3273425"/>
          <p14:tracePt t="17961" x="3603625" y="3263900"/>
          <p14:tracePt t="17977" x="3609975" y="3254375"/>
          <p14:tracePt t="17994" x="3619500" y="3238500"/>
          <p14:tracePt t="18011" x="3629025" y="3216275"/>
          <p14:tracePt t="18027" x="3635375" y="3206750"/>
          <p14:tracePt t="18043" x="3635375" y="3181350"/>
          <p14:tracePt t="18061" x="3635375" y="3152775"/>
          <p14:tracePt t="18077" x="3619500" y="3136900"/>
          <p14:tracePt t="18094" x="3590925" y="3105150"/>
          <p14:tracePt t="18111" x="3562350" y="3092450"/>
          <p14:tracePt t="18128" x="3527425" y="3076575"/>
          <p14:tracePt t="18144" x="3502025" y="3063875"/>
          <p14:tracePt t="18160" x="3479800" y="3051175"/>
          <p14:tracePt t="18178" x="3438525" y="3041650"/>
          <p14:tracePt t="18194" x="3400425" y="3028950"/>
          <p14:tracePt t="18211" x="3355975" y="3016250"/>
          <p14:tracePt t="18228" x="3298825" y="2990850"/>
          <p14:tracePt t="18244" x="3276600" y="2990850"/>
          <p14:tracePt t="18261" x="3254375" y="2990850"/>
          <p14:tracePt t="18278" x="3238500" y="2990850"/>
          <p14:tracePt t="18294" x="3228975" y="2990850"/>
          <p14:tracePt t="18311" x="3219450" y="2990850"/>
          <p14:tracePt t="18327" x="3203575" y="2990850"/>
          <p14:tracePt t="18343" x="3190875" y="2990850"/>
          <p14:tracePt t="18361" x="3178175" y="2990850"/>
          <p14:tracePt t="18377" x="3175000" y="2990850"/>
          <p14:tracePt t="18394" x="3175000" y="2997200"/>
          <p14:tracePt t="18411" x="3175000" y="3000375"/>
          <p14:tracePt t="18428" x="3175000" y="3013075"/>
          <p14:tracePt t="18461" x="3175000" y="3016250"/>
          <p14:tracePt t="18478" x="3181350" y="3025775"/>
          <p14:tracePt t="18494" x="3187700" y="3035300"/>
          <p14:tracePt t="18511" x="3197225" y="3051175"/>
          <p14:tracePt t="18528" x="3206750" y="3067050"/>
          <p14:tracePt t="18544" x="3222625" y="3076575"/>
          <p14:tracePt t="18561" x="3232150" y="3086100"/>
          <p14:tracePt t="18578" x="3248025" y="3105150"/>
          <p14:tracePt t="18594" x="3257550" y="3117850"/>
          <p14:tracePt t="18611" x="3273425" y="3127375"/>
          <p14:tracePt t="18627" x="3282950" y="3146425"/>
          <p14:tracePt t="18644" x="3292475" y="3162300"/>
          <p14:tracePt t="18660" x="3302000" y="3175000"/>
          <p14:tracePt t="18677" x="3302000" y="3187700"/>
          <p14:tracePt t="18694" x="3302000" y="3203575"/>
          <p14:tracePt t="18710" x="3302000" y="3206750"/>
          <p14:tracePt t="18777" x="3302000" y="3200400"/>
          <p14:tracePt t="18785" x="3302000" y="3190875"/>
          <p14:tracePt t="18793" x="3302000" y="3187700"/>
          <p14:tracePt t="18810" x="3302000" y="3178175"/>
          <p14:tracePt t="18827" x="3302000" y="3162300"/>
          <p14:tracePt t="18844" x="3308350" y="3152775"/>
          <p14:tracePt t="18861" x="3308350" y="3136900"/>
          <p14:tracePt t="18878" x="3308350" y="3117850"/>
          <p14:tracePt t="18894" x="3308350" y="3108325"/>
          <p14:tracePt t="18910" x="3317875" y="3089275"/>
          <p14:tracePt t="18927" x="3317875" y="3079750"/>
          <p14:tracePt t="19019" x="3311525" y="3079750"/>
          <p14:tracePt t="19027" x="3305175" y="3079750"/>
          <p14:tracePt t="19034" x="3302000" y="3079750"/>
          <p14:tracePt t="19043" x="3295650" y="3079750"/>
          <p14:tracePt t="19061" x="3286125" y="3079750"/>
          <p14:tracePt t="19078" x="3270250" y="3098800"/>
          <p14:tracePt t="19094" x="3254375" y="3121025"/>
          <p14:tracePt t="19111" x="3225800" y="3178175"/>
          <p14:tracePt t="19127" x="3206750" y="3241675"/>
          <p14:tracePt t="19144" x="3194050" y="3279775"/>
          <p14:tracePt t="19161" x="3194050" y="3340100"/>
          <p14:tracePt t="19177" x="3194050" y="3371850"/>
          <p14:tracePt t="19194" x="3209925" y="3394075"/>
          <p14:tracePt t="19210" x="3209925" y="3422650"/>
          <p14:tracePt t="19227" x="3213100" y="3444875"/>
          <p14:tracePt t="19244" x="3213100" y="3454400"/>
          <p14:tracePt t="19260" x="3219450" y="3470275"/>
          <p14:tracePt t="19277" x="3228975" y="3479800"/>
          <p14:tracePt t="19293" x="3232150" y="3479800"/>
          <p14:tracePt t="19311" x="3254375" y="3479800"/>
          <p14:tracePt t="19328" x="3263900" y="3479800"/>
          <p14:tracePt t="19344" x="3273425" y="3479800"/>
          <p14:tracePt t="19361" x="3289300" y="3476625"/>
          <p14:tracePt t="19377" x="3302000" y="3467100"/>
          <p14:tracePt t="19394" x="3314700" y="3451225"/>
          <p14:tracePt t="19410" x="3324225" y="3444875"/>
          <p14:tracePt t="19427" x="3340100" y="3432175"/>
          <p14:tracePt t="19444" x="3352800" y="3422650"/>
          <p14:tracePt t="19461" x="3381375" y="3406775"/>
          <p14:tracePt t="19477" x="3390900" y="3394075"/>
          <p14:tracePt t="19494" x="3413125" y="3390900"/>
          <p14:tracePt t="19511" x="3425825" y="3390900"/>
          <p14:tracePt t="19527" x="3435350" y="3390900"/>
          <p14:tracePt t="19544" x="3441700" y="3390900"/>
          <p14:tracePt t="19620" x="3444875" y="3390900"/>
          <p14:tracePt t="19640" x="3457575" y="3390900"/>
          <p14:tracePt t="21550" x="3355975" y="3355975"/>
          <p14:tracePt t="21557" x="3225800" y="3289300"/>
          <p14:tracePt t="21564" x="3082925" y="3248025"/>
          <p14:tracePt t="21577" x="2978150" y="3206750"/>
          <p14:tracePt t="21594" x="2647950" y="3082925"/>
          <p14:tracePt t="21618" x="2390775" y="3016250"/>
          <p14:tracePt t="21645" x="2105025" y="2936875"/>
          <p14:tracePt t="21678" x="1946275" y="2895600"/>
          <p14:tracePt t="21694" x="1908175" y="2882900"/>
          <p14:tracePt t="21710" x="1882775" y="2870200"/>
          <p14:tracePt t="21728" x="1863725" y="2867025"/>
          <p14:tracePt t="21744" x="1854200" y="2854325"/>
          <p14:tracePt t="21760" x="1844675" y="2851150"/>
          <p14:tracePt t="21777" x="1838325" y="2841625"/>
          <p14:tracePt t="21810" x="1838325" y="2832100"/>
          <p14:tracePt t="21828" x="1838325" y="2822575"/>
          <p14:tracePt t="21844" x="1838325" y="2816225"/>
          <p14:tracePt t="21860" x="1838325" y="2809875"/>
          <p14:tracePt t="21877" x="1838325" y="2790825"/>
          <p14:tracePt t="21893" x="1822450" y="2781300"/>
          <p14:tracePt t="21910" x="1812925" y="2771775"/>
          <p14:tracePt t="21927" x="1797050" y="2749550"/>
          <p14:tracePt t="21943" x="1787525" y="2740025"/>
          <p14:tracePt t="21960" x="1771650" y="2730500"/>
          <p14:tracePt t="21977" x="1758950" y="2720975"/>
          <p14:tracePt t="21993" x="1749425" y="2720975"/>
          <p14:tracePt t="22049" x="1743075" y="2720975"/>
          <p14:tracePt t="22121" x="1743075" y="2724150"/>
          <p14:tracePt t="22127" x="1743075" y="2727325"/>
          <p14:tracePt t="22134" x="1743075" y="2733675"/>
          <p14:tracePt t="22143" x="1743075" y="2736850"/>
          <p14:tracePt t="22160" x="1743075" y="2746375"/>
          <p14:tracePt t="22177" x="1736725" y="2774950"/>
          <p14:tracePt t="22193" x="1733550" y="2794000"/>
          <p14:tracePt t="22210" x="1714500" y="2819400"/>
          <p14:tracePt t="22227" x="1701800" y="2835275"/>
          <p14:tracePt t="22243" x="1692275" y="2844800"/>
          <p14:tracePt t="22260" x="1679575" y="2854325"/>
          <p14:tracePt t="22277" x="1670050" y="2873375"/>
          <p14:tracePt t="22294" x="1670050" y="2882900"/>
          <p14:tracePt t="22310" x="1670050" y="2892425"/>
          <p14:tracePt t="22369" x="1670050" y="2886075"/>
          <p14:tracePt t="22376" x="1676400" y="2882900"/>
          <p14:tracePt t="22384" x="1682750" y="2876550"/>
          <p14:tracePt t="22393" x="1685925" y="2873375"/>
          <p14:tracePt t="22410" x="1698625" y="2847975"/>
          <p14:tracePt t="22427" x="1714500" y="2822575"/>
          <p14:tracePt t="22443" x="1730375" y="2809875"/>
          <p14:tracePt t="22460" x="1749425" y="2787650"/>
          <p14:tracePt t="22477" x="1765300" y="2765425"/>
          <p14:tracePt t="22493" x="1774825" y="2755900"/>
          <p14:tracePt t="22510" x="1790700" y="2740025"/>
          <p14:tracePt t="22527" x="1803400" y="2727325"/>
          <p14:tracePt t="22543" x="1812925" y="2717800"/>
          <p14:tracePt t="22559" x="1812925" y="2708275"/>
          <p14:tracePt t="22577" x="1812925" y="2695575"/>
          <p14:tracePt t="22619" x="1812925" y="2692400"/>
          <p14:tracePt t="22634" x="1812925" y="2686050"/>
          <p14:tracePt t="22748" x="1806575" y="2686050"/>
          <p14:tracePt t="22755" x="1803400" y="2686050"/>
          <p14:tracePt t="22762" x="1797050" y="2686050"/>
          <p14:tracePt t="22777" x="1787525" y="2686050"/>
          <p14:tracePt t="22794" x="1771650" y="2686050"/>
          <p14:tracePt t="22811" x="1758950" y="2686050"/>
          <p14:tracePt t="22827" x="1749425" y="2686050"/>
          <p14:tracePt t="22843" x="1739900" y="2686050"/>
          <p14:tracePt t="22861" x="1717675" y="2686050"/>
          <p14:tracePt t="22877" x="1708150" y="2686050"/>
          <p14:tracePt t="22893" x="1704975" y="2686050"/>
          <p14:tracePt t="22909" x="1704975" y="2689225"/>
          <p14:tracePt t="22969" x="1711325" y="2689225"/>
          <p14:tracePt t="22983" x="1714500" y="2689225"/>
          <p14:tracePt t="22990" x="1720850" y="2689225"/>
          <p14:tracePt t="22997" x="1724025" y="2689225"/>
          <p14:tracePt t="23011" x="1739900" y="2689225"/>
          <p14:tracePt t="23027" x="1749425" y="2689225"/>
          <p14:tracePt t="23044" x="1755775" y="2689225"/>
          <p14:tracePt t="23061" x="1765300" y="2689225"/>
          <p14:tracePt t="23077" x="1768475" y="2689225"/>
          <p14:tracePt t="23154" x="1762125" y="2689225"/>
          <p14:tracePt t="23160" x="1758950" y="2689225"/>
          <p14:tracePt t="23167" x="1752600" y="2689225"/>
          <p14:tracePt t="23176" x="1749425" y="2689225"/>
          <p14:tracePt t="23193" x="1739900" y="2689225"/>
          <p14:tracePt t="23210" x="1724025" y="2689225"/>
          <p14:tracePt t="23226" x="1717675" y="2689225"/>
          <p14:tracePt t="23466" x="1720850" y="2686050"/>
          <p14:tracePt t="23474" x="1724025" y="2682875"/>
          <p14:tracePt t="23481" x="1730375" y="2676525"/>
          <p14:tracePt t="23493" x="1733550" y="2673350"/>
          <p14:tracePt t="23509" x="1749425" y="2657475"/>
          <p14:tracePt t="23527" x="1765300" y="2644775"/>
          <p14:tracePt t="23543" x="1774825" y="2635250"/>
          <p14:tracePt t="23560" x="1793875" y="2581275"/>
          <p14:tracePt t="23578" x="1800225" y="2549525"/>
          <p14:tracePt t="23594" x="1800225" y="2520950"/>
          <p14:tracePt t="23611" x="1800225" y="2505075"/>
          <p14:tracePt t="23626" x="1800225" y="2495550"/>
          <p14:tracePt t="23695" x="1793875" y="2495550"/>
          <p14:tracePt t="23703" x="1790700" y="2495550"/>
          <p14:tracePt t="23710" x="1784350" y="2495550"/>
          <p14:tracePt t="23727" x="1774825" y="2495550"/>
          <p14:tracePt t="23743" x="1758950" y="2495550"/>
          <p14:tracePt t="23760" x="1746250" y="2495550"/>
          <p14:tracePt t="23776" x="1733550" y="2495550"/>
          <p14:tracePt t="23793" x="1724025" y="2495550"/>
          <p14:tracePt t="23811" x="1704975" y="2498725"/>
          <p14:tracePt t="23826" x="1695450" y="2501900"/>
          <p14:tracePt t="23843" x="1685925" y="2508250"/>
          <p14:tracePt t="23845" x="1679575" y="2511425"/>
          <p14:tracePt t="23860" x="1670050" y="2524125"/>
          <p14:tracePt t="23877" x="1654175" y="2540000"/>
          <p14:tracePt t="23893" x="1654175" y="2549525"/>
          <p14:tracePt t="23911" x="1654175" y="2565400"/>
          <p14:tracePt t="23927" x="1654175" y="2574925"/>
          <p14:tracePt t="23945" x="1673225" y="2597150"/>
          <p14:tracePt t="23960" x="1682750" y="2613025"/>
          <p14:tracePt t="23976" x="1692275" y="2622550"/>
          <p14:tracePt t="23994" x="1708150" y="2638425"/>
          <p14:tracePt t="24010" x="1724025" y="2651125"/>
          <p14:tracePt t="24026" x="1733550" y="2663825"/>
          <p14:tracePt t="24044" x="1749425" y="2663825"/>
          <p14:tracePt t="24060" x="1758950" y="2663825"/>
          <p14:tracePt t="24094" x="1758950" y="2660650"/>
          <p14:tracePt t="24109" x="1758950" y="2654300"/>
          <p14:tracePt t="24127" x="1755775" y="2641600"/>
          <p14:tracePt t="24144" x="1739900" y="2625725"/>
          <p14:tracePt t="24160" x="1730375" y="2616200"/>
          <p14:tracePt t="24176" x="1727200" y="2587625"/>
          <p14:tracePt t="24194" x="1708150" y="2565400"/>
          <p14:tracePt t="24210" x="1701800" y="2555875"/>
          <p14:tracePt t="24227" x="1692275" y="2546350"/>
          <p14:tracePt t="24243" x="1689100" y="2540000"/>
          <p14:tracePt t="24259" x="1682750" y="2530475"/>
          <p14:tracePt t="24276" x="1679575" y="2530475"/>
          <p14:tracePt t="24293" x="1673225" y="2530475"/>
          <p14:tracePt t="24310" x="1657350" y="2530475"/>
          <p14:tracePt t="24327" x="1654175" y="2530475"/>
          <p14:tracePt t="24343" x="1647825" y="2530475"/>
          <p14:tracePt t="24444" x="1651000" y="2530475"/>
          <p14:tracePt t="24451" x="1666875" y="2536825"/>
          <p14:tracePt t="24459" x="1679575" y="2543175"/>
          <p14:tracePt t="24476" x="1717675" y="2555875"/>
          <p14:tracePt t="24494" x="1781175" y="2574925"/>
          <p14:tracePt t="24510" x="1819275" y="2587625"/>
          <p14:tracePt t="24527" x="1841500" y="2606675"/>
          <p14:tracePt t="24543" x="1863725" y="2606675"/>
          <p14:tracePt t="24560" x="1870075" y="2606675"/>
          <p14:tracePt t="24594" x="1866900" y="2606675"/>
          <p14:tracePt t="24610" x="1857375" y="2593975"/>
          <p14:tracePt t="24626" x="1841500" y="2587625"/>
          <p14:tracePt t="24643" x="1806575" y="2571750"/>
          <p14:tracePt t="24659" x="1778000" y="2559050"/>
          <p14:tracePt t="24677" x="1752600" y="2546350"/>
          <p14:tracePt t="24694" x="1724025" y="2524125"/>
          <p14:tracePt t="24711" x="1714500" y="2524125"/>
          <p14:tracePt t="24727" x="1704975" y="2524125"/>
          <p14:tracePt t="24743" x="1689100" y="2524125"/>
          <p14:tracePt t="25057" x="1698625" y="2527300"/>
          <p14:tracePt t="25063" x="1701800" y="2530475"/>
          <p14:tracePt t="25076" x="1714500" y="2543175"/>
          <p14:tracePt t="25093" x="1727200" y="2555875"/>
          <p14:tracePt t="25110" x="1736725" y="2568575"/>
          <p14:tracePt t="25127" x="1743075" y="2568575"/>
          <p14:tracePt t="25193" x="1701800" y="2530475"/>
          <p14:tracePt t="25210" x="1676400" y="2505075"/>
          <p14:tracePt t="25227" x="1635125" y="2476500"/>
          <p14:tracePt t="25244" x="1609725" y="2457450"/>
          <p14:tracePt t="25260" x="1577975" y="2444750"/>
          <p14:tracePt t="25276" x="1568450" y="2441575"/>
          <p14:tracePt t="25293" x="1555750" y="2435225"/>
          <p14:tracePt t="25310" x="1546225" y="2435225"/>
          <p14:tracePt t="25327" x="1539875" y="2435225"/>
          <p14:tracePt t="25359" x="1539875" y="2438400"/>
          <p14:tracePt t="25376" x="1558925" y="2451100"/>
          <p14:tracePt t="25393" x="1581150" y="2470150"/>
          <p14:tracePt t="25410" x="1619250" y="2495550"/>
          <p14:tracePt t="25427" x="1685925" y="2543175"/>
          <p14:tracePt t="25443" x="1733550" y="2568575"/>
          <p14:tracePt t="25460" x="1771650" y="2593975"/>
          <p14:tracePt t="25477" x="1838325" y="2641600"/>
          <p14:tracePt t="25493" x="1870075" y="2673350"/>
          <p14:tracePt t="25510" x="1895475" y="2692400"/>
          <p14:tracePt t="25527" x="1914525" y="2705100"/>
          <p14:tracePt t="25543" x="1924050" y="2711450"/>
          <p14:tracePt t="25577" x="1920875" y="2711450"/>
          <p14:tracePt t="25593" x="1908175" y="2711450"/>
          <p14:tracePt t="25610" x="1898650" y="2711450"/>
          <p14:tracePt t="25626" x="1863725" y="2708275"/>
          <p14:tracePt t="25643" x="1835150" y="2695575"/>
          <p14:tracePt t="25660" x="1809750" y="2686050"/>
          <p14:tracePt t="25676" x="1768475" y="2660650"/>
          <p14:tracePt t="25693" x="1743075" y="2647950"/>
          <p14:tracePt t="25710" x="1711325" y="2622550"/>
          <p14:tracePt t="25726" x="1666875" y="2571750"/>
          <p14:tracePt t="25743" x="1651000" y="2549525"/>
          <p14:tracePt t="25760" x="1638300" y="2524125"/>
          <p14:tracePt t="25776" x="1625600" y="2511425"/>
          <p14:tracePt t="25793" x="1625600" y="2501900"/>
          <p14:tracePt t="25810" x="1625600" y="2489200"/>
          <p14:tracePt t="25827" x="1625600" y="2479675"/>
          <p14:tracePt t="25843" x="1625600" y="2476500"/>
          <p14:tracePt t="25860" x="1625600" y="2470150"/>
          <p14:tracePt t="26111" x="1625600" y="2473325"/>
          <p14:tracePt t="26118" x="1625600" y="2476500"/>
          <p14:tracePt t="26126" x="1625600" y="2489200"/>
          <p14:tracePt t="26143" x="1635125" y="2498725"/>
          <p14:tracePt t="26160" x="1644650" y="2508250"/>
          <p14:tracePt t="26176" x="1660525" y="2520950"/>
          <p14:tracePt t="26193" x="1676400" y="2540000"/>
          <p14:tracePt t="26211" x="1692275" y="2552700"/>
          <p14:tracePt t="26243" x="1695450" y="2552700"/>
          <p14:tracePt t="26304" x="1695450" y="2546350"/>
          <p14:tracePt t="26311" x="1695450" y="2543175"/>
          <p14:tracePt t="26318" x="1695450" y="2530475"/>
          <p14:tracePt t="26326" x="1701800" y="2527300"/>
          <p14:tracePt t="26343" x="1701800" y="2517775"/>
          <p14:tracePt t="26360" x="1701800" y="2495550"/>
          <p14:tracePt t="26376" x="1701800" y="2476500"/>
          <p14:tracePt t="26393" x="1701800" y="2466975"/>
          <p14:tracePt t="26410" x="1701800" y="2460625"/>
          <p14:tracePt t="26653" x="1701800" y="2463800"/>
          <p14:tracePt t="26660" x="1701800" y="2466975"/>
          <p14:tracePt t="26667" x="1701800" y="2473325"/>
          <p14:tracePt t="26676" x="1701800" y="2482850"/>
          <p14:tracePt t="26732" x="1704975" y="2482850"/>
          <p14:tracePt t="26831" x="1704975" y="2476500"/>
          <p14:tracePt t="26846" x="1704975" y="2470150"/>
          <p14:tracePt t="26867" x="1704975" y="2466975"/>
          <p14:tracePt t="26875" x="1704975" y="2460625"/>
          <p14:tracePt t="26889" x="1704975" y="2457450"/>
          <p14:tracePt t="26896" x="1704975" y="2451100"/>
          <p14:tracePt t="26909" x="1704975" y="2447925"/>
          <p14:tracePt t="26926" x="1704975" y="2441575"/>
          <p14:tracePt t="27159" x="1704975" y="2444750"/>
          <p14:tracePt t="27166" x="1704975" y="2447925"/>
          <p14:tracePt t="27176" x="1704975" y="2454275"/>
          <p14:tracePt t="27193" x="1704975" y="2463800"/>
          <p14:tracePt t="27210" x="1704975" y="2482850"/>
          <p14:tracePt t="27308" x="1704975" y="2470150"/>
          <p14:tracePt t="27316" x="1704975" y="2466975"/>
          <p14:tracePt t="27326" x="1704975" y="2460625"/>
          <p14:tracePt t="27351" x="1704975" y="2457450"/>
          <p14:tracePt t="27359" x="1704975" y="2451100"/>
          <p14:tracePt t="28991" x="1746250" y="2476500"/>
          <p14:tracePt t="28998" x="1822450" y="2530475"/>
          <p14:tracePt t="29009" x="1905000" y="2578100"/>
          <p14:tracePt t="29026" x="2257425" y="2825750"/>
          <p14:tracePt t="29051" x="2593975" y="3117850"/>
          <p14:tracePt t="29080" x="3117850" y="3616325"/>
          <p14:tracePt t="29112" x="3781425" y="4279900"/>
          <p14:tracePt t="29129" x="4086225" y="4556125"/>
          <p14:tracePt t="29145" x="4371975" y="4829175"/>
          <p14:tracePt t="29162" x="4829175" y="5248275"/>
          <p14:tracePt t="29178" x="5108575" y="5505450"/>
          <p14:tracePt t="29195" x="5327650" y="5724525"/>
          <p14:tracePt t="29211" x="5559425" y="6022975"/>
          <p14:tracePt t="29228" x="5683250" y="6203950"/>
          <p14:tracePt t="29245" x="5784850" y="6353175"/>
          <p14:tracePt t="29259" x="5854700" y="6454775"/>
          <p14:tracePt t="29277" x="5867400" y="6473825"/>
          <p14:tracePt t="29656" x="5832475" y="6454775"/>
          <p14:tracePt t="29662" x="5794375" y="6438900"/>
          <p14:tracePt t="29677" x="5711825" y="6391275"/>
          <p14:tracePt t="29693" x="5657850" y="6362700"/>
          <p14:tracePt t="29711" x="5572125" y="6327775"/>
          <p14:tracePt t="29726" x="5524500" y="6302375"/>
          <p14:tracePt t="29759" x="5400675" y="6242050"/>
          <p14:tracePt t="29793" x="5238750" y="6159500"/>
          <p14:tracePt t="29809" x="5181600" y="6137275"/>
          <p14:tracePt t="29827" x="5124450" y="6115050"/>
          <p14:tracePt t="29842" x="5099050" y="6102350"/>
          <p14:tracePt t="29860" x="5057775" y="6083300"/>
          <p14:tracePt t="29876" x="5026025" y="6064250"/>
          <p14:tracePt t="29893" x="4997450" y="6045200"/>
          <p14:tracePt t="29909" x="4972050" y="6035675"/>
          <p14:tracePt t="29926" x="4937125" y="6016625"/>
          <p14:tracePt t="29942" x="4927600" y="6016625"/>
          <p14:tracePt t="29959" x="4918075" y="6016625"/>
          <p14:tracePt t="29976" x="4899025" y="6016625"/>
          <p14:tracePt t="29992" x="4886325" y="6016625"/>
          <p14:tracePt t="30010" x="4873625" y="6016625"/>
          <p14:tracePt t="30026" x="4864100" y="6019800"/>
          <p14:tracePt t="30043" x="4848225" y="6019800"/>
          <p14:tracePt t="30060" x="4832350" y="6022975"/>
          <p14:tracePt t="30076" x="4829175" y="6022975"/>
          <p14:tracePt t="30125" x="4835525" y="6029325"/>
          <p14:tracePt t="30132" x="4845050" y="6035675"/>
          <p14:tracePt t="30143" x="4864100" y="6042025"/>
          <p14:tracePt t="30159" x="4899025" y="6064250"/>
          <p14:tracePt t="30176" x="4943475" y="6070600"/>
          <p14:tracePt t="30193" x="4975225" y="6076950"/>
          <p14:tracePt t="30209" x="5038725" y="6083300"/>
          <p14:tracePt t="30226" x="5083175" y="6083300"/>
          <p14:tracePt t="30243" x="5140325" y="6083300"/>
          <p14:tracePt t="30259" x="5226050" y="6083300"/>
          <p14:tracePt t="30276" x="5280025" y="6080125"/>
          <p14:tracePt t="30293" x="5324475" y="6073775"/>
          <p14:tracePt t="30310" x="5356225" y="6073775"/>
          <p14:tracePt t="30327" x="5372100" y="6070600"/>
          <p14:tracePt t="30343" x="5381625" y="6064250"/>
          <p14:tracePt t="30359" x="5397500" y="6048375"/>
          <p14:tracePt t="30375" x="5407025" y="6045200"/>
          <p14:tracePt t="30393" x="5413375" y="6032500"/>
          <p14:tracePt t="30409" x="5422900" y="6019800"/>
          <p14:tracePt t="30426" x="5422900" y="6003925"/>
          <p14:tracePt t="30443" x="5422900" y="5994400"/>
          <p14:tracePt t="30460" x="5422900" y="5978525"/>
          <p14:tracePt t="30476" x="5422900" y="5969000"/>
          <p14:tracePt t="30493" x="5422900" y="5953125"/>
          <p14:tracePt t="30509" x="5422900" y="5934075"/>
          <p14:tracePt t="30526" x="5422900" y="5918200"/>
          <p14:tracePt t="30543" x="5422900" y="5899150"/>
          <p14:tracePt t="30559" x="5422900" y="5876925"/>
          <p14:tracePt t="30576" x="5416550" y="5867400"/>
          <p14:tracePt t="30593" x="5410200" y="5857875"/>
          <p14:tracePt t="30609" x="5394325" y="5835650"/>
          <p14:tracePt t="30626" x="5384800" y="5832475"/>
          <p14:tracePt t="30643" x="5375275" y="5826125"/>
          <p14:tracePt t="30659" x="5356225" y="5822950"/>
          <p14:tracePt t="30676" x="5346700" y="5816600"/>
          <p14:tracePt t="30693" x="5337175" y="5816600"/>
          <p14:tracePt t="30709" x="5314950" y="5813425"/>
          <p14:tracePt t="30726" x="5305425" y="5813425"/>
          <p14:tracePt t="30743" x="5295900" y="5813425"/>
          <p14:tracePt t="30759" x="5264150" y="5813425"/>
          <p14:tracePt t="30776" x="5241925" y="5813425"/>
          <p14:tracePt t="30793" x="5219700" y="5813425"/>
          <p14:tracePt t="30809" x="5184775" y="5813425"/>
          <p14:tracePt t="30826" x="5168900" y="5813425"/>
          <p14:tracePt t="30845" x="5137150" y="5813425"/>
          <p14:tracePt t="30860" x="5127625" y="5813425"/>
          <p14:tracePt t="30876" x="5118100" y="5813425"/>
          <p14:tracePt t="30892" x="5108575" y="5813425"/>
          <p14:tracePt t="30909" x="5089525" y="5813425"/>
          <p14:tracePt t="30926" x="5080000" y="5813425"/>
          <p14:tracePt t="30943" x="5067300" y="5813425"/>
          <p14:tracePt t="31044" x="5064125" y="5813425"/>
          <p14:tracePt t="31051" x="5057775" y="5813425"/>
          <p14:tracePt t="31059" x="5048250" y="5819775"/>
          <p14:tracePt t="31076" x="5038725" y="5829300"/>
          <p14:tracePt t="31093" x="5019675" y="5870575"/>
          <p14:tracePt t="31109" x="5010150" y="5892800"/>
          <p14:tracePt t="31126" x="4991100" y="5924550"/>
          <p14:tracePt t="31143" x="4972050" y="5959475"/>
          <p14:tracePt t="31160" x="4959350" y="5991225"/>
          <p14:tracePt t="31176" x="4949825" y="6007100"/>
          <p14:tracePt t="31193" x="4930775" y="6022975"/>
          <p14:tracePt t="31209" x="4924425" y="6038850"/>
          <p14:tracePt t="31227" x="4924425" y="6048375"/>
          <p14:tracePt t="31244" x="4924425" y="6061075"/>
          <p14:tracePt t="31259" x="4924425" y="6070600"/>
          <p14:tracePt t="31276" x="4924425" y="6086475"/>
          <p14:tracePt t="31293" x="4924425" y="6102350"/>
          <p14:tracePt t="31351" x="4924425" y="6105525"/>
          <p14:tracePt t="31372" x="4927600" y="6105525"/>
          <p14:tracePt t="31379" x="4930775" y="6105525"/>
          <p14:tracePt t="31393" x="4946650" y="6105525"/>
          <p14:tracePt t="31409" x="4956175" y="6105525"/>
          <p14:tracePt t="31426" x="4965700" y="6105525"/>
          <p14:tracePt t="31442" x="4981575" y="6105525"/>
          <p14:tracePt t="31460" x="4997450" y="6105525"/>
          <p14:tracePt t="31476" x="5006975" y="6105525"/>
          <p14:tracePt t="31493" x="5026025" y="6105525"/>
          <p14:tracePt t="31509" x="5041900" y="6105525"/>
          <p14:tracePt t="31526" x="5051425" y="6105525"/>
          <p14:tracePt t="31542" x="5064125" y="6105525"/>
          <p14:tracePt t="31560" x="5073650" y="6105525"/>
          <p14:tracePt t="31576" x="5080000" y="6111875"/>
          <p14:tracePt t="31629" x="5080000" y="6115050"/>
          <p14:tracePt t="31636" x="5080000" y="6121400"/>
          <p14:tracePt t="31644" x="5080000" y="6124575"/>
          <p14:tracePt t="31659" x="5089525" y="6137275"/>
          <p14:tracePt t="31676" x="5089525" y="6140450"/>
          <p14:tracePt t="31692" x="5105400" y="6156325"/>
          <p14:tracePt t="31709" x="5111750" y="6156325"/>
          <p14:tracePt t="31726" x="5121275" y="6159500"/>
          <p14:tracePt t="31742" x="5140325" y="6159500"/>
          <p14:tracePt t="31759" x="5149850" y="6159500"/>
          <p14:tracePt t="31776" x="5159375" y="6159500"/>
          <p14:tracePt t="31793" x="5168900" y="6159500"/>
          <p14:tracePt t="31809" x="5178425" y="6159500"/>
          <p14:tracePt t="31826" x="5184775" y="6159500"/>
          <p14:tracePt t="31842" x="5203825" y="6159500"/>
          <p14:tracePt t="31859" x="5213350" y="6153150"/>
          <p14:tracePt t="31876" x="5222875" y="6153150"/>
          <p14:tracePt t="31892" x="5232400" y="6140450"/>
          <p14:tracePt t="31909" x="5232400" y="6124575"/>
          <p14:tracePt t="31926" x="5245100" y="6115050"/>
          <p14:tracePt t="31942" x="5245100" y="6099175"/>
          <p14:tracePt t="31959" x="5245100" y="6089650"/>
          <p14:tracePt t="31976" x="5245100" y="6080125"/>
          <p14:tracePt t="32056" x="5245100" y="6073775"/>
          <p14:tracePt t="32064" x="5245100" y="6070600"/>
          <p14:tracePt t="32076" x="5245100" y="6064250"/>
          <p14:tracePt t="32092" x="5245100" y="6051550"/>
          <p14:tracePt t="32109" x="5245100" y="6042025"/>
          <p14:tracePt t="32126" x="5245100" y="6029325"/>
          <p14:tracePt t="32170" x="5245100" y="6026150"/>
          <p14:tracePt t="32176" x="5245100" y="6019800"/>
          <p14:tracePt t="32192" x="5232400" y="6010275"/>
          <p14:tracePt t="32209" x="5222875" y="6000750"/>
          <p14:tracePt t="32226" x="5213350" y="5978525"/>
          <p14:tracePt t="32243" x="5207000" y="5969000"/>
          <p14:tracePt t="32259" x="5207000" y="5959475"/>
          <p14:tracePt t="32277" x="5197475" y="5949950"/>
          <p14:tracePt t="32293" x="5187950" y="5949950"/>
          <p14:tracePt t="32309" x="5181600" y="5949950"/>
          <p14:tracePt t="32326" x="5172075" y="5946775"/>
          <p14:tracePt t="32370" x="5168900" y="5946775"/>
          <p14:tracePt t="32420" x="5168900" y="5940425"/>
          <p14:tracePt t="32469" x="5162550" y="5940425"/>
          <p14:tracePt t="32476" x="5156200" y="5940425"/>
          <p14:tracePt t="32484" x="5153025" y="5940425"/>
          <p14:tracePt t="32498" x="5146675" y="5940425"/>
          <p14:tracePt t="32509" x="5143500" y="5940425"/>
          <p14:tracePt t="32526" x="5127625" y="5940425"/>
          <p14:tracePt t="32542" x="5118100" y="5943600"/>
          <p14:tracePt t="32558" x="5108575" y="5946775"/>
          <p14:tracePt t="32576" x="5092700" y="5962650"/>
          <p14:tracePt t="32592" x="5076825" y="5972175"/>
          <p14:tracePt t="32609" x="5067300" y="5988050"/>
          <p14:tracePt t="32626" x="5054600" y="6003925"/>
          <p14:tracePt t="32642" x="5041900" y="6019800"/>
          <p14:tracePt t="32659" x="5026025" y="6048375"/>
          <p14:tracePt t="32676" x="5006975" y="6083300"/>
          <p14:tracePt t="32692" x="5006975" y="6105525"/>
          <p14:tracePt t="32709" x="5006975" y="6115050"/>
          <p14:tracePt t="32726" x="5006975" y="6130925"/>
          <p14:tracePt t="32742" x="5006975" y="6140450"/>
          <p14:tracePt t="32759" x="5006975" y="6156325"/>
          <p14:tracePt t="32776" x="5006975" y="6169025"/>
          <p14:tracePt t="32792" x="5006975" y="6181725"/>
          <p14:tracePt t="32809" x="5013325" y="6181725"/>
          <p14:tracePt t="32826" x="5035550" y="6181725"/>
          <p14:tracePt t="32842" x="5045075" y="6181725"/>
          <p14:tracePt t="32859" x="5060950" y="6181725"/>
          <p14:tracePt t="32875" x="5086350" y="6172200"/>
          <p14:tracePt t="32892" x="5095875" y="6162675"/>
          <p14:tracePt t="32909" x="5105400" y="6153150"/>
          <p14:tracePt t="32925" x="5121275" y="6130925"/>
          <p14:tracePt t="32942" x="5137150" y="6121400"/>
          <p14:tracePt t="32959" x="5146675" y="6111875"/>
          <p14:tracePt t="32976" x="5162550" y="6080125"/>
          <p14:tracePt t="32992" x="5175250" y="6054725"/>
          <p14:tracePt t="33009" x="5210175" y="6007100"/>
          <p14:tracePt t="33025" x="5232400" y="5959475"/>
          <p14:tracePt t="33042" x="5245100" y="5927725"/>
          <p14:tracePt t="33059" x="5264150" y="5895975"/>
          <p14:tracePt t="33076" x="5273675" y="5876925"/>
          <p14:tracePt t="33093" x="5273675" y="5867400"/>
          <p14:tracePt t="33109" x="5273675" y="5857875"/>
          <p14:tracePt t="33127" x="5273675" y="5835650"/>
          <p14:tracePt t="33143" x="5257800" y="5826125"/>
          <p14:tracePt t="33159" x="5248275" y="5810250"/>
          <p14:tracePt t="33176" x="5232400" y="5778500"/>
          <p14:tracePt t="33192" x="5232400" y="5756275"/>
          <p14:tracePt t="33209" x="5226050" y="5740400"/>
          <p14:tracePt t="33226" x="5226050" y="5724525"/>
          <p14:tracePt t="33242" x="5219700" y="5715000"/>
          <p14:tracePt t="33259" x="5219700" y="5711825"/>
          <p14:tracePt t="33276" x="5216525" y="5711825"/>
          <p14:tracePt t="33460" x="5203825" y="5718175"/>
          <p14:tracePt t="33467" x="5200650" y="5724525"/>
          <p14:tracePt t="33475" x="5194300" y="5727700"/>
          <p14:tracePt t="33492" x="5184775" y="5737225"/>
          <p14:tracePt t="33509" x="5168900" y="5772150"/>
          <p14:tracePt t="33526" x="5149850" y="5797550"/>
          <p14:tracePt t="33542" x="5140325" y="5819775"/>
          <p14:tracePt t="33559" x="5121275" y="5861050"/>
          <p14:tracePt t="33575" x="5114925" y="5892800"/>
          <p14:tracePt t="33593" x="5114925" y="5908675"/>
          <p14:tracePt t="33609" x="5114925" y="5921375"/>
          <p14:tracePt t="33626" x="5114925" y="5930900"/>
          <p14:tracePt t="33642" x="5114925" y="5946775"/>
          <p14:tracePt t="33659" x="5114925" y="5962650"/>
          <p14:tracePt t="33675" x="5114925" y="5965825"/>
          <p14:tracePt t="33692" x="5114925" y="5972175"/>
          <p14:tracePt t="33709" x="5114925" y="5981700"/>
          <p14:tracePt t="33726" x="5114925" y="5997575"/>
          <p14:tracePt t="33743" x="5111750" y="6007100"/>
          <p14:tracePt t="33760" x="5095875" y="6022975"/>
          <p14:tracePt t="33776" x="5086350" y="6032500"/>
          <p14:tracePt t="33792" x="5080000" y="6048375"/>
          <p14:tracePt t="33809" x="5073650" y="6061075"/>
          <p14:tracePt t="33825" x="5070475" y="6067425"/>
          <p14:tracePt t="33842" x="5070475" y="6076950"/>
          <p14:tracePt t="33859" x="5070475" y="6096000"/>
          <p14:tracePt t="33876" x="5070475" y="6105525"/>
          <p14:tracePt t="33892" x="5070475" y="6115050"/>
          <p14:tracePt t="33909" x="5070475" y="6124575"/>
          <p14:tracePt t="33925" x="5070475" y="6130925"/>
          <p14:tracePt t="33995" x="5070475" y="6134100"/>
          <p14:tracePt t="34016" x="5070475" y="6146800"/>
          <p14:tracePt t="34110" x="5070475" y="6149975"/>
          <p14:tracePt t="35052" x="5064125" y="6149975"/>
          <p14:tracePt t="35056" x="5054600" y="6149975"/>
          <p14:tracePt t="35064" x="5048250" y="6149975"/>
          <p14:tracePt t="35076" x="5045075" y="6149975"/>
          <p14:tracePt t="35108" x="5019675" y="6149975"/>
          <p14:tracePt t="35142" x="4994275" y="6149975"/>
          <p14:tracePt t="35158" x="4994275" y="6137275"/>
          <p14:tracePt t="35176" x="4984750" y="6137275"/>
          <p14:tracePt t="35193" x="4972050" y="6134100"/>
          <p14:tracePt t="35208" x="4956175" y="6124575"/>
          <p14:tracePt t="35225" x="4946650" y="6118225"/>
          <p14:tracePt t="35242" x="4937125" y="6115050"/>
          <p14:tracePt t="35477" x="4943475" y="6115050"/>
          <p14:tracePt t="35484" x="4953000" y="6115050"/>
          <p14:tracePt t="35492" x="4972050" y="6115050"/>
          <p14:tracePt t="35508" x="4987925" y="6115050"/>
          <p14:tracePt t="35526" x="5010150" y="6102350"/>
          <p14:tracePt t="35542" x="5045075" y="6086475"/>
          <p14:tracePt t="35559" x="5054600" y="6076950"/>
          <p14:tracePt t="35575" x="5067300" y="6061075"/>
          <p14:tracePt t="35593" x="5083175" y="6045200"/>
          <p14:tracePt t="35609" x="5083175" y="6022975"/>
          <p14:tracePt t="35627" x="5080000" y="5981700"/>
          <p14:tracePt t="35642" x="5060950" y="5953125"/>
          <p14:tracePt t="35659" x="5035550" y="5927725"/>
          <p14:tracePt t="35676" x="4991100" y="5883275"/>
          <p14:tracePt t="35692" x="4962525" y="5864225"/>
          <p14:tracePt t="35708" x="4914900" y="5851525"/>
          <p14:tracePt t="35726" x="4873625" y="5832475"/>
          <p14:tracePt t="35742" x="4848225" y="5816600"/>
          <p14:tracePt t="35760" x="4819650" y="5816600"/>
          <p14:tracePt t="35777" x="4806950" y="5816600"/>
          <p14:tracePt t="35792" x="4797425" y="5816600"/>
          <p14:tracePt t="35809" x="4784725" y="5816600"/>
          <p14:tracePt t="35842" x="4803775" y="5816600"/>
          <p14:tracePt t="35859" x="4908550" y="5835650"/>
          <p14:tracePt t="35876" x="5156200" y="5902325"/>
          <p14:tracePt t="35892" x="5356225" y="5969000"/>
          <p14:tracePt t="35909" x="5530850" y="6013450"/>
          <p14:tracePt t="35926" x="5788025" y="6076950"/>
          <p14:tracePt t="35942" x="5949950" y="6105525"/>
          <p14:tracePt t="35959" x="6061075" y="6130925"/>
          <p14:tracePt t="35976" x="6276975" y="6130925"/>
          <p14:tracePt t="35992" x="6419850" y="6105525"/>
          <p14:tracePt t="36008" x="6559550" y="6089650"/>
          <p14:tracePt t="36026" x="6759575" y="6045200"/>
          <p14:tracePt t="36042" x="6848475" y="6003925"/>
          <p14:tracePt t="36058" x="6915150" y="5975350"/>
          <p14:tracePt t="36075" x="6981825" y="5927725"/>
          <p14:tracePt t="36092" x="7019925" y="5915025"/>
          <p14:tracePt t="36108" x="7045325" y="5905500"/>
          <p14:tracePt t="36126" x="7086600" y="5880100"/>
          <p14:tracePt t="36142" x="7108825" y="5867400"/>
          <p14:tracePt t="36159" x="7140575" y="5851525"/>
          <p14:tracePt t="36176" x="7197725" y="5816600"/>
          <p14:tracePt t="36192" x="7223125" y="5807075"/>
          <p14:tracePt t="36209" x="7239000" y="5794375"/>
          <p14:tracePt t="36225" x="7258050" y="5781675"/>
          <p14:tracePt t="36242" x="7264400" y="5765800"/>
          <p14:tracePt t="36258" x="7264400" y="5756275"/>
          <p14:tracePt t="36275" x="7264400" y="57435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65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Boraginaceae</a:t>
            </a:r>
            <a:endParaRPr lang="fr-FR" altLang="fr-FR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altLang="fr-FR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CH" altLang="fr-FR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Famille </a:t>
            </a:r>
            <a:r>
              <a:rPr lang="fr-CH" altLang="fr-FR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proche des labiées</a:t>
            </a:r>
            <a:r>
              <a:rPr lang="fr-CH" altLang="fr-FR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son </a:t>
            </a:r>
            <a:r>
              <a:rPr lang="fr-CH" altLang="fr-FR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gynécée à 2C soudés portés par un disque nectarifère, ovaire supère formé de 4 demi carpelles à 1 ovule chacun d’où le fruit typique de ces 2 </a:t>
            </a:r>
            <a:r>
              <a:rPr lang="fr-CH" altLang="fr-FR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</a:t>
            </a:r>
            <a:r>
              <a:rPr lang="fr-CH" altLang="fr-FR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:  </a:t>
            </a:r>
            <a:r>
              <a:rPr lang="fr-CH" altLang="fr-FR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fr-CH" altLang="fr-FR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tétrakène</a:t>
            </a:r>
            <a:r>
              <a:rPr lang="fr-CH" altLang="fr-FR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CH" altLang="fr-FR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tétranucules</a:t>
            </a:r>
            <a:r>
              <a:rPr lang="fr-CH" altLang="fr-FR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plantes de cette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CH" altLang="fr-FR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distinguent par leurs tiges cylindriques à f. alternes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leurs </a:t>
            </a:r>
            <a:r>
              <a:rPr lang="fr-CH" altLang="fr-FR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fl. groupées en cyme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svt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CH" altLang="fr-FR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unipare </a:t>
            </a:r>
            <a:r>
              <a:rPr lang="fr-CH" altLang="fr-FR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scorpïode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Les fl. sont  </a:t>
            </a:r>
            <a:r>
              <a:rPr lang="fr-CH" altLang="fr-FR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actinomorphes, </a:t>
            </a:r>
            <a:r>
              <a:rPr lang="fr-CH" altLang="fr-FR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tétracycliques</a:t>
            </a:r>
            <a:r>
              <a:rPr lang="fr-CH" altLang="fr-FR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observe souvent : des poils sur les feuilles, fleurs, … les inflorescences </a:t>
            </a:r>
            <a:r>
              <a:rPr lang="fr-CH" altLang="fr-FR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cymes </a:t>
            </a:r>
            <a:r>
              <a:rPr lang="fr-CH" altLang="fr-FR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scorpioïdes</a:t>
            </a:r>
            <a:r>
              <a:rPr lang="fr-CH" altLang="fr-FR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fl. généralement actinomorphes (sauf chez </a:t>
            </a:r>
            <a:r>
              <a:rPr lang="fr-CH" altLang="fr-FR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Echium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hermaphrodites,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tétracycliques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pentamères. Cal. à 5 S libres, persistants. Coro. à 5 P soudés, à tube court. Androcée à 5 E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corolliflores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exsertes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Gynécée identique aux </a:t>
            </a:r>
            <a:r>
              <a:rPr lang="fr-CH" altLang="fr-FR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Lamiaceae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formé de 2 C soudés, portés par un disque nectarifère. Ovaire supère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tétraloculaires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à loges indépendantes, et styles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gynobasiques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(styles soudés naissant à la base de l’ovaire). Le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indéhiscent de type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tétrakène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CH" altLang="fr-FR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tétranucule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La famille offre peu d’utilisations. </a:t>
            </a:r>
            <a:r>
              <a:rPr lang="fr-CH" alt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Myosotis</a:t>
            </a:r>
            <a:r>
              <a:rPr lang="fr-CH" altLang="fr-F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Heliotropium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CH" altLang="fr-FR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Echium</a:t>
            </a:r>
            <a:r>
              <a:rPr lang="fr-CH" altLang="fr-F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sont parfois cultivées comme plantes d’ornements. </a:t>
            </a:r>
            <a:r>
              <a:rPr lang="fr-CH" alt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Gynoglossum</a:t>
            </a:r>
            <a:r>
              <a:rPr lang="fr-CH" alt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officinale</a:t>
            </a:r>
            <a:r>
              <a:rPr lang="fr-CH" altLang="fr-FR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CH" alt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Borago</a:t>
            </a:r>
            <a:r>
              <a:rPr lang="fr-CH" alt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officinalis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sont utilisées comme plantes pharmaceutiques. Une matière colorante rouge est extraite des racines d’</a:t>
            </a:r>
            <a:r>
              <a:rPr lang="fr-CH" alt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Alkanna</a:t>
            </a:r>
            <a:r>
              <a:rPr lang="fr-CH" alt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tinctoria</a:t>
            </a:r>
            <a:r>
              <a:rPr lang="fr-CH" alt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certains </a:t>
            </a:r>
            <a:r>
              <a:rPr lang="fr-CH" alt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Echium</a:t>
            </a:r>
            <a:r>
              <a:rPr lang="fr-CH" altLang="fr-F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7000"/>
    </mc:Choice>
    <mc:Fallback>
      <p:transition spd="slow" advTm="1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3A86A75C-4F4B-4683-9AE1-C65F6400EC91}">
      <p14:laserTraceLst xmlns:p14="http://schemas.microsoft.com/office/powerpoint/2010/main" xmlns="">
        <p14:tracePtLst>
          <p14:tracePt t="7231" x="7283450" y="5743575"/>
          <p14:tracePt t="7238" x="7292975" y="5743575"/>
          <p14:tracePt t="7249" x="7302500" y="5743575"/>
          <p14:tracePt t="7266" x="7324725" y="5743575"/>
          <p14:tracePt t="7298" x="7312025" y="5743575"/>
          <p14:tracePt t="7316" x="7188200" y="5730875"/>
          <p14:tracePt t="7348" x="6664325" y="5635625"/>
          <p14:tracePt t="7383" x="5953125" y="5521325"/>
          <p14:tracePt t="7400" x="5645150" y="5454650"/>
          <p14:tracePt t="7416" x="5276850" y="5356225"/>
          <p14:tracePt t="7433" x="4972050" y="5264150"/>
          <p14:tracePt t="7449" x="4721225" y="5191125"/>
          <p14:tracePt t="7466" x="4416425" y="5067300"/>
          <p14:tracePt t="7483" x="4244975" y="4965700"/>
          <p14:tracePt t="7500" x="4086225" y="4860925"/>
          <p14:tracePt t="7516" x="3898900" y="4737100"/>
          <p14:tracePt t="7532" x="3797300" y="4667250"/>
          <p14:tracePt t="7549" x="3702050" y="4591050"/>
          <p14:tracePt t="7566" x="3581400" y="4502150"/>
          <p14:tracePt t="7582" x="3521075" y="4454525"/>
          <p14:tracePt t="7598" x="3473450" y="4435475"/>
          <p14:tracePt t="7616" x="3416300" y="4403725"/>
          <p14:tracePt t="7632" x="3384550" y="4384675"/>
          <p14:tracePt t="7649" x="3340100" y="4365625"/>
          <p14:tracePt t="7666" x="3273425" y="4318000"/>
          <p14:tracePt t="8037" x="3248025" y="4267200"/>
          <p14:tracePt t="8044" x="3222625" y="4206875"/>
          <p14:tracePt t="8050" x="3184525" y="4133850"/>
          <p14:tracePt t="8065" x="3130550" y="3978275"/>
          <p14:tracePt t="8082" x="3086100" y="3835400"/>
          <p14:tracePt t="8098" x="3038475" y="3670300"/>
          <p14:tracePt t="8115" x="2949575" y="3432175"/>
          <p14:tracePt t="8132" x="2886075" y="3289300"/>
          <p14:tracePt t="8149" x="2822575" y="3143250"/>
          <p14:tracePt t="8166" x="2730500" y="2927350"/>
          <p14:tracePt t="8182" x="2679700" y="2816225"/>
          <p14:tracePt t="8199" x="2616200" y="2679700"/>
          <p14:tracePt t="8216" x="2530475" y="2495550"/>
          <p14:tracePt t="8232" x="2473325" y="2413000"/>
          <p14:tracePt t="8248" x="2425700" y="2333625"/>
          <p14:tracePt t="8265" x="2362200" y="2216150"/>
          <p14:tracePt t="8282" x="2330450" y="2136775"/>
          <p14:tracePt t="8298" x="2311400" y="2089150"/>
          <p14:tracePt t="8315" x="2282825" y="2032000"/>
          <p14:tracePt t="8332" x="2273300" y="2003425"/>
          <p14:tracePt t="8350" x="2247900" y="1958975"/>
          <p14:tracePt t="8366" x="2235200" y="1936750"/>
          <p14:tracePt t="8382" x="2222500" y="1905000"/>
          <p14:tracePt t="8399" x="2212975" y="1882775"/>
          <p14:tracePt t="8416" x="2193925" y="1841500"/>
          <p14:tracePt t="8433" x="2193925" y="1819275"/>
          <p14:tracePt t="8449" x="2193925" y="1781175"/>
          <p14:tracePt t="8465" x="2193925" y="1739900"/>
          <p14:tracePt t="8482" x="2193925" y="1724025"/>
          <p14:tracePt t="8499" x="2206625" y="1711325"/>
          <p14:tracePt t="8515" x="2216150" y="1701800"/>
          <p14:tracePt t="8533" x="2225675" y="1685925"/>
          <p14:tracePt t="8549" x="2241550" y="1670050"/>
          <p14:tracePt t="8565" x="2257425" y="1663700"/>
          <p14:tracePt t="8582" x="2266950" y="1660525"/>
          <p14:tracePt t="8599" x="2279650" y="1654175"/>
          <p14:tracePt t="8615" x="2308225" y="1654175"/>
          <p14:tracePt t="8632" x="2317750" y="1654175"/>
          <p14:tracePt t="8649" x="2333625" y="1654175"/>
          <p14:tracePt t="8665" x="2339975" y="1654175"/>
          <p14:tracePt t="8699" x="2352675" y="1657350"/>
          <p14:tracePt t="8715" x="2365375" y="1666875"/>
          <p14:tracePt t="8732" x="2368550" y="1673225"/>
          <p14:tracePt t="9085" x="2416175" y="1666875"/>
          <p14:tracePt t="9092" x="2486025" y="1660525"/>
          <p14:tracePt t="9099" x="2543175" y="1651000"/>
          <p14:tracePt t="9115" x="2673350" y="1635125"/>
          <p14:tracePt t="9132" x="2813050" y="1625600"/>
          <p14:tracePt t="9148" x="2974975" y="1625600"/>
          <p14:tracePt t="9165" x="3076575" y="1625600"/>
          <p14:tracePt t="9182" x="3194050" y="1616075"/>
          <p14:tracePt t="9199" x="3324225" y="1616075"/>
          <p14:tracePt t="9216" x="3384550" y="1609725"/>
          <p14:tracePt t="9232" x="3454400" y="1609725"/>
          <p14:tracePt t="9249" x="3590925" y="1577975"/>
          <p14:tracePt t="9265" x="3676650" y="1562100"/>
          <p14:tracePt t="9282" x="3736975" y="1562100"/>
          <p14:tracePt t="9298" x="3813175" y="1555750"/>
          <p14:tracePt t="9315" x="3867150" y="1543050"/>
          <p14:tracePt t="9332" x="3917950" y="1543050"/>
          <p14:tracePt t="9348" x="4006850" y="1520825"/>
          <p14:tracePt t="9365" x="4079875" y="1514475"/>
          <p14:tracePt t="9382" x="4162425" y="1514475"/>
          <p14:tracePt t="9398" x="4346575" y="1504950"/>
          <p14:tracePt t="9415" x="4473575" y="1498600"/>
          <p14:tracePt t="9432" x="4565650" y="1498600"/>
          <p14:tracePt t="9448" x="4705350" y="1498600"/>
          <p14:tracePt t="9465" x="4787900" y="1498600"/>
          <p14:tracePt t="9482" x="4848225" y="1498600"/>
          <p14:tracePt t="9498" x="4911725" y="1498600"/>
          <p14:tracePt t="9515" x="4962525" y="1498600"/>
          <p14:tracePt t="9532" x="5022850" y="1498600"/>
          <p14:tracePt t="9548" x="5146675" y="1498600"/>
          <p14:tracePt t="9566" x="5219700" y="1498600"/>
          <p14:tracePt t="9583" x="5289550" y="1476375"/>
          <p14:tracePt t="9598" x="5337175" y="1463675"/>
          <p14:tracePt t="9615" x="5365750" y="1447800"/>
          <p14:tracePt t="9632" x="5403850" y="1428750"/>
          <p14:tracePt t="9648" x="5473700" y="1371600"/>
          <p14:tracePt t="9665" x="5521325" y="1336675"/>
          <p14:tracePt t="9683" x="5572125" y="1292225"/>
          <p14:tracePt t="9698" x="5603875" y="1266825"/>
          <p14:tracePt t="9715" x="5629275" y="1241425"/>
          <p14:tracePt t="9732" x="5648325" y="1225550"/>
          <p14:tracePt t="9748" x="5657850" y="1216025"/>
          <p14:tracePt t="9765" x="5673725" y="1200150"/>
          <p14:tracePt t="9781" x="5683250" y="1190625"/>
          <p14:tracePt t="9783" x="5695950" y="1187450"/>
          <p14:tracePt t="9798" x="5705475" y="1177925"/>
          <p14:tracePt t="9815" x="5715000" y="1171575"/>
          <p14:tracePt t="9832" x="5727700" y="1171575"/>
          <p14:tracePt t="10331" x="5721350" y="1171575"/>
          <p14:tracePt t="10339" x="5702300" y="1165225"/>
          <p14:tracePt t="10348" x="5692775" y="1165225"/>
          <p14:tracePt t="10365" x="5670550" y="1152525"/>
          <p14:tracePt t="10385" x="5591175" y="1139825"/>
          <p14:tracePt t="10398" x="5527675" y="1127125"/>
          <p14:tracePt t="10432" x="5308600" y="1127125"/>
          <p14:tracePt t="10465" x="5162550" y="1130300"/>
          <p14:tracePt t="10483" x="5089525" y="1149350"/>
          <p14:tracePt t="10498" x="5041900" y="1168400"/>
          <p14:tracePt t="10515" x="4987925" y="1177925"/>
          <p14:tracePt t="10531" x="4911725" y="1184275"/>
          <p14:tracePt t="10548" x="4857750" y="1190625"/>
          <p14:tracePt t="10565" x="4822825" y="1190625"/>
          <p14:tracePt t="10582" x="4759325" y="1203325"/>
          <p14:tracePt t="10598" x="4714875" y="1203325"/>
          <p14:tracePt t="10615" x="4670425" y="1203325"/>
          <p14:tracePt t="10632" x="4616450" y="1203325"/>
          <p14:tracePt t="10648" x="4578350" y="1203325"/>
          <p14:tracePt t="10665" x="4533900" y="1203325"/>
          <p14:tracePt t="10681" x="4479925" y="1203325"/>
          <p14:tracePt t="10698" x="4457700" y="1203325"/>
          <p14:tracePt t="10715" x="4429125" y="1200150"/>
          <p14:tracePt t="10732" x="4394200" y="1200150"/>
          <p14:tracePt t="10748" x="4365625" y="1200150"/>
          <p14:tracePt t="10765" x="4343400" y="1200150"/>
          <p14:tracePt t="10781" x="4311650" y="1193800"/>
          <p14:tracePt t="10798" x="4292600" y="1184275"/>
          <p14:tracePt t="10817" x="4267200" y="1177925"/>
          <p14:tracePt t="10831" x="4257675" y="1174750"/>
          <p14:tracePt t="10848" x="4248150" y="1174750"/>
          <p14:tracePt t="10865" x="4235450" y="1174750"/>
          <p14:tracePt t="12135" x="4270375" y="1168400"/>
          <p14:tracePt t="12142" x="4327525" y="1158875"/>
          <p14:tracePt t="12149" x="4387850" y="1149350"/>
          <p14:tracePt t="12165" x="4505325" y="1133475"/>
          <p14:tracePt t="12182" x="4600575" y="1117600"/>
          <p14:tracePt t="12198" x="4746625" y="1085850"/>
          <p14:tracePt t="12215" x="4854575" y="1069975"/>
          <p14:tracePt t="12248" x="5045075" y="1060450"/>
          <p14:tracePt t="12281" x="5207000" y="1060450"/>
          <p14:tracePt t="12298" x="5324475" y="1060450"/>
          <p14:tracePt t="12315" x="5368925" y="1060450"/>
          <p14:tracePt t="12331" x="5413375" y="1060450"/>
          <p14:tracePt t="12348" x="5454650" y="1060450"/>
          <p14:tracePt t="12365" x="5464175" y="1060450"/>
          <p14:tracePt t="12381" x="5473700" y="1060450"/>
          <p14:tracePt t="12398" x="5489575" y="1060450"/>
          <p14:tracePt t="12415" x="5502275" y="1060450"/>
          <p14:tracePt t="12431" x="5511800" y="1060450"/>
          <p14:tracePt t="12448" x="5527675" y="1060450"/>
          <p14:tracePt t="12464" x="5534025" y="1060450"/>
          <p14:tracePt t="12482" x="5537200" y="1060450"/>
          <p14:tracePt t="12514" x="5553075" y="1063625"/>
          <p14:tracePt t="12531" x="5562600" y="1069975"/>
          <p14:tracePt t="12548" x="5578475" y="1069975"/>
          <p14:tracePt t="12564" x="5588000" y="1073150"/>
          <p14:tracePt t="12581" x="5603875" y="1073150"/>
          <p14:tracePt t="12598" x="5616575" y="1073150"/>
          <p14:tracePt t="12614" x="5622925" y="1073150"/>
          <p14:tracePt t="12632" x="5626100" y="1073150"/>
          <p14:tracePt t="12648" x="5635625" y="1079500"/>
          <p14:tracePt t="12665" x="5641975" y="1079500"/>
          <p14:tracePt t="12681" x="5657850" y="1089025"/>
          <p14:tracePt t="12698" x="5661025" y="1089025"/>
          <p14:tracePt t="12906" x="5661025" y="1095375"/>
          <p14:tracePt t="12930" x="5661025" y="1089025"/>
          <p14:tracePt t="13988" x="5673725" y="1089025"/>
          <p14:tracePt t="13995" x="5683250" y="1089025"/>
          <p14:tracePt t="14003" x="5695950" y="1089025"/>
          <p14:tracePt t="14015" x="5721350" y="1089025"/>
          <p14:tracePt t="14031" x="5753100" y="1089025"/>
          <p14:tracePt t="14048" x="5781675" y="1089025"/>
          <p14:tracePt t="14065" x="5810250" y="1089025"/>
          <p14:tracePt t="14098" x="5911850" y="1079500"/>
          <p14:tracePt t="14131" x="6003925" y="1073150"/>
          <p14:tracePt t="14148" x="6038850" y="1073150"/>
          <p14:tracePt t="14165" x="6061075" y="1073150"/>
          <p14:tracePt t="14181" x="6118225" y="1073150"/>
          <p14:tracePt t="14198" x="6153150" y="1073150"/>
          <p14:tracePt t="14215" x="6175375" y="1073150"/>
          <p14:tracePt t="14231" x="6216650" y="1073150"/>
          <p14:tracePt t="14248" x="6238875" y="1073150"/>
          <p14:tracePt t="14265" x="6267450" y="1073150"/>
          <p14:tracePt t="14282" x="6292850" y="1073150"/>
          <p14:tracePt t="14298" x="6321425" y="1073150"/>
          <p14:tracePt t="14314" x="6330950" y="1073150"/>
          <p14:tracePt t="14331" x="6359525" y="1073150"/>
          <p14:tracePt t="14347" x="6384925" y="1073150"/>
          <p14:tracePt t="14366" x="6432550" y="1073150"/>
          <p14:tracePt t="14381" x="6477000" y="1073150"/>
          <p14:tracePt t="14397" x="6550025" y="1063625"/>
          <p14:tracePt t="14414" x="6610350" y="1057275"/>
          <p14:tracePt t="14432" x="6683375" y="1057275"/>
          <p14:tracePt t="14448" x="6727825" y="1050925"/>
          <p14:tracePt t="14465" x="6788150" y="1050925"/>
          <p14:tracePt t="14481" x="6810375" y="1050925"/>
          <p14:tracePt t="14498" x="6848475" y="1050925"/>
          <p14:tracePt t="14515" x="6889750" y="1050925"/>
          <p14:tracePt t="14531" x="6911975" y="1050925"/>
          <p14:tracePt t="14548" x="6940550" y="1050925"/>
          <p14:tracePt t="14565" x="6972300" y="1050925"/>
          <p14:tracePt t="14581" x="7000875" y="1050925"/>
          <p14:tracePt t="14598" x="7010400" y="1050925"/>
          <p14:tracePt t="14614" x="7019925" y="1050925"/>
          <p14:tracePt t="14631" x="7035800" y="1050925"/>
          <p14:tracePt t="14648" x="7051675" y="1050925"/>
          <p14:tracePt t="14665" x="7077075" y="1050925"/>
          <p14:tracePt t="14681" x="7105650" y="1050925"/>
          <p14:tracePt t="14698" x="7127875" y="1050925"/>
          <p14:tracePt t="14714" x="7156450" y="1050925"/>
          <p14:tracePt t="14731" x="7191375" y="1054100"/>
          <p14:tracePt t="14748" x="7213600" y="1060450"/>
          <p14:tracePt t="14766" x="7242175" y="1066800"/>
          <p14:tracePt t="14782" x="7270750" y="1073150"/>
          <p14:tracePt t="14799" x="7292975" y="1076325"/>
          <p14:tracePt t="14814" x="7346950" y="1076325"/>
          <p14:tracePt t="14831" x="7391400" y="1082675"/>
          <p14:tracePt t="14848" x="7423150" y="1089025"/>
          <p14:tracePt t="14865" x="7470775" y="1089025"/>
          <p14:tracePt t="14881" x="7493000" y="1089025"/>
          <p14:tracePt t="14898" x="7521575" y="1089025"/>
          <p14:tracePt t="14914" x="7553325" y="1089025"/>
          <p14:tracePt t="14931" x="7581900" y="1089025"/>
          <p14:tracePt t="14948" x="7604125" y="1089025"/>
          <p14:tracePt t="14965" x="7635875" y="1089025"/>
          <p14:tracePt t="14981" x="7658100" y="1089025"/>
          <p14:tracePt t="14997" x="7689850" y="1089025"/>
          <p14:tracePt t="15014" x="7708900" y="1089025"/>
          <p14:tracePt t="15031" x="7718425" y="1089025"/>
          <p14:tracePt t="15047" x="7734300" y="1089025"/>
          <p14:tracePt t="15064" x="7753350" y="1089025"/>
          <p14:tracePt t="15081" x="7762875" y="1089025"/>
          <p14:tracePt t="15098" x="7778750" y="1089025"/>
          <p14:tracePt t="15115" x="7800975" y="1089025"/>
          <p14:tracePt t="15131" x="7810500" y="1089025"/>
          <p14:tracePt t="15148" x="7820025" y="1089025"/>
          <p14:tracePt t="15164" x="7839075" y="1089025"/>
          <p14:tracePt t="15181" x="7845425" y="1089025"/>
          <p14:tracePt t="15198" x="7848600" y="1089025"/>
          <p14:tracePt t="15214" x="7858125" y="1089025"/>
          <p14:tracePt t="15231" x="7864475" y="1089025"/>
          <p14:tracePt t="15247" x="7867650" y="1089025"/>
          <p14:tracePt t="15929" x="7915275" y="1111250"/>
          <p14:tracePt t="15939" x="7988300" y="1136650"/>
          <p14:tracePt t="15948" x="8143875" y="1193800"/>
          <p14:tracePt t="15965" x="8274050" y="1228725"/>
          <p14:tracePt t="15998" x="8594725" y="1304925"/>
          <p14:tracePt t="16031" x="8769350" y="1343025"/>
          <p14:tracePt t="16048" x="8874125" y="1343025"/>
          <p14:tracePt t="16064" x="8924925" y="1343025"/>
          <p14:tracePt t="16081" x="8978900" y="1343025"/>
          <p14:tracePt t="16098" x="9026525" y="1343025"/>
          <p14:tracePt t="16114" x="9048750" y="1343025"/>
          <p14:tracePt t="16131" x="9064625" y="1343025"/>
          <p14:tracePt t="16148" x="9077325" y="1343025"/>
          <p14:tracePt t="16191" x="9070975" y="1336675"/>
          <p14:tracePt t="16198" x="9051925" y="1330325"/>
          <p14:tracePt t="16214" x="8975725" y="1298575"/>
          <p14:tracePt t="16231" x="8810625" y="1254125"/>
          <p14:tracePt t="16247" x="8489950" y="1216025"/>
          <p14:tracePt t="16264" x="8235950" y="1206500"/>
          <p14:tracePt t="16281" x="7988300" y="1196975"/>
          <p14:tracePt t="16297" x="7537450" y="1196975"/>
          <p14:tracePt t="16314" x="7127875" y="1171575"/>
          <p14:tracePt t="16331" x="6775450" y="1171575"/>
          <p14:tracePt t="16348" x="6242050" y="1136650"/>
          <p14:tracePt t="16365" x="5857875" y="1111250"/>
          <p14:tracePt t="16383" x="5464175" y="1111250"/>
          <p14:tracePt t="16398" x="5226050" y="1101725"/>
          <p14:tracePt t="16414" x="4965700" y="1101725"/>
          <p14:tracePt t="16431" x="4752975" y="1101725"/>
          <p14:tracePt t="16448" x="4441825" y="1117600"/>
          <p14:tracePt t="16466" x="4248150" y="1136650"/>
          <p14:tracePt t="16481" x="4089400" y="1136650"/>
          <p14:tracePt t="16497" x="3879850" y="1155700"/>
          <p14:tracePt t="16516" x="3765550" y="1155700"/>
          <p14:tracePt t="16532" x="3679825" y="1171575"/>
          <p14:tracePt t="16547" x="3524250" y="1193800"/>
          <p14:tracePt t="16564" x="3438525" y="1209675"/>
          <p14:tracePt t="16581" x="3349625" y="1250950"/>
          <p14:tracePt t="16597" x="3213100" y="1298575"/>
          <p14:tracePt t="16614" x="3101975" y="1343025"/>
          <p14:tracePt t="16632" x="2955925" y="1374775"/>
          <p14:tracePt t="16647" x="2889250" y="1397000"/>
          <p14:tracePt t="16665" x="2844800" y="1409700"/>
          <p14:tracePt t="16682" x="2755900" y="1438275"/>
          <p14:tracePt t="16698" x="2711450" y="1450975"/>
          <p14:tracePt t="16714" x="2663825" y="1470025"/>
          <p14:tracePt t="16731" x="2651125" y="1476375"/>
          <p14:tracePt t="17047" x="2590800" y="1476375"/>
          <p14:tracePt t="17054" x="2486025" y="1476375"/>
          <p14:tracePt t="17065" x="2374900" y="1476375"/>
          <p14:tracePt t="17081" x="2133600" y="1476375"/>
          <p14:tracePt t="17098" x="1984375" y="1485900"/>
          <p14:tracePt t="17117" x="1822450" y="1492250"/>
          <p14:tracePt t="17132" x="1762125" y="1492250"/>
          <p14:tracePt t="17148" x="1711325" y="1492250"/>
          <p14:tracePt t="17164" x="1666875" y="1492250"/>
          <p14:tracePt t="17181" x="1603375" y="1492250"/>
          <p14:tracePt t="17198" x="1558925" y="1492250"/>
          <p14:tracePt t="17215" x="1536700" y="1492250"/>
          <p14:tracePt t="17231" x="1498600" y="1492250"/>
          <p14:tracePt t="17247" x="1482725" y="1492250"/>
          <p14:tracePt t="17264" x="1466850" y="1492250"/>
          <p14:tracePt t="17281" x="1447800" y="1492250"/>
          <p14:tracePt t="17298" x="1438275" y="1492250"/>
          <p14:tracePt t="17314" x="1422400" y="1492250"/>
          <p14:tracePt t="17331" x="1406525" y="1492250"/>
          <p14:tracePt t="17347" x="1397000" y="1492250"/>
          <p14:tracePt t="17364" x="1387475" y="1492250"/>
          <p14:tracePt t="17381" x="1368425" y="1492250"/>
          <p14:tracePt t="17397" x="1346200" y="1485900"/>
          <p14:tracePt t="17415" x="1298575" y="1473200"/>
          <p14:tracePt t="17431" x="1238250" y="1473200"/>
          <p14:tracePt t="17447" x="1216025" y="1473200"/>
          <p14:tracePt t="17464" x="1206500" y="1473200"/>
          <p14:tracePt t="17481" x="1184275" y="1473200"/>
          <p14:tracePt t="17497" x="1174750" y="1473200"/>
          <p14:tracePt t="17515" x="1165225" y="1473200"/>
          <p14:tracePt t="17531" x="1155700" y="1473200"/>
          <p14:tracePt t="17603" x="1158875" y="1473200"/>
          <p14:tracePt t="17609" x="1162050" y="1473200"/>
          <p14:tracePt t="17616" x="1168400" y="1473200"/>
          <p14:tracePt t="17631" x="1177925" y="1473200"/>
          <p14:tracePt t="17647" x="1187450" y="1473200"/>
          <p14:tracePt t="17664" x="1190625" y="1473200"/>
          <p14:tracePt t="17709" x="1203325" y="1473200"/>
          <p14:tracePt t="17716" x="1206500" y="1473200"/>
          <p14:tracePt t="17730" x="1216025" y="1473200"/>
          <p14:tracePt t="17748" x="1225550" y="1473200"/>
          <p14:tracePt t="17831" x="1231900" y="1473200"/>
          <p14:tracePt t="17845" x="1238250" y="1473200"/>
          <p14:tracePt t="17853" x="1241425" y="1473200"/>
          <p14:tracePt t="17864" x="1250950" y="1473200"/>
          <p14:tracePt t="17881" x="1266825" y="1473200"/>
          <p14:tracePt t="17897" x="1276350" y="1473200"/>
          <p14:tracePt t="17915" x="1292225" y="1473200"/>
          <p14:tracePt t="17931" x="1304925" y="1473200"/>
          <p14:tracePt t="17947" x="1314450" y="1473200"/>
          <p14:tracePt t="17965" x="1320800" y="1473200"/>
          <p14:tracePt t="17980" x="1336675" y="1473200"/>
          <p14:tracePt t="17997" x="1339850" y="1473200"/>
          <p14:tracePt t="18015" x="1358900" y="1473200"/>
          <p14:tracePt t="18058" x="1365250" y="1473200"/>
          <p14:tracePt t="18108" x="1371600" y="1473200"/>
          <p14:tracePt t="18115" x="1374775" y="1473200"/>
          <p14:tracePt t="18123" x="1381125" y="1473200"/>
          <p14:tracePt t="18131" x="1384300" y="1473200"/>
          <p14:tracePt t="18147" x="1400175" y="1473200"/>
          <p14:tracePt t="18164" x="1416050" y="1473200"/>
          <p14:tracePt t="18180" x="1425575" y="1473200"/>
          <p14:tracePt t="18197" x="1435100" y="1473200"/>
          <p14:tracePt t="18215" x="1460500" y="1473200"/>
          <p14:tracePt t="18231" x="1476375" y="1473200"/>
          <p14:tracePt t="18247" x="1492250" y="1473200"/>
          <p14:tracePt t="18265" x="1530350" y="1473200"/>
          <p14:tracePt t="18281" x="1546225" y="1473200"/>
          <p14:tracePt t="18298" x="1574800" y="1473200"/>
          <p14:tracePt t="18315" x="1593850" y="1473200"/>
          <p14:tracePt t="18330" x="1609725" y="1479550"/>
          <p14:tracePt t="18347" x="1619250" y="1479550"/>
          <p14:tracePt t="18364" x="1638300" y="1479550"/>
          <p14:tracePt t="18381" x="1660525" y="1485900"/>
          <p14:tracePt t="18397" x="1682750" y="1492250"/>
          <p14:tracePt t="18415" x="1746250" y="1498600"/>
          <p14:tracePt t="18431" x="1790700" y="1511300"/>
          <p14:tracePt t="18447" x="1828800" y="1517650"/>
          <p14:tracePt t="18464" x="1892300" y="1524000"/>
          <p14:tracePt t="18481" x="1943100" y="1530350"/>
          <p14:tracePt t="18497" x="2003425" y="1530350"/>
          <p14:tracePt t="18514" x="2095500" y="1558925"/>
          <p14:tracePt t="18531" x="2155825" y="1565275"/>
          <p14:tracePt t="18547" x="2219325" y="1577975"/>
          <p14:tracePt t="18564" x="2330450" y="1584325"/>
          <p14:tracePt t="18581" x="2390775" y="1590675"/>
          <p14:tracePt t="18597" x="2441575" y="1590675"/>
          <p14:tracePt t="18614" x="2505075" y="1590675"/>
          <p14:tracePt t="18631" x="2549525" y="1590675"/>
          <p14:tracePt t="18647" x="2584450" y="1597025"/>
          <p14:tracePt t="18664" x="2651125" y="1609725"/>
          <p14:tracePt t="18681" x="2701925" y="1625600"/>
          <p14:tracePt t="18697" x="2797175" y="1631950"/>
          <p14:tracePt t="18714" x="2873375" y="1638300"/>
          <p14:tracePt t="18731" x="2905125" y="1638300"/>
          <p14:tracePt t="18747" x="2927350" y="1644650"/>
          <p14:tracePt t="18764" x="2943225" y="1644650"/>
          <p14:tracePt t="18781" x="2952750" y="1644650"/>
          <p14:tracePt t="18797" x="2962275" y="1651000"/>
          <p14:tracePt t="18814" x="2987675" y="1651000"/>
          <p14:tracePt t="18831" x="3016250" y="1657350"/>
          <p14:tracePt t="18847" x="3060700" y="1663700"/>
          <p14:tracePt t="18864" x="3117850" y="1676400"/>
          <p14:tracePt t="18881" x="3140075" y="1676400"/>
          <p14:tracePt t="18897" x="3168650" y="1676400"/>
          <p14:tracePt t="18914" x="3209925" y="1676400"/>
          <p14:tracePt t="18931" x="3238500" y="1676400"/>
          <p14:tracePt t="18948" x="3282950" y="1676400"/>
          <p14:tracePt t="18965" x="3371850" y="1657350"/>
          <p14:tracePt t="18981" x="3444875" y="1641475"/>
          <p14:tracePt t="18997" x="3508375" y="1635125"/>
          <p14:tracePt t="19014" x="3581400" y="1616075"/>
          <p14:tracePt t="19031" x="3644900" y="1593850"/>
          <p14:tracePt t="19048" x="3708400" y="1581150"/>
          <p14:tracePt t="19065" x="3797300" y="1558925"/>
          <p14:tracePt t="19081" x="3841750" y="1546225"/>
          <p14:tracePt t="19097" x="3873500" y="1539875"/>
          <p14:tracePt t="19115" x="3911600" y="1539875"/>
          <p14:tracePt t="19130" x="3927475" y="1539875"/>
          <p14:tracePt t="19148" x="3943350" y="1539875"/>
          <p14:tracePt t="19164" x="3952875" y="1539875"/>
          <p14:tracePt t="20348" x="3968750" y="1536700"/>
          <p14:tracePt t="20358" x="3987800" y="1530350"/>
          <p14:tracePt t="20369" x="4035425" y="1514475"/>
          <p14:tracePt t="20384" x="4076700" y="1514475"/>
          <p14:tracePt t="20397" x="4130675" y="1508125"/>
          <p14:tracePt t="20414" x="4184650" y="1508125"/>
          <p14:tracePt t="20447" x="4314825" y="1508125"/>
          <p14:tracePt t="20480" x="4403725" y="1508125"/>
          <p14:tracePt t="20482" x="4419600" y="1508125"/>
          <p14:tracePt t="20497" x="4457700" y="1508125"/>
          <p14:tracePt t="20514" x="4502150" y="1501775"/>
          <p14:tracePt t="20531" x="4581525" y="1495425"/>
          <p14:tracePt t="20547" x="4632325" y="1495425"/>
          <p14:tracePt t="20564" x="4676775" y="1495425"/>
          <p14:tracePt t="20581" x="4730750" y="1495425"/>
          <p14:tracePt t="20597" x="4762500" y="1495425"/>
          <p14:tracePt t="20614" x="4791075" y="1498600"/>
          <p14:tracePt t="20631" x="4848225" y="1511300"/>
          <p14:tracePt t="20647" x="4876800" y="1517650"/>
          <p14:tracePt t="20664" x="4914900" y="1517650"/>
          <p14:tracePt t="20681" x="4962525" y="1524000"/>
          <p14:tracePt t="20697" x="4997450" y="1524000"/>
          <p14:tracePt t="20714" x="5041900" y="1524000"/>
          <p14:tracePt t="20731" x="5105400" y="1524000"/>
          <p14:tracePt t="20747" x="5140325" y="1524000"/>
          <p14:tracePt t="20764" x="5168900" y="1524000"/>
          <p14:tracePt t="20781" x="5203825" y="1524000"/>
          <p14:tracePt t="20797" x="5232400" y="1524000"/>
          <p14:tracePt t="20814" x="5254625" y="1524000"/>
          <p14:tracePt t="20831" x="5295900" y="1524000"/>
          <p14:tracePt t="20847" x="5318125" y="1524000"/>
          <p14:tracePt t="20864" x="5346700" y="1520825"/>
          <p14:tracePt t="20881" x="5375275" y="1511300"/>
          <p14:tracePt t="20897" x="5391150" y="1501775"/>
          <p14:tracePt t="20914" x="5400675" y="1501775"/>
          <p14:tracePt t="20931" x="5413375" y="1495425"/>
          <p14:tracePt t="20947" x="5422900" y="1485900"/>
          <p14:tracePt t="20964" x="5438775" y="1485900"/>
          <p14:tracePt t="20981" x="5445125" y="1485900"/>
          <p14:tracePt t="20997" x="5451475" y="1485900"/>
          <p14:tracePt t="21014" x="5451475" y="1479550"/>
          <p14:tracePt t="21031" x="5451475" y="1463675"/>
          <p14:tracePt t="21048" x="5451475" y="1454150"/>
          <p14:tracePt t="21064" x="5451475" y="1444625"/>
          <p14:tracePt t="21081" x="5438775" y="1425575"/>
          <p14:tracePt t="21097" x="5422900" y="1416050"/>
          <p14:tracePt t="21114" x="5407025" y="1403350"/>
          <p14:tracePt t="21130" x="5356225" y="1377950"/>
          <p14:tracePt t="21147" x="5289550" y="1358900"/>
          <p14:tracePt t="21165" x="5216525" y="1343025"/>
          <p14:tracePt t="21181" x="5114925" y="1320800"/>
          <p14:tracePt t="21197" x="5051425" y="1304925"/>
          <p14:tracePt t="21215" x="5000625" y="1304925"/>
          <p14:tracePt t="21232" x="4937125" y="1304925"/>
          <p14:tracePt t="21247" x="4902200" y="1304925"/>
          <p14:tracePt t="21263" x="4864100" y="1304925"/>
          <p14:tracePt t="21281" x="4822825" y="1304925"/>
          <p14:tracePt t="21297" x="4800600" y="1304925"/>
          <p14:tracePt t="21314" x="4791075" y="1304925"/>
          <p14:tracePt t="21331" x="4772025" y="1304925"/>
          <p14:tracePt t="21347" x="4762500" y="1304925"/>
          <p14:tracePt t="21365" x="4752975" y="1314450"/>
          <p14:tracePt t="21380" x="4743450" y="1327150"/>
          <p14:tracePt t="21397" x="4743450" y="1336675"/>
          <p14:tracePt t="21414" x="4743450" y="1346200"/>
          <p14:tracePt t="21431" x="4743450" y="1368425"/>
          <p14:tracePt t="21447" x="4743450" y="1377950"/>
          <p14:tracePt t="21465" x="4743450" y="1390650"/>
          <p14:tracePt t="21481" x="4743450" y="1403350"/>
          <p14:tracePt t="21497" x="4743450" y="1412875"/>
          <p14:tracePt t="21515" x="4784725" y="1422400"/>
          <p14:tracePt t="21531" x="4822825" y="1435100"/>
          <p14:tracePt t="21547" x="4867275" y="1435100"/>
          <p14:tracePt t="21565" x="4930775" y="1447800"/>
          <p14:tracePt t="21580" x="4965700" y="1447800"/>
          <p14:tracePt t="21597" x="5019675" y="1463675"/>
          <p14:tracePt t="21615" x="5149850" y="1479550"/>
          <p14:tracePt t="21631" x="5245100" y="1485900"/>
          <p14:tracePt t="21647" x="5318125" y="1485900"/>
          <p14:tracePt t="21665" x="5419725" y="1485900"/>
          <p14:tracePt t="21681" x="5473700" y="1485900"/>
          <p14:tracePt t="21697" x="5530850" y="1485900"/>
          <p14:tracePt t="21714" x="5619750" y="1482725"/>
          <p14:tracePt t="21731" x="5654675" y="1470025"/>
          <p14:tracePt t="21747" x="5699125" y="1463675"/>
          <p14:tracePt t="21765" x="5762625" y="1463675"/>
          <p14:tracePt t="21781" x="5807075" y="1457325"/>
          <p14:tracePt t="21797" x="5835650" y="1457325"/>
          <p14:tracePt t="21814" x="5876925" y="1457325"/>
          <p14:tracePt t="21831" x="5905500" y="1457325"/>
          <p14:tracePt t="21847" x="5934075" y="1457325"/>
          <p14:tracePt t="21865" x="5969000" y="1457325"/>
          <p14:tracePt t="21880" x="5997575" y="1457325"/>
          <p14:tracePt t="21897" x="6019800" y="1457325"/>
          <p14:tracePt t="21915" x="6054725" y="1457325"/>
          <p14:tracePt t="21930" x="6067425" y="1457325"/>
          <p14:tracePt t="21947" x="6089650" y="1457325"/>
          <p14:tracePt t="21964" x="6115050" y="1457325"/>
          <p14:tracePt t="21980" x="6146800" y="1457325"/>
          <p14:tracePt t="21997" x="6165850" y="1457325"/>
          <p14:tracePt t="22014" x="6223000" y="1457325"/>
          <p14:tracePt t="22030" x="6245225" y="1457325"/>
          <p14:tracePt t="22047" x="6273800" y="1457325"/>
          <p14:tracePt t="22064" x="6299200" y="1457325"/>
          <p14:tracePt t="22080" x="6321425" y="1457325"/>
          <p14:tracePt t="22097" x="6330950" y="1457325"/>
          <p14:tracePt t="22114" x="6346825" y="1457325"/>
          <p14:tracePt t="22130" x="6350000" y="1457325"/>
          <p14:tracePt t="22885" x="6388100" y="1457325"/>
          <p14:tracePt t="22898" x="6502400" y="1457325"/>
          <p14:tracePt t="22914" x="6600825" y="1441450"/>
          <p14:tracePt t="22931" x="6673850" y="1425575"/>
          <p14:tracePt t="22949" x="6775450" y="1406525"/>
          <p14:tracePt t="22964" x="6835775" y="1406525"/>
          <p14:tracePt t="22997" x="6985000" y="1397000"/>
          <p14:tracePt t="23031" x="7099300" y="1397000"/>
          <p14:tracePt t="23047" x="7188200" y="1384300"/>
          <p14:tracePt t="23063" x="7248525" y="1384300"/>
          <p14:tracePt t="23080" x="7308850" y="1384300"/>
          <p14:tracePt t="23097" x="7369175" y="1384300"/>
          <p14:tracePt t="23113" x="7413625" y="1384300"/>
          <p14:tracePt t="23131" x="7477125" y="1393825"/>
          <p14:tracePt t="23148" x="7562850" y="1409700"/>
          <p14:tracePt t="23164" x="7639050" y="1422400"/>
          <p14:tracePt t="23181" x="7699375" y="1428750"/>
          <p14:tracePt t="23197" x="7788275" y="1444625"/>
          <p14:tracePt t="23213" x="7870825" y="1450975"/>
          <p14:tracePt t="23230" x="7956550" y="1460500"/>
          <p14:tracePt t="23247" x="8054975" y="1473200"/>
          <p14:tracePt t="23263" x="8099425" y="1485900"/>
          <p14:tracePt t="23280" x="8143875" y="1498600"/>
          <p14:tracePt t="23297" x="8204200" y="1524000"/>
          <p14:tracePt t="23313" x="8232775" y="1530350"/>
          <p14:tracePt t="23330" x="8261350" y="1536700"/>
          <p14:tracePt t="23347" x="8277225" y="1536700"/>
          <p14:tracePt t="23364" x="8286750" y="1536700"/>
          <p14:tracePt t="23380" x="8302625" y="1543050"/>
          <p14:tracePt t="24631" x="8226425" y="1530350"/>
          <p14:tracePt t="24637" x="8121650" y="1511300"/>
          <p14:tracePt t="24646" x="8029575" y="1495425"/>
          <p14:tracePt t="24664" x="7731125" y="1419225"/>
          <p14:tracePt t="24680" x="7159625" y="1295400"/>
          <p14:tracePt t="24697" x="6737350" y="1231900"/>
          <p14:tracePt t="24715" x="5984875" y="1149350"/>
          <p14:tracePt t="24748" x="5133975" y="1069975"/>
          <p14:tracePt t="24782" x="4457700" y="1089025"/>
          <p14:tracePt t="24799" x="4251325" y="1108075"/>
          <p14:tracePt t="24815" x="3930650" y="1136650"/>
          <p14:tracePt t="24831" x="3778250" y="1155700"/>
          <p14:tracePt t="24847" x="3606800" y="1181100"/>
          <p14:tracePt t="24864" x="3454400" y="1200150"/>
          <p14:tracePt t="24880" x="3270250" y="1200150"/>
          <p14:tracePt t="24897" x="3121025" y="1200150"/>
          <p14:tracePt t="24913" x="2994025" y="1200150"/>
          <p14:tracePt t="24930" x="2835275" y="1200150"/>
          <p14:tracePt t="24947" x="2708275" y="1200150"/>
          <p14:tracePt t="24964" x="2603500" y="1200150"/>
          <p14:tracePt t="24980" x="2473325" y="1200150"/>
          <p14:tracePt t="24997" x="2393950" y="1200150"/>
          <p14:tracePt t="25014" x="2241550" y="1200150"/>
          <p14:tracePt t="25031" x="2149475" y="1200150"/>
          <p14:tracePt t="25047" x="2066925" y="1200150"/>
          <p14:tracePt t="25064" x="1939925" y="1200150"/>
          <p14:tracePt t="25080" x="1857375" y="1200150"/>
          <p14:tracePt t="25097" x="1774825" y="1200150"/>
          <p14:tracePt t="25114" x="1698625" y="1200150"/>
          <p14:tracePt t="25130" x="1651000" y="1212850"/>
          <p14:tracePt t="25146" x="1612900" y="1225550"/>
          <p14:tracePt t="25164" x="1549400" y="1250950"/>
          <p14:tracePt t="25180" x="1504950" y="1270000"/>
          <p14:tracePt t="25196" x="1457325" y="1289050"/>
          <p14:tracePt t="25214" x="1406525" y="1327150"/>
          <p14:tracePt t="25230" x="1390650" y="1346200"/>
          <p14:tracePt t="25246" x="1374775" y="1368425"/>
          <p14:tracePt t="25265" x="1349375" y="1403350"/>
          <p14:tracePt t="25280" x="1339850" y="1425575"/>
          <p14:tracePt t="25296" x="1333500" y="1447800"/>
          <p14:tracePt t="25314" x="1327150" y="1482725"/>
          <p14:tracePt t="25330" x="1327150" y="1504950"/>
          <p14:tracePt t="25346" x="1327150" y="1527175"/>
          <p14:tracePt t="25364" x="1327150" y="1558925"/>
          <p14:tracePt t="25380" x="1327150" y="1568450"/>
          <p14:tracePt t="25397" x="1333500" y="1581150"/>
          <p14:tracePt t="25414" x="1365250" y="1609725"/>
          <p14:tracePt t="25430" x="1387475" y="1619250"/>
          <p14:tracePt t="25447" x="1419225" y="1631950"/>
          <p14:tracePt t="25463" x="1460500" y="1657350"/>
          <p14:tracePt t="25480" x="1498600" y="1670050"/>
          <p14:tracePt t="25497" x="1520825" y="1679575"/>
          <p14:tracePt t="25514" x="1568450" y="1685925"/>
          <p14:tracePt t="25530" x="1606550" y="1685925"/>
          <p14:tracePt t="25546" x="1628775" y="1692275"/>
          <p14:tracePt t="25564" x="1676400" y="1692275"/>
          <p14:tracePt t="25580" x="1692275" y="1692275"/>
          <p14:tracePt t="25597" x="1701800" y="1692275"/>
          <p14:tracePt t="25613" x="1727200" y="1692275"/>
          <p14:tracePt t="25630" x="1743075" y="1698625"/>
          <p14:tracePt t="25646" x="1771650" y="1698625"/>
          <p14:tracePt t="25663" x="1806575" y="1714500"/>
          <p14:tracePt t="25680" x="1844675" y="1720850"/>
          <p14:tracePt t="25696" x="1898650" y="1720850"/>
          <p14:tracePt t="25713" x="2000250" y="1720850"/>
          <p14:tracePt t="25730" x="2082800" y="1720850"/>
          <p14:tracePt t="25747" x="2165350" y="1720850"/>
          <p14:tracePt t="25763" x="2314575" y="1720850"/>
          <p14:tracePt t="25780" x="2432050" y="1717675"/>
          <p14:tracePt t="25796" x="2536825" y="1717675"/>
          <p14:tracePt t="25813" x="2698750" y="1717675"/>
          <p14:tracePt t="25831" x="2813050" y="1717675"/>
          <p14:tracePt t="25847" x="2930525" y="1717675"/>
          <p14:tracePt t="25863" x="3048000" y="1720850"/>
          <p14:tracePt t="25880" x="3121025" y="1727200"/>
          <p14:tracePt t="25896" x="3203575" y="1727200"/>
          <p14:tracePt t="25913" x="3321050" y="1727200"/>
          <p14:tracePt t="25930" x="3381375" y="1727200"/>
          <p14:tracePt t="25946" x="3463925" y="1727200"/>
          <p14:tracePt t="25964" x="3590925" y="1727200"/>
          <p14:tracePt t="25980" x="3683000" y="1727200"/>
          <p14:tracePt t="25996" x="3743325" y="1727200"/>
          <p14:tracePt t="26014" x="3829050" y="1727200"/>
          <p14:tracePt t="26030" x="3898900" y="1727200"/>
          <p14:tracePt t="26047" x="3990975" y="1727200"/>
          <p14:tracePt t="26064" x="4152900" y="1727200"/>
          <p14:tracePt t="26080" x="4292600" y="1727200"/>
          <p14:tracePt t="26096" x="4416425" y="1727200"/>
          <p14:tracePt t="26114" x="4546600" y="1733550"/>
          <p14:tracePt t="26131" x="4606925" y="1733550"/>
          <p14:tracePt t="26147" x="4676775" y="1733550"/>
          <p14:tracePt t="26163" x="4838700" y="1733550"/>
          <p14:tracePt t="26180" x="4943475" y="1730375"/>
          <p14:tracePt t="26197" x="5083175" y="1711325"/>
          <p14:tracePt t="26213" x="5302250" y="1711325"/>
          <p14:tracePt t="26230" x="5407025" y="1704975"/>
          <p14:tracePt t="26248" x="5492750" y="1704975"/>
          <p14:tracePt t="26263" x="5537200" y="1692275"/>
          <p14:tracePt t="26280" x="5575300" y="1679575"/>
          <p14:tracePt t="26296" x="5619750" y="1679575"/>
          <p14:tracePt t="26313" x="5676900" y="1666875"/>
          <p14:tracePt t="26330" x="5705475" y="1660525"/>
          <p14:tracePt t="26347" x="5730875" y="1654175"/>
          <p14:tracePt t="26363" x="5743575" y="1654175"/>
          <p14:tracePt t="26380" x="5753100" y="1654175"/>
          <p14:tracePt t="26396" x="5753100" y="1644650"/>
          <p14:tracePt t="26414" x="5753100" y="1619250"/>
          <p14:tracePt t="26430" x="5727700" y="1593850"/>
          <p14:tracePt t="26447" x="5651500" y="1533525"/>
          <p14:tracePt t="26463" x="5581650" y="1485900"/>
          <p14:tracePt t="26480" x="5473700" y="1441450"/>
          <p14:tracePt t="26497" x="5267325" y="1371600"/>
          <p14:tracePt t="26514" x="5149850" y="1346200"/>
          <p14:tracePt t="26530" x="4984750" y="1308100"/>
          <p14:tracePt t="26547" x="4730750" y="1282700"/>
          <p14:tracePt t="26563" x="4581525" y="1273175"/>
          <p14:tracePt t="26580" x="4432300" y="1263650"/>
          <p14:tracePt t="26597" x="4213225" y="1263650"/>
          <p14:tracePt t="26614" x="4076700" y="1263650"/>
          <p14:tracePt t="26630" x="3927475" y="1254125"/>
          <p14:tracePt t="26647" x="3752850" y="1254125"/>
          <p14:tracePt t="26663" x="3638550" y="1254125"/>
          <p14:tracePt t="26680" x="3524250" y="1254125"/>
          <p14:tracePt t="26697" x="3381375" y="1260475"/>
          <p14:tracePt t="26714" x="3308350" y="1273175"/>
          <p14:tracePt t="26730" x="3244850" y="1289050"/>
          <p14:tracePt t="26747" x="3140075" y="1317625"/>
          <p14:tracePt t="26763" x="3076575" y="1330325"/>
          <p14:tracePt t="26780" x="3032125" y="1343025"/>
          <p14:tracePt t="26797" x="2981325" y="1362075"/>
          <p14:tracePt t="26813" x="2949575" y="1387475"/>
          <p14:tracePt t="26830" x="2927350" y="1400175"/>
          <p14:tracePt t="26847" x="2908300" y="1416050"/>
          <p14:tracePt t="26863" x="2898775" y="1425575"/>
          <p14:tracePt t="26880" x="2886075" y="1441450"/>
          <p14:tracePt t="26897" x="2882900" y="1454150"/>
          <p14:tracePt t="26913" x="2882900" y="1463675"/>
          <p14:tracePt t="26930" x="2882900" y="1473200"/>
          <p14:tracePt t="26946" x="2895600" y="1495425"/>
          <p14:tracePt t="26963" x="2924175" y="1504950"/>
          <p14:tracePt t="26980" x="2968625" y="1527175"/>
          <p14:tracePt t="26996" x="3095625" y="1565275"/>
          <p14:tracePt t="27013" x="3168650" y="1581150"/>
          <p14:tracePt t="27030" x="3232150" y="1593850"/>
          <p14:tracePt t="27046" x="3355975" y="1616075"/>
          <p14:tracePt t="27063" x="3441700" y="1641475"/>
          <p14:tracePt t="27080" x="3536950" y="1657350"/>
          <p14:tracePt t="27097" x="3641725" y="1657350"/>
          <p14:tracePt t="27114" x="3768725" y="1657350"/>
          <p14:tracePt t="27130" x="3860800" y="1657350"/>
          <p14:tracePt t="27147" x="3946525" y="1657350"/>
          <p14:tracePt t="27163" x="3990975" y="1657350"/>
          <p14:tracePt t="27180" x="4029075" y="1657350"/>
          <p14:tracePt t="27196" x="4114800" y="1657350"/>
          <p14:tracePt t="27213" x="4175125" y="1654175"/>
          <p14:tracePt t="27229" x="4260850" y="1644650"/>
          <p14:tracePt t="27247" x="4413250" y="1619250"/>
          <p14:tracePt t="27264" x="4565650" y="1603375"/>
          <p14:tracePt t="27280" x="4692650" y="1603375"/>
          <p14:tracePt t="27297" x="4800600" y="1603375"/>
          <p14:tracePt t="27313" x="4857750" y="1603375"/>
          <p14:tracePt t="27330" x="4918075" y="1603375"/>
          <p14:tracePt t="27346" x="5038725" y="1587500"/>
          <p14:tracePt t="27363" x="5118100" y="1587500"/>
          <p14:tracePt t="27380" x="5213350" y="1577975"/>
          <p14:tracePt t="27397" x="5365750" y="1577975"/>
          <p14:tracePt t="27413" x="5435600" y="1577975"/>
          <p14:tracePt t="27430" x="5480050" y="1577975"/>
          <p14:tracePt t="27447" x="5499100" y="1577975"/>
          <p14:tracePt t="27463" x="5508625" y="1577975"/>
          <p14:tracePt t="27480" x="5518150" y="1577975"/>
          <p14:tracePt t="27496" x="5546725" y="1577975"/>
          <p14:tracePt t="27513" x="5565775" y="1577975"/>
          <p14:tracePt t="27530" x="5607050" y="1577975"/>
          <p14:tracePt t="27547" x="5651500" y="1577975"/>
          <p14:tracePt t="27563" x="5686425" y="1577975"/>
          <p14:tracePt t="27581" x="5749925" y="1577975"/>
          <p14:tracePt t="27597" x="5788025" y="1577975"/>
          <p14:tracePt t="27613" x="5816600" y="1577975"/>
          <p14:tracePt t="27630" x="5876925" y="1577975"/>
          <p14:tracePt t="27647" x="5930900" y="1577975"/>
          <p14:tracePt t="27663" x="5988050" y="1577975"/>
          <p14:tracePt t="27680" x="6032500" y="1577975"/>
          <p14:tracePt t="27697" x="6089650" y="1577975"/>
          <p14:tracePt t="27714" x="6105525" y="1577975"/>
          <p14:tracePt t="27730" x="6118225" y="1577975"/>
          <p14:tracePt t="27824" x="6111875" y="1577975"/>
          <p14:tracePt t="27830" x="6108700" y="1577975"/>
          <p14:tracePt t="27846" x="6080125" y="1577975"/>
          <p14:tracePt t="27863" x="6042025" y="1577975"/>
          <p14:tracePt t="27880" x="5962650" y="1558925"/>
          <p14:tracePt t="27896" x="5899150" y="1536700"/>
          <p14:tracePt t="27913" x="5813425" y="1530350"/>
          <p14:tracePt t="27930" x="5683250" y="1514475"/>
          <p14:tracePt t="27946" x="5591175" y="1514475"/>
          <p14:tracePt t="27963" x="5464175" y="1514475"/>
          <p14:tracePt t="27979" x="5254625" y="1495425"/>
          <p14:tracePt t="27996" x="5127625" y="1485900"/>
          <p14:tracePt t="28013" x="4984750" y="1460500"/>
          <p14:tracePt t="28030" x="4822825" y="1454150"/>
          <p14:tracePt t="28046" x="4740275" y="1454150"/>
          <p14:tracePt t="28063" x="4667250" y="1444625"/>
          <p14:tracePt t="28080" x="4540250" y="1444625"/>
          <p14:tracePt t="28096" x="4445000" y="1444625"/>
          <p14:tracePt t="28113" x="4365625" y="1444625"/>
          <p14:tracePt t="28130" x="4270375" y="1444625"/>
          <p14:tracePt t="28146" x="4210050" y="1444625"/>
          <p14:tracePt t="28163" x="4159250" y="1444625"/>
          <p14:tracePt t="28180" x="4102100" y="1444625"/>
          <p14:tracePt t="28197" x="4073525" y="1444625"/>
          <p14:tracePt t="28213" x="4057650" y="1444625"/>
          <p14:tracePt t="28230" x="4044950" y="1444625"/>
          <p14:tracePt t="28246" x="4029075" y="1444625"/>
          <p14:tracePt t="28263" x="4019550" y="1447800"/>
          <p14:tracePt t="28280" x="4003675" y="1450975"/>
          <p14:tracePt t="28296" x="3994150" y="1450975"/>
          <p14:tracePt t="28313" x="3978275" y="1450975"/>
          <p14:tracePt t="28330" x="3975100" y="1450975"/>
          <p14:tracePt t="28347" x="3975100" y="1463675"/>
          <p14:tracePt t="28380" x="3975100" y="1466850"/>
          <p14:tracePt t="28397" x="3975100" y="1473200"/>
          <p14:tracePt t="28413" x="3975100" y="1476375"/>
          <p14:tracePt t="28430" x="3975100" y="1485900"/>
          <p14:tracePt t="28479" x="3975100" y="1492250"/>
          <p14:tracePt t="28500" x="3975100" y="1498600"/>
          <p14:tracePt t="28515" x="3975100" y="1501775"/>
          <p14:tracePt t="28522" x="3981450" y="1501775"/>
          <p14:tracePt t="28530" x="3990975" y="1514475"/>
          <p14:tracePt t="28546" x="4006850" y="1514475"/>
          <p14:tracePt t="28564" x="4048125" y="1524000"/>
          <p14:tracePt t="28580" x="4070350" y="1530350"/>
          <p14:tracePt t="28596" x="4079875" y="1530350"/>
          <p14:tracePt t="28614" x="4102100" y="1530350"/>
          <p14:tracePt t="32436" x="4076700" y="1536700"/>
          <p14:tracePt t="32443" x="4057650" y="1543050"/>
          <p14:tracePt t="32450" x="4032250" y="1549400"/>
          <p14:tracePt t="32463" x="4013200" y="1555750"/>
          <p14:tracePt t="32479" x="3921125" y="1584325"/>
          <p14:tracePt t="32496" x="3844925" y="1616075"/>
          <p14:tracePt t="32513" x="3708400" y="1657350"/>
          <p14:tracePt t="32546" x="3476625" y="1733550"/>
          <p14:tracePt t="32579" x="3127375" y="1876425"/>
          <p14:tracePt t="32596" x="2978150" y="1978025"/>
          <p14:tracePt t="32615" x="2781300" y="2095500"/>
          <p14:tracePt t="32629" x="2657475" y="2174875"/>
          <p14:tracePt t="32646" x="2520950" y="2247900"/>
          <p14:tracePt t="32663" x="2336800" y="2336800"/>
          <p14:tracePt t="32679" x="2247900" y="2374900"/>
          <p14:tracePt t="32696" x="2146300" y="2419350"/>
          <p14:tracePt t="32713" x="2054225" y="2454275"/>
          <p14:tracePt t="32729" x="2009775" y="2466975"/>
          <p14:tracePt t="32746" x="1978025" y="2479675"/>
          <p14:tracePt t="32763" x="1936750" y="2479675"/>
          <p14:tracePt t="32779" x="1914525" y="2479675"/>
          <p14:tracePt t="32796" x="1885950" y="2479675"/>
          <p14:tracePt t="32813" x="1854200" y="2479675"/>
          <p14:tracePt t="32830" x="1831975" y="2479675"/>
          <p14:tracePt t="32847" x="1816100" y="2479675"/>
          <p14:tracePt t="32864" x="1778000" y="2479675"/>
          <p14:tracePt t="32880" x="1755775" y="2479675"/>
          <p14:tracePt t="32896" x="1717675" y="2479675"/>
          <p14:tracePt t="32912" x="1654175" y="2457450"/>
          <p14:tracePt t="32929" x="1609725" y="2444750"/>
          <p14:tracePt t="32946" x="1546225" y="2428875"/>
          <p14:tracePt t="32963" x="1428750" y="2374900"/>
          <p14:tracePt t="32979" x="1352550" y="2352675"/>
          <p14:tracePt t="32996" x="1285875" y="2320925"/>
          <p14:tracePt t="33012" x="1196975" y="2301875"/>
          <p14:tracePt t="33029" x="1139825" y="2279650"/>
          <p14:tracePt t="33046" x="1073150" y="2251075"/>
          <p14:tracePt t="33063" x="984250" y="2222500"/>
          <p14:tracePt t="33079" x="936625" y="2209800"/>
          <p14:tracePt t="33096" x="898525" y="2197100"/>
          <p14:tracePt t="33112" x="857250" y="2171700"/>
          <p14:tracePt t="33130" x="835025" y="2162175"/>
          <p14:tracePt t="33146" x="803275" y="2149475"/>
          <p14:tracePt t="33163" x="752475" y="2124075"/>
          <p14:tracePt t="33179" x="714375" y="2111375"/>
          <p14:tracePt t="33196" x="676275" y="2098675"/>
          <p14:tracePt t="33212" x="641350" y="2079625"/>
          <p14:tracePt t="33229" x="612775" y="2073275"/>
          <p14:tracePt t="33247" x="603250" y="2073275"/>
          <p14:tracePt t="33263" x="587375" y="2073275"/>
          <p14:tracePt t="33279" x="571500" y="2073275"/>
          <p14:tracePt t="33296" x="561975" y="2073275"/>
          <p14:tracePt t="33313" x="558800" y="2073275"/>
          <p14:tracePt t="33406" x="565150" y="2073275"/>
          <p14:tracePt t="33412" x="568325" y="2073275"/>
          <p14:tracePt t="33419" x="574675" y="2073275"/>
          <p14:tracePt t="33429" x="584200" y="2073275"/>
          <p14:tracePt t="33446" x="606425" y="2073275"/>
          <p14:tracePt t="33463" x="647700" y="2073275"/>
          <p14:tracePt t="33480" x="666750" y="2073275"/>
          <p14:tracePt t="33496" x="704850" y="2073275"/>
          <p14:tracePt t="33513" x="758825" y="2073275"/>
          <p14:tracePt t="33529" x="796925" y="2073275"/>
          <p14:tracePt t="33545" x="841375" y="2076450"/>
          <p14:tracePt t="33563" x="904875" y="2085975"/>
          <p14:tracePt t="33580" x="949325" y="2092325"/>
          <p14:tracePt t="33597" x="1019175" y="2098675"/>
          <p14:tracePt t="33613" x="1079500" y="2098675"/>
          <p14:tracePt t="33629" x="1133475" y="2111375"/>
          <p14:tracePt t="33646" x="1228725" y="2117725"/>
          <p14:tracePt t="33663" x="1289050" y="2124075"/>
          <p14:tracePt t="33680" x="1333500" y="2124075"/>
          <p14:tracePt t="33696" x="1377950" y="2124075"/>
          <p14:tracePt t="33698" x="1397000" y="2124075"/>
          <p14:tracePt t="33713" x="1457325" y="2124075"/>
          <p14:tracePt t="33730" x="1514475" y="2124075"/>
          <p14:tracePt t="33747" x="1619250" y="2124075"/>
          <p14:tracePt t="33763" x="1679575" y="2124075"/>
          <p14:tracePt t="33779" x="1724025" y="2124075"/>
          <p14:tracePt t="33797" x="1793875" y="2124075"/>
          <p14:tracePt t="33813" x="1844675" y="2124075"/>
          <p14:tracePt t="33830" x="1898650" y="2139950"/>
          <p14:tracePt t="33847" x="1987550" y="2146300"/>
          <p14:tracePt t="33863" x="2032000" y="2152650"/>
          <p14:tracePt t="33879" x="2092325" y="2159000"/>
          <p14:tracePt t="33897" x="2178050" y="2159000"/>
          <p14:tracePt t="33913" x="2238375" y="2159000"/>
          <p14:tracePt t="33929" x="2298700" y="2159000"/>
          <p14:tracePt t="33947" x="2365375" y="2159000"/>
          <p14:tracePt t="33963" x="2409825" y="2159000"/>
          <p14:tracePt t="33979" x="2447925" y="2159000"/>
          <p14:tracePt t="33996" x="2562225" y="2159000"/>
          <p14:tracePt t="34013" x="2644775" y="2159000"/>
          <p14:tracePt t="34029" x="2714625" y="2159000"/>
          <p14:tracePt t="34047" x="2784475" y="2159000"/>
          <p14:tracePt t="34062" x="2822575" y="2159000"/>
          <p14:tracePt t="34079" x="2844800" y="2159000"/>
          <p14:tracePt t="34096" x="2882900" y="2159000"/>
          <p14:tracePt t="34113" x="2905125" y="2159000"/>
          <p14:tracePt t="34130" x="2936875" y="2159000"/>
          <p14:tracePt t="34147" x="2984500" y="2171700"/>
          <p14:tracePt t="34162" x="3013075" y="2171700"/>
          <p14:tracePt t="34179" x="3035300" y="2171700"/>
          <p14:tracePt t="34196" x="3054350" y="2171700"/>
          <p14:tracePt t="34212" x="3067050" y="2171700"/>
          <p14:tracePt t="34229" x="3076575" y="2171700"/>
          <p14:tracePt t="34246" x="3101975" y="2171700"/>
          <p14:tracePt t="34262" x="3130550" y="2171700"/>
          <p14:tracePt t="34279" x="3175000" y="2178050"/>
          <p14:tracePt t="34296" x="3248025" y="2203450"/>
          <p14:tracePt t="34313" x="3292475" y="2209800"/>
          <p14:tracePt t="34329" x="3321050" y="2209800"/>
          <p14:tracePt t="34346" x="3362325" y="2209800"/>
          <p14:tracePt t="34362" x="3384550" y="2209800"/>
          <p14:tracePt t="34379" x="3413125" y="2209800"/>
          <p14:tracePt t="34396" x="3470275" y="2209800"/>
          <p14:tracePt t="34412" x="3521075" y="2209800"/>
          <p14:tracePt t="34430" x="3581400" y="2209800"/>
          <p14:tracePt t="34445" x="3629025" y="2209800"/>
          <p14:tracePt t="34462" x="3651250" y="2209800"/>
          <p14:tracePt t="34479" x="3660775" y="2209800"/>
          <p14:tracePt t="34496" x="3663950" y="2209800"/>
          <p14:tracePt t="34531" x="3670300" y="2209800"/>
          <p14:tracePt t="34546" x="3679825" y="2216150"/>
          <p14:tracePt t="34562" x="3686175" y="2225675"/>
          <p14:tracePt t="34579" x="3695700" y="2228850"/>
          <p14:tracePt t="34596" x="3705225" y="2244725"/>
          <p14:tracePt t="34613" x="3711575" y="2254250"/>
          <p14:tracePt t="35223" x="3714750" y="2254250"/>
          <p14:tracePt t="35230" x="3727450" y="2247900"/>
          <p14:tracePt t="35246" x="3740150" y="2238375"/>
          <p14:tracePt t="35263" x="3771900" y="2225675"/>
          <p14:tracePt t="35280" x="3810000" y="2193925"/>
          <p14:tracePt t="35295" x="3838575" y="2184400"/>
          <p14:tracePt t="35312" x="3863975" y="2171700"/>
          <p14:tracePt t="35345" x="3905250" y="2139950"/>
          <p14:tracePt t="35379" x="3975100" y="2124075"/>
          <p14:tracePt t="35396" x="4019550" y="2114550"/>
          <p14:tracePt t="35413" x="4064000" y="2114550"/>
          <p14:tracePt t="35429" x="4127500" y="2114550"/>
          <p14:tracePt t="35445" x="4162425" y="2114550"/>
          <p14:tracePt t="35462" x="4206875" y="2114550"/>
          <p14:tracePt t="35479" x="4276725" y="2114550"/>
          <p14:tracePt t="35495" x="4352925" y="2101850"/>
          <p14:tracePt t="35512" x="4416425" y="2079625"/>
          <p14:tracePt t="35529" x="4518025" y="2057400"/>
          <p14:tracePt t="35545" x="4575175" y="2044700"/>
          <p14:tracePt t="35562" x="4625975" y="2032000"/>
          <p14:tracePt t="35578" x="4664075" y="2012950"/>
          <p14:tracePt t="37041" x="4718050" y="2016125"/>
          <p14:tracePt t="37048" x="4810125" y="2025650"/>
          <p14:tracePt t="37062" x="4991100" y="2025650"/>
          <p14:tracePt t="37079" x="5175250" y="2019300"/>
          <p14:tracePt t="37095" x="5394325" y="1990725"/>
          <p14:tracePt t="37113" x="5629275" y="1946275"/>
          <p14:tracePt t="37146" x="5953125" y="1892300"/>
          <p14:tracePt t="37178" x="6321425" y="1889125"/>
          <p14:tracePt t="37195" x="6473825" y="1905000"/>
          <p14:tracePt t="37212" x="6673850" y="1939925"/>
          <p14:tracePt t="37229" x="6791325" y="1965325"/>
          <p14:tracePt t="37246" x="6889750" y="1981200"/>
          <p14:tracePt t="37248" x="6924675" y="1990725"/>
          <p14:tracePt t="37263" x="7032625" y="2006600"/>
          <p14:tracePt t="37279" x="7172325" y="2022475"/>
          <p14:tracePt t="37296" x="7289800" y="2041525"/>
          <p14:tracePt t="37312" x="7461250" y="2092325"/>
          <p14:tracePt t="37329" x="7581900" y="2127250"/>
          <p14:tracePt t="37346" x="7696200" y="2171700"/>
          <p14:tracePt t="37362" x="7753350" y="2193925"/>
          <p14:tracePt t="37378" x="7775575" y="2203450"/>
          <p14:tracePt t="37396" x="7813675" y="2228850"/>
          <p14:tracePt t="37412" x="7835900" y="2241550"/>
          <p14:tracePt t="37429" x="7858125" y="2244725"/>
          <p14:tracePt t="37446" x="7877175" y="2244725"/>
          <p14:tracePt t="37462" x="7886700" y="2244725"/>
          <p14:tracePt t="37479" x="7902575" y="2244725"/>
          <p14:tracePt t="37496" x="7912100" y="2244725"/>
          <p14:tracePt t="37546" x="7918450" y="2244725"/>
          <p14:tracePt t="37554" x="7921625" y="2244725"/>
          <p14:tracePt t="37562" x="7927975" y="2244725"/>
          <p14:tracePt t="37579" x="7937500" y="2244725"/>
          <p14:tracePt t="37596" x="7956550" y="2244725"/>
          <p14:tracePt t="37612" x="7962900" y="2244725"/>
          <p14:tracePt t="37705" x="7966075" y="2244725"/>
          <p14:tracePt t="37719" x="7972425" y="2244725"/>
          <p14:tracePt t="38423" x="7896225" y="2216150"/>
          <p14:tracePt t="38431" x="7743825" y="2171700"/>
          <p14:tracePt t="38445" x="7394575" y="2073275"/>
          <p14:tracePt t="38463" x="7016750" y="2012950"/>
          <p14:tracePt t="38480" x="6438900" y="1974850"/>
          <p14:tracePt t="38496" x="6108700" y="1974850"/>
          <p14:tracePt t="38530" x="5349875" y="2003425"/>
          <p14:tracePt t="38563" x="4899025" y="2035175"/>
          <p14:tracePt t="38580" x="4591050" y="2054225"/>
          <p14:tracePt t="38596" x="4416425" y="2070100"/>
          <p14:tracePt t="38612" x="4254500" y="2089150"/>
          <p14:tracePt t="38630" x="4044950" y="2124075"/>
          <p14:tracePt t="38645" x="3924300" y="2139950"/>
          <p14:tracePt t="38662" x="3797300" y="2159000"/>
          <p14:tracePt t="38678" x="3692525" y="2159000"/>
          <p14:tracePt t="38696" x="3565525" y="2159000"/>
          <p14:tracePt t="38712" x="3460750" y="2159000"/>
          <p14:tracePt t="38729" x="3321050" y="2159000"/>
          <p14:tracePt t="38745" x="3235325" y="2165350"/>
          <p14:tracePt t="38762" x="3152775" y="2181225"/>
          <p14:tracePt t="38780" x="3022600" y="2187575"/>
          <p14:tracePt t="38796" x="2936875" y="2203450"/>
          <p14:tracePt t="38812" x="2867025" y="2203450"/>
          <p14:tracePt t="38829" x="2759075" y="2212975"/>
          <p14:tracePt t="38845" x="2676525" y="2212975"/>
          <p14:tracePt t="38862" x="2559050" y="2219325"/>
          <p14:tracePt t="38879" x="2393950" y="2235200"/>
          <p14:tracePt t="38895" x="2276475" y="2254250"/>
          <p14:tracePt t="38912" x="2124075" y="2273300"/>
          <p14:tracePt t="38930" x="1939925" y="2279650"/>
          <p14:tracePt t="38945" x="1825625" y="2279650"/>
          <p14:tracePt t="38962" x="1685925" y="2279650"/>
          <p14:tracePt t="38979" x="1524000" y="2279650"/>
          <p14:tracePt t="38995" x="1419225" y="2276475"/>
          <p14:tracePt t="39012" x="1301750" y="2257425"/>
          <p14:tracePt t="39029" x="1174750" y="2257425"/>
          <p14:tracePt t="39045" x="1098550" y="2270125"/>
          <p14:tracePt t="39062" x="1025525" y="2282825"/>
          <p14:tracePt t="39078" x="901700" y="2305050"/>
          <p14:tracePt t="39095" x="828675" y="2314575"/>
          <p14:tracePt t="39112" x="777875" y="2320925"/>
          <p14:tracePt t="39128" x="720725" y="2320925"/>
          <p14:tracePt t="39146" x="698500" y="2327275"/>
          <p14:tracePt t="39162" x="682625" y="2327275"/>
          <p14:tracePt t="39178" x="663575" y="2327275"/>
          <p14:tracePt t="39195" x="654050" y="2327275"/>
          <p14:tracePt t="39212" x="644525" y="2327275"/>
          <p14:tracePt t="39229" x="635000" y="2327275"/>
          <p14:tracePt t="39278" x="628650" y="2327275"/>
          <p14:tracePt t="39286" x="619125" y="2327275"/>
          <p14:tracePt t="39295" x="619125" y="2336800"/>
          <p14:tracePt t="39312" x="609600" y="2336800"/>
          <p14:tracePt t="39329" x="593725" y="2343150"/>
          <p14:tracePt t="39345" x="584200" y="2343150"/>
          <p14:tracePt t="39362" x="568325" y="2343150"/>
          <p14:tracePt t="39379" x="555625" y="2343150"/>
          <p14:tracePt t="39395" x="546100" y="2343150"/>
          <p14:tracePt t="39412" x="536575" y="2343150"/>
          <p14:tracePt t="39429" x="514350" y="2343150"/>
          <p14:tracePt t="39445" x="511175" y="2343150"/>
          <p14:tracePt t="39479" x="504825" y="2346325"/>
          <p14:tracePt t="40898" x="542925" y="2374900"/>
          <p14:tracePt t="40904" x="628650" y="2432050"/>
          <p14:tracePt t="40912" x="723900" y="2479675"/>
          <p14:tracePt t="40929" x="936625" y="2574925"/>
          <p14:tracePt t="40945" x="1136650" y="2641600"/>
          <p14:tracePt t="40962" x="1466850" y="2720975"/>
          <p14:tracePt t="40979" x="1651000" y="2755900"/>
          <p14:tracePt t="41012" x="2111375" y="2794000"/>
          <p14:tracePt t="41046" x="2527300" y="2838450"/>
          <p14:tracePt t="41063" x="2676525" y="2857500"/>
          <p14:tracePt t="41078" x="2794000" y="2867025"/>
          <p14:tracePt t="41096" x="2927350" y="2882900"/>
          <p14:tracePt t="41112" x="2981325" y="2895600"/>
          <p14:tracePt t="41128" x="3032125" y="2895600"/>
          <p14:tracePt t="41146" x="3108325" y="2895600"/>
          <p14:tracePt t="41162" x="3168650" y="2895600"/>
          <p14:tracePt t="41178" x="3228975" y="2895600"/>
          <p14:tracePt t="41195" x="3314700" y="2895600"/>
          <p14:tracePt t="41212" x="3384550" y="2895600"/>
          <p14:tracePt t="41229" x="3444875" y="2895600"/>
          <p14:tracePt t="41246" x="3514725" y="2886075"/>
          <p14:tracePt t="41262" x="3559175" y="2886075"/>
          <p14:tracePt t="41278" x="3581400" y="2879725"/>
          <p14:tracePt t="41296" x="3625850" y="2863850"/>
          <p14:tracePt t="41312" x="3648075" y="2851150"/>
          <p14:tracePt t="41328" x="3692525" y="2838450"/>
          <p14:tracePt t="41346" x="3743325" y="2813050"/>
          <p14:tracePt t="41362" x="3759200" y="2803525"/>
          <p14:tracePt t="41378" x="3775075" y="2778125"/>
          <p14:tracePt t="41396" x="3800475" y="2714625"/>
          <p14:tracePt t="41412" x="3816350" y="2670175"/>
          <p14:tracePt t="41429" x="3816350" y="2625725"/>
          <p14:tracePt t="41446" x="3816350" y="2578100"/>
          <p14:tracePt t="41462" x="3816350" y="2555875"/>
          <p14:tracePt t="41478" x="3806825" y="2533650"/>
          <p14:tracePt t="41496" x="3784600" y="2505075"/>
          <p14:tracePt t="41512" x="3775075" y="2489200"/>
          <p14:tracePt t="41529" x="3762375" y="2460625"/>
          <p14:tracePt t="41546" x="3724275" y="2416175"/>
          <p14:tracePt t="41561" x="3698875" y="2397125"/>
          <p14:tracePt t="41578" x="3667125" y="2378075"/>
          <p14:tracePt t="41595" x="3625850" y="2346325"/>
          <p14:tracePt t="41611" x="3568700" y="2317750"/>
          <p14:tracePt t="41629" x="3502025" y="2289175"/>
          <p14:tracePt t="41645" x="3419475" y="2263775"/>
          <p14:tracePt t="41662" x="3355975" y="2241550"/>
          <p14:tracePt t="41678" x="3279775" y="2216150"/>
          <p14:tracePt t="41696" x="3155950" y="2187575"/>
          <p14:tracePt t="41712" x="3092450" y="2171700"/>
          <p14:tracePt t="41729" x="3006725" y="2155825"/>
          <p14:tracePt t="41745" x="2898775" y="2149475"/>
          <p14:tracePt t="41762" x="2816225" y="2143125"/>
          <p14:tracePt t="41778" x="2743200" y="2143125"/>
          <p14:tracePt t="41795" x="2647950" y="2143125"/>
          <p14:tracePt t="41812" x="2590800" y="2143125"/>
          <p14:tracePt t="41828" x="2530475" y="2143125"/>
          <p14:tracePt t="41845" x="2444750" y="2143125"/>
          <p14:tracePt t="41862" x="2393950" y="2143125"/>
          <p14:tracePt t="41879" x="2355850" y="2143125"/>
          <p14:tracePt t="41895" x="2308225" y="2146300"/>
          <p14:tracePt t="41912" x="2276475" y="2155825"/>
          <p14:tracePt t="41929" x="2254250" y="2168525"/>
          <p14:tracePt t="41945" x="2232025" y="2178050"/>
          <p14:tracePt t="41962" x="2209800" y="2197100"/>
          <p14:tracePt t="41979" x="2200275" y="2206625"/>
          <p14:tracePt t="41995" x="2178050" y="2222500"/>
          <p14:tracePt t="42012" x="2162175" y="2232025"/>
          <p14:tracePt t="42029" x="2152650" y="2247900"/>
          <p14:tracePt t="42045" x="2139950" y="2263775"/>
          <p14:tracePt t="42062" x="2133600" y="2273300"/>
          <p14:tracePt t="42078" x="2133600" y="2282825"/>
          <p14:tracePt t="42095" x="2133600" y="2301875"/>
          <p14:tracePt t="42111" x="2130425" y="2311400"/>
          <p14:tracePt t="42128" x="2117725" y="2320925"/>
          <p14:tracePt t="42146" x="2114550" y="2336800"/>
          <p14:tracePt t="42162" x="2114550" y="2352675"/>
          <p14:tracePt t="42179" x="2114550" y="2362200"/>
          <p14:tracePt t="42195" x="2114550" y="2374900"/>
          <p14:tracePt t="42212" x="2114550" y="2381250"/>
          <p14:tracePt t="42228" x="2114550" y="2384425"/>
          <p14:tracePt t="42262" x="2108200" y="2384425"/>
          <p14:tracePt t="42467" x="2111375" y="2384425"/>
          <p14:tracePt t="42480" x="2133600" y="2397125"/>
          <p14:tracePt t="42495" x="2149475" y="2403475"/>
          <p14:tracePt t="42512" x="2159000" y="2413000"/>
          <p14:tracePt t="42530" x="2184400" y="2428875"/>
          <p14:tracePt t="42546" x="2193925" y="2438400"/>
          <p14:tracePt t="42562" x="2209800" y="2454275"/>
          <p14:tracePt t="42578" x="2232025" y="2466975"/>
          <p14:tracePt t="42595" x="2241550" y="2479675"/>
          <p14:tracePt t="42611" x="2251075" y="2489200"/>
          <p14:tracePt t="42629" x="2254250" y="2508250"/>
          <p14:tracePt t="42645" x="2263775" y="2517775"/>
          <p14:tracePt t="42662" x="2279650" y="2527300"/>
          <p14:tracePt t="42679" x="2308225" y="2543175"/>
          <p14:tracePt t="42695" x="2362200" y="2565400"/>
          <p14:tracePt t="42712" x="2435225" y="2578100"/>
          <p14:tracePt t="42728" x="2581275" y="2603500"/>
          <p14:tracePt t="42745" x="2667000" y="2619375"/>
          <p14:tracePt t="42762" x="2743200" y="2641600"/>
          <p14:tracePt t="42778" x="2813050" y="2647950"/>
          <p14:tracePt t="42795" x="2857500" y="2647950"/>
          <p14:tracePt t="42812" x="2886075" y="2647950"/>
          <p14:tracePt t="42829" x="2949575" y="2647950"/>
          <p14:tracePt t="42845" x="3009900" y="2644775"/>
          <p14:tracePt t="42862" x="3073400" y="2622550"/>
          <p14:tracePt t="42878" x="3136900" y="2603500"/>
          <p14:tracePt t="42895" x="3162300" y="2593975"/>
          <p14:tracePt t="42912" x="3184525" y="2581275"/>
          <p14:tracePt t="42928" x="3203575" y="2540000"/>
          <p14:tracePt t="42945" x="3216275" y="2495550"/>
          <p14:tracePt t="42962" x="3216275" y="2460625"/>
          <p14:tracePt t="42978" x="3194050" y="2400300"/>
          <p14:tracePt t="42995" x="3152775" y="2368550"/>
          <p14:tracePt t="43012" x="3111500" y="2317750"/>
          <p14:tracePt t="43028" x="2997200" y="2228850"/>
          <p14:tracePt t="43045" x="2914650" y="2155825"/>
          <p14:tracePt t="43062" x="2825750" y="2105025"/>
          <p14:tracePt t="43079" x="2692400" y="2032000"/>
          <p14:tracePt t="43095" x="2616200" y="2000250"/>
          <p14:tracePt t="43112" x="2559050" y="1981200"/>
          <p14:tracePt t="43128" x="2495550" y="1974850"/>
          <p14:tracePt t="43145" x="2451100" y="1974850"/>
          <p14:tracePt t="43162" x="2406650" y="1978025"/>
          <p14:tracePt t="43178" x="2365375" y="2000250"/>
          <p14:tracePt t="43195" x="2333625" y="2012950"/>
          <p14:tracePt t="43212" x="2311400" y="2025650"/>
          <p14:tracePt t="43228" x="2289175" y="2041525"/>
          <p14:tracePt t="43245" x="2279650" y="2057400"/>
          <p14:tracePt t="43262" x="2270125" y="2066925"/>
          <p14:tracePt t="43279" x="2254250" y="2079625"/>
          <p14:tracePt t="43295" x="2238375" y="2092325"/>
          <p14:tracePt t="43312" x="2228850" y="2108200"/>
          <p14:tracePt t="43328" x="2219325" y="2120900"/>
          <p14:tracePt t="43345" x="2219325" y="2130425"/>
          <p14:tracePt t="43363" x="2219325" y="2146300"/>
          <p14:tracePt t="43378" x="2219325" y="2162175"/>
          <p14:tracePt t="43395" x="2219325" y="2171700"/>
          <p14:tracePt t="43411" x="2225675" y="2181225"/>
          <p14:tracePt t="43428" x="2260600" y="2197100"/>
          <p14:tracePt t="43444" x="2289175" y="2216150"/>
          <p14:tracePt t="43461" x="2336800" y="2235200"/>
          <p14:tracePt t="43478" x="2422525" y="2276475"/>
          <p14:tracePt t="43495" x="2486025" y="2305050"/>
          <p14:tracePt t="43512" x="2644775" y="2365375"/>
          <p14:tracePt t="43529" x="2733675" y="2397125"/>
          <p14:tracePt t="43545" x="2809875" y="2428875"/>
          <p14:tracePt t="43562" x="2933700" y="2451100"/>
          <p14:tracePt t="43578" x="3028950" y="2466975"/>
          <p14:tracePt t="43595" x="3136900" y="2482850"/>
          <p14:tracePt t="43612" x="3282950" y="2514600"/>
          <p14:tracePt t="43628" x="3422650" y="2533650"/>
          <p14:tracePt t="43645" x="3540125" y="2543175"/>
          <p14:tracePt t="43662" x="3657600" y="2549525"/>
          <p14:tracePt t="43678" x="3702050" y="2549525"/>
          <p14:tracePt t="43694" x="3752850" y="2549525"/>
          <p14:tracePt t="43712" x="3825875" y="2549525"/>
          <p14:tracePt t="43728" x="3886200" y="2549525"/>
          <p14:tracePt t="43745" x="3937000" y="2549525"/>
          <p14:tracePt t="43762" x="4022725" y="2549525"/>
          <p14:tracePt t="43778" x="4092575" y="2549525"/>
          <p14:tracePt t="43796" x="4175125" y="2549525"/>
          <p14:tracePt t="43812" x="4279900" y="2549525"/>
          <p14:tracePt t="43829" x="4324350" y="2549525"/>
          <p14:tracePt t="43845" x="4368800" y="2549525"/>
          <p14:tracePt t="43862" x="4448175" y="2533650"/>
          <p14:tracePt t="43878" x="4533900" y="2517775"/>
          <p14:tracePt t="43895" x="4632325" y="2492375"/>
          <p14:tracePt t="43911" x="4718050" y="2486025"/>
          <p14:tracePt t="43928" x="4772025" y="2479675"/>
          <p14:tracePt t="43945" x="4806950" y="2479675"/>
          <p14:tracePt t="43962" x="4848225" y="2479675"/>
          <p14:tracePt t="43978" x="4857750" y="2476500"/>
          <p14:tracePt t="43995" x="4867275" y="2476500"/>
          <p14:tracePt t="44012" x="4886325" y="2476500"/>
          <p14:tracePt t="44028" x="4899025" y="2476500"/>
          <p14:tracePt t="45217" x="4889500" y="2482850"/>
          <p14:tracePt t="45228" x="4886325" y="2489200"/>
          <p14:tracePt t="45245" x="4873625" y="2501900"/>
          <p14:tracePt t="45261" x="4873625" y="2511425"/>
          <p14:tracePt t="45278" x="4889500" y="2527300"/>
          <p14:tracePt t="45295" x="5000625" y="2533650"/>
          <p14:tracePt t="45312" x="5092700" y="2533650"/>
          <p14:tracePt t="45345" x="5334000" y="2498725"/>
          <p14:tracePt t="45378" x="5499100" y="2482850"/>
          <p14:tracePt t="45395" x="5651500" y="2473325"/>
          <p14:tracePt t="45411" x="5778500" y="2473325"/>
          <p14:tracePt t="45428" x="5870575" y="2473325"/>
          <p14:tracePt t="45445" x="5956300" y="2473325"/>
          <p14:tracePt t="45461" x="6010275" y="2473325"/>
          <p14:tracePt t="45478" x="6045200" y="2473325"/>
          <p14:tracePt t="45495" x="6086475" y="2473325"/>
          <p14:tracePt t="45511" x="6115050" y="2473325"/>
          <p14:tracePt t="45528" x="6137275" y="2473325"/>
          <p14:tracePt t="45545" x="6194425" y="2466975"/>
          <p14:tracePt t="45562" x="6216650" y="2466975"/>
          <p14:tracePt t="45578" x="6238875" y="2466975"/>
          <p14:tracePt t="45595" x="6251575" y="2466975"/>
          <p14:tracePt t="45628" x="6251575" y="2463800"/>
          <p14:tracePt t="45645" x="6251575" y="2457450"/>
          <p14:tracePt t="45662" x="6251575" y="2454275"/>
          <p14:tracePt t="45678" x="6251575" y="2447925"/>
          <p14:tracePt t="45695" x="6245225" y="2444750"/>
          <p14:tracePt t="45711" x="6235700" y="2444750"/>
          <p14:tracePt t="45728" x="6207125" y="2432050"/>
          <p14:tracePt t="45745" x="6149975" y="2413000"/>
          <p14:tracePt t="45762" x="6115050" y="2406650"/>
          <p14:tracePt t="45778" x="6061075" y="2393950"/>
          <p14:tracePt t="45795" x="5972175" y="2378075"/>
          <p14:tracePt t="45811" x="5908675" y="2365375"/>
          <p14:tracePt t="45828" x="5845175" y="2359025"/>
          <p14:tracePt t="45845" x="5781675" y="2352675"/>
          <p14:tracePt t="45862" x="5730875" y="2346325"/>
          <p14:tracePt t="45878" x="5676900" y="2346325"/>
          <p14:tracePt t="45895" x="5591175" y="2346325"/>
          <p14:tracePt t="45912" x="5546725" y="2346325"/>
          <p14:tracePt t="45929" x="5492750" y="2346325"/>
          <p14:tracePt t="45945" x="5470525" y="2346325"/>
          <p14:tracePt t="45961" x="5448300" y="2346325"/>
          <p14:tracePt t="45978" x="5419725" y="2346325"/>
          <p14:tracePt t="45995" x="5378450" y="2346325"/>
          <p14:tracePt t="46011" x="5368925" y="2346325"/>
          <p14:tracePt t="46028" x="5356225" y="2346325"/>
          <p14:tracePt t="46045" x="5346700" y="2346325"/>
          <p14:tracePt t="46061" x="5330825" y="2346325"/>
          <p14:tracePt t="46079" x="5324475" y="2346325"/>
          <p14:tracePt t="46095" x="5324475" y="2352675"/>
          <p14:tracePt t="46111" x="5324475" y="2362200"/>
          <p14:tracePt t="46129" x="5337175" y="2371725"/>
          <p14:tracePt t="46145" x="5353050" y="2387600"/>
          <p14:tracePt t="46161" x="5397500" y="2393950"/>
          <p14:tracePt t="46178" x="5486400" y="2409825"/>
          <p14:tracePt t="46195" x="5559425" y="2416175"/>
          <p14:tracePt t="46211" x="5654675" y="2432050"/>
          <p14:tracePt t="46228" x="5851525" y="2451100"/>
          <p14:tracePt t="46245" x="5978525" y="2451100"/>
          <p14:tracePt t="46261" x="6042025" y="2457450"/>
          <p14:tracePt t="46278" x="6127750" y="2463800"/>
          <p14:tracePt t="46294" x="6188075" y="2470150"/>
          <p14:tracePt t="46311" x="6242050" y="2476500"/>
          <p14:tracePt t="46328" x="6311900" y="2482850"/>
          <p14:tracePt t="46344" x="6346825" y="2482850"/>
          <p14:tracePt t="46361" x="6391275" y="2489200"/>
          <p14:tracePt t="46378" x="6454775" y="2489200"/>
          <p14:tracePt t="46395" x="6483350" y="2489200"/>
          <p14:tracePt t="46411" x="6499225" y="2489200"/>
          <p14:tracePt t="46428" x="6515100" y="2489200"/>
          <p14:tracePt t="46445" x="6534150" y="2489200"/>
          <p14:tracePt t="46461" x="6556375" y="2489200"/>
          <p14:tracePt t="46478" x="6613525" y="2473325"/>
          <p14:tracePt t="46494" x="6651625" y="2460625"/>
          <p14:tracePt t="46512" x="6705600" y="2441575"/>
          <p14:tracePt t="46528" x="6791325" y="2406650"/>
          <p14:tracePt t="46545" x="6845300" y="2371725"/>
          <p14:tracePt t="46561" x="6892925" y="2343150"/>
          <p14:tracePt t="46578" x="6943725" y="2305050"/>
          <p14:tracePt t="46595" x="6969125" y="2279650"/>
          <p14:tracePt t="46612" x="7007225" y="2254250"/>
          <p14:tracePt t="46628" x="7051675" y="2228850"/>
          <p14:tracePt t="46645" x="7089775" y="2209800"/>
          <p14:tracePt t="46661" x="7127875" y="2197100"/>
          <p14:tracePt t="46678" x="7169150" y="2171700"/>
          <p14:tracePt t="46695" x="7194550" y="2162175"/>
          <p14:tracePt t="46711" x="7204075" y="2162175"/>
          <p14:tracePt t="46728" x="7216775" y="2162175"/>
          <p14:tracePt t="46807" x="7216775" y="2155825"/>
          <p14:tracePt t="46814" x="7210425" y="2152650"/>
          <p14:tracePt t="46829" x="7200900" y="2143125"/>
          <p14:tracePt t="46845" x="7172325" y="2124075"/>
          <p14:tracePt t="46861" x="7140575" y="2114550"/>
          <p14:tracePt t="46878" x="7061200" y="2092325"/>
          <p14:tracePt t="46895" x="7016750" y="2085975"/>
          <p14:tracePt t="46911" x="6978650" y="2085975"/>
          <p14:tracePt t="46928" x="6940550" y="2085975"/>
          <p14:tracePt t="46945" x="6896100" y="2085975"/>
          <p14:tracePt t="46961" x="6851650" y="2085975"/>
          <p14:tracePt t="46978" x="6781800" y="2085975"/>
          <p14:tracePt t="46995" x="6721475" y="2085975"/>
          <p14:tracePt t="47011" x="6667500" y="2085975"/>
          <p14:tracePt t="47029" x="6619875" y="2085975"/>
          <p14:tracePt t="47045" x="6591300" y="2089150"/>
          <p14:tracePt t="47061" x="6569075" y="2101850"/>
          <p14:tracePt t="47078" x="6511925" y="2114550"/>
          <p14:tracePt t="47095" x="6448425" y="2127250"/>
          <p14:tracePt t="47112" x="6324600" y="2155825"/>
          <p14:tracePt t="47128" x="6273800" y="2171700"/>
          <p14:tracePt t="47145" x="6207125" y="2184400"/>
          <p14:tracePt t="47162" x="6143625" y="2209800"/>
          <p14:tracePt t="47178" x="6092825" y="2222500"/>
          <p14:tracePt t="47195" x="6035675" y="2238375"/>
          <p14:tracePt t="47212" x="5946775" y="2257425"/>
          <p14:tracePt t="47228" x="5889625" y="2270125"/>
          <p14:tracePt t="47245" x="5845175" y="2289175"/>
          <p14:tracePt t="47262" x="5797550" y="2308225"/>
          <p14:tracePt t="47278" x="5765800" y="2320925"/>
          <p14:tracePt t="47295" x="5743575" y="2333625"/>
          <p14:tracePt t="47311" x="5724525" y="2349500"/>
          <p14:tracePt t="47328" x="5708650" y="2359025"/>
          <p14:tracePt t="47345" x="5699125" y="2365375"/>
          <p14:tracePt t="47362" x="5686425" y="2365375"/>
          <p14:tracePt t="47378" x="5673725" y="2365375"/>
          <p14:tracePt t="47412" x="5673725" y="2374900"/>
          <p14:tracePt t="47469" x="5673725" y="2381250"/>
          <p14:tracePt t="47555" x="5683250" y="2381250"/>
          <p14:tracePt t="47561" x="5686425" y="2381250"/>
          <p14:tracePt t="47577" x="5695950" y="2384425"/>
          <p14:tracePt t="47595" x="5724525" y="2384425"/>
          <p14:tracePt t="47611" x="5835650" y="2406650"/>
          <p14:tracePt t="47628" x="5927725" y="2406650"/>
          <p14:tracePt t="47644" x="5991225" y="2413000"/>
          <p14:tracePt t="47661" x="6080125" y="2428875"/>
          <p14:tracePt t="47678" x="6188075" y="2444750"/>
          <p14:tracePt t="47695" x="6315075" y="2451100"/>
          <p14:tracePt t="47711" x="6480175" y="2476500"/>
          <p14:tracePt t="47728" x="6619875" y="2495550"/>
          <p14:tracePt t="47744" x="6740525" y="2511425"/>
          <p14:tracePt t="47761" x="6829425" y="2511425"/>
          <p14:tracePt t="47778" x="6867525" y="2511425"/>
          <p14:tracePt t="47795" x="6886575" y="2511425"/>
          <p14:tracePt t="47811" x="6915150" y="2511425"/>
          <p14:tracePt t="47828" x="6924675" y="2511425"/>
          <p14:tracePt t="47845" x="6934200" y="2511425"/>
          <p14:tracePt t="47861" x="6950075" y="2511425"/>
          <p14:tracePt t="47878" x="6962775" y="2511425"/>
          <p14:tracePt t="47895" x="6975475" y="2511425"/>
          <p14:tracePt t="47911" x="6994525" y="2511425"/>
          <p14:tracePt t="47928" x="7016750" y="2511425"/>
          <p14:tracePt t="47945" x="7029450" y="2511425"/>
          <p14:tracePt t="47961" x="7073900" y="2501900"/>
          <p14:tracePt t="47977" x="7096125" y="2498725"/>
          <p14:tracePt t="47995" x="7124700" y="2486025"/>
          <p14:tracePt t="48011" x="7153275" y="2473325"/>
          <p14:tracePt t="48028" x="7162800" y="2463800"/>
          <p14:tracePt t="48046" x="7188200" y="2454275"/>
          <p14:tracePt t="48062" x="7204075" y="2444750"/>
          <p14:tracePt t="48077" x="7235825" y="2425700"/>
          <p14:tracePt t="48096" x="7264400" y="2409825"/>
          <p14:tracePt t="48111" x="7280275" y="2397125"/>
          <p14:tracePt t="48128" x="7296150" y="2387600"/>
          <p14:tracePt t="48145" x="7305675" y="2371725"/>
          <p14:tracePt t="48161" x="7321550" y="2368550"/>
          <p14:tracePt t="48232" x="7321550" y="2362200"/>
          <p14:tracePt t="48239" x="7321550" y="2359025"/>
          <p14:tracePt t="48245" x="7321550" y="2352675"/>
          <p14:tracePt t="48262" x="7321550" y="2349500"/>
          <p14:tracePt t="48376" x="7318375" y="2349500"/>
          <p14:tracePt t="48382" x="7315200" y="2343150"/>
          <p14:tracePt t="48395" x="7302500" y="2343150"/>
          <p14:tracePt t="48411" x="7292975" y="2336800"/>
          <p14:tracePt t="48427" x="7280275" y="2336800"/>
          <p14:tracePt t="48445" x="7264400" y="2336800"/>
          <p14:tracePt t="48461" x="7254875" y="2333625"/>
          <p14:tracePt t="48478" x="7232650" y="2320925"/>
          <p14:tracePt t="48495" x="7191375" y="2305050"/>
          <p14:tracePt t="48511" x="7137400" y="2298700"/>
          <p14:tracePt t="48527" x="7086600" y="2298700"/>
          <p14:tracePt t="48544" x="7016750" y="2298700"/>
          <p14:tracePt t="48561" x="6972300" y="2298700"/>
          <p14:tracePt t="48578" x="6927850" y="2298700"/>
          <p14:tracePt t="48595" x="6835775" y="2298700"/>
          <p14:tracePt t="48611" x="6772275" y="2301875"/>
          <p14:tracePt t="48627" x="6737350" y="2308225"/>
          <p14:tracePt t="48644" x="6673850" y="2320925"/>
          <p14:tracePt t="48661" x="6635750" y="2339975"/>
          <p14:tracePt t="48678" x="6604000" y="2346325"/>
          <p14:tracePt t="48695" x="6562725" y="2352675"/>
          <p14:tracePt t="48711" x="6540500" y="2359025"/>
          <p14:tracePt t="48727" x="6518275" y="2362200"/>
          <p14:tracePt t="48745" x="6502400" y="2362200"/>
          <p14:tracePt t="48761" x="6492875" y="2368550"/>
          <p14:tracePt t="48778" x="6477000" y="2368550"/>
          <p14:tracePt t="48795" x="6464300" y="2368550"/>
          <p14:tracePt t="48811" x="6454775" y="2368550"/>
          <p14:tracePt t="48859" x="6448425" y="2371725"/>
          <p14:tracePt t="48865" x="6445250" y="2371725"/>
          <p14:tracePt t="48895" x="6438900" y="2371725"/>
          <p14:tracePt t="48902" x="6429375" y="2371725"/>
          <p14:tracePt t="48911" x="6423025" y="2371725"/>
          <p14:tracePt t="49878" x="6534150" y="2397125"/>
          <p14:tracePt t="49886" x="6689725" y="2419350"/>
          <p14:tracePt t="49894" x="6819900" y="2438400"/>
          <p14:tracePt t="49912" x="7064375" y="2486025"/>
          <p14:tracePt t="49928" x="7391400" y="2536825"/>
          <p14:tracePt t="49944" x="7620000" y="2565400"/>
          <p14:tracePt t="49979" x="8112125" y="2584450"/>
          <p14:tracePt t="50012" x="8467725" y="2600325"/>
          <p14:tracePt t="50028" x="8674100" y="2609850"/>
          <p14:tracePt t="50044" x="8766175" y="2609850"/>
          <p14:tracePt t="50061" x="8816975" y="2609850"/>
          <p14:tracePt t="50077" x="8880475" y="2609850"/>
          <p14:tracePt t="50094" x="8909050" y="2609850"/>
          <p14:tracePt t="50111" x="8931275" y="2609850"/>
          <p14:tracePt t="50127" x="8950325" y="2609850"/>
          <p14:tracePt t="50144" x="8959850" y="2609850"/>
          <p14:tracePt t="50178" x="8966200" y="2609850"/>
          <p14:tracePt t="50377" x="8883650" y="2609850"/>
          <p14:tracePt t="50385" x="8769350" y="2609850"/>
          <p14:tracePt t="50394" x="8645525" y="2609850"/>
          <p14:tracePt t="50411" x="8375650" y="2609850"/>
          <p14:tracePt t="50428" x="7813675" y="2609850"/>
          <p14:tracePt t="50445" x="7388225" y="2622550"/>
          <p14:tracePt t="50462" x="6734175" y="2673350"/>
          <p14:tracePt t="50478" x="6378575" y="2686050"/>
          <p14:tracePt t="50495" x="6035675" y="2708275"/>
          <p14:tracePt t="50512" x="5480050" y="2743200"/>
          <p14:tracePt t="50528" x="5127625" y="2743200"/>
          <p14:tracePt t="50545" x="4845050" y="2743200"/>
          <p14:tracePt t="50562" x="4391025" y="2743200"/>
          <p14:tracePt t="50578" x="4140200" y="2743200"/>
          <p14:tracePt t="50594" x="3886200" y="2743200"/>
          <p14:tracePt t="50611" x="3689350" y="2736850"/>
          <p14:tracePt t="50628" x="3381375" y="2708275"/>
          <p14:tracePt t="50644" x="3228975" y="2692400"/>
          <p14:tracePt t="50661" x="3035300" y="2663825"/>
          <p14:tracePt t="50677" x="2790825" y="2635250"/>
          <p14:tracePt t="50694" x="2616200" y="2600325"/>
          <p14:tracePt t="50712" x="2371725" y="2543175"/>
          <p14:tracePt t="50727" x="2228850" y="2517775"/>
          <p14:tracePt t="50744" x="2054225" y="2489200"/>
          <p14:tracePt t="50761" x="1835150" y="2463800"/>
          <p14:tracePt t="50778" x="1704975" y="2447925"/>
          <p14:tracePt t="50794" x="1555750" y="2438400"/>
          <p14:tracePt t="50811" x="1393825" y="2428875"/>
          <p14:tracePt t="50827" x="1289050" y="2428875"/>
          <p14:tracePt t="50844" x="1193800" y="2428875"/>
          <p14:tracePt t="50862" x="1079500" y="2428875"/>
          <p14:tracePt t="50877" x="1019175" y="2428875"/>
          <p14:tracePt t="50895" x="981075" y="2438400"/>
          <p14:tracePt t="50912" x="892175" y="2460625"/>
          <p14:tracePt t="50927" x="847725" y="2473325"/>
          <p14:tracePt t="50944" x="800100" y="2492375"/>
          <p14:tracePt t="50961" x="752475" y="2511425"/>
          <p14:tracePt t="50977" x="727075" y="2520950"/>
          <p14:tracePt t="50995" x="698500" y="2533650"/>
          <p14:tracePt t="51011" x="682625" y="2555875"/>
          <p14:tracePt t="51028" x="673100" y="2565400"/>
          <p14:tracePt t="51044" x="657225" y="2565400"/>
          <p14:tracePt t="51061" x="641350" y="2574925"/>
          <p14:tracePt t="51077" x="631825" y="2574925"/>
          <p14:tracePt t="51094" x="622300" y="2581275"/>
          <p14:tracePt t="51112" x="603250" y="2584450"/>
          <p14:tracePt t="51127" x="590550" y="2597150"/>
          <p14:tracePt t="51144" x="581025" y="2600325"/>
          <p14:tracePt t="51160" x="568325" y="2600325"/>
          <p14:tracePt t="51177" x="552450" y="2606675"/>
          <p14:tracePt t="51194" x="542925" y="2606675"/>
          <p14:tracePt t="51210" x="533400" y="2609850"/>
          <p14:tracePt t="51244" x="533400" y="2616200"/>
          <p14:tracePt t="51261" x="533400" y="2622550"/>
          <p14:tracePt t="51283" x="533400" y="2625725"/>
          <p14:tracePt t="51304" x="539750" y="2625725"/>
          <p14:tracePt t="51311" x="542925" y="2632075"/>
          <p14:tracePt t="51327" x="558800" y="2635250"/>
          <p14:tracePt t="51344" x="581025" y="2635250"/>
          <p14:tracePt t="51361" x="644525" y="2635250"/>
          <p14:tracePt t="51377" x="695325" y="2647950"/>
          <p14:tracePt t="51394" x="742950" y="2654300"/>
          <p14:tracePt t="51410" x="822325" y="2667000"/>
          <p14:tracePt t="51427" x="866775" y="2673350"/>
          <p14:tracePt t="51444" x="911225" y="2686050"/>
          <p14:tracePt t="51460" x="990600" y="2701925"/>
          <p14:tracePt t="51477" x="1044575" y="2714625"/>
          <p14:tracePt t="51495" x="1085850" y="2714625"/>
          <p14:tracePt t="51511" x="1127125" y="2720975"/>
          <p14:tracePt t="51527" x="1143000" y="2720975"/>
          <p14:tracePt t="51545" x="1152525" y="2720975"/>
          <p14:tracePt t="51561" x="1162050" y="2720975"/>
          <p14:tracePt t="51594" x="1162050" y="2724150"/>
          <p14:tracePt t="52480" x="1209675" y="2733675"/>
          <p14:tracePt t="52488" x="1292225" y="2749550"/>
          <p14:tracePt t="52495" x="1374775" y="2768600"/>
          <p14:tracePt t="52511" x="1536700" y="2787650"/>
          <p14:tracePt t="52527" x="1666875" y="2813050"/>
          <p14:tracePt t="52544" x="1920875" y="2847975"/>
          <p14:tracePt t="52577" x="2200275" y="2882900"/>
          <p14:tracePt t="52610" x="2524125" y="2901950"/>
          <p14:tracePt t="52627" x="2606675" y="2901950"/>
          <p14:tracePt t="52644" x="2724150" y="2901950"/>
          <p14:tracePt t="52661" x="2790825" y="2882900"/>
          <p14:tracePt t="52677" x="2841625" y="2882900"/>
          <p14:tracePt t="52694" x="2901950" y="2876550"/>
          <p14:tracePt t="52710" x="2946400" y="2876550"/>
          <p14:tracePt t="52727" x="2978150" y="2876550"/>
          <p14:tracePt t="52744" x="3016250" y="2876550"/>
          <p14:tracePt t="52761" x="3041650" y="2876550"/>
          <p14:tracePt t="52777" x="3051175" y="2876550"/>
          <p14:tracePt t="52794" x="3063875" y="2876550"/>
          <p14:tracePt t="52810" x="3073400" y="2876550"/>
          <p14:tracePt t="54797" x="3111500" y="2876550"/>
          <p14:tracePt t="54804" x="3181350" y="2876550"/>
          <p14:tracePt t="54811" x="3251200" y="2876550"/>
          <p14:tracePt t="54828" x="3365500" y="2876550"/>
          <p14:tracePt t="54844" x="3492500" y="2876550"/>
          <p14:tracePt t="54860" x="3730625" y="2876550"/>
          <p14:tracePt t="54877" x="3879850" y="2876550"/>
          <p14:tracePt t="54911" x="4314825" y="2867025"/>
          <p14:tracePt t="54944" x="4578350" y="2867025"/>
          <p14:tracePt t="54960" x="4743450" y="2889250"/>
          <p14:tracePt t="54977" x="4829175" y="2898775"/>
          <p14:tracePt t="54994" x="4933950" y="2905125"/>
          <p14:tracePt t="55010" x="5083175" y="2905125"/>
          <p14:tracePt t="55027" x="5165725" y="2905125"/>
          <p14:tracePt t="55044" x="5248275" y="2905125"/>
          <p14:tracePt t="55061" x="5353050" y="2905125"/>
          <p14:tracePt t="55077" x="5403850" y="2905125"/>
          <p14:tracePt t="55094" x="5441950" y="2905125"/>
          <p14:tracePt t="55110" x="5489575" y="2905125"/>
          <p14:tracePt t="55127" x="5511800" y="2905125"/>
          <p14:tracePt t="55144" x="5534025" y="2905125"/>
          <p14:tracePt t="55161" x="5565775" y="2905125"/>
          <p14:tracePt t="55178" x="5603875" y="2905125"/>
          <p14:tracePt t="55194" x="5654675" y="2905125"/>
          <p14:tracePt t="55210" x="5734050" y="2905125"/>
          <p14:tracePt t="55227" x="5778500" y="2901950"/>
          <p14:tracePt t="55244" x="5813425" y="2901950"/>
          <p14:tracePt t="55260" x="5876925" y="2901950"/>
          <p14:tracePt t="55277" x="5921375" y="2889250"/>
          <p14:tracePt t="55294" x="5975350" y="2882900"/>
          <p14:tracePt t="55311" x="6070600" y="2882900"/>
          <p14:tracePt t="55327" x="6130925" y="2882900"/>
          <p14:tracePt t="55344" x="6181725" y="2882900"/>
          <p14:tracePt t="55361" x="6229350" y="2882900"/>
          <p14:tracePt t="55377" x="6238875" y="2882900"/>
          <p14:tracePt t="55393" x="6248400" y="2882900"/>
          <p14:tracePt t="55410" x="6264275" y="2882900"/>
          <p14:tracePt t="56122" x="6286500" y="2882900"/>
          <p14:tracePt t="56130" x="6330950" y="2882900"/>
          <p14:tracePt t="56144" x="6423025" y="2882900"/>
          <p14:tracePt t="56177" x="6588125" y="2882900"/>
          <p14:tracePt t="56210" x="6784975" y="2876550"/>
          <p14:tracePt t="56227" x="6845300" y="2876550"/>
          <p14:tracePt t="56244" x="6915150" y="2870200"/>
          <p14:tracePt t="56260" x="6959600" y="2870200"/>
          <p14:tracePt t="56277" x="7019925" y="2863850"/>
          <p14:tracePt t="56293" x="7118350" y="2857500"/>
          <p14:tracePt t="56310" x="7175500" y="2857500"/>
          <p14:tracePt t="56327" x="7219950" y="2851150"/>
          <p14:tracePt t="56343" x="7270750" y="2844800"/>
          <p14:tracePt t="56361" x="7299325" y="2838450"/>
          <p14:tracePt t="56376" x="7308850" y="2838450"/>
          <p14:tracePt t="56394" x="7327900" y="2832100"/>
          <p14:tracePt t="56411" x="7353300" y="2822575"/>
          <p14:tracePt t="56427" x="7385050" y="2809875"/>
          <p14:tracePt t="56443" x="7461250" y="2803525"/>
          <p14:tracePt t="56461" x="7508875" y="2790825"/>
          <p14:tracePt t="56477" x="7553325" y="2778125"/>
          <p14:tracePt t="56494" x="7591425" y="2778125"/>
          <p14:tracePt t="56510" x="7616825" y="2759075"/>
          <p14:tracePt t="56527" x="7632700" y="2759075"/>
          <p14:tracePt t="56543" x="7648575" y="2759075"/>
          <p14:tracePt t="56560" x="7664450" y="2759075"/>
          <p14:tracePt t="56576" x="7680325" y="2759075"/>
          <p14:tracePt t="56594" x="7693025" y="2759075"/>
          <p14:tracePt t="56610" x="7702550" y="2759075"/>
          <p14:tracePt t="56627" x="7718425" y="2759075"/>
          <p14:tracePt t="56643" x="7734300" y="2759075"/>
          <p14:tracePt t="56661" x="7737475" y="2759075"/>
          <p14:tracePt t="56694" x="7743825" y="2759075"/>
          <p14:tracePt t="56907" x="7753350" y="2759075"/>
          <p14:tracePt t="56914" x="7759700" y="2759075"/>
          <p14:tracePt t="56927" x="7775575" y="2768600"/>
          <p14:tracePt t="56944" x="7804150" y="2774950"/>
          <p14:tracePt t="56960" x="7826375" y="2784475"/>
          <p14:tracePt t="56977" x="7858125" y="2784475"/>
          <p14:tracePt t="56994" x="7921625" y="2797175"/>
          <p14:tracePt t="57010" x="7966075" y="2803525"/>
          <p14:tracePt t="57027" x="8039100" y="2809875"/>
          <p14:tracePt t="57043" x="8080375" y="2809875"/>
          <p14:tracePt t="57060" x="8112125" y="2809875"/>
          <p14:tracePt t="57077" x="8143875" y="2809875"/>
          <p14:tracePt t="57094" x="8172450" y="2809875"/>
          <p14:tracePt t="57110" x="8194675" y="2809875"/>
          <p14:tracePt t="57127" x="8235950" y="2809875"/>
          <p14:tracePt t="57143" x="8258175" y="2809875"/>
          <p14:tracePt t="57160" x="8267700" y="2809875"/>
          <p14:tracePt t="57177" x="8286750" y="2809875"/>
          <p14:tracePt t="57193" x="8296275" y="2809875"/>
          <p14:tracePt t="57210" x="8296275" y="2816225"/>
          <p14:tracePt t="57227" x="8302625" y="2816225"/>
          <p14:tracePt t="57243" x="8312150" y="2825750"/>
          <p14:tracePt t="57285" x="8315325" y="2825750"/>
          <p14:tracePt t="57365" x="8328025" y="2825750"/>
          <p14:tracePt t="57377" x="8337550" y="2825750"/>
          <p14:tracePt t="57393" x="8340725" y="2825750"/>
          <p14:tracePt t="57410" x="8350250" y="2825750"/>
          <p14:tracePt t="57427" x="8356600" y="2832100"/>
          <p14:tracePt t="58062" x="8261350" y="2819400"/>
          <p14:tracePt t="58072" x="8064500" y="2794000"/>
          <p14:tracePt t="58084" x="7616825" y="2781300"/>
          <p14:tracePt t="58093" x="7334250" y="2781300"/>
          <p14:tracePt t="58111" x="6292850" y="2854325"/>
          <p14:tracePt t="58127" x="5603875" y="2914650"/>
          <p14:tracePt t="58161" x="3924300" y="3022600"/>
          <p14:tracePt t="58194" x="3032125" y="3013075"/>
          <p14:tracePt t="58212" x="2400300" y="2962275"/>
          <p14:tracePt t="58228" x="2060575" y="2940050"/>
          <p14:tracePt t="58245" x="1809750" y="2921000"/>
          <p14:tracePt t="58260" x="1457325" y="2911475"/>
          <p14:tracePt t="58277" x="1273175" y="2901950"/>
          <p14:tracePt t="58294" x="1114425" y="2901950"/>
          <p14:tracePt t="58310" x="895350" y="2901950"/>
          <p14:tracePt t="58326" x="803275" y="2901950"/>
          <p14:tracePt t="58344" x="711200" y="2901950"/>
          <p14:tracePt t="58360" x="593725" y="2901950"/>
          <p14:tracePt t="58376" x="517525" y="2914650"/>
          <p14:tracePt t="58394" x="454025" y="2927350"/>
          <p14:tracePt t="58410" x="390525" y="2952750"/>
          <p14:tracePt t="58426" x="346075" y="2965450"/>
          <p14:tracePt t="58444" x="307975" y="2990850"/>
          <p14:tracePt t="58461" x="244475" y="3009900"/>
          <p14:tracePt t="58477" x="196850" y="3025775"/>
          <p14:tracePt t="58494" x="168275" y="3035300"/>
          <p14:tracePt t="58510" x="133350" y="3054350"/>
          <p14:tracePt t="58526" x="101600" y="3073400"/>
          <p14:tracePt t="58544" x="79375" y="3079750"/>
          <p14:tracePt t="58560" x="28575" y="3089275"/>
          <p14:tracePt t="58576" x="6350" y="3101975"/>
          <p14:tracePt t="59439" x="25400" y="3136900"/>
          <p14:tracePt t="59448" x="95250" y="3155950"/>
          <p14:tracePt t="59460" x="206375" y="3187700"/>
          <p14:tracePt t="59477" x="358775" y="3225800"/>
          <p14:tracePt t="59494" x="558800" y="3260725"/>
          <p14:tracePt t="59510" x="676275" y="3276600"/>
          <p14:tracePt t="59527" x="815975" y="3302000"/>
          <p14:tracePt t="59560" x="1162050" y="3321050"/>
          <p14:tracePt t="59594" x="1441450" y="3321050"/>
          <p14:tracePt t="59610" x="1492250" y="3321050"/>
          <p14:tracePt t="59627" x="1536700" y="3321050"/>
          <p14:tracePt t="59644" x="1622425" y="3321050"/>
          <p14:tracePt t="59660" x="1679575" y="3321050"/>
          <p14:tracePt t="59676" x="1739900" y="3321050"/>
          <p14:tracePt t="59694" x="1835150" y="3321050"/>
          <p14:tracePt t="59710" x="1879600" y="3321050"/>
          <p14:tracePt t="59727" x="1924050" y="3321050"/>
          <p14:tracePt t="59743" x="1971675" y="3321050"/>
          <p14:tracePt t="59760" x="1993900" y="3321050"/>
          <p14:tracePt t="59776" x="2012950" y="3321050"/>
          <p14:tracePt t="59793" x="2041525" y="3314700"/>
          <p14:tracePt t="59810" x="2070100" y="3302000"/>
          <p14:tracePt t="59827" x="2095500" y="3289300"/>
          <p14:tracePt t="59843" x="2114550" y="3279775"/>
          <p14:tracePt t="59860" x="2130425" y="3267075"/>
          <p14:tracePt t="59876" x="2139950" y="3263900"/>
          <p14:tracePt t="59893" x="2155825" y="3248025"/>
          <p14:tracePt t="59910" x="2165350" y="3241675"/>
          <p14:tracePt t="59927" x="2174875" y="3232150"/>
          <p14:tracePt t="59943" x="2181225" y="3222625"/>
          <p14:tracePt t="59960" x="2187575" y="3219450"/>
          <p14:tracePt t="59976" x="2187575" y="3213100"/>
          <p14:tracePt t="60010" x="2187575" y="3209925"/>
          <p14:tracePt t="60250" x="2187575" y="3203575"/>
          <p14:tracePt t="60884" x="2190750" y="3203575"/>
          <p14:tracePt t="60891" x="2197100" y="3203575"/>
          <p14:tracePt t="60898" x="2200275" y="3203575"/>
          <p14:tracePt t="60910" x="2206625" y="3203575"/>
          <p14:tracePt t="60927" x="2238375" y="3187700"/>
          <p14:tracePt t="60943" x="2276475" y="3181350"/>
          <p14:tracePt t="60960" x="2314575" y="3181350"/>
          <p14:tracePt t="60993" x="2384425" y="3181350"/>
          <p14:tracePt t="61026" x="2438400" y="3181350"/>
          <p14:tracePt t="61043" x="2466975" y="3181350"/>
          <p14:tracePt t="61060" x="2489200" y="3175000"/>
          <p14:tracePt t="61076" x="2552700" y="3155950"/>
          <p14:tracePt t="61093" x="2603500" y="3155950"/>
          <p14:tracePt t="61110" x="2657475" y="3155950"/>
          <p14:tracePt t="61126" x="2720975" y="3136900"/>
          <p14:tracePt t="61144" x="2781300" y="3136900"/>
          <p14:tracePt t="61160" x="2841625" y="3130550"/>
          <p14:tracePt t="61176" x="2940050" y="3124200"/>
          <p14:tracePt t="61193" x="3009900" y="3124200"/>
          <p14:tracePt t="61210" x="3092450" y="3124200"/>
          <p14:tracePt t="61226" x="3289300" y="3136900"/>
          <p14:tracePt t="61244" x="3397250" y="3162300"/>
          <p14:tracePt t="61260" x="3482975" y="3178175"/>
          <p14:tracePt t="61276" x="3597275" y="3200400"/>
          <p14:tracePt t="61293" x="3714750" y="3216275"/>
          <p14:tracePt t="61310" x="3797300" y="3222625"/>
          <p14:tracePt t="61326" x="3930650" y="3238500"/>
          <p14:tracePt t="61344" x="4057650" y="3248025"/>
          <p14:tracePt t="61360" x="4171950" y="3248025"/>
          <p14:tracePt t="61377" x="4289425" y="3248025"/>
          <p14:tracePt t="61393" x="4349750" y="3248025"/>
          <p14:tracePt t="61410" x="4384675" y="3248025"/>
          <p14:tracePt t="61426" x="4441825" y="3248025"/>
          <p14:tracePt t="61443" x="4470400" y="3248025"/>
          <p14:tracePt t="61460" x="4492625" y="3248025"/>
          <p14:tracePt t="61476" x="4530725" y="3248025"/>
          <p14:tracePt t="61494" x="4543425" y="3248025"/>
          <p14:tracePt t="61510" x="4552950" y="3248025"/>
          <p14:tracePt t="61527" x="4572000" y="3248025"/>
          <p14:tracePt t="61840" x="4578350" y="3248025"/>
          <p14:tracePt t="61889" x="4587875" y="3248025"/>
          <p14:tracePt t="61896" x="4591050" y="3248025"/>
          <p14:tracePt t="61910" x="4597400" y="3248025"/>
          <p14:tracePt t="61943" x="4616450" y="3248025"/>
          <p14:tracePt t="61976" x="4664075" y="3248025"/>
          <p14:tracePt t="61993" x="4692650" y="3248025"/>
          <p14:tracePt t="62010" x="4721225" y="3257550"/>
          <p14:tracePt t="62026" x="4737100" y="3257550"/>
          <p14:tracePt t="62043" x="4762500" y="3257550"/>
          <p14:tracePt t="62060" x="4791075" y="3276600"/>
          <p14:tracePt t="62076" x="4806950" y="3279775"/>
          <p14:tracePt t="62093" x="4816475" y="3289300"/>
          <p14:tracePt t="62110" x="4832350" y="3302000"/>
          <p14:tracePt t="62126" x="4841875" y="3302000"/>
          <p14:tracePt t="62143" x="4857750" y="3305175"/>
          <p14:tracePt t="62159" x="4870450" y="3305175"/>
          <p14:tracePt t="62176" x="4879975" y="3311525"/>
          <p14:tracePt t="62193" x="4886325" y="3311525"/>
          <p14:tracePt t="62210" x="4889500" y="3321050"/>
          <p14:tracePt t="63251" x="4937125" y="3321050"/>
          <p14:tracePt t="63257" x="5006975" y="3321050"/>
          <p14:tracePt t="63264" x="5073650" y="3321050"/>
          <p14:tracePt t="63276" x="5143500" y="3321050"/>
          <p14:tracePt t="63293" x="5260975" y="3321050"/>
          <p14:tracePt t="63310" x="5305425" y="3321050"/>
          <p14:tracePt t="63343" x="5413375" y="3321050"/>
          <p14:tracePt t="63376" x="5464175" y="3321050"/>
          <p14:tracePt t="63393" x="5489575" y="3321050"/>
          <p14:tracePt t="63409" x="5499100" y="3321050"/>
          <p14:tracePt t="63426" x="5514975" y="3317875"/>
          <p14:tracePt t="63443" x="5530850" y="3314700"/>
          <p14:tracePt t="63459" x="5540375" y="3305175"/>
          <p14:tracePt t="63476" x="5549900" y="3292475"/>
          <p14:tracePt t="63493" x="5572125" y="3251200"/>
          <p14:tracePt t="63510" x="5578475" y="3228975"/>
          <p14:tracePt t="63526" x="5591175" y="3190875"/>
          <p14:tracePt t="63543" x="5591175" y="3165475"/>
          <p14:tracePt t="63560" x="5591175" y="3149600"/>
          <p14:tracePt t="63576" x="5591175" y="3140075"/>
          <p14:tracePt t="63593" x="5591175" y="3124200"/>
          <p14:tracePt t="63626" x="5591175" y="3121025"/>
          <p14:tracePt t="63644" x="5591175" y="3105150"/>
          <p14:tracePt t="63660" x="5591175" y="3098800"/>
          <p14:tracePt t="63678" x="5600700" y="3095625"/>
          <p14:tracePt t="63693" x="5610225" y="3086100"/>
          <p14:tracePt t="63709" x="5616575" y="3086100"/>
          <p14:tracePt t="63727" x="5626100" y="3086100"/>
          <p14:tracePt t="63771" x="5626100" y="3079750"/>
          <p14:tracePt t="63857" x="5626100" y="3076575"/>
          <p14:tracePt t="64905" x="5673725" y="3086100"/>
          <p14:tracePt t="64912" x="5743575" y="3105150"/>
          <p14:tracePt t="64927" x="5895975" y="3140075"/>
          <p14:tracePt t="64943" x="6073775" y="3184525"/>
          <p14:tracePt t="64959" x="6248400" y="3213100"/>
          <p14:tracePt t="64976" x="6524625" y="3241675"/>
          <p14:tracePt t="65010" x="6734175" y="3267075"/>
          <p14:tracePt t="65043" x="6934200" y="3267075"/>
          <p14:tracePt t="65060" x="7042150" y="3267075"/>
          <p14:tracePt t="65076" x="7102475" y="3267075"/>
          <p14:tracePt t="65093" x="7162800" y="3267075"/>
          <p14:tracePt t="65109" x="7219950" y="3267075"/>
          <p14:tracePt t="65126" x="7270750" y="3263900"/>
          <p14:tracePt t="65143" x="7286625" y="3263900"/>
          <p14:tracePt t="65160" x="7305675" y="3254375"/>
          <p14:tracePt t="65176" x="7315200" y="3248025"/>
          <p14:tracePt t="65193" x="7324725" y="3248025"/>
          <p14:tracePt t="65210" x="7331075" y="3248025"/>
          <p14:tracePt t="65262" x="7331075" y="3244850"/>
          <p14:tracePt t="65276" x="7331075" y="3238500"/>
          <p14:tracePt t="65293" x="7331075" y="3235325"/>
          <p14:tracePt t="65310" x="7331075" y="3219450"/>
          <p14:tracePt t="65326" x="7331075" y="3213100"/>
          <p14:tracePt t="65988" x="7346950" y="3213100"/>
          <p14:tracePt t="65995" x="7366000" y="3216275"/>
          <p14:tracePt t="66010" x="7467600" y="3232150"/>
          <p14:tracePt t="66026" x="7620000" y="3251200"/>
          <p14:tracePt t="66043" x="7772400" y="3276600"/>
          <p14:tracePt t="66059" x="8039100" y="3343275"/>
          <p14:tracePt t="66093" x="8258175" y="3394075"/>
          <p14:tracePt t="66126" x="8420100" y="3413125"/>
          <p14:tracePt t="66142" x="8448675" y="3413125"/>
          <p14:tracePt t="66160" x="8477250" y="3413125"/>
          <p14:tracePt t="66176" x="8486775" y="3413125"/>
          <p14:tracePt t="66252" x="8483600" y="3413125"/>
          <p14:tracePt t="66258" x="8480425" y="3413125"/>
          <p14:tracePt t="66276" x="8458200" y="3413125"/>
          <p14:tracePt t="66294" x="8372475" y="3413125"/>
          <p14:tracePt t="66310" x="8210550" y="3409950"/>
          <p14:tracePt t="66326" x="8004175" y="3390900"/>
          <p14:tracePt t="66343" x="7496175" y="3346450"/>
          <p14:tracePt t="66360" x="6994525" y="3317875"/>
          <p14:tracePt t="66377" x="6505575" y="3317875"/>
          <p14:tracePt t="66394" x="5597525" y="3317875"/>
          <p14:tracePt t="66410" x="5083175" y="3317875"/>
          <p14:tracePt t="66427" x="4492625" y="3289300"/>
          <p14:tracePt t="66444" x="3613150" y="3232150"/>
          <p14:tracePt t="66461" x="3067050" y="3206750"/>
          <p14:tracePt t="66477" x="2546350" y="3178175"/>
          <p14:tracePt t="66495" x="1806575" y="3136900"/>
          <p14:tracePt t="66511" x="1374775" y="3111500"/>
          <p14:tracePt t="66527" x="1047750" y="3111500"/>
          <p14:tracePt t="66543" x="603250" y="3079750"/>
          <p14:tracePt t="66560" x="396875" y="3060700"/>
          <p14:tracePt t="66577" x="180975" y="3051175"/>
          <p14:tracePt t="66922" x="34925" y="3463925"/>
          <p14:tracePt t="66928" x="104775" y="3492500"/>
          <p14:tracePt t="66942" x="209550" y="3562350"/>
          <p14:tracePt t="66959" x="279400" y="3606800"/>
          <p14:tracePt t="66993" x="508000" y="3711575"/>
          <p14:tracePt t="67026" x="622300" y="3711575"/>
          <p14:tracePt t="67042" x="663575" y="3711575"/>
          <p14:tracePt t="67059" x="673100" y="3711575"/>
          <p14:tracePt t="67077" x="688975" y="3698875"/>
          <p14:tracePt t="67093" x="704850" y="3686175"/>
          <p14:tracePt t="67109" x="714375" y="3676650"/>
          <p14:tracePt t="67126" x="723900" y="3667125"/>
          <p14:tracePt t="67142" x="746125" y="3644900"/>
          <p14:tracePt t="67159" x="755650" y="3635375"/>
          <p14:tracePt t="67176" x="765175" y="3625850"/>
          <p14:tracePt t="67193" x="781050" y="3603625"/>
          <p14:tracePt t="67210" x="796925" y="3594100"/>
          <p14:tracePt t="67228" x="806450" y="3578225"/>
          <p14:tracePt t="67264" x="812800" y="3578225"/>
          <p14:tracePt t="67276" x="815975" y="3578225"/>
          <p14:tracePt t="67292" x="825500" y="3578225"/>
          <p14:tracePt t="67309" x="841375" y="3575050"/>
          <p14:tracePt t="67327" x="850900" y="3575050"/>
          <p14:tracePt t="67343" x="850900" y="3568700"/>
          <p14:tracePt t="67359" x="857250" y="3565525"/>
          <p14:tracePt t="67376" x="860425" y="3559175"/>
          <p14:tracePt t="67393" x="869950" y="3559175"/>
          <p14:tracePt t="67410" x="876300" y="3549650"/>
          <p14:tracePt t="67426" x="882650" y="3549650"/>
          <p14:tracePt t="67443" x="892175" y="3549650"/>
          <p14:tracePt t="68347" x="917575" y="3549650"/>
          <p14:tracePt t="68359" x="942975" y="3549650"/>
          <p14:tracePt t="68376" x="1057275" y="3549650"/>
          <p14:tracePt t="68393" x="1136650" y="3549650"/>
          <p14:tracePt t="68409" x="1231900" y="3540125"/>
          <p14:tracePt t="68426" x="1476375" y="3514725"/>
          <p14:tracePt t="68459" x="1708150" y="3505200"/>
          <p14:tracePt t="68492" x="1933575" y="3482975"/>
          <p14:tracePt t="68509" x="1978025" y="3482975"/>
          <p14:tracePt t="68526" x="2047875" y="3467100"/>
          <p14:tracePt t="68543" x="2108200" y="3467100"/>
          <p14:tracePt t="68560" x="2178050" y="3460750"/>
          <p14:tracePt t="68576" x="2273300" y="3460750"/>
          <p14:tracePt t="68592" x="2311400" y="3460750"/>
          <p14:tracePt t="68609" x="2339975" y="3460750"/>
          <p14:tracePt t="68626" x="2362200" y="3460750"/>
          <p14:tracePt t="68643" x="2371725" y="3460750"/>
          <p14:tracePt t="68660" x="2390775" y="3460750"/>
          <p14:tracePt t="68676" x="2400300" y="3460750"/>
          <p14:tracePt t="68692" x="2409825" y="3460750"/>
          <p14:tracePt t="68709" x="2416175" y="3460750"/>
          <p14:tracePt t="69025" x="2419350" y="3460750"/>
          <p14:tracePt t="69031" x="2425700" y="3460750"/>
          <p14:tracePt t="69042" x="2428875" y="3460750"/>
          <p14:tracePt t="69059" x="2435225" y="3460750"/>
          <p14:tracePt t="69092" x="2460625" y="3460750"/>
          <p14:tracePt t="69126" x="2501900" y="3460750"/>
          <p14:tracePt t="69143" x="2546350" y="3460750"/>
          <p14:tracePt t="69160" x="2632075" y="3460750"/>
          <p14:tracePt t="69176" x="2733675" y="3460750"/>
          <p14:tracePt t="69193" x="2847975" y="3460750"/>
          <p14:tracePt t="69210" x="2987675" y="3460750"/>
          <p14:tracePt t="69225" x="3070225" y="3460750"/>
          <p14:tracePt t="69243" x="3152775" y="3463925"/>
          <p14:tracePt t="69259" x="3273425" y="3479800"/>
          <p14:tracePt t="69275" x="3336925" y="3486150"/>
          <p14:tracePt t="69293" x="3378200" y="3486150"/>
          <p14:tracePt t="69294" x="3406775" y="3495675"/>
          <p14:tracePt t="69310" x="3441700" y="3502025"/>
          <p14:tracePt t="69326" x="3486150" y="3508375"/>
          <p14:tracePt t="69342" x="3508375" y="3508375"/>
          <p14:tracePt t="69359" x="3530600" y="3511550"/>
          <p14:tracePt t="69375" x="3540125" y="3511550"/>
          <p14:tracePt t="69393" x="3549650" y="3511550"/>
          <p14:tracePt t="70079" x="3556000" y="3505200"/>
          <p14:tracePt t="70086" x="3559175" y="3492500"/>
          <p14:tracePt t="70094" x="3559175" y="3482975"/>
          <p14:tracePt t="70109" x="3559175" y="3470275"/>
          <p14:tracePt t="70126" x="3559175" y="3451225"/>
          <p14:tracePt t="70143" x="3552825" y="3435350"/>
          <p14:tracePt t="70175" x="3533775" y="3409950"/>
          <p14:tracePt t="70209" x="3467100" y="3381375"/>
          <p14:tracePt t="70226" x="3438525" y="3368675"/>
          <p14:tracePt t="70243" x="3371850" y="3321050"/>
          <p14:tracePt t="70259" x="3314700" y="3295650"/>
          <p14:tracePt t="70276" x="3248025" y="3263900"/>
          <p14:tracePt t="70292" x="3184525" y="3244850"/>
          <p14:tracePt t="70309" x="3140075" y="3232150"/>
          <p14:tracePt t="70325" x="3101975" y="3213100"/>
          <p14:tracePt t="70342" x="3067050" y="3194050"/>
          <p14:tracePt t="70359" x="3035300" y="3194050"/>
          <p14:tracePt t="70375" x="3016250" y="3194050"/>
          <p14:tracePt t="70393" x="2981325" y="3194050"/>
          <p14:tracePt t="70409" x="2971800" y="3194050"/>
          <p14:tracePt t="70425" x="2955925" y="3194050"/>
          <p14:tracePt t="70442" x="2936875" y="3194050"/>
          <p14:tracePt t="70459" x="2924175" y="3194050"/>
          <p14:tracePt t="70476" x="2914650" y="3194050"/>
          <p14:tracePt t="70492" x="2901950" y="3194050"/>
          <p14:tracePt t="70509" x="2895600" y="3194050"/>
          <p14:tracePt t="70542" x="2895600" y="3200400"/>
          <p14:tracePt t="70559" x="2895600" y="3216275"/>
          <p14:tracePt t="70576" x="2895600" y="3225800"/>
          <p14:tracePt t="70592" x="2895600" y="3244850"/>
          <p14:tracePt t="70609" x="2895600" y="3267075"/>
          <p14:tracePt t="70625" x="2895600" y="3289300"/>
          <p14:tracePt t="70642" x="2898775" y="3330575"/>
          <p14:tracePt t="70659" x="2911475" y="3352800"/>
          <p14:tracePt t="70676" x="2924175" y="3384550"/>
          <p14:tracePt t="70692" x="2955925" y="3419475"/>
          <p14:tracePt t="70709" x="2965450" y="3429000"/>
          <p14:tracePt t="70726" x="2981325" y="3444875"/>
          <p14:tracePt t="70742" x="3006725" y="3460750"/>
          <p14:tracePt t="70759" x="3016250" y="3470275"/>
          <p14:tracePt t="70776" x="3025775" y="3482975"/>
          <p14:tracePt t="70792" x="3041650" y="3495675"/>
          <p14:tracePt t="70809" x="3054350" y="3495675"/>
          <p14:tracePt t="70825" x="3076575" y="3495675"/>
          <p14:tracePt t="70842" x="3117850" y="3495675"/>
          <p14:tracePt t="70859" x="3155950" y="3492500"/>
          <p14:tracePt t="70876" x="3216275" y="3486150"/>
          <p14:tracePt t="70893" x="3292475" y="3486150"/>
          <p14:tracePt t="70909" x="3330575" y="3486150"/>
          <p14:tracePt t="70925" x="3352800" y="3486150"/>
          <p14:tracePt t="70942" x="3387725" y="3486150"/>
          <p14:tracePt t="70959" x="3406775" y="3486150"/>
          <p14:tracePt t="70975" x="3438525" y="3486150"/>
          <p14:tracePt t="70992" x="3486150" y="3479800"/>
          <p14:tracePt t="71009" x="3524250" y="3467100"/>
          <p14:tracePt t="71025" x="3559175" y="3467100"/>
          <p14:tracePt t="71042" x="3600450" y="3460750"/>
          <p14:tracePt t="71059" x="3616325" y="3460750"/>
          <p14:tracePt t="71075" x="3625850" y="3454400"/>
          <p14:tracePt t="71092" x="3648075" y="3441700"/>
          <p14:tracePt t="71109" x="3657600" y="3425825"/>
          <p14:tracePt t="71125" x="3667125" y="3416300"/>
          <p14:tracePt t="71142" x="3679825" y="3400425"/>
          <p14:tracePt t="71159" x="3695700" y="3390900"/>
          <p14:tracePt t="71176" x="3702050" y="3368675"/>
          <p14:tracePt t="71193" x="3702050" y="3359150"/>
          <p14:tracePt t="71209" x="3702050" y="3355975"/>
          <p14:tracePt t="73216" x="3711575" y="3349625"/>
          <p14:tracePt t="73223" x="3724275" y="3349625"/>
          <p14:tracePt t="73229" x="3733800" y="3343275"/>
          <p14:tracePt t="73242" x="3746500" y="3343275"/>
          <p14:tracePt t="73260" x="3787775" y="3330575"/>
          <p14:tracePt t="73275" x="3803650" y="3330575"/>
          <p14:tracePt t="73309" x="3844925" y="3330575"/>
          <p14:tracePt t="73342" x="3876675" y="3330575"/>
          <p14:tracePt t="73344" x="3879850" y="3330575"/>
          <p14:tracePt t="73359" x="3889375" y="3330575"/>
          <p14:tracePt t="73375" x="3902075" y="3330575"/>
          <p14:tracePt t="73392" x="3914775" y="3330575"/>
          <p14:tracePt t="73409" x="3930650" y="3330575"/>
          <p14:tracePt t="73425" x="3940175" y="3330575"/>
          <p14:tracePt t="73442" x="3949700" y="3330575"/>
          <p14:tracePt t="73458" x="3971925" y="3333750"/>
          <p14:tracePt t="73475" x="3981450" y="3343275"/>
          <p14:tracePt t="73492" x="4003675" y="3349625"/>
          <p14:tracePt t="73509" x="4044950" y="3362325"/>
          <p14:tracePt t="73525" x="4067175" y="3368675"/>
          <p14:tracePt t="73543" x="4114800" y="3375025"/>
          <p14:tracePt t="73559" x="4143375" y="3378200"/>
          <p14:tracePt t="73575" x="4168775" y="3384550"/>
          <p14:tracePt t="73593" x="4222750" y="3384550"/>
          <p14:tracePt t="73609" x="4267200" y="3384550"/>
          <p14:tracePt t="73625" x="4302125" y="3384550"/>
          <p14:tracePt t="73642" x="4365625" y="3384550"/>
          <p14:tracePt t="73659" x="4410075" y="3384550"/>
          <p14:tracePt t="73675" x="4432300" y="3384550"/>
          <p14:tracePt t="73693" x="4473575" y="3390900"/>
          <p14:tracePt t="73709" x="4502150" y="3409950"/>
          <p14:tracePt t="73725" x="4524375" y="3416300"/>
          <p14:tracePt t="73743" x="4568825" y="3429000"/>
          <p14:tracePt t="73759" x="4587875" y="3429000"/>
          <p14:tracePt t="73775" x="4619625" y="3435350"/>
          <p14:tracePt t="73792" x="4683125" y="3441700"/>
          <p14:tracePt t="73808" x="4711700" y="3441700"/>
          <p14:tracePt t="73825" x="4746625" y="3441700"/>
          <p14:tracePt t="73843" x="4810125" y="3454400"/>
          <p14:tracePt t="73858" x="4841875" y="3460750"/>
          <p14:tracePt t="73876" x="4879975" y="3476625"/>
          <p14:tracePt t="73893" x="4914900" y="3495675"/>
          <p14:tracePt t="73909" x="4943475" y="3495675"/>
          <p14:tracePt t="73925" x="4965700" y="3502025"/>
          <p14:tracePt t="73942" x="5006975" y="3508375"/>
          <p14:tracePt t="73959" x="5029200" y="3514725"/>
          <p14:tracePt t="73975" x="5060950" y="3514725"/>
          <p14:tracePt t="73992" x="5092700" y="3517900"/>
          <p14:tracePt t="74009" x="5121275" y="3517900"/>
          <p14:tracePt t="74026" x="5130800" y="3517900"/>
          <p14:tracePt t="74043" x="5146675" y="3530600"/>
          <p14:tracePt t="74059" x="5175250" y="3530600"/>
          <p14:tracePt t="74075" x="5197475" y="3530600"/>
          <p14:tracePt t="74092" x="5229225" y="3530600"/>
          <p14:tracePt t="74109" x="5245100" y="3530600"/>
          <p14:tracePt t="74125" x="5273675" y="3530600"/>
          <p14:tracePt t="74142" x="5295900" y="3530600"/>
          <p14:tracePt t="74158" x="5305425" y="3530600"/>
          <p14:tracePt t="74175" x="5314950" y="3530600"/>
          <p14:tracePt t="74192" x="5324475" y="3530600"/>
          <p14:tracePt t="75191" x="5343525" y="3527425"/>
          <p14:tracePt t="75197" x="5368925" y="3521075"/>
          <p14:tracePt t="75208" x="5407025" y="3511550"/>
          <p14:tracePt t="75226" x="5508625" y="3492500"/>
          <p14:tracePt t="75245" x="5594350" y="3476625"/>
          <p14:tracePt t="75258" x="5680075" y="3451225"/>
          <p14:tracePt t="75275" x="5784850" y="3451225"/>
          <p14:tracePt t="75308" x="5915025" y="3451225"/>
          <p14:tracePt t="75341" x="6035675" y="3451225"/>
          <p14:tracePt t="75358" x="6067425" y="3451225"/>
          <p14:tracePt t="75375" x="6115050" y="3454400"/>
          <p14:tracePt t="75391" x="6149975" y="3454400"/>
          <p14:tracePt t="75408" x="6188075" y="3467100"/>
          <p14:tracePt t="75425" x="6235700" y="3467100"/>
          <p14:tracePt t="75442" x="6257925" y="3467100"/>
          <p14:tracePt t="75458" x="6296025" y="3467100"/>
          <p14:tracePt t="75475" x="6343650" y="3467100"/>
          <p14:tracePt t="75492" x="6372225" y="3467100"/>
          <p14:tracePt t="75509" x="6407150" y="3467100"/>
          <p14:tracePt t="75525" x="6477000" y="3467100"/>
          <p14:tracePt t="75542" x="6537325" y="3467100"/>
          <p14:tracePt t="75559" x="6588125" y="3467100"/>
          <p14:tracePt t="75575" x="6651625" y="3467100"/>
          <p14:tracePt t="75592" x="6686550" y="3467100"/>
          <p14:tracePt t="75608" x="6718300" y="3467100"/>
          <p14:tracePt t="75625" x="6750050" y="3467100"/>
          <p14:tracePt t="75642" x="6778625" y="3467100"/>
          <p14:tracePt t="75658" x="6800850" y="3467100"/>
          <p14:tracePt t="75674" x="6835775" y="3467100"/>
          <p14:tracePt t="75692" x="6851650" y="3467100"/>
          <p14:tracePt t="75708" x="6867525" y="3467100"/>
          <p14:tracePt t="75725" x="6899275" y="3467100"/>
          <p14:tracePt t="75742" x="6918325" y="3467100"/>
          <p14:tracePt t="75758" x="6943725" y="3467100"/>
          <p14:tracePt t="75775" x="6956425" y="3467100"/>
          <p14:tracePt t="75791" x="6965950" y="3467100"/>
          <p14:tracePt t="75825" x="6972300" y="3467100"/>
          <p14:tracePt t="75912" x="6972300" y="3473450"/>
          <p14:tracePt t="75917" x="6972300" y="3476625"/>
          <p14:tracePt t="75925" x="6972300" y="3482975"/>
          <p14:tracePt t="75942" x="6972300" y="3492500"/>
          <p14:tracePt t="76553" x="7010400" y="3492500"/>
          <p14:tracePt t="76568" x="7083425" y="3492500"/>
          <p14:tracePt t="76579" x="7118350" y="3498850"/>
          <p14:tracePt t="76592" x="7153275" y="3498850"/>
          <p14:tracePt t="76609" x="7216775" y="3498850"/>
          <p14:tracePt t="76625" x="7261225" y="3498850"/>
          <p14:tracePt t="76642" x="7305675" y="3498850"/>
          <p14:tracePt t="76675" x="7404100" y="3489325"/>
          <p14:tracePt t="76708" x="7496175" y="3476625"/>
          <p14:tracePt t="76725" x="7527925" y="3470275"/>
          <p14:tracePt t="76742" x="7556500" y="3463925"/>
          <p14:tracePt t="76758" x="7591425" y="3457575"/>
          <p14:tracePt t="76775" x="7620000" y="3457575"/>
          <p14:tracePt t="76792" x="7642225" y="3454400"/>
          <p14:tracePt t="76809" x="7705725" y="3435350"/>
          <p14:tracePt t="76824" x="7750175" y="3435350"/>
          <p14:tracePt t="76842" x="7788275" y="3435350"/>
          <p14:tracePt t="76859" x="7880350" y="3435350"/>
          <p14:tracePt t="76875" x="7950200" y="3435350"/>
          <p14:tracePt t="76893" x="8020050" y="3435350"/>
          <p14:tracePt t="76908" x="8124825" y="3435350"/>
          <p14:tracePt t="76924" x="8194675" y="3435350"/>
          <p14:tracePt t="76942" x="8267700" y="3435350"/>
          <p14:tracePt t="76943" x="8302625" y="3435350"/>
          <p14:tracePt t="76959" x="8385175" y="3435350"/>
          <p14:tracePt t="76975" x="8442325" y="3435350"/>
          <p14:tracePt t="76992" x="8502650" y="3435350"/>
          <p14:tracePt t="77008" x="8566150" y="3435350"/>
          <p14:tracePt t="77025" x="8588375" y="3435350"/>
          <p14:tracePt t="77042" x="8616950" y="3435350"/>
          <p14:tracePt t="77058" x="8642350" y="3435350"/>
          <p14:tracePt t="77075" x="8658225" y="3435350"/>
          <p14:tracePt t="77092" x="8674100" y="3435350"/>
          <p14:tracePt t="77108" x="8689975" y="3435350"/>
          <p14:tracePt t="77125" x="8699500" y="3435350"/>
          <p14:tracePt t="77142" x="8709025" y="3441700"/>
          <p14:tracePt t="77159" x="8728075" y="3444875"/>
          <p14:tracePt t="77175" x="8737600" y="3444875"/>
          <p14:tracePt t="77193" x="8753475" y="3444875"/>
          <p14:tracePt t="77208" x="8769350" y="3444875"/>
          <p14:tracePt t="77225" x="8778875" y="3444875"/>
          <p14:tracePt t="77241" x="8782050" y="3444875"/>
          <p14:tracePt t="77259" x="8788400" y="3444875"/>
          <p14:tracePt t="77307" x="8791575" y="3444875"/>
          <p14:tracePt t="77393" x="8791575" y="3451225"/>
          <p14:tracePt t="77400" x="8791575" y="3457575"/>
          <p14:tracePt t="77408" x="8791575" y="3460750"/>
          <p14:tracePt t="78470" x="8709025" y="3460750"/>
          <p14:tracePt t="78476" x="8585200" y="3470275"/>
          <p14:tracePt t="78492" x="8267700" y="3492500"/>
          <p14:tracePt t="78508" x="7848600" y="3543300"/>
          <p14:tracePt t="78526" x="6978650" y="3641725"/>
          <p14:tracePt t="78544" x="6356350" y="3702050"/>
          <p14:tracePt t="78560" x="5641975" y="3781425"/>
          <p14:tracePt t="78593" x="4156075" y="3838575"/>
          <p14:tracePt t="78627" x="2876550" y="3892550"/>
          <p14:tracePt t="78647" x="2289175" y="3956050"/>
          <p14:tracePt t="78659" x="2111375" y="3978275"/>
          <p14:tracePt t="78676" x="1778000" y="4044950"/>
          <p14:tracePt t="78692" x="1593850" y="4073525"/>
          <p14:tracePt t="78708" x="1482725" y="4108450"/>
          <p14:tracePt t="78725" x="1390650" y="4121150"/>
          <p14:tracePt t="78741" x="1371600" y="4121150"/>
          <p14:tracePt t="79068" x="1317625" y="4137025"/>
          <p14:tracePt t="79076" x="1247775" y="4146550"/>
          <p14:tracePt t="79092" x="1098550" y="4162425"/>
          <p14:tracePt t="79108" x="981075" y="4181475"/>
          <p14:tracePt t="79128" x="850900" y="4181475"/>
          <p14:tracePt t="79141" x="800100" y="4178300"/>
          <p14:tracePt t="79175" x="688975" y="4130675"/>
          <p14:tracePt t="79208" x="603250" y="4079875"/>
          <p14:tracePt t="79225" x="568325" y="4048125"/>
          <p14:tracePt t="79241" x="536575" y="4029075"/>
          <p14:tracePt t="79258" x="527050" y="4019550"/>
          <p14:tracePt t="79275" x="511175" y="3987800"/>
          <p14:tracePt t="79291" x="495300" y="3971925"/>
          <p14:tracePt t="79308" x="495300" y="3943350"/>
          <p14:tracePt t="79324" x="495300" y="3911600"/>
          <p14:tracePt t="79342" x="495300" y="3873500"/>
          <p14:tracePt t="79358" x="504825" y="3851275"/>
          <p14:tracePt t="79375" x="514350" y="3810000"/>
          <p14:tracePt t="79391" x="527050" y="3784600"/>
          <p14:tracePt t="79408" x="542925" y="3762375"/>
          <p14:tracePt t="79424" x="584200" y="3743325"/>
          <p14:tracePt t="79441" x="609600" y="3730625"/>
          <p14:tracePt t="79457" x="638175" y="3730625"/>
          <p14:tracePt t="79475" x="676275" y="3730625"/>
          <p14:tracePt t="79491" x="698500" y="3730625"/>
          <p14:tracePt t="79508" x="720725" y="3733800"/>
          <p14:tracePt t="79525" x="755650" y="3746500"/>
          <p14:tracePt t="79541" x="771525" y="3746500"/>
          <p14:tracePt t="79558" x="793750" y="3752850"/>
          <p14:tracePt t="79575" x="825500" y="3752850"/>
          <p14:tracePt t="79591" x="854075" y="3752850"/>
          <p14:tracePt t="79608" x="876300" y="3752850"/>
          <p14:tracePt t="79625" x="923925" y="3752850"/>
          <p14:tracePt t="79641" x="962025" y="3759200"/>
          <p14:tracePt t="79657" x="1000125" y="3759200"/>
          <p14:tracePt t="79675" x="1063625" y="3771900"/>
          <p14:tracePt t="79691" x="1123950" y="3784600"/>
          <p14:tracePt t="79708" x="1177925" y="3790950"/>
          <p14:tracePt t="79725" x="1231900" y="3790950"/>
          <p14:tracePt t="79741" x="1276350" y="3790950"/>
          <p14:tracePt t="79758" x="1298575" y="3790950"/>
          <p14:tracePt t="79774" x="1339850" y="3790950"/>
          <p14:tracePt t="79791" x="1355725" y="3790950"/>
          <p14:tracePt t="79808" x="1384300" y="3790950"/>
          <p14:tracePt t="79825" x="1409700" y="3803650"/>
          <p14:tracePt t="79842" x="1425575" y="3813175"/>
          <p14:tracePt t="79858" x="1447800" y="3819525"/>
          <p14:tracePt t="79874" x="1470025" y="3829050"/>
          <p14:tracePt t="79891" x="1485900" y="3835400"/>
          <p14:tracePt t="79908" x="1511300" y="3835400"/>
          <p14:tracePt t="79925" x="1520825" y="3835400"/>
          <p14:tracePt t="79941" x="1530350" y="3835400"/>
          <p14:tracePt t="79959" x="1549400" y="3835400"/>
          <p14:tracePt t="79975" x="1558925" y="3835400"/>
          <p14:tracePt t="79991" x="1568450" y="3835400"/>
          <p14:tracePt t="80008" x="1584325" y="3835400"/>
          <p14:tracePt t="80041" x="1593850" y="3835400"/>
          <p14:tracePt t="82191" x="1612900" y="3841750"/>
          <p14:tracePt t="82198" x="1641475" y="3848100"/>
          <p14:tracePt t="82208" x="1698625" y="3857625"/>
          <p14:tracePt t="82225" x="1835150" y="3857625"/>
          <p14:tracePt t="82241" x="1978025" y="3851275"/>
          <p14:tracePt t="82257" x="2051050" y="3838575"/>
          <p14:tracePt t="82291" x="2216150" y="3800475"/>
          <p14:tracePt t="82325" x="2317750" y="3794125"/>
          <p14:tracePt t="82341" x="2359025" y="3794125"/>
          <p14:tracePt t="82357" x="2390775" y="3794125"/>
          <p14:tracePt t="82375" x="2438400" y="3794125"/>
          <p14:tracePt t="82391" x="2466975" y="3794125"/>
          <p14:tracePt t="82407" x="2476500" y="3794125"/>
          <p14:tracePt t="82425" x="2492375" y="3794125"/>
          <p14:tracePt t="82441" x="2501900" y="3794125"/>
          <p14:tracePt t="82457" x="2514600" y="3794125"/>
          <p14:tracePt t="82475" x="2530475" y="3790950"/>
          <p14:tracePt t="82491" x="2540000" y="3790950"/>
          <p14:tracePt t="82507" x="2546350" y="3790950"/>
          <p14:tracePt t="82525" x="2549525" y="3790950"/>
          <p14:tracePt t="85298" x="2565400" y="3794125"/>
          <p14:tracePt t="85306" x="2593975" y="3794125"/>
          <p14:tracePt t="85312" x="2625725" y="3794125"/>
          <p14:tracePt t="85324" x="2654300" y="3800475"/>
          <p14:tracePt t="85341" x="2759075" y="3806825"/>
          <p14:tracePt t="85358" x="2819400" y="3806825"/>
          <p14:tracePt t="85375" x="2898775" y="3806825"/>
          <p14:tracePt t="85407" x="3089275" y="3806825"/>
          <p14:tracePt t="85441" x="3286125" y="3806825"/>
          <p14:tracePt t="85457" x="3390900" y="3806825"/>
          <p14:tracePt t="85474" x="3492500" y="3806825"/>
          <p14:tracePt t="85491" x="3603625" y="3819525"/>
          <p14:tracePt t="85507" x="3667125" y="3829050"/>
          <p14:tracePt t="85524" x="3711575" y="3835400"/>
          <p14:tracePt t="85541" x="3771900" y="3841750"/>
          <p14:tracePt t="85557" x="3794125" y="3841750"/>
          <p14:tracePt t="85574" x="3825875" y="3841750"/>
          <p14:tracePt t="85591" x="3857625" y="3841750"/>
          <p14:tracePt t="85608" x="3886200" y="3841750"/>
          <p14:tracePt t="85625" x="3902075" y="3841750"/>
          <p14:tracePt t="85640" x="3917950" y="3841750"/>
          <p14:tracePt t="85657" x="3933825" y="3841750"/>
          <p14:tracePt t="85674" x="3937000" y="3841750"/>
          <p14:tracePt t="85707" x="3943350" y="3841750"/>
          <p14:tracePt t="85724" x="3946525" y="3841750"/>
          <p14:tracePt t="86018" x="3952875" y="3841750"/>
          <p14:tracePt t="86026" x="3956050" y="3841750"/>
          <p14:tracePt t="86105" x="3962400" y="3841750"/>
          <p14:tracePt t="86111" x="3971925" y="3841750"/>
          <p14:tracePt t="86124" x="3978275" y="3841750"/>
          <p14:tracePt t="86141" x="3990975" y="3841750"/>
          <p14:tracePt t="86157" x="4006850" y="3841750"/>
          <p14:tracePt t="86173" x="4035425" y="3841750"/>
          <p14:tracePt t="86191" x="4098925" y="3860800"/>
          <p14:tracePt t="86207" x="4137025" y="3860800"/>
          <p14:tracePt t="86225" x="4197350" y="3860800"/>
          <p14:tracePt t="86241" x="4241800" y="3860800"/>
          <p14:tracePt t="86257" x="4292600" y="3860800"/>
          <p14:tracePt t="86273" x="4352925" y="3860800"/>
          <p14:tracePt t="86291" x="4451350" y="3867150"/>
          <p14:tracePt t="86307" x="4511675" y="3873500"/>
          <p14:tracePt t="86325" x="4600575" y="3879850"/>
          <p14:tracePt t="86341" x="4660900" y="3886200"/>
          <p14:tracePt t="86357" x="4721225" y="3886200"/>
          <p14:tracePt t="86374" x="4794250" y="3886200"/>
          <p14:tracePt t="86390" x="4835525" y="3886200"/>
          <p14:tracePt t="86407" x="4873625" y="3886200"/>
          <p14:tracePt t="86424" x="4937125" y="3886200"/>
          <p14:tracePt t="86440" x="4978400" y="3886200"/>
          <p14:tracePt t="86457" x="5022850" y="3886200"/>
          <p14:tracePt t="86474" x="5070475" y="3886200"/>
          <p14:tracePt t="86490" x="5086350" y="3886200"/>
          <p14:tracePt t="86507" x="5095875" y="3886200"/>
          <p14:tracePt t="86524" x="5111750" y="3886200"/>
          <p14:tracePt t="86540" x="5121275" y="3886200"/>
          <p14:tracePt t="88393" x="5175250" y="3895725"/>
          <p14:tracePt t="88400" x="5245100" y="3902075"/>
          <p14:tracePt t="88407" x="5327650" y="3911600"/>
          <p14:tracePt t="88424" x="5495925" y="3911600"/>
          <p14:tracePt t="88440" x="5657850" y="3911600"/>
          <p14:tracePt t="88457" x="5930900" y="3895725"/>
          <p14:tracePt t="88474" x="6127750" y="3879850"/>
          <p14:tracePt t="88507" x="6540500" y="3870325"/>
          <p14:tracePt t="88541" x="6683375" y="3870325"/>
          <p14:tracePt t="88557" x="6778625" y="3879850"/>
          <p14:tracePt t="88574" x="6838950" y="3879850"/>
          <p14:tracePt t="88591" x="6924675" y="3879850"/>
          <p14:tracePt t="88607" x="6969125" y="3886200"/>
          <p14:tracePt t="88624" x="7007225" y="3886200"/>
          <p14:tracePt t="88641" x="7045325" y="3886200"/>
          <p14:tracePt t="88657" x="7054850" y="3886200"/>
          <p14:tracePt t="88673" x="7064375" y="3886200"/>
          <p14:tracePt t="88691" x="7080250" y="3886200"/>
          <p14:tracePt t="88707" x="7086600" y="3886200"/>
          <p14:tracePt t="88724" x="7089775" y="3886200"/>
          <p14:tracePt t="88741" x="7089775" y="3879850"/>
          <p14:tracePt t="88757" x="7089775" y="3873500"/>
          <p14:tracePt t="88774" x="7089775" y="3863975"/>
          <p14:tracePt t="88790" x="7089775" y="3854450"/>
          <p14:tracePt t="88807" x="7083425" y="3841750"/>
          <p14:tracePt t="88824" x="7067550" y="3825875"/>
          <p14:tracePt t="88841" x="7032625" y="3806825"/>
          <p14:tracePt t="88857" x="6978650" y="3787775"/>
          <p14:tracePt t="88875" x="6915150" y="3765550"/>
          <p14:tracePt t="88891" x="6823075" y="3743325"/>
          <p14:tracePt t="88907" x="6737350" y="3730625"/>
          <p14:tracePt t="88924" x="6632575" y="3711575"/>
          <p14:tracePt t="88940" x="6508750" y="3679825"/>
          <p14:tracePt t="88957" x="6445250" y="3673475"/>
          <p14:tracePt t="88974" x="6391275" y="3673475"/>
          <p14:tracePt t="88991" x="6330950" y="3673475"/>
          <p14:tracePt t="89007" x="6286500" y="3673475"/>
          <p14:tracePt t="89024" x="6264275" y="3673475"/>
          <p14:tracePt t="89041" x="6216650" y="3673475"/>
          <p14:tracePt t="89057" x="6194425" y="3676650"/>
          <p14:tracePt t="89074" x="6162675" y="3683000"/>
          <p14:tracePt t="89090" x="6127750" y="3702050"/>
          <p14:tracePt t="89107" x="6115050" y="3702050"/>
          <p14:tracePt t="89124" x="6102350" y="3702050"/>
          <p14:tracePt t="89141" x="6089650" y="3702050"/>
          <p14:tracePt t="89157" x="6080125" y="3702050"/>
          <p14:tracePt t="89174" x="6064250" y="3702050"/>
          <p14:tracePt t="90474" x="6096000" y="3702050"/>
          <p14:tracePt t="90481" x="6153150" y="3702050"/>
          <p14:tracePt t="90490" x="6200775" y="3702050"/>
          <p14:tracePt t="90507" x="6292850" y="3702050"/>
          <p14:tracePt t="90524" x="6423025" y="3708400"/>
          <p14:tracePt t="90540" x="6540500" y="3724275"/>
          <p14:tracePt t="90574" x="6778625" y="3756025"/>
          <p14:tracePt t="90606" x="6994525" y="3800475"/>
          <p14:tracePt t="90623" x="7137400" y="3822700"/>
          <p14:tracePt t="90640" x="7223125" y="3838575"/>
          <p14:tracePt t="90657" x="7321550" y="3860800"/>
          <p14:tracePt t="90674" x="7445375" y="3886200"/>
          <p14:tracePt t="90690" x="7502525" y="3886200"/>
          <p14:tracePt t="90706" x="7546975" y="3886200"/>
          <p14:tracePt t="90723" x="7642225" y="3886200"/>
          <p14:tracePt t="90740" x="7702550" y="3886200"/>
          <p14:tracePt t="90757" x="7762875" y="3886200"/>
          <p14:tracePt t="90774" x="7832725" y="3886200"/>
          <p14:tracePt t="90790" x="7861300" y="3886200"/>
          <p14:tracePt t="90807" x="7883525" y="3886200"/>
          <p14:tracePt t="90824" x="7896225" y="3886200"/>
          <p14:tracePt t="90840" x="7905750" y="3886200"/>
          <p14:tracePt t="90857" x="7915275" y="3886200"/>
          <p14:tracePt t="90874" x="7931150" y="3886200"/>
          <p14:tracePt t="90930" x="7937500" y="3886200"/>
          <p14:tracePt t="90958" x="7940675" y="3886200"/>
          <p14:tracePt t="90966" x="7947025" y="3886200"/>
          <p14:tracePt t="90973" x="7950200" y="3886200"/>
          <p14:tracePt t="90990" x="7988300" y="3876675"/>
          <p14:tracePt t="91007" x="8067675" y="3838575"/>
          <p14:tracePt t="91023" x="8216900" y="3787775"/>
          <p14:tracePt t="91040" x="8369300" y="3743325"/>
          <p14:tracePt t="91056" x="8534400" y="3705225"/>
          <p14:tracePt t="91073" x="8721725" y="3679825"/>
          <p14:tracePt t="91090" x="8829675" y="3663950"/>
          <p14:tracePt t="91107" x="8924925" y="3648075"/>
          <p14:tracePt t="91124" x="9051925" y="3648075"/>
          <p14:tracePt t="91140" x="9134475" y="3648075"/>
          <p14:tracePt t="92199" x="9099550" y="3702050"/>
          <p14:tracePt t="92206" x="9007475" y="3702050"/>
          <p14:tracePt t="92213" x="8896350" y="3702050"/>
          <p14:tracePt t="92223" x="8756650" y="3702050"/>
          <p14:tracePt t="92241" x="8274050" y="3673475"/>
          <p14:tracePt t="92258" x="7820025" y="3648075"/>
          <p14:tracePt t="92292" x="6518275" y="3590925"/>
          <p14:tracePt t="92324" x="5276850" y="3562350"/>
          <p14:tracePt t="92342" x="4368800" y="3562350"/>
          <p14:tracePt t="92358" x="3667125" y="3575050"/>
          <p14:tracePt t="92375" x="3035300" y="3590925"/>
          <p14:tracePt t="92392" x="2295525" y="3632200"/>
          <p14:tracePt t="92408" x="1876425" y="3683000"/>
          <p14:tracePt t="92425" x="1498600" y="3743325"/>
          <p14:tracePt t="92441" x="1038225" y="3806825"/>
          <p14:tracePt t="92458" x="812800" y="3867150"/>
          <p14:tracePt t="92474" x="593725" y="3905250"/>
          <p14:tracePt t="92490" x="349250" y="3952875"/>
          <p14:tracePt t="92507" x="231775" y="3968750"/>
          <p14:tracePt t="92523" x="146050" y="3984625"/>
          <p14:tracePt t="92540" x="57150" y="3984625"/>
          <p14:tracePt t="92913" x="98425" y="3990975"/>
          <p14:tracePt t="92921" x="146050" y="4006850"/>
          <p14:tracePt t="92930" x="196850" y="4022725"/>
          <p14:tracePt t="92941" x="314325" y="4051300"/>
          <p14:tracePt t="92956" x="425450" y="4092575"/>
          <p14:tracePt t="92973" x="533400" y="4117975"/>
          <p14:tracePt t="92990" x="771525" y="4181475"/>
          <p14:tracePt t="93024" x="1031875" y="4251325"/>
          <p14:tracePt t="93058" x="1241425" y="4289425"/>
          <p14:tracePt t="93074" x="1279525" y="4302125"/>
          <p14:tracePt t="93090" x="1327150" y="4302125"/>
          <p14:tracePt t="93106" x="1343025" y="4302125"/>
          <p14:tracePt t="93123" x="1355725" y="4302125"/>
          <p14:tracePt t="93140" x="1371600" y="4302125"/>
          <p14:tracePt t="93156" x="1381125" y="4302125"/>
          <p14:tracePt t="93946" x="1397000" y="4298950"/>
          <p14:tracePt t="93952" x="1425575" y="4292600"/>
          <p14:tracePt t="93959" x="1444625" y="4286250"/>
          <p14:tracePt t="93973" x="1498600" y="4273550"/>
          <p14:tracePt t="93990" x="1549400" y="4257675"/>
          <p14:tracePt t="94007" x="1593850" y="4257675"/>
          <p14:tracePt t="94040" x="1711325" y="4238625"/>
          <p14:tracePt t="94073" x="1809750" y="4238625"/>
          <p14:tracePt t="94090" x="1831975" y="4238625"/>
          <p14:tracePt t="94107" x="1860550" y="4232275"/>
          <p14:tracePt t="94123" x="1892300" y="4232275"/>
          <p14:tracePt t="94140" x="1924050" y="4232275"/>
          <p14:tracePt t="94156" x="1936750" y="4232275"/>
          <p14:tracePt t="94173" x="1952625" y="4232275"/>
          <p14:tracePt t="94190" x="1968500" y="4232275"/>
          <p14:tracePt t="94206" x="1978025" y="4229100"/>
          <p14:tracePt t="94223" x="1987550" y="4222750"/>
          <p14:tracePt t="94256" x="1987550" y="4219575"/>
          <p14:tracePt t="94281" x="1987550" y="4213225"/>
          <p14:tracePt t="94295" x="1987550" y="4210050"/>
          <p14:tracePt t="94316" x="1987550" y="4203700"/>
          <p14:tracePt t="94338" x="1987550" y="4194175"/>
          <p14:tracePt t="94354" x="1987550" y="4187825"/>
          <p14:tracePt t="94380" x="1987550" y="4184650"/>
          <p14:tracePt t="94409" x="1987550" y="4178300"/>
          <p14:tracePt t="94452" x="1987550" y="4175125"/>
          <p14:tracePt t="94472" x="1987550" y="4168775"/>
          <p14:tracePt t="94488" x="1987550" y="4165600"/>
          <p14:tracePt t="94502" x="1987550" y="4159250"/>
          <p14:tracePt t="94516" x="1987550" y="4156075"/>
          <p14:tracePt t="94551" x="1987550" y="4149725"/>
          <p14:tracePt t="94573" x="1987550" y="4146550"/>
          <p14:tracePt t="94601" x="1987550" y="4140200"/>
          <p14:tracePt t="94637" x="1987550" y="4133850"/>
          <p14:tracePt t="98416" x="2035175" y="4121150"/>
          <p14:tracePt t="98422" x="2117725" y="4095750"/>
          <p14:tracePt t="98429" x="2200275" y="4067175"/>
          <p14:tracePt t="98440" x="2282825" y="4029075"/>
          <p14:tracePt t="98456" x="2451100" y="3975100"/>
          <p14:tracePt t="98473" x="2657475" y="3857625"/>
          <p14:tracePt t="98490" x="2803525" y="3775075"/>
          <p14:tracePt t="98523" x="3060700" y="3619500"/>
          <p14:tracePt t="98558" x="3213100" y="3482975"/>
          <p14:tracePt t="98574" x="3248025" y="3435350"/>
          <p14:tracePt t="98589" x="3267075" y="3409950"/>
          <p14:tracePt t="98606" x="3286125" y="3378200"/>
          <p14:tracePt t="98623" x="3292475" y="3359150"/>
          <p14:tracePt t="98639" x="3292475" y="3346450"/>
          <p14:tracePt t="98707" x="3292475" y="3349625"/>
          <p14:tracePt t="98715" x="3289300" y="3355975"/>
          <p14:tracePt t="98723" x="3286125" y="3359150"/>
          <p14:tracePt t="98739" x="3267075" y="3375025"/>
          <p14:tracePt t="98757" x="3260725" y="3425825"/>
          <p14:tracePt t="98773" x="3260725" y="3460750"/>
          <p14:tracePt t="98789" x="3260725" y="3498850"/>
          <p14:tracePt t="98806" x="3263900" y="3559175"/>
          <p14:tracePt t="98823" x="3286125" y="3622675"/>
          <p14:tracePt t="98840" x="3286125" y="3676650"/>
          <p14:tracePt t="98857" x="3286125" y="3740150"/>
          <p14:tracePt t="98873" x="3286125" y="3762375"/>
          <p14:tracePt t="98889" x="3286125" y="3790950"/>
          <p14:tracePt t="98907" x="3286125" y="3819525"/>
          <p14:tracePt t="98923" x="3286125" y="3832225"/>
          <p14:tracePt t="98940" x="3286125" y="3841750"/>
          <p14:tracePt t="98957" x="3292475" y="3857625"/>
          <p14:tracePt t="98973" x="3302000" y="3867150"/>
          <p14:tracePt t="98989" x="3305175" y="3883025"/>
          <p14:tracePt t="99006" x="3314700" y="3898900"/>
          <p14:tracePt t="99022" x="3324225" y="3908425"/>
          <p14:tracePt t="99040" x="3340100" y="3917950"/>
          <p14:tracePt t="99057" x="3355975" y="3927475"/>
          <p14:tracePt t="99073" x="3378200" y="3940175"/>
          <p14:tracePt t="99090" x="3409950" y="3943350"/>
          <p14:tracePt t="99107" x="3463925" y="3962400"/>
          <p14:tracePt t="99122" x="3530600" y="3984625"/>
          <p14:tracePt t="99140" x="3625850" y="4000500"/>
          <p14:tracePt t="99156" x="3749675" y="4022725"/>
          <p14:tracePt t="99173" x="3844925" y="4041775"/>
          <p14:tracePt t="99190" x="3930650" y="4064000"/>
          <p14:tracePt t="99206" x="4041775" y="4076700"/>
          <p14:tracePt t="99223" x="4095750" y="4076700"/>
          <p14:tracePt t="99240" x="4140200" y="4076700"/>
          <p14:tracePt t="99256" x="4200525" y="4076700"/>
          <p14:tracePt t="99273" x="4238625" y="4076700"/>
          <p14:tracePt t="99289" x="4289425" y="4076700"/>
          <p14:tracePt t="99306" x="4371975" y="4054475"/>
          <p14:tracePt t="99322" x="4416425" y="4048125"/>
          <p14:tracePt t="99339" x="4460875" y="4048125"/>
          <p14:tracePt t="99356" x="4492625" y="4048125"/>
          <p14:tracePt t="99373" x="4524375" y="4048125"/>
          <p14:tracePt t="99389" x="4543425" y="4048125"/>
          <p14:tracePt t="99406" x="4600575" y="4051300"/>
          <p14:tracePt t="99423" x="4645025" y="4070350"/>
          <p14:tracePt t="99439" x="4699000" y="4083050"/>
          <p14:tracePt t="99457" x="4740275" y="4102100"/>
          <p14:tracePt t="99473" x="4756150" y="4111625"/>
          <p14:tracePt t="99490" x="4756150" y="4121150"/>
          <p14:tracePt t="99870" x="4740275" y="4133850"/>
          <p14:tracePt t="99876" x="4727575" y="4146550"/>
          <p14:tracePt t="99890" x="4699000" y="4159250"/>
          <p14:tracePt t="99906" x="4673600" y="4171950"/>
          <p14:tracePt t="99923" x="4651375" y="4184650"/>
          <p14:tracePt t="99955" x="4575175" y="4184650"/>
          <p14:tracePt t="99990" x="4489450" y="4191000"/>
          <p14:tracePt t="100006" x="4460875" y="4191000"/>
          <p14:tracePt t="100023" x="4438650" y="4191000"/>
          <p14:tracePt t="100040" x="4397375" y="4191000"/>
          <p14:tracePt t="100055" x="4375150" y="4191000"/>
          <p14:tracePt t="100073" x="4346575" y="4197350"/>
          <p14:tracePt t="100090" x="4311650" y="4206875"/>
          <p14:tracePt t="100106" x="4283075" y="4219575"/>
          <p14:tracePt t="100123" x="4270375" y="4229100"/>
          <p14:tracePt t="100140" x="4257675" y="4251325"/>
          <p14:tracePt t="100156" x="4248150" y="4254500"/>
          <p14:tracePt t="100172" x="4232275" y="4254500"/>
          <p14:tracePt t="100190" x="4225925" y="4260850"/>
          <p14:tracePt t="100206" x="4225925" y="4264025"/>
          <p14:tracePt t="100261" x="4229100" y="4264025"/>
          <p14:tracePt t="100268" x="4232275" y="4264025"/>
          <p14:tracePt t="100275" x="4251325" y="4264025"/>
          <p14:tracePt t="100289" x="4279900" y="4254500"/>
          <p14:tracePt t="100306" x="4324350" y="4241800"/>
          <p14:tracePt t="100323" x="4371975" y="4222750"/>
          <p14:tracePt t="100339" x="4451350" y="4203700"/>
          <p14:tracePt t="100356" x="4514850" y="4187825"/>
          <p14:tracePt t="100373" x="4559300" y="4175125"/>
          <p14:tracePt t="100389" x="4641850" y="4168775"/>
          <p14:tracePt t="100406" x="4686300" y="4156075"/>
          <p14:tracePt t="100423" x="4730750" y="4156075"/>
          <p14:tracePt t="100439" x="4816475" y="4156075"/>
          <p14:tracePt t="100456" x="4867275" y="4156075"/>
          <p14:tracePt t="100472" x="4911725" y="4156075"/>
          <p14:tracePt t="100489" x="4959350" y="4156075"/>
          <p14:tracePt t="100505" x="4981575" y="4156075"/>
          <p14:tracePt t="100523" x="5010150" y="4156075"/>
          <p14:tracePt t="100539" x="5032375" y="4156075"/>
          <p14:tracePt t="100556" x="5045075" y="4156075"/>
          <p14:tracePt t="100573" x="5060950" y="4156075"/>
          <p14:tracePt t="100589" x="5095875" y="4156075"/>
          <p14:tracePt t="100605" x="5124450" y="4156075"/>
          <p14:tracePt t="100623" x="5146675" y="4156075"/>
          <p14:tracePt t="100639" x="5200650" y="4156075"/>
          <p14:tracePt t="100656" x="5235575" y="4156075"/>
          <p14:tracePt t="100673" x="5257800" y="4156075"/>
          <p14:tracePt t="100689" x="5299075" y="4156075"/>
          <p14:tracePt t="100706" x="5337175" y="4149725"/>
          <p14:tracePt t="100723" x="5387975" y="4137025"/>
          <p14:tracePt t="100739" x="5489575" y="4121150"/>
          <p14:tracePt t="100755" x="5549900" y="4108450"/>
          <p14:tracePt t="100773" x="5603875" y="4108450"/>
          <p14:tracePt t="100789" x="5661025" y="4102100"/>
          <p14:tracePt t="100805" x="5683250" y="4102100"/>
          <p14:tracePt t="100823" x="5711825" y="4089400"/>
          <p14:tracePt t="100840" x="5753100" y="4089400"/>
          <p14:tracePt t="100856" x="5762625" y="4083050"/>
          <p14:tracePt t="100873" x="5772150" y="4083050"/>
          <p14:tracePt t="100890" x="5781675" y="4083050"/>
          <p14:tracePt t="100960" x="5775325" y="4083050"/>
          <p14:tracePt t="100967" x="5772150" y="4083050"/>
          <p14:tracePt t="100974" x="5765800" y="4083050"/>
          <p14:tracePt t="100989" x="5756275" y="4083050"/>
          <p14:tracePt t="101006" x="5734050" y="4076700"/>
          <p14:tracePt t="101022" x="5711825" y="4067175"/>
          <p14:tracePt t="101039" x="5607050" y="4029075"/>
          <p14:tracePt t="101056" x="5521325" y="4013200"/>
          <p14:tracePt t="101073" x="5448300" y="3997325"/>
          <p14:tracePt t="101090" x="5324475" y="3975100"/>
          <p14:tracePt t="101106" x="5241925" y="3965575"/>
          <p14:tracePt t="101123" x="5133975" y="3965575"/>
          <p14:tracePt t="101139" x="5099050" y="3965575"/>
          <p14:tracePt t="101156" x="5060950" y="3965575"/>
          <p14:tracePt t="101173" x="5022850" y="3965575"/>
          <p14:tracePt t="101189" x="5000625" y="3965575"/>
          <p14:tracePt t="101206" x="4991100" y="3965575"/>
          <p14:tracePt t="101223" x="4968875" y="3965575"/>
          <p14:tracePt t="101239" x="4965700" y="3965575"/>
          <p14:tracePt t="101281" x="4965700" y="3968750"/>
          <p14:tracePt t="101289" x="4972050" y="3975100"/>
          <p14:tracePt t="101306" x="4987925" y="3984625"/>
          <p14:tracePt t="101323" x="5013325" y="3994150"/>
          <p14:tracePt t="101339" x="5041900" y="4000500"/>
          <p14:tracePt t="101357" x="5064125" y="4006850"/>
          <p14:tracePt t="101373" x="5108575" y="4025900"/>
          <p14:tracePt t="101389" x="5130800" y="4035425"/>
          <p14:tracePt t="101406" x="5162550" y="4048125"/>
          <p14:tracePt t="101423" x="5194300" y="4054475"/>
          <p14:tracePt t="101439" x="5226050" y="4054475"/>
          <p14:tracePt t="101455" x="5235575" y="4057650"/>
          <p14:tracePt t="101473" x="5248275" y="4057650"/>
          <p14:tracePt t="101489" x="5264150" y="4057650"/>
          <p14:tracePt t="101506" x="5273675" y="4057650"/>
          <p14:tracePt t="101539" x="5280025" y="4057650"/>
          <p14:tracePt t="101645" x="5283200" y="4057650"/>
          <p14:tracePt t="101654" x="5289550" y="4057650"/>
          <p14:tracePt t="101695" x="5292725" y="4057650"/>
          <p14:tracePt t="101723" x="5299075" y="4057650"/>
          <p14:tracePt t="101744" x="5302250" y="4057650"/>
          <p14:tracePt t="101751" x="5314950" y="4057650"/>
          <p14:tracePt t="101766" x="5318125" y="4057650"/>
          <p14:tracePt t="101773" x="5324475" y="4057650"/>
          <p14:tracePt t="101790" x="5334000" y="4057650"/>
          <p14:tracePt t="101806" x="5343525" y="4057650"/>
          <p14:tracePt t="101822" x="5346700" y="4057650"/>
          <p14:tracePt t="102550" x="5362575" y="4057650"/>
          <p14:tracePt t="102557" x="5375275" y="4057650"/>
          <p14:tracePt t="102573" x="5419725" y="4057650"/>
          <p14:tracePt t="102589" x="5495925" y="4057650"/>
          <p14:tracePt t="102606" x="5762625" y="4044950"/>
          <p14:tracePt t="102623" x="5946775" y="4025900"/>
          <p14:tracePt t="102639" x="6184900" y="4016375"/>
          <p14:tracePt t="102673" x="6772275" y="3968750"/>
          <p14:tracePt t="102707" x="7346950" y="3949700"/>
          <p14:tracePt t="102724" x="7518400" y="3949700"/>
          <p14:tracePt t="102740" x="7677150" y="3949700"/>
          <p14:tracePt t="102756" x="7816850" y="3949700"/>
          <p14:tracePt t="102772" x="7889875" y="3940175"/>
          <p14:tracePt t="102789" x="7950200" y="3933825"/>
          <p14:tracePt t="102806" x="8020050" y="3933825"/>
          <p14:tracePt t="102822" x="8042275" y="3933825"/>
          <p14:tracePt t="102839" x="8051800" y="3933825"/>
          <p14:tracePt t="102856" x="8070850" y="3933825"/>
          <p14:tracePt t="102872" x="8083550" y="3933825"/>
          <p14:tracePt t="102889" x="8093075" y="3933825"/>
          <p14:tracePt t="102906" x="8105775" y="3933825"/>
          <p14:tracePt t="102922" x="8121650" y="3933825"/>
          <p14:tracePt t="102939" x="8131175" y="3933825"/>
          <p14:tracePt t="102956" x="8147050" y="3933825"/>
          <p14:tracePt t="102972" x="8156575" y="3933825"/>
          <p14:tracePt t="102989" x="8172450" y="3933825"/>
          <p14:tracePt t="103007" x="8185150" y="3933825"/>
          <p14:tracePt t="103023" x="8194675" y="3937000"/>
          <p14:tracePt t="103039" x="8204200" y="3940175"/>
          <p14:tracePt t="103055" x="8226425" y="3952875"/>
          <p14:tracePt t="103072" x="8235950" y="3952875"/>
          <p14:tracePt t="103089" x="8245475" y="3952875"/>
          <p14:tracePt t="103105" x="8255000" y="3962400"/>
          <p14:tracePt t="103122" x="8261350" y="3962400"/>
          <p14:tracePt t="103139" x="8270875" y="3968750"/>
          <p14:tracePt t="103156" x="8270875" y="3971925"/>
          <p14:tracePt t="103198" x="8270875" y="3978275"/>
          <p14:tracePt t="104631" x="8188325" y="3965575"/>
          <p14:tracePt t="104638" x="8045450" y="3956050"/>
          <p14:tracePt t="104645" x="7874000" y="3943350"/>
          <p14:tracePt t="104655" x="7727950" y="3933825"/>
          <p14:tracePt t="104676" x="7137400" y="3943350"/>
          <p14:tracePt t="104690" x="6654800" y="3984625"/>
          <p14:tracePt t="104725" x="5708650" y="4152900"/>
          <p14:tracePt t="104757" x="5149850" y="4270375"/>
          <p14:tracePt t="104774" x="4813300" y="4318000"/>
          <p14:tracePt t="104790" x="4641850" y="4346575"/>
          <p14:tracePt t="104805" x="4457700" y="4365625"/>
          <p14:tracePt t="104823" x="4213225" y="4391025"/>
          <p14:tracePt t="104838" x="4064000" y="4400550"/>
          <p14:tracePt t="104855" x="3902075" y="4410075"/>
          <p14:tracePt t="104873" x="3717925" y="4410075"/>
          <p14:tracePt t="104889" x="3581400" y="4410075"/>
          <p14:tracePt t="104906" x="3454400" y="4410075"/>
          <p14:tracePt t="104922" x="3362325" y="4410075"/>
          <p14:tracePt t="104938" x="3228975" y="4397375"/>
          <p14:tracePt t="104956" x="3124200" y="4387850"/>
          <p14:tracePt t="104973" x="2940050" y="4378325"/>
          <p14:tracePt t="104989" x="2854325" y="4365625"/>
          <p14:tracePt t="105009" x="2701925" y="4346575"/>
          <p14:tracePt t="105022" x="2663825" y="4346575"/>
          <p14:tracePt t="105039" x="2524125" y="4330700"/>
          <p14:tracePt t="105055" x="2463800" y="4330700"/>
          <p14:tracePt t="105073" x="2393950" y="4330700"/>
          <p14:tracePt t="105089" x="2349500" y="4330700"/>
          <p14:tracePt t="105106" x="2314575" y="4330700"/>
          <p14:tracePt t="105123" x="2257425" y="4346575"/>
          <p14:tracePt t="105139" x="2232025" y="4359275"/>
          <p14:tracePt t="105155" x="2203450" y="4371975"/>
          <p14:tracePt t="105173" x="2181225" y="4387850"/>
          <p14:tracePt t="105188" x="2162175" y="4403725"/>
          <p14:tracePt t="105205" x="2152650" y="4419600"/>
          <p14:tracePt t="105222" x="2149475" y="4451350"/>
          <p14:tracePt t="105238" x="2149475" y="4460875"/>
          <p14:tracePt t="105255" x="2149475" y="4470400"/>
          <p14:tracePt t="105272" x="2149475" y="4486275"/>
          <p14:tracePt t="105289" x="2149475" y="4502150"/>
          <p14:tracePt t="105305" x="2149475" y="4511675"/>
          <p14:tracePt t="105322" x="2159000" y="4524375"/>
          <p14:tracePt t="105338" x="2187575" y="4537075"/>
          <p14:tracePt t="105355" x="2219325" y="4549775"/>
          <p14:tracePt t="105372" x="2282825" y="4575175"/>
          <p14:tracePt t="105389" x="2330450" y="4587875"/>
          <p14:tracePt t="105406" x="2387600" y="4587875"/>
          <p14:tracePt t="105422" x="2517775" y="4587875"/>
          <p14:tracePt t="105439" x="2587625" y="4587875"/>
          <p14:tracePt t="105455" x="2638425" y="4587875"/>
          <p14:tracePt t="105472" x="2746375" y="4603750"/>
          <p14:tracePt t="105489" x="2851150" y="4610100"/>
          <p14:tracePt t="105506" x="2943225" y="4610100"/>
          <p14:tracePt t="105522" x="3095625" y="4619625"/>
          <p14:tracePt t="105538" x="3213100" y="4619625"/>
          <p14:tracePt t="105555" x="3314700" y="4619625"/>
          <p14:tracePt t="105572" x="3413125" y="4619625"/>
          <p14:tracePt t="105589" x="3463925" y="4619625"/>
          <p14:tracePt t="105606" x="3508375" y="4619625"/>
          <p14:tracePt t="105622" x="3578225" y="4619625"/>
          <p14:tracePt t="105639" x="3648075" y="4619625"/>
          <p14:tracePt t="105655" x="3721100" y="4619625"/>
          <p14:tracePt t="105672" x="3790950" y="4619625"/>
          <p14:tracePt t="105689" x="3819525" y="4619625"/>
          <p14:tracePt t="105706" x="3841750" y="4619625"/>
          <p14:tracePt t="105722" x="3879850" y="4616450"/>
          <p14:tracePt t="105738" x="3905250" y="4603750"/>
          <p14:tracePt t="105755" x="3933825" y="4591050"/>
          <p14:tracePt t="105772" x="4000500" y="4572000"/>
          <p14:tracePt t="105789" x="4032250" y="4546600"/>
          <p14:tracePt t="105805" x="4060825" y="4521200"/>
          <p14:tracePt t="105822" x="4092575" y="4486275"/>
          <p14:tracePt t="105839" x="4102100" y="4464050"/>
          <p14:tracePt t="105855" x="4121150" y="4432300"/>
          <p14:tracePt t="105872" x="4140200" y="4397375"/>
          <p14:tracePt t="105889" x="4140200" y="4368800"/>
          <p14:tracePt t="105905" x="4140200" y="4346575"/>
          <p14:tracePt t="105922" x="4124325" y="4302125"/>
          <p14:tracePt t="105938" x="4102100" y="4286250"/>
          <p14:tracePt t="105955" x="4076700" y="4270375"/>
          <p14:tracePt t="105972" x="4029075" y="4244975"/>
          <p14:tracePt t="105989" x="3990975" y="4232275"/>
          <p14:tracePt t="106006" x="3927475" y="4213225"/>
          <p14:tracePt t="106026" x="3889375" y="4213225"/>
          <p14:tracePt t="106039" x="3838575" y="4206875"/>
          <p14:tracePt t="106056" x="3743325" y="4206875"/>
          <p14:tracePt t="106072" x="3683000" y="4206875"/>
          <p14:tracePt t="106089" x="3622675" y="4206875"/>
          <p14:tracePt t="106105" x="3527425" y="4200525"/>
          <p14:tracePt t="106122" x="3476625" y="4200525"/>
          <p14:tracePt t="106138" x="3403600" y="4184650"/>
          <p14:tracePt t="106156" x="3308350" y="4184650"/>
          <p14:tracePt t="106172" x="3248025" y="4184650"/>
          <p14:tracePt t="106189" x="3213100" y="4184650"/>
          <p14:tracePt t="106206" x="3111500" y="4203700"/>
          <p14:tracePt t="106223" x="3048000" y="4216400"/>
          <p14:tracePt t="106239" x="3009900" y="4229100"/>
          <p14:tracePt t="106256" x="2955925" y="4248150"/>
          <p14:tracePt t="106272" x="2924175" y="4267200"/>
          <p14:tracePt t="106289" x="2898775" y="4279900"/>
          <p14:tracePt t="106306" x="2857500" y="4295775"/>
          <p14:tracePt t="106322" x="2847975" y="4305300"/>
          <p14:tracePt t="106338" x="2838450" y="4321175"/>
          <p14:tracePt t="106356" x="2822575" y="4337050"/>
          <p14:tracePt t="106372" x="2806700" y="4346575"/>
          <p14:tracePt t="106389" x="2797175" y="4356100"/>
          <p14:tracePt t="106406" x="2797175" y="4378325"/>
          <p14:tracePt t="106422" x="2797175" y="4387850"/>
          <p14:tracePt t="106439" x="2797175" y="4397375"/>
          <p14:tracePt t="106456" x="2803525" y="4410075"/>
          <p14:tracePt t="106472" x="2828925" y="4429125"/>
          <p14:tracePt t="106489" x="2863850" y="4429125"/>
          <p14:tracePt t="106506" x="2949575" y="4429125"/>
          <p14:tracePt t="106521" x="3022600" y="4429125"/>
          <p14:tracePt t="106539" x="3073400" y="4429125"/>
          <p14:tracePt t="106556" x="3213100" y="4406900"/>
          <p14:tracePt t="106572" x="3305175" y="4406900"/>
          <p14:tracePt t="106589" x="3381375" y="4397375"/>
          <p14:tracePt t="106605" x="3467100" y="4397375"/>
          <p14:tracePt t="106622" x="3502025" y="4397375"/>
          <p14:tracePt t="106638" x="3530600" y="4397375"/>
          <p14:tracePt t="106655" x="3578225" y="4397375"/>
          <p14:tracePt t="106672" x="3600450" y="4397375"/>
          <p14:tracePt t="106688" x="3638550" y="4397375"/>
          <p14:tracePt t="106705" x="3670300" y="4397375"/>
          <p14:tracePt t="106722" x="3698875" y="4397375"/>
          <p14:tracePt t="106738" x="3721100" y="4397375"/>
          <p14:tracePt t="106755" x="3762375" y="4397375"/>
          <p14:tracePt t="106772" x="3778250" y="4397375"/>
          <p14:tracePt t="106789" x="3794125" y="4397375"/>
          <p14:tracePt t="106805" x="3832225" y="4397375"/>
          <p14:tracePt t="106822" x="3860800" y="4397375"/>
          <p14:tracePt t="106838" x="3886200" y="4387850"/>
          <p14:tracePt t="106855" x="3927475" y="4375150"/>
          <p14:tracePt t="106871" x="3949700" y="4375150"/>
          <p14:tracePt t="106889" x="3959225" y="4375150"/>
          <p14:tracePt t="106905" x="3978275" y="4375150"/>
          <p14:tracePt t="106922" x="3987800" y="4375150"/>
          <p14:tracePt t="109316" x="4006850" y="4384675"/>
          <p14:tracePt t="109327" x="4016375" y="4387850"/>
          <p14:tracePt t="109339" x="4064000" y="4410075"/>
          <p14:tracePt t="109356" x="4127500" y="4422775"/>
          <p14:tracePt t="109372" x="4241800" y="4467225"/>
          <p14:tracePt t="109389" x="4308475" y="4489450"/>
          <p14:tracePt t="109405" x="4375150" y="4511675"/>
          <p14:tracePt t="109438" x="4552950" y="4562475"/>
          <p14:tracePt t="109472" x="4702175" y="4613275"/>
          <p14:tracePt t="109488" x="4762500" y="4619625"/>
          <p14:tracePt t="109507" x="4848225" y="4619625"/>
          <p14:tracePt t="109522" x="4899025" y="4619625"/>
          <p14:tracePt t="109538" x="4953000" y="4619625"/>
          <p14:tracePt t="109554" x="4997450" y="4603750"/>
          <p14:tracePt t="109572" x="5032375" y="4594225"/>
          <p14:tracePt t="109588" x="5057775" y="4575175"/>
          <p14:tracePt t="109605" x="5073650" y="4565650"/>
          <p14:tracePt t="109622" x="5114925" y="4546600"/>
          <p14:tracePt t="109638" x="5137150" y="4543425"/>
          <p14:tracePt t="109655" x="5181600" y="4524375"/>
          <p14:tracePt t="109671" x="5229225" y="4511675"/>
          <p14:tracePt t="109688" x="5248275" y="4505325"/>
          <p14:tracePt t="109705" x="5257800" y="4505325"/>
          <p14:tracePt t="109722" x="5267325" y="4505325"/>
          <p14:tracePt t="109756" x="5276850" y="4505325"/>
          <p14:tracePt t="109772" x="5283200" y="4505325"/>
          <p14:tracePt t="109872" x="5286375" y="4505325"/>
          <p14:tracePt t="109978" x="5286375" y="4498975"/>
          <p14:tracePt t="110006" x="5286375" y="4495800"/>
          <p14:tracePt t="110734" x="5292725" y="4495800"/>
          <p14:tracePt t="110741" x="5295900" y="4495800"/>
          <p14:tracePt t="110755" x="5311775" y="4495800"/>
          <p14:tracePt t="110772" x="5349875" y="4489450"/>
          <p14:tracePt t="110788" x="5426075" y="4467225"/>
          <p14:tracePt t="110805" x="5610225" y="4448175"/>
          <p14:tracePt t="110822" x="5749925" y="4432300"/>
          <p14:tracePt t="110855" x="6156325" y="4394200"/>
          <p14:tracePt t="110889" x="6464300" y="4394200"/>
          <p14:tracePt t="110906" x="6670675" y="4394200"/>
          <p14:tracePt t="110921" x="6829425" y="4394200"/>
          <p14:tracePt t="110938" x="6969125" y="4410075"/>
          <p14:tracePt t="110955" x="7156450" y="4425950"/>
          <p14:tracePt t="110971" x="7239000" y="4425950"/>
          <p14:tracePt t="110989" x="7315200" y="4425950"/>
          <p14:tracePt t="111005" x="7353300" y="4425950"/>
          <p14:tracePt t="111021" x="7381875" y="4425950"/>
          <p14:tracePt t="111038" x="7404100" y="4425950"/>
          <p14:tracePt t="111055" x="7423150" y="4425950"/>
          <p14:tracePt t="111071" x="7432675" y="4425950"/>
          <p14:tracePt t="111089" x="7448550" y="4432300"/>
          <p14:tracePt t="111104" x="7458075" y="4435475"/>
          <p14:tracePt t="111121" x="7473950" y="4435475"/>
          <p14:tracePt t="111139" x="7486650" y="4441825"/>
          <p14:tracePt t="111155" x="7496175" y="4441825"/>
          <p14:tracePt t="111172" x="7518400" y="4441825"/>
          <p14:tracePt t="111188" x="7546975" y="4457700"/>
          <p14:tracePt t="111205" x="7575550" y="4470400"/>
          <p14:tracePt t="111221" x="7591425" y="4476750"/>
          <p14:tracePt t="111239" x="7613650" y="4486275"/>
          <p14:tracePt t="111255" x="7629525" y="4486275"/>
          <p14:tracePt t="111271" x="7639050" y="4486275"/>
          <p14:tracePt t="111288" x="7651750" y="4486275"/>
          <p14:tracePt t="111974" x="7645400" y="4486275"/>
          <p14:tracePt t="111981" x="7629525" y="4486275"/>
          <p14:tracePt t="111988" x="7620000" y="4486275"/>
          <p14:tracePt t="112005" x="7588250" y="4486275"/>
          <p14:tracePt t="112021" x="7496175" y="4502150"/>
          <p14:tracePt t="112038" x="7277100" y="4511675"/>
          <p14:tracePt t="112055" x="7070725" y="4530725"/>
          <p14:tracePt t="112088" x="6296025" y="4632325"/>
          <p14:tracePt t="112122" x="5197475" y="4886325"/>
          <p14:tracePt t="112140" x="4705350" y="5041900"/>
          <p14:tracePt t="112157" x="4197350" y="5168900"/>
          <p14:tracePt t="112173" x="3536950" y="5311775"/>
          <p14:tracePt t="112190" x="3200400" y="5372100"/>
          <p14:tracePt t="112206" x="2800350" y="5432425"/>
          <p14:tracePt t="112222" x="2343150" y="5454650"/>
          <p14:tracePt t="112239" x="2105025" y="5464175"/>
          <p14:tracePt t="112256" x="1825625" y="5464175"/>
          <p14:tracePt t="112271" x="1622425" y="5464175"/>
          <p14:tracePt t="112288" x="1314450" y="5457825"/>
          <p14:tracePt t="112305" x="1152525" y="5438775"/>
          <p14:tracePt t="112322" x="939800" y="5403850"/>
          <p14:tracePt t="112338" x="809625" y="5368925"/>
          <p14:tracePt t="112355" x="720725" y="5337175"/>
          <p14:tracePt t="112372" x="593725" y="5280025"/>
          <p14:tracePt t="112388" x="514350" y="5241925"/>
          <p14:tracePt t="112405" x="447675" y="5210175"/>
          <p14:tracePt t="112422" x="361950" y="5162550"/>
          <p14:tracePt t="112438" x="323850" y="5149850"/>
          <p14:tracePt t="112455" x="298450" y="5137150"/>
          <p14:tracePt t="112472" x="263525" y="5121275"/>
          <p14:tracePt t="112488" x="254000" y="5105400"/>
          <p14:tracePt t="112505" x="222250" y="5080000"/>
          <p14:tracePt t="112522" x="193675" y="5045075"/>
          <p14:tracePt t="112538" x="177800" y="5022850"/>
          <p14:tracePt t="112555" x="146050" y="4991100"/>
          <p14:tracePt t="112571" x="98425" y="4940300"/>
          <p14:tracePt t="112588" x="88900" y="4899025"/>
          <p14:tracePt t="112604" x="76200" y="4876800"/>
          <p14:tracePt t="112621" x="63500" y="4841875"/>
          <p14:tracePt t="112638" x="63500" y="4832350"/>
          <p14:tracePt t="112655" x="63500" y="4826000"/>
          <p14:tracePt t="112907" x="92075" y="4829175"/>
          <p14:tracePt t="112914" x="127000" y="4838700"/>
          <p14:tracePt t="112923" x="168275" y="4854575"/>
          <p14:tracePt t="112938" x="231775" y="4867275"/>
          <p14:tracePt t="112954" x="292100" y="4867275"/>
          <p14:tracePt t="112971" x="384175" y="4867275"/>
          <p14:tracePt t="112988" x="454025" y="4867275"/>
          <p14:tracePt t="113005" x="536575" y="4860925"/>
          <p14:tracePt t="113022" x="647700" y="4838700"/>
          <p14:tracePt t="113038" x="698500" y="4832350"/>
          <p14:tracePt t="113054" x="752475" y="4826000"/>
          <p14:tracePt t="113071" x="815975" y="4819650"/>
          <p14:tracePt t="113088" x="860425" y="4819650"/>
          <p14:tracePt t="113104" x="914400" y="4819650"/>
          <p14:tracePt t="113122" x="984250" y="4819650"/>
          <p14:tracePt t="113138" x="1041400" y="4819650"/>
          <p14:tracePt t="113154" x="1104900" y="4832350"/>
          <p14:tracePt t="113171" x="1190625" y="4832350"/>
          <p14:tracePt t="113187" x="1244600" y="4838700"/>
          <p14:tracePt t="113205" x="1282700" y="4851400"/>
          <p14:tracePt t="113221" x="1323975" y="4851400"/>
          <p14:tracePt t="113238" x="1346200" y="4857750"/>
          <p14:tracePt t="113255" x="1371600" y="4867275"/>
          <p14:tracePt t="113271" x="1403350" y="4873625"/>
          <p14:tracePt t="113287" x="1416050" y="4883150"/>
          <p14:tracePt t="113305" x="1428750" y="4889500"/>
          <p14:tracePt t="113321" x="1441450" y="4889500"/>
          <p14:tracePt t="113337" x="1457325" y="4889500"/>
          <p14:tracePt t="113355" x="1473200" y="4889500"/>
          <p14:tracePt t="113371" x="1476375" y="4889500"/>
          <p14:tracePt t="113492" x="1476375" y="4892675"/>
          <p14:tracePt t="113498" x="1482725" y="4905375"/>
          <p14:tracePt t="114505" x="1524000" y="4905375"/>
          <p14:tracePt t="114512" x="1593850" y="4905375"/>
          <p14:tracePt t="114521" x="1673225" y="4905375"/>
          <p14:tracePt t="114540" x="1914525" y="4905375"/>
          <p14:tracePt t="114554" x="2028825" y="4905375"/>
          <p14:tracePt t="114571" x="2133600" y="4905375"/>
          <p14:tracePt t="114605" x="2368550" y="4905375"/>
          <p14:tracePt t="114637" x="2486025" y="4905375"/>
          <p14:tracePt t="114654" x="2565400" y="4905375"/>
          <p14:tracePt t="114671" x="2635250" y="4905375"/>
          <p14:tracePt t="114689" x="2695575" y="4905375"/>
          <p14:tracePt t="114705" x="2720975" y="4905375"/>
          <p14:tracePt t="114721" x="2730500" y="4905375"/>
          <p14:tracePt t="114738" x="2743200" y="4902200"/>
          <p14:tracePt t="114755" x="2752725" y="4899025"/>
          <p14:tracePt t="114771" x="2752725" y="4886325"/>
          <p14:tracePt t="114825" x="2752725" y="4883150"/>
          <p14:tracePt t="114839" x="2752725" y="4876800"/>
          <p14:tracePt t="114846" x="2752725" y="4873625"/>
          <p14:tracePt t="114861" x="2752725" y="4867275"/>
          <p14:tracePt t="114872" x="2752725" y="4857750"/>
          <p14:tracePt t="114888" x="2743200" y="4841875"/>
          <p14:tracePt t="114905" x="2733675" y="4832350"/>
          <p14:tracePt t="114921" x="2695575" y="4822825"/>
          <p14:tracePt t="114938" x="2622550" y="4794250"/>
          <p14:tracePt t="114954" x="2559050" y="4781550"/>
          <p14:tracePt t="114971" x="2495550" y="4765675"/>
          <p14:tracePt t="114987" x="2384425" y="4743450"/>
          <p14:tracePt t="115005" x="2317750" y="4721225"/>
          <p14:tracePt t="115021" x="2254250" y="4708525"/>
          <p14:tracePt t="115038" x="2181225" y="4689475"/>
          <p14:tracePt t="115054" x="2127250" y="4676775"/>
          <p14:tracePt t="115071" x="2089150" y="4657725"/>
          <p14:tracePt t="115088" x="2028825" y="4651375"/>
          <p14:tracePt t="115104" x="1997075" y="4651375"/>
          <p14:tracePt t="115121" x="1974850" y="4651375"/>
          <p14:tracePt t="115137" x="1955800" y="4651375"/>
          <p14:tracePt t="115154" x="1946275" y="4651375"/>
          <p14:tracePt t="115172" x="1936750" y="4651375"/>
          <p14:tracePt t="115187" x="1936750" y="4667250"/>
          <p14:tracePt t="115204" x="1936750" y="4676775"/>
          <p14:tracePt t="115221" x="1949450" y="4686300"/>
          <p14:tracePt t="115238" x="2006600" y="4705350"/>
          <p14:tracePt t="115254" x="2051050" y="4724400"/>
          <p14:tracePt t="115271" x="2089150" y="4743450"/>
          <p14:tracePt t="115288" x="2181225" y="4772025"/>
          <p14:tracePt t="115305" x="2257425" y="4803775"/>
          <p14:tracePt t="115322" x="2365375" y="4819650"/>
          <p14:tracePt t="115337" x="2565400" y="4845050"/>
          <p14:tracePt t="115355" x="2736850" y="4864100"/>
          <p14:tracePt t="115371" x="2867025" y="4889500"/>
          <p14:tracePt t="115388" x="3032125" y="4905375"/>
          <p14:tracePt t="115405" x="3114675" y="4905375"/>
          <p14:tracePt t="115421" x="3175000" y="4905375"/>
          <p14:tracePt t="115437" x="3260725" y="4905375"/>
          <p14:tracePt t="115455" x="3311525" y="4905375"/>
          <p14:tracePt t="115471" x="3387725" y="4892675"/>
          <p14:tracePt t="115487" x="3543300" y="4860925"/>
          <p14:tracePt t="115504" x="3629025" y="4845050"/>
          <p14:tracePt t="115521" x="3673475" y="4832350"/>
          <p14:tracePt t="115537" x="3724275" y="4813300"/>
          <p14:tracePt t="115554" x="3752850" y="4794250"/>
          <p14:tracePt t="115571" x="3762375" y="4794250"/>
          <p14:tracePt t="115587" x="3778250" y="4794250"/>
          <p14:tracePt t="115604" x="3787775" y="4794250"/>
          <p14:tracePt t="115621" x="3803650" y="4794250"/>
          <p14:tracePt t="115639" x="3819525" y="4794250"/>
          <p14:tracePt t="115655" x="3822700" y="4794250"/>
          <p14:tracePt t="115671" x="3829050" y="4791075"/>
          <p14:tracePt t="115687" x="3829050" y="4775200"/>
          <p14:tracePt t="115704" x="3829050" y="4765675"/>
          <p14:tracePt t="115721" x="3829050" y="4756150"/>
          <p14:tracePt t="115737" x="3829050" y="4740275"/>
          <p14:tracePt t="115754" x="3829050" y="4737100"/>
          <p14:tracePt t="115771" x="3829050" y="4730750"/>
          <p14:tracePt t="115788" x="3829050" y="4718050"/>
          <p14:tracePt t="115804" x="3829050" y="4708525"/>
          <p14:tracePt t="115822" x="3816350" y="4686300"/>
          <p14:tracePt t="115838" x="3806825" y="4670425"/>
          <p14:tracePt t="115855" x="3784600" y="4654550"/>
          <p14:tracePt t="115871" x="3740150" y="4616450"/>
          <p14:tracePt t="115887" x="3683000" y="4591050"/>
          <p14:tracePt t="115904" x="3616325" y="4552950"/>
          <p14:tracePt t="115921" x="3540125" y="4527550"/>
          <p14:tracePt t="115938" x="3416300" y="4505325"/>
          <p14:tracePt t="115955" x="3333750" y="4489450"/>
          <p14:tracePt t="115972" x="3216275" y="4489450"/>
          <p14:tracePt t="115987" x="3149600" y="4508500"/>
          <p14:tracePt t="116005" x="3082925" y="4530725"/>
          <p14:tracePt t="116021" x="3019425" y="4556125"/>
          <p14:tracePt t="116037" x="2981325" y="4581525"/>
          <p14:tracePt t="116054" x="2959100" y="4594225"/>
          <p14:tracePt t="116071" x="2943225" y="4610100"/>
          <p14:tracePt t="116087" x="2927350" y="4619625"/>
          <p14:tracePt t="116104" x="2921000" y="4635500"/>
          <p14:tracePt t="116121" x="2921000" y="4651375"/>
          <p14:tracePt t="116137" x="2921000" y="4660900"/>
          <p14:tracePt t="116154" x="2927350" y="4664075"/>
          <p14:tracePt t="116171" x="2952750" y="4664075"/>
          <p14:tracePt t="116187" x="2974975" y="4664075"/>
          <p14:tracePt t="116204" x="3006725" y="4670425"/>
          <p14:tracePt t="116221" x="3038475" y="4670425"/>
          <p14:tracePt t="116237" x="3070225" y="4683125"/>
          <p14:tracePt t="116255" x="3092450" y="4683125"/>
          <p14:tracePt t="116272" x="3130550" y="4683125"/>
          <p14:tracePt t="116288" x="3152775" y="4683125"/>
          <p14:tracePt t="116304" x="3184525" y="4695825"/>
          <p14:tracePt t="116321" x="3248025" y="4702175"/>
          <p14:tracePt t="116337" x="3302000" y="4714875"/>
          <p14:tracePt t="116354" x="3352800" y="4727575"/>
          <p14:tracePt t="116371" x="3489325" y="4759325"/>
          <p14:tracePt t="116387" x="3562350" y="4775200"/>
          <p14:tracePt t="116404" x="3625850" y="4787900"/>
          <p14:tracePt t="116421" x="3708400" y="4810125"/>
          <p14:tracePt t="116437" x="3765550" y="4829175"/>
          <p14:tracePt t="116454" x="3810000" y="4841875"/>
          <p14:tracePt t="116470" x="3879850" y="4841875"/>
          <p14:tracePt t="116487" x="3914775" y="4841875"/>
          <p14:tracePt t="116504" x="3968750" y="4841875"/>
          <p14:tracePt t="116521" x="4029075" y="4841875"/>
          <p14:tracePt t="116537" x="4060825" y="4841875"/>
          <p14:tracePt t="116554" x="4083050" y="4841875"/>
          <p14:tracePt t="116571" x="4105275" y="4829175"/>
          <p14:tracePt t="116587" x="4117975" y="4829175"/>
          <p14:tracePt t="116605" x="4130675" y="4819650"/>
          <p14:tracePt t="116621" x="4143375" y="4819650"/>
          <p14:tracePt t="116664" x="4143375" y="4813300"/>
          <p14:tracePt t="116671" x="4143375" y="4810125"/>
          <p14:tracePt t="116692" x="4143375" y="4803775"/>
          <p14:tracePt t="116704" x="4143375" y="4800600"/>
          <p14:tracePt t="116721" x="4133850" y="4794250"/>
          <p14:tracePt t="116737" x="4121150" y="4791075"/>
          <p14:tracePt t="116755" x="4108450" y="4791075"/>
          <p14:tracePt t="116771" x="4092575" y="4791075"/>
          <p14:tracePt t="116787" x="4083050" y="4791075"/>
          <p14:tracePt t="116804" x="4073525" y="4784725"/>
          <p14:tracePt t="116821" x="4054475" y="4784725"/>
          <p14:tracePt t="116837" x="4044950" y="4784725"/>
          <p14:tracePt t="116855" x="4029075" y="4784725"/>
          <p14:tracePt t="116871" x="4019550" y="4784725"/>
          <p14:tracePt t="116887" x="4003675" y="4784725"/>
          <p14:tracePt t="116904" x="3994150" y="4784725"/>
          <p14:tracePt t="116921" x="3975100" y="4787900"/>
          <p14:tracePt t="116937" x="3943350" y="4787900"/>
          <p14:tracePt t="116955" x="3908425" y="4797425"/>
          <p14:tracePt t="116971" x="3892550" y="4803775"/>
          <p14:tracePt t="116987" x="3883025" y="4803775"/>
          <p14:tracePt t="117005" x="3870325" y="4806950"/>
          <p14:tracePt t="117020" x="3863975" y="4819650"/>
          <p14:tracePt t="117038" x="3860800" y="4819650"/>
          <p14:tracePt t="118039" x="3895725" y="4819650"/>
          <p14:tracePt t="118045" x="3952875" y="4819650"/>
          <p14:tracePt t="118055" x="4010025" y="4819650"/>
          <p14:tracePt t="118071" x="4114800" y="4819650"/>
          <p14:tracePt t="118087" x="4197350" y="4819650"/>
          <p14:tracePt t="118104" x="4311650" y="4826000"/>
          <p14:tracePt t="118121" x="4362450" y="4826000"/>
          <p14:tracePt t="118154" x="4489450" y="4845050"/>
          <p14:tracePt t="118187" x="4540250" y="4857750"/>
          <p14:tracePt t="118204" x="4581525" y="4864100"/>
          <p14:tracePt t="118221" x="4597400" y="4867275"/>
          <p14:tracePt t="118239" x="4616450" y="4867275"/>
          <p14:tracePt t="118255" x="4622800" y="4867275"/>
          <p14:tracePt t="118338" x="4622800" y="4860925"/>
          <p14:tracePt t="118346" x="4622800" y="4857750"/>
          <p14:tracePt t="118360" x="4622800" y="4851400"/>
          <p14:tracePt t="118370" x="4622800" y="4848225"/>
          <p14:tracePt t="118388" x="4610100" y="4832350"/>
          <p14:tracePt t="118404" x="4606925" y="4826000"/>
          <p14:tracePt t="118467" x="4606925" y="4822825"/>
          <p14:tracePt t="118489" x="4606925" y="4816475"/>
          <p14:tracePt t="118495" x="4616450" y="4810125"/>
          <p14:tracePt t="118504" x="4629150" y="4806950"/>
          <p14:tracePt t="118521" x="4660900" y="4794250"/>
          <p14:tracePt t="118537" x="4724400" y="4787900"/>
          <p14:tracePt t="118554" x="4768850" y="4775200"/>
          <p14:tracePt t="118571" x="4791075" y="4775200"/>
          <p14:tracePt t="118587" x="4826000" y="4775200"/>
          <p14:tracePt t="118605" x="4835525" y="4775200"/>
          <p14:tracePt t="118621" x="4845050" y="4775200"/>
          <p14:tracePt t="118638" x="4864100" y="4775200"/>
          <p14:tracePt t="118654" x="4873625" y="4775200"/>
          <p14:tracePt t="118671" x="4883150" y="4775200"/>
          <p14:tracePt t="118687" x="4905375" y="4775200"/>
          <p14:tracePt t="118704" x="4908550" y="4775200"/>
          <p14:tracePt t="118917" x="4946650" y="4775200"/>
          <p14:tracePt t="118924" x="4972050" y="4775200"/>
          <p14:tracePt t="118938" x="5060950" y="4775200"/>
          <p14:tracePt t="118954" x="5200650" y="4775200"/>
          <p14:tracePt t="118971" x="5327650" y="4775200"/>
          <p14:tracePt t="118987" x="5476875" y="4765675"/>
          <p14:tracePt t="119004" x="5597525" y="4749800"/>
          <p14:tracePt t="119037" x="5800725" y="4733925"/>
          <p14:tracePt t="119071" x="5873750" y="4733925"/>
          <p14:tracePt t="119087" x="5915025" y="4733925"/>
          <p14:tracePt t="119104" x="5930900" y="4733925"/>
          <p14:tracePt t="119121" x="5943600" y="4733925"/>
          <p14:tracePt t="119137" x="5959475" y="4733925"/>
          <p14:tracePt t="119154" x="5975350" y="4733925"/>
          <p14:tracePt t="119171" x="5991225" y="4740275"/>
          <p14:tracePt t="119188" x="6003925" y="4740275"/>
          <p14:tracePt t="119205" x="6013450" y="4740275"/>
          <p14:tracePt t="119222" x="6029325" y="4743450"/>
          <p14:tracePt t="119238" x="6045200" y="4743450"/>
          <p14:tracePt t="119254" x="6057900" y="4743450"/>
          <p14:tracePt t="119271" x="6073775" y="4743450"/>
          <p14:tracePt t="119287" x="6099175" y="4743450"/>
          <p14:tracePt t="119304" x="6111875" y="4743450"/>
          <p14:tracePt t="119321" x="6121400" y="4743450"/>
          <p14:tracePt t="119337" x="6140450" y="4743450"/>
          <p14:tracePt t="119354" x="6149975" y="4743450"/>
          <p14:tracePt t="119371" x="6156325" y="4743450"/>
          <p14:tracePt t="119451" x="6156325" y="4749800"/>
          <p14:tracePt t="119458" x="6156325" y="4752975"/>
          <p14:tracePt t="119472" x="6156325" y="4768850"/>
          <p14:tracePt t="119488" x="6156325" y="4778375"/>
          <p14:tracePt t="119504" x="6156325" y="4784725"/>
          <p14:tracePt t="119808" x="6226175" y="4797425"/>
          <p14:tracePt t="119820" x="6330950" y="4816475"/>
          <p14:tracePt t="119837" x="6572250" y="4851400"/>
          <p14:tracePt t="119854" x="6759575" y="4879975"/>
          <p14:tracePt t="119871" x="6997700" y="4879975"/>
          <p14:tracePt t="119887" x="7159625" y="4879975"/>
          <p14:tracePt t="119904" x="7296150" y="4876800"/>
          <p14:tracePt t="119937" x="7578725" y="4851400"/>
          <p14:tracePt t="119971" x="7759700" y="4835525"/>
          <p14:tracePt t="119987" x="7813675" y="4829175"/>
          <p14:tracePt t="120004" x="7858125" y="4829175"/>
          <p14:tracePt t="120021" x="7889875" y="4829175"/>
          <p14:tracePt t="120037" x="7918450" y="4829175"/>
          <p14:tracePt t="120053" x="7940675" y="4829175"/>
          <p14:tracePt t="120071" x="7988300" y="4822825"/>
          <p14:tracePt t="120087" x="8026400" y="4816475"/>
          <p14:tracePt t="120103" x="8064500" y="4810125"/>
          <p14:tracePt t="120121" x="8112125" y="4803775"/>
          <p14:tracePt t="120137" x="8134350" y="4791075"/>
          <p14:tracePt t="120154" x="8166100" y="4791075"/>
          <p14:tracePt t="120171" x="8207375" y="4784725"/>
          <p14:tracePt t="120187" x="8229600" y="4781550"/>
          <p14:tracePt t="120204" x="8251825" y="4775200"/>
          <p14:tracePt t="120220" x="8312150" y="4775200"/>
          <p14:tracePt t="120237" x="8356600" y="4775200"/>
          <p14:tracePt t="120253" x="8394700" y="4775200"/>
          <p14:tracePt t="120271" x="8420100" y="4775200"/>
          <p14:tracePt t="120287" x="8429625" y="4775200"/>
          <p14:tracePt t="120304" x="8445500" y="4775200"/>
          <p14:tracePt t="120362" x="8432800" y="4775200"/>
          <p14:tracePt t="120370" x="8429625" y="4775200"/>
          <p14:tracePt t="120377" x="8420100" y="4775200"/>
          <p14:tracePt t="120387" x="8401050" y="4775200"/>
          <p14:tracePt t="120404" x="8321675" y="4775200"/>
          <p14:tracePt t="120421" x="8115300" y="4775200"/>
          <p14:tracePt t="120437" x="7940675" y="4756150"/>
          <p14:tracePt t="120454" x="7759700" y="4756150"/>
          <p14:tracePt t="120471" x="7451725" y="4746625"/>
          <p14:tracePt t="120487" x="7235825" y="4746625"/>
          <p14:tracePt t="120504" x="6797675" y="4746625"/>
          <p14:tracePt t="120521" x="6365875" y="4721225"/>
          <p14:tracePt t="120537" x="6013450" y="4721225"/>
          <p14:tracePt t="120554" x="5429250" y="4721225"/>
          <p14:tracePt t="120571" x="5076825" y="4721225"/>
          <p14:tracePt t="120588" x="4702175" y="4721225"/>
          <p14:tracePt t="120604" x="4213225" y="4749800"/>
          <p14:tracePt t="120621" x="3930650" y="4772025"/>
          <p14:tracePt t="120638" x="3638550" y="4791075"/>
          <p14:tracePt t="120655" x="3238500" y="4854575"/>
          <p14:tracePt t="120671" x="2936875" y="4908550"/>
          <p14:tracePt t="120688" x="2717800" y="4965700"/>
          <p14:tracePt t="120705" x="2393950" y="5051425"/>
          <p14:tracePt t="120720" x="2216150" y="5086350"/>
          <p14:tracePt t="120737" x="2054225" y="5133975"/>
          <p14:tracePt t="120755" x="1860550" y="5203825"/>
          <p14:tracePt t="120770" x="1771650" y="5235575"/>
          <p14:tracePt t="120787" x="1704975" y="5264150"/>
          <p14:tracePt t="120805" x="1597025" y="5327650"/>
          <p14:tracePt t="120820" x="1546225" y="5362575"/>
          <p14:tracePt t="120837" x="1508125" y="5381625"/>
          <p14:tracePt t="120854" x="1485900" y="5391150"/>
          <p14:tracePt t="121148" x="1444625" y="5375275"/>
          <p14:tracePt t="121154" x="1374775" y="5346700"/>
          <p14:tracePt t="121161" x="1301750" y="5311775"/>
          <p14:tracePt t="121171" x="1228725" y="5283200"/>
          <p14:tracePt t="121187" x="1108075" y="5251450"/>
          <p14:tracePt t="121204" x="927100" y="5197475"/>
          <p14:tracePt t="121221" x="819150" y="5172075"/>
          <p14:tracePt t="121237" x="746125" y="5159375"/>
          <p14:tracePt t="121254" x="669925" y="5130800"/>
          <p14:tracePt t="121270" x="622300" y="5118100"/>
          <p14:tracePt t="121287" x="587375" y="5111750"/>
          <p14:tracePt t="121304" x="552450" y="5111750"/>
          <p14:tracePt t="121321" x="542925" y="5111750"/>
          <p14:tracePt t="121337" x="530225" y="5111750"/>
          <p14:tracePt t="121354" x="514350" y="5111750"/>
          <p14:tracePt t="121370" x="504825" y="5111750"/>
          <p14:tracePt t="122530" x="523875" y="5111750"/>
          <p14:tracePt t="122537" x="549275" y="5111750"/>
          <p14:tracePt t="122544" x="593725" y="5111750"/>
          <p14:tracePt t="122553" x="619125" y="5111750"/>
          <p14:tracePt t="122570" x="679450" y="5111750"/>
          <p14:tracePt t="122586" x="749300" y="5105400"/>
          <p14:tracePt t="122620" x="838200" y="5092700"/>
          <p14:tracePt t="122654" x="936625" y="5086350"/>
          <p14:tracePt t="122671" x="981075" y="5086350"/>
          <p14:tracePt t="122686" x="1044575" y="5086350"/>
          <p14:tracePt t="122704" x="1082675" y="5095875"/>
          <p14:tracePt t="122721" x="1111250" y="5108575"/>
          <p14:tracePt t="122737" x="1155700" y="5118100"/>
          <p14:tracePt t="122754" x="1190625" y="5124450"/>
          <p14:tracePt t="122770" x="1235075" y="5137150"/>
          <p14:tracePt t="122787" x="1308100" y="5149850"/>
          <p14:tracePt t="122804" x="1362075" y="5156200"/>
          <p14:tracePt t="122821" x="1412875" y="5172075"/>
          <p14:tracePt t="122837" x="1476375" y="5172075"/>
          <p14:tracePt t="122854" x="1504950" y="5172075"/>
          <p14:tracePt t="122871" x="1536700" y="5172075"/>
          <p14:tracePt t="122887" x="1568450" y="5172075"/>
          <p14:tracePt t="122904" x="1597025" y="5172075"/>
          <p14:tracePt t="122920" x="1619250" y="5172075"/>
          <p14:tracePt t="122936" x="1654175" y="5172075"/>
          <p14:tracePt t="122954" x="1666875" y="5175250"/>
          <p14:tracePt t="122971" x="1682750" y="5181600"/>
          <p14:tracePt t="122986" x="1692275" y="5181600"/>
          <p14:tracePt t="123004" x="1692275" y="5184775"/>
          <p14:tracePt t="123037" x="1698625" y="5184775"/>
          <p14:tracePt t="123865" x="1730375" y="5191125"/>
          <p14:tracePt t="123877" x="1790700" y="5197475"/>
          <p14:tracePt t="123887" x="1816100" y="5197475"/>
          <p14:tracePt t="123904" x="1876425" y="5197475"/>
          <p14:tracePt t="123937" x="2032000" y="5194300"/>
          <p14:tracePt t="123971" x="2130425" y="5187950"/>
          <p14:tracePt t="123987" x="2162175" y="5187950"/>
          <p14:tracePt t="124004" x="2178050" y="5187950"/>
          <p14:tracePt t="124021" x="2190750" y="5187950"/>
          <p14:tracePt t="124037" x="2206625" y="5187950"/>
          <p14:tracePt t="124053" x="2216150" y="5187950"/>
          <p14:tracePt t="124071" x="2232025" y="5187950"/>
          <p14:tracePt t="124087" x="2241550" y="5187950"/>
          <p14:tracePt t="124104" x="2244725" y="5187950"/>
          <p14:tracePt t="124141" x="2254250" y="5187950"/>
          <p14:tracePt t="126508" x="2298700" y="5187950"/>
          <p14:tracePt t="126515" x="2368550" y="5187950"/>
          <p14:tracePt t="126522" x="2435225" y="5187950"/>
          <p14:tracePt t="126536" x="2543175" y="5181600"/>
          <p14:tracePt t="126553" x="2628900" y="5165725"/>
          <p14:tracePt t="126571" x="2701925" y="5149850"/>
          <p14:tracePt t="126604" x="2863850" y="5114925"/>
          <p14:tracePt t="126637" x="3032125" y="5105400"/>
          <p14:tracePt t="126653" x="3070225" y="5105400"/>
          <p14:tracePt t="126671" x="3130550" y="5105400"/>
          <p14:tracePt t="126686" x="3175000" y="5105400"/>
          <p14:tracePt t="126704" x="3213100" y="5105400"/>
          <p14:tracePt t="126721" x="3251200" y="5105400"/>
          <p14:tracePt t="126736" x="3295650" y="5099050"/>
          <p14:tracePt t="126753" x="3327400" y="5099050"/>
          <p14:tracePt t="126770" x="3365500" y="5099050"/>
          <p14:tracePt t="126786" x="3394075" y="5099050"/>
          <p14:tracePt t="126803" x="3416300" y="5099050"/>
          <p14:tracePt t="126820" x="3479800" y="5099050"/>
          <p14:tracePt t="126836" x="3524250" y="5099050"/>
          <p14:tracePt t="126853" x="3559175" y="5099050"/>
          <p14:tracePt t="126870" x="3622675" y="5092700"/>
          <p14:tracePt t="126886" x="3676650" y="5086350"/>
          <p14:tracePt t="126903" x="3736975" y="5080000"/>
          <p14:tracePt t="126919" x="3797300" y="5080000"/>
          <p14:tracePt t="126936" x="3911600" y="5073650"/>
          <p14:tracePt t="126954" x="3962400" y="5073650"/>
          <p14:tracePt t="126971" x="4038600" y="5073650"/>
          <p14:tracePt t="126986" x="4070350" y="5073650"/>
          <p14:tracePt t="127004" x="4111625" y="5073650"/>
          <p14:tracePt t="127020" x="4178300" y="5089525"/>
          <p14:tracePt t="127036" x="4241800" y="5102225"/>
          <p14:tracePt t="127053" x="4327525" y="5127625"/>
          <p14:tracePt t="127070" x="4429125" y="5149850"/>
          <p14:tracePt t="127086" x="4492625" y="5162550"/>
          <p14:tracePt t="127104" x="4537075" y="5162550"/>
          <p14:tracePt t="127120" x="4591050" y="5162550"/>
          <p14:tracePt t="127136" x="4613275" y="5162550"/>
          <p14:tracePt t="127153" x="4629150" y="5156200"/>
          <p14:tracePt t="127170" x="4654550" y="5149850"/>
          <p14:tracePt t="127186" x="4676775" y="5149850"/>
          <p14:tracePt t="127203" x="4692650" y="5149850"/>
          <p14:tracePt t="127220" x="4711700" y="5149850"/>
          <p14:tracePt t="127236" x="4721225" y="5149850"/>
          <p14:tracePt t="127254" x="4730750" y="5149850"/>
          <p14:tracePt t="127270" x="4746625" y="5149850"/>
          <p14:tracePt t="127286" x="4752975" y="5149850"/>
          <p14:tracePt t="134067" x="4791075" y="5153025"/>
          <p14:tracePt t="134076" x="4860925" y="5162550"/>
          <p14:tracePt t="134086" x="5035550" y="5191125"/>
          <p14:tracePt t="134119" x="5387975" y="5197475"/>
          <p14:tracePt t="134153" x="5845175" y="5197475"/>
          <p14:tracePt t="134170" x="6026150" y="5207000"/>
          <p14:tracePt t="134186" x="6232525" y="5207000"/>
          <p14:tracePt t="134202" x="6394450" y="5216525"/>
          <p14:tracePt t="134219" x="6546850" y="5235575"/>
          <p14:tracePt t="134235" x="6686550" y="5241925"/>
          <p14:tracePt t="134253" x="6791325" y="5241925"/>
          <p14:tracePt t="134269" x="6873875" y="5241925"/>
          <p14:tracePt t="134286" x="6981825" y="5241925"/>
          <p14:tracePt t="134302" x="7038975" y="5241925"/>
          <p14:tracePt t="134319" x="7092950" y="5238750"/>
          <p14:tracePt t="134335" x="7165975" y="5219700"/>
          <p14:tracePt t="134352" x="7210425" y="5213350"/>
          <p14:tracePt t="134369" x="7239000" y="5213350"/>
          <p14:tracePt t="134386" x="7286625" y="5213350"/>
          <p14:tracePt t="134403" x="7308850" y="5213350"/>
          <p14:tracePt t="134420" x="7337425" y="5213350"/>
          <p14:tracePt t="134437" x="7378700" y="5213350"/>
          <p14:tracePt t="134453" x="7394575" y="5213350"/>
          <p14:tracePt t="134469" x="7416800" y="5213350"/>
          <p14:tracePt t="134486" x="7477125" y="5213350"/>
          <p14:tracePt t="134503" x="7521575" y="5213350"/>
          <p14:tracePt t="134519" x="7566025" y="5213350"/>
          <p14:tracePt t="134536" x="7607300" y="5213350"/>
          <p14:tracePt t="134553" x="7635875" y="5213350"/>
          <p14:tracePt t="134569" x="7658100" y="5213350"/>
          <p14:tracePt t="134586" x="7677150" y="5213350"/>
          <p14:tracePt t="134603" x="7686675" y="5213350"/>
          <p14:tracePt t="134620" x="7702550" y="5213350"/>
          <p14:tracePt t="134950" x="7683500" y="5213350"/>
          <p14:tracePt t="134957" x="7645400" y="5219700"/>
          <p14:tracePt t="134970" x="7540625" y="5226050"/>
          <p14:tracePt t="134986" x="7366000" y="5254625"/>
          <p14:tracePt t="135003" x="7181850" y="5273675"/>
          <p14:tracePt t="135020" x="6851650" y="5321300"/>
          <p14:tracePt t="135057" x="6061075" y="5441950"/>
          <p14:tracePt t="135087" x="5375275" y="5546725"/>
          <p14:tracePt t="135104" x="5016500" y="5607050"/>
          <p14:tracePt t="135120" x="4575175" y="5657850"/>
          <p14:tracePt t="135136" x="4337050" y="5689600"/>
          <p14:tracePt t="135153" x="4070350" y="5699125"/>
          <p14:tracePt t="135170" x="3759200" y="5718175"/>
          <p14:tracePt t="135186" x="3546475" y="5718175"/>
          <p14:tracePt t="135203" x="3362325" y="5718175"/>
          <p14:tracePt t="135219" x="3054350" y="5702300"/>
          <p14:tracePt t="135235" x="2905125" y="5692775"/>
          <p14:tracePt t="135253" x="2740025" y="5664200"/>
          <p14:tracePt t="135269" x="2508250" y="5638800"/>
          <p14:tracePt t="135285" x="2400300" y="5613400"/>
          <p14:tracePt t="135302" x="2270125" y="5568950"/>
          <p14:tracePt t="135319" x="2057400" y="5514975"/>
          <p14:tracePt t="135336" x="1936750" y="5483225"/>
          <p14:tracePt t="135353" x="1781175" y="5445125"/>
          <p14:tracePt t="135370" x="1590675" y="5403850"/>
          <p14:tracePt t="135385" x="1495425" y="5378450"/>
          <p14:tracePt t="135402" x="1387475" y="5362575"/>
          <p14:tracePt t="135419" x="1263650" y="5337175"/>
          <p14:tracePt t="135435" x="1190625" y="5314950"/>
          <p14:tracePt t="135453" x="1136650" y="5314950"/>
          <p14:tracePt t="135469" x="1079500" y="5314950"/>
          <p14:tracePt t="135485" x="1057275" y="5314950"/>
          <p14:tracePt t="135502" x="1028700" y="5314950"/>
          <p14:tracePt t="135520" x="1016000" y="5314950"/>
          <p14:tracePt t="135535" x="1006475" y="5314950"/>
          <p14:tracePt t="135552" x="990600" y="5314950"/>
          <p14:tracePt t="135569" x="981075" y="5314950"/>
          <p14:tracePt t="135618" x="974725" y="5314950"/>
          <p14:tracePt t="135862" x="981075" y="5314950"/>
          <p14:tracePt t="135868" x="993775" y="5314950"/>
          <p14:tracePt t="135875" x="1019175" y="5314950"/>
          <p14:tracePt t="135885" x="1028700" y="5314950"/>
          <p14:tracePt t="135903" x="1092200" y="5314950"/>
          <p14:tracePt t="135919" x="1114425" y="5318125"/>
          <p14:tracePt t="135936" x="1158875" y="5324475"/>
          <p14:tracePt t="135952" x="1181100" y="5330825"/>
          <p14:tracePt t="135970" x="1231900" y="5343525"/>
          <p14:tracePt t="135986" x="1266825" y="5349875"/>
          <p14:tracePt t="136003" x="1330325" y="5368925"/>
          <p14:tracePt t="136019" x="1368425" y="5375275"/>
          <p14:tracePt t="136036" x="1412875" y="5381625"/>
          <p14:tracePt t="136053" x="1460500" y="5381625"/>
          <p14:tracePt t="136069" x="1482725" y="5381625"/>
          <p14:tracePt t="136086" x="1511300" y="5381625"/>
          <p14:tracePt t="136103" x="1539875" y="5381625"/>
          <p14:tracePt t="136119" x="1565275" y="5381625"/>
          <p14:tracePt t="136136" x="1581150" y="5381625"/>
          <p14:tracePt t="136153" x="1622425" y="5394325"/>
          <p14:tracePt t="136169" x="1644650" y="5394325"/>
          <p14:tracePt t="136186" x="1676400" y="5407025"/>
          <p14:tracePt t="136203" x="1695450" y="5407025"/>
          <p14:tracePt t="136219" x="1711325" y="5407025"/>
          <p14:tracePt t="136236" x="1727200" y="5407025"/>
          <p14:tracePt t="136253" x="1752600" y="5407025"/>
          <p14:tracePt t="136269" x="1762125" y="5407025"/>
          <p14:tracePt t="136286" x="1778000" y="5407025"/>
          <p14:tracePt t="136303" x="1793875" y="5407025"/>
          <p14:tracePt t="136319" x="1803400" y="5407025"/>
          <p14:tracePt t="136335" x="1812925" y="5407025"/>
          <p14:tracePt t="136353" x="1822450" y="5407025"/>
          <p14:tracePt t="136432" x="1825625" y="5407025"/>
          <p14:tracePt t="136444" x="1831975" y="5407025"/>
          <p14:tracePt t="136453" x="1838325" y="5407025"/>
          <p14:tracePt t="136468" x="1847850" y="5407025"/>
          <p14:tracePt t="136485" x="1857375" y="5407025"/>
          <p14:tracePt t="137822" x="1879600" y="5410200"/>
          <p14:tracePt t="137829" x="1905000" y="5416550"/>
          <p14:tracePt t="137836" x="1943100" y="5426075"/>
          <p14:tracePt t="137852" x="1997075" y="5432425"/>
          <p14:tracePt t="137869" x="2041525" y="5445125"/>
          <p14:tracePt t="137885" x="2139950" y="5457825"/>
          <p14:tracePt t="137903" x="2178050" y="5473700"/>
          <p14:tracePt t="137935" x="2270125" y="5473700"/>
          <p14:tracePt t="137969" x="2295525" y="5473700"/>
          <p14:tracePt t="137986" x="2314575" y="5473700"/>
          <p14:tracePt t="138002" x="2324100" y="5473700"/>
          <p14:tracePt t="138036" x="2330450" y="5473700"/>
          <p14:tracePt t="138121" x="2333625" y="5473700"/>
          <p14:tracePt t="138136" x="2339975" y="5473700"/>
          <p14:tracePt t="138142" x="2343150" y="5473700"/>
          <p14:tracePt t="138152" x="2349500" y="5473700"/>
          <p14:tracePt t="138169" x="2365375" y="5473700"/>
          <p14:tracePt t="138185" x="2378075" y="5473700"/>
          <p14:tracePt t="138202" x="2387600" y="5473700"/>
          <p14:tracePt t="138218" x="2397125" y="5473700"/>
          <p14:tracePt t="138235" x="2419350" y="5473700"/>
          <p14:tracePt t="138252" x="2428875" y="5473700"/>
          <p14:tracePt t="138269" x="2432050" y="5473700"/>
          <p14:tracePt t="138302" x="2438400" y="5473700"/>
          <p14:tracePt t="138334" x="2441575" y="5473700"/>
          <p14:tracePt t="138670" x="2454275" y="5476875"/>
          <p14:tracePt t="138684" x="2457450" y="5476875"/>
          <p14:tracePt t="138691" x="2457450" y="5483225"/>
          <p14:tracePt t="138702" x="2463800" y="5483225"/>
          <p14:tracePt t="138720" x="2466975" y="5483225"/>
          <p14:tracePt t="138752" x="2486025" y="5486400"/>
          <p14:tracePt t="138785" x="2508250" y="5486400"/>
          <p14:tracePt t="138802" x="2511425" y="5486400"/>
          <p14:tracePt t="138819" x="2511425" y="5492750"/>
          <p14:tracePt t="138835" x="2517775" y="5492750"/>
          <p14:tracePt t="138852" x="2527300" y="5508625"/>
          <p14:tracePt t="138869" x="2536825" y="5511800"/>
          <p14:tracePt t="138885" x="2543175" y="5521325"/>
          <p14:tracePt t="138934" x="2546350" y="5521325"/>
          <p14:tracePt t="138941" x="2546350" y="5527675"/>
          <p14:tracePt t="138962" x="2546350" y="5530850"/>
          <p14:tracePt t="138969" x="2559050" y="5530850"/>
          <p14:tracePt t="138985" x="2562225" y="5537200"/>
          <p14:tracePt t="139002" x="2571750" y="5537200"/>
          <p14:tracePt t="139019" x="2587625" y="5537200"/>
          <p14:tracePt t="139035" x="2597150" y="5537200"/>
          <p14:tracePt t="139052" x="2613025" y="5537200"/>
          <p14:tracePt t="139069" x="2625725" y="5537200"/>
          <p14:tracePt t="139085" x="2641600" y="5537200"/>
          <p14:tracePt t="139102" x="2663825" y="5537200"/>
          <p14:tracePt t="139118" x="2682875" y="5537200"/>
          <p14:tracePt t="139135" x="2714625" y="5543550"/>
          <p14:tracePt t="139152" x="2736850" y="5549900"/>
          <p14:tracePt t="139169" x="2784475" y="5562600"/>
          <p14:tracePt t="139185" x="2806700" y="5562600"/>
          <p14:tracePt t="139202" x="2835275" y="5562600"/>
          <p14:tracePt t="139218" x="2876550" y="5562600"/>
          <p14:tracePt t="139236" x="2905125" y="5562600"/>
          <p14:tracePt t="139252" x="2933700" y="5562600"/>
          <p14:tracePt t="139269" x="2974975" y="5568950"/>
          <p14:tracePt t="139285" x="3006725" y="5568950"/>
          <p14:tracePt t="139302" x="3022600" y="5568950"/>
          <p14:tracePt t="139319" x="3048000" y="5568950"/>
          <p14:tracePt t="139335" x="3063875" y="5568950"/>
          <p14:tracePt t="139352" x="3076575" y="5568950"/>
          <p14:tracePt t="139369" x="3092450" y="5572125"/>
          <p14:tracePt t="139386" x="3108325" y="5578475"/>
          <p14:tracePt t="139402" x="3117850" y="5578475"/>
          <p14:tracePt t="139418" x="3133725" y="5581650"/>
          <p14:tracePt t="139435" x="3146425" y="5588000"/>
          <p14:tracePt t="139453" x="3168650" y="5588000"/>
          <p14:tracePt t="139469" x="3178175" y="5588000"/>
          <p14:tracePt t="139485" x="3187700" y="5588000"/>
          <p14:tracePt t="139503" x="3197225" y="5588000"/>
          <p14:tracePt t="139519" x="3213100" y="5588000"/>
          <p14:tracePt t="139536" x="3219450" y="5588000"/>
          <p14:tracePt t="139552" x="3228975" y="5588000"/>
          <p14:tracePt t="139569" x="3241675" y="5588000"/>
          <p14:tracePt t="139585" x="3257550" y="5588000"/>
          <p14:tracePt t="139602" x="3263900" y="5588000"/>
          <p14:tracePt t="139704" x="3267075" y="5588000"/>
          <p14:tracePt t="139789" x="3273425" y="5588000"/>
          <p14:tracePt t="139803" x="3273425" y="5594350"/>
          <p14:tracePt t="139810" x="3276600" y="5594350"/>
          <p14:tracePt t="140332" x="3286125" y="5594350"/>
          <p14:tracePt t="140338" x="3298825" y="5591175"/>
          <p14:tracePt t="140352" x="3336925" y="5578475"/>
          <p14:tracePt t="140373" x="3384550" y="5565775"/>
          <p14:tracePt t="140385" x="3413125" y="5559425"/>
          <p14:tracePt t="140402" x="3473450" y="5553075"/>
          <p14:tracePt t="140419" x="3505200" y="5553075"/>
          <p14:tracePt t="140452" x="3559175" y="5546725"/>
          <p14:tracePt t="140486" x="3603625" y="5546725"/>
          <p14:tracePt t="140502" x="3651250" y="5546725"/>
          <p14:tracePt t="140519" x="3702050" y="5546725"/>
          <p14:tracePt t="140535" x="3762375" y="5546725"/>
          <p14:tracePt t="140551" x="3848100" y="5546725"/>
          <p14:tracePt t="140569" x="3895725" y="5527675"/>
          <p14:tracePt t="140585" x="3917950" y="5514975"/>
          <p14:tracePt t="140602" x="3959225" y="5502275"/>
          <p14:tracePt t="140618" x="3968750" y="5502275"/>
          <p14:tracePt t="140635" x="3978275" y="5502275"/>
          <p14:tracePt t="140652" x="4003675" y="5499100"/>
          <p14:tracePt t="140669" x="4013200" y="5499100"/>
          <p14:tracePt t="140685" x="4025900" y="5499100"/>
          <p14:tracePt t="140702" x="4038600" y="5499100"/>
          <p14:tracePt t="140719" x="4044950" y="5499100"/>
          <p14:tracePt t="140735" x="4054475" y="5499100"/>
          <p14:tracePt t="140768" x="4064000" y="5499100"/>
          <p14:tracePt t="140786" x="4073525" y="5499100"/>
          <p14:tracePt t="140801" x="4089400" y="5499100"/>
          <p14:tracePt t="140819" x="4102100" y="5499100"/>
          <p14:tracePt t="140836" x="4114800" y="5499100"/>
          <p14:tracePt t="140923" x="4117975" y="5499100"/>
          <p14:tracePt t="140930" x="4124325" y="5499100"/>
          <p14:tracePt t="140973" x="4127500" y="5499100"/>
          <p14:tracePt t="142235" x="4159250" y="5508625"/>
          <p14:tracePt t="142242" x="4206875" y="5514975"/>
          <p14:tracePt t="142252" x="4235450" y="5521325"/>
          <p14:tracePt t="142269" x="4356100" y="5537200"/>
          <p14:tracePt t="142285" x="4457700" y="5537200"/>
          <p14:tracePt t="142302" x="4562475" y="5537200"/>
          <p14:tracePt t="142335" x="4851400" y="5537200"/>
          <p14:tracePt t="142369" x="5118100" y="5537200"/>
          <p14:tracePt t="142385" x="5200650" y="5543550"/>
          <p14:tracePt t="142402" x="5276850" y="5565775"/>
          <p14:tracePt t="142419" x="5387975" y="5581650"/>
          <p14:tracePt t="142435" x="5432425" y="5588000"/>
          <p14:tracePt t="142451" x="5476875" y="5594350"/>
          <p14:tracePt t="142469" x="5546725" y="5594350"/>
          <p14:tracePt t="142486" x="5607050" y="5600700"/>
          <p14:tracePt t="142502" x="5667375" y="5607050"/>
          <p14:tracePt t="142519" x="5740400" y="5619750"/>
          <p14:tracePt t="142535" x="5784850" y="5635625"/>
          <p14:tracePt t="142552" x="5807075" y="5635625"/>
          <p14:tracePt t="142569" x="5829300" y="5635625"/>
          <p14:tracePt t="142585" x="5848350" y="5635625"/>
          <p14:tracePt t="142602" x="5864225" y="5635625"/>
          <p14:tracePt t="142618" x="5880100" y="5635625"/>
          <p14:tracePt t="142635" x="5895975" y="5635625"/>
          <p14:tracePt t="142651" x="5905500" y="5635625"/>
          <p14:tracePt t="142669" x="5918200" y="5635625"/>
          <p14:tracePt t="142685" x="5927725" y="5635625"/>
          <p14:tracePt t="142702" x="5940425" y="5635625"/>
          <p14:tracePt t="143553" x="5975350" y="5641975"/>
          <p14:tracePt t="143560" x="6022975" y="5648325"/>
          <p14:tracePt t="143568" x="6061075" y="5657850"/>
          <p14:tracePt t="143585" x="6130925" y="5657850"/>
          <p14:tracePt t="143602" x="6235700" y="5657850"/>
          <p14:tracePt t="143618" x="6353175" y="5651500"/>
          <p14:tracePt t="143635" x="6489700" y="5641975"/>
          <p14:tracePt t="143668" x="6800850" y="5641975"/>
          <p14:tracePt t="143703" x="7054850" y="5641975"/>
          <p14:tracePt t="143719" x="7150100" y="5641975"/>
          <p14:tracePt t="143735" x="7251700" y="5641975"/>
          <p14:tracePt t="143753" x="7391400" y="5641975"/>
          <p14:tracePt t="143769" x="7473950" y="5641975"/>
          <p14:tracePt t="143786" x="7556500" y="5641975"/>
          <p14:tracePt t="143803" x="7683500" y="5641975"/>
          <p14:tracePt t="143819" x="7727950" y="5641975"/>
          <p14:tracePt t="143836" x="7772400" y="5641975"/>
          <p14:tracePt t="143851" x="7820025" y="5641975"/>
          <p14:tracePt t="143868" x="7842250" y="5638800"/>
          <p14:tracePt t="143885" x="7880350" y="5638800"/>
          <p14:tracePt t="143902" x="7940675" y="5638800"/>
          <p14:tracePt t="143918" x="7978775" y="5638800"/>
          <p14:tracePt t="143935" x="8013700" y="5638800"/>
          <p14:tracePt t="143952" x="8054975" y="5638800"/>
          <p14:tracePt t="143968" x="8064500" y="5638800"/>
          <p14:tracePt t="143985" x="8077200" y="5645150"/>
          <p14:tracePt t="144001" x="8080375" y="5645150"/>
          <p14:tracePt t="144018" x="8080375" y="5651500"/>
          <p14:tracePt t="144035" x="8086725" y="5654675"/>
          <p14:tracePt t="144051" x="8086725" y="5664200"/>
          <p14:tracePt t="144068" x="8089900" y="5664200"/>
          <p14:tracePt t="144153" x="8099425" y="5664200"/>
          <p14:tracePt t="144451" x="8086725" y="5664200"/>
          <p14:tracePt t="144458" x="8061325" y="5664200"/>
          <p14:tracePt t="144468" x="8032750" y="5664200"/>
          <p14:tracePt t="144485" x="7912100" y="5664200"/>
          <p14:tracePt t="144502" x="7661275" y="5657850"/>
          <p14:tracePt t="144518" x="7410450" y="5657850"/>
          <p14:tracePt t="144535" x="7185025" y="5657850"/>
          <p14:tracePt t="144568" x="6588125" y="5734050"/>
          <p14:tracePt t="144602" x="5969000" y="5822950"/>
          <p14:tracePt t="144620" x="5740400" y="5842000"/>
          <p14:tracePt t="144636" x="5410200" y="5851525"/>
          <p14:tracePt t="144652" x="5216525" y="5851525"/>
          <p14:tracePt t="144669" x="5057775" y="5851525"/>
          <p14:tracePt t="144686" x="4826000" y="5826125"/>
          <p14:tracePt t="144706" x="4708525" y="5810250"/>
          <p14:tracePt t="144718" x="4575175" y="5765800"/>
          <p14:tracePt t="144735" x="4375150" y="5730875"/>
          <p14:tracePt t="144751" x="4267200" y="5705475"/>
          <p14:tracePt t="144768" x="4159250" y="5689600"/>
          <p14:tracePt t="144785" x="3981450" y="5664200"/>
          <p14:tracePt t="144802" x="3889375" y="5654675"/>
          <p14:tracePt t="144818" x="3803650" y="5648325"/>
          <p14:tracePt t="144835" x="3673475" y="5641975"/>
          <p14:tracePt t="144851" x="3568700" y="5632450"/>
          <p14:tracePt t="144868" x="3463925" y="5626100"/>
          <p14:tracePt t="144885" x="3298825" y="5610225"/>
          <p14:tracePt t="144902" x="3168650" y="5600700"/>
          <p14:tracePt t="144918" x="3041650" y="5591175"/>
          <p14:tracePt t="144935" x="2901950" y="5584825"/>
          <p14:tracePt t="144951" x="2784475" y="5584825"/>
          <p14:tracePt t="144968" x="2682875" y="5584825"/>
          <p14:tracePt t="144985" x="2565400" y="5584825"/>
          <p14:tracePt t="145001" x="2514600" y="5584825"/>
          <p14:tracePt t="145018" x="2444750" y="5584825"/>
          <p14:tracePt t="145035" x="2349500" y="5584825"/>
          <p14:tracePt t="145051" x="2314575" y="5584825"/>
          <p14:tracePt t="145068" x="2276475" y="5584825"/>
          <p14:tracePt t="145085" x="2235200" y="5584825"/>
          <p14:tracePt t="145101" x="2212975" y="5584825"/>
          <p14:tracePt t="145118" x="2184400" y="5591175"/>
          <p14:tracePt t="145135" x="2149475" y="5597525"/>
          <p14:tracePt t="145151" x="2120900" y="5610225"/>
          <p14:tracePt t="145168" x="2095500" y="5622925"/>
          <p14:tracePt t="145185" x="2054225" y="5638800"/>
          <p14:tracePt t="145201" x="2032000" y="5651500"/>
          <p14:tracePt t="145218" x="2006600" y="5664200"/>
          <p14:tracePt t="145235" x="1987550" y="5680075"/>
          <p14:tracePt t="145252" x="1974850" y="5689600"/>
          <p14:tracePt t="145268" x="1965325" y="5699125"/>
          <p14:tracePt t="145285" x="1946275" y="5708650"/>
          <p14:tracePt t="145301" x="1936750" y="5708650"/>
          <p14:tracePt t="145318" x="1927225" y="5708650"/>
          <p14:tracePt t="145336" x="1908175" y="5715000"/>
          <p14:tracePt t="145377" x="1908175" y="5721350"/>
          <p14:tracePt t="145392" x="1908175" y="5730875"/>
          <p14:tracePt t="145405" x="1908175" y="5734050"/>
          <p14:tracePt t="145420" x="1914525" y="5740400"/>
          <p14:tracePt t="145435" x="1930400" y="5746750"/>
          <p14:tracePt t="145452" x="1974850" y="5753100"/>
          <p14:tracePt t="145468" x="2025650" y="5753100"/>
          <p14:tracePt t="145485" x="2101850" y="5759450"/>
          <p14:tracePt t="145502" x="2155825" y="5759450"/>
          <p14:tracePt t="145518" x="2244725" y="5759450"/>
          <p14:tracePt t="145535" x="2352675" y="5759450"/>
          <p14:tracePt t="145552" x="2413000" y="5759450"/>
          <p14:tracePt t="145568" x="2473325" y="5759450"/>
          <p14:tracePt t="145585" x="2565400" y="5759450"/>
          <p14:tracePt t="145601" x="2647950" y="5759450"/>
          <p14:tracePt t="145618" x="2720975" y="5759450"/>
          <p14:tracePt t="145634" x="2806700" y="5756275"/>
          <p14:tracePt t="145651" x="2844800" y="5749925"/>
          <p14:tracePt t="145668" x="2905125" y="5743575"/>
          <p14:tracePt t="145684" x="2990850" y="5737225"/>
          <p14:tracePt t="145702" x="3054350" y="5727700"/>
          <p14:tracePt t="145718" x="3114675" y="5727700"/>
          <p14:tracePt t="145734" x="3184525" y="5727700"/>
          <p14:tracePt t="145751" x="3216275" y="5727700"/>
          <p14:tracePt t="145768" x="3244850" y="5727700"/>
          <p14:tracePt t="145785" x="3286125" y="5727700"/>
          <p14:tracePt t="145801" x="3321050" y="5727700"/>
          <p14:tracePt t="145818" x="3349625" y="5727700"/>
          <p14:tracePt t="145834" x="3406775" y="5727700"/>
          <p14:tracePt t="145852" x="3429000" y="5730875"/>
          <p14:tracePt t="145869" x="3467100" y="5730875"/>
          <p14:tracePt t="145885" x="3476625" y="5730875"/>
          <p14:tracePt t="145901" x="3489325" y="5730875"/>
          <p14:tracePt t="145917" x="3502025" y="5730875"/>
          <p14:tracePt t="145935" x="3517900" y="5737225"/>
          <p14:tracePt t="145951" x="3521075" y="5737225"/>
          <p14:tracePt t="147067" x="3521075" y="5740400"/>
          <p14:tracePt t="147074" x="3521075" y="5746750"/>
          <p14:tracePt t="147084" x="3521075" y="5749925"/>
          <p14:tracePt t="147102" x="3521075" y="5772150"/>
          <p14:tracePt t="147118" x="3521075" y="5781675"/>
          <p14:tracePt t="147138" x="3521075" y="5794375"/>
          <p14:tracePt t="147152" x="3521075" y="5822950"/>
          <p14:tracePt t="147185" x="3521075" y="5927725"/>
          <p14:tracePt t="147217" x="3521075" y="6083300"/>
          <p14:tracePt t="147235" x="3521075" y="6111875"/>
          <p14:tracePt t="147252" x="3533775" y="6127750"/>
          <p14:tracePt t="147268" x="3556000" y="6127750"/>
          <p14:tracePt t="147285" x="3575050" y="6127750"/>
          <p14:tracePt t="147302" x="3609975" y="6127750"/>
          <p14:tracePt t="147318" x="3632200" y="6127750"/>
          <p14:tracePt t="148179" x="3657600" y="6124575"/>
          <p14:tracePt t="148186" x="3686175" y="6118225"/>
          <p14:tracePt t="148201" x="3749675" y="6096000"/>
          <p14:tracePt t="148218" x="3825875" y="6083300"/>
          <p14:tracePt t="148236" x="3902075" y="6038850"/>
          <p14:tracePt t="148251" x="3940175" y="6026150"/>
          <p14:tracePt t="148268" x="3956050" y="6016625"/>
          <p14:tracePt t="148301" x="3978275" y="6010275"/>
          <p14:tracePt t="148335" x="3981450" y="6010275"/>
          <p14:tracePt t="148651" x="3981450" y="6007100"/>
          <p14:tracePt t="148659" x="3975100" y="5994400"/>
          <p14:tracePt t="148669" x="3968750" y="5984875"/>
          <p14:tracePt t="148685" x="3965575" y="5956300"/>
          <p14:tracePt t="148701" x="3965575" y="5946775"/>
          <p14:tracePt t="148717" x="3965575" y="5943600"/>
          <p14:tracePt t="148786" x="3959225" y="5943600"/>
          <p14:tracePt t="150096" x="3987800" y="5937250"/>
          <p14:tracePt t="150104" x="4035425" y="5937250"/>
          <p14:tracePt t="150117" x="4114800" y="5937250"/>
          <p14:tracePt t="150134" x="4241800" y="5937250"/>
          <p14:tracePt t="150151" x="4391025" y="5927725"/>
          <p14:tracePt t="150168" x="4632325" y="5927725"/>
          <p14:tracePt t="150184" x="4813300" y="5927725"/>
          <p14:tracePt t="150217" x="5213350" y="5927725"/>
          <p14:tracePt t="150251" x="5448300" y="5943600"/>
          <p14:tracePt t="150253" x="5483225" y="5943600"/>
          <p14:tracePt t="150268" x="5527675" y="5943600"/>
          <p14:tracePt t="150284" x="5584825" y="5943600"/>
          <p14:tracePt t="150300" x="5629275" y="5943600"/>
          <p14:tracePt t="150317" x="5692775" y="5924550"/>
          <p14:tracePt t="150334" x="5737225" y="5924550"/>
          <p14:tracePt t="150351" x="5768975" y="5918200"/>
          <p14:tracePt t="150367" x="5816600" y="5915025"/>
          <p14:tracePt t="150384" x="5838825" y="5908675"/>
          <p14:tracePt t="150401" x="5867400" y="5902325"/>
          <p14:tracePt t="150418" x="5908675" y="5902325"/>
          <p14:tracePt t="150434" x="5937250" y="5902325"/>
          <p14:tracePt t="150451" x="5975350" y="5902325"/>
          <p14:tracePt t="150467" x="6013450" y="5902325"/>
          <p14:tracePt t="150485" x="6051550" y="5902325"/>
          <p14:tracePt t="150501" x="6070600" y="5902325"/>
          <p14:tracePt t="151822" x="6115050" y="5895975"/>
          <p14:tracePt t="151829" x="6172200" y="5886450"/>
          <p14:tracePt t="151836" x="6210300" y="5880100"/>
          <p14:tracePt t="151867" x="6413500" y="5845175"/>
          <p14:tracePt t="151900" x="6708775" y="5803900"/>
          <p14:tracePt t="151917" x="6826250" y="5794375"/>
          <p14:tracePt t="151934" x="6950075" y="5794375"/>
          <p14:tracePt t="151951" x="7092950" y="5788025"/>
          <p14:tracePt t="151967" x="7153275" y="5788025"/>
          <p14:tracePt t="151984" x="7213600" y="5788025"/>
          <p14:tracePt t="152001" x="7299325" y="5781675"/>
          <p14:tracePt t="152017" x="7359650" y="5781675"/>
          <p14:tracePt t="152035" x="7439025" y="5781675"/>
          <p14:tracePt t="152051" x="7480300" y="5781675"/>
          <p14:tracePt t="152067" x="7518400" y="5781675"/>
          <p14:tracePt t="152084" x="7553325" y="5781675"/>
          <p14:tracePt t="152101" x="7600950" y="5781675"/>
          <p14:tracePt t="152117" x="7623175" y="5781675"/>
          <p14:tracePt t="152135" x="7651750" y="5781675"/>
          <p14:tracePt t="152151" x="7667625" y="5781675"/>
          <p14:tracePt t="152167" x="7677150" y="5781675"/>
          <p14:tracePt t="152184" x="7696200" y="5781675"/>
          <p14:tracePt t="152201" x="7718425" y="5781675"/>
          <p14:tracePt t="152217" x="7727950" y="5781675"/>
          <p14:tracePt t="152235" x="7747000" y="5781675"/>
          <p14:tracePt t="152251" x="7756525" y="5781675"/>
          <p14:tracePt t="152267" x="7762875" y="5781675"/>
          <p14:tracePt t="152357" x="7766050" y="5781675"/>
          <p14:tracePt t="152371" x="7772400" y="5781675"/>
          <p14:tracePt t="152713" x="7820025" y="5765800"/>
          <p14:tracePt t="152720" x="7877175" y="5759450"/>
          <p14:tracePt t="152734" x="7962900" y="5743575"/>
          <p14:tracePt t="152751" x="8048625" y="5727700"/>
          <p14:tracePt t="152767" x="8131175" y="5721350"/>
          <p14:tracePt t="152769" x="8159750" y="5711825"/>
          <p14:tracePt t="152784" x="8220075" y="5705475"/>
          <p14:tracePt t="152817" x="8312150" y="5705475"/>
          <p14:tracePt t="152851" x="8359775" y="5705475"/>
          <p14:tracePt t="152867" x="8369300" y="5705475"/>
          <p14:tracePt t="152885" x="8378825" y="5705475"/>
          <p14:tracePt t="152917" x="8382000" y="5705475"/>
          <p14:tracePt t="152934" x="8388350" y="5705475"/>
          <p14:tracePt t="152984" x="8391525" y="5705475"/>
          <p14:tracePt t="153005" x="8397875" y="5705475"/>
          <p14:tracePt t="153811" x="8353425" y="5699125"/>
          <p14:tracePt t="153818" x="8296275" y="5689600"/>
          <p14:tracePt t="153834" x="8178800" y="5689600"/>
          <p14:tracePt t="153851" x="8077200" y="5689600"/>
          <p14:tracePt t="153868" x="7937500" y="5689600"/>
          <p14:tracePt t="153901" x="7737475" y="5695950"/>
          <p14:tracePt t="153935" x="7559675" y="5695950"/>
          <p14:tracePt t="153951" x="7499350" y="5695950"/>
          <p14:tracePt t="153967" x="7413625" y="5692775"/>
          <p14:tracePt t="153984" x="7350125" y="5676900"/>
          <p14:tracePt t="154001" x="7283450" y="5654675"/>
          <p14:tracePt t="154017" x="7194550" y="5635625"/>
          <p14:tracePt t="154034" x="7150100" y="5622925"/>
          <p14:tracePt t="154050" x="7102475" y="5610225"/>
          <p14:tracePt t="154067" x="7038975" y="5584825"/>
          <p14:tracePt t="154084" x="7000875" y="5565775"/>
          <p14:tracePt t="154100" x="6956425" y="5546725"/>
          <p14:tracePt t="154117" x="6889750" y="5511800"/>
          <p14:tracePt t="154134" x="6845300" y="5499100"/>
          <p14:tracePt t="154151" x="6807200" y="5486400"/>
          <p14:tracePt t="154167" x="6743700" y="5461000"/>
          <p14:tracePt t="154184" x="6683375" y="5448300"/>
          <p14:tracePt t="154201" x="6619875" y="5435600"/>
          <p14:tracePt t="154217" x="6499225" y="5426075"/>
          <p14:tracePt t="154234" x="6429375" y="5426075"/>
          <p14:tracePt t="154251" x="6337300" y="5426075"/>
          <p14:tracePt t="154268" x="6175375" y="5426075"/>
          <p14:tracePt t="154284" x="6070600" y="5426075"/>
          <p14:tracePt t="154300" x="5956300" y="5426075"/>
          <p14:tracePt t="154302" x="5873750" y="5432425"/>
          <p14:tracePt t="154318" x="5734050" y="5448300"/>
          <p14:tracePt t="154334" x="5616575" y="5467350"/>
          <p14:tracePt t="154351" x="5416550" y="5502275"/>
          <p14:tracePt t="154367" x="5299075" y="5518150"/>
          <p14:tracePt t="154384" x="5203825" y="5534025"/>
          <p14:tracePt t="154401" x="5067300" y="5575300"/>
          <p14:tracePt t="154417" x="4981575" y="5591175"/>
          <p14:tracePt t="154435" x="4918075" y="5603875"/>
          <p14:tracePt t="154451" x="4851400" y="5622925"/>
          <p14:tracePt t="154467" x="4819650" y="5635625"/>
          <p14:tracePt t="154484" x="4803775" y="5645150"/>
          <p14:tracePt t="154500" x="4794250" y="5654675"/>
          <p14:tracePt t="154517" x="4772025" y="5670550"/>
          <p14:tracePt t="154534" x="4768850" y="5680075"/>
          <p14:tracePt t="154551" x="4768850" y="5702300"/>
          <p14:tracePt t="154567" x="4768850" y="5711825"/>
          <p14:tracePt t="154584" x="4791075" y="5721350"/>
          <p14:tracePt t="154602" x="4851400" y="5768975"/>
          <p14:tracePt t="154617" x="4889500" y="5794375"/>
          <p14:tracePt t="154634" x="4956175" y="5829300"/>
          <p14:tracePt t="154650" x="5070475" y="5867400"/>
          <p14:tracePt t="154667" x="5203825" y="5911850"/>
          <p14:tracePt t="154684" x="5334000" y="5946775"/>
          <p14:tracePt t="154701" x="5470525" y="5988050"/>
          <p14:tracePt t="154717" x="5578475" y="6013450"/>
          <p14:tracePt t="154734" x="5686425" y="6029325"/>
          <p14:tracePt t="154750" x="5816600" y="6045200"/>
          <p14:tracePt t="154767" x="5886450" y="6045200"/>
          <p14:tracePt t="154784" x="6000750" y="6045200"/>
          <p14:tracePt t="154801" x="6140450" y="6045200"/>
          <p14:tracePt t="154817" x="6203950" y="6032500"/>
          <p14:tracePt t="154834" x="6248400" y="6019800"/>
          <p14:tracePt t="154851" x="6296025" y="6003925"/>
          <p14:tracePt t="154867" x="6337300" y="5981700"/>
          <p14:tracePt t="154884" x="6375400" y="5956300"/>
          <p14:tracePt t="154901" x="6410325" y="5915025"/>
          <p14:tracePt t="154918" x="6435725" y="5889625"/>
          <p14:tracePt t="154935" x="6448425" y="5851525"/>
          <p14:tracePt t="154951" x="6454775" y="5788025"/>
          <p14:tracePt t="154967" x="6445250" y="5749925"/>
          <p14:tracePt t="154987" x="6407150" y="5692775"/>
          <p14:tracePt t="155000" x="6381750" y="5673725"/>
          <p14:tracePt t="155017" x="6353175" y="5654675"/>
          <p14:tracePt t="155033" x="6327775" y="5645150"/>
          <p14:tracePt t="155050" x="6264275" y="5626100"/>
          <p14:tracePt t="155067" x="6200775" y="5610225"/>
          <p14:tracePt t="155084" x="6140450" y="5610225"/>
          <p14:tracePt t="155100" x="6076950" y="5610225"/>
          <p14:tracePt t="155117" x="6038850" y="5613400"/>
          <p14:tracePt t="155134" x="6016625" y="5626100"/>
          <p14:tracePt t="155150" x="5975350" y="5632450"/>
          <p14:tracePt t="155167" x="5946775" y="5638800"/>
          <p14:tracePt t="155184" x="5915025" y="5638800"/>
          <p14:tracePt t="155200" x="5861050" y="5638800"/>
          <p14:tracePt t="155217" x="5832475" y="5638800"/>
          <p14:tracePt t="155234" x="5794375" y="5629275"/>
          <p14:tracePt t="155251" x="5737225" y="5610225"/>
          <p14:tracePt t="155268" x="5699125" y="5591175"/>
          <p14:tracePt t="155286" x="5610225" y="5578475"/>
          <p14:tracePt t="155301" x="5568950" y="5578475"/>
          <p14:tracePt t="155317" x="5524500" y="5578475"/>
          <p14:tracePt t="155334" x="5495925" y="5578475"/>
          <p14:tracePt t="155351" x="5473700" y="5578475"/>
          <p14:tracePt t="155367" x="5464175" y="5578475"/>
          <p14:tracePt t="155384" x="5454650" y="5578475"/>
          <p14:tracePt t="155400" x="5441950" y="5600700"/>
          <p14:tracePt t="155417" x="5441950" y="5610225"/>
          <p14:tracePt t="155434" x="5441950" y="5629275"/>
          <p14:tracePt t="155450" x="5464175" y="5673725"/>
          <p14:tracePt t="155467" x="5476875" y="5695950"/>
          <p14:tracePt t="155484" x="5489575" y="5727700"/>
          <p14:tracePt t="155500" x="5511800" y="5762625"/>
          <p14:tracePt t="155517" x="5521325" y="5778500"/>
          <p14:tracePt t="155533" x="5530850" y="5788025"/>
          <p14:tracePt t="155551" x="5546725" y="5803900"/>
          <p14:tracePt t="155568" x="5562600" y="5807075"/>
          <p14:tracePt t="155585" x="5575300" y="5807075"/>
          <p14:tracePt t="155600" x="5581650" y="5807075"/>
          <p14:tracePt t="155617" x="5591175" y="5807075"/>
          <p14:tracePt t="155633" x="5597525" y="5807075"/>
          <p14:tracePt t="155651" x="5616575" y="5807075"/>
          <p14:tracePt t="155667" x="5632450" y="5807075"/>
          <p14:tracePt t="155684" x="5680075" y="5797550"/>
          <p14:tracePt t="155701" x="5867400" y="5772150"/>
          <p14:tracePt t="155717" x="6099175" y="5762625"/>
          <p14:tracePt t="155733" x="6473825" y="5762625"/>
          <p14:tracePt t="155751" x="7229475" y="5734050"/>
          <p14:tracePt t="155768" x="7721600" y="5734050"/>
          <p14:tracePt t="155785" x="8328025" y="5734050"/>
          <p14:tracePt t="155801" x="8680450" y="5734050"/>
          <p14:tracePt t="155818" x="8997950" y="5753100"/>
          <p14:tracePt t="156183" x="9134475" y="5546725"/>
          <p14:tracePt t="156190" x="9109075" y="5546725"/>
          <p14:tracePt t="156200" x="9090025" y="5546725"/>
          <p14:tracePt t="156233" x="9032875" y="5546725"/>
          <p14:tracePt t="156266" x="9007475" y="5546725"/>
          <p14:tracePt t="156283" x="8994775" y="5546725"/>
          <p14:tracePt t="156300" x="8985250" y="5546725"/>
          <p14:tracePt t="156316" x="8975725" y="5546725"/>
          <p14:tracePt t="156333" x="8953500" y="5546725"/>
          <p14:tracePt t="156350" x="8943975" y="5546725"/>
          <p14:tracePt t="156367" x="8934450" y="5546725"/>
          <p14:tracePt t="156383" x="8902700" y="5546725"/>
          <p14:tracePt t="156400" x="8880475" y="5546725"/>
          <p14:tracePt t="156416" x="8832850" y="5537200"/>
          <p14:tracePt t="156433" x="8801100" y="5530850"/>
          <p14:tracePt t="156450" x="8772525" y="5530850"/>
          <p14:tracePt t="156466" x="8750300" y="5530850"/>
          <p14:tracePt t="156484" x="8721725" y="5530850"/>
          <p14:tracePt t="156501" x="8702675" y="5530850"/>
          <p14:tracePt t="156518" x="8670925" y="5534025"/>
          <p14:tracePt t="156535" x="8636000" y="5559425"/>
          <p14:tracePt t="156550" x="8604250" y="5572125"/>
          <p14:tracePt t="156567" x="8582025" y="5594350"/>
          <p14:tracePt t="156583" x="8537575" y="5638800"/>
          <p14:tracePt t="156600" x="8524875" y="5664200"/>
          <p14:tracePt t="156616" x="8512175" y="5686425"/>
          <p14:tracePt t="156634" x="8499475" y="5708650"/>
          <p14:tracePt t="156650" x="8483600" y="5718175"/>
          <p14:tracePt t="156667" x="8464550" y="5740400"/>
          <p14:tracePt t="156684" x="8445500" y="5756275"/>
          <p14:tracePt t="156700" x="8429625" y="5765800"/>
          <p14:tracePt t="156717" x="8420100" y="5775325"/>
          <p14:tracePt t="156733" x="8410575" y="5791200"/>
          <p14:tracePt t="157503" x="8347075" y="5784850"/>
          <p14:tracePt t="157510" x="8277225" y="5778500"/>
          <p14:tracePt t="157517" x="8194675" y="5749925"/>
          <p14:tracePt t="157534" x="8054975" y="5734050"/>
          <p14:tracePt t="157550" x="7902575" y="5715000"/>
          <p14:tracePt t="157567" x="7670800" y="5689600"/>
          <p14:tracePt t="157583" x="7572375" y="5664200"/>
          <p14:tracePt t="157616" x="7464425" y="5664200"/>
          <p14:tracePt t="157650" x="7439025" y="5670550"/>
          <p14:tracePt t="157667" x="7439025" y="5686425"/>
          <p14:tracePt t="157683" x="7439025" y="5695950"/>
          <p14:tracePt t="157700" x="7439025" y="5705475"/>
          <p14:tracePt t="157716" x="7439025" y="5724525"/>
          <p14:tracePt t="157750" x="7423150" y="5724525"/>
          <p14:tracePt t="157767" x="7346950" y="5708650"/>
          <p14:tracePt t="157783" x="7248525" y="5673725"/>
          <p14:tracePt t="157800" x="7127875" y="5622925"/>
          <p14:tracePt t="157817" x="6858000" y="5546725"/>
          <p14:tracePt t="157834" x="6692900" y="5502275"/>
          <p14:tracePt t="157852" x="6435725" y="5457825"/>
          <p14:tracePt t="157868" x="6321425" y="5457825"/>
          <p14:tracePt t="157884" x="6226175" y="5461000"/>
          <p14:tracePt t="157900" x="6140450" y="5476875"/>
          <p14:tracePt t="157917" x="6029325" y="5505450"/>
          <p14:tracePt t="157934" x="5991225" y="5524500"/>
          <p14:tracePt t="157951" x="5934075" y="5543550"/>
          <p14:tracePt t="157966" x="5902325" y="5556250"/>
          <p14:tracePt t="157983" x="5880100" y="5568950"/>
          <p14:tracePt t="158000" x="5842000" y="5588000"/>
          <p14:tracePt t="158017" x="5807075" y="5603875"/>
          <p14:tracePt t="158033" x="5781675" y="5616575"/>
          <p14:tracePt t="158050" x="5772150" y="5619750"/>
          <p14:tracePt t="158067" x="5756275" y="5629275"/>
          <p14:tracePt t="158083" x="5734050" y="5648325"/>
          <p14:tracePt t="158101" x="5692775" y="5664200"/>
          <p14:tracePt t="158117" x="5645150" y="5676900"/>
          <p14:tracePt t="158133" x="5607050" y="5689600"/>
          <p14:tracePt t="158151" x="5572125" y="5715000"/>
          <p14:tracePt t="158166" x="5549900" y="5724525"/>
          <p14:tracePt t="158183" x="5540375" y="5734050"/>
          <p14:tracePt t="158201" x="5524500" y="5756275"/>
          <p14:tracePt t="158217" x="5514975" y="5756275"/>
          <p14:tracePt t="158234" x="5502275" y="5756275"/>
          <p14:tracePt t="158251" x="5502275" y="5759450"/>
          <p14:tracePt t="158266" x="5502275" y="5768975"/>
          <p14:tracePt t="158283" x="5502275" y="5778500"/>
          <p14:tracePt t="158301" x="5514975" y="5794375"/>
          <p14:tracePt t="158316" x="5530850" y="5803900"/>
          <p14:tracePt t="158333" x="5556250" y="5816600"/>
          <p14:tracePt t="158350" x="5603875" y="5829300"/>
          <p14:tracePt t="158367" x="5648325" y="5835650"/>
          <p14:tracePt t="158385" x="5670550" y="5835650"/>
          <p14:tracePt t="158400" x="5724525" y="5842000"/>
          <p14:tracePt t="158416" x="5762625" y="5842000"/>
          <p14:tracePt t="158434" x="5813425" y="5842000"/>
          <p14:tracePt t="158450" x="5899150" y="5842000"/>
          <p14:tracePt t="158467" x="5959475" y="5842000"/>
          <p14:tracePt t="158483" x="5997575" y="5842000"/>
          <p14:tracePt t="158500" x="6026150" y="5838825"/>
          <p14:tracePt t="158516" x="6035675" y="5829300"/>
          <p14:tracePt t="158533" x="6038850" y="5819775"/>
          <p14:tracePt t="158551" x="6038850" y="5807075"/>
          <p14:tracePt t="158568" x="6038850" y="5797550"/>
          <p14:tracePt t="158584" x="6038850" y="5788025"/>
          <p14:tracePt t="158600" x="6022975" y="5772150"/>
          <p14:tracePt t="158616" x="6000750" y="5756275"/>
          <p14:tracePt t="158633" x="5978525" y="5743575"/>
          <p14:tracePt t="158650" x="5927725" y="5724525"/>
          <p14:tracePt t="158666" x="5899150" y="5715000"/>
          <p14:tracePt t="158683" x="5854700" y="5708650"/>
          <p14:tracePt t="158700" x="5810250" y="5695950"/>
          <p14:tracePt t="158716" x="5781675" y="5689600"/>
          <p14:tracePt t="158733" x="5753100" y="5683250"/>
          <p14:tracePt t="158750" x="5718175" y="5683250"/>
          <p14:tracePt t="158766" x="5689600" y="5676900"/>
          <p14:tracePt t="158783" x="5667375" y="5676900"/>
          <p14:tracePt t="158800" x="5626100" y="5676900"/>
          <p14:tracePt t="158816" x="5603875" y="5676900"/>
          <p14:tracePt t="158833" x="5588000" y="5676900"/>
          <p14:tracePt t="158851" x="5575300" y="5676900"/>
          <p14:tracePt t="158867" x="5565775" y="5676900"/>
          <p14:tracePt t="158884" x="5556250" y="5676900"/>
          <p14:tracePt t="158900" x="5534025" y="5676900"/>
          <p14:tracePt t="158917" x="5524500" y="5676900"/>
          <p14:tracePt t="158933" x="5514975" y="5676900"/>
          <p14:tracePt t="158950" x="5505450" y="5680075"/>
          <p14:tracePt t="158967" x="5502275" y="5680075"/>
          <p14:tracePt t="158983" x="5502275" y="5689600"/>
          <p14:tracePt t="159000" x="5502275" y="5702300"/>
          <p14:tracePt t="159016" x="5502275" y="5715000"/>
          <p14:tracePt t="159033" x="5502275" y="5724525"/>
          <p14:tracePt t="159050" x="5502275" y="5737225"/>
          <p14:tracePt t="159067" x="5502275" y="5753100"/>
          <p14:tracePt t="159083" x="5508625" y="5762625"/>
          <p14:tracePt t="159100" x="5556250" y="5781675"/>
          <p14:tracePt t="159117" x="5641975" y="5794375"/>
          <p14:tracePt t="159134" x="5775325" y="5819775"/>
          <p14:tracePt t="159150" x="5838825" y="5826125"/>
          <p14:tracePt t="159167" x="5899150" y="5826125"/>
          <p14:tracePt t="159184" x="5959475" y="5826125"/>
          <p14:tracePt t="159200" x="5997575" y="5826125"/>
          <p14:tracePt t="159216" x="6013450" y="5826125"/>
          <p14:tracePt t="159234" x="6026150" y="5826125"/>
          <p14:tracePt t="159266" x="6026150" y="5816600"/>
          <p14:tracePt t="159284" x="6026150" y="5800725"/>
          <p14:tracePt t="159300" x="6019800" y="5791200"/>
          <p14:tracePt t="159316" x="6010275" y="5781675"/>
          <p14:tracePt t="159334" x="5994400" y="5759450"/>
          <p14:tracePt t="159350" x="5981700" y="5749925"/>
          <p14:tracePt t="159366" x="5969000" y="5740400"/>
          <p14:tracePt t="159384" x="5956300" y="5740400"/>
          <p14:tracePt t="159399" x="5946775" y="5737225"/>
          <p14:tracePt t="159416" x="5930900" y="5737225"/>
          <p14:tracePt t="159434" x="5915025" y="5737225"/>
          <p14:tracePt t="159450" x="5905500" y="5737225"/>
          <p14:tracePt t="159467" x="5895975" y="5730875"/>
          <p14:tracePt t="159485" x="5864225" y="5724525"/>
          <p14:tracePt t="159500" x="5842000" y="5718175"/>
          <p14:tracePt t="159517" x="5810250" y="5705475"/>
          <p14:tracePt t="159534" x="5778500" y="5699125"/>
          <p14:tracePt t="159550" x="5746750" y="5699125"/>
          <p14:tracePt t="159566" x="5737225" y="5699125"/>
          <p14:tracePt t="159583" x="5705475" y="5699125"/>
          <p14:tracePt t="159600" x="5689600" y="5699125"/>
          <p14:tracePt t="159616" x="5676900" y="5699125"/>
          <p14:tracePt t="159633" x="5648325" y="5699125"/>
          <p14:tracePt t="159650" x="5638800" y="5699125"/>
          <p14:tracePt t="159667" x="5629275" y="5699125"/>
          <p14:tracePt t="159684" x="5610225" y="5699125"/>
          <p14:tracePt t="159700" x="5600700" y="5699125"/>
          <p14:tracePt t="159733" x="5594350" y="5699125"/>
          <p14:tracePt t="159819" x="5594350" y="5702300"/>
          <p14:tracePt t="159827" x="5594350" y="5711825"/>
          <p14:tracePt t="159834" x="5594350" y="5718175"/>
          <p14:tracePt t="159850" x="5594350" y="5727700"/>
          <p14:tracePt t="159867" x="5594350" y="5737225"/>
          <p14:tracePt t="159884" x="5594350" y="5743575"/>
          <p14:tracePt t="159926" x="5594350" y="5746750"/>
          <p14:tracePt t="159933" x="5597525" y="5746750"/>
          <p14:tracePt t="159950" x="5600700" y="5753100"/>
          <p14:tracePt t="159967" x="5607050" y="5762625"/>
          <p14:tracePt t="159983" x="5622925" y="5762625"/>
          <p14:tracePt t="160000" x="5626100" y="5762625"/>
          <p14:tracePt t="160016" x="5632450" y="5762625"/>
          <p14:tracePt t="160033" x="5641975" y="5762625"/>
          <p14:tracePt t="160051" x="5651500" y="5762625"/>
          <p14:tracePt t="160067" x="5667375" y="5762625"/>
          <p14:tracePt t="160084" x="5683250" y="5762625"/>
          <p14:tracePt t="160100" x="5692775" y="5762625"/>
          <p14:tracePt t="160117" x="5708650" y="5768975"/>
          <p14:tracePt t="160133" x="5746750" y="5768975"/>
          <p14:tracePt t="160150" x="5762625" y="5768975"/>
          <p14:tracePt t="160167" x="5778500" y="5768975"/>
          <p14:tracePt t="160184" x="5794375" y="5768975"/>
          <p14:tracePt t="160200" x="5807075" y="5768975"/>
          <p14:tracePt t="160216" x="5835650" y="5772150"/>
          <p14:tracePt t="160233" x="5857875" y="5772150"/>
          <p14:tracePt t="160250" x="5867400" y="5772150"/>
          <p14:tracePt t="160266" x="5880100" y="5772150"/>
          <p14:tracePt t="160284" x="5886450" y="5772150"/>
          <p14:tracePt t="160518" x="5883275" y="5772150"/>
          <p14:tracePt t="160525" x="5873750" y="5772150"/>
          <p14:tracePt t="160533" x="5870575" y="5772150"/>
          <p14:tracePt t="160567" x="5851525" y="5772150"/>
          <p14:tracePt t="160600" x="5845175" y="5772150"/>
          <p14:tracePt t="160839" x="5829300" y="5772150"/>
          <p14:tracePt t="160846" x="5816600" y="5765800"/>
          <p14:tracePt t="160853" x="5803900" y="5759450"/>
          <p14:tracePt t="160867" x="5781675" y="5746750"/>
          <p14:tracePt t="160883" x="5749925" y="5734050"/>
          <p14:tracePt t="160900" x="5727700" y="5730875"/>
          <p14:tracePt t="160917" x="5686425" y="5718175"/>
          <p14:tracePt t="160933" x="5676900" y="5708650"/>
          <p14:tracePt t="160950" x="5667375" y="5708650"/>
          <p14:tracePt t="160967" x="5648325" y="5708650"/>
          <p14:tracePt t="160983" x="5638800" y="5708650"/>
          <p14:tracePt t="160999" x="5626100" y="5708650"/>
          <p14:tracePt t="161017" x="5622925" y="5708650"/>
          <p14:tracePt t="161131" x="5629275" y="5708650"/>
          <p14:tracePt t="161138" x="5635625" y="5708650"/>
          <p14:tracePt t="161150" x="5645150" y="5708650"/>
          <p14:tracePt t="161167" x="5686425" y="5734050"/>
          <p14:tracePt t="161183" x="5718175" y="5759450"/>
          <p14:tracePt t="161200" x="5749925" y="5778500"/>
          <p14:tracePt t="161216" x="5794375" y="5803900"/>
          <p14:tracePt t="161234" x="5810250" y="5813425"/>
          <p14:tracePt t="161250" x="5819775" y="5813425"/>
          <p14:tracePt t="161267" x="5832475" y="5813425"/>
          <p14:tracePt t="161283" x="5848350" y="5813425"/>
          <p14:tracePt t="161300" x="5854700" y="5813425"/>
          <p14:tracePt t="161338" x="5854700" y="5816600"/>
          <p14:tracePt t="161402" x="5854700" y="5822950"/>
          <p14:tracePt t="161444" x="5854700" y="5826125"/>
          <p14:tracePt t="161458" x="5854700" y="5832475"/>
          <p14:tracePt t="162786" x="5749925" y="5829300"/>
          <p14:tracePt t="162796" x="5607050" y="5829300"/>
          <p14:tracePt t="162807" x="5302250" y="5829300"/>
          <p14:tracePt t="162816" x="5114925" y="5829300"/>
          <p14:tracePt t="162833" x="4648200" y="5857875"/>
          <p14:tracePt t="162852" x="4273550" y="5905500"/>
          <p14:tracePt t="162884" x="3638550" y="5988050"/>
          <p14:tracePt t="162918" x="3203575" y="6013450"/>
          <p14:tracePt t="162934" x="2940050" y="6042025"/>
          <p14:tracePt t="162951" x="2778125" y="6061075"/>
          <p14:tracePt t="162966" x="2657475" y="6076950"/>
          <p14:tracePt t="162984" x="2470150" y="6102350"/>
          <p14:tracePt t="163000" x="2349500" y="6137275"/>
          <p14:tracePt t="163016" x="2263775" y="6153150"/>
          <p14:tracePt t="163033" x="2181225" y="6172200"/>
          <p14:tracePt t="163050" x="2136775" y="6188075"/>
          <p14:tracePt t="163066" x="2098675" y="6207125"/>
          <p14:tracePt t="163083" x="2035175" y="6226175"/>
          <p14:tracePt t="163099" x="1997075" y="6235700"/>
          <p14:tracePt t="163116" x="1958975" y="6248400"/>
          <p14:tracePt t="163133" x="1901825" y="6267450"/>
          <p14:tracePt t="163149" x="1866900" y="6273800"/>
          <p14:tracePt t="163167" x="1844675" y="6273800"/>
          <p14:tracePt t="163183" x="1809750" y="6280150"/>
          <p14:tracePt t="163199" x="1800225" y="6280150"/>
          <p14:tracePt t="163216" x="1790700" y="6280150"/>
          <p14:tracePt t="163233" x="1774825" y="6280150"/>
          <p14:tracePt t="163267" x="1781175" y="6280150"/>
          <p14:tracePt t="163284" x="1809750" y="6280150"/>
          <p14:tracePt t="163300" x="1854200" y="6280150"/>
          <p14:tracePt t="163316" x="1905000" y="6280150"/>
          <p14:tracePt t="163333" x="1990725" y="6280150"/>
          <p14:tracePt t="163349" x="2028825" y="6280150"/>
          <p14:tracePt t="163367" x="2079625" y="6280150"/>
          <p14:tracePt t="163383" x="2155825" y="6280150"/>
          <p14:tracePt t="163399" x="2216150" y="6280150"/>
          <p14:tracePt t="163416" x="2276475" y="6280150"/>
          <p14:tracePt t="163433" x="2355850" y="6280150"/>
          <p14:tracePt t="163449" x="2406650" y="6280150"/>
          <p14:tracePt t="163466" x="2466975" y="6280150"/>
          <p14:tracePt t="163482" x="2552700" y="6286500"/>
          <p14:tracePt t="163500" x="2606675" y="6296025"/>
          <p14:tracePt t="163516" x="2660650" y="6308725"/>
          <p14:tracePt t="163534" x="2736850" y="6315075"/>
          <p14:tracePt t="163549" x="2800350" y="6315075"/>
          <p14:tracePt t="163566" x="2870200" y="6315075"/>
          <p14:tracePt t="163583" x="2997200" y="6315075"/>
          <p14:tracePt t="163599" x="3067050" y="6315075"/>
          <p14:tracePt t="163617" x="3127375" y="6315075"/>
          <p14:tracePt t="163633" x="3222625" y="6315075"/>
          <p14:tracePt t="163650" x="3305175" y="6315075"/>
          <p14:tracePt t="163666" x="3387725" y="6315075"/>
          <p14:tracePt t="163683" x="3521075" y="6346825"/>
          <p14:tracePt t="163700" x="3625850" y="6346825"/>
          <p14:tracePt t="163717" x="3708400" y="6353175"/>
          <p14:tracePt t="163733" x="3816350" y="6353175"/>
          <p14:tracePt t="163749" x="3860800" y="6353175"/>
          <p14:tracePt t="163766" x="3895725" y="6353175"/>
          <p14:tracePt t="163783" x="3949700" y="6353175"/>
          <p14:tracePt t="163799" x="4003675" y="6350000"/>
          <p14:tracePt t="163816" x="4064000" y="6343650"/>
          <p14:tracePt t="163833" x="4149725" y="6343650"/>
          <p14:tracePt t="163849" x="4194175" y="6343650"/>
          <p14:tracePt t="163866" x="4222750" y="6343650"/>
          <p14:tracePt t="163883" x="4264025" y="6343650"/>
          <p14:tracePt t="163900" x="4286250" y="6343650"/>
          <p14:tracePt t="163918" x="4333875" y="6324600"/>
          <p14:tracePt t="163933" x="4381500" y="6311900"/>
          <p14:tracePt t="163950" x="4416425" y="6299200"/>
          <p14:tracePt t="163966" x="4460875" y="6299200"/>
          <p14:tracePt t="163983" x="4518025" y="6299200"/>
          <p14:tracePt t="164000" x="4537075" y="6299200"/>
          <p14:tracePt t="164016" x="4552950" y="6299200"/>
          <p14:tracePt t="164034" x="4568825" y="6299200"/>
          <p14:tracePt t="164049" x="4578350" y="6299200"/>
          <p14:tracePt t="164067" x="4597400" y="6299200"/>
          <p14:tracePt t="164083" x="4610100" y="6299200"/>
          <p14:tracePt t="164099" x="4619625" y="6299200"/>
          <p14:tracePt t="164117" x="4622800" y="6299200"/>
          <p14:tracePt t="164150" x="4629150" y="6299200"/>
          <p14:tracePt t="164368" x="4629150" y="6296025"/>
          <p14:tracePt t="164382" x="4625975" y="6296025"/>
          <p14:tracePt t="164396" x="4625975" y="6289675"/>
          <p14:tracePt t="164410" x="4619625" y="6280150"/>
          <p14:tracePt t="164417" x="4616450" y="6280150"/>
          <p14:tracePt t="164433" x="4600575" y="6270625"/>
          <p14:tracePt t="164450" x="4591050" y="6261100"/>
          <p14:tracePt t="164467" x="4575175" y="6251575"/>
          <p14:tracePt t="164483" x="4565650" y="6245225"/>
          <p14:tracePt t="164500" x="4537075" y="6226175"/>
          <p14:tracePt t="164517" x="4505325" y="6223000"/>
          <p14:tracePt t="164533" x="4473575" y="6216650"/>
          <p14:tracePt t="164549" x="4451350" y="6203950"/>
          <p14:tracePt t="164566" x="4406900" y="6184900"/>
          <p14:tracePt t="164582" x="4384675" y="6169025"/>
          <p14:tracePt t="164600" x="4352925" y="6156325"/>
          <p14:tracePt t="164616" x="4311650" y="6149975"/>
          <p14:tracePt t="164633" x="4289425" y="6149975"/>
          <p14:tracePt t="164649" x="4270375" y="6149975"/>
          <p14:tracePt t="164666" x="4229100" y="6149975"/>
          <p14:tracePt t="164682" x="4200525" y="6149975"/>
          <p14:tracePt t="164699" x="4178300" y="6149975"/>
          <p14:tracePt t="164716" x="4137025" y="6149975"/>
          <p14:tracePt t="164733" x="4121150" y="6149975"/>
          <p14:tracePt t="164749" x="4111625" y="6149975"/>
          <p14:tracePt t="164766" x="4095750" y="6156325"/>
          <p14:tracePt t="164783" x="4079875" y="6162675"/>
          <p14:tracePt t="164799" x="4079875" y="6172200"/>
          <p14:tracePt t="164817" x="4076700" y="6172200"/>
          <p14:tracePt t="164858" x="4076700" y="6175375"/>
          <p14:tracePt t="164867" x="4076700" y="6181725"/>
          <p14:tracePt t="164882" x="4083050" y="6184900"/>
          <p14:tracePt t="164900" x="4117975" y="6184900"/>
          <p14:tracePt t="164917" x="4197350" y="6207125"/>
          <p14:tracePt t="164933" x="4241800" y="6207125"/>
          <p14:tracePt t="164937" x="4260850" y="6213475"/>
          <p14:tracePt t="164950" x="4279900" y="6213475"/>
          <p14:tracePt t="164967" x="4343400" y="6219825"/>
          <p14:tracePt t="164983" x="4387850" y="6219825"/>
          <p14:tracePt t="165000" x="4429125" y="6219825"/>
          <p14:tracePt t="165016" x="4486275" y="6232525"/>
          <p14:tracePt t="165033" x="4521200" y="6232525"/>
          <p14:tracePt t="165049" x="4559300" y="6232525"/>
          <p14:tracePt t="165067" x="4600575" y="6232525"/>
          <p14:tracePt t="165083" x="4622800" y="6232525"/>
          <p14:tracePt t="165100" x="4645025" y="6232525"/>
          <p14:tracePt t="165116" x="4683125" y="6232525"/>
          <p14:tracePt t="165133" x="4705350" y="6223000"/>
          <p14:tracePt t="165149" x="4743450" y="6216650"/>
          <p14:tracePt t="165166" x="4791075" y="6210300"/>
          <p14:tracePt t="165183" x="4835525" y="6210300"/>
          <p14:tracePt t="165200" x="4889500" y="6210300"/>
          <p14:tracePt t="165217" x="4921250" y="6210300"/>
          <p14:tracePt t="165233" x="4949825" y="6210300"/>
          <p14:tracePt t="165250" x="4991100" y="6210300"/>
          <p14:tracePt t="165266" x="5019675" y="6210300"/>
          <p14:tracePt t="165283" x="5041900" y="6210300"/>
          <p14:tracePt t="165299" x="5060950" y="6210300"/>
          <p14:tracePt t="165316" x="5089525" y="6210300"/>
          <p14:tracePt t="165333" x="5118100" y="6210300"/>
          <p14:tracePt t="165350" x="5137150" y="6210300"/>
          <p14:tracePt t="165366" x="5146675" y="6210300"/>
          <p14:tracePt t="165383" x="5156200" y="6210300"/>
          <p14:tracePt t="165400" x="5178425" y="6210300"/>
          <p14:tracePt t="165416" x="5187950" y="6210300"/>
          <p14:tracePt t="165433" x="5197475" y="6216650"/>
          <p14:tracePt t="165466" x="5203825" y="6226175"/>
          <p14:tracePt t="165572" x="5207000" y="6226175"/>
          <p14:tracePt t="167397" x="5248275" y="6242050"/>
          <p14:tracePt t="167404" x="5305425" y="6257925"/>
          <p14:tracePt t="167416" x="5365750" y="6267450"/>
          <p14:tracePt t="167433" x="5530850" y="6283325"/>
          <p14:tracePt t="167450" x="5667375" y="6283325"/>
          <p14:tracePt t="167466" x="5842000" y="6267450"/>
          <p14:tracePt t="167468" x="5911850" y="6257925"/>
          <p14:tracePt t="167499" x="6146800" y="6226175"/>
          <p14:tracePt t="167533" x="6353175" y="6194425"/>
          <p14:tracePt t="167549" x="6413500" y="6194425"/>
          <p14:tracePt t="167566" x="6473825" y="6194425"/>
          <p14:tracePt t="167582" x="6569075" y="6194425"/>
          <p14:tracePt t="167599" x="6619875" y="6194425"/>
          <p14:tracePt t="167616" x="6664325" y="6194425"/>
          <p14:tracePt t="167632" x="6724650" y="6194425"/>
          <p14:tracePt t="167649" x="6769100" y="6194425"/>
          <p14:tracePt t="167667" x="6797675" y="6194425"/>
          <p14:tracePt t="167683" x="6861175" y="6194425"/>
          <p14:tracePt t="167699" x="6905625" y="6194425"/>
          <p14:tracePt t="167716" x="6934200" y="6194425"/>
          <p14:tracePt t="167732" x="6997700" y="6194425"/>
          <p14:tracePt t="167749" x="7048500" y="6194425"/>
          <p14:tracePt t="167767" x="7118350" y="6194425"/>
          <p14:tracePt t="167783" x="7197725" y="6194425"/>
          <p14:tracePt t="167799" x="7312025" y="6194425"/>
          <p14:tracePt t="167816" x="7394575" y="6194425"/>
          <p14:tracePt t="167832" x="7489825" y="6194425"/>
          <p14:tracePt t="167849" x="7550150" y="6194425"/>
          <p14:tracePt t="167866" x="7610475" y="6194425"/>
          <p14:tracePt t="167883" x="7696200" y="6194425"/>
          <p14:tracePt t="167899" x="7747000" y="6194425"/>
          <p14:tracePt t="167915" x="7791450" y="6194425"/>
          <p14:tracePt t="167932" x="7889875" y="6188075"/>
          <p14:tracePt t="167949" x="7981950" y="6188075"/>
          <p14:tracePt t="167967" x="8115300" y="6178550"/>
          <p14:tracePt t="167983" x="8166100" y="6178550"/>
          <p14:tracePt t="167999" x="8194675" y="6178550"/>
          <p14:tracePt t="168016" x="8235950" y="6178550"/>
          <p14:tracePt t="168032" x="8264525" y="6178550"/>
          <p14:tracePt t="168049" x="8280400" y="6178550"/>
          <p14:tracePt t="168067" x="8321675" y="6178550"/>
          <p14:tracePt t="168083" x="8343900" y="6178550"/>
          <p14:tracePt t="168099" x="8366125" y="6178550"/>
          <p14:tracePt t="168116" x="8404225" y="6178550"/>
          <p14:tracePt t="168132" x="8432800" y="6178550"/>
          <p14:tracePt t="168149" x="8448675" y="6178550"/>
          <p14:tracePt t="168166" x="8470900" y="6178550"/>
          <p14:tracePt t="168182" x="8486775" y="6178550"/>
          <p14:tracePt t="168199" x="8509000" y="6188075"/>
          <p14:tracePt t="168216" x="8528050" y="6191250"/>
          <p14:tracePt t="168232" x="8556625" y="6191250"/>
          <p14:tracePt t="168249" x="8566150" y="6191250"/>
          <p14:tracePt t="168265" x="8591550" y="6191250"/>
          <p14:tracePt t="168282" x="8601075" y="6191250"/>
          <p14:tracePt t="168299" x="8610600" y="6191250"/>
          <p14:tracePt t="168316" x="8626475" y="6191250"/>
          <p14:tracePt t="168332" x="8642350" y="6191250"/>
          <p14:tracePt t="168349" x="8651875" y="6191250"/>
          <p14:tracePt t="168365" x="8664575" y="6197600"/>
          <p14:tracePt t="168382" x="8674100" y="6197600"/>
          <p14:tracePt t="168399" x="8689975" y="6197600"/>
          <p14:tracePt t="168416" x="8699500" y="6197600"/>
          <p14:tracePt t="168432" x="8705850" y="6197600"/>
          <p14:tracePt t="169017" x="8629650" y="6197600"/>
          <p14:tracePt t="169022" x="8528050" y="6197600"/>
          <p14:tracePt t="169033" x="8404225" y="6197600"/>
          <p14:tracePt t="169050" x="7937500" y="6197600"/>
          <p14:tracePt t="169066" x="7505700" y="6223000"/>
          <p14:tracePt t="169083" x="7051675" y="6248400"/>
          <p14:tracePt t="169117" x="5921375" y="6391275"/>
          <p14:tracePt t="169151" x="5124450" y="6572250"/>
          <p14:tracePt t="169168" x="4867275" y="6613525"/>
          <p14:tracePt t="169183" x="4648200" y="6651625"/>
          <p14:tracePt t="169200" x="4359275" y="6689725"/>
          <p14:tracePt t="169216" x="4232275" y="6705600"/>
          <p14:tracePt t="169232" x="4102100" y="6724650"/>
          <p14:tracePt t="169249" x="3924300" y="6756400"/>
          <p14:tracePt t="169265" x="3816350" y="6772275"/>
          <p14:tracePt t="169283" x="3689350" y="6781800"/>
          <p14:tracePt t="169300" x="3511550" y="6807200"/>
          <p14:tracePt t="169315" x="3394075" y="6813550"/>
          <p14:tracePt t="169332" x="3254375" y="6842125"/>
          <p14:tracePt t="169349" x="3022600" y="6854825"/>
          <p14:tracePt t="169365" x="2901950" y="6854825"/>
          <p14:tracePt t="169382" x="2740025" y="6854825"/>
          <p14:tracePt t="169399" x="2533650" y="6854825"/>
          <p14:tracePt t="169415" x="2406650" y="6848475"/>
          <p14:tracePt t="169433" x="2244725" y="6823075"/>
          <p14:tracePt t="169449" x="2073275" y="6762750"/>
          <p14:tracePt t="170197" x="1254125" y="6489700"/>
          <p14:tracePt t="170203" x="1254125" y="6486525"/>
          <p14:tracePt t="170215" x="1257300" y="6477000"/>
          <p14:tracePt t="170232" x="1266825" y="6470650"/>
          <p14:tracePt t="170249" x="1276350" y="6454775"/>
          <p14:tracePt t="170283" x="1301750" y="6451600"/>
          <p14:tracePt t="170315" x="1308100" y="6445250"/>
          <p14:tracePt t="170332" x="1314450" y="6445250"/>
          <p14:tracePt t="170349" x="1317625" y="6445250"/>
          <p14:tracePt t="170383" x="1327150" y="6445250"/>
          <p14:tracePt t="170419" x="1327150" y="6442075"/>
          <p14:tracePt t="171061" x="1374775" y="6451600"/>
          <p14:tracePt t="171068" x="1444625" y="6461125"/>
          <p14:tracePt t="171082" x="1597025" y="6477000"/>
          <p14:tracePt t="171099" x="1758950" y="6496050"/>
          <p14:tracePt t="171200" x="2654300" y="6505575"/>
          <p14:tracePt t="171217" x="2733675" y="6505575"/>
          <p14:tracePt t="171232" x="2771775" y="6505575"/>
          <p14:tracePt t="171250" x="2787650" y="6505575"/>
          <p14:tracePt t="171266" x="2797175" y="6505575"/>
          <p14:tracePt t="171282" x="2816225" y="6505575"/>
          <p14:tracePt t="171298" x="2825750" y="6505575"/>
          <p14:tracePt t="171315" x="2835275" y="6505575"/>
          <p14:tracePt t="171332" x="2857500" y="6505575"/>
          <p14:tracePt t="171365" x="2860675" y="6505575"/>
          <p14:tracePt t="171382" x="2870200" y="6505575"/>
          <p14:tracePt t="171399" x="2876550" y="6505575"/>
          <p14:tracePt t="171415" x="2886075" y="6505575"/>
          <p14:tracePt t="171432" x="2905125" y="6505575"/>
          <p14:tracePt t="171449" x="2914650" y="6505575"/>
          <p14:tracePt t="171466" x="2936875" y="6505575"/>
          <p14:tracePt t="171482" x="2965450" y="6505575"/>
          <p14:tracePt t="171498" x="2987675" y="6505575"/>
          <p14:tracePt t="171515" x="3003550" y="6505575"/>
          <p14:tracePt t="171517" x="3013075" y="6505575"/>
          <p14:tracePt t="171532" x="3022600" y="6505575"/>
          <p14:tracePt t="171549" x="3032125" y="6505575"/>
          <p14:tracePt t="171566" x="3048000" y="6505575"/>
          <p14:tracePt t="171582" x="3063875" y="6505575"/>
          <p14:tracePt t="171599" x="3073400" y="6505575"/>
          <p14:tracePt t="171615" x="3082925" y="6505575"/>
          <p14:tracePt t="171633" x="3086100" y="6505575"/>
          <p14:tracePt t="172415" x="3124200" y="6511925"/>
          <p14:tracePt t="172422" x="3184525" y="6518275"/>
          <p14:tracePt t="172432" x="3254375" y="6527800"/>
          <p14:tracePt t="172449" x="3371850" y="6543675"/>
          <p14:tracePt t="172466" x="3536950" y="6559550"/>
          <p14:tracePt t="172483" x="3663950" y="6559550"/>
          <p14:tracePt t="172515" x="3908425" y="6559550"/>
          <p14:tracePt t="172549" x="4022725" y="6550025"/>
          <p14:tracePt t="172566" x="4098925" y="6550025"/>
          <p14:tracePt t="172583" x="4137025" y="6550025"/>
          <p14:tracePt t="172599" x="4165600" y="6550025"/>
          <p14:tracePt t="172615" x="4191000" y="6550025"/>
          <p14:tracePt t="172632" x="4200525" y="6550025"/>
          <p14:tracePt t="172649" x="4229100" y="6550025"/>
          <p14:tracePt t="172666" x="4254500" y="6550025"/>
          <p14:tracePt t="172682" x="4276725" y="6550025"/>
          <p14:tracePt t="172699" x="4298950" y="6550025"/>
          <p14:tracePt t="172716" x="4333875" y="6550025"/>
          <p14:tracePt t="172732" x="4346575" y="6550025"/>
          <p14:tracePt t="172748" x="4362450" y="6550025"/>
          <p14:tracePt t="172766" x="4387850" y="6550025"/>
          <p14:tracePt t="172782" x="4403725" y="6550025"/>
          <p14:tracePt t="172799" x="4425950" y="6550025"/>
          <p14:tracePt t="172816" x="4435475" y="6550025"/>
          <p14:tracePt t="172833" x="4445000" y="6550025"/>
          <p14:tracePt t="173306" x="4448175" y="6550025"/>
          <p14:tracePt t="173331" x="4445000" y="6550025"/>
          <p14:tracePt t="173670" x="4483100" y="6550025"/>
          <p14:tracePt t="173677" x="4552950" y="6543675"/>
          <p14:tracePt t="173684" x="4613275" y="6534150"/>
          <p14:tracePt t="173698" x="4730750" y="6518275"/>
          <p14:tracePt t="173715" x="4870450" y="6499225"/>
          <p14:tracePt t="173732" x="4987925" y="6489700"/>
          <p14:tracePt t="173749" x="5149850" y="6483350"/>
          <p14:tracePt t="173782" x="5429250" y="6448425"/>
          <p14:tracePt t="173815" x="5788025" y="6419850"/>
          <p14:tracePt t="173833" x="5937250" y="6419850"/>
          <p14:tracePt t="173849" x="6099175" y="6419850"/>
          <p14:tracePt t="173865" x="6191250" y="6419850"/>
          <p14:tracePt t="173883" x="6302375" y="6432550"/>
          <p14:tracePt t="173898" x="6362700" y="6438900"/>
          <p14:tracePt t="173915" x="6416675" y="6451600"/>
          <p14:tracePt t="173932" x="6480175" y="6473825"/>
          <p14:tracePt t="173948" x="6594475" y="6496050"/>
          <p14:tracePt t="173965" x="6657975" y="6511925"/>
          <p14:tracePt t="173983" x="6737350" y="6530975"/>
          <p14:tracePt t="173999" x="6772275" y="6530975"/>
          <p14:tracePt t="174015" x="6816725" y="6530975"/>
          <p14:tracePt t="174032" x="6845300" y="6530975"/>
          <p14:tracePt t="174048" x="6861175" y="6530975"/>
          <p14:tracePt t="174065" x="6870700" y="6530975"/>
          <p14:tracePt t="174183" x="6870700" y="65373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thumb/d/d2/Forgetmenotflower.JPG/290px-Forgetmenotfl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31988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oneTexte 2"/>
          <p:cNvSpPr txBox="1">
            <a:spLocks noChangeArrowheads="1"/>
          </p:cNvSpPr>
          <p:nvPr/>
        </p:nvSpPr>
        <p:spPr bwMode="auto">
          <a:xfrm>
            <a:off x="1428750" y="3000375"/>
            <a:ext cx="1663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Myosotis sp</a:t>
            </a:r>
          </a:p>
        </p:txBody>
      </p:sp>
      <p:pic>
        <p:nvPicPr>
          <p:cNvPr id="23556" name="Picture 4" descr="http://loghouseplants.com/plants/wp-content/uploads/2012/02/Borago-officinalis-Borage-Bluez-7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4" t="23750" r="41071" b="25000"/>
          <a:stretch>
            <a:fillRect/>
          </a:stretch>
        </p:blipFill>
        <p:spPr bwMode="auto">
          <a:xfrm>
            <a:off x="4643438" y="0"/>
            <a:ext cx="32861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5143500" y="3000375"/>
            <a:ext cx="2459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Borago</a:t>
            </a:r>
            <a:r>
              <a:rPr lang="fr-FR" altLang="fr-FR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officinalis</a:t>
            </a:r>
          </a:p>
        </p:txBody>
      </p:sp>
      <p:pic>
        <p:nvPicPr>
          <p:cNvPr id="23558" name="Picture 6" descr="http://multiplantas.com/wp-content/uploads/2011/06/verruca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5527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6"/>
          <p:cNvSpPr>
            <a:spLocks noChangeArrowheads="1"/>
          </p:cNvSpPr>
          <p:nvPr/>
        </p:nvSpPr>
        <p:spPr bwMode="auto">
          <a:xfrm>
            <a:off x="2714625" y="6396038"/>
            <a:ext cx="325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Heliotropium eurpaeum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5994400" y="6396038"/>
            <a:ext cx="314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Echium plantagineum</a:t>
            </a:r>
          </a:p>
        </p:txBody>
      </p:sp>
      <p:pic>
        <p:nvPicPr>
          <p:cNvPr id="23561" name="Picture 10" descr="http://canope.ac-besancon.fr/flore/Boraginaceae/photos/echium_plantagineum_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34"/>
          <a:stretch>
            <a:fillRect/>
          </a:stretch>
        </p:blipFill>
        <p:spPr bwMode="auto">
          <a:xfrm>
            <a:off x="6286500" y="3500438"/>
            <a:ext cx="2571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1" descr="http://farm6.static.flickr.com/5207/5329578460_87c0e0f4f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278606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0" y="6396038"/>
            <a:ext cx="250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Alkanna tinctoria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206"/>
    </mc:Choice>
    <mc:Fallback>
      <p:transition spd="slow" advTm="3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108" x="6845300" y="6499225"/>
          <p14:tracePt t="3115" x="6794500" y="6445250"/>
          <p14:tracePt t="3122" x="6753225" y="6413500"/>
          <p14:tracePt t="3131" x="6667500" y="6356350"/>
          <p14:tracePt t="3148" x="6486525" y="6251575"/>
          <p14:tracePt t="3165" x="5997575" y="6099175"/>
          <p14:tracePt t="3182" x="5511800" y="5975350"/>
          <p14:tracePt t="3216" x="4314825" y="5686425"/>
          <p14:tracePt t="3250" x="3311525" y="5521325"/>
          <p14:tracePt t="3267" x="3127375" y="5492750"/>
          <p14:tracePt t="3282" x="2952750" y="5483225"/>
          <p14:tracePt t="3297" x="2838450" y="5489575"/>
          <p14:tracePt t="3314" x="2740025" y="5530850"/>
          <p14:tracePt t="3332" x="2717800" y="5556250"/>
          <p14:tracePt t="3348" x="2695575" y="5600700"/>
          <p14:tracePt t="3365" x="2682875" y="5657850"/>
          <p14:tracePt t="3382" x="2692400" y="5680075"/>
          <p14:tracePt t="3399" x="2724150" y="5721350"/>
          <p14:tracePt t="3664" x="2632075" y="5654675"/>
          <p14:tracePt t="3671" x="2530475" y="5565775"/>
          <p14:tracePt t="3681" x="2406650" y="5461000"/>
          <p14:tracePt t="3699" x="2095500" y="5175250"/>
          <p14:tracePt t="3716" x="1933575" y="5032375"/>
          <p14:tracePt t="3733" x="1762125" y="4879975"/>
          <p14:tracePt t="3750" x="1568450" y="4673600"/>
          <p14:tracePt t="3766" x="1466850" y="4537075"/>
          <p14:tracePt t="3784" x="1365250" y="4387850"/>
          <p14:tracePt t="3798" x="1279525" y="4222750"/>
          <p14:tracePt t="3815" x="1209675" y="3994150"/>
          <p14:tracePt t="3831" x="1181100" y="3787775"/>
          <p14:tracePt t="3848" x="1181100" y="3673475"/>
          <p14:tracePt t="3865" x="1228725" y="3470275"/>
          <p14:tracePt t="3882" x="1292225" y="3346450"/>
          <p14:tracePt t="3897" x="1349375" y="3267075"/>
          <p14:tracePt t="3915" x="1504950" y="3155950"/>
          <p14:tracePt t="3932" x="1619250" y="3086100"/>
          <p14:tracePt t="3948" x="1730375" y="2997200"/>
          <p14:tracePt t="3965" x="1790700" y="2952750"/>
          <p14:tracePt t="3982" x="1822450" y="2921000"/>
          <p14:tracePt t="3997" x="1847850" y="2901950"/>
          <p14:tracePt t="4014" x="1860550" y="2882900"/>
          <p14:tracePt t="4056" x="1860550" y="2889250"/>
          <p14:tracePt t="4064" x="1860550" y="2895600"/>
          <p14:tracePt t="4081" x="1860550" y="2911475"/>
          <p14:tracePt t="4098" x="1860550" y="2949575"/>
          <p14:tracePt t="4114" x="1860550" y="2971800"/>
          <p14:tracePt t="4132" x="1860550" y="3000375"/>
          <p14:tracePt t="4148" x="1860550" y="3041650"/>
          <p14:tracePt t="4164" x="1857375" y="3114675"/>
          <p14:tracePt t="4181" x="1841500" y="3200400"/>
          <p14:tracePt t="4198" x="1828800" y="3298825"/>
          <p14:tracePt t="4214" x="1828800" y="3359150"/>
          <p14:tracePt t="4231" x="1838325" y="3403600"/>
          <p14:tracePt t="4248" x="1914525" y="3492500"/>
          <p14:tracePt t="4264" x="1984375" y="3540125"/>
          <p14:tracePt t="4281" x="2032000" y="3565525"/>
          <p14:tracePt t="4298" x="2082800" y="3578225"/>
          <p14:tracePt t="4314" x="2111375" y="3578225"/>
          <p14:tracePt t="4331" x="2127250" y="3578225"/>
          <p14:tracePt t="4348" x="2149475" y="3556000"/>
          <p14:tracePt t="4364" x="2178050" y="3543300"/>
          <p14:tracePt t="4381" x="2203450" y="3517900"/>
          <p14:tracePt t="4397" x="2247900" y="3473450"/>
          <p14:tracePt t="4414" x="2273300" y="3451225"/>
          <p14:tracePt t="4431" x="2305050" y="3419475"/>
          <p14:tracePt t="4448" x="2327275" y="3375025"/>
          <p14:tracePt t="4464" x="2339975" y="3352800"/>
          <p14:tracePt t="4481" x="2352675" y="3330575"/>
          <p14:tracePt t="4497" x="2359025" y="3308350"/>
          <p14:tracePt t="4515" x="2359025" y="3302000"/>
          <p14:tracePt t="4869" x="2359025" y="3279775"/>
          <p14:tracePt t="4876" x="2352675" y="3254375"/>
          <p14:tracePt t="4883" x="2346325" y="3216275"/>
          <p14:tracePt t="4898" x="2314575" y="3140075"/>
          <p14:tracePt t="4918" x="2247900" y="3038475"/>
          <p14:tracePt t="4931" x="2222500" y="3000375"/>
          <p14:tracePt t="4964" x="2101850" y="2901950"/>
          <p14:tracePt t="4998" x="1981200" y="2787650"/>
          <p14:tracePt t="5015" x="1946275" y="2727325"/>
          <p14:tracePt t="5031" x="1905000" y="2651125"/>
          <p14:tracePt t="5048" x="1892300" y="2540000"/>
          <p14:tracePt t="5064" x="1892300" y="2470150"/>
          <p14:tracePt t="5081" x="1892300" y="2378075"/>
          <p14:tracePt t="5098" x="1892300" y="2238375"/>
          <p14:tracePt t="5115" x="1892300" y="2178050"/>
          <p14:tracePt t="5132" x="1873250" y="2114550"/>
          <p14:tracePt t="5148" x="1860550" y="2076450"/>
          <p14:tracePt t="5164" x="1838325" y="2012950"/>
          <p14:tracePt t="5181" x="1825625" y="1933575"/>
          <p14:tracePt t="5197" x="1812925" y="1879600"/>
          <p14:tracePt t="5214" x="1797050" y="1835150"/>
          <p14:tracePt t="5231" x="1781175" y="1803400"/>
          <p14:tracePt t="5248" x="1762125" y="1752600"/>
          <p14:tracePt t="5264" x="1749425" y="1714500"/>
          <p14:tracePt t="5281" x="1730375" y="1651000"/>
          <p14:tracePt t="5297" x="1717675" y="1612900"/>
          <p14:tracePt t="5314" x="1717675" y="1577975"/>
          <p14:tracePt t="5331" x="1733550" y="1543050"/>
          <p14:tracePt t="5347" x="1746250" y="1533525"/>
          <p14:tracePt t="5364" x="1793875" y="1514475"/>
          <p14:tracePt t="5381" x="1889125" y="1476375"/>
          <p14:tracePt t="5397" x="1974850" y="1460500"/>
          <p14:tracePt t="5415" x="2060575" y="1444625"/>
          <p14:tracePt t="5432" x="2143125" y="1416050"/>
          <p14:tracePt t="5447" x="2190750" y="1397000"/>
          <p14:tracePt t="5465" x="2228850" y="1384300"/>
          <p14:tracePt t="5481" x="2263775" y="1358900"/>
          <p14:tracePt t="5497" x="2276475" y="1330325"/>
          <p14:tracePt t="5514" x="2292350" y="1298575"/>
          <p14:tracePt t="5532" x="2305050" y="1241425"/>
          <p14:tracePt t="5548" x="2301875" y="1187450"/>
          <p14:tracePt t="5564" x="2273300" y="1133475"/>
          <p14:tracePt t="5582" x="2219325" y="1063625"/>
          <p14:tracePt t="5599" x="2159000" y="1009650"/>
          <p14:tracePt t="5615" x="2089150" y="955675"/>
          <p14:tracePt t="5632" x="1933575" y="869950"/>
          <p14:tracePt t="5648" x="1755775" y="787400"/>
          <p14:tracePt t="5664" x="1600200" y="723900"/>
          <p14:tracePt t="5681" x="1374775" y="669925"/>
          <p14:tracePt t="5697" x="1244600" y="625475"/>
          <p14:tracePt t="5714" x="1136650" y="609600"/>
          <p14:tracePt t="5731" x="1044575" y="587375"/>
          <p14:tracePt t="5752" x="993775" y="561975"/>
          <p14:tracePt t="5764" x="987425" y="561975"/>
          <p14:tracePt t="5781" x="974725" y="555625"/>
          <p14:tracePt t="5797" x="968375" y="552450"/>
          <p14:tracePt t="5831" x="1022350" y="533400"/>
          <p14:tracePt t="5848" x="1117600" y="527050"/>
          <p14:tracePt t="5864" x="1209675" y="527050"/>
          <p14:tracePt t="5881" x="1362075" y="527050"/>
          <p14:tracePt t="5897" x="1489075" y="527050"/>
          <p14:tracePt t="5915" x="1628775" y="542925"/>
          <p14:tracePt t="5931" x="1825625" y="568325"/>
          <p14:tracePt t="5948" x="1990725" y="593725"/>
          <p14:tracePt t="5965" x="2098675" y="619125"/>
          <p14:tracePt t="5981" x="2238375" y="676275"/>
          <p14:tracePt t="5998" x="2346325" y="720725"/>
          <p14:tracePt t="6015" x="2460625" y="781050"/>
          <p14:tracePt t="6031" x="2625725" y="892175"/>
          <p14:tracePt t="6048" x="2740025" y="971550"/>
          <p14:tracePt t="6064" x="2857500" y="1060450"/>
          <p14:tracePt t="6081" x="2997200" y="1209675"/>
          <p14:tracePt t="6097" x="3063875" y="1304925"/>
          <p14:tracePt t="6115" x="3114675" y="1400175"/>
          <p14:tracePt t="6131" x="3155950" y="1479550"/>
          <p14:tracePt t="6147" x="3187700" y="1577975"/>
          <p14:tracePt t="6164" x="3228975" y="1666875"/>
          <p14:tracePt t="6181" x="3267075" y="1781175"/>
          <p14:tracePt t="6197" x="3289300" y="1847850"/>
          <p14:tracePt t="6214" x="3311525" y="1933575"/>
          <p14:tracePt t="6232" x="3333750" y="2025650"/>
          <p14:tracePt t="6248" x="3333750" y="2070100"/>
          <p14:tracePt t="6265" x="3333750" y="2101850"/>
          <p14:tracePt t="6281" x="3324225" y="2130425"/>
          <p14:tracePt t="6298" x="3311525" y="2155825"/>
          <p14:tracePt t="6315" x="3279775" y="2206625"/>
          <p14:tracePt t="6331" x="3254375" y="2251075"/>
          <p14:tracePt t="6347" x="3216275" y="2320925"/>
          <p14:tracePt t="6364" x="3187700" y="2378075"/>
          <p14:tracePt t="6381" x="3127375" y="2476500"/>
          <p14:tracePt t="6397" x="3086100" y="2514600"/>
          <p14:tracePt t="6415" x="3016250" y="2584450"/>
          <p14:tracePt t="6431" x="2965450" y="2647950"/>
          <p14:tracePt t="6448" x="2927350" y="2705100"/>
          <p14:tracePt t="6465" x="2889250" y="2771775"/>
          <p14:tracePt t="6481" x="2876550" y="2809875"/>
          <p14:tracePt t="6498" x="2857500" y="2838450"/>
          <p14:tracePt t="6515" x="2841625" y="2867025"/>
          <p14:tracePt t="6531" x="2832100" y="2882900"/>
          <p14:tracePt t="6547" x="2809875" y="2895600"/>
          <p14:tracePt t="6565" x="2787650" y="2908300"/>
          <p14:tracePt t="6581" x="2771775" y="2921000"/>
          <p14:tracePt t="6597" x="2749550" y="2936875"/>
          <p14:tracePt t="6614" x="2724150" y="2952750"/>
          <p14:tracePt t="6631" x="2692400" y="2962275"/>
          <p14:tracePt t="6647" x="2670175" y="2974975"/>
          <p14:tracePt t="6665" x="2628900" y="3000375"/>
          <p14:tracePt t="6681" x="2597150" y="3013075"/>
          <p14:tracePt t="6697" x="2559050" y="3025775"/>
          <p14:tracePt t="6714" x="2473325" y="3025775"/>
          <p14:tracePt t="6731" x="2413000" y="3022600"/>
          <p14:tracePt t="6747" x="2349500" y="3006725"/>
          <p14:tracePt t="6764" x="2266950" y="2987675"/>
          <p14:tracePt t="6781" x="2212975" y="2965450"/>
          <p14:tracePt t="6797" x="2149475" y="2943225"/>
          <p14:tracePt t="6814" x="2019300" y="2889250"/>
          <p14:tracePt t="6831" x="1962150" y="2860675"/>
          <p14:tracePt t="6848" x="1895475" y="2822575"/>
          <p14:tracePt t="6864" x="1831975" y="2803525"/>
          <p14:tracePt t="6881" x="1784350" y="2790825"/>
          <p14:tracePt t="6897" x="1746250" y="2778125"/>
          <p14:tracePt t="6915" x="1698625" y="2752725"/>
          <p14:tracePt t="6931" x="1660525" y="2740025"/>
          <p14:tracePt t="6947" x="1616075" y="2727325"/>
          <p14:tracePt t="6964" x="1571625" y="2708275"/>
          <p14:tracePt t="6981" x="1533525" y="2682875"/>
          <p14:tracePt t="6998" x="1511300" y="2663825"/>
          <p14:tracePt t="7015" x="1466850" y="2628900"/>
          <p14:tracePt t="7031" x="1441450" y="2603500"/>
          <p14:tracePt t="7048" x="1400175" y="2562225"/>
          <p14:tracePt t="7064" x="1330325" y="2489200"/>
          <p14:tracePt t="7081" x="1257300" y="2425700"/>
          <p14:tracePt t="7098" x="1203325" y="2355850"/>
          <p14:tracePt t="7114" x="1139825" y="2247900"/>
          <p14:tracePt t="7131" x="1101725" y="2178050"/>
          <p14:tracePt t="7148" x="1095375" y="2082800"/>
          <p14:tracePt t="7164" x="1095375" y="1933575"/>
          <p14:tracePt t="7181" x="1108075" y="1857375"/>
          <p14:tracePt t="7198" x="1114425" y="1787525"/>
          <p14:tracePt t="7214" x="1136650" y="1654175"/>
          <p14:tracePt t="7231" x="1152525" y="1590675"/>
          <p14:tracePt t="7247" x="1158875" y="1530350"/>
          <p14:tracePt t="7249" x="1165225" y="1501775"/>
          <p14:tracePt t="7264" x="1177925" y="1466850"/>
          <p14:tracePt t="7281" x="1190625" y="1428750"/>
          <p14:tracePt t="7297" x="1209675" y="1397000"/>
          <p14:tracePt t="7314" x="1228725" y="1333500"/>
          <p14:tracePt t="7331" x="1247775" y="1285875"/>
          <p14:tracePt t="7349" x="1273175" y="1235075"/>
          <p14:tracePt t="7364" x="1285875" y="1206500"/>
          <p14:tracePt t="7381" x="1298575" y="1174750"/>
          <p14:tracePt t="7399" x="1311275" y="1152525"/>
          <p14:tracePt t="7414" x="1327150" y="1143000"/>
          <p14:tracePt t="7431" x="1343025" y="1127125"/>
          <p14:tracePt t="7448" x="1377950" y="1111250"/>
          <p14:tracePt t="7464" x="1403350" y="1098550"/>
          <p14:tracePt t="7481" x="1425575" y="1089025"/>
          <p14:tracePt t="7498" x="1466850" y="1063625"/>
          <p14:tracePt t="7514" x="1498600" y="1050925"/>
          <p14:tracePt t="7531" x="1536700" y="1038225"/>
          <p14:tracePt t="7548" x="1593850" y="1019175"/>
          <p14:tracePt t="7564" x="1638300" y="1000125"/>
          <p14:tracePt t="7581" x="1682750" y="987425"/>
          <p14:tracePt t="7597" x="1746250" y="974725"/>
          <p14:tracePt t="7614" x="1876425" y="974725"/>
          <p14:tracePt t="7631" x="1936750" y="974725"/>
          <p14:tracePt t="7648" x="2022475" y="974725"/>
          <p14:tracePt t="7664" x="2079625" y="974725"/>
          <p14:tracePt t="7682" x="2159000" y="974725"/>
          <p14:tracePt t="7698" x="2292350" y="993775"/>
          <p14:tracePt t="7714" x="2355850" y="1006475"/>
          <p14:tracePt t="7731" x="2444750" y="1038225"/>
          <p14:tracePt t="7748" x="2571750" y="1085850"/>
          <p14:tracePt t="7764" x="2660650" y="1117600"/>
          <p14:tracePt t="7781" x="2727325" y="1149350"/>
          <p14:tracePt t="7799" x="2778125" y="1193800"/>
          <p14:tracePt t="7814" x="2816225" y="1219200"/>
          <p14:tracePt t="7831" x="2841625" y="1250950"/>
          <p14:tracePt t="7848" x="2892425" y="1289050"/>
          <p14:tracePt t="7864" x="2933700" y="1320800"/>
          <p14:tracePt t="7881" x="2959100" y="1346200"/>
          <p14:tracePt t="7898" x="3016250" y="1390650"/>
          <p14:tracePt t="7914" x="3048000" y="1416050"/>
          <p14:tracePt t="7931" x="3073400" y="1447800"/>
          <p14:tracePt t="7947" x="3117850" y="1485900"/>
          <p14:tracePt t="7964" x="3136900" y="1517650"/>
          <p14:tracePt t="7981" x="3146425" y="1539875"/>
          <p14:tracePt t="7997" x="3171825" y="1584325"/>
          <p14:tracePt t="8013" x="3184525" y="1606550"/>
          <p14:tracePt t="8031" x="3197225" y="1638300"/>
          <p14:tracePt t="8048" x="3200400" y="1663700"/>
          <p14:tracePt t="8064" x="3200400" y="1692275"/>
          <p14:tracePt t="8081" x="3200400" y="1701800"/>
          <p14:tracePt t="8097" x="3200400" y="1739900"/>
          <p14:tracePt t="8114" x="3200400" y="1762125"/>
          <p14:tracePt t="8131" x="3200400" y="1793875"/>
          <p14:tracePt t="8147" x="3200400" y="1825625"/>
          <p14:tracePt t="8164" x="3200400" y="1854200"/>
          <p14:tracePt t="8181" x="3200400" y="1876425"/>
          <p14:tracePt t="8197" x="3200400" y="1908175"/>
          <p14:tracePt t="8214" x="3200400" y="1924050"/>
          <p14:tracePt t="8230" x="3200400" y="1939925"/>
          <p14:tracePt t="8248" x="3200400" y="1968500"/>
          <p14:tracePt t="8264" x="3200400" y="1978025"/>
          <p14:tracePt t="8280" x="3200400" y="1987550"/>
          <p14:tracePt t="8297" x="3194050" y="2006600"/>
          <p14:tracePt t="8314" x="3190875" y="2016125"/>
          <p14:tracePt t="8331" x="3184525" y="2025650"/>
          <p14:tracePt t="8347" x="3181350" y="2041525"/>
          <p14:tracePt t="8364" x="3168650" y="2057400"/>
          <p14:tracePt t="8381" x="3168650" y="2066925"/>
          <p14:tracePt t="8433" x="3168650" y="2070100"/>
          <p14:tracePt t="8447" x="3168650" y="2076450"/>
          <p14:tracePt t="8454" x="3168650" y="2082800"/>
          <p14:tracePt t="8468" x="3168650" y="2085975"/>
          <p14:tracePt t="8481" x="3168650" y="2092325"/>
          <p14:tracePt t="8498" x="3168650" y="2111375"/>
          <p14:tracePt t="8514" x="3175000" y="2120900"/>
          <p14:tracePt t="8531" x="3187700" y="2130425"/>
          <p14:tracePt t="8547" x="3200400" y="2152650"/>
          <p14:tracePt t="8854" x="3257550" y="2184400"/>
          <p14:tracePt t="8861" x="3330575" y="2219325"/>
          <p14:tracePt t="8867" x="3403600" y="2266950"/>
          <p14:tracePt t="8881" x="3527425" y="2346325"/>
          <p14:tracePt t="8897" x="3663950" y="2428875"/>
          <p14:tracePt t="8914" x="3810000" y="2501900"/>
          <p14:tracePt t="8931" x="4016375" y="2590800"/>
          <p14:tracePt t="8947" x="4149725" y="2651125"/>
          <p14:tracePt t="8964" x="4283075" y="2714625"/>
          <p14:tracePt t="8981" x="4457700" y="2803525"/>
          <p14:tracePt t="8997" x="4559300" y="2851150"/>
          <p14:tracePt t="9015" x="4673600" y="2914650"/>
          <p14:tracePt t="9032" x="4832350" y="2981325"/>
          <p14:tracePt t="9047" x="4911725" y="3013075"/>
          <p14:tracePt t="9064" x="4981575" y="3051175"/>
          <p14:tracePt t="9081" x="5076825" y="3092450"/>
          <p14:tracePt t="9097" x="5143500" y="3130550"/>
          <p14:tracePt t="9114" x="5210175" y="3162300"/>
          <p14:tracePt t="9131" x="5276850" y="3200400"/>
          <p14:tracePt t="9147" x="5299075" y="3213100"/>
          <p14:tracePt t="9164" x="5330825" y="3232150"/>
          <p14:tracePt t="9181" x="5375275" y="3263900"/>
          <p14:tracePt t="9198" x="5403850" y="3273425"/>
          <p14:tracePt t="9214" x="5435600" y="3286125"/>
          <p14:tracePt t="9230" x="5470525" y="3311525"/>
          <p14:tracePt t="9247" x="5502275" y="3324225"/>
          <p14:tracePt t="9264" x="5524500" y="3333750"/>
          <p14:tracePt t="9281" x="5559425" y="3352800"/>
          <p14:tracePt t="9297" x="5575300" y="3368675"/>
          <p14:tracePt t="9314" x="5584825" y="3378200"/>
          <p14:tracePt t="9331" x="5613400" y="3394075"/>
          <p14:tracePt t="9347" x="5622925" y="3403600"/>
          <p14:tracePt t="9365" x="5632450" y="3419475"/>
          <p14:tracePt t="9380" x="5641975" y="3432175"/>
          <p14:tracePt t="9397" x="5641975" y="3441700"/>
          <p14:tracePt t="9459" x="5635625" y="3441700"/>
          <p14:tracePt t="9466" x="5632450" y="3441700"/>
          <p14:tracePt t="9481" x="5619750" y="3441700"/>
          <p14:tracePt t="9497" x="5594350" y="3441700"/>
          <p14:tracePt t="9515" x="5568950" y="3435350"/>
          <p14:tracePt t="9531" x="5537200" y="3422650"/>
          <p14:tracePt t="9547" x="5524500" y="3419475"/>
          <p14:tracePt t="9564" x="5514975" y="3403600"/>
          <p14:tracePt t="9581" x="5505450" y="3387725"/>
          <p14:tracePt t="9597" x="5505450" y="3378200"/>
          <p14:tracePt t="9614" x="5505450" y="3371850"/>
          <p14:tracePt t="9630" x="5524500" y="3352800"/>
          <p14:tracePt t="9647" x="5562600" y="3340100"/>
          <p14:tracePt t="9664" x="5600700" y="3321050"/>
          <p14:tracePt t="9681" x="5673725" y="3292475"/>
          <p14:tracePt t="9697" x="5759450" y="3279775"/>
          <p14:tracePt t="9714" x="5873750" y="3279775"/>
          <p14:tracePt t="9731" x="6022975" y="3279775"/>
          <p14:tracePt t="9747" x="6127750" y="3279775"/>
          <p14:tracePt t="9764" x="6223000" y="3279775"/>
          <p14:tracePt t="9781" x="6337300" y="3279775"/>
          <p14:tracePt t="9797" x="6397625" y="3279775"/>
          <p14:tracePt t="9814" x="6457950" y="3279775"/>
          <p14:tracePt t="9816" x="6483350" y="3279775"/>
          <p14:tracePt t="9830" x="6543675" y="3279775"/>
          <p14:tracePt t="9848" x="6604000" y="3279775"/>
          <p14:tracePt t="9864" x="6638925" y="3279775"/>
          <p14:tracePt t="9880" x="6696075" y="3279775"/>
          <p14:tracePt t="9897" x="6724650" y="3279775"/>
          <p14:tracePt t="9914" x="6740525" y="3279775"/>
          <p14:tracePt t="9931" x="6756400" y="3279775"/>
          <p14:tracePt t="9947" x="6775450" y="3279775"/>
          <p14:tracePt t="9964" x="6797675" y="3279775"/>
          <p14:tracePt t="9981" x="6838950" y="3279775"/>
          <p14:tracePt t="9998" x="6867525" y="3279775"/>
          <p14:tracePt t="10014" x="6911975" y="3298825"/>
          <p14:tracePt t="10031" x="6927850" y="3298825"/>
          <p14:tracePt t="10047" x="6940550" y="3298825"/>
          <p14:tracePt t="10064" x="6956425" y="3298825"/>
          <p14:tracePt t="10081" x="6965950" y="3298825"/>
          <p14:tracePt t="10097" x="6988175" y="3298825"/>
          <p14:tracePt t="10115" x="7007225" y="3298825"/>
          <p14:tracePt t="10132" x="7016750" y="3298825"/>
          <p14:tracePt t="10148" x="7026275" y="3298825"/>
          <p14:tracePt t="10165" x="7026275" y="3305175"/>
          <p14:tracePt t="10209" x="7019925" y="3305175"/>
          <p14:tracePt t="10215" x="7016750" y="3305175"/>
          <p14:tracePt t="10230" x="7007225" y="3305175"/>
          <p14:tracePt t="10247" x="6975475" y="3311525"/>
          <p14:tracePt t="10264" x="6953250" y="3317875"/>
          <p14:tracePt t="10280" x="6911975" y="3327400"/>
          <p14:tracePt t="10297" x="6889750" y="3333750"/>
          <p14:tracePt t="10314" x="6816725" y="3362325"/>
          <p14:tracePt t="10331" x="6753225" y="3375025"/>
          <p14:tracePt t="10347" x="6689725" y="3387725"/>
          <p14:tracePt t="10364" x="6626225" y="3397250"/>
          <p14:tracePt t="10380" x="6581775" y="3403600"/>
          <p14:tracePt t="10397" x="6543675" y="3403600"/>
          <p14:tracePt t="10414" x="6483350" y="3403600"/>
          <p14:tracePt t="10430" x="6423025" y="3403600"/>
          <p14:tracePt t="10447" x="6362700" y="3403600"/>
          <p14:tracePt t="10464" x="6292850" y="3403600"/>
          <p14:tracePt t="10480" x="6254750" y="3403600"/>
          <p14:tracePt t="10497" x="6232525" y="3403600"/>
          <p14:tracePt t="10514" x="6172200" y="3400425"/>
          <p14:tracePt t="10530" x="6108700" y="3384550"/>
          <p14:tracePt t="10547" x="6035675" y="3378200"/>
          <p14:tracePt t="10564" x="5930900" y="3378200"/>
          <p14:tracePt t="10580" x="5895975" y="3378200"/>
          <p14:tracePt t="10597" x="5857875" y="3378200"/>
          <p14:tracePt t="10614" x="5838825" y="3378200"/>
          <p14:tracePt t="10631" x="5829300" y="3378200"/>
          <p14:tracePt t="10648" x="5813425" y="3378200"/>
          <p14:tracePt t="10663" x="5797550" y="3378200"/>
          <p14:tracePt t="10680" x="5788025" y="3378200"/>
          <p14:tracePt t="10697" x="5778500" y="3378200"/>
          <p14:tracePt t="10714" x="5759450" y="3378200"/>
          <p14:tracePt t="10731" x="5749925" y="3378200"/>
          <p14:tracePt t="10747" x="5743575" y="3378200"/>
          <p14:tracePt t="10943" x="5749925" y="3378200"/>
          <p14:tracePt t="10949" x="5762625" y="3378200"/>
          <p14:tracePt t="10964" x="5772150" y="3378200"/>
          <p14:tracePt t="10980" x="5788025" y="3378200"/>
          <p14:tracePt t="10997" x="5791200" y="3378200"/>
          <p14:tracePt t="11234" x="5829300" y="3378200"/>
          <p14:tracePt t="11242" x="5899150" y="3378200"/>
          <p14:tracePt t="11249" x="5956300" y="3381375"/>
          <p14:tracePt t="11264" x="6061075" y="3381375"/>
          <p14:tracePt t="11280" x="6200775" y="3390900"/>
          <p14:tracePt t="11298" x="6350000" y="3390900"/>
          <p14:tracePt t="11314" x="6423025" y="3390900"/>
          <p14:tracePt t="11331" x="6483350" y="3390900"/>
          <p14:tracePt t="11348" x="6559550" y="3390900"/>
          <p14:tracePt t="11364" x="6597650" y="3390900"/>
          <p14:tracePt t="11380" x="6642100" y="3390900"/>
          <p14:tracePt t="11398" x="6680200" y="3390900"/>
          <p14:tracePt t="11414" x="6689725" y="3390900"/>
          <p14:tracePt t="11431" x="6699250" y="3390900"/>
          <p14:tracePt t="11449" x="6721475" y="3390900"/>
          <p14:tracePt t="11481" x="6724650" y="3390900"/>
          <p14:tracePt t="11497" x="6740525" y="3390900"/>
          <p14:tracePt t="11514" x="6756400" y="3390900"/>
          <p14:tracePt t="11530" x="6784975" y="3390900"/>
          <p14:tracePt t="11548" x="6838950" y="3390900"/>
          <p14:tracePt t="11564" x="6883400" y="3390900"/>
          <p14:tracePt t="11580" x="6927850" y="3390900"/>
          <p14:tracePt t="11597" x="7004050" y="3390900"/>
          <p14:tracePt t="11614" x="7058025" y="3390900"/>
          <p14:tracePt t="11630" x="7112000" y="3387725"/>
          <p14:tracePt t="11647" x="7188200" y="3387725"/>
          <p14:tracePt t="11664" x="7242175" y="3387725"/>
          <p14:tracePt t="11680" x="7286625" y="3387725"/>
          <p14:tracePt t="11697" x="7324725" y="3387725"/>
          <p14:tracePt t="11713" x="7350125" y="3387725"/>
          <p14:tracePt t="11730" x="7359650" y="3387725"/>
          <p14:tracePt t="11747" x="7369175" y="3387725"/>
          <p14:tracePt t="12147" x="7353300" y="3378200"/>
          <p14:tracePt t="12154" x="7337425" y="3371850"/>
          <p14:tracePt t="12163" x="7318375" y="3365500"/>
          <p14:tracePt t="12180" x="7270750" y="3336925"/>
          <p14:tracePt t="12197" x="7207250" y="3311525"/>
          <p14:tracePt t="12214" x="7181850" y="3302000"/>
          <p14:tracePt t="12247" x="7143750" y="3302000"/>
          <p14:tracePt t="12281" x="7124700" y="3302000"/>
          <p14:tracePt t="12297" x="7108825" y="3302000"/>
          <p14:tracePt t="12330" x="7105650" y="3302000"/>
          <p14:tracePt t="12347" x="7096125" y="3302000"/>
          <p14:tracePt t="12364" x="7086600" y="3302000"/>
          <p14:tracePt t="12381" x="7064375" y="3302000"/>
          <p14:tracePt t="12397" x="7054850" y="3302000"/>
          <p14:tracePt t="12413" x="7045325" y="3302000"/>
          <p14:tracePt t="12431" x="7035800" y="3302000"/>
          <p14:tracePt t="12447" x="7016750" y="3302000"/>
          <p14:tracePt t="12464" x="7007225" y="3302000"/>
          <p14:tracePt t="12497" x="7007225" y="3308350"/>
          <p14:tracePt t="12514" x="7026275" y="3324225"/>
          <p14:tracePt t="12530" x="7102475" y="3340100"/>
          <p14:tracePt t="12547" x="7235825" y="3362325"/>
          <p14:tracePt t="12564" x="7353300" y="3378200"/>
          <p14:tracePt t="12581" x="7521575" y="3413125"/>
          <p14:tracePt t="12597" x="7613650" y="3413125"/>
          <p14:tracePt t="12613" x="7683500" y="3413125"/>
          <p14:tracePt t="12631" x="7769225" y="3413125"/>
          <p14:tracePt t="12647" x="7823200" y="3413125"/>
          <p14:tracePt t="12664" x="7851775" y="3413125"/>
          <p14:tracePt t="12681" x="7886700" y="3413125"/>
          <p14:tracePt t="12697" x="7896225" y="3409950"/>
          <p14:tracePt t="12713" x="7905750" y="3409950"/>
          <p14:tracePt t="13729" x="7829550" y="3413125"/>
          <p14:tracePt t="13736" x="7727950" y="3422650"/>
          <p14:tracePt t="13747" x="7597775" y="3444875"/>
          <p14:tracePt t="13764" x="7175500" y="3517900"/>
          <p14:tracePt t="13785" x="6835775" y="3587750"/>
          <p14:tracePt t="13801" x="6397625" y="3743325"/>
          <p14:tracePt t="13822" x="6022975" y="3870325"/>
          <p14:tracePt t="13849" x="5692775" y="3997325"/>
          <p14:tracePt t="13881" x="5289550" y="4248150"/>
          <p14:tracePt t="13898" x="5143500" y="4349750"/>
          <p14:tracePt t="13918" x="4949825" y="4514850"/>
          <p14:tracePt t="13930" x="4800600" y="4645025"/>
          <p14:tracePt t="13948" x="4641850" y="4759325"/>
          <p14:tracePt t="13963" x="4429125" y="4914900"/>
          <p14:tracePt t="13980" x="4248150" y="5038725"/>
          <p14:tracePt t="13998" x="4098925" y="5140325"/>
          <p14:tracePt t="14014" x="3898900" y="5295900"/>
          <p14:tracePt t="14030" x="3749675" y="5397500"/>
          <p14:tracePt t="14047" x="3635375" y="5495925"/>
          <p14:tracePt t="14063" x="3454400" y="5648325"/>
          <p14:tracePt t="14081" x="3295650" y="5753100"/>
          <p14:tracePt t="14097" x="3168650" y="5832475"/>
          <p14:tracePt t="14114" x="2940050" y="5962650"/>
          <p14:tracePt t="14130" x="2781300" y="6045200"/>
          <p14:tracePt t="14147" x="2647950" y="6108700"/>
          <p14:tracePt t="14163" x="2473325" y="6194425"/>
          <p14:tracePt t="14180" x="2352675" y="6238875"/>
          <p14:tracePt t="14197" x="2251075" y="6280150"/>
          <p14:tracePt t="14213" x="2092325" y="6350000"/>
          <p14:tracePt t="14230" x="1946275" y="6403975"/>
          <p14:tracePt t="14247" x="1835150" y="6445250"/>
          <p14:tracePt t="14264" x="1698625" y="6492875"/>
          <p14:tracePt t="14280" x="1619250" y="6534150"/>
          <p14:tracePt t="14770" x="47625" y="6467475"/>
          <p14:tracePt t="14781" x="82550" y="6467475"/>
          <p14:tracePt t="14796" x="196850" y="6467475"/>
          <p14:tracePt t="14813" x="371475" y="6467475"/>
          <p14:tracePt t="14830" x="485775" y="6467475"/>
          <p14:tracePt t="14863" x="654050" y="6467475"/>
          <p14:tracePt t="14896" x="714375" y="6483350"/>
          <p14:tracePt t="14898" x="727075" y="6489700"/>
          <p14:tracePt t="14914" x="749300" y="6499225"/>
          <p14:tracePt t="15540" x="1581150" y="6407150"/>
          <p14:tracePt t="15548" x="1574800" y="6337300"/>
          <p14:tracePt t="15563" x="1539875" y="6194425"/>
          <p14:tracePt t="15580" x="1514475" y="6086475"/>
          <p14:tracePt t="15596" x="1457325" y="5937250"/>
          <p14:tracePt t="15613" x="1428750" y="5880100"/>
          <p14:tracePt t="15647" x="1358900" y="5816600"/>
          <p14:tracePt t="15680" x="1320800" y="5807075"/>
          <p14:tracePt t="15696" x="1289050" y="5807075"/>
          <p14:tracePt t="15713" x="1273175" y="5807075"/>
          <p14:tracePt t="15730" x="1263650" y="5807075"/>
          <p14:tracePt t="15747" x="1250950" y="5807075"/>
          <p14:tracePt t="15763" x="1235075" y="5807075"/>
          <p14:tracePt t="15780" x="1225550" y="5807075"/>
          <p14:tracePt t="15796" x="1209675" y="5813425"/>
          <p14:tracePt t="15813" x="1200150" y="5829300"/>
          <p14:tracePt t="15830" x="1184275" y="5838825"/>
          <p14:tracePt t="15846" x="1158875" y="5854700"/>
          <p14:tracePt t="15864" x="1149350" y="5864225"/>
          <p14:tracePt t="15880" x="1133475" y="5880100"/>
          <p14:tracePt t="15896" x="1117600" y="5895975"/>
          <p14:tracePt t="15913" x="1108075" y="5911850"/>
          <p14:tracePt t="15930" x="1095375" y="5934075"/>
          <p14:tracePt t="15947" x="1079500" y="5969000"/>
          <p14:tracePt t="15964" x="1079500" y="5997575"/>
          <p14:tracePt t="15980" x="1079500" y="6019800"/>
          <p14:tracePt t="15996" x="1079500" y="6061075"/>
          <p14:tracePt t="16013" x="1079500" y="6070600"/>
          <p14:tracePt t="16030" x="1079500" y="6080125"/>
          <p14:tracePt t="16046" x="1079500" y="6096000"/>
          <p14:tracePt t="16081" x="1079500" y="6086475"/>
          <p14:tracePt t="16096" x="1079500" y="6076950"/>
          <p14:tracePt t="16113" x="1079500" y="6054725"/>
          <p14:tracePt t="16131" x="1095375" y="6013450"/>
          <p14:tracePt t="16146" x="1101725" y="5991225"/>
          <p14:tracePt t="16163" x="1101725" y="5962650"/>
          <p14:tracePt t="16180" x="1101725" y="5927725"/>
          <p14:tracePt t="16196" x="1101725" y="5892800"/>
          <p14:tracePt t="16213" x="1101725" y="5870575"/>
          <p14:tracePt t="16231" x="1098550" y="5829300"/>
          <p14:tracePt t="16246" x="1085850" y="5813425"/>
          <p14:tracePt t="16263" x="1079500" y="5797550"/>
          <p14:tracePt t="16280" x="1076325" y="5781675"/>
          <p14:tracePt t="16297" x="1069975" y="5772150"/>
          <p14:tracePt t="16313" x="1066800" y="5765800"/>
          <p14:tracePt t="16330" x="1054100" y="5753100"/>
          <p14:tracePt t="16346" x="1050925" y="5743575"/>
          <p14:tracePt t="16364" x="1044575" y="5730875"/>
          <p14:tracePt t="16381" x="1044575" y="5727700"/>
          <p14:tracePt t="16396" x="1044575" y="5721350"/>
          <p14:tracePt t="16413" x="1044575" y="5718175"/>
          <p14:tracePt t="16503" x="1047750" y="5718175"/>
          <p14:tracePt t="16510" x="1050925" y="5718175"/>
          <p14:tracePt t="16517" x="1057275" y="5718175"/>
          <p14:tracePt t="16531" x="1066800" y="5718175"/>
          <p14:tracePt t="16547" x="1076325" y="5718175"/>
          <p14:tracePt t="16563" x="1092200" y="5721350"/>
          <p14:tracePt t="16909" x="1130300" y="5765800"/>
          <p14:tracePt t="16915" x="1196975" y="5832475"/>
          <p14:tracePt t="16930" x="1333500" y="5940425"/>
          <p14:tracePt t="16946" x="1524000" y="6048375"/>
          <p14:tracePt t="16963" x="1730375" y="6153150"/>
          <p14:tracePt t="16997" x="2193925" y="6400800"/>
          <p14:tracePt t="17030" x="2543175" y="6543675"/>
          <p14:tracePt t="17047" x="2679700" y="6607175"/>
          <p14:tracePt t="17065" x="2787650" y="6670675"/>
          <p14:tracePt t="17080" x="2867025" y="6708775"/>
          <p14:tracePt t="17097" x="2933700" y="6746875"/>
          <p14:tracePt t="17113" x="3000375" y="6775450"/>
          <p14:tracePt t="17130" x="3067050" y="6816725"/>
          <p14:tracePt t="17146" x="3089275" y="6826250"/>
          <p14:tracePt t="17163" x="3108325" y="6838950"/>
          <p14:tracePt t="17180" x="3127375" y="6848475"/>
          <p14:tracePt t="17196" x="3136900" y="6848475"/>
          <p14:tracePt t="17213" x="3146425" y="6848475"/>
          <p14:tracePt t="17230" x="3168650" y="6848475"/>
          <p14:tracePt t="17246" x="3178175" y="6848475"/>
          <p14:tracePt t="17263" x="3187700" y="6848475"/>
          <p14:tracePt t="17281" x="3200400" y="6848475"/>
          <p14:tracePt t="17297" x="3216275" y="6848475"/>
          <p14:tracePt t="17315" x="3225800" y="6848475"/>
          <p14:tracePt t="17330" x="3232150" y="6848475"/>
          <p14:tracePt t="17346" x="3235325" y="6848475"/>
          <p14:tracePt t="17363" x="3244850" y="6848475"/>
          <p14:tracePt t="17380" x="3254375" y="6848475"/>
          <p14:tracePt t="17396" x="3267075" y="6848475"/>
          <p14:tracePt t="17486" x="3270250" y="6848475"/>
          <p14:tracePt t="17493" x="3276600" y="6845300"/>
          <p14:tracePt t="17500" x="3279775" y="6842125"/>
          <p14:tracePt t="17514" x="3289300" y="6832600"/>
          <p14:tracePt t="17530" x="3327400" y="6819900"/>
          <p14:tracePt t="17546" x="3390900" y="6804025"/>
          <p14:tracePt t="17564" x="3514725" y="6775450"/>
          <p14:tracePt t="17580" x="3667125" y="6756400"/>
          <p14:tracePt t="17596" x="3829050" y="6740525"/>
          <p14:tracePt t="17614" x="4070350" y="6721475"/>
          <p14:tracePt t="17630" x="4251325" y="6721475"/>
          <p14:tracePt t="17646" x="4394200" y="6737350"/>
          <p14:tracePt t="17663" x="4648200" y="6772275"/>
          <p14:tracePt t="17679" x="4775200" y="6791325"/>
          <p14:tracePt t="17696" x="4886325" y="6823075"/>
          <p14:tracePt t="17714" x="5010150" y="6845300"/>
          <p14:tracePt t="17729" x="5070475" y="6845300"/>
          <p14:tracePt t="17746" x="5114925" y="6845300"/>
          <p14:tracePt t="17763" x="5162550" y="6845300"/>
          <p14:tracePt t="17779" x="5184775" y="6845300"/>
          <p14:tracePt t="17796" x="5203825" y="6845300"/>
          <p14:tracePt t="17813" x="5238750" y="6845300"/>
          <p14:tracePt t="17829" x="5254625" y="6845300"/>
          <p14:tracePt t="17846" x="5270500" y="6845300"/>
          <p14:tracePt t="17864" x="5283200" y="6845300"/>
          <p14:tracePt t="17880" x="5292725" y="6845300"/>
          <p14:tracePt t="17897" x="5305425" y="6845300"/>
          <p14:tracePt t="17914" x="5330825" y="6845300"/>
          <p14:tracePt t="17929" x="5346700" y="6845300"/>
          <p14:tracePt t="17946" x="5359400" y="6845300"/>
          <p14:tracePt t="17963" x="5387975" y="6845300"/>
          <p14:tracePt t="17979" x="5397500" y="6845300"/>
          <p14:tracePt t="17996" x="5407025" y="6845300"/>
          <p14:tracePt t="18013" x="5407025" y="6851650"/>
          <p14:tracePt t="18030" x="5407025" y="6854825"/>
          <p14:tracePt t="18477" x="5429250" y="6854825"/>
          <p14:tracePt t="18485" x="5457825" y="6854825"/>
          <p14:tracePt t="18497" x="5492750" y="6854825"/>
          <p14:tracePt t="18512" x="5581650" y="6854825"/>
          <p14:tracePt t="18530" x="5657850" y="6854825"/>
          <p14:tracePt t="18563" x="5826125" y="6854825"/>
          <p14:tracePt t="18596" x="5899150" y="6854825"/>
          <p14:tracePt t="18613" x="5927725" y="6854825"/>
          <p14:tracePt t="18630" x="5940425" y="6854825"/>
          <p14:tracePt t="18646" x="5946775" y="6854825"/>
          <p14:tracePt t="18720" x="5943600" y="6854825"/>
          <p14:tracePt t="18727" x="5934075" y="6854825"/>
          <p14:tracePt t="18734" x="5930900" y="6854825"/>
          <p14:tracePt t="18747" x="5924550" y="6854825"/>
          <p14:tracePt t="18763" x="5883275" y="6842125"/>
          <p14:tracePt t="18780" x="5822950" y="6826250"/>
          <p14:tracePt t="18797" x="5699125" y="6804025"/>
          <p14:tracePt t="18814" x="5635625" y="6791325"/>
          <p14:tracePt t="18831" x="5572125" y="6775450"/>
          <p14:tracePt t="18847" x="5451475" y="6769100"/>
          <p14:tracePt t="18864" x="5372100" y="6769100"/>
          <p14:tracePt t="18880" x="5289550" y="6769100"/>
          <p14:tracePt t="18896" x="5203825" y="6769100"/>
          <p14:tracePt t="18913" x="5143500" y="6772275"/>
          <p14:tracePt t="18930" x="5083175" y="6772275"/>
          <p14:tracePt t="18946" x="5003800" y="6784975"/>
          <p14:tracePt t="18963" x="4959350" y="6794500"/>
          <p14:tracePt t="18979" x="4927600" y="6800850"/>
          <p14:tracePt t="18997" x="4886325" y="6810375"/>
          <p14:tracePt t="19013" x="4864100" y="6810375"/>
          <p14:tracePt t="19030" x="4835525" y="6810375"/>
          <p14:tracePt t="19046" x="4803775" y="6810375"/>
          <p14:tracePt t="19063" x="4775200" y="6810375"/>
          <p14:tracePt t="19080" x="4752975" y="6810375"/>
          <p14:tracePt t="19097" x="4711700" y="6810375"/>
          <p14:tracePt t="19113" x="4689475" y="6810375"/>
          <p14:tracePt t="19130" x="4673600" y="6810375"/>
          <p14:tracePt t="19146" x="4657725" y="6810375"/>
          <p14:tracePt t="19163" x="4648200" y="6810375"/>
          <p14:tracePt t="19179" x="4638675" y="6810375"/>
          <p14:tracePt t="19196" x="4619625" y="6810375"/>
          <p14:tracePt t="19503" x="4638675" y="6810375"/>
          <p14:tracePt t="19510" x="4641850" y="6804025"/>
          <p14:tracePt t="19517" x="4651375" y="6804025"/>
          <p14:tracePt t="19530" x="4657725" y="6800850"/>
          <p14:tracePt t="19546" x="4689475" y="6794500"/>
          <p14:tracePt t="19564" x="4705350" y="6791325"/>
          <p14:tracePt t="19580" x="4721225" y="6784975"/>
          <p14:tracePt t="19597" x="4762500" y="6759575"/>
          <p14:tracePt t="19613" x="4806950" y="6746875"/>
          <p14:tracePt t="19630" x="4845050" y="6734175"/>
          <p14:tracePt t="19646" x="4921250" y="6686550"/>
          <p14:tracePt t="19663" x="4965700" y="6673850"/>
          <p14:tracePt t="19680" x="4997450" y="6661150"/>
          <p14:tracePt t="19696" x="5019675" y="6645275"/>
          <p14:tracePt t="19713" x="5029200" y="6645275"/>
          <p14:tracePt t="19729" x="5038725" y="6645275"/>
          <p14:tracePt t="19746" x="5054600" y="6645275"/>
          <p14:tracePt t="19763" x="5057775" y="6645275"/>
          <p14:tracePt t="19780" x="5070475" y="6638925"/>
          <p14:tracePt t="19796" x="5080000" y="6626225"/>
          <p14:tracePt t="19813" x="5083175" y="6616700"/>
          <p14:tracePt t="19830" x="5089525" y="6607175"/>
          <p14:tracePt t="19847" x="5105400" y="6584950"/>
          <p14:tracePt t="19863" x="5108575" y="6575425"/>
          <p14:tracePt t="19881" x="5108575" y="6556375"/>
          <p14:tracePt t="19896" x="5108575" y="6540500"/>
          <p14:tracePt t="19914" x="5108575" y="6530975"/>
          <p14:tracePt t="19931" x="5108575" y="6508750"/>
          <p14:tracePt t="19947" x="5089525" y="6480175"/>
          <p14:tracePt t="19963" x="5076825" y="6454775"/>
          <p14:tracePt t="19980" x="5038725" y="6388100"/>
          <p14:tracePt t="19996" x="5003800" y="6340475"/>
          <p14:tracePt t="20013" x="4953000" y="6299200"/>
          <p14:tracePt t="20030" x="4883150" y="6226175"/>
          <p14:tracePt t="20046" x="4838700" y="6178550"/>
          <p14:tracePt t="20062" x="4787900" y="6124575"/>
          <p14:tracePt t="20080" x="4708525" y="6026150"/>
          <p14:tracePt t="20096" x="4657725" y="5962650"/>
          <p14:tracePt t="20113" x="4616450" y="5924550"/>
          <p14:tracePt t="20130" x="4552950" y="5867400"/>
          <p14:tracePt t="20146" x="4521200" y="5835650"/>
          <p14:tracePt t="20162" x="4498975" y="5813425"/>
          <p14:tracePt t="20180" x="4454525" y="5768975"/>
          <p14:tracePt t="20196" x="4435475" y="5737225"/>
          <p14:tracePt t="20213" x="4416425" y="5692775"/>
          <p14:tracePt t="20230" x="4375150" y="5616575"/>
          <p14:tracePt t="20246" x="4356100" y="5572125"/>
          <p14:tracePt t="20263" x="4324350" y="5530850"/>
          <p14:tracePt t="20280" x="4298950" y="5473700"/>
          <p14:tracePt t="20296" x="4276725" y="5429250"/>
          <p14:tracePt t="20313" x="4251325" y="5381625"/>
          <p14:tracePt t="20330" x="4232275" y="5302250"/>
          <p14:tracePt t="20346" x="4219575" y="5248275"/>
          <p14:tracePt t="20363" x="4219575" y="5203825"/>
          <p14:tracePt t="20379" x="4200525" y="5140325"/>
          <p14:tracePt t="20396" x="4187825" y="5095875"/>
          <p14:tracePt t="20413" x="4178300" y="5051425"/>
          <p14:tracePt t="20430" x="4171950" y="4994275"/>
          <p14:tracePt t="20446" x="4171950" y="4972050"/>
          <p14:tracePt t="20463" x="4171950" y="4943475"/>
          <p14:tracePt t="20480" x="4187825" y="4908550"/>
          <p14:tracePt t="20496" x="4206875" y="4876800"/>
          <p14:tracePt t="20513" x="4225925" y="4854575"/>
          <p14:tracePt t="20529" x="4254500" y="4819650"/>
          <p14:tracePt t="20546" x="4270375" y="4806950"/>
          <p14:tracePt t="20563" x="4286250" y="4791075"/>
          <p14:tracePt t="20579" x="4298950" y="4778375"/>
          <p14:tracePt t="20596" x="4318000" y="4756150"/>
          <p14:tracePt t="20612" x="4340225" y="4730750"/>
          <p14:tracePt t="20629" x="4394200" y="4692650"/>
          <p14:tracePt t="20646" x="4432300" y="4673600"/>
          <p14:tracePt t="20663" x="4483100" y="4660900"/>
          <p14:tracePt t="20680" x="4549775" y="4635500"/>
          <p14:tracePt t="20696" x="4584700" y="4635500"/>
          <p14:tracePt t="20713" x="4616450" y="4635500"/>
          <p14:tracePt t="20730" x="4670425" y="4635500"/>
          <p14:tracePt t="20746" x="4714875" y="4638675"/>
          <p14:tracePt t="20763" x="4759325" y="4657725"/>
          <p14:tracePt t="20779" x="4851400" y="4676775"/>
          <p14:tracePt t="20796" x="4895850" y="4689475"/>
          <p14:tracePt t="20813" x="4924425" y="4702175"/>
          <p14:tracePt t="20829" x="4962525" y="4724400"/>
          <p14:tracePt t="20846" x="4972050" y="4730750"/>
          <p14:tracePt t="20863" x="4981575" y="4730750"/>
          <p14:tracePt t="20879" x="5022850" y="4737100"/>
          <p14:tracePt t="20896" x="5041900" y="4737100"/>
          <p14:tracePt t="20913" x="5073650" y="4743450"/>
          <p14:tracePt t="20930" x="5089525" y="4743450"/>
          <p14:tracePt t="20946" x="5099050" y="4743450"/>
          <p14:tracePt t="21172" x="5099050" y="4727575"/>
          <p14:tracePt t="21179" x="5099050" y="4724400"/>
          <p14:tracePt t="21185" x="5099050" y="4718050"/>
          <p14:tracePt t="21200" x="5099050" y="4705350"/>
          <p14:tracePt t="21214" x="5099050" y="4695825"/>
          <p14:tracePt t="21246" x="5095875" y="4664075"/>
          <p14:tracePt t="21280" x="5095875" y="4625975"/>
          <p14:tracePt t="21296" x="5095875" y="4616450"/>
          <p14:tracePt t="21313" x="5095875" y="4603750"/>
          <p14:tracePt t="21329" x="5095875" y="4594225"/>
          <p14:tracePt t="21346" x="5086350" y="4578350"/>
          <p14:tracePt t="21363" x="5070475" y="4562475"/>
          <p14:tracePt t="21379" x="5054600" y="4552950"/>
          <p14:tracePt t="21396" x="5045075" y="4543425"/>
          <p14:tracePt t="21413" x="5029200" y="4514850"/>
          <p14:tracePt t="21429" x="5019675" y="4498975"/>
          <p14:tracePt t="21446" x="5006975" y="4470400"/>
          <p14:tracePt t="21464" x="5000625" y="4435475"/>
          <p14:tracePt t="21479" x="4991100" y="4413250"/>
          <p14:tracePt t="21496" x="4981575" y="4397375"/>
          <p14:tracePt t="21514" x="4972050" y="4378325"/>
          <p14:tracePt t="21530" x="4956175" y="4362450"/>
          <p14:tracePt t="21546" x="4943475" y="4346575"/>
          <p14:tracePt t="21563" x="4933950" y="4318000"/>
          <p14:tracePt t="21579" x="4921250" y="4295775"/>
          <p14:tracePt t="21595" x="4911725" y="4270375"/>
          <p14:tracePt t="21613" x="4899025" y="4232275"/>
          <p14:tracePt t="21629" x="4886325" y="4206875"/>
          <p14:tracePt t="21646" x="4876800" y="4184650"/>
          <p14:tracePt t="21663" x="4864100" y="4165600"/>
          <p14:tracePt t="21679" x="4860925" y="4156075"/>
          <p14:tracePt t="21696" x="4854575" y="4140200"/>
          <p14:tracePt t="21713" x="4854575" y="4124325"/>
          <p14:tracePt t="21730" x="4845050" y="4114800"/>
          <p14:tracePt t="21746" x="4835525" y="4105275"/>
          <p14:tracePt t="21763" x="4826000" y="4086225"/>
          <p14:tracePt t="21779" x="4819650" y="4076700"/>
          <p14:tracePt t="21796" x="4816475" y="4064000"/>
          <p14:tracePt t="21812" x="4810125" y="4060825"/>
          <p14:tracePt t="21829" x="4806950" y="4054475"/>
          <p14:tracePt t="21846" x="4791075" y="4051300"/>
          <p14:tracePt t="21863" x="4775200" y="4051300"/>
          <p14:tracePt t="21879" x="4765675" y="4038600"/>
          <p14:tracePt t="21896" x="4756150" y="4038600"/>
          <p14:tracePt t="21912" x="4733925" y="4038600"/>
          <p14:tracePt t="21929" x="4724400" y="4038600"/>
          <p14:tracePt t="21946" x="4714875" y="4038600"/>
          <p14:tracePt t="21963" x="4676775" y="4038600"/>
          <p14:tracePt t="21979" x="4654550" y="4038600"/>
          <p14:tracePt t="21995" x="4610100" y="4038600"/>
          <p14:tracePt t="22013" x="4546600" y="4038600"/>
          <p14:tracePt t="22029" x="4505325" y="4038600"/>
          <p14:tracePt t="22046" x="4483100" y="4038600"/>
          <p14:tracePt t="22062" x="4441825" y="4048125"/>
          <p14:tracePt t="22079" x="4432300" y="4057650"/>
          <p14:tracePt t="22095" x="4422775" y="4070350"/>
          <p14:tracePt t="22113" x="4394200" y="4086225"/>
          <p14:tracePt t="22129" x="4378325" y="4102100"/>
          <p14:tracePt t="22146" x="4362450" y="4111625"/>
          <p14:tracePt t="22163" x="4340225" y="4133850"/>
          <p14:tracePt t="22179" x="4327525" y="4165600"/>
          <p14:tracePt t="22196" x="4314825" y="4187825"/>
          <p14:tracePt t="22213" x="4314825" y="4229100"/>
          <p14:tracePt t="22229" x="4314825" y="4244975"/>
          <p14:tracePt t="22246" x="4314825" y="4254500"/>
          <p14:tracePt t="22263" x="4314825" y="4279900"/>
          <p14:tracePt t="22279" x="4324350" y="4302125"/>
          <p14:tracePt t="22296" x="4337050" y="4333875"/>
          <p14:tracePt t="22313" x="4368800" y="4375150"/>
          <p14:tracePt t="22330" x="4384675" y="4406900"/>
          <p14:tracePt t="22346" x="4403725" y="4438650"/>
          <p14:tracePt t="22363" x="4432300" y="4467225"/>
          <p14:tracePt t="22379" x="4457700" y="4479925"/>
          <p14:tracePt t="22396" x="4495800" y="4479925"/>
          <p14:tracePt t="22413" x="4511675" y="4479925"/>
          <p14:tracePt t="22429" x="4540250" y="4476750"/>
          <p14:tracePt t="22446" x="4565650" y="4464050"/>
          <p14:tracePt t="22447" x="4575175" y="4460875"/>
          <p14:tracePt t="22463" x="4600575" y="4441825"/>
          <p14:tracePt t="22480" x="4610100" y="4432300"/>
          <p14:tracePt t="22497" x="4629150" y="4416425"/>
          <p14:tracePt t="22513" x="4657725" y="4403725"/>
          <p14:tracePt t="22530" x="4673600" y="4387850"/>
          <p14:tracePt t="22546" x="4730750" y="4371975"/>
          <p14:tracePt t="22562" x="4791075" y="4371975"/>
          <p14:tracePt t="22579" x="4851400" y="4375150"/>
          <p14:tracePt t="22595" x="4918075" y="4403725"/>
          <p14:tracePt t="22612" x="5003800" y="4448175"/>
          <p14:tracePt t="22629" x="5051425" y="4479925"/>
          <p14:tracePt t="22646" x="5121275" y="4543425"/>
          <p14:tracePt t="22662" x="5146675" y="4568825"/>
          <p14:tracePt t="22679" x="5162550" y="4591050"/>
          <p14:tracePt t="22696" x="5187950" y="4635500"/>
          <p14:tracePt t="22712" x="5200650" y="4679950"/>
          <p14:tracePt t="22729" x="5213350" y="4708525"/>
          <p14:tracePt t="22746" x="5226050" y="4752975"/>
          <p14:tracePt t="22762" x="5226050" y="4768850"/>
          <p14:tracePt t="22779" x="5226050" y="4781550"/>
          <p14:tracePt t="22796" x="5226050" y="4797425"/>
          <p14:tracePt t="22812" x="5226050" y="4806950"/>
          <p14:tracePt t="22869" x="5226050" y="4800600"/>
          <p14:tracePt t="22876" x="5226050" y="4791075"/>
          <p14:tracePt t="22882" x="5226050" y="4784725"/>
          <p14:tracePt t="22896" x="5226050" y="4759325"/>
          <p14:tracePt t="22912" x="5226050" y="4737100"/>
          <p14:tracePt t="22929" x="5226050" y="4705350"/>
          <p14:tracePt t="22946" x="5222875" y="4645025"/>
          <p14:tracePt t="22962" x="5216525" y="4606925"/>
          <p14:tracePt t="22979" x="5210175" y="4552950"/>
          <p14:tracePt t="22995" x="5203825" y="4479925"/>
          <p14:tracePt t="23013" x="5203825" y="4445000"/>
          <p14:tracePt t="23029" x="5197475" y="4422775"/>
          <p14:tracePt t="23046" x="5191125" y="4381500"/>
          <p14:tracePt t="23062" x="5184775" y="4371975"/>
          <p14:tracePt t="23079" x="5184775" y="4362450"/>
          <p14:tracePt t="23096" x="5168900" y="4340225"/>
          <p14:tracePt t="23113" x="5165725" y="4324350"/>
          <p14:tracePt t="23129" x="5165725" y="4308475"/>
          <p14:tracePt t="23145" x="5159375" y="4289425"/>
          <p14:tracePt t="23162" x="5159375" y="4279900"/>
          <p14:tracePt t="23179" x="5153025" y="4270375"/>
          <p14:tracePt t="23195" x="5153025" y="4248150"/>
          <p14:tracePt t="23213" x="5149850" y="4244975"/>
          <p14:tracePt t="23229" x="5140325" y="4238625"/>
          <p14:tracePt t="23245" x="5118100" y="4235450"/>
          <p14:tracePt t="23263" x="5108575" y="4229100"/>
          <p14:tracePt t="23279" x="5099050" y="4219575"/>
          <p14:tracePt t="23295" x="5086350" y="4210050"/>
          <p14:tracePt t="23313" x="5070475" y="4197350"/>
          <p14:tracePt t="23329" x="5060950" y="4194175"/>
          <p14:tracePt t="23345" x="5032375" y="4187825"/>
          <p14:tracePt t="23363" x="5003800" y="4178300"/>
          <p14:tracePt t="23379" x="4972050" y="4165600"/>
          <p14:tracePt t="23395" x="4908550" y="4140200"/>
          <p14:tracePt t="23412" x="4870450" y="4127500"/>
          <p14:tracePt t="23430" x="4829175" y="4108450"/>
          <p14:tracePt t="23445" x="4806950" y="4108450"/>
          <p14:tracePt t="23463" x="4797425" y="4108450"/>
          <p14:tracePt t="23479" x="4784725" y="4108450"/>
          <p14:tracePt t="23496" x="4752975" y="4102100"/>
          <p14:tracePt t="23513" x="4737100" y="4102100"/>
          <p14:tracePt t="23529" x="4718050" y="4102100"/>
          <p14:tracePt t="23546" x="4702175" y="4102100"/>
          <p14:tracePt t="23562" x="4692650" y="4098925"/>
          <p14:tracePt t="23579" x="4683125" y="4098925"/>
          <p14:tracePt t="23596" x="4660900" y="4098925"/>
          <p14:tracePt t="23613" x="4651375" y="4098925"/>
          <p14:tracePt t="23630" x="4638675" y="4098925"/>
          <p14:tracePt t="23646" x="4622800" y="4098925"/>
          <p14:tracePt t="23663" x="4613275" y="4098925"/>
          <p14:tracePt t="23680" x="4597400" y="4098925"/>
          <p14:tracePt t="23696" x="4587875" y="4098925"/>
          <p14:tracePt t="23712" x="4572000" y="4098925"/>
          <p14:tracePt t="23730" x="4559300" y="4108450"/>
          <p14:tracePt t="23745" x="4549775" y="4121150"/>
          <p14:tracePt t="23763" x="4540250" y="4124325"/>
          <p14:tracePt t="23779" x="4518025" y="4140200"/>
          <p14:tracePt t="23795" x="4508500" y="4146550"/>
          <p14:tracePt t="23812" x="4498975" y="4156075"/>
          <p14:tracePt t="23830" x="4492625" y="4165600"/>
          <p14:tracePt t="23846" x="4492625" y="4175125"/>
          <p14:tracePt t="23863" x="4492625" y="4191000"/>
          <p14:tracePt t="23880" x="4492625" y="4203700"/>
          <p14:tracePt t="23896" x="4492625" y="4213225"/>
          <p14:tracePt t="23913" x="4492625" y="4222750"/>
          <p14:tracePt t="23930" x="4492625" y="4244975"/>
          <p14:tracePt t="23945" x="4492625" y="4254500"/>
          <p14:tracePt t="23962" x="4492625" y="4264025"/>
          <p14:tracePt t="23965" x="4492625" y="4267200"/>
          <p14:tracePt t="23979" x="4492625" y="4276725"/>
          <p14:tracePt t="23996" x="4492625" y="4292600"/>
          <p14:tracePt t="24012" x="4495800" y="4302125"/>
          <p14:tracePt t="24029" x="4508500" y="4318000"/>
          <p14:tracePt t="24045" x="4521200" y="4327525"/>
          <p14:tracePt t="24062" x="4537075" y="4337050"/>
          <p14:tracePt t="24079" x="4546600" y="4343400"/>
          <p14:tracePt t="24096" x="4556125" y="4349750"/>
          <p14:tracePt t="24113" x="4565650" y="4349750"/>
          <p14:tracePt t="24129" x="4584700" y="4349750"/>
          <p14:tracePt t="24145" x="4606925" y="4349750"/>
          <p14:tracePt t="24162" x="4616450" y="4349750"/>
          <p14:tracePt t="24179" x="4635500" y="4349750"/>
          <p14:tracePt t="24195" x="4645025" y="4349750"/>
          <p14:tracePt t="24212" x="4651375" y="4349750"/>
          <p14:tracePt t="25277" x="4708525" y="4406900"/>
          <p14:tracePt t="25284" x="4794250" y="4492625"/>
          <p14:tracePt t="25296" x="4879975" y="4578350"/>
          <p14:tracePt t="25312" x="5245100" y="4921250"/>
          <p14:tracePt t="25333" x="5559425" y="5245100"/>
          <p14:tracePt t="25351" x="5775325" y="5448300"/>
          <p14:tracePt t="25371" x="6118225" y="5772150"/>
          <p14:tracePt t="25398" x="6578600" y="6165850"/>
          <p14:tracePt t="25431" x="7035800" y="6524625"/>
          <p14:tracePt t="25447" x="7185025" y="6645275"/>
          <p14:tracePt t="25463" x="7416800" y="6813550"/>
          <p14:tracePt t="25479" x="7521575" y="6854825"/>
          <p14:tracePt t="25495" x="7591425" y="6854825"/>
          <p14:tracePt t="25512" x="7670800" y="6854825"/>
          <p14:tracePt t="25529" x="7715250" y="6854825"/>
          <p14:tracePt t="25545" x="7740650" y="6854825"/>
          <p14:tracePt t="25563" x="7781925" y="6854825"/>
          <p14:tracePt t="25579" x="7797800" y="6854825"/>
          <p14:tracePt t="25595" x="7807325" y="6854825"/>
          <p14:tracePt t="25612" x="7810500" y="6854825"/>
          <p14:tracePt t="25645" x="7810500" y="6826250"/>
          <p14:tracePt t="25662" x="7800975" y="6743700"/>
          <p14:tracePt t="25679" x="7772400" y="6677025"/>
          <p14:tracePt t="25696" x="7750175" y="6610350"/>
          <p14:tracePt t="25712" x="7731125" y="6540500"/>
          <p14:tracePt t="25729" x="7715250" y="6477000"/>
          <p14:tracePt t="25745" x="7702550" y="6413500"/>
          <p14:tracePt t="25762" x="7680325" y="6321425"/>
          <p14:tracePt t="25779" x="7680325" y="6270625"/>
          <p14:tracePt t="25795" x="7680325" y="6235700"/>
          <p14:tracePt t="25812" x="7673975" y="6184900"/>
          <p14:tracePt t="25828" x="7673975" y="6156325"/>
          <p14:tracePt t="25845" x="7673975" y="6146800"/>
          <p14:tracePt t="25862" x="7664450" y="6134100"/>
          <p14:tracePt t="25879" x="7661275" y="6127750"/>
          <p14:tracePt t="25895" x="7654925" y="6127750"/>
          <p14:tracePt t="25912" x="7645400" y="6127750"/>
          <p14:tracePt t="25929" x="7642225" y="6127750"/>
          <p14:tracePt t="25945" x="7626350" y="6127750"/>
          <p14:tracePt t="25962" x="7620000" y="6127750"/>
          <p14:tracePt t="25979" x="7616825" y="6127750"/>
          <p14:tracePt t="25995" x="7610475" y="6127750"/>
          <p14:tracePt t="26084" x="7613650" y="6127750"/>
          <p14:tracePt t="26090" x="7616825" y="6127750"/>
          <p14:tracePt t="26097" x="7623175" y="6127750"/>
          <p14:tracePt t="26112" x="7639050" y="6127750"/>
          <p14:tracePt t="26129" x="7648575" y="6121400"/>
          <p14:tracePt t="26145" x="7658100" y="6108700"/>
          <p14:tracePt t="26162" x="7673975" y="6070600"/>
          <p14:tracePt t="26179" x="7693025" y="6042025"/>
          <p14:tracePt t="26196" x="7712075" y="6007100"/>
          <p14:tracePt t="26212" x="7724775" y="5975350"/>
          <p14:tracePt t="26229" x="7734300" y="5953125"/>
          <p14:tracePt t="26246" x="7753350" y="5902325"/>
          <p14:tracePt t="26262" x="7759700" y="5857875"/>
          <p14:tracePt t="26279" x="7759700" y="5822950"/>
          <p14:tracePt t="26296" x="7759700" y="5759450"/>
          <p14:tracePt t="26313" x="7759700" y="5721350"/>
          <p14:tracePt t="26329" x="7759700" y="5702300"/>
          <p14:tracePt t="26346" x="7759700" y="5661025"/>
          <p14:tracePt t="26362" x="7759700" y="5638800"/>
          <p14:tracePt t="26379" x="7759700" y="5610225"/>
          <p14:tracePt t="26396" x="7759700" y="5575300"/>
          <p14:tracePt t="26413" x="7759700" y="5530850"/>
          <p14:tracePt t="26429" x="7759700" y="5495925"/>
          <p14:tracePt t="26446" x="7759700" y="5454650"/>
          <p14:tracePt t="26462" x="7759700" y="5432425"/>
          <p14:tracePt t="26479" x="7759700" y="5416550"/>
          <p14:tracePt t="26496" x="7734300" y="5381625"/>
          <p14:tracePt t="26512" x="7724775" y="5365750"/>
          <p14:tracePt t="26529" x="7715250" y="5349875"/>
          <p14:tracePt t="26546" x="7708900" y="5321300"/>
          <p14:tracePt t="26563" x="7702550" y="5311775"/>
          <p14:tracePt t="26580" x="7702550" y="5302250"/>
          <p14:tracePt t="26596" x="7702550" y="5295900"/>
          <p14:tracePt t="26613" x="7702550" y="5292725"/>
          <p14:tracePt t="26629" x="7693025" y="5286375"/>
          <p14:tracePt t="26645" x="7677150" y="5264150"/>
          <p14:tracePt t="26662" x="7667625" y="5254625"/>
          <p14:tracePt t="26679" x="7658100" y="5238750"/>
          <p14:tracePt t="26695" x="7632700" y="5203825"/>
          <p14:tracePt t="26712" x="7623175" y="5187950"/>
          <p14:tracePt t="26729" x="7613650" y="5165725"/>
          <p14:tracePt t="26746" x="7597775" y="5146675"/>
          <p14:tracePt t="26762" x="7578725" y="5124450"/>
          <p14:tracePt t="26779" x="7562850" y="5108575"/>
          <p14:tracePt t="26795" x="7521575" y="5083175"/>
          <p14:tracePt t="26812" x="7496175" y="5064125"/>
          <p14:tracePt t="26829" x="7467600" y="5051425"/>
          <p14:tracePt t="26846" x="7451725" y="5038725"/>
          <p14:tracePt t="26862" x="7429500" y="5026025"/>
          <p14:tracePt t="26879" x="7397750" y="5006975"/>
          <p14:tracePt t="26896" x="7362825" y="4991100"/>
          <p14:tracePt t="26912" x="7324725" y="4978400"/>
          <p14:tracePt t="26929" x="7280275" y="4965700"/>
          <p14:tracePt t="26947" x="7239000" y="4940300"/>
          <p14:tracePt t="26963" x="7207250" y="4927600"/>
          <p14:tracePt t="26980" x="7185025" y="4918075"/>
          <p14:tracePt t="26983" x="7165975" y="4911725"/>
          <p14:tracePt t="26996" x="7150100" y="4899025"/>
          <p14:tracePt t="27012" x="7134225" y="4889500"/>
          <p14:tracePt t="27029" x="7112000" y="4883150"/>
          <p14:tracePt t="27045" x="7096125" y="4879975"/>
          <p14:tracePt t="27062" x="7086600" y="4879975"/>
          <p14:tracePt t="27079" x="7077075" y="4879975"/>
          <p14:tracePt t="27096" x="7058025" y="4879975"/>
          <p14:tracePt t="27112" x="7048500" y="4879975"/>
          <p14:tracePt t="27128" x="7038975" y="4879975"/>
          <p14:tracePt t="27145" x="7023100" y="4879975"/>
          <p14:tracePt t="27162" x="7007225" y="4879975"/>
          <p14:tracePt t="27179" x="6997700" y="4879975"/>
          <p14:tracePt t="27195" x="6985000" y="4879975"/>
          <p14:tracePt t="27212" x="6975475" y="4879975"/>
          <p14:tracePt t="27229" x="6959600" y="4879975"/>
          <p14:tracePt t="27245" x="6943725" y="4879975"/>
          <p14:tracePt t="27262" x="6934200" y="4879975"/>
          <p14:tracePt t="27278" x="6905625" y="4879975"/>
          <p14:tracePt t="27295" x="6877050" y="4886325"/>
          <p14:tracePt t="27312" x="6858000" y="4899025"/>
          <p14:tracePt t="27329" x="6842125" y="4908550"/>
          <p14:tracePt t="27345" x="6832600" y="4911725"/>
          <p14:tracePt t="27362" x="6816725" y="4918075"/>
          <p14:tracePt t="27378" x="6788150" y="4924425"/>
          <p14:tracePt t="27395" x="6746875" y="4937125"/>
          <p14:tracePt t="27412" x="6731000" y="4937125"/>
          <p14:tracePt t="27429" x="6702425" y="4959350"/>
          <p14:tracePt t="27445" x="6686550" y="4965700"/>
          <p14:tracePt t="27462" x="6677025" y="4975225"/>
          <p14:tracePt t="27478" x="6667500" y="4978400"/>
          <p14:tracePt t="27480" x="6661150" y="4984750"/>
          <p14:tracePt t="27495" x="6651625" y="4994275"/>
          <p14:tracePt t="27512" x="6635750" y="5010150"/>
          <p14:tracePt t="27529" x="6623050" y="5022850"/>
          <p14:tracePt t="27545" x="6613525" y="5032375"/>
          <p14:tracePt t="27563" x="6604000" y="5045075"/>
          <p14:tracePt t="27579" x="6581775" y="5064125"/>
          <p14:tracePt t="27595" x="6578600" y="5073650"/>
          <p14:tracePt t="27612" x="6578600" y="5083175"/>
          <p14:tracePt t="27629" x="6578600" y="5108575"/>
          <p14:tracePt t="27645" x="6578600" y="5121275"/>
          <p14:tracePt t="27662" x="6578600" y="5130800"/>
          <p14:tracePt t="27678" x="6572250" y="5143500"/>
          <p14:tracePt t="27695" x="6572250" y="5159375"/>
          <p14:tracePt t="27712" x="6572250" y="5168900"/>
          <p14:tracePt t="27729" x="6572250" y="5184775"/>
          <p14:tracePt t="27745" x="6572250" y="5194300"/>
          <p14:tracePt t="27762" x="6572250" y="5203825"/>
          <p14:tracePt t="27779" x="6572250" y="5222875"/>
          <p14:tracePt t="27796" x="6572250" y="5232400"/>
          <p14:tracePt t="27812" x="6572250" y="5260975"/>
          <p14:tracePt t="27829" x="6575425" y="5286375"/>
          <p14:tracePt t="27845" x="6584950" y="5314950"/>
          <p14:tracePt t="27862" x="6604000" y="5340350"/>
          <p14:tracePt t="27879" x="6623050" y="5381625"/>
          <p14:tracePt t="27895" x="6632575" y="5397500"/>
          <p14:tracePt t="27912" x="6642100" y="5413375"/>
          <p14:tracePt t="27930" x="6664325" y="5429250"/>
          <p14:tracePt t="27945" x="6673850" y="5438775"/>
          <p14:tracePt t="27962" x="6683375" y="5454650"/>
          <p14:tracePt t="27978" x="6699250" y="5489575"/>
          <p14:tracePt t="27995" x="6718300" y="5511800"/>
          <p14:tracePt t="28013" x="6737350" y="5543550"/>
          <p14:tracePt t="28028" x="6759575" y="5572125"/>
          <p14:tracePt t="28045" x="6788150" y="5603875"/>
          <p14:tracePt t="28062" x="6800850" y="5626100"/>
          <p14:tracePt t="28079" x="6838950" y="5670550"/>
          <p14:tracePt t="28095" x="6861175" y="5692775"/>
          <p14:tracePt t="28112" x="6896100" y="5724525"/>
          <p14:tracePt t="28129" x="6931025" y="5756275"/>
          <p14:tracePt t="28145" x="6978650" y="5784850"/>
          <p14:tracePt t="28162" x="7000875" y="5794375"/>
          <p14:tracePt t="28179" x="7035800" y="5819775"/>
          <p14:tracePt t="28196" x="7054850" y="5842000"/>
          <p14:tracePt t="28213" x="7064375" y="5857875"/>
          <p14:tracePt t="28229" x="7092950" y="5889625"/>
          <p14:tracePt t="28245" x="7108825" y="5905500"/>
          <p14:tracePt t="28262" x="7140575" y="5930900"/>
          <p14:tracePt t="28279" x="7175500" y="5975350"/>
          <p14:tracePt t="28295" x="7207250" y="6000750"/>
          <p14:tracePt t="28312" x="7239000" y="6019800"/>
          <p14:tracePt t="28329" x="7280275" y="6035675"/>
          <p14:tracePt t="28345" x="7318375" y="6048375"/>
          <p14:tracePt t="28362" x="7343775" y="6061075"/>
          <p14:tracePt t="28379" x="7381875" y="6061075"/>
          <p14:tracePt t="28395" x="7404100" y="6061075"/>
          <p14:tracePt t="28412" x="7448550" y="6061075"/>
          <p14:tracePt t="28429" x="7512050" y="6057900"/>
          <p14:tracePt t="28445" x="7566025" y="6045200"/>
          <p14:tracePt t="28462" x="7604125" y="6019800"/>
          <p14:tracePt t="28478" x="7673975" y="5949950"/>
          <p14:tracePt t="28495" x="7715250" y="5915025"/>
          <p14:tracePt t="28513" x="7743825" y="5892800"/>
          <p14:tracePt t="28529" x="7759700" y="5883275"/>
          <p14:tracePt t="28545" x="7769225" y="5864225"/>
          <p14:tracePt t="28563" x="7785100" y="5854700"/>
          <p14:tracePt t="28579" x="7788275" y="5854700"/>
          <p14:tracePt t="29447" x="7794625" y="5851525"/>
          <p14:tracePt t="29454" x="7797800" y="5845175"/>
          <p14:tracePt t="29462" x="7810500" y="5835650"/>
          <p14:tracePt t="29478" x="7816850" y="5797550"/>
          <p14:tracePt t="29499" x="7832725" y="5622925"/>
          <p14:tracePt t="29512" x="7842250" y="5492750"/>
          <p14:tracePt t="29545" x="7877175" y="5168900"/>
          <p14:tracePt t="29579" x="7905750" y="4702175"/>
          <p14:tracePt t="29596" x="7905750" y="4483100"/>
          <p14:tracePt t="29613" x="7905750" y="4400550"/>
          <p14:tracePt t="29629" x="7905750" y="4340225"/>
          <p14:tracePt t="29646" x="7905750" y="4279900"/>
          <p14:tracePt t="29662" x="7905750" y="4264025"/>
          <p14:tracePt t="29679" x="7905750" y="4254500"/>
          <p14:tracePt t="29696" x="7905750" y="4232275"/>
          <p14:tracePt t="29712" x="7905750" y="4229100"/>
          <p14:tracePt t="29790" x="7902575" y="4229100"/>
          <p14:tracePt t="29796" x="7893050" y="4229100"/>
          <p14:tracePt t="29803" x="7889875" y="4229100"/>
          <p14:tracePt t="29812" x="7883525" y="4229100"/>
          <p14:tracePt t="29830" x="7874000" y="4229100"/>
          <p14:tracePt t="29847" x="7858125" y="4244975"/>
          <p14:tracePt t="29862" x="7842250" y="4251325"/>
          <p14:tracePt t="29879" x="7832725" y="4251325"/>
          <p14:tracePt t="29896" x="7832725" y="4260850"/>
          <p14:tracePt t="29912" x="7829550" y="4270375"/>
          <p14:tracePt t="29929" x="7829550" y="4279900"/>
          <p14:tracePt t="29946" x="7829550" y="4302125"/>
          <p14:tracePt t="29962" x="7829550" y="4311650"/>
          <p14:tracePt t="29978" x="7829550" y="4321175"/>
          <p14:tracePt t="29996" x="7829550" y="4340225"/>
          <p14:tracePt t="30011" x="7829550" y="4349750"/>
          <p14:tracePt t="30028" x="7829550" y="4359275"/>
          <p14:tracePt t="30046" x="7829550" y="4375150"/>
          <p14:tracePt t="30062" x="7829550" y="4391025"/>
          <p14:tracePt t="30078" x="7829550" y="4400550"/>
          <p14:tracePt t="30095" x="7829550" y="4403725"/>
          <p14:tracePt t="30289" x="7804150" y="4422775"/>
          <p14:tracePt t="30295" x="7772400" y="4454525"/>
          <p14:tracePt t="30303" x="7734300" y="4470400"/>
          <p14:tracePt t="30311" x="7693025" y="4492625"/>
          <p14:tracePt t="30328" x="7626350" y="4530725"/>
          <p14:tracePt t="30345" x="7531100" y="4575175"/>
          <p14:tracePt t="30362" x="7493000" y="4587875"/>
          <p14:tracePt t="30378" x="7448550" y="4600575"/>
          <p14:tracePt t="30395" x="7404100" y="4619625"/>
          <p14:tracePt t="30411" x="7381875" y="4629150"/>
          <p14:tracePt t="30428" x="7366000" y="4648200"/>
          <p14:tracePt t="30445" x="7343775" y="4651375"/>
          <p14:tracePt t="30461" x="7334250" y="4651375"/>
          <p14:tracePt t="30478" x="7324725" y="4651375"/>
          <p14:tracePt t="30495" x="7321550" y="4651375"/>
          <p14:tracePt t="30538" x="7321550" y="4645025"/>
          <p14:tracePt t="30545" x="7321550" y="4635500"/>
          <p14:tracePt t="30562" x="7321550" y="4619625"/>
          <p14:tracePt t="30579" x="7331075" y="4581525"/>
          <p14:tracePt t="30595" x="7350125" y="4492625"/>
          <p14:tracePt t="30612" x="7372350" y="4425950"/>
          <p14:tracePt t="30628" x="7385050" y="4375150"/>
          <p14:tracePt t="30645" x="7404100" y="4311650"/>
          <p14:tracePt t="30662" x="7416800" y="4273550"/>
          <p14:tracePt t="30678" x="7439025" y="4216400"/>
          <p14:tracePt t="30696" x="7458075" y="4152900"/>
          <p14:tracePt t="30712" x="7470775" y="4124325"/>
          <p14:tracePt t="30728" x="7480300" y="4098925"/>
          <p14:tracePt t="30745" x="7505700" y="4057650"/>
          <p14:tracePt t="30762" x="7518400" y="4035425"/>
          <p14:tracePt t="30779" x="7527925" y="4016375"/>
          <p14:tracePt t="30795" x="7559675" y="3984625"/>
          <p14:tracePt t="30812" x="7585075" y="3965575"/>
          <p14:tracePt t="30829" x="7616825" y="3940175"/>
          <p14:tracePt t="30845" x="7667625" y="3908425"/>
          <p14:tracePt t="30862" x="7712075" y="3889375"/>
          <p14:tracePt t="30878" x="7756525" y="3870325"/>
          <p14:tracePt t="30895" x="7848600" y="3841750"/>
          <p14:tracePt t="30912" x="7902575" y="3829050"/>
          <p14:tracePt t="30928" x="7962900" y="3829050"/>
          <p14:tracePt t="30945" x="8080375" y="3829050"/>
          <p14:tracePt t="30962" x="8153400" y="3829050"/>
          <p14:tracePt t="30978" x="8213725" y="3829050"/>
          <p14:tracePt t="30995" x="8267700" y="3829050"/>
          <p14:tracePt t="31012" x="8277225" y="3829050"/>
          <p14:tracePt t="31029" x="8299450" y="3829050"/>
          <p14:tracePt t="31045" x="8308975" y="3829050"/>
          <p14:tracePt t="31130" x="8305800" y="3829050"/>
          <p14:tracePt t="31137" x="8302625" y="3829050"/>
          <p14:tracePt t="31145" x="8296275" y="3835400"/>
          <p14:tracePt t="31162" x="8261350" y="3848100"/>
          <p14:tracePt t="31179" x="8150225" y="3867150"/>
          <p14:tracePt t="31195" x="8083550" y="3889375"/>
          <p14:tracePt t="31212" x="8010525" y="3905250"/>
          <p14:tracePt t="31229" x="7908925" y="3927475"/>
          <p14:tracePt t="31245" x="7845425" y="3940175"/>
          <p14:tracePt t="31261" x="7791450" y="3962400"/>
          <p14:tracePt t="31279" x="7724775" y="3994150"/>
          <p14:tracePt t="31295" x="7658100" y="4032250"/>
          <p14:tracePt t="31312" x="7591425" y="4060825"/>
          <p14:tracePt t="31329" x="7483475" y="4121150"/>
          <p14:tracePt t="31345" x="7445375" y="4156075"/>
          <p14:tracePt t="31362" x="7394575" y="4191000"/>
          <p14:tracePt t="31379" x="7343775" y="4229100"/>
          <p14:tracePt t="31395" x="7318375" y="4260850"/>
          <p14:tracePt t="31412" x="7289800" y="4283075"/>
          <p14:tracePt t="31428" x="7242175" y="4333875"/>
          <p14:tracePt t="31445" x="7191375" y="4397375"/>
          <p14:tracePt t="31462" x="7134225" y="4467225"/>
          <p14:tracePt t="31478" x="7061200" y="4549775"/>
          <p14:tracePt t="31495" x="7032625" y="4597400"/>
          <p14:tracePt t="31512" x="7000875" y="4635500"/>
          <p14:tracePt t="31528" x="6969125" y="4679950"/>
          <p14:tracePt t="31545" x="6959600" y="4708525"/>
          <p14:tracePt t="31562" x="6940550" y="4727575"/>
          <p14:tracePt t="31578" x="6934200" y="4743450"/>
          <p14:tracePt t="31595" x="6934200" y="4746625"/>
          <p14:tracePt t="31636" x="6937375" y="4746625"/>
          <p14:tracePt t="31645" x="6953250" y="4743450"/>
          <p14:tracePt t="31662" x="6985000" y="4733925"/>
          <p14:tracePt t="31678" x="7067550" y="4689475"/>
          <p14:tracePt t="31695" x="7127875" y="4667250"/>
          <p14:tracePt t="31712" x="7191375" y="4638675"/>
          <p14:tracePt t="31728" x="7331075" y="4581525"/>
          <p14:tracePt t="31745" x="7410450" y="4524375"/>
          <p14:tracePt t="31762" x="7480300" y="4486275"/>
          <p14:tracePt t="31778" x="7556500" y="4438650"/>
          <p14:tracePt t="31795" x="7585075" y="4425950"/>
          <p14:tracePt t="31812" x="7626350" y="4406900"/>
          <p14:tracePt t="31828" x="7689850" y="4387850"/>
          <p14:tracePt t="31845" x="7718425" y="4375150"/>
          <p14:tracePt t="31862" x="7766050" y="4362450"/>
          <p14:tracePt t="31878" x="7829550" y="4337050"/>
          <p14:tracePt t="31895" x="7867650" y="4324350"/>
          <p14:tracePt t="31912" x="7896225" y="4311650"/>
          <p14:tracePt t="31928" x="7959725" y="4305300"/>
          <p14:tracePt t="31945" x="7997825" y="4298950"/>
          <p14:tracePt t="31961" x="8026400" y="4292600"/>
          <p14:tracePt t="31978" x="8077200" y="4273550"/>
          <p14:tracePt t="31995" x="8093075" y="4264025"/>
          <p14:tracePt t="32012" x="8108950" y="4264025"/>
          <p14:tracePt t="32028" x="8118475" y="4264025"/>
          <p14:tracePt t="32106" x="8112125" y="4264025"/>
          <p14:tracePt t="32114" x="8108950" y="4270375"/>
          <p14:tracePt t="32121" x="8096250" y="4276725"/>
          <p14:tracePt t="32128" x="8089900" y="4286250"/>
          <p14:tracePt t="32145" x="8077200" y="4298950"/>
          <p14:tracePt t="32162" x="8051800" y="4308475"/>
          <p14:tracePt t="32178" x="7956550" y="4368800"/>
          <p14:tracePt t="32195" x="7861300" y="4445000"/>
          <p14:tracePt t="32212" x="7727950" y="4556125"/>
          <p14:tracePt t="32228" x="7645400" y="4613275"/>
          <p14:tracePt t="32245" x="7575550" y="4657725"/>
          <p14:tracePt t="32262" x="7454900" y="4721225"/>
          <p14:tracePt t="32278" x="7388225" y="4759325"/>
          <p14:tracePt t="32295" x="7321550" y="4787900"/>
          <p14:tracePt t="32312" x="7254875" y="4816475"/>
          <p14:tracePt t="32328" x="7232650" y="4822825"/>
          <p14:tracePt t="32345" x="7210425" y="4822825"/>
          <p14:tracePt t="32362" x="7181850" y="4822825"/>
          <p14:tracePt t="32378" x="7172325" y="4822825"/>
          <p14:tracePt t="32395" x="7162800" y="4822825"/>
          <p14:tracePt t="32412" x="7143750" y="4822825"/>
          <p14:tracePt t="32428" x="7134225" y="4822825"/>
          <p14:tracePt t="32445" x="7124700" y="4810125"/>
          <p14:tracePt t="32462" x="7124700" y="4794250"/>
          <p14:tracePt t="32478" x="7124700" y="4784725"/>
          <p14:tracePt t="32495" x="7137400" y="4756150"/>
          <p14:tracePt t="32512" x="7197725" y="4702175"/>
          <p14:tracePt t="32528" x="7245350" y="4660900"/>
          <p14:tracePt t="32545" x="7289800" y="4600575"/>
          <p14:tracePt t="32562" x="7362825" y="4527550"/>
          <p14:tracePt t="32578" x="7394575" y="4489450"/>
          <p14:tracePt t="32595" x="7419975" y="4464050"/>
          <p14:tracePt t="32611" x="7470775" y="4419600"/>
          <p14:tracePt t="32628" x="7518400" y="4394200"/>
          <p14:tracePt t="32645" x="7556500" y="4375150"/>
          <p14:tracePt t="32662" x="7623175" y="4333875"/>
          <p14:tracePt t="32678" x="7654925" y="4308475"/>
          <p14:tracePt t="32695" x="7680325" y="4276725"/>
          <p14:tracePt t="32712" x="7724775" y="4232275"/>
          <p14:tracePt t="32728" x="7747000" y="4216400"/>
          <p14:tracePt t="32745" x="7785100" y="4203700"/>
          <p14:tracePt t="32762" x="7842250" y="4184650"/>
          <p14:tracePt t="32778" x="7864475" y="4165600"/>
          <p14:tracePt t="32795" x="7896225" y="4152900"/>
          <p14:tracePt t="32812" x="7918450" y="4137025"/>
          <p14:tracePt t="32828" x="7927975" y="4137025"/>
          <p14:tracePt t="32845" x="7943850" y="4137025"/>
          <p14:tracePt t="34038" x="7874000" y="4143375"/>
          <p14:tracePt t="34048" x="7781925" y="4162425"/>
          <p14:tracePt t="34052" x="7721600" y="4178300"/>
          <p14:tracePt t="34061" x="7661275" y="4194175"/>
          <p14:tracePt t="34078" x="7559675" y="4264025"/>
          <p14:tracePt t="34095" x="7381875" y="4476750"/>
          <p14:tracePt t="34128" x="7172325" y="4930775"/>
          <p14:tracePt t="34162" x="7067550" y="5451475"/>
          <p14:tracePt t="34181" x="7058025" y="5702300"/>
          <p14:tracePt t="34196" x="7064375" y="5864225"/>
          <p14:tracePt t="34212" x="7080250" y="5959475"/>
          <p14:tracePt t="34228" x="7096125" y="6054725"/>
          <p14:tracePt t="34245" x="7137400" y="6200775"/>
          <p14:tracePt t="34261" x="7153275" y="6286500"/>
          <p14:tracePt t="34278" x="7169150" y="6362700"/>
          <p14:tracePt t="34296" x="7188200" y="6435725"/>
          <p14:tracePt t="34312" x="7207250" y="6473825"/>
          <p14:tracePt t="34329" x="7207250" y="6496050"/>
          <p14:tracePt t="34345" x="7207250" y="6518275"/>
          <p14:tracePt t="34361" x="7207250" y="6534150"/>
          <p14:tracePt t="34378" x="7207250" y="6553200"/>
          <p14:tracePt t="34395" x="7185025" y="6597650"/>
          <p14:tracePt t="34411" x="7172325" y="6635750"/>
          <p14:tracePt t="34428" x="7159625" y="6673850"/>
          <p14:tracePt t="34445" x="7150100" y="6727825"/>
          <p14:tracePt t="34462" x="7134225" y="6775450"/>
          <p14:tracePt t="34478" x="7124700" y="6797675"/>
          <p14:tracePt t="34495" x="7105650" y="6838950"/>
          <p14:tracePt t="34511" x="7099300" y="6851650"/>
          <p14:tracePt t="34528" x="7096125" y="6854825"/>
          <p14:tracePt t="34545" x="7089775" y="6854825"/>
          <p14:tracePt t="34936" x="7134225" y="6838950"/>
          <p14:tracePt t="34944" x="7207250" y="6813550"/>
          <p14:tracePt t="34951" x="7289800" y="6775450"/>
          <p14:tracePt t="34962" x="7385050" y="6746875"/>
          <p14:tracePt t="34979" x="7632700" y="6683375"/>
          <p14:tracePt t="34995" x="7740650" y="6648450"/>
          <p14:tracePt t="35029" x="7994650" y="6591300"/>
          <p14:tracePt t="35061" x="8105775" y="6591300"/>
          <p14:tracePt t="35079" x="8169275" y="6594475"/>
          <p14:tracePt t="35095" x="8194675" y="6607175"/>
          <p14:tracePt t="35112" x="8204200" y="6607175"/>
          <p14:tracePt t="35129" x="8216900" y="66071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5214938" y="0"/>
            <a:ext cx="3929062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Sapotaceae</a:t>
            </a:r>
          </a:p>
          <a:p>
            <a:pPr algn="just"/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Fm. surtout tropicale est représentée au Maroc (Algérie et Lybie) par 1 genre monotypique :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Argania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spinosa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arganier « argane ». Arbustes de 5 - 7 m de haut du sud marocain, très épineux à f. coriaces, alternes et persistantes. Le fruit est une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baie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renfermant 2 ou 3 graines soudées en un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faux noyau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très résistant. Ces graines sont riches en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huile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qui extraite et consommée dans le sud marocain sous le nom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argan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4579" name="Picture 5" descr="http://www.galanthus.cat/Flora/Sapotaceae/Argania_spinosa_SI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492918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http://biopur.ma/1-3-large/culinary-moroccan-argan-o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286250"/>
            <a:ext cx="2857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8033"/>
    </mc:Choice>
    <mc:Fallback>
      <p:transition spd="slow" advTm="8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6138" x="8159750" y="6607175"/>
          <p14:tracePt t="6146" x="8035925" y="6607175"/>
          <p14:tracePt t="6154" x="7896225" y="6607175"/>
          <p14:tracePt t="6171" x="7585075" y="6597650"/>
          <p14:tracePt t="6187" x="7029450" y="6562725"/>
          <p14:tracePt t="6205" x="6788150" y="6543675"/>
          <p14:tracePt t="6239" x="6350000" y="6384925"/>
          <p14:tracePt t="6272" x="6022975" y="6191250"/>
          <p14:tracePt t="6290" x="5838825" y="6083300"/>
          <p14:tracePt t="6306" x="5756275" y="6026150"/>
          <p14:tracePt t="6321" x="5702300" y="5956300"/>
          <p14:tracePt t="6337" x="5680075" y="5864225"/>
          <p14:tracePt t="6354" x="5695950" y="5800725"/>
          <p14:tracePt t="6372" x="5781675" y="5724525"/>
          <p14:tracePt t="6388" x="6111875" y="5597525"/>
          <p14:tracePt t="6407" x="6429375" y="5543550"/>
          <p14:tracePt t="6423" x="6616700" y="5543550"/>
          <p14:tracePt t="6595" x="6416675" y="5505450"/>
          <p14:tracePt t="6602" x="6099175" y="5445125"/>
          <p14:tracePt t="6609" x="5705475" y="5346700"/>
          <p14:tracePt t="6622" x="4965700" y="5153025"/>
          <p14:tracePt t="6639" x="4257675" y="4879975"/>
          <p14:tracePt t="6656" x="3736975" y="4705350"/>
          <p14:tracePt t="6672" x="3244850" y="4565650"/>
          <p14:tracePt t="6689" x="2987675" y="4473575"/>
          <p14:tracePt t="6705" x="2809875" y="4406900"/>
          <p14:tracePt t="6722" x="2581275" y="4318000"/>
          <p14:tracePt t="6738" x="2438400" y="4264025"/>
          <p14:tracePt t="6754" x="2346325" y="4213225"/>
          <p14:tracePt t="6771" x="2279650" y="4184650"/>
          <p14:tracePt t="6788" x="2222500" y="4156075"/>
          <p14:tracePt t="7029" x="2203450" y="4254500"/>
          <p14:tracePt t="7036" x="2174875" y="4371975"/>
          <p14:tracePt t="7044" x="2155825" y="4476750"/>
          <p14:tracePt t="7054" x="2117725" y="4594225"/>
          <p14:tracePt t="7071" x="2060575" y="4930775"/>
          <p14:tracePt t="7088" x="2041525" y="5114925"/>
          <p14:tracePt t="7105" x="2041525" y="5264150"/>
          <p14:tracePt t="7122" x="2044700" y="5426075"/>
          <p14:tracePt t="7137" x="2079625" y="5546725"/>
          <p14:tracePt t="7155" x="2139950" y="5648325"/>
          <p14:tracePt t="7172" x="2232025" y="5803900"/>
          <p14:tracePt t="7187" x="2311400" y="5895975"/>
          <p14:tracePt t="7205" x="2403475" y="5981700"/>
          <p14:tracePt t="7221" x="2536825" y="6073775"/>
          <p14:tracePt t="7239" x="2590800" y="6096000"/>
          <p14:tracePt t="7255" x="2635250" y="6102350"/>
          <p14:tracePt t="7272" x="2679700" y="6092825"/>
          <p14:tracePt t="7288" x="2717800" y="6051550"/>
          <p14:tracePt t="7305" x="2771775" y="6000750"/>
          <p14:tracePt t="7322" x="2844800" y="5918200"/>
          <p14:tracePt t="7338" x="2879725" y="5870575"/>
          <p14:tracePt t="7355" x="2905125" y="5822950"/>
          <p14:tracePt t="7371" x="2927350" y="5632450"/>
          <p14:tracePt t="7387" x="2921000" y="5451475"/>
          <p14:tracePt t="7405" x="2882900" y="5254625"/>
          <p14:tracePt t="7421" x="2784475" y="4899025"/>
          <p14:tracePt t="7438" x="2695575" y="4683125"/>
          <p14:tracePt t="7457" x="2568575" y="4391025"/>
          <p14:tracePt t="7472" x="2492375" y="4295775"/>
          <p14:tracePt t="7489" x="2419350" y="4222750"/>
          <p14:tracePt t="7504" x="2368550" y="4187825"/>
          <p14:tracePt t="7521" x="2305050" y="4149725"/>
          <p14:tracePt t="7538" x="2238375" y="4127500"/>
          <p14:tracePt t="7554" x="2165350" y="4111625"/>
          <p14:tracePt t="7571" x="2003425" y="4111625"/>
          <p14:tracePt t="7587" x="1895475" y="4124325"/>
          <p14:tracePt t="7604" x="1765300" y="4159250"/>
          <p14:tracePt t="7621" x="1628775" y="4210050"/>
          <p14:tracePt t="7637" x="1568450" y="4238625"/>
          <p14:tracePt t="7654" x="1527175" y="4276725"/>
          <p14:tracePt t="7671" x="1489075" y="4403725"/>
          <p14:tracePt t="7687" x="1482725" y="4486275"/>
          <p14:tracePt t="7704" x="1504950" y="4594225"/>
          <p14:tracePt t="7721" x="1581150" y="4768850"/>
          <p14:tracePt t="7738" x="1631950" y="4857750"/>
          <p14:tracePt t="7755" x="1689100" y="4949825"/>
          <p14:tracePt t="7771" x="1803400" y="5105400"/>
          <p14:tracePt t="7788" x="1924050" y="5245100"/>
          <p14:tracePt t="7805" x="2032000" y="5372100"/>
          <p14:tracePt t="7822" x="2187575" y="5562600"/>
          <p14:tracePt t="7838" x="2295525" y="5680075"/>
          <p14:tracePt t="7855" x="2390775" y="5765800"/>
          <p14:tracePt t="7871" x="2479675" y="5835650"/>
          <p14:tracePt t="7888" x="2517775" y="5854700"/>
          <p14:tracePt t="7906" x="2552700" y="5870575"/>
          <p14:tracePt t="7922" x="2584450" y="5870575"/>
          <p14:tracePt t="7938" x="2606675" y="5864225"/>
          <p14:tracePt t="7956" x="2651125" y="5832475"/>
          <p14:tracePt t="7971" x="2692400" y="5775325"/>
          <p14:tracePt t="7988" x="2740025" y="5705475"/>
          <p14:tracePt t="8005" x="2781300" y="5607050"/>
          <p14:tracePt t="8021" x="2825750" y="5372100"/>
          <p14:tracePt t="8038" x="2841625" y="5264150"/>
          <p14:tracePt t="8055" x="2860675" y="5057775"/>
          <p14:tracePt t="8071" x="2860675" y="4908550"/>
          <p14:tracePt t="8088" x="2860675" y="4803775"/>
          <p14:tracePt t="8104" x="2860675" y="4654550"/>
          <p14:tracePt t="8121" x="2838450" y="4432300"/>
          <p14:tracePt t="8139" x="2800350" y="4292600"/>
          <p14:tracePt t="8155" x="2708275" y="4041775"/>
          <p14:tracePt t="8171" x="2657475" y="3908425"/>
          <p14:tracePt t="8188" x="2603500" y="3787775"/>
          <p14:tracePt t="8205" x="2543175" y="3616325"/>
          <p14:tracePt t="8221" x="2511425" y="3536950"/>
          <p14:tracePt t="8238" x="2476500" y="3479800"/>
          <p14:tracePt t="8255" x="2428875" y="3413125"/>
          <p14:tracePt t="8271" x="2403475" y="3381375"/>
          <p14:tracePt t="8287" x="2381250" y="3355975"/>
          <p14:tracePt t="8305" x="2336800" y="3324225"/>
          <p14:tracePt t="8322" x="2308225" y="3314700"/>
          <p14:tracePt t="8338" x="2282825" y="3302000"/>
          <p14:tracePt t="8776" x="2301875" y="3343275"/>
          <p14:tracePt t="8782" x="2339975" y="3429000"/>
          <p14:tracePt t="8790" x="2387600" y="3524250"/>
          <p14:tracePt t="8805" x="2473325" y="3733800"/>
          <p14:tracePt t="8821" x="2578100" y="3981450"/>
          <p14:tracePt t="8838" x="2686050" y="4194175"/>
          <p14:tracePt t="8871" x="2933700" y="4683125"/>
          <p14:tracePt t="8905" x="3098800" y="4953000"/>
          <p14:tracePt t="8922" x="3127375" y="5006975"/>
          <p14:tracePt t="8937" x="3140075" y="5045075"/>
          <p14:tracePt t="8954" x="3159125" y="5086350"/>
          <p14:tracePt t="8971" x="3171825" y="5111750"/>
          <p14:tracePt t="8988" x="3190875" y="5143500"/>
          <p14:tracePt t="9004" x="3200400" y="5168900"/>
          <p14:tracePt t="9021" x="3200400" y="5184775"/>
          <p14:tracePt t="9037" x="3200400" y="5194300"/>
          <p14:tracePt t="9054" x="3200400" y="5210175"/>
          <p14:tracePt t="9289" x="3200400" y="5207000"/>
          <p14:tracePt t="9296" x="3200400" y="5203825"/>
          <p14:tracePt t="9304" x="3200400" y="5197475"/>
          <p14:tracePt t="9321" x="3200400" y="5187950"/>
          <p14:tracePt t="9337" x="3200400" y="5178425"/>
          <p14:tracePt t="9355" x="3194050" y="5168900"/>
          <p14:tracePt t="9387" x="3194050" y="5159375"/>
          <p14:tracePt t="9404" x="3194050" y="5153025"/>
          <p14:tracePt t="10502" x="3197225" y="5153025"/>
          <p14:tracePt t="10508" x="3200400" y="5153025"/>
          <p14:tracePt t="10521" x="3206750" y="5153025"/>
          <p14:tracePt t="10537" x="3219450" y="5140325"/>
          <p14:tracePt t="10554" x="3232150" y="5118100"/>
          <p14:tracePt t="10571" x="3244850" y="5080000"/>
          <p14:tracePt t="10604" x="3200400" y="4899025"/>
          <p14:tracePt t="10640" x="3070225" y="4676775"/>
          <p14:tracePt t="10654" x="3022600" y="4606925"/>
          <p14:tracePt t="10671" x="2978150" y="4537075"/>
          <p14:tracePt t="10687" x="2924175" y="4470400"/>
          <p14:tracePt t="10704" x="2889250" y="4432300"/>
          <p14:tracePt t="10721" x="2838450" y="4387850"/>
          <p14:tracePt t="10738" x="2781300" y="4349750"/>
          <p14:tracePt t="10754" x="2724150" y="4314825"/>
          <p14:tracePt t="10771" x="2625725" y="4260850"/>
          <p14:tracePt t="10788" x="2559050" y="4232275"/>
          <p14:tracePt t="10804" x="2492375" y="4210050"/>
          <p14:tracePt t="10822" x="2428875" y="4184650"/>
          <p14:tracePt t="10837" x="2406650" y="4171950"/>
          <p14:tracePt t="10854" x="2368550" y="4165600"/>
          <p14:tracePt t="10871" x="2305050" y="4165600"/>
          <p14:tracePt t="10887" x="2270125" y="4165600"/>
          <p14:tracePt t="10904" x="2225675" y="4168775"/>
          <p14:tracePt t="10921" x="2162175" y="4187825"/>
          <p14:tracePt t="10937" x="2136775" y="4206875"/>
          <p14:tracePt t="10954" x="2098675" y="4232275"/>
          <p14:tracePt t="10971" x="2057400" y="4267200"/>
          <p14:tracePt t="10988" x="1987550" y="4321175"/>
          <p14:tracePt t="11004" x="1946275" y="4371975"/>
          <p14:tracePt t="11021" x="1892300" y="4438650"/>
          <p14:tracePt t="11038" x="1851025" y="4486275"/>
          <p14:tracePt t="11055" x="1806575" y="4537075"/>
          <p14:tracePt t="11072" x="1762125" y="4603750"/>
          <p14:tracePt t="11088" x="1749425" y="4641850"/>
          <p14:tracePt t="11104" x="1736725" y="4679950"/>
          <p14:tracePt t="11121" x="1711325" y="4721225"/>
          <p14:tracePt t="11137" x="1711325" y="4759325"/>
          <p14:tracePt t="11154" x="1711325" y="4794250"/>
          <p14:tracePt t="11171" x="1730375" y="4886325"/>
          <p14:tracePt t="11187" x="1743075" y="4949825"/>
          <p14:tracePt t="11205" x="1771650" y="5006975"/>
          <p14:tracePt t="11221" x="1838325" y="5086350"/>
          <p14:tracePt t="11238" x="1920875" y="5162550"/>
          <p14:tracePt t="11254" x="2012950" y="5210175"/>
          <p14:tracePt t="11271" x="2143125" y="5283200"/>
          <p14:tracePt t="11287" x="2209800" y="5321300"/>
          <p14:tracePt t="11304" x="2247900" y="5346700"/>
          <p14:tracePt t="11320" x="2320925" y="5368925"/>
          <p14:tracePt t="11337" x="2384425" y="5387975"/>
          <p14:tracePt t="11354" x="2470150" y="5403850"/>
          <p14:tracePt t="11371" x="2635250" y="5419725"/>
          <p14:tracePt t="11387" x="2695575" y="5419725"/>
          <p14:tracePt t="11404" x="2740025" y="5419725"/>
          <p14:tracePt t="11421" x="2765425" y="5419725"/>
          <p14:tracePt t="11438" x="2781300" y="5419725"/>
          <p14:tracePt t="11454" x="2797175" y="5410200"/>
          <p14:tracePt t="11471" x="2838450" y="5384800"/>
          <p14:tracePt t="11487" x="2876550" y="5365750"/>
          <p14:tracePt t="11504" x="2921000" y="5346700"/>
          <p14:tracePt t="11520" x="2971800" y="5314950"/>
          <p14:tracePt t="11537" x="2997200" y="5295900"/>
          <p14:tracePt t="11554" x="3028950" y="5264150"/>
          <p14:tracePt t="11570" x="3060700" y="5197475"/>
          <p14:tracePt t="11587" x="3089275" y="5149850"/>
          <p14:tracePt t="11604" x="3108325" y="5105400"/>
          <p14:tracePt t="11621" x="3143250" y="5038725"/>
          <p14:tracePt t="11637" x="3162300" y="4991100"/>
          <p14:tracePt t="11654" x="3184525" y="4927600"/>
          <p14:tracePt t="11671" x="3197225" y="4816475"/>
          <p14:tracePt t="11687" x="3197225" y="4756150"/>
          <p14:tracePt t="11704" x="3187700" y="4711700"/>
          <p14:tracePt t="11722" x="3171825" y="4664075"/>
          <p14:tracePt t="11737" x="3146425" y="4632325"/>
          <p14:tracePt t="11754" x="3121025" y="4600575"/>
          <p14:tracePt t="11771" x="3051175" y="4559300"/>
          <p14:tracePt t="11788" x="2971800" y="4511675"/>
          <p14:tracePt t="11804" x="2895600" y="4479925"/>
          <p14:tracePt t="11821" x="2733675" y="4419600"/>
          <p14:tracePt t="11837" x="2616200" y="4394200"/>
          <p14:tracePt t="11854" x="2508250" y="4378325"/>
          <p14:tracePt t="11871" x="2390775" y="4378325"/>
          <p14:tracePt t="11887" x="2308225" y="4378325"/>
          <p14:tracePt t="11904" x="2216150" y="4378325"/>
          <p14:tracePt t="11921" x="2127250" y="4397375"/>
          <p14:tracePt t="11938" x="2073275" y="4410075"/>
          <p14:tracePt t="11954" x="2035175" y="4422775"/>
          <p14:tracePt t="11971" x="1968500" y="4460875"/>
          <p14:tracePt t="11987" x="1924050" y="4473575"/>
          <p14:tracePt t="12004" x="1898650" y="4492625"/>
          <p14:tracePt t="12021" x="1857375" y="4518025"/>
          <p14:tracePt t="12037" x="1844675" y="4540250"/>
          <p14:tracePt t="12054" x="1822450" y="4581525"/>
          <p14:tracePt t="12071" x="1809750" y="4613275"/>
          <p14:tracePt t="12087" x="1803400" y="4657725"/>
          <p14:tracePt t="12104" x="1803400" y="4721225"/>
          <p14:tracePt t="12120" x="1803400" y="4756150"/>
          <p14:tracePt t="12138" x="1803400" y="4778375"/>
          <p14:tracePt t="12154" x="1803400" y="4787900"/>
          <p14:tracePt t="12171" x="1803400" y="4810125"/>
          <p14:tracePt t="12187" x="1803400" y="4819650"/>
          <p14:tracePt t="12205" x="1803400" y="4832350"/>
          <p14:tracePt t="13490" x="1857375" y="4794250"/>
          <p14:tracePt t="13497" x="1955800" y="4714875"/>
          <p14:tracePt t="13505" x="2057400" y="4632325"/>
          <p14:tracePt t="13522" x="2409825" y="4384675"/>
          <p14:tracePt t="13543" x="3067050" y="3930650"/>
          <p14:tracePt t="13563" x="3736975" y="3406775"/>
          <p14:tracePt t="13590" x="4397375" y="2879725"/>
          <p14:tracePt t="13624" x="4752975" y="2654300"/>
          <p14:tracePt t="13639" x="4806950" y="2625725"/>
          <p14:tracePt t="13987" x="4829175" y="2606675"/>
          <p14:tracePt t="13994" x="4848225" y="2587625"/>
          <p14:tracePt t="14003" x="4879975" y="2555875"/>
          <p14:tracePt t="14021" x="4918075" y="2524125"/>
          <p14:tracePt t="14037" x="5029200" y="2438400"/>
          <p14:tracePt t="14054" x="5226050" y="2330450"/>
          <p14:tracePt t="14087" x="5895975" y="2025650"/>
          <p14:tracePt t="14121" x="6254750" y="1838325"/>
          <p14:tracePt t="14139" x="6464300" y="1689100"/>
          <p14:tracePt t="14155" x="6578600" y="1619250"/>
          <p14:tracePt t="14170" x="6692900" y="1558925"/>
          <p14:tracePt t="14187" x="6807200" y="1514475"/>
          <p14:tracePt t="14204" x="6861175" y="1501775"/>
          <p14:tracePt t="14221" x="6883400" y="1495425"/>
          <p14:tracePt t="14237" x="6892925" y="1489075"/>
          <p14:tracePt t="14622" x="6962775" y="1482725"/>
          <p14:tracePt t="14629" x="7032625" y="1473200"/>
          <p14:tracePt t="14637" x="7115175" y="1454150"/>
          <p14:tracePt t="14654" x="7280275" y="1419225"/>
          <p14:tracePt t="14687" x="7531100" y="1311275"/>
          <p14:tracePt t="14721" x="7715250" y="1216025"/>
          <p14:tracePt t="14738" x="7816850" y="1184275"/>
          <p14:tracePt t="14754" x="7893050" y="1152525"/>
          <p14:tracePt t="14771" x="7962900" y="1133475"/>
          <p14:tracePt t="14787" x="7988300" y="1120775"/>
          <p14:tracePt t="14804" x="8016875" y="1120775"/>
          <p14:tracePt t="14821" x="8032750" y="1120775"/>
          <p14:tracePt t="14837" x="8042275" y="1120775"/>
          <p14:tracePt t="14854" x="8045450" y="1120775"/>
          <p14:tracePt t="14871" x="8054975" y="1120775"/>
          <p14:tracePt t="14887" x="8070850" y="1120775"/>
          <p14:tracePt t="14904" x="8086725" y="1117600"/>
          <p14:tracePt t="14921" x="8128000" y="1117600"/>
          <p14:tracePt t="14937" x="8150225" y="1117600"/>
          <p14:tracePt t="14954" x="8159750" y="1117600"/>
          <p14:tracePt t="14971" x="8178800" y="1117600"/>
          <p14:tracePt t="14987" x="8188325" y="1117600"/>
          <p14:tracePt t="15004" x="8197850" y="1117600"/>
          <p14:tracePt t="15021" x="8232775" y="1120775"/>
          <p14:tracePt t="15037" x="8255000" y="1130300"/>
          <p14:tracePt t="15054" x="8280400" y="1143000"/>
          <p14:tracePt t="15071" x="8299450" y="1152525"/>
          <p14:tracePt t="15087" x="8312150" y="1165225"/>
          <p14:tracePt t="15172" x="8308975" y="1165225"/>
          <p14:tracePt t="15178" x="8305800" y="1165225"/>
          <p14:tracePt t="15187" x="8293100" y="1155700"/>
          <p14:tracePt t="15204" x="8197850" y="1123950"/>
          <p14:tracePt t="15221" x="7981950" y="1054100"/>
          <p14:tracePt t="15237" x="7794625" y="1016000"/>
          <p14:tracePt t="15254" x="7645400" y="1000125"/>
          <p14:tracePt t="15271" x="7502525" y="981075"/>
          <p14:tracePt t="15287" x="7388225" y="981075"/>
          <p14:tracePt t="15304" x="7292975" y="981075"/>
          <p14:tracePt t="15320" x="7188200" y="981075"/>
          <p14:tracePt t="15337" x="7124700" y="1000125"/>
          <p14:tracePt t="15354" x="7080250" y="1012825"/>
          <p14:tracePt t="15370" x="7016750" y="1025525"/>
          <p14:tracePt t="15387" x="6978650" y="1038225"/>
          <p14:tracePt t="15403" x="6946900" y="1057275"/>
          <p14:tracePt t="15421" x="6896100" y="1076325"/>
          <p14:tracePt t="15437" x="6873875" y="1085850"/>
          <p14:tracePt t="15454" x="6832600" y="1120775"/>
          <p14:tracePt t="15470" x="6797675" y="1155700"/>
          <p14:tracePt t="15487" x="6772275" y="1187450"/>
          <p14:tracePt t="15503" x="6740525" y="1206500"/>
          <p14:tracePt t="15521" x="6711950" y="1222375"/>
          <p14:tracePt t="15537" x="6702425" y="1238250"/>
          <p14:tracePt t="15554" x="6686550" y="1247775"/>
          <p14:tracePt t="15556" x="6683375" y="1254125"/>
          <p14:tracePt t="15570" x="6673850" y="1263650"/>
          <p14:tracePt t="15587" x="6667500" y="1273175"/>
          <p14:tracePt t="15621" x="6667500" y="1279525"/>
          <p14:tracePt t="15648" x="6670675" y="1279525"/>
          <p14:tracePt t="15655" x="6673850" y="1279525"/>
          <p14:tracePt t="15670" x="6711950" y="1276350"/>
          <p14:tracePt t="15687" x="6784975" y="1260475"/>
          <p14:tracePt t="15704" x="6848475" y="1247775"/>
          <p14:tracePt t="15720" x="6918325" y="1238250"/>
          <p14:tracePt t="15737" x="6940550" y="1238250"/>
          <p14:tracePt t="15754" x="6956425" y="1235075"/>
          <p14:tracePt t="15772" x="6978650" y="1228725"/>
          <p14:tracePt t="15788" x="7007225" y="1219200"/>
          <p14:tracePt t="15805" x="7058025" y="1200150"/>
          <p14:tracePt t="15820" x="7118350" y="1184275"/>
          <p14:tracePt t="15837" x="7175500" y="1171575"/>
          <p14:tracePt t="15854" x="7232650" y="1152525"/>
          <p14:tracePt t="15870" x="7254875" y="1152525"/>
          <p14:tracePt t="15887" x="7277100" y="1152525"/>
          <p14:tracePt t="15904" x="7308850" y="1146175"/>
          <p14:tracePt t="15920" x="7346950" y="1139825"/>
          <p14:tracePt t="15937" x="7400925" y="1139825"/>
          <p14:tracePt t="15954" x="7515225" y="1139825"/>
          <p14:tracePt t="15970" x="7578725" y="1146175"/>
          <p14:tracePt t="15986" x="7623175" y="1152525"/>
          <p14:tracePt t="16004" x="7664450" y="1162050"/>
          <p14:tracePt t="16020" x="7686675" y="1162050"/>
          <p14:tracePt t="16036" x="7702550" y="1162050"/>
          <p14:tracePt t="16054" x="7772400" y="1171575"/>
          <p14:tracePt t="16070" x="7835900" y="1177925"/>
          <p14:tracePt t="16086" x="7896225" y="1184275"/>
          <p14:tracePt t="16104" x="7959725" y="1196975"/>
          <p14:tracePt t="16120" x="7991475" y="1196975"/>
          <p14:tracePt t="16136" x="8001000" y="1196975"/>
          <p14:tracePt t="16154" x="8013700" y="1196975"/>
          <p14:tracePt t="16170" x="8029575" y="1196975"/>
          <p14:tracePt t="16186" x="8058150" y="1196975"/>
          <p14:tracePt t="16204" x="8115300" y="1196975"/>
          <p14:tracePt t="16220" x="8166100" y="1196975"/>
          <p14:tracePt t="16236" x="8204200" y="1196975"/>
          <p14:tracePt t="16255" x="8251825" y="1196975"/>
          <p14:tracePt t="16270" x="8267700" y="1196975"/>
          <p14:tracePt t="16287" x="8283575" y="1196975"/>
          <p14:tracePt t="16304" x="8308975" y="1196975"/>
          <p14:tracePt t="16320" x="8337550" y="1196975"/>
          <p14:tracePt t="16336" x="8375650" y="1196975"/>
          <p14:tracePt t="16354" x="8455025" y="1209675"/>
          <p14:tracePt t="16370" x="8499475" y="1216025"/>
          <p14:tracePt t="16386" x="8537575" y="1228725"/>
          <p14:tracePt t="16404" x="8569325" y="1228725"/>
          <p14:tracePt t="16420" x="8597900" y="1228725"/>
          <p14:tracePt t="16437" x="8626475" y="1228725"/>
          <p14:tracePt t="16454" x="8718550" y="1250950"/>
          <p14:tracePt t="16470" x="8791575" y="1263650"/>
          <p14:tracePt t="16487" x="8845550" y="1279525"/>
          <p14:tracePt t="16503" x="8937625" y="1304925"/>
          <p14:tracePt t="16520" x="8966200" y="1317625"/>
          <p14:tracePt t="16537" x="8997950" y="1330325"/>
          <p14:tracePt t="16553" x="9013825" y="1346200"/>
          <p14:tracePt t="16570" x="9029700" y="1355725"/>
          <p14:tracePt t="16587" x="9051925" y="1365250"/>
          <p14:tracePt t="16603" x="9080500" y="1384300"/>
          <p14:tracePt t="16620" x="9090025" y="1397000"/>
          <p14:tracePt t="16637" x="9105900" y="1409700"/>
          <p14:tracePt t="16653" x="9112250" y="1412875"/>
          <p14:tracePt t="16754" x="9112250" y="1419225"/>
          <p14:tracePt t="16768" x="9112250" y="1422400"/>
          <p14:tracePt t="16789" x="9112250" y="1428750"/>
          <p14:tracePt t="16818" x="9112250" y="1435100"/>
          <p14:tracePt t="16825" x="9112250" y="1438275"/>
          <p14:tracePt t="16861" x="9112250" y="1447800"/>
          <p14:tracePt t="16868" x="9112250" y="1454150"/>
          <p14:tracePt t="16876" x="9112250" y="1457325"/>
          <p14:tracePt t="16887" x="9112250" y="1463675"/>
          <p14:tracePt t="16905" x="9112250" y="1473200"/>
          <p14:tracePt t="16920" x="9112250" y="1482725"/>
          <p14:tracePt t="16937" x="9112250" y="1489075"/>
          <p14:tracePt t="16954" x="9112250" y="1508125"/>
          <p14:tracePt t="16970" x="9112250" y="1511300"/>
          <p14:tracePt t="16986" x="9112250" y="1517650"/>
          <p14:tracePt t="17004" x="9112250" y="1533525"/>
          <p14:tracePt t="17020" x="9112250" y="1546225"/>
          <p14:tracePt t="17036" x="9112250" y="1552575"/>
          <p14:tracePt t="17054" x="9112250" y="1568450"/>
          <p14:tracePt t="17070" x="9112250" y="1577975"/>
          <p14:tracePt t="17087" x="9112250" y="1587500"/>
          <p14:tracePt t="17090" x="9112250" y="1597025"/>
          <p14:tracePt t="17104" x="9112250" y="1606550"/>
          <p14:tracePt t="17121" x="9112250" y="1616075"/>
          <p14:tracePt t="17138" x="9112250" y="1631950"/>
          <p14:tracePt t="17154" x="9112250" y="1647825"/>
          <p14:tracePt t="17170" x="9112250" y="1657350"/>
          <p14:tracePt t="17187" x="9112250" y="1666875"/>
          <p14:tracePt t="17204" x="9109075" y="1679575"/>
          <p14:tracePt t="17220" x="9105900" y="1689100"/>
          <p14:tracePt t="17237" x="9090025" y="1711325"/>
          <p14:tracePt t="17254" x="9083675" y="1714500"/>
          <p14:tracePt t="17270" x="9077325" y="1724025"/>
          <p14:tracePt t="17538" x="9077325" y="1730375"/>
          <p14:tracePt t="17544" x="9074150" y="1730375"/>
          <p14:tracePt t="17753" x="9067800" y="1736725"/>
          <p14:tracePt t="17760" x="9067800" y="1739900"/>
          <p14:tracePt t="17771" x="9058275" y="1746250"/>
          <p14:tracePt t="17788" x="9048750" y="1758950"/>
          <p14:tracePt t="17803" x="9039225" y="1768475"/>
          <p14:tracePt t="17820" x="9029700" y="1784350"/>
          <p14:tracePt t="17836" x="9007475" y="1800225"/>
          <p14:tracePt t="17853" x="8997950" y="1809750"/>
          <p14:tracePt t="17870" x="8988425" y="1819275"/>
          <p14:tracePt t="17888" x="8947150" y="1844675"/>
          <p14:tracePt t="17904" x="8915400" y="1854200"/>
          <p14:tracePt t="17920" x="8851900" y="1876425"/>
          <p14:tracePt t="17938" x="8680450" y="1936750"/>
          <p14:tracePt t="17954" x="8540750" y="1971675"/>
          <p14:tracePt t="17970" x="8410575" y="1997075"/>
          <p14:tracePt t="17988" x="8197850" y="2032000"/>
          <p14:tracePt t="18004" x="8102600" y="2047875"/>
          <p14:tracePt t="18020" x="8004175" y="2082800"/>
          <p14:tracePt t="18037" x="7835900" y="2114550"/>
          <p14:tracePt t="18053" x="7718425" y="2133600"/>
          <p14:tracePt t="18070" x="7607300" y="2174875"/>
          <p14:tracePt t="18088" x="7493000" y="2203450"/>
          <p14:tracePt t="18105" x="7439025" y="2219325"/>
          <p14:tracePt t="18120" x="7419975" y="2225675"/>
          <p14:tracePt t="18393" x="7337425" y="2212975"/>
          <p14:tracePt t="18400" x="7245350" y="2193925"/>
          <p14:tracePt t="18407" x="7153275" y="2174875"/>
          <p14:tracePt t="18421" x="6927850" y="2114550"/>
          <p14:tracePt t="18436" x="6711950" y="2079625"/>
          <p14:tracePt t="18454" x="6502400" y="2041525"/>
          <p14:tracePt t="18471" x="6226175" y="2022475"/>
          <p14:tracePt t="18487" x="6089650" y="2022475"/>
          <p14:tracePt t="18504" x="5949950" y="2035175"/>
          <p14:tracePt t="18521" x="5816600" y="2066925"/>
          <p14:tracePt t="18536" x="5743575" y="2073275"/>
          <p14:tracePt t="18553" x="5680075" y="2079625"/>
          <p14:tracePt t="18570" x="5600700" y="2089150"/>
          <p14:tracePt t="18586" x="5556250" y="2101850"/>
          <p14:tracePt t="18603" x="5518150" y="2108200"/>
          <p14:tracePt t="18621" x="5483225" y="2124075"/>
          <p14:tracePt t="18637" x="5454650" y="2124075"/>
          <p14:tracePt t="18653" x="5438775" y="2136775"/>
          <p14:tracePt t="18671" x="5422900" y="2139950"/>
          <p14:tracePt t="18687" x="5407025" y="2146300"/>
          <p14:tracePt t="18703" x="5397500" y="2146300"/>
          <p14:tracePt t="18720" x="5381625" y="2146300"/>
          <p14:tracePt t="18736" x="5372100" y="2146300"/>
          <p14:tracePt t="18753" x="5359400" y="2146300"/>
          <p14:tracePt t="18771" x="5353050" y="2146300"/>
          <p14:tracePt t="18885" x="5356225" y="2146300"/>
          <p14:tracePt t="18892" x="5365750" y="2146300"/>
          <p14:tracePt t="18904" x="5368925" y="2146300"/>
          <p14:tracePt t="18921" x="5384800" y="2146300"/>
          <p14:tracePt t="18937" x="5394325" y="2146300"/>
          <p14:tracePt t="22936" x="5467350" y="2120900"/>
          <p14:tracePt t="22943" x="5537200" y="2082800"/>
          <p14:tracePt t="22954" x="5610225" y="2047875"/>
          <p14:tracePt t="22970" x="5880100" y="1990725"/>
          <p14:tracePt t="22986" x="6042025" y="1965325"/>
          <p14:tracePt t="23003" x="6137275" y="1949450"/>
          <p14:tracePt t="23020" x="6315075" y="1933575"/>
          <p14:tracePt t="23053" x="6600825" y="1924050"/>
          <p14:tracePt t="23086" x="7061200" y="1965325"/>
          <p14:tracePt t="23104" x="7204075" y="2000250"/>
          <p14:tracePt t="23121" x="7350125" y="2032000"/>
          <p14:tracePt t="23136" x="7413625" y="2054225"/>
          <p14:tracePt t="23153" x="7470775" y="2082800"/>
          <p14:tracePt t="23170" x="7604125" y="2108200"/>
          <p14:tracePt t="23186" x="7712075" y="2124075"/>
          <p14:tracePt t="23203" x="7807325" y="2139950"/>
          <p14:tracePt t="23220" x="7899400" y="2159000"/>
          <p14:tracePt t="23236" x="7943850" y="2165350"/>
          <p14:tracePt t="23253" x="7978775" y="2165350"/>
          <p14:tracePt t="23270" x="8042275" y="2162175"/>
          <p14:tracePt t="23286" x="8080375" y="2149475"/>
          <p14:tracePt t="23303" x="8118475" y="2139950"/>
          <p14:tracePt t="23320" x="8175625" y="2120900"/>
          <p14:tracePt t="23336" x="8204200" y="2108200"/>
          <p14:tracePt t="23353" x="8226425" y="2101850"/>
          <p14:tracePt t="23369" x="8270875" y="2089150"/>
          <p14:tracePt t="23387" x="8289925" y="2089150"/>
          <p14:tracePt t="23404" x="8334375" y="2070100"/>
          <p14:tracePt t="23420" x="8356600" y="2060575"/>
          <p14:tracePt t="23436" x="8388350" y="2047875"/>
          <p14:tracePt t="23453" x="8410575" y="2047875"/>
          <p14:tracePt t="23469" x="8435975" y="2041525"/>
          <p14:tracePt t="23486" x="8445500" y="2041525"/>
          <p14:tracePt t="23503" x="8458200" y="2041525"/>
          <p14:tracePt t="23520" x="8467725" y="2041525"/>
          <p14:tracePt t="23536" x="8480425" y="2041525"/>
          <p14:tracePt t="23554" x="8496300" y="2041525"/>
          <p14:tracePt t="23570" x="8505825" y="2041525"/>
          <p14:tracePt t="23586" x="8515350" y="2041525"/>
          <p14:tracePt t="23602" x="8528050" y="2044700"/>
          <p14:tracePt t="23620" x="8531225" y="2054225"/>
          <p14:tracePt t="23637" x="8531225" y="2060575"/>
          <p14:tracePt t="23654" x="8531225" y="2070100"/>
          <p14:tracePt t="23670" x="8531225" y="2082800"/>
          <p14:tracePt t="23687" x="8531225" y="2092325"/>
          <p14:tracePt t="23704" x="8509000" y="2108200"/>
          <p14:tracePt t="23719" x="8493125" y="2117725"/>
          <p14:tracePt t="23737" x="8464550" y="2130425"/>
          <p14:tracePt t="23754" x="8397875" y="2149475"/>
          <p14:tracePt t="23769" x="8353425" y="2162175"/>
          <p14:tracePt t="23786" x="8245475" y="2187575"/>
          <p14:tracePt t="23803" x="7994650" y="2197100"/>
          <p14:tracePt t="23819" x="7823200" y="2206625"/>
          <p14:tracePt t="23836" x="7639050" y="2225675"/>
          <p14:tracePt t="23853" x="7416800" y="2251075"/>
          <p14:tracePt t="23869" x="7308850" y="2276475"/>
          <p14:tracePt t="23886" x="7223125" y="2292350"/>
          <p14:tracePt t="23903" x="7115175" y="2308225"/>
          <p14:tracePt t="23919" x="7051675" y="2314575"/>
          <p14:tracePt t="23936" x="7000875" y="2314575"/>
          <p14:tracePt t="23953" x="6921500" y="2333625"/>
          <p14:tracePt t="23969" x="6883400" y="2352675"/>
          <p14:tracePt t="23986" x="6845300" y="2365375"/>
          <p14:tracePt t="24003" x="6816725" y="2393950"/>
          <p14:tracePt t="24020" x="6797675" y="2425700"/>
          <p14:tracePt t="24036" x="6797675" y="2470150"/>
          <p14:tracePt t="24053" x="6807200" y="2527300"/>
          <p14:tracePt t="24069" x="6813550" y="2562225"/>
          <p14:tracePt t="24086" x="6813550" y="2584450"/>
          <p14:tracePt t="24102" x="6794500" y="2628900"/>
          <p14:tracePt t="24119" x="6769100" y="2660650"/>
          <p14:tracePt t="24136" x="6711950" y="2686050"/>
          <p14:tracePt t="24153" x="6607175" y="2740025"/>
          <p14:tracePt t="24169" x="6499225" y="2755900"/>
          <p14:tracePt t="24186" x="6381750" y="2774950"/>
          <p14:tracePt t="24203" x="6203950" y="2790825"/>
          <p14:tracePt t="24219" x="6102350" y="2790825"/>
          <p14:tracePt t="24236" x="5997575" y="2790825"/>
          <p14:tracePt t="24253" x="5895975" y="2771775"/>
          <p14:tracePt t="24271" x="5851525" y="2759075"/>
          <p14:tracePt t="24287" x="5819775" y="2746375"/>
          <p14:tracePt t="24303" x="5762625" y="2720975"/>
          <p14:tracePt t="24319" x="5730875" y="2708275"/>
          <p14:tracePt t="24336" x="5708650" y="2698750"/>
          <p14:tracePt t="24353" x="5686425" y="2692400"/>
          <p14:tracePt t="24369" x="5673725" y="2692400"/>
          <p14:tracePt t="24386" x="5664200" y="2686050"/>
          <p14:tracePt t="24403" x="5648325" y="2676525"/>
          <p14:tracePt t="24420" x="5638800" y="2673350"/>
          <p14:tracePt t="24436" x="5622925" y="2673350"/>
          <p14:tracePt t="24453" x="5607050" y="2673350"/>
          <p14:tracePt t="24469" x="5603875" y="2673350"/>
          <p14:tracePt t="25087" x="5616575" y="2654300"/>
          <p14:tracePt t="25094" x="5635625" y="2647950"/>
          <p14:tracePt t="25102" x="5661025" y="2641600"/>
          <p14:tracePt t="25119" x="5699125" y="2628900"/>
          <p14:tracePt t="25137" x="5762625" y="2609850"/>
          <p14:tracePt t="25153" x="5810250" y="2590800"/>
          <p14:tracePt t="25169" x="5854700" y="2578100"/>
          <p14:tracePt t="25202" x="5924550" y="2571750"/>
          <p14:tracePt t="25237" x="5965825" y="2571750"/>
          <p14:tracePt t="25253" x="5975350" y="2565400"/>
          <p14:tracePt t="25270" x="5991225" y="2562225"/>
          <p14:tracePt t="25286" x="6032500" y="2562225"/>
          <p14:tracePt t="25303" x="6076950" y="2562225"/>
          <p14:tracePt t="25320" x="6105525" y="2562225"/>
          <p14:tracePt t="25336" x="6140450" y="2562225"/>
          <p14:tracePt t="25353" x="6149975" y="2562225"/>
          <p14:tracePt t="25369" x="6159500" y="2562225"/>
          <p14:tracePt t="25386" x="6175375" y="2562225"/>
          <p14:tracePt t="25402" x="6188075" y="2562225"/>
          <p14:tracePt t="25419" x="6203950" y="2562225"/>
          <p14:tracePt t="25436" x="6257925" y="2562225"/>
          <p14:tracePt t="25453" x="6321425" y="2565400"/>
          <p14:tracePt t="25469" x="6372225" y="2565400"/>
          <p14:tracePt t="25486" x="6413500" y="2565400"/>
          <p14:tracePt t="25503" x="6435725" y="2565400"/>
          <p14:tracePt t="25519" x="6445250" y="2565400"/>
          <p14:tracePt t="25537" x="6454775" y="2565400"/>
          <p14:tracePt t="25553" x="6464300" y="2565400"/>
          <p14:tracePt t="25570" x="6480175" y="2565400"/>
          <p14:tracePt t="25586" x="6496050" y="2574925"/>
          <p14:tracePt t="25603" x="6511925" y="2581275"/>
          <p14:tracePt t="25620" x="6521450" y="2584450"/>
          <p14:tracePt t="25636" x="6540500" y="2584450"/>
          <p14:tracePt t="26627" x="6543675" y="2584450"/>
          <p14:tracePt t="26633" x="6550025" y="2584450"/>
          <p14:tracePt t="26641" x="6556375" y="2584450"/>
          <p14:tracePt t="26653" x="6559550" y="2584450"/>
          <p14:tracePt t="26670" x="6594475" y="2584450"/>
          <p14:tracePt t="26686" x="6616700" y="2584450"/>
          <p14:tracePt t="26703" x="6632575" y="2584450"/>
          <p14:tracePt t="26735" x="6680200" y="2597150"/>
          <p14:tracePt t="26769" x="6800850" y="2609850"/>
          <p14:tracePt t="26786" x="6918325" y="2625725"/>
          <p14:tracePt t="26803" x="7058025" y="2644775"/>
          <p14:tracePt t="26820" x="7312025" y="2660650"/>
          <p14:tracePt t="26836" x="7486650" y="2689225"/>
          <p14:tracePt t="26853" x="7635875" y="2698750"/>
          <p14:tracePt t="26870" x="7908925" y="2698750"/>
          <p14:tracePt t="26886" x="8089900" y="2698750"/>
          <p14:tracePt t="26903" x="8305800" y="2698750"/>
          <p14:tracePt t="26920" x="8512175" y="2698750"/>
          <p14:tracePt t="26936" x="8616950" y="2698750"/>
          <p14:tracePt t="26953" x="8699500" y="2698750"/>
          <p14:tracePt t="26969" x="8807450" y="2711450"/>
          <p14:tracePt t="26986" x="8851900" y="2720975"/>
          <p14:tracePt t="27003" x="8877300" y="2724150"/>
          <p14:tracePt t="27020" x="8890000" y="2724150"/>
          <p14:tracePt t="27036" x="8899525" y="2730500"/>
          <p14:tracePt t="27075" x="8899525" y="2733675"/>
          <p14:tracePt t="27090" x="8899525" y="2740025"/>
          <p14:tracePt t="27112" x="8899525" y="2749550"/>
          <p14:tracePt t="27119" x="8899525" y="2755900"/>
          <p14:tracePt t="27140" x="8899525" y="2759075"/>
          <p14:tracePt t="27168" x="8893175" y="2759075"/>
          <p14:tracePt t="27176" x="8890000" y="2765425"/>
          <p14:tracePt t="27186" x="8883650" y="2765425"/>
          <p14:tracePt t="27202" x="8874125" y="2765425"/>
          <p14:tracePt t="27220" x="8858250" y="2768600"/>
          <p14:tracePt t="27236" x="8845550" y="2768600"/>
          <p14:tracePt t="27254" x="8829675" y="2768600"/>
          <p14:tracePt t="27270" x="8820150" y="2768600"/>
          <p14:tracePt t="27286" x="8810625" y="2774950"/>
          <p14:tracePt t="27302" x="8794750" y="2774950"/>
          <p14:tracePt t="27304" x="8791575" y="2778125"/>
          <p14:tracePt t="27319" x="8782050" y="2778125"/>
          <p14:tracePt t="27336" x="8769350" y="2784475"/>
          <p14:tracePt t="27354" x="8750300" y="2784475"/>
          <p14:tracePt t="27370" x="8740775" y="2790825"/>
          <p14:tracePt t="27386" x="8731250" y="2790825"/>
          <p14:tracePt t="27402" x="8721725" y="2790825"/>
          <p14:tracePt t="27454" x="8721725" y="2800350"/>
          <p14:tracePt t="27532" x="8721725" y="2803525"/>
          <p14:tracePt t="27561" x="8728075" y="2803525"/>
          <p14:tracePt t="27568" x="8731250" y="2809875"/>
          <p14:tracePt t="27576" x="8737600" y="2809875"/>
          <p14:tracePt t="27586" x="8743950" y="2809875"/>
          <p14:tracePt t="27603" x="8763000" y="2809875"/>
          <p14:tracePt t="27619" x="8772525" y="2809875"/>
          <p14:tracePt t="27636" x="8782050" y="2809875"/>
          <p14:tracePt t="27653" x="8797925" y="2809875"/>
          <p14:tracePt t="27669" x="8816975" y="2809875"/>
          <p14:tracePt t="27686" x="8826500" y="2809875"/>
          <p14:tracePt t="27703" x="8842375" y="2809875"/>
          <p14:tracePt t="27719" x="8848725" y="2809875"/>
          <p14:tracePt t="27736" x="8858250" y="2809875"/>
          <p14:tracePt t="27846" x="8848725" y="2809875"/>
          <p14:tracePt t="27853" x="8845550" y="2809875"/>
          <p14:tracePt t="27860" x="8832850" y="2806700"/>
          <p14:tracePt t="27869" x="8807450" y="2787650"/>
          <p14:tracePt t="27886" x="8642350" y="2740025"/>
          <p14:tracePt t="27903" x="8251825" y="2635250"/>
          <p14:tracePt t="27920" x="7934325" y="2603500"/>
          <p14:tracePt t="27936" x="7718425" y="2574925"/>
          <p14:tracePt t="27952" x="7340600" y="2574925"/>
          <p14:tracePt t="27969" x="7073900" y="2574925"/>
          <p14:tracePt t="27986" x="6816725" y="2574925"/>
          <p14:tracePt t="28002" x="6464300" y="2581275"/>
          <p14:tracePt t="28020" x="6280150" y="2609850"/>
          <p14:tracePt t="28036" x="6162675" y="2625725"/>
          <p14:tracePt t="28052" x="6061075" y="2647950"/>
          <p14:tracePt t="28069" x="6032500" y="2660650"/>
          <p14:tracePt t="28086" x="6010275" y="2660650"/>
          <p14:tracePt t="28102" x="5994400" y="2673350"/>
          <p14:tracePt t="28119" x="5994400" y="2682875"/>
          <p14:tracePt t="28136" x="5994400" y="2686050"/>
          <p14:tracePt t="28153" x="5994400" y="2692400"/>
          <p14:tracePt t="28169" x="6000750" y="2692400"/>
          <p14:tracePt t="28186" x="6016625" y="2692400"/>
          <p14:tracePt t="28202" x="6048375" y="2692400"/>
          <p14:tracePt t="28219" x="6076950" y="2692400"/>
          <p14:tracePt t="28236" x="6099175" y="2692400"/>
          <p14:tracePt t="28252" x="6146800" y="2692400"/>
          <p14:tracePt t="28269" x="6169025" y="2692400"/>
          <p14:tracePt t="28286" x="6197600" y="2689225"/>
          <p14:tracePt t="28302" x="6254750" y="2670175"/>
          <p14:tracePt t="28319" x="6292850" y="2651125"/>
          <p14:tracePt t="28336" x="6353175" y="2644775"/>
          <p14:tracePt t="28352" x="6467475" y="2622550"/>
          <p14:tracePt t="28369" x="6527800" y="2616200"/>
          <p14:tracePt t="28385" x="6562725" y="2609850"/>
          <p14:tracePt t="28403" x="6604000" y="2609850"/>
          <p14:tracePt t="28419" x="6619875" y="2603500"/>
          <p14:tracePt t="28435" x="6651625" y="2587625"/>
          <p14:tracePt t="28453" x="6683375" y="2574925"/>
          <p14:tracePt t="28469" x="6727825" y="2568575"/>
          <p14:tracePt t="28487" x="6769100" y="2562225"/>
          <p14:tracePt t="28503" x="6791325" y="2562225"/>
          <p14:tracePt t="28519" x="6800850" y="2562225"/>
          <p14:tracePt t="28536" x="6816725" y="2562225"/>
          <p14:tracePt t="28552" x="6832600" y="2562225"/>
          <p14:tracePt t="28569" x="6835775" y="2562225"/>
          <p14:tracePt t="28585" x="6842125" y="2562225"/>
          <p14:tracePt t="28602" x="6851650" y="2562225"/>
          <p14:tracePt t="28636" x="6854825" y="2562225"/>
          <p14:tracePt t="29216" x="6867525" y="2584450"/>
          <p14:tracePt t="29229" x="6896100" y="2651125"/>
          <p14:tracePt t="29241" x="6911975" y="2679700"/>
          <p14:tracePt t="29253" x="6953250" y="2768600"/>
          <p14:tracePt t="29269" x="6985000" y="2876550"/>
          <p14:tracePt t="29286" x="7016750" y="2981325"/>
          <p14:tracePt t="29319" x="7016750" y="3054350"/>
          <p14:tracePt t="29320" x="7016750" y="3070225"/>
          <p14:tracePt t="29353" x="7016750" y="3108325"/>
          <p14:tracePt t="29368" x="7016750" y="3124200"/>
          <p14:tracePt t="29386" x="7016750" y="3140075"/>
          <p14:tracePt t="29402" x="7004050" y="3149600"/>
          <p14:tracePt t="29419" x="6994525" y="3159125"/>
          <p14:tracePt t="29436" x="6978650" y="3159125"/>
          <p14:tracePt t="29452" x="6969125" y="3159125"/>
          <p14:tracePt t="29468" x="6953250" y="3159125"/>
          <p14:tracePt t="29485" x="6927850" y="3159125"/>
          <p14:tracePt t="29502" x="6905625" y="3149600"/>
          <p14:tracePt t="29519" x="6873875" y="3140075"/>
          <p14:tracePt t="29536" x="6816725" y="3121025"/>
          <p14:tracePt t="29553" x="6778625" y="3105150"/>
          <p14:tracePt t="29569" x="6746875" y="3101975"/>
          <p14:tracePt t="29587" x="6692900" y="3095625"/>
          <p14:tracePt t="29602" x="6648450" y="3086100"/>
          <p14:tracePt t="29620" x="6569075" y="3067050"/>
          <p14:tracePt t="29636" x="6521450" y="3054350"/>
          <p14:tracePt t="29652" x="6492875" y="3054350"/>
          <p14:tracePt t="29669" x="6464300" y="3054350"/>
          <p14:tracePt t="29686" x="6435725" y="3054350"/>
          <p14:tracePt t="29702" x="6426200" y="3054350"/>
          <p14:tracePt t="29719" x="6413500" y="3054350"/>
          <p14:tracePt t="29735" x="6397625" y="3054350"/>
          <p14:tracePt t="29752" x="6388100" y="3054350"/>
          <p14:tracePt t="29769" x="6378575" y="3054350"/>
          <p14:tracePt t="29785" x="6359525" y="3054350"/>
          <p14:tracePt t="29802" x="6346825" y="3054350"/>
          <p14:tracePt t="29819" x="6337300" y="3054350"/>
          <p14:tracePt t="29821" x="6334125" y="3054350"/>
          <p14:tracePt t="29836" x="6318250" y="3054350"/>
          <p14:tracePt t="29852" x="6308725" y="3054350"/>
          <p14:tracePt t="29869" x="6302375" y="3057525"/>
          <p14:tracePt t="30256" x="6305550" y="3057525"/>
          <p14:tracePt t="30264" x="6315075" y="3057525"/>
          <p14:tracePt t="30269" x="6321425" y="3057525"/>
          <p14:tracePt t="30298" x="6324600" y="3057525"/>
          <p14:tracePt t="30376" x="6330950" y="3057525"/>
          <p14:tracePt t="30383" x="6334125" y="3057525"/>
          <p14:tracePt t="30402" x="6343650" y="3057525"/>
          <p14:tracePt t="30419" x="6365875" y="3057525"/>
          <p14:tracePt t="30435" x="6369050" y="3057525"/>
          <p14:tracePt t="30469" x="6378575" y="3057525"/>
          <p14:tracePt t="30485" x="6388100" y="3057525"/>
          <p14:tracePt t="30503" x="6426200" y="3054350"/>
          <p14:tracePt t="30519" x="6537325" y="3025775"/>
          <p14:tracePt t="30535" x="6654800" y="3006725"/>
          <p14:tracePt t="30552" x="6762750" y="3000375"/>
          <p14:tracePt t="30569" x="6911975" y="3000375"/>
          <p14:tracePt t="30585" x="6972300" y="3000375"/>
          <p14:tracePt t="30602" x="7023100" y="3000375"/>
          <p14:tracePt t="30619" x="7108825" y="3003550"/>
          <p14:tracePt t="30635" x="7185025" y="3019425"/>
          <p14:tracePt t="30652" x="7270750" y="3032125"/>
          <p14:tracePt t="30669" x="7391400" y="3057525"/>
          <p14:tracePt t="30685" x="7435850" y="3063875"/>
          <p14:tracePt t="30702" x="7473950" y="3070225"/>
          <p14:tracePt t="30719" x="7515225" y="3070225"/>
          <p14:tracePt t="30736" x="7527925" y="3070225"/>
          <p14:tracePt t="30753" x="7540625" y="3070225"/>
          <p14:tracePt t="30769" x="7559675" y="3070225"/>
          <p14:tracePt t="30785" x="7569200" y="3070225"/>
          <p14:tracePt t="30802" x="7578725" y="3070225"/>
          <p14:tracePt t="30819" x="7597775" y="3070225"/>
          <p14:tracePt t="30835" x="7613650" y="3070225"/>
          <p14:tracePt t="30852" x="7623175" y="3070225"/>
          <p14:tracePt t="30868" x="7632700" y="3070225"/>
          <p14:tracePt t="30885" x="7639050" y="3070225"/>
          <p14:tracePt t="30968" x="7642225" y="3070225"/>
          <p14:tracePt t="30975" x="7648575" y="3070225"/>
          <p14:tracePt t="31004" x="7658100" y="3070225"/>
          <p14:tracePt t="31039" x="7664450" y="3070225"/>
          <p14:tracePt t="31082" x="7667625" y="3070225"/>
          <p14:tracePt t="31089" x="7673975" y="3070225"/>
          <p14:tracePt t="31103" x="7683500" y="3070225"/>
          <p14:tracePt t="31119" x="7693025" y="3070225"/>
          <p14:tracePt t="31135" x="7708900" y="3067050"/>
          <p14:tracePt t="31153" x="7721600" y="3063875"/>
          <p14:tracePt t="31168" x="7747000" y="3044825"/>
          <p14:tracePt t="31185" x="7775575" y="3044825"/>
          <p14:tracePt t="31203" x="7823200" y="3032125"/>
          <p14:tracePt t="31219" x="7861300" y="3025775"/>
          <p14:tracePt t="31235" x="7905750" y="3025775"/>
          <p14:tracePt t="31252" x="7966075" y="3025775"/>
          <p14:tracePt t="31268" x="7988300" y="3025775"/>
          <p14:tracePt t="31285" x="8020050" y="3025775"/>
          <p14:tracePt t="31302" x="8051800" y="3025775"/>
          <p14:tracePt t="31318" x="8080375" y="3025775"/>
          <p14:tracePt t="31335" x="8102600" y="3025775"/>
          <p14:tracePt t="31352" x="8159750" y="3028950"/>
          <p14:tracePt t="31369" x="8194675" y="3041650"/>
          <p14:tracePt t="31386" x="8220075" y="3054350"/>
          <p14:tracePt t="31403" x="8255000" y="3070225"/>
          <p14:tracePt t="31419" x="8264525" y="3079750"/>
          <p14:tracePt t="31436" x="8270875" y="3086100"/>
          <p14:tracePt t="33322" x="8242300" y="3086100"/>
          <p14:tracePt t="33329" x="8194675" y="3092450"/>
          <p14:tracePt t="33335" x="8159750" y="3092450"/>
          <p14:tracePt t="33352" x="8074025" y="3101975"/>
          <p14:tracePt t="33369" x="7915275" y="3111500"/>
          <p14:tracePt t="33371" x="7810500" y="3121025"/>
          <p14:tracePt t="33385" x="7616825" y="3130550"/>
          <p14:tracePt t="33419" x="7121525" y="3178175"/>
          <p14:tracePt t="33453" x="6394450" y="3219450"/>
          <p14:tracePt t="33470" x="5972175" y="3238500"/>
          <p14:tracePt t="33486" x="5699125" y="3260725"/>
          <p14:tracePt t="33502" x="5524500" y="3286125"/>
          <p14:tracePt t="33519" x="5407025" y="3311525"/>
          <p14:tracePt t="33535" x="5280025" y="3359150"/>
          <p14:tracePt t="33552" x="5248275" y="3371850"/>
          <p14:tracePt t="33569" x="5219700" y="3384550"/>
          <p14:tracePt t="33585" x="5197475" y="3400425"/>
          <p14:tracePt t="33602" x="5187950" y="3416300"/>
          <p14:tracePt t="33619" x="5168900" y="3425825"/>
          <p14:tracePt t="33636" x="5149850" y="3425825"/>
          <p14:tracePt t="33652" x="5140325" y="3425825"/>
          <p14:tracePt t="33669" x="5121275" y="3425825"/>
          <p14:tracePt t="33685" x="5111750" y="3425825"/>
          <p14:tracePt t="33702" x="5102225" y="3425825"/>
          <p14:tracePt t="33719" x="5095875" y="3409950"/>
          <p14:tracePt t="33735" x="5095875" y="3400425"/>
          <p14:tracePt t="33752" x="5095875" y="3390900"/>
          <p14:tracePt t="33785" x="5095875" y="3384550"/>
          <p14:tracePt t="33802" x="5102225" y="3375025"/>
          <p14:tracePt t="33819" x="5137150" y="3352800"/>
          <p14:tracePt t="33836" x="5168900" y="3340100"/>
          <p14:tracePt t="33852" x="5203825" y="3333750"/>
          <p14:tracePt t="33868" x="5226050" y="3333750"/>
          <p14:tracePt t="33885" x="5241925" y="3333750"/>
          <p14:tracePt t="33902" x="5257800" y="3333750"/>
          <p14:tracePt t="33919" x="5267325" y="3333750"/>
          <p14:tracePt t="33935" x="5276850" y="3333750"/>
          <p14:tracePt t="33952" x="5286375" y="3333750"/>
          <p14:tracePt t="33969" x="5311775" y="3333750"/>
          <p14:tracePt t="33985" x="5327650" y="3333750"/>
          <p14:tracePt t="34002" x="5343525" y="3336925"/>
          <p14:tracePt t="34019" x="5362575" y="3346450"/>
          <p14:tracePt t="34035" x="5372100" y="3346450"/>
          <p14:tracePt t="34052" x="5387975" y="3352800"/>
          <p14:tracePt t="34069" x="5429250" y="3365500"/>
          <p14:tracePt t="34085" x="5473700" y="3371850"/>
          <p14:tracePt t="34102" x="5511800" y="3378200"/>
          <p14:tracePt t="34119" x="5575300" y="3397250"/>
          <p14:tracePt t="34135" x="5619750" y="3403600"/>
          <p14:tracePt t="34152" x="5641975" y="3403600"/>
          <p14:tracePt t="34168" x="5670550" y="3403600"/>
          <p14:tracePt t="34185" x="5680075" y="3403600"/>
          <p14:tracePt t="34202" x="5695950" y="3403600"/>
          <p14:tracePt t="34219" x="5734050" y="3403600"/>
          <p14:tracePt t="34235" x="5778500" y="3403600"/>
          <p14:tracePt t="34252" x="5816600" y="3400425"/>
          <p14:tracePt t="34269" x="5870575" y="3400425"/>
          <p14:tracePt t="34285" x="5902325" y="3394075"/>
          <p14:tracePt t="34302" x="5924550" y="3387725"/>
          <p14:tracePt t="34318" x="5949950" y="3384550"/>
          <p14:tracePt t="34335" x="5972175" y="3378200"/>
          <p14:tracePt t="34352" x="6003925" y="3359150"/>
          <p14:tracePt t="34368" x="6038850" y="3346450"/>
          <p14:tracePt t="34385" x="6076950" y="3333750"/>
          <p14:tracePt t="34402" x="6099175" y="3330575"/>
          <p14:tracePt t="34418" x="6134100" y="3324225"/>
          <p14:tracePt t="34435" x="6143625" y="3317875"/>
          <p14:tracePt t="34452" x="6153150" y="3302000"/>
          <p14:tracePt t="34469" x="6162675" y="3292475"/>
          <p14:tracePt t="34485" x="6162675" y="3282950"/>
          <p14:tracePt t="34501" x="6162675" y="3273425"/>
          <p14:tracePt t="34519" x="6162675" y="3248025"/>
          <p14:tracePt t="34535" x="6159500" y="3225800"/>
          <p14:tracePt t="34551" x="6149975" y="3209925"/>
          <p14:tracePt t="34569" x="6121400" y="3178175"/>
          <p14:tracePt t="34586" x="6089650" y="3162300"/>
          <p14:tracePt t="34602" x="6042025" y="3127375"/>
          <p14:tracePt t="34619" x="5956300" y="3076575"/>
          <p14:tracePt t="34635" x="5889625" y="3054350"/>
          <p14:tracePt t="34652" x="5826125" y="3041650"/>
          <p14:tracePt t="34669" x="5762625" y="3022600"/>
          <p14:tracePt t="34685" x="5724525" y="3022600"/>
          <p14:tracePt t="34702" x="5680075" y="3022600"/>
          <p14:tracePt t="34719" x="5641975" y="3022600"/>
          <p14:tracePt t="34735" x="5619750" y="3022600"/>
          <p14:tracePt t="34751" x="5597525" y="3022600"/>
          <p14:tracePt t="34769" x="5568950" y="3022600"/>
          <p14:tracePt t="34785" x="5559425" y="3022600"/>
          <p14:tracePt t="34802" x="5549900" y="3022600"/>
          <p14:tracePt t="34819" x="5530850" y="3022600"/>
          <p14:tracePt t="34836" x="5521325" y="3022600"/>
          <p14:tracePt t="34852" x="5508625" y="3022600"/>
          <p14:tracePt t="34868" x="5495925" y="3028950"/>
          <p14:tracePt t="34885" x="5495925" y="3038475"/>
          <p14:tracePt t="34902" x="5483225" y="3048000"/>
          <p14:tracePt t="34918" x="5480050" y="3057525"/>
          <p14:tracePt t="34935" x="5480050" y="3073400"/>
          <p14:tracePt t="34952" x="5480050" y="3089275"/>
          <p14:tracePt t="34968" x="5480050" y="3098800"/>
          <p14:tracePt t="34985" x="5480050" y="3108325"/>
          <p14:tracePt t="35002" x="5480050" y="3127375"/>
          <p14:tracePt t="35018" x="5480050" y="3136900"/>
          <p14:tracePt t="35035" x="5480050" y="3146425"/>
          <p14:tracePt t="35053" x="5480050" y="3162300"/>
          <p14:tracePt t="35068" x="5480050" y="3171825"/>
          <p14:tracePt t="35085" x="5480050" y="3187700"/>
          <p14:tracePt t="35102" x="5499100" y="3213100"/>
          <p14:tracePt t="35119" x="5508625" y="3235325"/>
          <p14:tracePt t="35135" x="5534025" y="3267075"/>
          <p14:tracePt t="35153" x="5568950" y="3282950"/>
          <p14:tracePt t="35168" x="5578475" y="3295650"/>
          <p14:tracePt t="35185" x="5588000" y="3305175"/>
          <p14:tracePt t="35202" x="5610225" y="3324225"/>
          <p14:tracePt t="35219" x="5619750" y="3333750"/>
          <p14:tracePt t="35235" x="5635625" y="3343275"/>
          <p14:tracePt t="35252" x="5692775" y="3362325"/>
          <p14:tracePt t="35268" x="5737225" y="3381375"/>
          <p14:tracePt t="35285" x="5775325" y="3394075"/>
          <p14:tracePt t="35302" x="5816600" y="3413125"/>
          <p14:tracePt t="35318" x="5826125" y="3422650"/>
          <p14:tracePt t="35335" x="5845175" y="3438525"/>
          <p14:tracePt t="35351" x="5870575" y="3451225"/>
          <p14:tracePt t="35368" x="5902325" y="3463925"/>
          <p14:tracePt t="35385" x="5937250" y="3470275"/>
          <p14:tracePt t="35402" x="6016625" y="3482975"/>
          <p14:tracePt t="35418" x="6083300" y="3505200"/>
          <p14:tracePt t="35435" x="6143625" y="3511550"/>
          <p14:tracePt t="35451" x="6200775" y="3524250"/>
          <p14:tracePt t="35468" x="6238875" y="3524250"/>
          <p14:tracePt t="35485" x="6267450" y="3524250"/>
          <p14:tracePt t="35502" x="6327775" y="3524250"/>
          <p14:tracePt t="35519" x="6388100" y="3524250"/>
          <p14:tracePt t="35535" x="6448425" y="3524250"/>
          <p14:tracePt t="35552" x="6521450" y="3508375"/>
          <p14:tracePt t="35569" x="6565900" y="3502025"/>
          <p14:tracePt t="35585" x="6604000" y="3489325"/>
          <p14:tracePt t="35601" x="6651625" y="3476625"/>
          <p14:tracePt t="35618" x="6683375" y="3463925"/>
          <p14:tracePt t="35635" x="6705600" y="3451225"/>
          <p14:tracePt t="35651" x="6746875" y="3441700"/>
          <p14:tracePt t="35668" x="6765925" y="3422650"/>
          <p14:tracePt t="35685" x="6781800" y="3419475"/>
          <p14:tracePt t="35702" x="6807200" y="3406775"/>
          <p14:tracePt t="35718" x="6816725" y="3406775"/>
          <p14:tracePt t="35735" x="6826250" y="3403600"/>
          <p14:tracePt t="35751" x="6842125" y="3403600"/>
          <p14:tracePt t="35768" x="6854825" y="3403600"/>
          <p14:tracePt t="35785" x="6867525" y="3403600"/>
          <p14:tracePt t="35803" x="6877050" y="3403600"/>
          <p14:tracePt t="35835" x="6880225" y="3397250"/>
          <p14:tracePt t="36536" x="6880225" y="3400425"/>
          <p14:tracePt t="36543" x="6880225" y="3403600"/>
          <p14:tracePt t="37669" x="6902450" y="3409950"/>
          <p14:tracePt t="37676" x="6927850" y="3409950"/>
          <p14:tracePt t="37685" x="6962775" y="3409950"/>
          <p14:tracePt t="37702" x="7023100" y="3409950"/>
          <p14:tracePt t="37719" x="7112000" y="3400425"/>
          <p14:tracePt t="37735" x="7185025" y="3390900"/>
          <p14:tracePt t="37752" x="7245350" y="3390900"/>
          <p14:tracePt t="37785" x="7372350" y="3390900"/>
          <p14:tracePt t="37819" x="7458075" y="3390900"/>
          <p14:tracePt t="37835" x="7502525" y="3390900"/>
          <p14:tracePt t="37851" x="7546975" y="3390900"/>
          <p14:tracePt t="37868" x="7600950" y="3384550"/>
          <p14:tracePt t="37885" x="7629525" y="3384550"/>
          <p14:tracePt t="37902" x="7661275" y="3384550"/>
          <p14:tracePt t="37918" x="7680325" y="3384550"/>
          <p14:tracePt t="37934" x="7689850" y="3384550"/>
          <p14:tracePt t="37951" x="7705725" y="3384550"/>
          <p14:tracePt t="37968" x="7721600" y="3384550"/>
          <p14:tracePt t="37984" x="7731125" y="3384550"/>
          <p14:tracePt t="38002" x="7740650" y="3384550"/>
          <p14:tracePt t="38018" x="7759700" y="3381375"/>
          <p14:tracePt t="38034" x="7769225" y="3381375"/>
          <p14:tracePt t="38051" x="7778750" y="3381375"/>
          <p14:tracePt t="38068" x="7794625" y="3381375"/>
          <p14:tracePt t="38101" x="7804150" y="3381375"/>
          <p14:tracePt t="38117" x="7820025" y="3381375"/>
          <p14:tracePt t="38135" x="7829550" y="3381375"/>
          <p14:tracePt t="38151" x="7839075" y="3381375"/>
          <p14:tracePt t="38168" x="7864475" y="3381375"/>
          <p14:tracePt t="38184" x="7886700" y="3381375"/>
          <p14:tracePt t="38201" x="7896225" y="3381375"/>
          <p14:tracePt t="38218" x="7915275" y="3381375"/>
          <p14:tracePt t="38235" x="7924800" y="3381375"/>
          <p14:tracePt t="38251" x="7934325" y="3381375"/>
          <p14:tracePt t="38268" x="7956550" y="3381375"/>
          <p14:tracePt t="38285" x="7966075" y="3381375"/>
          <p14:tracePt t="38302" x="7969250" y="3381375"/>
          <p14:tracePt t="38383" x="7975600" y="3381375"/>
          <p14:tracePt t="38746" x="7870825" y="3330575"/>
          <p14:tracePt t="38753" x="7718425" y="3260725"/>
          <p14:tracePt t="38768" x="7286625" y="3098800"/>
          <p14:tracePt t="38785" x="6797675" y="2955925"/>
          <p14:tracePt t="38803" x="6080125" y="2847975"/>
          <p14:tracePt t="38819" x="5578475" y="2806700"/>
          <p14:tracePt t="38837" x="5213350" y="2784475"/>
          <p14:tracePt t="38869" x="4768850" y="2784475"/>
          <p14:tracePt t="38902" x="4514850" y="2784475"/>
          <p14:tracePt t="38918" x="4432300" y="2787650"/>
          <p14:tracePt t="38935" x="4337050" y="2797175"/>
          <p14:tracePt t="38952" x="4171950" y="2813050"/>
          <p14:tracePt t="38968" x="4086225" y="2828925"/>
          <p14:tracePt t="38985" x="4022725" y="2835275"/>
          <p14:tracePt t="39002" x="3962400" y="2835275"/>
          <p14:tracePt t="39018" x="3924300" y="2835275"/>
          <p14:tracePt t="39035" x="3895725" y="2835275"/>
          <p14:tracePt t="39053" x="3854450" y="2835275"/>
          <p14:tracePt t="39069" x="3832225" y="2835275"/>
          <p14:tracePt t="39085" x="3810000" y="2835275"/>
          <p14:tracePt t="39102" x="3794125" y="2835275"/>
          <p14:tracePt t="39118" x="3784600" y="2835275"/>
          <p14:tracePt t="39181" x="3781425" y="2835275"/>
          <p14:tracePt t="39295" x="3771900" y="2835275"/>
          <p14:tracePt t="39672" x="3670300" y="2854325"/>
          <p14:tracePt t="39680" x="3556000" y="2882900"/>
          <p14:tracePt t="39686" x="3451225" y="2911475"/>
          <p14:tracePt t="39701" x="3149600" y="3009900"/>
          <p14:tracePt t="39718" x="2911475" y="3124200"/>
          <p14:tracePt t="39739" x="2635250" y="3286125"/>
          <p14:tracePt t="39760" x="2435225" y="3413125"/>
          <p14:tracePt t="39787" x="2273300" y="3524250"/>
          <p14:tracePt t="39818" x="2155825" y="3597275"/>
          <p14:tracePt t="39835" x="2117725" y="3622675"/>
          <p14:tracePt t="39851" x="2073275" y="3667125"/>
          <p14:tracePt t="39867" x="2057400" y="3683000"/>
          <p14:tracePt t="39884" x="2047875" y="3692525"/>
          <p14:tracePt t="39901" x="2025650" y="3714750"/>
          <p14:tracePt t="39918" x="2016125" y="3724275"/>
          <p14:tracePt t="39935" x="2006600" y="3733800"/>
          <p14:tracePt t="39951" x="1987550" y="3749675"/>
          <p14:tracePt t="39968" x="1987550" y="3765550"/>
          <p14:tracePt t="39984" x="1981200" y="3775075"/>
          <p14:tracePt t="39985" x="1981200" y="3781425"/>
          <p14:tracePt t="40002" x="1971675" y="3794125"/>
          <p14:tracePt t="40019" x="1958975" y="3825875"/>
          <p14:tracePt t="40036" x="1943100" y="3860800"/>
          <p14:tracePt t="40051" x="1924050" y="3892550"/>
          <p14:tracePt t="40068" x="1911350" y="3914775"/>
          <p14:tracePt t="40084" x="1898650" y="3940175"/>
          <p14:tracePt t="40101" x="1898650" y="3952875"/>
          <p14:tracePt t="40118" x="1898650" y="3962400"/>
          <p14:tracePt t="40135" x="1898650" y="3984625"/>
          <p14:tracePt t="40151" x="1898650" y="3987800"/>
          <p14:tracePt t="40371" x="1952625" y="3962400"/>
          <p14:tracePt t="40378" x="2025650" y="3927475"/>
          <p14:tracePt t="40385" x="2108200" y="3889375"/>
          <p14:tracePt t="40401" x="2270125" y="3778250"/>
          <p14:tracePt t="40418" x="2438400" y="3673475"/>
          <p14:tracePt t="40435" x="2803525" y="3492500"/>
          <p14:tracePt t="40452" x="3057525" y="3340100"/>
          <p14:tracePt t="40469" x="3362325" y="3200400"/>
          <p14:tracePt t="40485" x="3686175" y="3067050"/>
          <p14:tracePt t="40502" x="3819525" y="3013075"/>
          <p14:tracePt t="40522" x="3937000" y="2968625"/>
          <p14:tracePt t="40535" x="3994150" y="2940050"/>
          <p14:tracePt t="40551" x="4032250" y="2914650"/>
          <p14:tracePt t="40567" x="4073525" y="2879725"/>
          <p14:tracePt t="40585" x="4124325" y="2835275"/>
          <p14:tracePt t="40601" x="4165600" y="2794000"/>
          <p14:tracePt t="40619" x="4222750" y="2759075"/>
          <p14:tracePt t="40636" x="4308475" y="2708275"/>
          <p14:tracePt t="40652" x="4356100" y="2676525"/>
          <p14:tracePt t="40668" x="4387850" y="2657475"/>
          <p14:tracePt t="40685" x="4416425" y="2628900"/>
          <p14:tracePt t="40701" x="4425950" y="2619375"/>
          <p14:tracePt t="40717" x="4438650" y="2603500"/>
          <p14:tracePt t="40735" x="4457700" y="2587625"/>
          <p14:tracePt t="40751" x="4457700" y="2571750"/>
          <p14:tracePt t="40768" x="4457700" y="2562225"/>
          <p14:tracePt t="40784" x="4457700" y="2559050"/>
          <p14:tracePt t="40817" x="4457700" y="2552700"/>
          <p14:tracePt t="40834" x="4457700" y="2549525"/>
          <p14:tracePt t="40851" x="4457700" y="2543175"/>
          <p14:tracePt t="40868" x="4457700" y="2527300"/>
          <p14:tracePt t="40885" x="4457700" y="2517775"/>
          <p14:tracePt t="40901" x="4457700" y="2508250"/>
          <p14:tracePt t="40917" x="4457700" y="2505075"/>
          <p14:tracePt t="40934" x="4457700" y="2492375"/>
          <p14:tracePt t="41006" x="4457700" y="2489200"/>
          <p14:tracePt t="41020" x="4445000" y="2489200"/>
          <p14:tracePt t="41027" x="4441825" y="2476500"/>
          <p14:tracePt t="41035" x="4429125" y="2470150"/>
          <p14:tracePt t="41051" x="4352925" y="2447925"/>
          <p14:tracePt t="41067" x="4235450" y="2432050"/>
          <p14:tracePt t="41084" x="3994150" y="2432050"/>
          <p14:tracePt t="41102" x="3841750" y="2454275"/>
          <p14:tracePt t="41120" x="3714750" y="2511425"/>
          <p14:tracePt t="41135" x="3683000" y="2530475"/>
          <p14:tracePt t="41151" x="3667125" y="2540000"/>
          <p14:tracePt t="41167" x="3651250" y="2555875"/>
          <p14:tracePt t="41184" x="3644900" y="2555875"/>
          <p14:tracePt t="41220" x="3657600" y="2540000"/>
          <p14:tracePt t="41235" x="3670300" y="2520950"/>
          <p14:tracePt t="41251" x="3679825" y="2505075"/>
          <p14:tracePt t="41267" x="3698875" y="2482850"/>
          <p14:tracePt t="41284" x="3733800" y="2444750"/>
          <p14:tracePt t="41301" x="3781425" y="2413000"/>
          <p14:tracePt t="41318" x="3819525" y="2387600"/>
          <p14:tracePt t="41335" x="3886200" y="2339975"/>
          <p14:tracePt t="41352" x="3927475" y="2314575"/>
          <p14:tracePt t="41368" x="3952875" y="2282825"/>
          <p14:tracePt t="41385" x="3997325" y="2238375"/>
          <p14:tracePt t="41401" x="4029075" y="2200275"/>
          <p14:tracePt t="41417" x="4048125" y="2168525"/>
          <p14:tracePt t="41434" x="4064000" y="2127250"/>
          <p14:tracePt t="41451" x="4064000" y="2101850"/>
          <p14:tracePt t="41467" x="4064000" y="2092325"/>
          <p14:tracePt t="41485" x="4064000" y="2089150"/>
          <p14:tracePt t="41804" x="4105275" y="2054225"/>
          <p14:tracePt t="41812" x="4159250" y="2000250"/>
          <p14:tracePt t="41818" x="4200525" y="1958975"/>
          <p14:tracePt t="41834" x="4289425" y="1854200"/>
          <p14:tracePt t="41851" x="4343400" y="1781175"/>
          <p14:tracePt t="41867" x="4384675" y="1724025"/>
          <p14:tracePt t="41884" x="4394200" y="1698625"/>
          <p14:tracePt t="41901" x="4400550" y="1689100"/>
          <p14:tracePt t="41947" x="4403725" y="1685925"/>
          <p14:tracePt t="41954" x="4410075" y="1679575"/>
          <p14:tracePt t="41968" x="4416425" y="1676400"/>
          <p14:tracePt t="41984" x="4425950" y="1666875"/>
          <p14:tracePt t="42001" x="4441825" y="1654175"/>
          <p14:tracePt t="42018" x="4464050" y="1616075"/>
          <p14:tracePt t="42034" x="4508500" y="1558925"/>
          <p14:tracePt t="42051" x="4559300" y="1444625"/>
          <p14:tracePt t="42067" x="4635500" y="1282700"/>
          <p14:tracePt t="42084" x="4676775" y="1193800"/>
          <p14:tracePt t="42101" x="4692650" y="1066800"/>
          <p14:tracePt t="42117" x="4718050" y="898525"/>
          <p14:tracePt t="42134" x="4724400" y="825500"/>
          <p14:tracePt t="42151" x="4746625" y="781050"/>
          <p14:tracePt t="42168" x="4765675" y="717550"/>
          <p14:tracePt t="42184" x="4775200" y="685800"/>
          <p14:tracePt t="42201" x="4784725" y="676275"/>
          <p14:tracePt t="42217" x="4784725" y="663575"/>
          <p14:tracePt t="42282" x="4778375" y="663575"/>
          <p14:tracePt t="42288" x="4775200" y="669925"/>
          <p14:tracePt t="42301" x="4762500" y="673100"/>
          <p14:tracePt t="42318" x="4664075" y="695325"/>
          <p14:tracePt t="42334" x="4556125" y="720725"/>
          <p14:tracePt t="42351" x="4457700" y="736600"/>
          <p14:tracePt t="42367" x="4302125" y="762000"/>
          <p14:tracePt t="42384" x="4187825" y="768350"/>
          <p14:tracePt t="42401" x="4070350" y="777875"/>
          <p14:tracePt t="42418" x="3949700" y="800100"/>
          <p14:tracePt t="42434" x="3841750" y="809625"/>
          <p14:tracePt t="42451" x="3759200" y="815975"/>
          <p14:tracePt t="42468" x="3695700" y="825500"/>
          <p14:tracePt t="42484" x="3679825" y="825500"/>
          <p14:tracePt t="42501" x="3663950" y="825500"/>
          <p14:tracePt t="42503" x="3660775" y="825500"/>
          <p14:tracePt t="42517" x="3651250" y="825500"/>
          <p14:tracePt t="42535" x="3641725" y="825500"/>
          <p14:tracePt t="42551" x="3632200" y="825500"/>
          <p14:tracePt t="42568" x="3609975" y="825500"/>
          <p14:tracePt t="42584" x="3606800" y="825500"/>
          <p14:tracePt t="42796" x="3686175" y="914400"/>
          <p14:tracePt t="42802" x="3841750" y="1069975"/>
          <p14:tracePt t="42810" x="4038600" y="1238250"/>
          <p14:tracePt t="42817" x="4187825" y="1377950"/>
          <p14:tracePt t="42836" x="4572000" y="1762125"/>
          <p14:tracePt t="42852" x="5035550" y="2193925"/>
          <p14:tracePt t="42869" x="5267325" y="2454275"/>
          <p14:tracePt t="42888" x="5476875" y="2689225"/>
          <p14:tracePt t="42903" x="5568950" y="2838450"/>
          <p14:tracePt t="42919" x="5638800" y="2940050"/>
          <p14:tracePt t="42934" x="5667375" y="3016250"/>
          <p14:tracePt t="42951" x="5715000" y="3086100"/>
          <p14:tracePt t="42968" x="5740400" y="3130550"/>
          <p14:tracePt t="42984" x="5791200" y="3175000"/>
          <p14:tracePt t="43001" x="5864225" y="3244850"/>
          <p14:tracePt t="43017" x="5902325" y="3279775"/>
          <p14:tracePt t="43035" x="5927725" y="3302000"/>
          <p14:tracePt t="43052" x="5946775" y="3317875"/>
          <p14:tracePt t="43068" x="5972175" y="3336925"/>
          <p14:tracePt t="43084" x="5991225" y="3336925"/>
          <p14:tracePt t="43101" x="6048375" y="3327400"/>
          <p14:tracePt t="43117" x="6111875" y="3305175"/>
          <p14:tracePt t="43134" x="6191250" y="3273425"/>
          <p14:tracePt t="43151" x="6286500" y="3222625"/>
          <p14:tracePt t="43167" x="6350000" y="3206750"/>
          <p14:tracePt t="43184" x="6413500" y="3194050"/>
          <p14:tracePt t="43201" x="6505575" y="3171825"/>
          <p14:tracePt t="43217" x="6556375" y="3171825"/>
          <p14:tracePt t="43234" x="6610350" y="3171825"/>
          <p14:tracePt t="43251" x="6689725" y="3190875"/>
          <p14:tracePt t="43267" x="6765925" y="3203575"/>
          <p14:tracePt t="43284" x="6861175" y="3219450"/>
          <p14:tracePt t="43301" x="7016750" y="3244850"/>
          <p14:tracePt t="43317" x="7115175" y="3270250"/>
          <p14:tracePt t="43334" x="7254875" y="3286125"/>
          <p14:tracePt t="43351" x="7432675" y="3321050"/>
          <p14:tracePt t="43367" x="7521575" y="3352800"/>
          <p14:tracePt t="43384" x="7607300" y="3378200"/>
          <p14:tracePt t="43401" x="7708900" y="3397250"/>
          <p14:tracePt t="43417" x="7747000" y="3409950"/>
          <p14:tracePt t="43434" x="7791450" y="3429000"/>
          <p14:tracePt t="43451" x="7858125" y="3463925"/>
          <p14:tracePt t="43467" x="7915275" y="3498850"/>
          <p14:tracePt t="43484" x="7978775" y="3521075"/>
          <p14:tracePt t="43501" x="8077200" y="3571875"/>
          <p14:tracePt t="43517" x="8143875" y="3600450"/>
          <p14:tracePt t="43534" x="8201025" y="3638550"/>
          <p14:tracePt t="43551" x="8258175" y="3657600"/>
          <p14:tracePt t="43567" x="8280400" y="3673475"/>
          <p14:tracePt t="43584" x="8305800" y="3686175"/>
          <p14:tracePt t="43600" x="8340725" y="3711575"/>
          <p14:tracePt t="44058" x="8385175" y="3717925"/>
          <p14:tracePt t="44069" x="8445500" y="3727450"/>
          <p14:tracePt t="44085" x="8661400" y="3721100"/>
          <p14:tracePt t="44101" x="8801100" y="3711575"/>
          <p14:tracePt t="44117" x="8915400" y="3711575"/>
          <p14:tracePt t="44756" x="9124950" y="3768725"/>
          <p14:tracePt t="44764" x="9099550" y="3768725"/>
          <p14:tracePt t="44771" x="9080500" y="3775075"/>
          <p14:tracePt t="44784" x="9020175" y="3790950"/>
          <p14:tracePt t="44801" x="8950325" y="3790950"/>
          <p14:tracePt t="44817" x="8867775" y="3790950"/>
          <p14:tracePt t="44834" x="8763000" y="3790950"/>
          <p14:tracePt t="44867" x="8588375" y="3790950"/>
          <p14:tracePt t="44901" x="8464550" y="3797300"/>
          <p14:tracePt t="44917" x="8442325" y="3800475"/>
          <p14:tracePt t="44934" x="8397875" y="3819525"/>
          <p14:tracePt t="44951" x="8353425" y="3825875"/>
          <p14:tracePt t="44967" x="8302625" y="3838575"/>
          <p14:tracePt t="44984" x="8197850" y="3870325"/>
          <p14:tracePt t="45001" x="8162925" y="3879850"/>
          <p14:tracePt t="45017" x="8124825" y="3889375"/>
          <p14:tracePt t="45034" x="8083550" y="3892550"/>
          <p14:tracePt t="45051" x="8061325" y="3892550"/>
          <p14:tracePt t="45067" x="8045450" y="3892550"/>
          <p14:tracePt t="48057" x="7988300" y="3854450"/>
          <p14:tracePt t="48064" x="7902575" y="3778250"/>
          <p14:tracePt t="48071" x="7816850" y="3702050"/>
          <p14:tracePt t="48084" x="7546975" y="3533775"/>
          <p14:tracePt t="48101" x="7277100" y="3387725"/>
          <p14:tracePt t="48118" x="7042150" y="3317875"/>
          <p14:tracePt t="48136" x="6670675" y="3248025"/>
          <p14:tracePt t="48168" x="6270625" y="3263900"/>
          <p14:tracePt t="48201" x="5934075" y="3397250"/>
          <p14:tracePt t="48218" x="5842000" y="3444875"/>
          <p14:tracePt t="48237" x="5743575" y="3514725"/>
          <p14:tracePt t="48251" x="5673725" y="3552825"/>
          <p14:tracePt t="48267" x="5619750" y="3581400"/>
          <p14:tracePt t="48284" x="5521325" y="3641725"/>
          <p14:tracePt t="48301" x="5448300" y="3695700"/>
          <p14:tracePt t="48317" x="5391150" y="3733800"/>
          <p14:tracePt t="48334" x="5321300" y="3787775"/>
          <p14:tracePt t="48350" x="5289550" y="3819525"/>
          <p14:tracePt t="48367" x="5264150" y="3844925"/>
          <p14:tracePt t="48384" x="5248275" y="3873500"/>
          <p14:tracePt t="48400" x="5232400" y="3889375"/>
          <p14:tracePt t="48417" x="5222875" y="3898900"/>
          <p14:tracePt t="48434" x="5207000" y="3914775"/>
          <p14:tracePt t="48451" x="5207000" y="3924300"/>
          <p14:tracePt t="48467" x="5207000" y="3940175"/>
          <p14:tracePt t="48484" x="5207000" y="3943350"/>
          <p14:tracePt t="48517" x="5210175" y="3943350"/>
          <p14:tracePt t="48534" x="5222875" y="3943350"/>
          <p14:tracePt t="48550" x="5238750" y="3943350"/>
          <p14:tracePt t="48566" x="5248275" y="3943350"/>
          <p14:tracePt t="48584" x="5264150" y="3943350"/>
          <p14:tracePt t="48600" x="5273675" y="3943350"/>
          <p14:tracePt t="48617" x="5289550" y="3940175"/>
          <p14:tracePt t="48634" x="5302250" y="3921125"/>
          <p14:tracePt t="48650" x="5311775" y="3911600"/>
          <p14:tracePt t="48667" x="5318125" y="3902075"/>
          <p14:tracePt t="48683" x="5327650" y="3886200"/>
          <p14:tracePt t="48701" x="5340350" y="3870325"/>
          <p14:tracePt t="48717" x="5340350" y="3860800"/>
          <p14:tracePt t="48735" x="5340350" y="3848100"/>
          <p14:tracePt t="48751" x="5343525" y="3838575"/>
          <p14:tracePt t="48768" x="5349875" y="3832225"/>
          <p14:tracePt t="48784" x="5353050" y="3822700"/>
          <p14:tracePt t="48800" x="5353050" y="3816350"/>
          <p14:tracePt t="48817" x="5359400" y="3816350"/>
          <p14:tracePt t="49554" x="5368925" y="3816350"/>
          <p14:tracePt t="49561" x="5372100" y="3816350"/>
          <p14:tracePt t="49568" x="5391150" y="3816350"/>
          <p14:tracePt t="49583" x="5426075" y="3816350"/>
          <p14:tracePt t="49600" x="5480050" y="3810000"/>
          <p14:tracePt t="49617" x="5695950" y="3800475"/>
          <p14:tracePt t="49651" x="6032500" y="3775075"/>
          <p14:tracePt t="49656" x="6134100" y="3765550"/>
          <p14:tracePt t="49684" x="6515100" y="3708400"/>
          <p14:tracePt t="49702" x="6686550" y="3689350"/>
          <p14:tracePt t="49717" x="6953250" y="3654425"/>
          <p14:tracePt t="49733" x="7115175" y="3635375"/>
          <p14:tracePt t="49750" x="7232650" y="3635375"/>
          <p14:tracePt t="49767" x="7359650" y="3635375"/>
          <p14:tracePt t="49783" x="7419975" y="3635375"/>
          <p14:tracePt t="49800" x="7464425" y="3635375"/>
          <p14:tracePt t="49816" x="7505700" y="3635375"/>
          <p14:tracePt t="49833" x="7534275" y="3635375"/>
          <p14:tracePt t="49850" x="7556500" y="3635375"/>
          <p14:tracePt t="49867" x="7575550" y="3641725"/>
          <p14:tracePt t="49883" x="7591425" y="3648075"/>
          <p14:tracePt t="49900" x="7604125" y="3657600"/>
          <p14:tracePt t="49916" x="7616825" y="3667125"/>
          <p14:tracePt t="49934" x="7626350" y="3676650"/>
          <p14:tracePt t="49950" x="7635875" y="3686175"/>
          <p14:tracePt t="49967" x="7651750" y="3695700"/>
          <p14:tracePt t="49984" x="7667625" y="3708400"/>
          <p14:tracePt t="50000" x="7670800" y="3711575"/>
          <p14:tracePt t="50438" x="7712075" y="3724275"/>
          <p14:tracePt t="50445" x="7772400" y="3743325"/>
          <p14:tracePt t="50454" x="7832725" y="3759200"/>
          <p14:tracePt t="50467" x="7975600" y="3803650"/>
          <p14:tracePt t="50484" x="8137525" y="3841750"/>
          <p14:tracePt t="50500" x="8293100" y="3876675"/>
          <p14:tracePt t="50533" x="8610600" y="3946525"/>
          <p14:tracePt t="50566" x="8734425" y="3984625"/>
          <p14:tracePt t="50583" x="8750300" y="3984625"/>
          <p14:tracePt t="50600" x="8763000" y="3984625"/>
          <p14:tracePt t="50638" x="8756650" y="3984625"/>
          <p14:tracePt t="50650" x="8750300" y="3984625"/>
          <p14:tracePt t="50667" x="8718550" y="3984625"/>
          <p14:tracePt t="50683" x="8626475" y="3984625"/>
          <p14:tracePt t="50701" x="8362950" y="4003675"/>
          <p14:tracePt t="50717" x="8102600" y="4044950"/>
          <p14:tracePt t="50734" x="7874000" y="4092575"/>
          <p14:tracePt t="50750" x="7480300" y="4162425"/>
          <p14:tracePt t="50767" x="7165975" y="4206875"/>
          <p14:tracePt t="50784" x="6921500" y="4235450"/>
          <p14:tracePt t="50801" x="6578600" y="4273550"/>
          <p14:tracePt t="50817" x="6407150" y="4292600"/>
          <p14:tracePt t="50834" x="6254750" y="4308475"/>
          <p14:tracePt t="50851" x="6115050" y="4318000"/>
          <p14:tracePt t="50866" x="6070600" y="4318000"/>
          <p14:tracePt t="50884" x="6038850" y="4324350"/>
          <p14:tracePt t="50900" x="6013450" y="4324350"/>
          <p14:tracePt t="50916" x="5997575" y="4324350"/>
          <p14:tracePt t="50934" x="5981700" y="4324350"/>
          <p14:tracePt t="50951" x="5969000" y="4324350"/>
          <p14:tracePt t="50967" x="5953125" y="4324350"/>
          <p14:tracePt t="50984" x="5943600" y="4318000"/>
          <p14:tracePt t="51000" x="5934075" y="4295775"/>
          <p14:tracePt t="51016" x="5934075" y="4267200"/>
          <p14:tracePt t="51034" x="5937250" y="4244975"/>
          <p14:tracePt t="51050" x="5949950" y="4197350"/>
          <p14:tracePt t="51066" x="5949950" y="4175125"/>
          <p14:tracePt t="51083" x="5949950" y="4159250"/>
          <p14:tracePt t="51100" x="5949950" y="4143375"/>
          <p14:tracePt t="51116" x="5949950" y="4133850"/>
          <p14:tracePt t="51133" x="5949950" y="4124325"/>
          <p14:tracePt t="51150" x="5949950" y="4105275"/>
          <p14:tracePt t="51166" x="5949950" y="4092575"/>
          <p14:tracePt t="51183" x="5949950" y="4089400"/>
          <p14:tracePt t="52890" x="6003925" y="4114800"/>
          <p14:tracePt t="52897" x="6099175" y="4152900"/>
          <p14:tracePt t="52904" x="6181725" y="4187825"/>
          <p14:tracePt t="52917" x="6264275" y="4216400"/>
          <p14:tracePt t="52935" x="6511925" y="4279900"/>
          <p14:tracePt t="52951" x="6642100" y="4298950"/>
          <p14:tracePt t="52969" x="6807200" y="4314825"/>
          <p14:tracePt t="53000" x="7058025" y="4314825"/>
          <p14:tracePt t="53033" x="7289800" y="4314825"/>
          <p14:tracePt t="53050" x="7353300" y="4321175"/>
          <p14:tracePt t="53067" x="7407275" y="4321175"/>
          <p14:tracePt t="53084" x="7454900" y="4321175"/>
          <p14:tracePt t="53100" x="7477125" y="4321175"/>
          <p14:tracePt t="53116" x="7486650" y="4321175"/>
          <p14:tracePt t="53133" x="7512050" y="4321175"/>
          <p14:tracePt t="53150" x="7521575" y="4321175"/>
          <p14:tracePt t="53168" x="7537450" y="4321175"/>
          <p14:tracePt t="53184" x="7553325" y="4321175"/>
          <p14:tracePt t="53200" x="7562850" y="4321175"/>
          <p14:tracePt t="53216" x="7572375" y="4321175"/>
          <p14:tracePt t="53233" x="7581900" y="4321175"/>
          <p14:tracePt t="53249" x="7585075" y="4321175"/>
          <p14:tracePt t="53266" x="7600950" y="4318000"/>
          <p14:tracePt t="53283" x="7616825" y="4305300"/>
          <p14:tracePt t="53300" x="7632700" y="4295775"/>
          <p14:tracePt t="53317" x="7689850" y="4270375"/>
          <p14:tracePt t="53333" x="7740650" y="4270375"/>
          <p14:tracePt t="53350" x="7785100" y="4260850"/>
          <p14:tracePt t="53366" x="7823200" y="4260850"/>
          <p14:tracePt t="53383" x="7893050" y="4254500"/>
          <p14:tracePt t="53400" x="7953375" y="4248150"/>
          <p14:tracePt t="53417" x="8096250" y="4232275"/>
          <p14:tracePt t="53433" x="8191500" y="4225925"/>
          <p14:tracePt t="53449" x="8283575" y="4225925"/>
          <p14:tracePt t="53467" x="8445500" y="4225925"/>
          <p14:tracePt t="53484" x="8518525" y="4225925"/>
          <p14:tracePt t="53500" x="8578850" y="4225925"/>
          <p14:tracePt t="53517" x="8632825" y="4225925"/>
          <p14:tracePt t="53533" x="8661400" y="4225925"/>
          <p14:tracePt t="53550" x="8683625" y="4225925"/>
          <p14:tracePt t="53567" x="8724900" y="4225925"/>
          <p14:tracePt t="53584" x="8747125" y="4225925"/>
          <p14:tracePt t="53600" x="8775700" y="4225925"/>
          <p14:tracePt t="53617" x="8791575" y="4225925"/>
          <p14:tracePt t="53633" x="8801100" y="4225925"/>
          <p14:tracePt t="53650" x="8804275" y="4225925"/>
          <p14:tracePt t="53703" x="8804275" y="4232275"/>
          <p14:tracePt t="53710" x="8804275" y="4235450"/>
          <p14:tracePt t="53717" x="8804275" y="4241800"/>
          <p14:tracePt t="53738" x="8804275" y="4248150"/>
          <p14:tracePt t="53753" x="8804275" y="4251325"/>
          <p14:tracePt t="53767" x="8794750" y="4257675"/>
          <p14:tracePt t="53783" x="8772525" y="4257675"/>
          <p14:tracePt t="53800" x="8699500" y="4270375"/>
          <p14:tracePt t="53817" x="8448675" y="4289425"/>
          <p14:tracePt t="53833" x="8296275" y="4308475"/>
          <p14:tracePt t="53850" x="8134350" y="4324350"/>
          <p14:tracePt t="53866" x="7889875" y="4362450"/>
          <p14:tracePt t="53884" x="7705725" y="4368800"/>
          <p14:tracePt t="53900" x="7493000" y="4368800"/>
          <p14:tracePt t="53916" x="7261225" y="4378325"/>
          <p14:tracePt t="53935" x="7112000" y="4387850"/>
          <p14:tracePt t="53950" x="7007225" y="4387850"/>
          <p14:tracePt t="53966" x="6899275" y="4403725"/>
          <p14:tracePt t="53984" x="6861175" y="4403725"/>
          <p14:tracePt t="54000" x="6800850" y="4416425"/>
          <p14:tracePt t="54017" x="6705600" y="4422775"/>
          <p14:tracePt t="54033" x="6651625" y="4438650"/>
          <p14:tracePt t="54050" x="6597650" y="4438650"/>
          <p14:tracePt t="54067" x="6550025" y="4438650"/>
          <p14:tracePt t="54084" x="6527800" y="4441825"/>
          <p14:tracePt t="54100" x="6499225" y="4441825"/>
          <p14:tracePt t="54117" x="6435725" y="4441825"/>
          <p14:tracePt t="54133" x="6381750" y="4441825"/>
          <p14:tracePt t="54151" x="6311900" y="4441825"/>
          <p14:tracePt t="54167" x="6276975" y="4441825"/>
          <p14:tracePt t="54184" x="6245225" y="4441825"/>
          <p14:tracePt t="54200" x="6223000" y="4441825"/>
          <p14:tracePt t="54217" x="6184900" y="4441825"/>
          <p14:tracePt t="54233" x="6162675" y="4441825"/>
          <p14:tracePt t="54252" x="6108700" y="4441825"/>
          <p14:tracePt t="54267" x="6064250" y="4438650"/>
          <p14:tracePt t="54284" x="6032500" y="4425950"/>
          <p14:tracePt t="54299" x="6003925" y="4425950"/>
          <p14:tracePt t="54316" x="5962650" y="4425950"/>
          <p14:tracePt t="54333" x="5940425" y="4425950"/>
          <p14:tracePt t="54349" x="5918200" y="4425950"/>
          <p14:tracePt t="54367" x="5876925" y="4419600"/>
          <p14:tracePt t="54383" x="5854700" y="4416425"/>
          <p14:tracePt t="54400" x="5822950" y="4410075"/>
          <p14:tracePt t="54417" x="5791200" y="4410075"/>
          <p14:tracePt t="54433" x="5772150" y="4410075"/>
          <p14:tracePt t="54450" x="5737225" y="4410075"/>
          <p14:tracePt t="54466" x="5721350" y="4410075"/>
          <p14:tracePt t="54483" x="5711825" y="4410075"/>
          <p14:tracePt t="54499" x="5689600" y="4410075"/>
          <p14:tracePt t="54517" x="5676900" y="4410075"/>
          <p14:tracePt t="54533" x="5664200" y="4410075"/>
          <p14:tracePt t="54550" x="5645150" y="4403725"/>
          <p14:tracePt t="54566" x="5635625" y="4403725"/>
          <p14:tracePt t="54583" x="5626100" y="4400550"/>
          <p14:tracePt t="54600" x="5610225" y="4400550"/>
          <p14:tracePt t="54616" x="5594350" y="4394200"/>
          <p14:tracePt t="54633" x="5591175" y="4387850"/>
          <p14:tracePt t="54929" x="5553075" y="4400550"/>
          <p14:tracePt t="54937" x="5480050" y="4416425"/>
          <p14:tracePt t="54951" x="5359400" y="4470400"/>
          <p14:tracePt t="54967" x="5191125" y="4533900"/>
          <p14:tracePt t="54983" x="5035550" y="4597400"/>
          <p14:tracePt t="55016" x="4702175" y="4797425"/>
          <p14:tracePt t="55052" x="4492625" y="4978400"/>
          <p14:tracePt t="55067" x="4441825" y="5032375"/>
          <p14:tracePt t="55083" x="4397375" y="5089525"/>
          <p14:tracePt t="55100" x="4321175" y="5184775"/>
          <p14:tracePt t="55116" x="4248150" y="5257800"/>
          <p14:tracePt t="55133" x="4171950" y="5330825"/>
          <p14:tracePt t="55151" x="4098925" y="5413375"/>
          <p14:tracePt t="55167" x="4054475" y="5470525"/>
          <p14:tracePt t="55183" x="4029075" y="5518150"/>
          <p14:tracePt t="55199" x="3997325" y="5578475"/>
          <p14:tracePt t="55217" x="3984625" y="5607050"/>
          <p14:tracePt t="55233" x="3971925" y="5632450"/>
          <p14:tracePt t="55235" x="3965575" y="5641975"/>
          <p14:tracePt t="55251" x="3952875" y="5673725"/>
          <p14:tracePt t="55267" x="3930650" y="5699125"/>
          <p14:tracePt t="55283" x="3905250" y="5730875"/>
          <p14:tracePt t="55300" x="3867150" y="5765800"/>
          <p14:tracePt t="55317" x="3854450" y="5797550"/>
          <p14:tracePt t="55333" x="3844925" y="5813425"/>
          <p14:tracePt t="55350" x="3829050" y="5829300"/>
          <p14:tracePt t="55366" x="3813175" y="5845175"/>
          <p14:tracePt t="55382" x="3803650" y="5854700"/>
          <p14:tracePt t="55399" x="3787775" y="5867400"/>
          <p14:tracePt t="55416" x="3778250" y="5876925"/>
          <p14:tracePt t="55433" x="3762375" y="5892800"/>
          <p14:tracePt t="55450" x="3749675" y="5908675"/>
          <p14:tracePt t="55466" x="3743325" y="5918200"/>
          <p14:tracePt t="55482" x="3733800" y="5927725"/>
          <p14:tracePt t="55500" x="3717925" y="5949950"/>
          <p14:tracePt t="55516" x="3708400" y="5959475"/>
          <p14:tracePt t="55533" x="3698875" y="5969000"/>
          <p14:tracePt t="55550" x="3683000" y="5988050"/>
          <p14:tracePt t="55566" x="3676650" y="6000750"/>
          <p14:tracePt t="55583" x="3667125" y="6010275"/>
          <p14:tracePt t="55600" x="3660775" y="6022975"/>
          <p14:tracePt t="55616" x="3660775" y="6038850"/>
          <p14:tracePt t="55633" x="3660775" y="6048375"/>
          <p14:tracePt t="55649" x="3657600" y="6064250"/>
          <p14:tracePt t="55667" x="3651250" y="6073775"/>
          <p14:tracePt t="55684" x="3651250" y="6076950"/>
          <p14:tracePt t="56277" x="3705225" y="6054725"/>
          <p14:tracePt t="56284" x="3768725" y="6007100"/>
          <p14:tracePt t="56291" x="3863975" y="5959475"/>
          <p14:tracePt t="56299" x="4019550" y="5892800"/>
          <p14:tracePt t="56316" x="4292600" y="5784850"/>
          <p14:tracePt t="56333" x="4714875" y="5629275"/>
          <p14:tracePt t="56350" x="4860925" y="5565775"/>
          <p14:tracePt t="56384" x="5127625" y="5419725"/>
          <p14:tracePt t="56417" x="5384800" y="5286375"/>
          <p14:tracePt t="56433" x="5635625" y="5175250"/>
          <p14:tracePt t="56451" x="5791200" y="5121275"/>
          <p14:tracePt t="56467" x="5921375" y="5086350"/>
          <p14:tracePt t="56483" x="6099175" y="5051425"/>
          <p14:tracePt t="56499" x="6184900" y="5035550"/>
          <p14:tracePt t="56516" x="6251575" y="5006975"/>
          <p14:tracePt t="56533" x="6369050" y="4959350"/>
          <p14:tracePt t="56549" x="6489700" y="4924425"/>
          <p14:tracePt t="56566" x="6588125" y="4892675"/>
          <p14:tracePt t="56583" x="6708775" y="4870450"/>
          <p14:tracePt t="56599" x="6819900" y="4845050"/>
          <p14:tracePt t="56616" x="6905625" y="4819650"/>
          <p14:tracePt t="56632" x="7007225" y="4800600"/>
          <p14:tracePt t="56649" x="7061200" y="4778375"/>
          <p14:tracePt t="56666" x="7112000" y="4746625"/>
          <p14:tracePt t="56683" x="7175500" y="4705350"/>
          <p14:tracePt t="56699" x="7200900" y="4673600"/>
          <p14:tracePt t="56716" x="7226300" y="4657725"/>
          <p14:tracePt t="56732" x="7254875" y="4629150"/>
          <p14:tracePt t="56749" x="7264400" y="4619625"/>
          <p14:tracePt t="56766" x="7273925" y="4610100"/>
          <p14:tracePt t="56768" x="7280275" y="4603750"/>
          <p14:tracePt t="56782" x="7296150" y="4594225"/>
          <p14:tracePt t="56799" x="7305675" y="4587875"/>
          <p14:tracePt t="56816" x="7308850" y="4578350"/>
          <p14:tracePt t="56832" x="7315200" y="4578350"/>
          <p14:tracePt t="56849" x="7318375" y="4572000"/>
          <p14:tracePt t="56939" x="7318375" y="4575175"/>
          <p14:tracePt t="57253" x="7350125" y="4572000"/>
          <p14:tracePt t="57260" x="7397750" y="4565650"/>
          <p14:tracePt t="57267" x="7435850" y="4556125"/>
          <p14:tracePt t="57283" x="7499350" y="4543425"/>
          <p14:tracePt t="57300" x="7556500" y="4527550"/>
          <p14:tracePt t="57319" x="7645400" y="4508500"/>
          <p14:tracePt t="57332" x="7727950" y="4508500"/>
          <p14:tracePt t="57367" x="7915275" y="4508500"/>
          <p14:tracePt t="57399" x="8035925" y="4518025"/>
          <p14:tracePt t="57416" x="8143875" y="4527550"/>
          <p14:tracePt t="57433" x="8204200" y="4527550"/>
          <p14:tracePt t="57450" x="8258175" y="4527550"/>
          <p14:tracePt t="57466" x="8328025" y="4533900"/>
          <p14:tracePt t="57483" x="8362950" y="4533900"/>
          <p14:tracePt t="57500" x="8407400" y="4540250"/>
          <p14:tracePt t="57516" x="8455025" y="4540250"/>
          <p14:tracePt t="57532" x="8477250" y="4540250"/>
          <p14:tracePt t="57550" x="8505825" y="4540250"/>
          <p14:tracePt t="57566" x="8553450" y="4540250"/>
          <p14:tracePt t="57582" x="8585200" y="4540250"/>
          <p14:tracePt t="57599" x="8620125" y="4540250"/>
          <p14:tracePt t="57616" x="8661400" y="4540250"/>
          <p14:tracePt t="57633" x="8696325" y="4540250"/>
          <p14:tracePt t="57649" x="8718550" y="4540250"/>
          <p14:tracePt t="57666" x="8759825" y="4530725"/>
          <p14:tracePt t="57683" x="8797925" y="4524375"/>
          <p14:tracePt t="57699" x="8836025" y="4505325"/>
          <p14:tracePt t="57716" x="8883650" y="4498975"/>
          <p14:tracePt t="57733" x="8921750" y="4492625"/>
          <p14:tracePt t="57749" x="8943975" y="4486275"/>
          <p14:tracePt t="57766" x="8985250" y="4476750"/>
          <p14:tracePt t="57783" x="9013825" y="4476750"/>
          <p14:tracePt t="57799" x="9051925" y="4470400"/>
          <p14:tracePt t="57816" x="9093200" y="4464050"/>
          <p14:tracePt t="57833" x="9109075" y="4464050"/>
          <p14:tracePt t="57849" x="9124950" y="4464050"/>
          <p14:tracePt t="58636" x="9077325" y="4518025"/>
          <p14:tracePt t="58642" x="8985250" y="4546600"/>
          <p14:tracePt t="58650" x="8890000" y="4575175"/>
          <p14:tracePt t="58666" x="8702675" y="4619625"/>
          <p14:tracePt t="58682" x="8486775" y="4657725"/>
          <p14:tracePt t="58700" x="8248650" y="4721225"/>
          <p14:tracePt t="58733" x="8007350" y="4791075"/>
          <p14:tracePt t="58766" x="7778750" y="4829175"/>
          <p14:tracePt t="58783" x="7696200" y="4829175"/>
          <p14:tracePt t="58800" x="7543800" y="4838700"/>
          <p14:tracePt t="58816" x="7461250" y="4854575"/>
          <p14:tracePt t="58833" x="7375525" y="4860925"/>
          <p14:tracePt t="58849" x="7242175" y="4886325"/>
          <p14:tracePt t="58866" x="7159625" y="4892675"/>
          <p14:tracePt t="58883" x="7083425" y="4908550"/>
          <p14:tracePt t="58899" x="6991350" y="4908550"/>
          <p14:tracePt t="58916" x="6918325" y="4908550"/>
          <p14:tracePt t="58933" x="6813550" y="4908550"/>
          <p14:tracePt t="58949" x="6699250" y="4908550"/>
          <p14:tracePt t="58966" x="6635750" y="4908550"/>
          <p14:tracePt t="58982" x="6575425" y="4908550"/>
          <p14:tracePt t="58999" x="6508750" y="4908550"/>
          <p14:tracePt t="59015" x="6477000" y="4908550"/>
          <p14:tracePt t="59033" x="6454775" y="4899025"/>
          <p14:tracePt t="59050" x="6407150" y="4892675"/>
          <p14:tracePt t="59066" x="6384925" y="4886325"/>
          <p14:tracePt t="59083" x="6353175" y="4883150"/>
          <p14:tracePt t="59099" x="6334125" y="4876800"/>
          <p14:tracePt t="59116" x="6324600" y="4870450"/>
          <p14:tracePt t="59133" x="6308725" y="4870450"/>
          <p14:tracePt t="59149" x="6292850" y="4870450"/>
          <p14:tracePt t="59166" x="6283325" y="4870450"/>
          <p14:tracePt t="59183" x="6273800" y="4870450"/>
          <p14:tracePt t="59220" x="6270625" y="4870450"/>
          <p14:tracePt t="59313" x="6276975" y="4870450"/>
          <p14:tracePt t="59319" x="6280150" y="4870450"/>
          <p14:tracePt t="59332" x="6286500" y="4870450"/>
          <p14:tracePt t="59350" x="6299200" y="4870450"/>
          <p14:tracePt t="59367" x="6321425" y="4870450"/>
          <p14:tracePt t="59384" x="6388100" y="4851400"/>
          <p14:tracePt t="59400" x="6480175" y="4851400"/>
          <p14:tracePt t="59416" x="6629400" y="4851400"/>
          <p14:tracePt t="59433" x="6781800" y="4876800"/>
          <p14:tracePt t="59450" x="6946900" y="4902200"/>
          <p14:tracePt t="59466" x="7004050" y="4914900"/>
          <p14:tracePt t="59484" x="7051675" y="4927600"/>
          <p14:tracePt t="59500" x="7073900" y="4927600"/>
          <p14:tracePt t="59516" x="7096125" y="4927600"/>
          <p14:tracePt t="59533" x="7143750" y="4918075"/>
          <p14:tracePt t="59549" x="7181850" y="4905375"/>
          <p14:tracePt t="59565" x="7242175" y="4892675"/>
          <p14:tracePt t="59583" x="7327900" y="4864100"/>
          <p14:tracePt t="59599" x="7372350" y="4851400"/>
          <p14:tracePt t="59616" x="7416800" y="4838700"/>
          <p14:tracePt t="59633" x="7473950" y="4819650"/>
          <p14:tracePt t="59649" x="7512050" y="4800600"/>
          <p14:tracePt t="59667" x="7575550" y="4787900"/>
          <p14:tracePt t="59684" x="7648575" y="4768850"/>
          <p14:tracePt t="59699" x="7702550" y="4759325"/>
          <p14:tracePt t="59716" x="7747000" y="4752975"/>
          <p14:tracePt t="59733" x="7810500" y="4733925"/>
          <p14:tracePt t="59749" x="7845425" y="4727575"/>
          <p14:tracePt t="59766" x="7883525" y="4727575"/>
          <p14:tracePt t="59783" x="7931150" y="4727575"/>
          <p14:tracePt t="59799" x="7953375" y="4727575"/>
          <p14:tracePt t="59816" x="7969250" y="4727575"/>
          <p14:tracePt t="59833" x="7988300" y="4727575"/>
          <p14:tracePt t="59849" x="7994650" y="4727575"/>
          <p14:tracePt t="59912" x="7997825" y="4727575"/>
          <p14:tracePt t="59926" x="8004175" y="4727575"/>
          <p14:tracePt t="60012" x="8004175" y="4730750"/>
          <p14:tracePt t="60019" x="8004175" y="4733925"/>
          <p14:tracePt t="60033" x="8004175" y="4746625"/>
          <p14:tracePt t="60049" x="8004175" y="4756150"/>
          <p14:tracePt t="60065" x="8004175" y="4765675"/>
          <p14:tracePt t="60082" x="8013700" y="4778375"/>
          <p14:tracePt t="60099" x="8023225" y="4794250"/>
          <p14:tracePt t="60115" x="8039100" y="4806950"/>
          <p14:tracePt t="60133" x="8054975" y="4819650"/>
          <p14:tracePt t="60149" x="8070850" y="4829175"/>
          <p14:tracePt t="60167" x="8102600" y="4854575"/>
          <p14:tracePt t="60183" x="8159750" y="4879975"/>
          <p14:tracePt t="60199" x="8181975" y="4892675"/>
          <p14:tracePt t="60216" x="8213725" y="4905375"/>
          <p14:tracePt t="60232" x="8239125" y="4905375"/>
          <p14:tracePt t="60250" x="8255000" y="4905375"/>
          <p14:tracePt t="60267" x="8270875" y="4905375"/>
          <p14:tracePt t="60283" x="8289925" y="4892675"/>
          <p14:tracePt t="60300" x="8299450" y="4883150"/>
          <p14:tracePt t="60316" x="8321675" y="4873625"/>
          <p14:tracePt t="60333" x="8337550" y="4851400"/>
          <p14:tracePt t="60349" x="8347075" y="4848225"/>
          <p14:tracePt t="60366" x="8356600" y="4841875"/>
          <p14:tracePt t="60382" x="8372475" y="4838700"/>
          <p14:tracePt t="60415" x="8372475" y="4832350"/>
          <p14:tracePt t="60440" x="8372475" y="4829175"/>
          <p14:tracePt t="60454" x="8372475" y="4822825"/>
          <p14:tracePt t="60654" x="8369300" y="4822825"/>
          <p14:tracePt t="60660" x="8366125" y="4822825"/>
          <p14:tracePt t="60667" x="8359775" y="4822825"/>
          <p14:tracePt t="60683" x="8350250" y="4822825"/>
          <p14:tracePt t="60699" x="8340725" y="4822825"/>
          <p14:tracePt t="60717" x="8321675" y="4822825"/>
          <p14:tracePt t="60732" x="8315325" y="4822825"/>
          <p14:tracePt t="60947" x="8242300" y="4772025"/>
          <p14:tracePt t="60958" x="8115300" y="4686300"/>
          <p14:tracePt t="60968" x="7712075" y="4486275"/>
          <p14:tracePt t="60983" x="7226300" y="4270375"/>
          <p14:tracePt t="61001" x="6683375" y="4079875"/>
          <p14:tracePt t="61017" x="6026150" y="3873500"/>
          <p14:tracePt t="61034" x="5746750" y="3800475"/>
          <p14:tracePt t="61050" x="5527675" y="3752850"/>
          <p14:tracePt t="61066" x="5194300" y="3644900"/>
          <p14:tracePt t="61084" x="5006975" y="3559175"/>
          <p14:tracePt t="61099" x="4816475" y="3473450"/>
          <p14:tracePt t="61117" x="4556125" y="3371850"/>
          <p14:tracePt t="61133" x="4413250" y="3336925"/>
          <p14:tracePt t="61149" x="4257675" y="3289300"/>
          <p14:tracePt t="61165" x="4098925" y="3232150"/>
          <p14:tracePt t="61182" x="4010025" y="3190875"/>
          <p14:tracePt t="61200" x="3908425" y="3130550"/>
          <p14:tracePt t="61216" x="3752850" y="3019425"/>
          <p14:tracePt t="61233" x="3660775" y="2959100"/>
          <p14:tracePt t="61249" x="3568700" y="2911475"/>
          <p14:tracePt t="61266" x="3422650" y="2781300"/>
          <p14:tracePt t="61283" x="3324225" y="2676525"/>
          <p14:tracePt t="61300" x="3251200" y="2590800"/>
          <p14:tracePt t="61316" x="3165475" y="2498725"/>
          <p14:tracePt t="61332" x="3114675" y="2444750"/>
          <p14:tracePt t="61349" x="3089275" y="2422525"/>
          <p14:tracePt t="61366" x="3048000" y="2397125"/>
          <p14:tracePt t="61383" x="3038475" y="2387600"/>
          <p14:tracePt t="61399" x="3025775" y="2387600"/>
          <p14:tracePt t="61416" x="3006725" y="2387600"/>
          <p14:tracePt t="61433" x="2990850" y="2387600"/>
          <p14:tracePt t="61449" x="2968625" y="2390775"/>
          <p14:tracePt t="61466" x="2927350" y="2416175"/>
          <p14:tracePt t="61482" x="2901950" y="2425700"/>
          <p14:tracePt t="61499" x="2873375" y="2438400"/>
          <p14:tracePt t="61516" x="2828925" y="2463800"/>
          <p14:tracePt t="61533" x="2806700" y="2486025"/>
          <p14:tracePt t="61549" x="2787650" y="2498725"/>
          <p14:tracePt t="61566" x="2765425" y="2540000"/>
          <p14:tracePt t="61582" x="2746375" y="2562225"/>
          <p14:tracePt t="61599" x="2727325" y="2603500"/>
          <p14:tracePt t="61615" x="2695575" y="2660650"/>
          <p14:tracePt t="61632" x="2663825" y="2736850"/>
          <p14:tracePt t="61649" x="2625725" y="2825750"/>
          <p14:tracePt t="61666" x="2587625" y="2930525"/>
          <p14:tracePt t="61682" x="2574925" y="2974975"/>
          <p14:tracePt t="61699" x="2555875" y="3000375"/>
          <p14:tracePt t="61716" x="2555875" y="3035300"/>
          <p14:tracePt t="61732" x="2555875" y="3054350"/>
          <p14:tracePt t="61749" x="2549525" y="3086100"/>
          <p14:tracePt t="61766" x="2549525" y="3149600"/>
          <p14:tracePt t="61783" x="2549525" y="3200400"/>
          <p14:tracePt t="61799" x="2549525" y="3260725"/>
          <p14:tracePt t="61815" x="2549525" y="3321050"/>
          <p14:tracePt t="61832" x="2549525" y="3352800"/>
          <p14:tracePt t="61849" x="2549525" y="3375025"/>
          <p14:tracePt t="61866" x="2565400" y="3409950"/>
          <p14:tracePt t="61882" x="2574925" y="3432175"/>
          <p14:tracePt t="61900" x="2593975" y="3476625"/>
          <p14:tracePt t="61916" x="2606675" y="3498850"/>
          <p14:tracePt t="61932" x="2632075" y="3540125"/>
          <p14:tracePt t="61949" x="2663825" y="3578225"/>
          <p14:tracePt t="61967" x="2736850" y="3648075"/>
          <p14:tracePt t="61983" x="2778125" y="3683000"/>
          <p14:tracePt t="62000" x="2813050" y="3705225"/>
          <p14:tracePt t="62016" x="2844800" y="3724275"/>
          <p14:tracePt t="62032" x="2873375" y="3736975"/>
          <p14:tracePt t="62050" x="2965450" y="3756025"/>
          <p14:tracePt t="62066" x="3022600" y="3794125"/>
          <p14:tracePt t="62082" x="3121025" y="3819525"/>
          <p14:tracePt t="62100" x="3213100" y="3848100"/>
          <p14:tracePt t="62116" x="3241675" y="3863975"/>
          <p14:tracePt t="62133" x="3267075" y="3876675"/>
          <p14:tracePt t="62150" x="3292475" y="3876675"/>
          <p14:tracePt t="62166" x="3321050" y="3876675"/>
          <p14:tracePt t="62182" x="3343275" y="3876675"/>
          <p14:tracePt t="62198" x="3397250" y="3889375"/>
          <p14:tracePt t="62215" x="3486150" y="3911600"/>
          <p14:tracePt t="62232" x="3549650" y="3917950"/>
          <p14:tracePt t="62250" x="3597275" y="3917950"/>
          <p14:tracePt t="62266" x="3613150" y="3917950"/>
          <p14:tracePt t="62283" x="3629025" y="3917950"/>
          <p14:tracePt t="62299" x="3648075" y="3911600"/>
          <p14:tracePt t="62315" x="3663950" y="3902075"/>
          <p14:tracePt t="62332" x="3689350" y="3876675"/>
          <p14:tracePt t="62349" x="3714750" y="3825875"/>
          <p14:tracePt t="62366" x="3727450" y="3781425"/>
          <p14:tracePt t="62382" x="3749675" y="3717925"/>
          <p14:tracePt t="62399" x="3749675" y="3632200"/>
          <p14:tracePt t="62415" x="3733800" y="3568700"/>
          <p14:tracePt t="62432" x="3717925" y="3524250"/>
          <p14:tracePt t="62449" x="3698875" y="3460750"/>
          <p14:tracePt t="62466" x="3686175" y="3422650"/>
          <p14:tracePt t="62482" x="3654425" y="3375025"/>
          <p14:tracePt t="62500" x="3603625" y="3279775"/>
          <p14:tracePt t="62515" x="3575050" y="3222625"/>
          <p14:tracePt t="62532" x="3546475" y="3175000"/>
          <p14:tracePt t="62549" x="3502025" y="3130550"/>
          <p14:tracePt t="62565" x="3470275" y="3098800"/>
          <p14:tracePt t="62583" x="3448050" y="3073400"/>
          <p14:tracePt t="62599" x="3403600" y="3035300"/>
          <p14:tracePt t="62615" x="3378200" y="3025775"/>
          <p14:tracePt t="62632" x="3333750" y="3013075"/>
          <p14:tracePt t="62649" x="3270250" y="2987675"/>
          <p14:tracePt t="62665" x="3241675" y="2981325"/>
          <p14:tracePt t="62683" x="3209925" y="2981325"/>
          <p14:tracePt t="62699" x="3178175" y="2981325"/>
          <p14:tracePt t="62715" x="3162300" y="2981325"/>
          <p14:tracePt t="62732" x="3146425" y="2981325"/>
          <p14:tracePt t="62749" x="3114675" y="2981325"/>
          <p14:tracePt t="62765" x="3092450" y="2981325"/>
          <p14:tracePt t="62782" x="3070225" y="2981325"/>
          <p14:tracePt t="62799" x="3048000" y="2981325"/>
          <p14:tracePt t="62815" x="3038475" y="2981325"/>
          <p14:tracePt t="62832" x="3028950" y="2981325"/>
          <p14:tracePt t="62848" x="3009900" y="2987675"/>
          <p14:tracePt t="62865" x="2990850" y="3000375"/>
          <p14:tracePt t="62882" x="2974975" y="3003550"/>
          <p14:tracePt t="62898" x="2955925" y="3009900"/>
          <p14:tracePt t="62916" x="2946400" y="3009900"/>
          <p14:tracePt t="62932" x="2936875" y="3009900"/>
          <p14:tracePt t="62949" x="2921000" y="3009900"/>
          <p14:tracePt t="62966" x="2917825" y="3009900"/>
          <p14:tracePt t="63419" x="2917825" y="3025775"/>
          <p14:tracePt t="63426" x="2933700" y="3063875"/>
          <p14:tracePt t="63433" x="2959100" y="3101975"/>
          <p14:tracePt t="63449" x="3028950" y="3216275"/>
          <p14:tracePt t="63465" x="3117850" y="3343275"/>
          <p14:tracePt t="63483" x="3371850" y="3584575"/>
          <p14:tracePt t="63508" x="3698875" y="3848100"/>
          <p14:tracePt t="63535" x="4143375" y="4140200"/>
          <p14:tracePt t="63568" x="4594225" y="4356100"/>
          <p14:tracePt t="63584" x="4727575" y="4400550"/>
          <p14:tracePt t="63600" x="4902200" y="4435475"/>
          <p14:tracePt t="63615" x="5073650" y="4454525"/>
          <p14:tracePt t="63632" x="5226050" y="4473575"/>
          <p14:tracePt t="63648" x="5432425" y="4473575"/>
          <p14:tracePt t="63665" x="5559425" y="4473575"/>
          <p14:tracePt t="63682" x="5699125" y="4473575"/>
          <p14:tracePt t="63698" x="5826125" y="4473575"/>
          <p14:tracePt t="63715" x="5940425" y="4473575"/>
          <p14:tracePt t="63731" x="6070600" y="4460875"/>
          <p14:tracePt t="63748" x="6156325" y="4445000"/>
          <p14:tracePt t="63765" x="6226175" y="4445000"/>
          <p14:tracePt t="63782" x="6324600" y="4438650"/>
          <p14:tracePt t="63798" x="6384925" y="4432300"/>
          <p14:tracePt t="63815" x="6448425" y="4432300"/>
          <p14:tracePt t="63832" x="6572250" y="4422775"/>
          <p14:tracePt t="63849" x="6645275" y="4416425"/>
          <p14:tracePt t="63865" x="6708775" y="4403725"/>
          <p14:tracePt t="63881" x="6788150" y="4403725"/>
          <p14:tracePt t="63900" x="6832600" y="4403725"/>
          <p14:tracePt t="63904" x="6842125" y="4403725"/>
          <p14:tracePt t="63916" x="6861175" y="4403725"/>
          <p14:tracePt t="63933" x="6924675" y="4403725"/>
          <p14:tracePt t="63949" x="6965950" y="4403725"/>
          <p14:tracePt t="63966" x="7013575" y="4413250"/>
          <p14:tracePt t="63982" x="7061200" y="4419600"/>
          <p14:tracePt t="63999" x="7089775" y="4419600"/>
          <p14:tracePt t="64015" x="7099300" y="4425950"/>
          <p14:tracePt t="64032" x="7127875" y="4435475"/>
          <p14:tracePt t="64050" x="7143750" y="4445000"/>
          <p14:tracePt t="64066" x="7156450" y="4454525"/>
          <p14:tracePt t="64083" x="7200900" y="4492625"/>
          <p14:tracePt t="64099" x="7248525" y="4518025"/>
          <p14:tracePt t="64116" x="7289800" y="4568825"/>
          <p14:tracePt t="64132" x="7356475" y="4616450"/>
          <p14:tracePt t="64149" x="7381875" y="4638675"/>
          <p14:tracePt t="64166" x="7407275" y="4670425"/>
          <p14:tracePt t="64182" x="7442200" y="4695825"/>
          <p14:tracePt t="64199" x="7464425" y="4711700"/>
          <p14:tracePt t="64216" x="7477125" y="4727575"/>
          <p14:tracePt t="64232" x="7496175" y="4743450"/>
          <p14:tracePt t="64249" x="7508875" y="4752975"/>
          <p14:tracePt t="64266" x="7512050" y="4752975"/>
          <p14:tracePt t="64282" x="7518400" y="4752975"/>
          <p14:tracePt t="64431" x="7289800" y="4673600"/>
          <p14:tracePt t="64438" x="6981825" y="4565650"/>
          <p14:tracePt t="64450" x="6616700" y="4486275"/>
          <p14:tracePt t="64467" x="5794375" y="4384675"/>
          <p14:tracePt t="64483" x="5578475" y="4391025"/>
          <p14:tracePt t="64500" x="5403850" y="4429125"/>
          <p14:tracePt t="64516" x="5143500" y="4492625"/>
          <p14:tracePt t="64532" x="4921250" y="4581525"/>
          <p14:tracePt t="64548" x="4645025" y="4689475"/>
          <p14:tracePt t="64565" x="4406900" y="4781550"/>
          <p14:tracePt t="64581" x="4111625" y="4873625"/>
          <p14:tracePt t="64599" x="4013200" y="4918075"/>
          <p14:tracePt t="64616" x="3914775" y="4959350"/>
          <p14:tracePt t="64632" x="3876675" y="4972050"/>
          <p14:tracePt t="64649" x="3854450" y="4991100"/>
          <p14:tracePt t="64667" x="3810000" y="5010150"/>
          <p14:tracePt t="64683" x="3787775" y="5032375"/>
          <p14:tracePt t="64699" x="3756025" y="5064125"/>
          <p14:tracePt t="64715" x="3692525" y="5127625"/>
          <p14:tracePt t="64732" x="3667125" y="5156200"/>
          <p14:tracePt t="64749" x="3641725" y="5187950"/>
          <p14:tracePt t="64766" x="3625850" y="5222875"/>
          <p14:tracePt t="64783" x="3606800" y="5254625"/>
          <p14:tracePt t="64799" x="3575050" y="5280025"/>
          <p14:tracePt t="64815" x="3486150" y="5346700"/>
          <p14:tracePt t="64832" x="3416300" y="5400675"/>
          <p14:tracePt t="64849" x="3378200" y="5435600"/>
          <p14:tracePt t="64866" x="3333750" y="5476875"/>
          <p14:tracePt t="64882" x="3314700" y="5495925"/>
          <p14:tracePt t="64899" x="3298825" y="5511800"/>
          <p14:tracePt t="64901" x="3292475" y="5524500"/>
          <p14:tracePt t="64915" x="3286125" y="5540375"/>
          <p14:tracePt t="64932" x="3286125" y="5568950"/>
          <p14:tracePt t="64948" x="3289300" y="5591175"/>
          <p14:tracePt t="64965" x="3314700" y="5635625"/>
          <p14:tracePt t="64981" x="3327400" y="5657850"/>
          <p14:tracePt t="64998" x="3340100" y="5689600"/>
          <p14:tracePt t="65016" x="3355975" y="5718175"/>
          <p14:tracePt t="65031" x="3371850" y="5727700"/>
          <p14:tracePt t="65049" x="3375025" y="5743575"/>
          <p14:tracePt t="65065" x="3384550" y="5756275"/>
          <p14:tracePt t="65082" x="3394075" y="5765800"/>
          <p14:tracePt t="65099" x="3394075" y="5778500"/>
          <p14:tracePt t="65116" x="3409950" y="5797550"/>
          <p14:tracePt t="65133" x="3422650" y="5807075"/>
          <p14:tracePt t="65149" x="3432175" y="5816600"/>
          <p14:tracePt t="65165" x="3444875" y="5832475"/>
          <p14:tracePt t="65182" x="3457575" y="5848350"/>
          <p14:tracePt t="65199" x="3482975" y="5857875"/>
          <p14:tracePt t="65215" x="3533775" y="5876925"/>
          <p14:tracePt t="65232" x="3571875" y="5889625"/>
          <p14:tracePt t="65248" x="3619500" y="5908675"/>
          <p14:tracePt t="65265" x="3679825" y="5908675"/>
          <p14:tracePt t="65282" x="3708400" y="5908675"/>
          <p14:tracePt t="65298" x="3740150" y="5908675"/>
          <p14:tracePt t="65315" x="3778250" y="5908675"/>
          <p14:tracePt t="65332" x="3794125" y="5915025"/>
          <p14:tracePt t="65349" x="3803650" y="5915025"/>
          <p14:tracePt t="65365" x="3832225" y="5915025"/>
          <p14:tracePt t="65382" x="3841750" y="5915025"/>
          <p14:tracePt t="65399" x="3863975" y="5905500"/>
          <p14:tracePt t="65415" x="3889375" y="5883275"/>
          <p14:tracePt t="65432" x="3905250" y="5867400"/>
          <p14:tracePt t="65450" x="3927475" y="5842000"/>
          <p14:tracePt t="65465" x="3946525" y="5829300"/>
          <p14:tracePt t="65482" x="3946525" y="5819775"/>
          <p14:tracePt t="65499" x="3946525" y="5816600"/>
          <p14:tracePt t="65545" x="3943350" y="5816600"/>
          <p14:tracePt t="65552" x="3933825" y="5816600"/>
          <p14:tracePt t="65566" x="3924300" y="5816600"/>
          <p14:tracePt t="65582" x="3902075" y="5816600"/>
          <p14:tracePt t="65599" x="3857625" y="5819775"/>
          <p14:tracePt t="65615" x="3794125" y="5838825"/>
          <p14:tracePt t="65632" x="3749675" y="5845175"/>
          <p14:tracePt t="65649" x="3727450" y="5857875"/>
          <p14:tracePt t="65665" x="3670300" y="5867400"/>
          <p14:tracePt t="65682" x="3625850" y="5883275"/>
          <p14:tracePt t="65698" x="3587750" y="5892800"/>
          <p14:tracePt t="65715" x="3524250" y="5921375"/>
          <p14:tracePt t="65732" x="3476625" y="5934075"/>
          <p14:tracePt t="65749" x="3448050" y="5943600"/>
          <p14:tracePt t="65765" x="3406775" y="5943600"/>
          <p14:tracePt t="65782" x="3397250" y="5943600"/>
          <p14:tracePt t="65799" x="3378200" y="5943600"/>
          <p14:tracePt t="65815" x="3368675" y="5943600"/>
          <p14:tracePt t="65832" x="3355975" y="5943600"/>
          <p14:tracePt t="65849" x="3343275" y="5943600"/>
          <p14:tracePt t="65866" x="3327400" y="5943600"/>
          <p14:tracePt t="65883" x="3317875" y="5943600"/>
          <p14:tracePt t="65899" x="3311525" y="5943600"/>
          <p14:tracePt t="65932" x="3314700" y="5943600"/>
          <p14:tracePt t="65949" x="3349625" y="5962650"/>
          <p14:tracePt t="65965" x="3381375" y="5981700"/>
          <p14:tracePt t="65983" x="3409950" y="5997575"/>
          <p14:tracePt t="65999" x="3448050" y="6029325"/>
          <p14:tracePt t="66015" x="3470275" y="6054725"/>
          <p14:tracePt t="66031" x="3489325" y="6070600"/>
          <p14:tracePt t="66049" x="3530600" y="6102350"/>
          <p14:tracePt t="66065" x="3562350" y="6127750"/>
          <p14:tracePt t="66082" x="3600450" y="6137275"/>
          <p14:tracePt t="66099" x="3638550" y="6169025"/>
          <p14:tracePt t="66115" x="3667125" y="6181725"/>
          <p14:tracePt t="66132" x="3676650" y="6191250"/>
          <p14:tracePt t="66149" x="3692525" y="6207125"/>
          <p14:tracePt t="66165" x="3708400" y="6223000"/>
          <p14:tracePt t="66182" x="3717925" y="6232525"/>
          <p14:tracePt t="66199" x="3733800" y="6242050"/>
          <p14:tracePt t="66215" x="3743325" y="6242050"/>
          <p14:tracePt t="66232" x="3752850" y="6248400"/>
          <p14:tracePt t="66248" x="3759200" y="6248400"/>
          <p14:tracePt t="66307" x="3759200" y="6245225"/>
          <p14:tracePt t="66313" x="3759200" y="6238875"/>
          <p14:tracePt t="66320" x="3759200" y="6235700"/>
          <p14:tracePt t="66332" x="3762375" y="6229350"/>
          <p14:tracePt t="66348" x="3768725" y="6210300"/>
          <p14:tracePt t="66365" x="3768725" y="6200775"/>
          <p14:tracePt t="66382" x="3768725" y="6191250"/>
          <p14:tracePt t="66398" x="3768725" y="6175375"/>
          <p14:tracePt t="66415" x="3768725" y="6159500"/>
          <p14:tracePt t="66431" x="3768725" y="6156325"/>
          <p14:tracePt t="66449" x="3768725" y="6146800"/>
          <p14:tracePt t="66465" x="3768725" y="6140450"/>
          <p14:tracePt t="66498" x="3768725" y="6137275"/>
          <p14:tracePt t="66869" x="3790950" y="6124575"/>
          <p14:tracePt t="66876" x="3803650" y="6111875"/>
          <p14:tracePt t="66884" x="3822700" y="6092825"/>
          <p14:tracePt t="66898" x="3870325" y="6067425"/>
          <p14:tracePt t="66915" x="3908425" y="6042025"/>
          <p14:tracePt t="66948" x="4076700" y="5918200"/>
          <p14:tracePt t="66983" x="4413250" y="5683250"/>
          <p14:tracePt t="67000" x="4559300" y="5610225"/>
          <p14:tracePt t="67017" x="4727575" y="5495925"/>
          <p14:tracePt t="67032" x="4927600" y="5349875"/>
          <p14:tracePt t="67050" x="5076825" y="5248275"/>
          <p14:tracePt t="67065" x="5257800" y="5143500"/>
          <p14:tracePt t="67082" x="5489575" y="4984750"/>
          <p14:tracePt t="67099" x="5638800" y="4883150"/>
          <p14:tracePt t="67116" x="5762625" y="4794250"/>
          <p14:tracePt t="67133" x="5864225" y="4714875"/>
          <p14:tracePt t="67149" x="5911850" y="4679950"/>
          <p14:tracePt t="67165" x="5943600" y="4654550"/>
          <p14:tracePt t="67182" x="5988050" y="4638675"/>
          <p14:tracePt t="67199" x="6010275" y="4619625"/>
          <p14:tracePt t="67215" x="6026150" y="4619625"/>
          <p14:tracePt t="67232" x="6038850" y="4619625"/>
          <p14:tracePt t="67248" x="6045200" y="4619625"/>
          <p14:tracePt t="67582" x="6076950" y="4641850"/>
          <p14:tracePt t="67590" x="6130925" y="4676775"/>
          <p14:tracePt t="67599" x="6172200" y="4718050"/>
          <p14:tracePt t="67615" x="6261100" y="4768850"/>
          <p14:tracePt t="67635" x="6410325" y="4826000"/>
          <p14:tracePt t="67648" x="6521450" y="4851400"/>
          <p14:tracePt t="67665" x="6651625" y="4876800"/>
          <p14:tracePt t="67698" x="6807200" y="4911725"/>
          <p14:tracePt t="67732" x="6915150" y="4918075"/>
          <p14:tracePt t="67748" x="6950075" y="4918075"/>
          <p14:tracePt t="67765" x="6994525" y="4918075"/>
          <p14:tracePt t="67782" x="7042150" y="4918075"/>
          <p14:tracePt t="67798" x="7064375" y="4918075"/>
          <p14:tracePt t="67815" x="7096125" y="4911725"/>
          <p14:tracePt t="67832" x="7115175" y="4905375"/>
          <p14:tracePt t="67848" x="7124700" y="4895850"/>
          <p14:tracePt t="67865" x="7140575" y="4889500"/>
          <p14:tracePt t="67881" x="7156450" y="4873625"/>
          <p14:tracePt t="67898" x="7165975" y="4864100"/>
          <p14:tracePt t="67915" x="7169150" y="4854575"/>
          <p14:tracePt t="67932" x="7191375" y="4838700"/>
          <p14:tracePt t="67948" x="7200900" y="4826000"/>
          <p14:tracePt t="67965" x="7210425" y="4813300"/>
          <p14:tracePt t="67982" x="7219950" y="4800600"/>
          <p14:tracePt t="67998" x="7219950" y="4784725"/>
          <p14:tracePt t="68015" x="7219950" y="4762500"/>
          <p14:tracePt t="68032" x="7219950" y="4737100"/>
          <p14:tracePt t="68048" x="7210425" y="4714875"/>
          <p14:tracePt t="68065" x="7197725" y="4676775"/>
          <p14:tracePt t="68082" x="7169150" y="4575175"/>
          <p14:tracePt t="68099" x="7146925" y="4511675"/>
          <p14:tracePt t="68115" x="7121525" y="4473575"/>
          <p14:tracePt t="68132" x="7092950" y="4441825"/>
          <p14:tracePt t="68148" x="7077075" y="4432300"/>
          <p14:tracePt t="68495" x="7099300" y="4441825"/>
          <p14:tracePt t="68502" x="7124700" y="4454525"/>
          <p14:tracePt t="68516" x="7200900" y="4470400"/>
          <p14:tracePt t="68532" x="7273925" y="4486275"/>
          <p14:tracePt t="68548" x="7337425" y="4486275"/>
          <p14:tracePt t="68582" x="7512050" y="4486275"/>
          <p14:tracePt t="68615" x="7702550" y="4473575"/>
          <p14:tracePt t="68631" x="7756525" y="4467225"/>
          <p14:tracePt t="68648" x="7804150" y="4454525"/>
          <p14:tracePt t="68666" x="7851775" y="4435475"/>
          <p14:tracePt t="68682" x="7877175" y="4422775"/>
          <p14:tracePt t="68698" x="7899400" y="4413250"/>
          <p14:tracePt t="68715" x="7934325" y="4397375"/>
          <p14:tracePt t="68732" x="7956550" y="4378325"/>
          <p14:tracePt t="68748" x="7988300" y="4365625"/>
          <p14:tracePt t="68765" x="8010525" y="4349750"/>
          <p14:tracePt t="68781" x="8020050" y="4349750"/>
          <p14:tracePt t="68798" x="8035925" y="4346575"/>
          <p14:tracePt t="68815" x="8039100" y="4337050"/>
          <p14:tracePt t="68832" x="8045450" y="4324350"/>
          <p14:tracePt t="68848" x="8048625" y="4314825"/>
          <p14:tracePt t="68865" x="8054975" y="4311650"/>
          <p14:tracePt t="68881" x="8064500" y="4311650"/>
          <p14:tracePt t="68898" x="8080375" y="4305300"/>
          <p14:tracePt t="68915" x="8105775" y="4289425"/>
          <p14:tracePt t="68932" x="8137525" y="4283075"/>
          <p14:tracePt t="68948" x="8166100" y="4283075"/>
          <p14:tracePt t="68965" x="8220075" y="4270375"/>
          <p14:tracePt t="68981" x="8264525" y="4270375"/>
          <p14:tracePt t="68998" x="8302625" y="4270375"/>
          <p14:tracePt t="69015" x="8362950" y="4270375"/>
          <p14:tracePt t="69032" x="8401050" y="4270375"/>
          <p14:tracePt t="69048" x="8445500" y="4270375"/>
          <p14:tracePt t="69065" x="8505825" y="4270375"/>
          <p14:tracePt t="69082" x="8528050" y="4270375"/>
          <p14:tracePt t="69098" x="8553450" y="4279900"/>
          <p14:tracePt t="69115" x="8594725" y="4292600"/>
          <p14:tracePt t="69132" x="8610600" y="4295775"/>
          <p14:tracePt t="69148" x="8639175" y="4308475"/>
          <p14:tracePt t="69165" x="8680450" y="4327525"/>
          <p14:tracePt t="69182" x="8699500" y="4349750"/>
          <p14:tracePt t="69198" x="8715375" y="4375150"/>
          <p14:tracePt t="69215" x="8737600" y="4400550"/>
          <p14:tracePt t="69232" x="8747125" y="4410075"/>
          <p14:tracePt t="69249" x="8759825" y="4419600"/>
          <p14:tracePt t="69265" x="8769350" y="4435475"/>
          <p14:tracePt t="69282" x="8772525" y="4445000"/>
          <p14:tracePt t="69298" x="8778875" y="4454525"/>
          <p14:tracePt t="69315" x="8778875" y="4470400"/>
          <p14:tracePt t="69332" x="8794750" y="4486275"/>
          <p14:tracePt t="69348" x="8797925" y="4495800"/>
          <p14:tracePt t="69365" x="8797925" y="4505325"/>
          <p14:tracePt t="69381" x="8797925" y="4511675"/>
          <p14:tracePt t="69415" x="8797925" y="4514850"/>
          <p14:tracePt t="69443" x="8797925" y="4521200"/>
          <p14:tracePt t="69457" x="8797925" y="4524375"/>
          <p14:tracePt t="69465" x="8797925" y="4537075"/>
          <p14:tracePt t="69482" x="8797925" y="4540250"/>
          <p14:tracePt t="69498" x="8797925" y="4546600"/>
          <p14:tracePt t="69515" x="8797925" y="4549775"/>
          <p14:tracePt t="69557" x="8797925" y="4556125"/>
          <p14:tracePt t="69579" x="8797925" y="4559300"/>
          <p14:tracePt t="69585" x="8797925" y="4565650"/>
          <p14:tracePt t="69598" x="8797925" y="4568825"/>
          <p14:tracePt t="69615" x="8797925" y="4575175"/>
          <p14:tracePt t="69632" x="8797925" y="4591050"/>
          <p14:tracePt t="69648" x="8791575" y="4591050"/>
          <p14:tracePt t="69665" x="8791575" y="4594225"/>
          <p14:tracePt t="69682" x="8782050" y="4594225"/>
          <p14:tracePt t="69698" x="8778875" y="4594225"/>
          <p14:tracePt t="69715" x="8772525" y="4603750"/>
          <p14:tracePt t="69732" x="8769350" y="4616450"/>
          <p14:tracePt t="69748" x="8763000" y="4625975"/>
          <p14:tracePt t="69765" x="8753475" y="4641850"/>
          <p14:tracePt t="69782" x="8747125" y="4651375"/>
          <p14:tracePt t="69798" x="8728075" y="4664075"/>
          <p14:tracePt t="69815" x="8718550" y="4673600"/>
          <p14:tracePt t="69832" x="8696325" y="4686300"/>
          <p14:tracePt t="69848" x="8591550" y="4686300"/>
          <p14:tracePt t="69865" x="8509000" y="4686300"/>
          <p14:tracePt t="69882" x="8426450" y="4686300"/>
          <p14:tracePt t="69899" x="8299450" y="4686300"/>
          <p14:tracePt t="69915" x="8229600" y="4686300"/>
          <p14:tracePt t="69932" x="8169275" y="4686300"/>
          <p14:tracePt t="69948" x="8105775" y="4686300"/>
          <p14:tracePt t="69965" x="8070850" y="4692650"/>
          <p14:tracePt t="69982" x="8010525" y="4692650"/>
          <p14:tracePt t="69999" x="7924800" y="4692650"/>
          <p14:tracePt t="70015" x="7880350" y="4692650"/>
          <p14:tracePt t="70032" x="7845425" y="4692650"/>
          <p14:tracePt t="70048" x="7810500" y="4689475"/>
          <p14:tracePt t="70065" x="7778750" y="4673600"/>
          <p14:tracePt t="70082" x="7747000" y="4654550"/>
          <p14:tracePt t="70098" x="7658100" y="4578350"/>
          <p14:tracePt t="70115" x="7556500" y="4518025"/>
          <p14:tracePt t="70132" x="7496175" y="4473575"/>
          <p14:tracePt t="70148" x="7435850" y="4425950"/>
          <p14:tracePt t="70165" x="7404100" y="4406900"/>
          <p14:tracePt t="70182" x="7394575" y="4394200"/>
          <p14:tracePt t="70198" x="7381875" y="4394200"/>
          <p14:tracePt t="70214" x="7366000" y="4394200"/>
          <p14:tracePt t="70232" x="7359650" y="4394200"/>
          <p14:tracePt t="70248" x="7350125" y="4394200"/>
          <p14:tracePt t="70264" x="7340600" y="4394200"/>
          <p14:tracePt t="70282" x="7331075" y="4394200"/>
          <p14:tracePt t="70298" x="7312025" y="4394200"/>
          <p14:tracePt t="70315" x="7302500" y="4394200"/>
          <p14:tracePt t="70331" x="7296150" y="4394200"/>
          <p14:tracePt t="70348" x="7292975" y="4394200"/>
          <p14:tracePt t="70365" x="7286625" y="4400550"/>
          <p14:tracePt t="70382" x="7280275" y="4403725"/>
          <p14:tracePt t="70398" x="7267575" y="4419600"/>
          <p14:tracePt t="70432" x="7267575" y="4425950"/>
          <p14:tracePt t="70497" x="7273925" y="4425950"/>
          <p14:tracePt t="70506" x="7277100" y="4425950"/>
          <p14:tracePt t="70515" x="7283450" y="4425950"/>
          <p14:tracePt t="70532" x="7299325" y="4425950"/>
          <p14:tracePt t="70548" x="7331075" y="4425950"/>
          <p14:tracePt t="70565" x="7353300" y="4425950"/>
          <p14:tracePt t="70583" x="7394575" y="4422775"/>
          <p14:tracePt t="70598" x="7423150" y="4416425"/>
          <p14:tracePt t="70615" x="7451725" y="4410075"/>
          <p14:tracePt t="70632" x="7483475" y="4403725"/>
          <p14:tracePt t="70648" x="7524750" y="4384675"/>
          <p14:tracePt t="70665" x="7546975" y="4381500"/>
          <p14:tracePt t="70682" x="7578725" y="4368800"/>
          <p14:tracePt t="70698" x="7620000" y="4356100"/>
          <p14:tracePt t="70714" x="7658100" y="4349750"/>
          <p14:tracePt t="70731" x="7686675" y="4349750"/>
          <p14:tracePt t="70747" x="7718425" y="4349750"/>
          <p14:tracePt t="70764" x="7750175" y="4349750"/>
          <p14:tracePt t="70781" x="7766050" y="4349750"/>
          <p14:tracePt t="70798" x="7797800" y="4349750"/>
          <p14:tracePt t="70814" x="7820025" y="4349750"/>
          <p14:tracePt t="70831" x="7842250" y="4349750"/>
          <p14:tracePt t="70848" x="7867650" y="4352925"/>
          <p14:tracePt t="70864" x="7883525" y="4356100"/>
          <p14:tracePt t="70881" x="7893050" y="4362450"/>
          <p14:tracePt t="70897" x="7915275" y="4378325"/>
          <p14:tracePt t="70914" x="7924800" y="4391025"/>
          <p14:tracePt t="70931" x="7934325" y="4403725"/>
          <p14:tracePt t="70947" x="7962900" y="4416425"/>
          <p14:tracePt t="70964" x="7985125" y="4448175"/>
          <p14:tracePt t="70981" x="8016875" y="4473575"/>
          <p14:tracePt t="70998" x="8086725" y="4537075"/>
          <p14:tracePt t="71014" x="8118475" y="4562475"/>
          <p14:tracePt t="71031" x="8150225" y="4594225"/>
          <p14:tracePt t="71047" x="8188325" y="4625975"/>
          <p14:tracePt t="71064" x="8197850" y="4641850"/>
          <p14:tracePt t="71081" x="8220075" y="4657725"/>
          <p14:tracePt t="71098" x="8229600" y="4667250"/>
          <p14:tracePt t="71114" x="8239125" y="4667250"/>
          <p14:tracePt t="71131" x="8258175" y="4667250"/>
          <p14:tracePt t="71148" x="8267700" y="4667250"/>
          <p14:tracePt t="71165" x="8277225" y="4667250"/>
          <p14:tracePt t="71182" x="8293100" y="4667250"/>
          <p14:tracePt t="71198" x="8308975" y="4667250"/>
          <p14:tracePt t="71214" x="8312150" y="4667250"/>
          <p14:tracePt t="71231" x="8318500" y="4667250"/>
          <p14:tracePt t="71264" x="8321675" y="4667250"/>
          <p14:tracePt t="71339" x="8321675" y="4664075"/>
          <p14:tracePt t="71352" x="8321675" y="4660900"/>
          <p14:tracePt t="71360" x="8321675" y="4654550"/>
          <p14:tracePt t="71382" x="8321675" y="4651375"/>
          <p14:tracePt t="71467" x="8321675" y="4645025"/>
          <p14:tracePt t="71489" x="8315325" y="4638675"/>
          <p14:tracePt t="71495" x="8312150" y="4629150"/>
          <p14:tracePt t="71502" x="8299450" y="4629150"/>
          <p14:tracePt t="71514" x="8296275" y="4625975"/>
          <p14:tracePt t="71531" x="8280400" y="4619625"/>
          <p14:tracePt t="71548" x="8270875" y="4619625"/>
          <p14:tracePt t="71581" x="8264525" y="4619625"/>
          <p14:tracePt t="71598" x="8248650" y="4610100"/>
          <p14:tracePt t="71614" x="8239125" y="4603750"/>
          <p14:tracePt t="71631" x="8226425" y="4591050"/>
          <p14:tracePt t="71648" x="8216900" y="4575175"/>
          <p14:tracePt t="71664" x="8210550" y="4575175"/>
          <p14:tracePt t="71682" x="8210550" y="4568825"/>
          <p14:tracePt t="71767" x="8210550" y="4565650"/>
          <p14:tracePt t="72494" x="8201025" y="4565650"/>
          <p14:tracePt t="72501" x="8188325" y="4565650"/>
          <p14:tracePt t="72515" x="8153400" y="4565650"/>
          <p14:tracePt t="72531" x="8121650" y="4565650"/>
          <p14:tracePt t="72548" x="8093075" y="4565650"/>
          <p14:tracePt t="72565" x="8061325" y="4565650"/>
          <p14:tracePt t="72598" x="8001000" y="4565650"/>
          <p14:tracePt t="72632" x="7902575" y="4565650"/>
          <p14:tracePt t="72648" x="7880350" y="4565650"/>
          <p14:tracePt t="72665" x="7848600" y="4565650"/>
          <p14:tracePt t="72681" x="7839075" y="4565650"/>
          <p14:tracePt t="72697" x="7829550" y="4565650"/>
          <p14:tracePt t="72714" x="7807325" y="4559300"/>
          <p14:tracePt t="72731" x="7797800" y="4556125"/>
          <p14:tracePt t="72747" x="7797800" y="4543425"/>
          <p14:tracePt t="72764" x="7797800" y="4524375"/>
          <p14:tracePt t="72781" x="7797800" y="4514850"/>
          <p14:tracePt t="72798" x="7804150" y="4505325"/>
          <p14:tracePt t="72815" x="7826375" y="4479925"/>
          <p14:tracePt t="72831" x="7851775" y="4454525"/>
          <p14:tracePt t="72848" x="7867650" y="4445000"/>
          <p14:tracePt t="72865" x="7889875" y="4422775"/>
          <p14:tracePt t="72882" x="7899400" y="4413250"/>
          <p14:tracePt t="72898" x="7908925" y="4406900"/>
          <p14:tracePt t="72931" x="7908925" y="4403725"/>
          <p14:tracePt t="72947" x="7908925" y="4397375"/>
          <p14:tracePt t="72966" x="7908925" y="4391025"/>
          <p14:tracePt t="73200" x="7918450" y="4391025"/>
          <p14:tracePt t="73207" x="7921625" y="4391025"/>
          <p14:tracePt t="73215" x="7927975" y="4391025"/>
          <p14:tracePt t="73231" x="7943850" y="4394200"/>
          <p14:tracePt t="73248" x="7966075" y="4400550"/>
          <p14:tracePt t="73265" x="7997825" y="4406900"/>
          <p14:tracePt t="73282" x="8035925" y="4413250"/>
          <p14:tracePt t="73298" x="8074025" y="4416425"/>
          <p14:tracePt t="73315" x="8108950" y="4441825"/>
          <p14:tracePt t="73331" x="8140700" y="4454525"/>
          <p14:tracePt t="73347" x="8156575" y="4457700"/>
          <p14:tracePt t="73366" x="8175625" y="4467225"/>
          <p14:tracePt t="73382" x="8191500" y="4473575"/>
          <p14:tracePt t="73398" x="8213725" y="4492625"/>
          <p14:tracePt t="73415" x="8248650" y="4508500"/>
          <p14:tracePt t="73432" x="8270875" y="4518025"/>
          <p14:tracePt t="73448" x="8302625" y="4530725"/>
          <p14:tracePt t="73465" x="8315325" y="4537075"/>
          <p14:tracePt t="73482" x="8328025" y="4546600"/>
          <p14:tracePt t="73498" x="8340725" y="4546600"/>
          <p14:tracePt t="73515" x="8356600" y="4546600"/>
          <p14:tracePt t="73531" x="8366125" y="4552950"/>
          <p14:tracePt t="73548" x="8382000" y="4556125"/>
          <p14:tracePt t="73565" x="8391525" y="4562475"/>
          <p14:tracePt t="73581" x="8407400" y="4562475"/>
          <p14:tracePt t="73598" x="8407400" y="4565650"/>
          <p14:tracePt t="73635" x="8407400" y="4572000"/>
          <p14:tracePt t="73649" x="8407400" y="4575175"/>
          <p14:tracePt t="73664" x="8407400" y="4581525"/>
          <p14:tracePt t="73681" x="8407400" y="4597400"/>
          <p14:tracePt t="73698" x="8407400" y="4610100"/>
          <p14:tracePt t="73714" x="8407400" y="4619625"/>
          <p14:tracePt t="73731" x="8407400" y="4629150"/>
          <p14:tracePt t="73748" x="8404225" y="4651375"/>
          <p14:tracePt t="73764" x="8394700" y="4660900"/>
          <p14:tracePt t="73781" x="8385175" y="4670425"/>
          <p14:tracePt t="73797" x="8369300" y="4679950"/>
          <p14:tracePt t="73814" x="8359775" y="4695825"/>
          <p14:tracePt t="73832" x="8343900" y="4705350"/>
          <p14:tracePt t="73848" x="8315325" y="4721225"/>
          <p14:tracePt t="73864" x="8270875" y="4733925"/>
          <p14:tracePt t="73881" x="8191500" y="4775200"/>
          <p14:tracePt t="73898" x="8067675" y="4813300"/>
          <p14:tracePt t="73914" x="7956550" y="4838700"/>
          <p14:tracePt t="73931" x="7854950" y="4838700"/>
          <p14:tracePt t="73948" x="7689850" y="4826000"/>
          <p14:tracePt t="73964" x="7604125" y="4816475"/>
          <p14:tracePt t="73981" x="7534275" y="4816475"/>
          <p14:tracePt t="73997" x="7439025" y="4816475"/>
          <p14:tracePt t="74014" x="7346950" y="4816475"/>
          <p14:tracePt t="74031" x="7242175" y="4816475"/>
          <p14:tracePt t="74047" x="7086600" y="4838700"/>
          <p14:tracePt t="74065" x="7004050" y="4838700"/>
          <p14:tracePt t="74081" x="6946900" y="4838700"/>
          <p14:tracePt t="74098" x="6877050" y="4838700"/>
          <p14:tracePt t="74115" x="6854825" y="4838700"/>
          <p14:tracePt t="74131" x="6823075" y="4838700"/>
          <p14:tracePt t="74147" x="6797675" y="4848225"/>
          <p14:tracePt t="74164" x="6788150" y="4857750"/>
          <p14:tracePt t="74181" x="6772275" y="4870450"/>
          <p14:tracePt t="74198" x="6756400" y="4883150"/>
          <p14:tracePt t="74214" x="6746875" y="4899025"/>
          <p14:tracePt t="74232" x="6737350" y="4905375"/>
          <p14:tracePt t="74248" x="6715125" y="4908550"/>
          <p14:tracePt t="74265" x="6705600" y="4914900"/>
          <p14:tracePt t="74281" x="6696075" y="4914900"/>
          <p14:tracePt t="74747" x="6651625" y="4914900"/>
          <p14:tracePt t="74754" x="6594475" y="4914900"/>
          <p14:tracePt t="74764" x="6537325" y="4914900"/>
          <p14:tracePt t="74781" x="6429375" y="4924425"/>
          <p14:tracePt t="74798" x="6296025" y="4956175"/>
          <p14:tracePt t="74815" x="6207125" y="4994275"/>
          <p14:tracePt t="74847" x="6076950" y="5041900"/>
          <p14:tracePt t="74880" x="6000750" y="5083175"/>
          <p14:tracePt t="74898" x="5949950" y="5105400"/>
          <p14:tracePt t="74915" x="5911850" y="5140325"/>
          <p14:tracePt t="74932" x="5867400" y="5156200"/>
          <p14:tracePt t="74947" x="5851525" y="5168900"/>
          <p14:tracePt t="74964" x="5835650" y="5197475"/>
          <p14:tracePt t="74981" x="5819775" y="5210175"/>
          <p14:tracePt t="74998" x="5810250" y="5219700"/>
          <p14:tracePt t="75014" x="5800725" y="5232400"/>
          <p14:tracePt t="75032" x="5778500" y="5251450"/>
          <p14:tracePt t="75048" x="5768975" y="5260975"/>
          <p14:tracePt t="75064" x="5759450" y="5270500"/>
          <p14:tracePt t="75081" x="5743575" y="5292725"/>
          <p14:tracePt t="75097" x="5730875" y="5302250"/>
          <p14:tracePt t="75115" x="5721350" y="5311775"/>
          <p14:tracePt t="75131" x="5718175" y="5327650"/>
          <p14:tracePt t="75147" x="5718175" y="5343525"/>
          <p14:tracePt t="75164" x="5718175" y="5353050"/>
          <p14:tracePt t="75395" x="5718175" y="5349875"/>
          <p14:tracePt t="75410" x="5718175" y="5346700"/>
          <p14:tracePt t="75417" x="5718175" y="5340350"/>
          <p14:tracePt t="75432" x="5718175" y="5337175"/>
          <p14:tracePt t="75448" x="5718175" y="5330825"/>
          <p14:tracePt t="75465" x="5718175" y="5327650"/>
          <p14:tracePt t="75481" x="5718175" y="5311775"/>
          <p14:tracePt t="75497" x="5718175" y="5305425"/>
          <p14:tracePt t="75514" x="5718175" y="5302250"/>
          <p14:tracePt t="75531" x="5718175" y="5286375"/>
          <p14:tracePt t="75547" x="5718175" y="5276850"/>
          <p14:tracePt t="75565" x="5718175" y="5260975"/>
          <p14:tracePt t="75567" x="5718175" y="5257800"/>
          <p14:tracePt t="75582" x="5718175" y="5248275"/>
          <p14:tracePt t="75597" x="5718175" y="5232400"/>
          <p14:tracePt t="75614" x="5718175" y="5222875"/>
          <p14:tracePt t="75632" x="5718175" y="5200650"/>
          <p14:tracePt t="75647" x="5718175" y="5191125"/>
          <p14:tracePt t="75665" x="5718175" y="5181600"/>
          <p14:tracePt t="75716" x="5718175" y="5178425"/>
          <p14:tracePt t="77271" x="5753100" y="5181600"/>
          <p14:tracePt t="77278" x="5822950" y="5191125"/>
          <p14:tracePt t="77285" x="5892800" y="5197475"/>
          <p14:tracePt t="77297" x="5962650" y="5207000"/>
          <p14:tracePt t="77314" x="6102350" y="5216525"/>
          <p14:tracePt t="77331" x="6232525" y="5222875"/>
          <p14:tracePt t="77364" x="6486525" y="5222875"/>
          <p14:tracePt t="77397" x="6610350" y="5229225"/>
          <p14:tracePt t="77414" x="6670675" y="5229225"/>
          <p14:tracePt t="77431" x="6692900" y="5229225"/>
          <p14:tracePt t="77448" x="6721475" y="5235575"/>
          <p14:tracePt t="77464" x="6731000" y="5235575"/>
          <p14:tracePt t="77481" x="6740525" y="5235575"/>
          <p14:tracePt t="77497" x="6750050" y="5235575"/>
          <p14:tracePt t="77515" x="6765925" y="5235575"/>
          <p14:tracePt t="77548" x="6772275" y="5235575"/>
          <p14:tracePt t="77564" x="6775450" y="5235575"/>
          <p14:tracePt t="77580" x="6784975" y="5235575"/>
          <p14:tracePt t="77598" x="6800850" y="5235575"/>
          <p14:tracePt t="77615" x="6816725" y="5235575"/>
          <p14:tracePt t="77631" x="6826250" y="5235575"/>
          <p14:tracePt t="77648" x="6838950" y="5235575"/>
          <p14:tracePt t="77664" x="6851650" y="5226050"/>
          <p14:tracePt t="77680" x="6864350" y="5213350"/>
          <p14:tracePt t="77697" x="6880225" y="5200650"/>
          <p14:tracePt t="77714" x="6889750" y="5191125"/>
          <p14:tracePt t="77731" x="6899275" y="5181600"/>
          <p14:tracePt t="77748" x="6915150" y="5165725"/>
          <p14:tracePt t="77764" x="6915150" y="5149850"/>
          <p14:tracePt t="77781" x="6915150" y="5140325"/>
          <p14:tracePt t="77798" x="6915150" y="5124450"/>
          <p14:tracePt t="77814" x="6899275" y="5095875"/>
          <p14:tracePt t="77831" x="6889750" y="5086350"/>
          <p14:tracePt t="77848" x="6877050" y="5070475"/>
          <p14:tracePt t="77864" x="6867525" y="5060950"/>
          <p14:tracePt t="77881" x="6851650" y="5057775"/>
          <p14:tracePt t="77897" x="6842125" y="5057775"/>
          <p14:tracePt t="77914" x="6835775" y="5057775"/>
          <p14:tracePt t="77931" x="6826250" y="5057775"/>
          <p14:tracePt t="77948" x="6813550" y="5057775"/>
          <p14:tracePt t="77964" x="6800850" y="5057775"/>
          <p14:tracePt t="77981" x="6797675" y="5057775"/>
          <p14:tracePt t="78091" x="6810375" y="5057775"/>
          <p14:tracePt t="78098" x="6813550" y="5057775"/>
          <p14:tracePt t="78114" x="6835775" y="5064125"/>
          <p14:tracePt t="78131" x="6873875" y="5070475"/>
          <p14:tracePt t="78133" x="6892925" y="5070475"/>
          <p14:tracePt t="78147" x="6946900" y="5083175"/>
          <p14:tracePt t="78164" x="7007225" y="5089525"/>
          <p14:tracePt t="78181" x="7070725" y="5105400"/>
          <p14:tracePt t="78198" x="7165975" y="5121275"/>
          <p14:tracePt t="78214" x="7270750" y="5121275"/>
          <p14:tracePt t="78230" x="7407275" y="5121275"/>
          <p14:tracePt t="78247" x="7581900" y="5121275"/>
          <p14:tracePt t="78264" x="7708900" y="5121275"/>
          <p14:tracePt t="78281" x="7832725" y="5121275"/>
          <p14:tracePt t="78298" x="7966075" y="5105400"/>
          <p14:tracePt t="78314" x="8010525" y="5099050"/>
          <p14:tracePt t="78331" x="8054975" y="5092700"/>
          <p14:tracePt t="78347" x="8118475" y="5086350"/>
          <p14:tracePt t="78364" x="8140700" y="5086350"/>
          <p14:tracePt t="78381" x="8169275" y="5086350"/>
          <p14:tracePt t="78398" x="8188325" y="5086350"/>
          <p14:tracePt t="78415" x="8197850" y="5086350"/>
          <p14:tracePt t="78430" x="8210550" y="5086350"/>
          <p14:tracePt t="78490" x="8210550" y="5092700"/>
          <p14:tracePt t="78496" x="8210550" y="5095875"/>
          <p14:tracePt t="78504" x="8210550" y="5108575"/>
          <p14:tracePt t="78514" x="8210550" y="5111750"/>
          <p14:tracePt t="78531" x="8201025" y="5124450"/>
          <p14:tracePt t="78547" x="8188325" y="5137150"/>
          <p14:tracePt t="78564" x="8178800" y="5146675"/>
          <p14:tracePt t="78581" x="8166100" y="5162550"/>
          <p14:tracePt t="78597" x="8128000" y="5181600"/>
          <p14:tracePt t="78614" x="8089900" y="5184775"/>
          <p14:tracePt t="78631" x="7978775" y="5200650"/>
          <p14:tracePt t="78647" x="7883525" y="5216525"/>
          <p14:tracePt t="78664" x="7766050" y="5232400"/>
          <p14:tracePt t="78681" x="7661275" y="5241925"/>
          <p14:tracePt t="78697" x="7505700" y="5267325"/>
          <p14:tracePt t="78714" x="7429500" y="5289550"/>
          <p14:tracePt t="78731" x="7337425" y="5308600"/>
          <p14:tracePt t="78747" x="7264400" y="5314950"/>
          <p14:tracePt t="78764" x="7181850" y="5330825"/>
          <p14:tracePt t="78781" x="7048500" y="5346700"/>
          <p14:tracePt t="78797" x="6962775" y="5368925"/>
          <p14:tracePt t="78814" x="6877050" y="5384800"/>
          <p14:tracePt t="78831" x="6784975" y="5407025"/>
          <p14:tracePt t="78847" x="6740525" y="5419725"/>
          <p14:tracePt t="78864" x="6702425" y="5432425"/>
          <p14:tracePt t="78881" x="6670675" y="5438775"/>
          <p14:tracePt t="78897" x="6648450" y="5441950"/>
          <p14:tracePt t="78914" x="6632575" y="5441950"/>
          <p14:tracePt t="78931" x="6607175" y="5441950"/>
          <p14:tracePt t="78947" x="6584950" y="5441950"/>
          <p14:tracePt t="78964" x="6575425" y="5441950"/>
          <p14:tracePt t="78982" x="6559550" y="5435600"/>
          <p14:tracePt t="78997" x="6543675" y="5419725"/>
          <p14:tracePt t="79014" x="6537325" y="5410200"/>
          <p14:tracePt t="79031" x="6537325" y="5394325"/>
          <p14:tracePt t="79047" x="6537325" y="5384800"/>
          <p14:tracePt t="79064" x="6550025" y="5368925"/>
          <p14:tracePt t="79081" x="6584950" y="5346700"/>
          <p14:tracePt t="79097" x="6642100" y="5308600"/>
          <p14:tracePt t="79114" x="6721475" y="5280025"/>
          <p14:tracePt t="79131" x="6813550" y="5245100"/>
          <p14:tracePt t="79147" x="6870700" y="5229225"/>
          <p14:tracePt t="79164" x="6915150" y="5222875"/>
          <p14:tracePt t="79181" x="6950075" y="5216525"/>
          <p14:tracePt t="79197" x="6978650" y="5216525"/>
          <p14:tracePt t="79214" x="7000875" y="5216525"/>
          <p14:tracePt t="79231" x="7029450" y="5216525"/>
          <p14:tracePt t="79247" x="7038975" y="5216525"/>
          <p14:tracePt t="79264" x="7042150" y="5216525"/>
          <p14:tracePt t="79316" x="7042150" y="5219700"/>
          <p14:tracePt t="79324" x="7042150" y="5226050"/>
          <p14:tracePt t="79338" x="7042150" y="5229225"/>
          <p14:tracePt t="79347" x="7035800" y="5229225"/>
          <p14:tracePt t="79364" x="7026275" y="5229225"/>
          <p14:tracePt t="79381" x="7007225" y="5229225"/>
          <p14:tracePt t="79397" x="6991350" y="5229225"/>
          <p14:tracePt t="79414" x="6981825" y="5229225"/>
          <p14:tracePt t="79431" x="6940550" y="5229225"/>
          <p14:tracePt t="79447" x="6931025" y="5229225"/>
          <p14:tracePt t="79464" x="6921500" y="5229225"/>
          <p14:tracePt t="79481" x="6902450" y="5229225"/>
          <p14:tracePt t="79497" x="6892925" y="5229225"/>
          <p14:tracePt t="79514" x="6883400" y="5229225"/>
          <p14:tracePt t="79531" x="6883400" y="5235575"/>
          <p14:tracePt t="79547" x="6902450" y="5245100"/>
          <p14:tracePt t="79564" x="7007225" y="5260975"/>
          <p14:tracePt t="79580" x="7229475" y="5295900"/>
          <p14:tracePt t="79597" x="7381875" y="5330825"/>
          <p14:tracePt t="79614" x="7534275" y="5368925"/>
          <p14:tracePt t="79631" x="7727950" y="5429250"/>
          <p14:tracePt t="79647" x="7804150" y="5461000"/>
          <p14:tracePt t="79665" x="7899400" y="5499100"/>
          <p14:tracePt t="79681" x="7931150" y="5508625"/>
          <p14:tracePt t="79697" x="7956550" y="5521325"/>
          <p14:tracePt t="79715" x="7969250" y="5521325"/>
          <p14:tracePt t="79794" x="7969250" y="5524500"/>
          <p14:tracePt t="79829" x="7969250" y="5530850"/>
          <p14:tracePt t="79845" x="7969250" y="5537200"/>
          <p14:tracePt t="79855" x="7966075" y="5546725"/>
          <p14:tracePt t="79867" x="7956550" y="5549900"/>
          <p14:tracePt t="79880" x="7947025" y="5562600"/>
          <p14:tracePt t="79897" x="7931150" y="5572125"/>
          <p14:tracePt t="79915" x="7905750" y="5581650"/>
          <p14:tracePt t="79931" x="7845425" y="5588000"/>
          <p14:tracePt t="79947" x="7759700" y="5613400"/>
          <p14:tracePt t="79965" x="7661275" y="5619750"/>
          <p14:tracePt t="79981" x="7629525" y="5626100"/>
          <p14:tracePt t="79997" x="7594600" y="5626100"/>
          <p14:tracePt t="80014" x="7553325" y="5632450"/>
          <p14:tracePt t="80030" x="7508875" y="5632450"/>
          <p14:tracePt t="80047" x="7454900" y="5638800"/>
          <p14:tracePt t="80064" x="7375525" y="5641975"/>
          <p14:tracePt t="80080" x="7331075" y="5651500"/>
          <p14:tracePt t="80097" x="7302500" y="5651500"/>
          <p14:tracePt t="80114" x="7261225" y="5651500"/>
          <p14:tracePt t="80130" x="7239000" y="5651500"/>
          <p14:tracePt t="80147" x="7210425" y="5651500"/>
          <p14:tracePt t="80164" x="7178675" y="5651500"/>
          <p14:tracePt t="80181" x="7150100" y="5651500"/>
          <p14:tracePt t="80197" x="7127875" y="5651500"/>
          <p14:tracePt t="80214" x="7105650" y="5651500"/>
          <p14:tracePt t="80231" x="7096125" y="5651500"/>
          <p14:tracePt t="80247" x="7083425" y="5651500"/>
          <p14:tracePt t="80264" x="7042150" y="5648325"/>
          <p14:tracePt t="80280" x="6994525" y="5635625"/>
          <p14:tracePt t="80297" x="6950075" y="5613400"/>
          <p14:tracePt t="80314" x="6842125" y="5559425"/>
          <p14:tracePt t="80330" x="6794500" y="5534025"/>
          <p14:tracePt t="80347" x="6746875" y="5505450"/>
          <p14:tracePt t="80364" x="6699250" y="5489575"/>
          <p14:tracePt t="80380" x="6673850" y="5476875"/>
          <p14:tracePt t="80397" x="6645275" y="5470525"/>
          <p14:tracePt t="80414" x="6623050" y="5457825"/>
          <p14:tracePt t="80430" x="6613525" y="5451475"/>
          <p14:tracePt t="80447" x="6597650" y="5451475"/>
          <p14:tracePt t="80464" x="6584950" y="5448300"/>
          <p14:tracePt t="80480" x="6575425" y="5448300"/>
          <p14:tracePt t="80497" x="6569075" y="5448300"/>
          <p14:tracePt t="80513" x="6569075" y="5441950"/>
          <p14:tracePt t="81455" x="6530975" y="5441950"/>
          <p14:tracePt t="81462" x="6483350" y="5441950"/>
          <p14:tracePt t="81469" x="6435725" y="5448300"/>
          <p14:tracePt t="81480" x="6365875" y="5457825"/>
          <p14:tracePt t="81498" x="6175375" y="5499100"/>
          <p14:tracePt t="81514" x="6076950" y="5540375"/>
          <p14:tracePt t="81546" x="5921375" y="5629275"/>
          <p14:tracePt t="81580" x="5797550" y="5695950"/>
          <p14:tracePt t="81597" x="5702300" y="5740400"/>
          <p14:tracePt t="81614" x="5661025" y="5772150"/>
          <p14:tracePt t="81630" x="5616575" y="5784850"/>
          <p14:tracePt t="81647" x="5543550" y="5819775"/>
          <p14:tracePt t="81664" x="5499100" y="5832475"/>
          <p14:tracePt t="81680" x="5473700" y="5842000"/>
          <p14:tracePt t="81697" x="5432425" y="5861050"/>
          <p14:tracePt t="81718" x="5391150" y="5886450"/>
          <p14:tracePt t="81730" x="5378450" y="5892800"/>
          <p14:tracePt t="81747" x="5356225" y="5905500"/>
          <p14:tracePt t="81764" x="5346700" y="5911850"/>
          <p14:tracePt t="81780" x="5330825" y="5918200"/>
          <p14:tracePt t="81797" x="5318125" y="5918200"/>
          <p14:tracePt t="81813" x="5308600" y="5918200"/>
          <p14:tracePt t="81830" x="5299075" y="5918200"/>
          <p14:tracePt t="81847" x="5292725" y="5918200"/>
          <p14:tracePt t="81864" x="5283200" y="5918200"/>
          <p14:tracePt t="81910" x="5283200" y="5921375"/>
          <p14:tracePt t="81918" x="5283200" y="5930900"/>
          <p14:tracePt t="81939" x="5283200" y="5937250"/>
          <p14:tracePt t="81954" x="5283200" y="5940425"/>
          <p14:tracePt t="82046" x="5283200" y="5946775"/>
          <p14:tracePt t="82054" x="5283200" y="5949950"/>
          <p14:tracePt t="82064" x="5283200" y="5956300"/>
          <p14:tracePt t="82080" x="5283200" y="5965825"/>
          <p14:tracePt t="82097" x="5283200" y="5984875"/>
          <p14:tracePt t="82114" x="5289550" y="5991225"/>
          <p14:tracePt t="82130" x="5299075" y="5994400"/>
          <p14:tracePt t="82147" x="5321300" y="6000750"/>
          <p14:tracePt t="82165" x="5349875" y="6000750"/>
          <p14:tracePt t="82180" x="5384800" y="6000750"/>
          <p14:tracePt t="82197" x="5480050" y="6000750"/>
          <p14:tracePt t="82214" x="5530850" y="6000750"/>
          <p14:tracePt t="82230" x="5619750" y="6000750"/>
          <p14:tracePt t="82247" x="5727700" y="6000750"/>
          <p14:tracePt t="82264" x="5781675" y="6000750"/>
          <p14:tracePt t="82281" x="5829300" y="6000750"/>
          <p14:tracePt t="82297" x="5845175" y="6000750"/>
          <p14:tracePt t="82313" x="5854700" y="6000750"/>
          <p14:tracePt t="82330" x="5857875" y="6000750"/>
          <p14:tracePt t="82389" x="5851525" y="6000750"/>
          <p14:tracePt t="82396" x="5848350" y="6000750"/>
          <p14:tracePt t="82404" x="5842000" y="6000750"/>
          <p14:tracePt t="82414" x="5838825" y="6000750"/>
          <p14:tracePt t="82432" x="5816600" y="6007100"/>
          <p14:tracePt t="82447" x="5807075" y="6016625"/>
          <p14:tracePt t="82463" x="5791200" y="6019800"/>
          <p14:tracePt t="82481" x="5765800" y="6042025"/>
          <p14:tracePt t="82496" x="5746750" y="6054725"/>
          <p14:tracePt t="82514" x="5730875" y="6064250"/>
          <p14:tracePt t="82531" x="5711825" y="6080125"/>
          <p14:tracePt t="82546" x="5702300" y="6089650"/>
          <p14:tracePt t="82564" x="5692775" y="6096000"/>
          <p14:tracePt t="82581" x="5676900" y="6096000"/>
          <p14:tracePt t="82597" x="5661025" y="6096000"/>
          <p14:tracePt t="82614" x="5661025" y="6099175"/>
          <p14:tracePt t="82630" x="5667375" y="6111875"/>
          <p14:tracePt t="82647" x="5689600" y="6121400"/>
          <p14:tracePt t="82664" x="5756275" y="6153150"/>
          <p14:tracePt t="82681" x="5892800" y="6191250"/>
          <p14:tracePt t="82697" x="6003925" y="6235700"/>
          <p14:tracePt t="82714" x="6121400" y="6251575"/>
          <p14:tracePt t="82734" x="6276975" y="6283325"/>
          <p14:tracePt t="82746" x="6353175" y="6299200"/>
          <p14:tracePt t="82764" x="6435725" y="6299200"/>
          <p14:tracePt t="82780" x="6597650" y="6299200"/>
          <p14:tracePt t="82797" x="6689725" y="6299200"/>
          <p14:tracePt t="82814" x="6772275" y="6299200"/>
          <p14:tracePt t="82830" x="6911975" y="6299200"/>
          <p14:tracePt t="82847" x="6991350" y="6299200"/>
          <p14:tracePt t="82864" x="7051675" y="6299200"/>
          <p14:tracePt t="82880" x="7099300" y="6299200"/>
          <p14:tracePt t="82896" x="7127875" y="6299200"/>
          <p14:tracePt t="82913" x="7137400" y="6299200"/>
          <p14:tracePt t="82931" x="7153275" y="6299200"/>
          <p14:tracePt t="82947" x="7169150" y="6299200"/>
          <p14:tracePt t="82964" x="7185025" y="6299200"/>
          <p14:tracePt t="82980" x="7210425" y="6299200"/>
          <p14:tracePt t="82997" x="7254875" y="6299200"/>
          <p14:tracePt t="83014" x="7299325" y="6299200"/>
          <p14:tracePt t="83030" x="7362825" y="6289675"/>
          <p14:tracePt t="83047" x="7397750" y="6289675"/>
          <p14:tracePt t="83065" x="7451725" y="6283325"/>
          <p14:tracePt t="83081" x="7515225" y="6270625"/>
          <p14:tracePt t="83097" x="7575550" y="6264275"/>
          <p14:tracePt t="83114" x="7632700" y="6248400"/>
          <p14:tracePt t="83132" x="7702550" y="6235700"/>
          <p14:tracePt t="83147" x="7747000" y="6223000"/>
          <p14:tracePt t="83164" x="7785100" y="6223000"/>
          <p14:tracePt t="83180" x="7832725" y="6216650"/>
          <p14:tracePt t="83197" x="7870825" y="6210300"/>
          <p14:tracePt t="83214" x="7899400" y="6210300"/>
          <p14:tracePt t="83216" x="7912100" y="6210300"/>
          <p14:tracePt t="83231" x="7940675" y="6203950"/>
          <p14:tracePt t="83247" x="7950200" y="6203950"/>
          <p14:tracePt t="83264" x="7959725" y="6203950"/>
          <p14:tracePt t="83281" x="7978775" y="6203950"/>
          <p14:tracePt t="83296" x="7985125" y="6203950"/>
          <p14:tracePt t="83314" x="7985125" y="6207125"/>
          <p14:tracePt t="83330" x="7985125" y="6210300"/>
          <p14:tracePt t="83750" x="8016875" y="6223000"/>
          <p14:tracePt t="83757" x="8054975" y="6238875"/>
          <p14:tracePt t="83765" x="8083550" y="6254750"/>
          <p14:tracePt t="83780" x="8147050" y="6267450"/>
          <p14:tracePt t="83797" x="8201025" y="6289675"/>
          <p14:tracePt t="83830" x="8232775" y="6308725"/>
          <p14:tracePt t="83864" x="8232775" y="6340475"/>
          <p14:tracePt t="83880" x="8232775" y="6350000"/>
          <p14:tracePt t="83896" x="8216900" y="6359525"/>
          <p14:tracePt t="83914" x="8093075" y="6381750"/>
          <p14:tracePt t="83931" x="7966075" y="6388100"/>
          <p14:tracePt t="83946" x="7839075" y="6388100"/>
          <p14:tracePt t="83964" x="7553325" y="6384925"/>
          <p14:tracePt t="83980" x="7381875" y="6365875"/>
          <p14:tracePt t="83996" x="7207250" y="6346825"/>
          <p14:tracePt t="84014" x="6978650" y="6346825"/>
          <p14:tracePt t="84030" x="6864350" y="6346825"/>
          <p14:tracePt t="84046" x="6759575" y="6353175"/>
          <p14:tracePt t="84064" x="6626225" y="6375400"/>
          <p14:tracePt t="84080" x="6559550" y="6397625"/>
          <p14:tracePt t="84097" x="6524625" y="6397625"/>
          <p14:tracePt t="84114" x="6467475" y="6403975"/>
          <p14:tracePt t="84130" x="6423025" y="6403975"/>
          <p14:tracePt t="84147" x="6378575" y="6410325"/>
          <p14:tracePt t="84164" x="6280150" y="6432550"/>
          <p14:tracePt t="84180" x="6242050" y="6438900"/>
          <p14:tracePt t="84196" x="6213475" y="6445250"/>
          <p14:tracePt t="84213" x="6184900" y="6448425"/>
          <p14:tracePt t="84230" x="6172200" y="6448425"/>
          <p14:tracePt t="84246" x="6159500" y="6448425"/>
          <p14:tracePt t="84263" x="6146800" y="6448425"/>
          <p14:tracePt t="84280" x="6140450" y="64611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4714875" y="0"/>
            <a:ext cx="442912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CH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Oleaceae</a:t>
            </a:r>
          </a:p>
          <a:p>
            <a:pPr algn="ctr"/>
            <a:endParaRPr lang="fr-FR" altLang="fr-FR" sz="24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Arbres ou arbustes assez représentés dans le paysage marocain parfois lianes à f. simples ou composées, alternes (</a:t>
            </a:r>
            <a:r>
              <a:rPr lang="fr-CH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Jasminum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ou opposées persistantes. Les fl. sont actinomorphes, hermaphrodites, cycliques, pentamères ou tétramères. Exp. de F. F.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(4S) + [(4P) + 2E] + (2C) ov. supère ;  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 (5S) +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(5P) + 2E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(2C) ov. supère.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fruit est variable : drupe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Olea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Phillyrea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baie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Jasminum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lyasmine » ;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Ligustrum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ou samare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Faxinus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5603" name="Picture 2" descr="http://www.photomazza.com/IMG/520x539xjpg_I_fiori_con_4_lobi_di_1-3_mm_sono_bisessuali_o_maschili_impollinati_dal_vento_c_Giuseppe_Mazza.jpg.pagespeed.ic.muyIhNJJu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457200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1820"/>
    </mc:Choice>
    <mc:Fallback>
      <p:transition spd="slow" advTm="10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603" x="6165850" y="6442075"/>
          <p14:tracePt t="3610" x="6200775" y="6400800"/>
          <p14:tracePt t="3618" x="6242050" y="6346825"/>
          <p14:tracePt t="3630" x="6289675" y="6273800"/>
          <p14:tracePt t="3646" x="6502400" y="5857875"/>
          <p14:tracePt t="3664" x="6623050" y="5578475"/>
          <p14:tracePt t="3697" x="6829425" y="4991100"/>
          <p14:tracePt t="3731" x="6851650" y="4530725"/>
          <p14:tracePt t="3747" x="6784975" y="4340225"/>
          <p14:tracePt t="3764" x="6721475" y="4206875"/>
          <p14:tracePt t="3779" x="6638925" y="4038600"/>
          <p14:tracePt t="3796" x="6550025" y="3844925"/>
          <p14:tracePt t="3813" x="6502400" y="3775075"/>
          <p14:tracePt t="3834" x="6426200" y="3673475"/>
          <p14:tracePt t="4209" x="6426200" y="3616325"/>
          <p14:tracePt t="4217" x="6426200" y="3546475"/>
          <p14:tracePt t="4229" x="6426200" y="3387725"/>
          <p14:tracePt t="4246" x="6416675" y="3203575"/>
          <p14:tracePt t="4263" x="6400800" y="3051175"/>
          <p14:tracePt t="4296" x="6356350" y="2679700"/>
          <p14:tracePt t="4329" x="6315075" y="2428875"/>
          <p14:tracePt t="4347" x="6299200" y="2333625"/>
          <p14:tracePt t="4363" x="6292850" y="2238375"/>
          <p14:tracePt t="4380" x="6261100" y="2124075"/>
          <p14:tracePt t="4397" x="6245225" y="2038350"/>
          <p14:tracePt t="4413" x="6229350" y="1955800"/>
          <p14:tracePt t="4429" x="6210300" y="1863725"/>
          <p14:tracePt t="4446" x="6188075" y="1800225"/>
          <p14:tracePt t="4463" x="6175375" y="1752600"/>
          <p14:tracePt t="4479" x="6156325" y="1682750"/>
          <p14:tracePt t="4496" x="6143625" y="1628775"/>
          <p14:tracePt t="4513" x="6121400" y="1584325"/>
          <p14:tracePt t="4530" x="6083300" y="1517650"/>
          <p14:tracePt t="4546" x="6048375" y="1470025"/>
          <p14:tracePt t="4562" x="6029325" y="1431925"/>
          <p14:tracePt t="4579" x="5991225" y="1393825"/>
          <p14:tracePt t="4596" x="5981700" y="1365250"/>
          <p14:tracePt t="4613" x="5969000" y="1339850"/>
          <p14:tracePt t="4630" x="5953125" y="1304925"/>
          <p14:tracePt t="4647" x="5940425" y="1295400"/>
          <p14:tracePt t="4664" x="5927725" y="1285875"/>
          <p14:tracePt t="4680" x="5911850" y="1279525"/>
          <p14:tracePt t="4696" x="5905500" y="1279525"/>
          <p14:tracePt t="5079" x="5915025" y="1282700"/>
          <p14:tracePt t="5086" x="5924550" y="1289050"/>
          <p14:tracePt t="5096" x="5937250" y="1289050"/>
          <p14:tracePt t="5113" x="5972175" y="1289050"/>
          <p14:tracePt t="5129" x="6035675" y="1285875"/>
          <p14:tracePt t="5146" x="6080125" y="1285875"/>
          <p14:tracePt t="5180" x="6229350" y="1279525"/>
          <p14:tracePt t="5212" x="6315075" y="1279525"/>
          <p14:tracePt t="5229" x="6362700" y="1279525"/>
          <p14:tracePt t="5246" x="6400800" y="1279525"/>
          <p14:tracePt t="5264" x="6489700" y="1263650"/>
          <p14:tracePt t="5280" x="6546850" y="1263650"/>
          <p14:tracePt t="5296" x="6591300" y="1263650"/>
          <p14:tracePt t="5314" x="6654800" y="1263650"/>
          <p14:tracePt t="5329" x="6683375" y="1263650"/>
          <p14:tracePt t="5346" x="6705600" y="1263650"/>
          <p14:tracePt t="5363" x="6746875" y="1263650"/>
          <p14:tracePt t="5380" x="6781800" y="1263650"/>
          <p14:tracePt t="5396" x="6826250" y="1263650"/>
          <p14:tracePt t="5414" x="6905625" y="1266825"/>
          <p14:tracePt t="5429" x="6950075" y="1276350"/>
          <p14:tracePt t="5446" x="7013575" y="1289050"/>
          <p14:tracePt t="5463" x="7099300" y="1295400"/>
          <p14:tracePt t="5479" x="7143750" y="1308100"/>
          <p14:tracePt t="5496" x="7188200" y="1308100"/>
          <p14:tracePt t="5513" x="7223125" y="1308100"/>
          <p14:tracePt t="5529" x="7264400" y="1308100"/>
          <p14:tracePt t="5546" x="7296150" y="1314450"/>
          <p14:tracePt t="5563" x="7359650" y="1320800"/>
          <p14:tracePt t="5579" x="7410450" y="1327150"/>
          <p14:tracePt t="5596" x="7470775" y="1327150"/>
          <p14:tracePt t="5613" x="7556500" y="1327150"/>
          <p14:tracePt t="5629" x="7616825" y="1327150"/>
          <p14:tracePt t="5646" x="7667625" y="1327150"/>
          <p14:tracePt t="5663" x="7753350" y="1327150"/>
          <p14:tracePt t="5679" x="7813675" y="1323975"/>
          <p14:tracePt t="5696" x="7883525" y="1317625"/>
          <p14:tracePt t="5713" x="7978775" y="1317625"/>
          <p14:tracePt t="5729" x="8013700" y="1317625"/>
          <p14:tracePt t="5746" x="8067675" y="1317625"/>
          <p14:tracePt t="5763" x="8143875" y="1317625"/>
          <p14:tracePt t="5779" x="8204200" y="1317625"/>
          <p14:tracePt t="5797" x="8258175" y="1317625"/>
          <p14:tracePt t="5813" x="8318500" y="1317625"/>
          <p14:tracePt t="5829" x="8362950" y="1317625"/>
          <p14:tracePt t="5846" x="8407400" y="1317625"/>
          <p14:tracePt t="5863" x="8486775" y="1327150"/>
          <p14:tracePt t="5879" x="8524875" y="1339850"/>
          <p14:tracePt t="5897" x="8553450" y="1339850"/>
          <p14:tracePt t="5913" x="8569325" y="1339850"/>
          <p14:tracePt t="5929" x="8572500" y="1339850"/>
          <p14:tracePt t="5946" x="8578850" y="1339850"/>
          <p14:tracePt t="5963" x="8578850" y="1349375"/>
          <p14:tracePt t="5979" x="8578850" y="1358900"/>
          <p14:tracePt t="5996" x="8582025" y="1368425"/>
          <p14:tracePt t="6014" x="8588375" y="1390650"/>
          <p14:tracePt t="6030" x="8588375" y="1393825"/>
          <p14:tracePt t="6127" x="8597900" y="1400175"/>
          <p14:tracePt t="6134" x="8604250" y="1403350"/>
          <p14:tracePt t="6147" x="8607425" y="1403350"/>
          <p14:tracePt t="6163" x="8607425" y="1409700"/>
          <p14:tracePt t="6392" x="8572500" y="1416050"/>
          <p14:tracePt t="6400" x="8512175" y="1431925"/>
          <p14:tracePt t="6413" x="8340725" y="1441450"/>
          <p14:tracePt t="6429" x="8178800" y="1450975"/>
          <p14:tracePt t="6447" x="7937500" y="1476375"/>
          <p14:tracePt t="6463" x="7766050" y="1476375"/>
          <p14:tracePt t="6479" x="7626350" y="1476375"/>
          <p14:tracePt t="6497" x="7432675" y="1476375"/>
          <p14:tracePt t="6513" x="7318375" y="1476375"/>
          <p14:tracePt t="6529" x="7213600" y="1476375"/>
          <p14:tracePt t="6547" x="7048500" y="1492250"/>
          <p14:tracePt t="6563" x="6921500" y="1501775"/>
          <p14:tracePt t="6579" x="6823075" y="1527175"/>
          <p14:tracePt t="6596" x="6711950" y="1549400"/>
          <p14:tracePt t="6613" x="6651625" y="1555750"/>
          <p14:tracePt t="6630" x="6591300" y="1555750"/>
          <p14:tracePt t="6646" x="6505575" y="1562100"/>
          <p14:tracePt t="6662" x="6451600" y="1562100"/>
          <p14:tracePt t="6679" x="6407150" y="1562100"/>
          <p14:tracePt t="6697" x="6315075" y="1562100"/>
          <p14:tracePt t="6712" x="6245225" y="1562100"/>
          <p14:tracePt t="6729" x="6184900" y="1562100"/>
          <p14:tracePt t="6747" x="6108700" y="1562100"/>
          <p14:tracePt t="6762" x="6070600" y="1562100"/>
          <p14:tracePt t="6779" x="6026150" y="1568450"/>
          <p14:tracePt t="6796" x="5940425" y="1568450"/>
          <p14:tracePt t="6813" x="5880100" y="1568450"/>
          <p14:tracePt t="6829" x="5829300" y="1568450"/>
          <p14:tracePt t="6846" x="5765800" y="1568450"/>
          <p14:tracePt t="6862" x="5737225" y="1568450"/>
          <p14:tracePt t="6879" x="5715000" y="1568450"/>
          <p14:tracePt t="6896" x="5673725" y="1568450"/>
          <p14:tracePt t="6913" x="5645150" y="1568450"/>
          <p14:tracePt t="6929" x="5600700" y="1568450"/>
          <p14:tracePt t="6946" x="5540375" y="1568450"/>
          <p14:tracePt t="6963" x="5511800" y="1568450"/>
          <p14:tracePt t="6979" x="5495925" y="1568450"/>
          <p14:tracePt t="6997" x="5480050" y="1568450"/>
          <p14:tracePt t="7013" x="5470525" y="1568450"/>
          <p14:tracePt t="7030" x="5454650" y="1568450"/>
          <p14:tracePt t="7095" x="5464175" y="1568450"/>
          <p14:tracePt t="7103" x="5467350" y="1568450"/>
          <p14:tracePt t="7113" x="5473700" y="1568450"/>
          <p14:tracePt t="7129" x="5483225" y="1562100"/>
          <p14:tracePt t="7146" x="5502275" y="1546225"/>
          <p14:tracePt t="7163" x="5518150" y="1546225"/>
          <p14:tracePt t="7179" x="5527675" y="1536700"/>
          <p14:tracePt t="7196" x="5543550" y="1536700"/>
          <p14:tracePt t="7213" x="5556250" y="1536700"/>
          <p14:tracePt t="7229" x="5568950" y="1520825"/>
          <p14:tracePt t="7246" x="5588000" y="1511300"/>
          <p14:tracePt t="7263" x="5619750" y="1498600"/>
          <p14:tracePt t="7279" x="5648325" y="1485900"/>
          <p14:tracePt t="7295" x="5708650" y="1460500"/>
          <p14:tracePt t="7313" x="5737225" y="1460500"/>
          <p14:tracePt t="7329" x="5759450" y="1457325"/>
          <p14:tracePt t="7346" x="5791200" y="1457325"/>
          <p14:tracePt t="7363" x="5816600" y="1444625"/>
          <p14:tracePt t="7379" x="5838825" y="1431925"/>
          <p14:tracePt t="7396" x="5895975" y="1406525"/>
          <p14:tracePt t="7413" x="5956300" y="1400175"/>
          <p14:tracePt t="7429" x="6038850" y="1393825"/>
          <p14:tracePt t="7446" x="6146800" y="1393825"/>
          <p14:tracePt t="7463" x="6175375" y="1393825"/>
          <p14:tracePt t="7480" x="6197600" y="1393825"/>
          <p14:tracePt t="7496" x="6213475" y="1393825"/>
          <p14:tracePt t="7513" x="6223000" y="1393825"/>
          <p14:tracePt t="7529" x="6251575" y="1393825"/>
          <p14:tracePt t="7546" x="6299200" y="1393825"/>
          <p14:tracePt t="7563" x="6359525" y="1393825"/>
          <p14:tracePt t="7579" x="6410325" y="1393825"/>
          <p14:tracePt t="7596" x="6467475" y="1403350"/>
          <p14:tracePt t="7613" x="6483350" y="1403350"/>
          <p14:tracePt t="7629" x="6499225" y="1403350"/>
          <p14:tracePt t="7646" x="6511925" y="1412875"/>
          <p14:tracePt t="7663" x="6521450" y="1422400"/>
          <p14:tracePt t="7679" x="6534150" y="1428750"/>
          <p14:tracePt t="7696" x="6572250" y="1444625"/>
          <p14:tracePt t="7713" x="6597650" y="1457325"/>
          <p14:tracePt t="7729" x="6619875" y="1473200"/>
          <p14:tracePt t="7746" x="6635750" y="1489075"/>
          <p14:tracePt t="7763" x="6645275" y="1489075"/>
          <p14:tracePt t="7780" x="6664325" y="1489075"/>
          <p14:tracePt t="7813" x="6670675" y="1489075"/>
          <p14:tracePt t="7830" x="6683375" y="1498600"/>
          <p14:tracePt t="7846" x="6711950" y="1504950"/>
          <p14:tracePt t="7863" x="6737350" y="1511300"/>
          <p14:tracePt t="7880" x="6750050" y="1520825"/>
          <p14:tracePt t="7896" x="6765925" y="1520825"/>
          <p14:tracePt t="7913" x="6772275" y="1520825"/>
          <p14:tracePt t="7966" x="6775450" y="1520825"/>
          <p14:tracePt t="7980" x="6781800" y="1520825"/>
          <p14:tracePt t="7987" x="6784975" y="1520825"/>
          <p14:tracePt t="7996" x="6791325" y="1520825"/>
          <p14:tracePt t="8013" x="6800850" y="1520825"/>
          <p14:tracePt t="8029" x="6826250" y="1520825"/>
          <p14:tracePt t="8045" x="6835775" y="1520825"/>
          <p14:tracePt t="8062" x="6845300" y="1520825"/>
          <p14:tracePt t="8079" x="6854825" y="1520825"/>
          <p14:tracePt t="8096" x="6867525" y="1520825"/>
          <p14:tracePt t="8113" x="6877050" y="1520825"/>
          <p14:tracePt t="8129" x="6924675" y="1520825"/>
          <p14:tracePt t="8146" x="6959600" y="1520825"/>
          <p14:tracePt t="8163" x="7019925" y="1520825"/>
          <p14:tracePt t="8179" x="7089775" y="1520825"/>
          <p14:tracePt t="8196" x="7143750" y="1520825"/>
          <p14:tracePt t="8213" x="7194550" y="1520825"/>
          <p14:tracePt t="8229" x="7283450" y="1511300"/>
          <p14:tracePt t="8246" x="7343775" y="1511300"/>
          <p14:tracePt t="8262" x="7413625" y="1511300"/>
          <p14:tracePt t="8279" x="7499350" y="1511300"/>
          <p14:tracePt t="8296" x="7569200" y="1520825"/>
          <p14:tracePt t="8312" x="7654925" y="1536700"/>
          <p14:tracePt t="8329" x="7778750" y="1558925"/>
          <p14:tracePt t="8346" x="7839075" y="1568450"/>
          <p14:tracePt t="8362" x="7899400" y="1574800"/>
          <p14:tracePt t="8379" x="7988300" y="1581150"/>
          <p14:tracePt t="8396" x="8045450" y="1581150"/>
          <p14:tracePt t="8413" x="8108950" y="1597025"/>
          <p14:tracePt t="8429" x="8178800" y="1603375"/>
          <p14:tracePt t="8446" x="8223250" y="1609725"/>
          <p14:tracePt t="8463" x="8261350" y="1609725"/>
          <p14:tracePt t="8479" x="8321675" y="1616075"/>
          <p14:tracePt t="8496" x="8366125" y="1622425"/>
          <p14:tracePt t="8513" x="8420100" y="1622425"/>
          <p14:tracePt t="8529" x="8480425" y="1622425"/>
          <p14:tracePt t="8546" x="8518525" y="1628775"/>
          <p14:tracePt t="8563" x="8556625" y="1635125"/>
          <p14:tracePt t="8579" x="8620125" y="1647825"/>
          <p14:tracePt t="8595" x="8648700" y="1666875"/>
          <p14:tracePt t="8613" x="8680450" y="1676400"/>
          <p14:tracePt t="8629" x="8728075" y="1695450"/>
          <p14:tracePt t="8646" x="8753475" y="1708150"/>
          <p14:tracePt t="8663" x="8769350" y="1724025"/>
          <p14:tracePt t="8679" x="8791575" y="1736725"/>
          <p14:tracePt t="8696" x="8801100" y="1746250"/>
          <p14:tracePt t="8712" x="8810625" y="1755775"/>
          <p14:tracePt t="8729" x="8826500" y="1774825"/>
          <p14:tracePt t="8746" x="8826500" y="1784350"/>
          <p14:tracePt t="8763" x="8826500" y="1793875"/>
          <p14:tracePt t="8779" x="8826500" y="1809750"/>
          <p14:tracePt t="8796" x="8826500" y="1825625"/>
          <p14:tracePt t="8812" x="8826500" y="1835150"/>
          <p14:tracePt t="8829" x="8820150" y="1851025"/>
          <p14:tracePt t="8846" x="8810625" y="1860550"/>
          <p14:tracePt t="8864" x="8759825" y="1879600"/>
          <p14:tracePt t="8879" x="8724900" y="1879600"/>
          <p14:tracePt t="8896" x="8680450" y="1885950"/>
          <p14:tracePt t="8913" x="8610600" y="1889125"/>
          <p14:tracePt t="8929" x="8528050" y="1905000"/>
          <p14:tracePt t="8946" x="8445500" y="1911350"/>
          <p14:tracePt t="8963" x="8293100" y="1911350"/>
          <p14:tracePt t="8979" x="8143875" y="1920875"/>
          <p14:tracePt t="8996" x="8004175" y="1930400"/>
          <p14:tracePt t="9013" x="7861300" y="1946275"/>
          <p14:tracePt t="9029" x="7788275" y="1946275"/>
          <p14:tracePt t="9046" x="7708900" y="1952625"/>
          <p14:tracePt t="9063" x="7581900" y="1952625"/>
          <p14:tracePt t="9079" x="7499350" y="1952625"/>
          <p14:tracePt t="9096" x="7394575" y="1952625"/>
          <p14:tracePt t="9113" x="7165975" y="1952625"/>
          <p14:tracePt t="9129" x="7051675" y="1952625"/>
          <p14:tracePt t="9146" x="6978650" y="1952625"/>
          <p14:tracePt t="9163" x="6889750" y="1974850"/>
          <p14:tracePt t="9179" x="6845300" y="1987550"/>
          <p14:tracePt t="9196" x="6784975" y="2000250"/>
          <p14:tracePt t="9213" x="6683375" y="2022475"/>
          <p14:tracePt t="9229" x="6623050" y="2028825"/>
          <p14:tracePt t="9245" x="6569075" y="2035175"/>
          <p14:tracePt t="9262" x="6473825" y="2041525"/>
          <p14:tracePt t="9279" x="6423025" y="2047875"/>
          <p14:tracePt t="9296" x="6400800" y="2047875"/>
          <p14:tracePt t="9313" x="6378575" y="2047875"/>
          <p14:tracePt t="9329" x="6362700" y="2047875"/>
          <p14:tracePt t="9346" x="6353175" y="2047875"/>
          <p14:tracePt t="9362" x="6334125" y="2047875"/>
          <p14:tracePt t="9379" x="6305550" y="2047875"/>
          <p14:tracePt t="9396" x="6289675" y="2047875"/>
          <p14:tracePt t="9412" x="6254750" y="2047875"/>
          <p14:tracePt t="9429" x="6238875" y="2047875"/>
          <p14:tracePt t="9446" x="6226175" y="2047875"/>
          <p14:tracePt t="9462" x="6184900" y="2047875"/>
          <p14:tracePt t="9479" x="6146800" y="2044700"/>
          <p14:tracePt t="9496" x="6108700" y="2032000"/>
          <p14:tracePt t="9512" x="6051550" y="2006600"/>
          <p14:tracePt t="9529" x="6022975" y="1997075"/>
          <p14:tracePt t="9546" x="5997575" y="1984375"/>
          <p14:tracePt t="9563" x="5956300" y="1971675"/>
          <p14:tracePt t="9579" x="5934075" y="1958975"/>
          <p14:tracePt t="9596" x="5902325" y="1943100"/>
          <p14:tracePt t="9612" x="5867400" y="1924050"/>
          <p14:tracePt t="9629" x="5835650" y="1911350"/>
          <p14:tracePt t="9646" x="5813425" y="1898650"/>
          <p14:tracePt t="9662" x="5778500" y="1889125"/>
          <p14:tracePt t="9679" x="5768975" y="1882775"/>
          <p14:tracePt t="9696" x="5759450" y="1882775"/>
          <p14:tracePt t="9712" x="5743575" y="1882775"/>
          <p14:tracePt t="9729" x="5740400" y="1882775"/>
          <p14:tracePt t="9746" x="5724525" y="1882775"/>
          <p14:tracePt t="9762" x="5715000" y="1882775"/>
          <p14:tracePt t="9779" x="5711825" y="1882775"/>
          <p14:tracePt t="10490" x="5724525" y="1898650"/>
          <p14:tracePt t="10498" x="5753100" y="1920875"/>
          <p14:tracePt t="10512" x="5835650" y="1978025"/>
          <p14:tracePt t="10529" x="5959475" y="2038350"/>
          <p14:tracePt t="10547" x="6184900" y="2101850"/>
          <p14:tracePt t="10563" x="6302375" y="2136775"/>
          <p14:tracePt t="10580" x="6400800" y="2152650"/>
          <p14:tracePt t="10612" x="6648450" y="2155825"/>
          <p14:tracePt t="10646" x="6861175" y="2092325"/>
          <p14:tracePt t="10662" x="6969125" y="2057400"/>
          <p14:tracePt t="10679" x="7054850" y="2035175"/>
          <p14:tracePt t="10695" x="7159625" y="2006600"/>
          <p14:tracePt t="10712" x="7213600" y="1984375"/>
          <p14:tracePt t="10729" x="7280275" y="1946275"/>
          <p14:tracePt t="10746" x="7366000" y="1911350"/>
          <p14:tracePt t="10762" x="7413625" y="1889125"/>
          <p14:tracePt t="10779" x="7467600" y="1863725"/>
          <p14:tracePt t="10795" x="7527925" y="1822450"/>
          <p14:tracePt t="10812" x="7556500" y="1812925"/>
          <p14:tracePt t="10828" x="7588250" y="1800225"/>
          <p14:tracePt t="10846" x="7616825" y="1778000"/>
          <p14:tracePt t="10862" x="7626350" y="1768475"/>
          <p14:tracePt t="10879" x="7642225" y="1758950"/>
          <p14:tracePt t="10896" x="7654925" y="1752600"/>
          <p14:tracePt t="10912" x="7664450" y="1752600"/>
          <p14:tracePt t="10929" x="7670800" y="1752600"/>
          <p14:tracePt t="10946" x="7689850" y="1752600"/>
          <p14:tracePt t="10962" x="7699375" y="1752600"/>
          <p14:tracePt t="10979" x="7715250" y="1755775"/>
          <p14:tracePt t="10996" x="7756525" y="1768475"/>
          <p14:tracePt t="11012" x="7781925" y="1778000"/>
          <p14:tracePt t="11029" x="7804150" y="1797050"/>
          <p14:tracePt t="11045" x="7826375" y="1812925"/>
          <p14:tracePt t="11062" x="7848600" y="1822450"/>
          <p14:tracePt t="11079" x="7883525" y="1835150"/>
          <p14:tracePt t="11096" x="7956550" y="1860550"/>
          <p14:tracePt t="11112" x="8020050" y="1870075"/>
          <p14:tracePt t="11129" x="8070850" y="1870075"/>
          <p14:tracePt t="11147" x="8131175" y="1870075"/>
          <p14:tracePt t="11163" x="8162925" y="1870075"/>
          <p14:tracePt t="11179" x="8191500" y="1870075"/>
          <p14:tracePt t="11196" x="8226425" y="1860550"/>
          <p14:tracePt t="11212" x="8248650" y="1841500"/>
          <p14:tracePt t="11228" x="8261350" y="1831975"/>
          <p14:tracePt t="11246" x="8274050" y="1822450"/>
          <p14:tracePt t="11262" x="8283575" y="1819275"/>
          <p14:tracePt t="11278" x="8299450" y="1812925"/>
          <p14:tracePt t="11296" x="8305800" y="1793875"/>
          <p14:tracePt t="11312" x="8305800" y="1784350"/>
          <p14:tracePt t="11328" x="8305800" y="1774825"/>
          <p14:tracePt t="11346" x="8305800" y="1758950"/>
          <p14:tracePt t="11363" x="8305800" y="1752600"/>
          <p14:tracePt t="11394" x="8302625" y="1752600"/>
          <p14:tracePt t="11402" x="8296275" y="1752600"/>
          <p14:tracePt t="11894" x="8324850" y="1762125"/>
          <p14:tracePt t="11900" x="8397875" y="1781175"/>
          <p14:tracePt t="11912" x="8458200" y="1797050"/>
          <p14:tracePt t="11929" x="8604250" y="1828800"/>
          <p14:tracePt t="11945" x="8677275" y="1844675"/>
          <p14:tracePt t="11979" x="8832850" y="1844675"/>
          <p14:tracePt t="12012" x="8943975" y="1844675"/>
          <p14:tracePt t="12028" x="9039225" y="1844675"/>
          <p14:tracePt t="12045" x="9090025" y="1844675"/>
          <p14:tracePt t="12062" x="9124950" y="1844675"/>
          <p14:tracePt t="12478" x="9121775" y="1876425"/>
          <p14:tracePt t="12485" x="9086850" y="1876425"/>
          <p14:tracePt t="12495" x="9045575" y="1892300"/>
          <p14:tracePt t="12512" x="8982075" y="1905000"/>
          <p14:tracePt t="12529" x="8851900" y="1920875"/>
          <p14:tracePt t="12545" x="8734425" y="1920875"/>
          <p14:tracePt t="12563" x="8550275" y="1939925"/>
          <p14:tracePt t="12595" x="8280400" y="1984375"/>
          <p14:tracePt t="12629" x="7953375" y="2009775"/>
          <p14:tracePt t="12646" x="7835900" y="2016125"/>
          <p14:tracePt t="12663" x="7673975" y="2025650"/>
          <p14:tracePt t="12679" x="7578725" y="2035175"/>
          <p14:tracePt t="12696" x="7442200" y="2041525"/>
          <p14:tracePt t="12713" x="7264400" y="2060575"/>
          <p14:tracePt t="12729" x="7159625" y="2076450"/>
          <p14:tracePt t="12746" x="7029450" y="2085975"/>
          <p14:tracePt t="12763" x="6886575" y="2108200"/>
          <p14:tracePt t="12778" x="6791325" y="2124075"/>
          <p14:tracePt t="12795" x="6702425" y="2149475"/>
          <p14:tracePt t="12813" x="6537325" y="2174875"/>
          <p14:tracePt t="12828" x="6442075" y="2190750"/>
          <p14:tracePt t="12846" x="6356350" y="2203450"/>
          <p14:tracePt t="12862" x="6219825" y="2238375"/>
          <p14:tracePt t="12878" x="6137275" y="2251075"/>
          <p14:tracePt t="12895" x="6061075" y="2266950"/>
          <p14:tracePt t="12913" x="5978525" y="2301875"/>
          <p14:tracePt t="12929" x="5934075" y="2314575"/>
          <p14:tracePt t="12946" x="5895975" y="2327275"/>
          <p14:tracePt t="12963" x="5851525" y="2343150"/>
          <p14:tracePt t="12978" x="5829300" y="2362200"/>
          <p14:tracePt t="12996" x="5797550" y="2374900"/>
          <p14:tracePt t="13013" x="5784850" y="2384425"/>
          <p14:tracePt t="13029" x="5775325" y="2384425"/>
          <p14:tracePt t="13046" x="5759450" y="2384425"/>
          <p14:tracePt t="13063" x="5743575" y="2384425"/>
          <p14:tracePt t="13095" x="5740400" y="2384425"/>
          <p14:tracePt t="13177" x="5746750" y="2384425"/>
          <p14:tracePt t="13184" x="5765800" y="2384425"/>
          <p14:tracePt t="13195" x="5800725" y="2381250"/>
          <p14:tracePt t="13212" x="5975350" y="2371725"/>
          <p14:tracePt t="13228" x="6076950" y="2371725"/>
          <p14:tracePt t="13245" x="6181725" y="2371725"/>
          <p14:tracePt t="13262" x="6276975" y="2371725"/>
          <p14:tracePt t="13279" x="6369050" y="2371725"/>
          <p14:tracePt t="13295" x="6518275" y="2371725"/>
          <p14:tracePt t="13312" x="6781800" y="2371725"/>
          <p14:tracePt t="13328" x="6988175" y="2387600"/>
          <p14:tracePt t="13345" x="7159625" y="2406650"/>
          <p14:tracePt t="13362" x="7394575" y="2460625"/>
          <p14:tracePt t="13378" x="7512050" y="2476500"/>
          <p14:tracePt t="13395" x="7575550" y="2492375"/>
          <p14:tracePt t="13412" x="7632700" y="2517775"/>
          <p14:tracePt t="13428" x="7654925" y="2517775"/>
          <p14:tracePt t="13445" x="7693025" y="2517775"/>
          <p14:tracePt t="13462" x="7727950" y="2501900"/>
          <p14:tracePt t="13478" x="7756525" y="2489200"/>
          <p14:tracePt t="13495" x="7781925" y="2476500"/>
          <p14:tracePt t="13512" x="7807325" y="2460625"/>
          <p14:tracePt t="13528" x="7820025" y="2444750"/>
          <p14:tracePt t="13545" x="7829550" y="2435225"/>
          <p14:tracePt t="13562" x="7842250" y="2422525"/>
          <p14:tracePt t="13579" x="7864475" y="2406650"/>
          <p14:tracePt t="13595" x="7883525" y="2381250"/>
          <p14:tracePt t="13613" x="7905750" y="2352675"/>
          <p14:tracePt t="13629" x="7921625" y="2330450"/>
          <p14:tracePt t="13646" x="7931150" y="2320925"/>
          <p14:tracePt t="13662" x="7943850" y="2308225"/>
          <p14:tracePt t="13679" x="7950200" y="2298700"/>
          <p14:tracePt t="13696" x="7950200" y="2276475"/>
          <p14:tracePt t="13712" x="7950200" y="2273300"/>
          <p14:tracePt t="14974" x="7981950" y="2282825"/>
          <p14:tracePt t="14980" x="8042275" y="2298700"/>
          <p14:tracePt t="14996" x="8140700" y="2324100"/>
          <p14:tracePt t="15012" x="8216900" y="2346325"/>
          <p14:tracePt t="15028" x="8267700" y="2352675"/>
          <p14:tracePt t="15049" x="8331200" y="2352675"/>
          <p14:tracePt t="15062" x="8369300" y="2336800"/>
          <p14:tracePt t="15095" x="8470900" y="2305050"/>
          <p14:tracePt t="15130" x="8528050" y="2289175"/>
          <p14:tracePt t="15146" x="8537575" y="2289175"/>
          <p14:tracePt t="15162" x="8547100" y="2289175"/>
          <p14:tracePt t="15178" x="8562975" y="2289175"/>
          <p14:tracePt t="15195" x="8572500" y="2289175"/>
          <p14:tracePt t="15301" x="8578850" y="2289175"/>
          <p14:tracePt t="15307" x="8578850" y="2282825"/>
          <p14:tracePt t="16257" x="8569325" y="2282825"/>
          <p14:tracePt t="16599" x="8499475" y="2282825"/>
          <p14:tracePt t="16605" x="8407400" y="2289175"/>
          <p14:tracePt t="16613" x="8324850" y="2298700"/>
          <p14:tracePt t="16628" x="8108950" y="2317750"/>
          <p14:tracePt t="16645" x="7880350" y="2336800"/>
          <p14:tracePt t="16662" x="7423150" y="2413000"/>
          <p14:tracePt t="16679" x="7204075" y="2451100"/>
          <p14:tracePt t="16712" x="6746875" y="2552700"/>
          <p14:tracePt t="16746" x="6505575" y="2628900"/>
          <p14:tracePt t="16764" x="6369050" y="2670175"/>
          <p14:tracePt t="16778" x="6305550" y="2682875"/>
          <p14:tracePt t="16795" x="6257925" y="2698750"/>
          <p14:tracePt t="16812" x="6197600" y="2711450"/>
          <p14:tracePt t="16828" x="6159500" y="2714625"/>
          <p14:tracePt t="16845" x="6127750" y="2720975"/>
          <p14:tracePt t="16862" x="6086475" y="2740025"/>
          <p14:tracePt t="16878" x="6057900" y="2746375"/>
          <p14:tracePt t="16895" x="6035675" y="2752725"/>
          <p14:tracePt t="16912" x="5994400" y="2752725"/>
          <p14:tracePt t="16928" x="5965825" y="2752725"/>
          <p14:tracePt t="16945" x="5927725" y="2752725"/>
          <p14:tracePt t="16962" x="5895975" y="2752725"/>
          <p14:tracePt t="16978" x="5857875" y="2752725"/>
          <p14:tracePt t="16995" x="5835650" y="2752725"/>
          <p14:tracePt t="17011" x="5794375" y="2749550"/>
          <p14:tracePt t="17028" x="5765800" y="2736850"/>
          <p14:tracePt t="17045" x="5740400" y="2720975"/>
          <p14:tracePt t="17062" x="5715000" y="2705100"/>
          <p14:tracePt t="17078" x="5689600" y="2692400"/>
          <p14:tracePt t="17095" x="5673725" y="2682875"/>
          <p14:tracePt t="17112" x="5657850" y="2654300"/>
          <p14:tracePt t="17128" x="5641975" y="2644775"/>
          <p14:tracePt t="17145" x="5632450" y="2635250"/>
          <p14:tracePt t="17162" x="5619750" y="2616200"/>
          <p14:tracePt t="17178" x="5610225" y="2609850"/>
          <p14:tracePt t="17195" x="5594350" y="2609850"/>
          <p14:tracePt t="17212" x="5588000" y="2609850"/>
          <p14:tracePt t="19030" x="5607050" y="2613025"/>
          <p14:tracePt t="19037" x="5635625" y="2613025"/>
          <p14:tracePt t="19045" x="5667375" y="2613025"/>
          <p14:tracePt t="19062" x="5772150" y="2613025"/>
          <p14:tracePt t="19078" x="5965825" y="2613025"/>
          <p14:tracePt t="19095" x="6283325" y="2613025"/>
          <p14:tracePt t="19128" x="6635750" y="2613025"/>
          <p14:tracePt t="19162" x="6870700" y="2613025"/>
          <p14:tracePt t="19178" x="6953250" y="2613025"/>
          <p14:tracePt t="19195" x="7007225" y="2613025"/>
          <p14:tracePt t="19211" x="7042150" y="2609850"/>
          <p14:tracePt t="19228" x="7073900" y="2609850"/>
          <p14:tracePt t="19245" x="7086600" y="2609850"/>
          <p14:tracePt t="19262" x="7096125" y="2609850"/>
          <p14:tracePt t="19308" x="7096125" y="2603500"/>
          <p14:tracePt t="19315" x="7096125" y="2600325"/>
          <p14:tracePt t="19329" x="7096125" y="2590800"/>
          <p14:tracePt t="19345" x="7096125" y="2581275"/>
          <p14:tracePt t="19362" x="7096125" y="2571750"/>
          <p14:tracePt t="19378" x="7096125" y="2555875"/>
          <p14:tracePt t="19395" x="7105650" y="2549525"/>
          <p14:tracePt t="19411" x="7127875" y="2540000"/>
          <p14:tracePt t="19428" x="7191375" y="2527300"/>
          <p14:tracePt t="19445" x="7254875" y="2520950"/>
          <p14:tracePt t="19461" x="7337425" y="2511425"/>
          <p14:tracePt t="19479" x="7512050" y="2517775"/>
          <p14:tracePt t="19495" x="7673975" y="2527300"/>
          <p14:tracePt t="19511" x="7791450" y="2543175"/>
          <p14:tracePt t="19528" x="7956550" y="2568575"/>
          <p14:tracePt t="19545" x="8099425" y="2593975"/>
          <p14:tracePt t="19561" x="8213725" y="2603500"/>
          <p14:tracePt t="19579" x="8420100" y="2603500"/>
          <p14:tracePt t="19594" x="8582025" y="2603500"/>
          <p14:tracePt t="19612" x="8696325" y="2603500"/>
          <p14:tracePt t="19628" x="8810625" y="2578100"/>
          <p14:tracePt t="19644" x="8870950" y="2578100"/>
          <p14:tracePt t="19661" x="8924925" y="2562225"/>
          <p14:tracePt t="19678" x="8988425" y="2543175"/>
          <p14:tracePt t="19695" x="9026525" y="2530475"/>
          <p14:tracePt t="19711" x="9070975" y="2530475"/>
          <p14:tracePt t="20285" x="9099550" y="2559050"/>
          <p14:tracePt t="20292" x="9007475" y="2578100"/>
          <p14:tracePt t="20298" x="8902700" y="2606675"/>
          <p14:tracePt t="20312" x="8683625" y="2644775"/>
          <p14:tracePt t="20328" x="8448675" y="2682875"/>
          <p14:tracePt t="20345" x="8159750" y="2736850"/>
          <p14:tracePt t="20378" x="7499350" y="2924175"/>
          <p14:tracePt t="20412" x="7096125" y="3041650"/>
          <p14:tracePt t="20429" x="6988175" y="3086100"/>
          <p14:tracePt t="20445" x="6877050" y="3117850"/>
          <p14:tracePt t="20462" x="6727825" y="3178175"/>
          <p14:tracePt t="20478" x="6642100" y="3194050"/>
          <p14:tracePt t="20495" x="6578600" y="3206750"/>
          <p14:tracePt t="20512" x="6515100" y="3232150"/>
          <p14:tracePt t="20529" x="6477000" y="3238500"/>
          <p14:tracePt t="20545" x="6448425" y="3238500"/>
          <p14:tracePt t="20562" x="6384925" y="3238500"/>
          <p14:tracePt t="20578" x="6350000" y="3238500"/>
          <p14:tracePt t="20595" x="6305550" y="3238500"/>
          <p14:tracePt t="20612" x="6242050" y="3238500"/>
          <p14:tracePt t="20628" x="6197600" y="3238500"/>
          <p14:tracePt t="20645" x="6169025" y="3238500"/>
          <p14:tracePt t="20662" x="6127750" y="3235325"/>
          <p14:tracePt t="20678" x="6105525" y="3225800"/>
          <p14:tracePt t="20695" x="6073775" y="3219450"/>
          <p14:tracePt t="20712" x="6042025" y="3219450"/>
          <p14:tracePt t="20728" x="6013450" y="3219450"/>
          <p14:tracePt t="20745" x="6003925" y="3219450"/>
          <p14:tracePt t="20762" x="5988050" y="3219450"/>
          <p14:tracePt t="20777" x="5972175" y="3219450"/>
          <p14:tracePt t="20794" x="5962650" y="3219450"/>
          <p14:tracePt t="20811" x="5949950" y="3219450"/>
          <p14:tracePt t="20827" x="5940425" y="3219450"/>
          <p14:tracePt t="20845" x="5927725" y="3219450"/>
          <p14:tracePt t="23279" x="6022975" y="3219450"/>
          <p14:tracePt t="23285" x="6137275" y="3219450"/>
          <p14:tracePt t="23294" x="6251575" y="3219450"/>
          <p14:tracePt t="23311" x="6489700" y="3209925"/>
          <p14:tracePt t="23328" x="6765925" y="3181350"/>
          <p14:tracePt t="23344" x="6918325" y="3162300"/>
          <p14:tracePt t="23378" x="7296150" y="3054350"/>
          <p14:tracePt t="23411" x="7626350" y="2943225"/>
          <p14:tracePt t="23428" x="7816850" y="2901950"/>
          <p14:tracePt t="23445" x="7902575" y="2886075"/>
          <p14:tracePt t="23460" x="7966075" y="2870200"/>
          <p14:tracePt t="23478" x="8035925" y="2857500"/>
          <p14:tracePt t="23494" x="8067675" y="2857500"/>
          <p14:tracePt t="23511" x="8112125" y="2851150"/>
          <p14:tracePt t="23528" x="8175625" y="2825750"/>
          <p14:tracePt t="23544" x="8220075" y="2825750"/>
          <p14:tracePt t="23561" x="8270875" y="2819400"/>
          <p14:tracePt t="23563" x="8305800" y="2819400"/>
          <p14:tracePt t="23577" x="8366125" y="2813050"/>
          <p14:tracePt t="23595" x="8429625" y="2806700"/>
          <p14:tracePt t="23611" x="8489950" y="2797175"/>
          <p14:tracePt t="23628" x="8578850" y="2778125"/>
          <p14:tracePt t="23644" x="8655050" y="2762250"/>
          <p14:tracePt t="23661" x="8718550" y="2749550"/>
          <p14:tracePt t="23678" x="8772525" y="2743200"/>
          <p14:tracePt t="23694" x="8788400" y="2736850"/>
          <p14:tracePt t="23711" x="8797925" y="2736850"/>
          <p14:tracePt t="23728" x="8820150" y="2730500"/>
          <p14:tracePt t="23744" x="8829675" y="2730500"/>
          <p14:tracePt t="23761" x="8839200" y="2720975"/>
          <p14:tracePt t="23778" x="8855075" y="2720975"/>
          <p14:tracePt t="23795" x="8858250" y="2720975"/>
          <p14:tracePt t="23908" x="8851900" y="2720975"/>
          <p14:tracePt t="23914" x="8842375" y="2720975"/>
          <p14:tracePt t="23928" x="8740775" y="2720975"/>
          <p14:tracePt t="23944" x="8569325" y="2736850"/>
          <p14:tracePt t="23961" x="8337550" y="2765425"/>
          <p14:tracePt t="23978" x="8013700" y="2822575"/>
          <p14:tracePt t="23994" x="7794625" y="2860675"/>
          <p14:tracePt t="24011" x="7597775" y="2917825"/>
          <p14:tracePt t="24027" x="7235825" y="3038475"/>
          <p14:tracePt t="24046" x="7026275" y="3105150"/>
          <p14:tracePt t="24062" x="6711950" y="3200400"/>
          <p14:tracePt t="24078" x="6556375" y="3244850"/>
          <p14:tracePt t="24094" x="6423025" y="3298825"/>
          <p14:tracePt t="24111" x="6286500" y="3346450"/>
          <p14:tracePt t="24127" x="6210300" y="3378200"/>
          <p14:tracePt t="24145" x="6143625" y="3400425"/>
          <p14:tracePt t="24162" x="6080125" y="3419475"/>
          <p14:tracePt t="24177" x="6032500" y="3441700"/>
          <p14:tracePt t="24194" x="6003925" y="3454400"/>
          <p14:tracePt t="24211" x="5940425" y="3467100"/>
          <p14:tracePt t="24227" x="5908675" y="3467100"/>
          <p14:tracePt t="24245" x="5889625" y="3467100"/>
          <p14:tracePt t="24262" x="5848350" y="3467100"/>
          <p14:tracePt t="24279" x="5832475" y="3467100"/>
          <p14:tracePt t="24294" x="5822950" y="3467100"/>
          <p14:tracePt t="24312" x="5800725" y="3463925"/>
          <p14:tracePt t="24327" x="5791200" y="3454400"/>
          <p14:tracePt t="24345" x="5781675" y="3438525"/>
          <p14:tracePt t="24361" x="5762625" y="3422650"/>
          <p14:tracePt t="24377" x="5753100" y="3413125"/>
          <p14:tracePt t="24394" x="5743575" y="3409950"/>
          <p14:tracePt t="24411" x="5727700" y="3403600"/>
          <p14:tracePt t="24427" x="5711825" y="3403600"/>
          <p14:tracePt t="24444" x="5702300" y="3403600"/>
          <p14:tracePt t="24461" x="5686425" y="3403600"/>
          <p14:tracePt t="24477" x="5676900" y="3403600"/>
          <p14:tracePt t="24494" x="5664200" y="3397250"/>
          <p14:tracePt t="24511" x="5648325" y="3387725"/>
          <p14:tracePt t="24527" x="5641975" y="3384550"/>
          <p14:tracePt t="24544" x="5632450" y="3384550"/>
          <p14:tracePt t="24561" x="5622925" y="3378200"/>
          <p14:tracePt t="24675" x="5622925" y="3371850"/>
          <p14:tracePt t="24755" x="5622925" y="3368675"/>
          <p14:tracePt t="24797" x="5613400" y="3368675"/>
          <p14:tracePt t="25930" x="5711825" y="3400425"/>
          <p14:tracePt t="25937" x="5816600" y="3429000"/>
          <p14:tracePt t="25945" x="5921375" y="3467100"/>
          <p14:tracePt t="25961" x="6143625" y="3524250"/>
          <p14:tracePt t="25978" x="6308725" y="3568700"/>
          <p14:tracePt t="25994" x="6464300" y="3603625"/>
          <p14:tracePt t="26027" x="6654800" y="3590925"/>
          <p14:tracePt t="26061" x="6953250" y="3511550"/>
          <p14:tracePt t="26077" x="7092950" y="3486150"/>
          <p14:tracePt t="26094" x="7258050" y="3470275"/>
          <p14:tracePt t="26111" x="7318375" y="3470275"/>
          <p14:tracePt t="26127" x="7372350" y="3470275"/>
          <p14:tracePt t="26144" x="7435850" y="3444875"/>
          <p14:tracePt t="26160" x="7489825" y="3432175"/>
          <p14:tracePt t="26178" x="7527925" y="3409950"/>
          <p14:tracePt t="26194" x="7610475" y="3371850"/>
          <p14:tracePt t="26211" x="7661275" y="3355975"/>
          <p14:tracePt t="26228" x="7737475" y="3333750"/>
          <p14:tracePt t="26244" x="7848600" y="3321050"/>
          <p14:tracePt t="26261" x="7899400" y="3321050"/>
          <p14:tracePt t="26278" x="7937500" y="3321050"/>
          <p14:tracePt t="26294" x="7975600" y="3321050"/>
          <p14:tracePt t="26310" x="7985125" y="3308350"/>
          <p14:tracePt t="26328" x="7997825" y="3308350"/>
          <p14:tracePt t="26344" x="8023225" y="3305175"/>
          <p14:tracePt t="26360" x="8032750" y="3305175"/>
          <p14:tracePt t="26377" x="8048625" y="3305175"/>
          <p14:tracePt t="26395" x="8067675" y="3305175"/>
          <p14:tracePt t="26411" x="8077200" y="3305175"/>
          <p14:tracePt t="26427" x="8086725" y="3305175"/>
          <p14:tracePt t="26444" x="8096250" y="3305175"/>
          <p14:tracePt t="26462" x="8112125" y="3305175"/>
          <p14:tracePt t="26479" x="8115300" y="3305175"/>
          <p14:tracePt t="26543" x="8121650" y="3305175"/>
          <p14:tracePt t="27300" x="8077200" y="3308350"/>
          <p14:tracePt t="27307" x="8007350" y="3333750"/>
          <p14:tracePt t="27314" x="7956550" y="3352800"/>
          <p14:tracePt t="27327" x="7804150" y="3378200"/>
          <p14:tracePt t="27344" x="7607300" y="3416300"/>
          <p14:tracePt t="27361" x="7410450" y="3454400"/>
          <p14:tracePt t="27394" x="6873875" y="3549650"/>
          <p14:tracePt t="27428" x="6477000" y="3629025"/>
          <p14:tracePt t="27445" x="6324600" y="3667125"/>
          <p14:tracePt t="27461" x="6181725" y="3711575"/>
          <p14:tracePt t="27477" x="6032500" y="3768725"/>
          <p14:tracePt t="27495" x="5965825" y="3797300"/>
          <p14:tracePt t="27511" x="5908675" y="3813175"/>
          <p14:tracePt t="27527" x="5864225" y="3835400"/>
          <p14:tracePt t="27544" x="5845175" y="3835400"/>
          <p14:tracePt t="27561" x="5822950" y="3835400"/>
          <p14:tracePt t="27577" x="5775325" y="3835400"/>
          <p14:tracePt t="27594" x="5743575" y="3835400"/>
          <p14:tracePt t="27611" x="5715000" y="3835400"/>
          <p14:tracePt t="27628" x="5673725" y="3848100"/>
          <p14:tracePt t="27643" x="5651500" y="3848100"/>
          <p14:tracePt t="27661" x="5629275" y="3854450"/>
          <p14:tracePt t="27677" x="5613400" y="3854450"/>
          <p14:tracePt t="27693" x="5603875" y="3854450"/>
          <p14:tracePt t="27711" x="5591175" y="3854450"/>
          <p14:tracePt t="27727" x="5575300" y="3854450"/>
          <p14:tracePt t="27743" x="5565775" y="3854450"/>
          <p14:tracePt t="27761" x="5556250" y="3854450"/>
          <p14:tracePt t="27778" x="5537200" y="3854450"/>
          <p14:tracePt t="27794" x="5524500" y="3854450"/>
          <p14:tracePt t="27811" x="5521325" y="3854450"/>
          <p14:tracePt t="27876" x="5514975" y="3854450"/>
          <p14:tracePt t="28177" x="5568950" y="3860800"/>
          <p14:tracePt t="28189" x="5638800" y="3870325"/>
          <p14:tracePt t="28197" x="5746750" y="3911600"/>
          <p14:tracePt t="28212" x="5857875" y="3937000"/>
          <p14:tracePt t="28227" x="5975350" y="3956050"/>
          <p14:tracePt t="28244" x="6051550" y="3978275"/>
          <p14:tracePt t="28277" x="6194425" y="3978275"/>
          <p14:tracePt t="28311" x="6423025" y="3943350"/>
          <p14:tracePt t="28327" x="6483350" y="3943350"/>
          <p14:tracePt t="28343" x="6518275" y="3943350"/>
          <p14:tracePt t="28360" x="6559550" y="3943350"/>
          <p14:tracePt t="28377" x="6575425" y="3943350"/>
          <p14:tracePt t="28394" x="6604000" y="3943350"/>
          <p14:tracePt t="28411" x="6638925" y="3930650"/>
          <p14:tracePt t="28427" x="6683375" y="3924300"/>
          <p14:tracePt t="28443" x="6727825" y="3911600"/>
          <p14:tracePt t="28461" x="6781800" y="3911600"/>
          <p14:tracePt t="28477" x="6804025" y="3911600"/>
          <p14:tracePt t="28494" x="6835775" y="3898900"/>
          <p14:tracePt t="28511" x="6858000" y="3886200"/>
          <p14:tracePt t="28527" x="6880225" y="3876675"/>
          <p14:tracePt t="28545" x="6902450" y="3863975"/>
          <p14:tracePt t="28561" x="6937375" y="3841750"/>
          <p14:tracePt t="28577" x="6975475" y="3829050"/>
          <p14:tracePt t="28594" x="6997700" y="3822700"/>
          <p14:tracePt t="28611" x="7026275" y="3813175"/>
          <p14:tracePt t="28627" x="7035800" y="3806825"/>
          <p14:tracePt t="28644" x="7051675" y="3803650"/>
          <p14:tracePt t="28661" x="7086600" y="3784600"/>
          <p14:tracePt t="28677" x="7102475" y="3781425"/>
          <p14:tracePt t="28694" x="7115175" y="3768725"/>
          <p14:tracePt t="28710" x="7131050" y="3765550"/>
          <p14:tracePt t="28727" x="7140575" y="3765550"/>
          <p14:tracePt t="28744" x="7150100" y="3765550"/>
          <p14:tracePt t="28761" x="7156450" y="3765550"/>
          <p14:tracePt t="28777" x="7165975" y="3765550"/>
          <p14:tracePt t="28811" x="7165975" y="3759200"/>
          <p14:tracePt t="30087" x="7099300" y="3752850"/>
          <p14:tracePt t="30093" x="7007225" y="3752850"/>
          <p14:tracePt t="30101" x="6905625" y="3752850"/>
          <p14:tracePt t="30110" x="6791325" y="3752850"/>
          <p14:tracePt t="30128" x="6562725" y="3768725"/>
          <p14:tracePt t="30143" x="6216650" y="3825875"/>
          <p14:tracePt t="30161" x="6007100" y="3873500"/>
          <p14:tracePt t="30194" x="5572125" y="4022725"/>
          <p14:tracePt t="30228" x="5394325" y="4121150"/>
          <p14:tracePt t="30245" x="5340350" y="4137025"/>
          <p14:tracePt t="30260" x="5302250" y="4146550"/>
          <p14:tracePt t="30278" x="5238750" y="4168775"/>
          <p14:tracePt t="30294" x="5207000" y="4178300"/>
          <p14:tracePt t="30310" x="5184775" y="4184650"/>
          <p14:tracePt t="30327" x="5156200" y="4184650"/>
          <p14:tracePt t="30343" x="5133975" y="4191000"/>
          <p14:tracePt t="30360" x="5124450" y="4191000"/>
          <p14:tracePt t="30377" x="5108575" y="4191000"/>
          <p14:tracePt t="30394" x="5095875" y="4191000"/>
          <p14:tracePt t="30410" x="5086350" y="4191000"/>
          <p14:tracePt t="30427" x="5076825" y="4191000"/>
          <p14:tracePt t="30444" x="5054600" y="4191000"/>
          <p14:tracePt t="30461" x="5051425" y="4191000"/>
          <p14:tracePt t="30821" x="5003800" y="4165600"/>
          <p14:tracePt t="30829" x="4930775" y="4140200"/>
          <p14:tracePt t="30835" x="4857750" y="4092575"/>
          <p14:tracePt t="30843" x="4762500" y="4054475"/>
          <p14:tracePt t="30861" x="4581525" y="3959225"/>
          <p14:tracePt t="30878" x="4394200" y="3816350"/>
          <p14:tracePt t="30901" x="4248150" y="3705225"/>
          <p14:tracePt t="30927" x="4076700" y="3606800"/>
          <p14:tracePt t="30961" x="3997325" y="3549650"/>
          <p14:tracePt t="30977" x="3946525" y="3495675"/>
          <p14:tracePt t="30994" x="3917950" y="3448050"/>
          <p14:tracePt t="31010" x="3886200" y="3400425"/>
          <p14:tracePt t="31027" x="3851275" y="3343275"/>
          <p14:tracePt t="31044" x="3832225" y="3311525"/>
          <p14:tracePt t="31061" x="3803650" y="3286125"/>
          <p14:tracePt t="31077" x="3765550" y="3248025"/>
          <p14:tracePt t="31094" x="3733800" y="3228975"/>
          <p14:tracePt t="31110" x="3711575" y="3219450"/>
          <p14:tracePt t="31127" x="3667125" y="3187700"/>
          <p14:tracePt t="31143" x="3644900" y="3175000"/>
          <p14:tracePt t="31161" x="3613150" y="3162300"/>
          <p14:tracePt t="31177" x="3540125" y="3127375"/>
          <p14:tracePt t="31193" x="3454400" y="3111500"/>
          <p14:tracePt t="31210" x="3368675" y="3105150"/>
          <p14:tracePt t="31227" x="3254375" y="3095625"/>
          <p14:tracePt t="31243" x="3171825" y="3095625"/>
          <p14:tracePt t="31260" x="3089275" y="3095625"/>
          <p14:tracePt t="31277" x="2959100" y="3089275"/>
          <p14:tracePt t="31294" x="2886075" y="3073400"/>
          <p14:tracePt t="31310" x="2797175" y="3051175"/>
          <p14:tracePt t="31327" x="2632075" y="3025775"/>
          <p14:tracePt t="31343" x="2549525" y="3025775"/>
          <p14:tracePt t="31360" x="2466975" y="3025775"/>
          <p14:tracePt t="31377" x="2381250" y="3019425"/>
          <p14:tracePt t="31393" x="2327275" y="3019425"/>
          <p14:tracePt t="31410" x="2282825" y="3019425"/>
          <p14:tracePt t="31427" x="2241550" y="3006725"/>
          <p14:tracePt t="31444" x="2200275" y="3006725"/>
          <p14:tracePt t="31461" x="2155825" y="3006725"/>
          <p14:tracePt t="31477" x="2124075" y="3006725"/>
          <p14:tracePt t="31740" x="2044700" y="3006725"/>
          <p14:tracePt t="31747" x="1974850" y="3013075"/>
          <p14:tracePt t="31760" x="1882775" y="3022600"/>
          <p14:tracePt t="31777" x="1571625" y="3057525"/>
          <p14:tracePt t="31794" x="1428750" y="3101975"/>
          <p14:tracePt t="31811" x="1190625" y="3194050"/>
          <p14:tracePt t="31827" x="1069975" y="3248025"/>
          <p14:tracePt t="31844" x="977900" y="3305175"/>
          <p14:tracePt t="31860" x="854075" y="3384550"/>
          <p14:tracePt t="31877" x="784225" y="3451225"/>
          <p14:tracePt t="31893" x="736600" y="3530600"/>
          <p14:tracePt t="31912" x="654050" y="3663950"/>
          <p14:tracePt t="31927" x="612775" y="3752850"/>
          <p14:tracePt t="31944" x="568325" y="3883025"/>
          <p14:tracePt t="31961" x="517525" y="4041775"/>
          <p14:tracePt t="31977" x="504825" y="4105275"/>
          <p14:tracePt t="31993" x="492125" y="4152900"/>
          <p14:tracePt t="32011" x="476250" y="4238625"/>
          <p14:tracePt t="32027" x="476250" y="4276725"/>
          <p14:tracePt t="32044" x="476250" y="4321175"/>
          <p14:tracePt t="32060" x="476250" y="4368800"/>
          <p14:tracePt t="32077" x="492125" y="4397375"/>
          <p14:tracePt t="32095" x="504825" y="4429125"/>
          <p14:tracePt t="32111" x="523875" y="4464050"/>
          <p14:tracePt t="32127" x="561975" y="4505325"/>
          <p14:tracePt t="32144" x="631825" y="4543425"/>
          <p14:tracePt t="32160" x="771525" y="4600575"/>
          <p14:tracePt t="32176" x="901700" y="4645025"/>
          <p14:tracePt t="32193" x="1009650" y="4670425"/>
          <p14:tracePt t="32210" x="1133475" y="4692650"/>
          <p14:tracePt t="32226" x="1209675" y="4705350"/>
          <p14:tracePt t="32244" x="1304925" y="4721225"/>
          <p14:tracePt t="32260" x="1501775" y="4740275"/>
          <p14:tracePt t="32277" x="1631950" y="4756150"/>
          <p14:tracePt t="32294" x="1762125" y="4781550"/>
          <p14:tracePt t="32310" x="1943100" y="4851400"/>
          <p14:tracePt t="32326" x="2012950" y="4899025"/>
          <p14:tracePt t="32343" x="2070100" y="4927600"/>
          <p14:tracePt t="32360" x="2200275" y="4991100"/>
          <p14:tracePt t="32378" x="2311400" y="5032375"/>
          <p14:tracePt t="32393" x="2400300" y="5073650"/>
          <p14:tracePt t="32410" x="2540000" y="5130800"/>
          <p14:tracePt t="32427" x="2638425" y="5165725"/>
          <p14:tracePt t="32443" x="2724150" y="5178425"/>
          <p14:tracePt t="32460" x="2816225" y="5207000"/>
          <p14:tracePt t="32477" x="2886075" y="5207000"/>
          <p14:tracePt t="32494" x="2994025" y="5194300"/>
          <p14:tracePt t="32510" x="3181350" y="5168900"/>
          <p14:tracePt t="32527" x="3289300" y="5143500"/>
          <p14:tracePt t="32543" x="3387725" y="5111750"/>
          <p14:tracePt t="32560" x="3527425" y="5064125"/>
          <p14:tracePt t="32577" x="3584575" y="5029200"/>
          <p14:tracePt t="32594" x="3635375" y="4984750"/>
          <p14:tracePt t="32610" x="3733800" y="4851400"/>
          <p14:tracePt t="32627" x="3800475" y="4778375"/>
          <p14:tracePt t="32643" x="3867150" y="4686300"/>
          <p14:tracePt t="32661" x="4000500" y="4498975"/>
          <p14:tracePt t="32677" x="4067175" y="4403725"/>
          <p14:tracePt t="32681" x="4092575" y="4365625"/>
          <p14:tracePt t="32694" x="4114800" y="4333875"/>
          <p14:tracePt t="32710" x="4184650" y="4235450"/>
          <p14:tracePt t="32727" x="4213225" y="4168775"/>
          <p14:tracePt t="32743" x="4229100" y="4092575"/>
          <p14:tracePt t="32760" x="4229100" y="4013200"/>
          <p14:tracePt t="32777" x="4225925" y="3968750"/>
          <p14:tracePt t="32794" x="4203700" y="3930650"/>
          <p14:tracePt t="32811" x="4171950" y="3873500"/>
          <p14:tracePt t="32827" x="4140200" y="3825875"/>
          <p14:tracePt t="32844" x="4092575" y="3756025"/>
          <p14:tracePt t="32860" x="4035425" y="3676650"/>
          <p14:tracePt t="32877" x="4006850" y="3629025"/>
          <p14:tracePt t="32893" x="3975100" y="3597275"/>
          <p14:tracePt t="32910" x="3911600" y="3536950"/>
          <p14:tracePt t="32927" x="3870325" y="3486150"/>
          <p14:tracePt t="32943" x="3787775" y="3419475"/>
          <p14:tracePt t="32960" x="3654425" y="3311525"/>
          <p14:tracePt t="32977" x="3571875" y="3244850"/>
          <p14:tracePt t="32994" x="3460750" y="3165475"/>
          <p14:tracePt t="33010" x="3394075" y="3136900"/>
          <p14:tracePt t="33027" x="3314700" y="3095625"/>
          <p14:tracePt t="33045" x="3209925" y="3051175"/>
          <p14:tracePt t="33061" x="3140075" y="3022600"/>
          <p14:tracePt t="33077" x="3086100" y="2994025"/>
          <p14:tracePt t="33094" x="2978150" y="2940050"/>
          <p14:tracePt t="33110" x="2921000" y="2911475"/>
          <p14:tracePt t="33127" x="2882900" y="2879725"/>
          <p14:tracePt t="33144" x="2816225" y="2847975"/>
          <p14:tracePt t="33160" x="2778125" y="2813050"/>
          <p14:tracePt t="33176" x="2746375" y="2787650"/>
          <p14:tracePt t="33194" x="2679700" y="2743200"/>
          <p14:tracePt t="33210" x="2628900" y="2692400"/>
          <p14:tracePt t="33227" x="2562225" y="2660650"/>
          <p14:tracePt t="33244" x="2476500" y="2609850"/>
          <p14:tracePt t="33260" x="2428875" y="2584450"/>
          <p14:tracePt t="33277" x="2365375" y="2571750"/>
          <p14:tracePt t="33294" x="2251075" y="2540000"/>
          <p14:tracePt t="33310" x="2178050" y="2533650"/>
          <p14:tracePt t="33327" x="2095500" y="2536825"/>
          <p14:tracePt t="33344" x="1946275" y="2587625"/>
          <p14:tracePt t="33360" x="1847850" y="2628900"/>
          <p14:tracePt t="33377" x="1758950" y="2670175"/>
          <p14:tracePt t="33393" x="1641475" y="2714625"/>
          <p14:tracePt t="33410" x="1584325" y="2752725"/>
          <p14:tracePt t="33427" x="1536700" y="2778125"/>
          <p14:tracePt t="33443" x="1447800" y="2844800"/>
          <p14:tracePt t="33460" x="1397000" y="2895600"/>
          <p14:tracePt t="33477" x="1343025" y="2959100"/>
          <p14:tracePt t="33493" x="1270000" y="3028950"/>
          <p14:tracePt t="33510" x="1244600" y="3067050"/>
          <p14:tracePt t="33527" x="1212850" y="3108325"/>
          <p14:tracePt t="33544" x="1165225" y="3159125"/>
          <p14:tracePt t="33560" x="1155700" y="3181350"/>
          <p14:tracePt t="33577" x="1143000" y="3213100"/>
          <p14:tracePt t="33594" x="1098550" y="3251200"/>
          <p14:tracePt t="33610" x="1073150" y="3282950"/>
          <p14:tracePt t="33627" x="1054100" y="3311525"/>
          <p14:tracePt t="33643" x="1025525" y="3362325"/>
          <p14:tracePt t="33661" x="1012825" y="3394075"/>
          <p14:tracePt t="33677" x="1000125" y="3422650"/>
          <p14:tracePt t="33693" x="974725" y="3473450"/>
          <p14:tracePt t="33710" x="962025" y="3495675"/>
          <p14:tracePt t="33727" x="952500" y="3527425"/>
          <p14:tracePt t="33743" x="946150" y="3581400"/>
          <p14:tracePt t="33760" x="946150" y="3619500"/>
          <p14:tracePt t="33777" x="946150" y="3663950"/>
          <p14:tracePt t="33793" x="946150" y="3724275"/>
          <p14:tracePt t="33810" x="946150" y="3768725"/>
          <p14:tracePt t="33827" x="949325" y="3806825"/>
          <p14:tracePt t="33843" x="958850" y="3854450"/>
          <p14:tracePt t="33860" x="965200" y="3892550"/>
          <p14:tracePt t="33877" x="977900" y="3924300"/>
          <p14:tracePt t="33893" x="1003300" y="3981450"/>
          <p14:tracePt t="33910" x="1022350" y="4025900"/>
          <p14:tracePt t="33927" x="1057275" y="4073525"/>
          <p14:tracePt t="33943" x="1098550" y="4159250"/>
          <p14:tracePt t="33960" x="1111250" y="4197350"/>
          <p14:tracePt t="33977" x="1130300" y="4235450"/>
          <p14:tracePt t="33993" x="1149350" y="4270375"/>
          <p14:tracePt t="34011" x="1174750" y="4308475"/>
          <p14:tracePt t="34028" x="1304925" y="4400550"/>
          <p14:tracePt t="34043" x="1419225" y="4479925"/>
          <p14:tracePt t="34060" x="1536700" y="4559300"/>
          <p14:tracePt t="34078" x="1647825" y="4638675"/>
          <p14:tracePt t="34093" x="1704975" y="4673600"/>
          <p14:tracePt t="34110" x="1743075" y="4705350"/>
          <p14:tracePt t="34127" x="1800225" y="4733925"/>
          <p14:tracePt t="34144" x="1924050" y="4765675"/>
          <p14:tracePt t="34160" x="2085975" y="4791075"/>
          <p14:tracePt t="34178" x="2352675" y="4819650"/>
          <p14:tracePt t="34193" x="2492375" y="4845050"/>
          <p14:tracePt t="34210" x="2644775" y="4864100"/>
          <p14:tracePt t="34227" x="2752725" y="4870450"/>
          <p14:tracePt t="34243" x="2813050" y="4870450"/>
          <p14:tracePt t="34260" x="2873375" y="4860925"/>
          <p14:tracePt t="34277" x="3048000" y="4791075"/>
          <p14:tracePt t="34294" x="3162300" y="4711700"/>
          <p14:tracePt t="34310" x="3286125" y="4632325"/>
          <p14:tracePt t="34327" x="3473450" y="4514850"/>
          <p14:tracePt t="34343" x="3556000" y="4441825"/>
          <p14:tracePt t="34360" x="3635375" y="4346575"/>
          <p14:tracePt t="34376" x="3705225" y="4222750"/>
          <p14:tracePt t="34393" x="3765550" y="4051300"/>
          <p14:tracePt t="34410" x="3819525" y="3908425"/>
          <p14:tracePt t="34426" x="3854450" y="3778250"/>
          <p14:tracePt t="34443" x="3902075" y="3651250"/>
          <p14:tracePt t="34460" x="3914775" y="3587750"/>
          <p14:tracePt t="34477" x="3930650" y="3467100"/>
          <p14:tracePt t="34493" x="3917950" y="3381375"/>
          <p14:tracePt t="34510" x="3889375" y="3314700"/>
          <p14:tracePt t="34527" x="3829050" y="3216275"/>
          <p14:tracePt t="34543" x="3765550" y="3152775"/>
          <p14:tracePt t="34560" x="3692525" y="3079750"/>
          <p14:tracePt t="34577" x="3594100" y="3003550"/>
          <p14:tracePt t="34593" x="3524250" y="2955925"/>
          <p14:tracePt t="34610" x="3463925" y="2921000"/>
          <p14:tracePt t="34627" x="3400425" y="2886075"/>
          <p14:tracePt t="34643" x="3362325" y="2873375"/>
          <p14:tracePt t="34660" x="3308350" y="2854325"/>
          <p14:tracePt t="34677" x="3244850" y="2835275"/>
          <p14:tracePt t="34693" x="3200400" y="2822575"/>
          <p14:tracePt t="34710" x="3162300" y="2809875"/>
          <p14:tracePt t="34727" x="3095625" y="2784475"/>
          <p14:tracePt t="34743" x="3044825" y="2771775"/>
          <p14:tracePt t="34760" x="2997200" y="2759075"/>
          <p14:tracePt t="34776" x="2927350" y="2736850"/>
          <p14:tracePt t="34794" x="2882900" y="2724150"/>
          <p14:tracePt t="34810" x="2844800" y="2711450"/>
          <p14:tracePt t="34826" x="2778125" y="2679700"/>
          <p14:tracePt t="34843" x="2711450" y="2651125"/>
          <p14:tracePt t="34859" x="2638425" y="2635250"/>
          <p14:tracePt t="34876" x="2514600" y="2603500"/>
          <p14:tracePt t="34893" x="2454275" y="2603500"/>
          <p14:tracePt t="34910" x="2393950" y="2603500"/>
          <p14:tracePt t="34926" x="2305050" y="2622550"/>
          <p14:tracePt t="34944" x="2232025" y="2638425"/>
          <p14:tracePt t="34960" x="2143125" y="2670175"/>
          <p14:tracePt t="34977" x="2006600" y="2708275"/>
          <p14:tracePt t="34993" x="1917700" y="2740025"/>
          <p14:tracePt t="35011" x="1851025" y="2771775"/>
          <p14:tracePt t="35026" x="1762125" y="2838450"/>
          <p14:tracePt t="35043" x="1711325" y="2889250"/>
          <p14:tracePt t="35060" x="1663700" y="2959100"/>
          <p14:tracePt t="35077" x="1600200" y="3067050"/>
          <p14:tracePt t="35093" x="1562100" y="3155950"/>
          <p14:tracePt t="35110" x="1527175" y="3254375"/>
          <p14:tracePt t="35126" x="1479550" y="3394075"/>
          <p14:tracePt t="35143" x="1466850" y="3444875"/>
          <p14:tracePt t="35160" x="1450975" y="3508375"/>
          <p14:tracePt t="35176" x="1431925" y="3581400"/>
          <p14:tracePt t="35193" x="1412875" y="3625850"/>
          <p14:tracePt t="35210" x="1400175" y="3673475"/>
          <p14:tracePt t="35226" x="1381125" y="3736975"/>
          <p14:tracePt t="35243" x="1368425" y="3775075"/>
          <p14:tracePt t="35260" x="1362075" y="3810000"/>
          <p14:tracePt t="35277" x="1362075" y="3873500"/>
          <p14:tracePt t="35293" x="1362075" y="3917950"/>
          <p14:tracePt t="35310" x="1362075" y="3962400"/>
          <p14:tracePt t="35326" x="1365250" y="4032250"/>
          <p14:tracePt t="35343" x="1377950" y="4076700"/>
          <p14:tracePt t="35360" x="1390650" y="4114800"/>
          <p14:tracePt t="35377" x="1403350" y="4149725"/>
          <p14:tracePt t="35393" x="1422400" y="4181475"/>
          <p14:tracePt t="35409" x="1431925" y="4203700"/>
          <p14:tracePt t="35426" x="1485900" y="4254500"/>
          <p14:tracePt t="35443" x="1527175" y="4295775"/>
          <p14:tracePt t="35460" x="1612900" y="4352925"/>
          <p14:tracePt t="35477" x="1663700" y="4387850"/>
          <p14:tracePt t="35494" x="1708150" y="4416425"/>
          <p14:tracePt t="35510" x="1739900" y="4435475"/>
          <p14:tracePt t="35527" x="1797050" y="4451350"/>
          <p14:tracePt t="35544" x="1847850" y="4467225"/>
          <p14:tracePt t="35561" x="2019300" y="4508500"/>
          <p14:tracePt t="35577" x="2114550" y="4524375"/>
          <p14:tracePt t="35594" x="2178050" y="4537075"/>
          <p14:tracePt t="35611" x="2235200" y="4549775"/>
          <p14:tracePt t="35627" x="2257425" y="4549775"/>
          <p14:tracePt t="35643" x="2286000" y="4549775"/>
          <p14:tracePt t="35661" x="2339975" y="4540250"/>
          <p14:tracePt t="35677" x="2393950" y="4527550"/>
          <p14:tracePt t="35694" x="2454275" y="4492625"/>
          <p14:tracePt t="35710" x="2549525" y="4448175"/>
          <p14:tracePt t="35726" x="2597150" y="4413250"/>
          <p14:tracePt t="35743" x="2619375" y="4394200"/>
          <p14:tracePt t="35761" x="2663825" y="4365625"/>
          <p14:tracePt t="35776" x="2679700" y="4349750"/>
          <p14:tracePt t="35793" x="2705100" y="4324350"/>
          <p14:tracePt t="35810" x="2749550" y="4257675"/>
          <p14:tracePt t="35826" x="2803525" y="4191000"/>
          <p14:tracePt t="35843" x="2841625" y="4121150"/>
          <p14:tracePt t="35859" x="2895600" y="4003675"/>
          <p14:tracePt t="35876" x="2917825" y="3949700"/>
          <p14:tracePt t="35892" x="2930525" y="3886200"/>
          <p14:tracePt t="35909" x="2971800" y="3736975"/>
          <p14:tracePt t="35926" x="2987675" y="3663950"/>
          <p14:tracePt t="35943" x="3009900" y="3597275"/>
          <p14:tracePt t="35960" x="3041650" y="3540125"/>
          <p14:tracePt t="35976" x="3057525" y="3517900"/>
          <p14:tracePt t="35992" x="3070225" y="3486150"/>
          <p14:tracePt t="36009" x="3092450" y="3457575"/>
          <p14:tracePt t="36026" x="3092450" y="3441700"/>
          <p14:tracePt t="36043" x="3092450" y="3432175"/>
          <p14:tracePt t="36059" x="3092450" y="3422650"/>
          <p14:tracePt t="36130" x="3092450" y="3419475"/>
          <p14:tracePt t="36152" x="3092450" y="3413125"/>
          <p14:tracePt t="36973" x="3171825" y="3425825"/>
          <p14:tracePt t="36980" x="3276600" y="3444875"/>
          <p14:tracePt t="36994" x="3505200" y="3502025"/>
          <p14:tracePt t="37010" x="3800475" y="3568700"/>
          <p14:tracePt t="37026" x="4038600" y="3638550"/>
          <p14:tracePt t="37051" x="4705350" y="3800475"/>
          <p14:tracePt t="37077" x="5210175" y="3917950"/>
          <p14:tracePt t="37111" x="6013450" y="4114800"/>
          <p14:tracePt t="37129" x="6286500" y="4219575"/>
          <p14:tracePt t="37144" x="6451600" y="4283075"/>
          <p14:tracePt t="37161" x="6594475" y="4327525"/>
          <p14:tracePt t="37176" x="6718300" y="4371975"/>
          <p14:tracePt t="37194" x="6851650" y="4403725"/>
          <p14:tracePt t="37210" x="6959600" y="4419600"/>
          <p14:tracePt t="37226" x="7032625" y="4425950"/>
          <p14:tracePt t="37243" x="7118350" y="4435475"/>
          <p14:tracePt t="37260" x="7162800" y="4435475"/>
          <p14:tracePt t="37276" x="7200900" y="4435475"/>
          <p14:tracePt t="37294" x="7264400" y="4432300"/>
          <p14:tracePt t="37310" x="7308850" y="4425950"/>
          <p14:tracePt t="37326" x="7353300" y="4416425"/>
          <p14:tracePt t="37343" x="7378700" y="4406900"/>
          <p14:tracePt t="37360" x="7385050" y="4403725"/>
          <p14:tracePt t="37736" x="7407275" y="4403725"/>
          <p14:tracePt t="37748" x="7432675" y="4394200"/>
          <p14:tracePt t="37760" x="7499350" y="4375150"/>
          <p14:tracePt t="37776" x="7569200" y="4327525"/>
          <p14:tracePt t="37793" x="7680325" y="4248150"/>
          <p14:tracePt t="37826" x="7800975" y="4159250"/>
          <p14:tracePt t="37859" x="7861300" y="4102100"/>
          <p14:tracePt t="37876" x="7870825" y="4092575"/>
          <p14:tracePt t="37893" x="7883525" y="4079875"/>
          <p14:tracePt t="37909" x="7883525" y="4067175"/>
          <p14:tracePt t="37926" x="7883525" y="4057650"/>
          <p14:tracePt t="37943" x="7883525" y="4054475"/>
          <p14:tracePt t="38185" x="7874000" y="4054475"/>
          <p14:tracePt t="38192" x="7858125" y="4054475"/>
          <p14:tracePt t="38198" x="7832725" y="4054475"/>
          <p14:tracePt t="38209" x="7813675" y="4054475"/>
          <p14:tracePt t="38227" x="7759700" y="4054475"/>
          <p14:tracePt t="38243" x="7737475" y="4054475"/>
          <p14:tracePt t="38260" x="7712075" y="4054475"/>
          <p14:tracePt t="38277" x="7699375" y="4054475"/>
          <p14:tracePt t="38293" x="7686675" y="4070350"/>
          <p14:tracePt t="38309" x="7677150" y="4076700"/>
          <p14:tracePt t="38327" x="7658100" y="4076700"/>
          <p14:tracePt t="38343" x="7654925" y="4076700"/>
          <p14:tracePt t="38399" x="7661275" y="4076700"/>
          <p14:tracePt t="38406" x="7664450" y="4073525"/>
          <p14:tracePt t="38412" x="7673975" y="4067175"/>
          <p14:tracePt t="38426" x="7699375" y="4051300"/>
          <p14:tracePt t="38443" x="7715250" y="4038600"/>
          <p14:tracePt t="38459" x="7737475" y="4029075"/>
          <p14:tracePt t="38477" x="7750175" y="4019550"/>
          <p14:tracePt t="38493" x="7766050" y="4019550"/>
          <p14:tracePt t="38509" x="7794625" y="4019550"/>
          <p14:tracePt t="38527" x="7867650" y="4000500"/>
          <p14:tracePt t="38543" x="7924800" y="4000500"/>
          <p14:tracePt t="38560" x="7985125" y="4000500"/>
          <p14:tracePt t="38577" x="8048625" y="4000500"/>
          <p14:tracePt t="38592" x="8070850" y="4000500"/>
          <p14:tracePt t="38610" x="8080375" y="4000500"/>
          <p14:tracePt t="38626" x="8083550" y="4000500"/>
          <p14:tracePt t="38643" x="8096250" y="4000500"/>
          <p14:tracePt t="38676" x="8108950" y="4000500"/>
          <p14:tracePt t="38693" x="8115300" y="4000500"/>
          <p14:tracePt t="39425" x="8115300" y="4003675"/>
          <p14:tracePt t="39433" x="8115300" y="4006850"/>
          <p14:tracePt t="39443" x="8115300" y="4013200"/>
          <p14:tracePt t="39459" x="8115300" y="4022725"/>
          <p14:tracePt t="39476" x="8115300" y="4035425"/>
          <p14:tracePt t="39493" x="8115300" y="4051300"/>
          <p14:tracePt t="39526" x="8162925" y="4111625"/>
          <p14:tracePt t="39559" x="8264525" y="4149725"/>
          <p14:tracePt t="39576" x="8308975" y="4168775"/>
          <p14:tracePt t="39593" x="8347075" y="4175125"/>
          <p14:tracePt t="39610" x="8378825" y="4175125"/>
          <p14:tracePt t="39626" x="8410575" y="4175125"/>
          <p14:tracePt t="39643" x="8420100" y="4175125"/>
          <p14:tracePt t="39660" x="8432800" y="4175125"/>
          <p14:tracePt t="39676" x="8442325" y="4175125"/>
          <p14:tracePt t="39693" x="8458200" y="4175125"/>
          <p14:tracePt t="39709" x="8474075" y="4175125"/>
          <p14:tracePt t="39726" x="8483600" y="4175125"/>
          <p14:tracePt t="39743" x="8486775" y="4175125"/>
          <p14:tracePt t="39776" x="8486775" y="4171950"/>
          <p14:tracePt t="39793" x="8486775" y="4162425"/>
          <p14:tracePt t="39809" x="8486775" y="4159250"/>
          <p14:tracePt t="39826" x="8486775" y="4152900"/>
          <p14:tracePt t="39924" x="8486775" y="4149725"/>
          <p14:tracePt t="39939" x="8486775" y="4143375"/>
          <p14:tracePt t="39953" x="8486775" y="4140200"/>
          <p14:tracePt t="39960" x="8486775" y="4133850"/>
          <p14:tracePt t="39981" x="8486775" y="4127500"/>
          <p14:tracePt t="39995" x="8486775" y="4124325"/>
          <p14:tracePt t="40009" x="8486775" y="4108450"/>
          <p14:tracePt t="40026" x="8486775" y="4098925"/>
          <p14:tracePt t="40043" x="8486775" y="4089400"/>
          <p14:tracePt t="40059" x="8486775" y="4073525"/>
          <p14:tracePt t="40076" x="8486775" y="4060825"/>
          <p14:tracePt t="40093" x="8486775" y="4051300"/>
          <p14:tracePt t="40110" x="8486775" y="4035425"/>
          <p14:tracePt t="40126" x="8486775" y="4025900"/>
          <p14:tracePt t="40143" x="8486775" y="4010025"/>
          <p14:tracePt t="40160" x="8486775" y="4003675"/>
          <p14:tracePt t="40495" x="8486775" y="4006850"/>
          <p14:tracePt t="40502" x="8486775" y="4013200"/>
          <p14:tracePt t="40509" x="8486775" y="4016375"/>
          <p14:tracePt t="40526" x="8486775" y="4032250"/>
          <p14:tracePt t="40543" x="8486775" y="4048125"/>
          <p14:tracePt t="40559" x="8486775" y="4073525"/>
          <p14:tracePt t="40576" x="8493125" y="4105275"/>
          <p14:tracePt t="40609" x="8531225" y="4168775"/>
          <p14:tracePt t="40643" x="8547100" y="4216400"/>
          <p14:tracePt t="40659" x="8547100" y="4225925"/>
          <p14:tracePt t="40675" x="8547100" y="4235450"/>
          <p14:tracePt t="40744" x="8547100" y="4232275"/>
          <p14:tracePt t="40754" x="8547100" y="4229100"/>
          <p14:tracePt t="40759" x="8547100" y="4222750"/>
          <p14:tracePt t="40776" x="8547100" y="4213225"/>
          <p14:tracePt t="40794" x="8547100" y="4194175"/>
          <p14:tracePt t="40810" x="8547100" y="4184650"/>
          <p14:tracePt t="40826" x="8547100" y="4175125"/>
          <p14:tracePt t="40843" x="8547100" y="4159250"/>
          <p14:tracePt t="40859" x="8547100" y="4143375"/>
          <p14:tracePt t="40875" x="8547100" y="4133850"/>
          <p14:tracePt t="40893" x="8547100" y="4124325"/>
          <p14:tracePt t="40909" x="8537575" y="4124325"/>
          <p14:tracePt t="40926" x="8528050" y="4117975"/>
          <p14:tracePt t="40943" x="8512175" y="4114800"/>
          <p14:tracePt t="40959" x="8505825" y="4108450"/>
          <p14:tracePt t="41050" x="8502650" y="4108450"/>
          <p14:tracePt t="41057" x="8496300" y="4108450"/>
          <p14:tracePt t="41065" x="8493125" y="4108450"/>
          <p14:tracePt t="41078" x="8486775" y="4108450"/>
          <p14:tracePt t="41093" x="8480425" y="4108450"/>
          <p14:tracePt t="41109" x="8477250" y="4108450"/>
          <p14:tracePt t="41126" x="8470900" y="4108450"/>
          <p14:tracePt t="42392" x="8401050" y="4102100"/>
          <p14:tracePt t="42404" x="8194675" y="4083050"/>
          <p14:tracePt t="42414" x="8080375" y="4073525"/>
          <p14:tracePt t="42425" x="7750175" y="4083050"/>
          <p14:tracePt t="42442" x="7439025" y="4140200"/>
          <p14:tracePt t="42459" x="7061200" y="4251325"/>
          <p14:tracePt t="42493" x="6305550" y="4549775"/>
          <p14:tracePt t="42527" x="5838825" y="4810125"/>
          <p14:tracePt t="42543" x="5683250" y="4873625"/>
          <p14:tracePt t="42560" x="5537200" y="4927600"/>
          <p14:tracePt t="42576" x="5356225" y="4997450"/>
          <p14:tracePt t="42593" x="5254625" y="5038725"/>
          <p14:tracePt t="42609" x="5200650" y="5067300"/>
          <p14:tracePt t="42626" x="5130800" y="5086350"/>
          <p14:tracePt t="42642" x="5099050" y="5105400"/>
          <p14:tracePt t="42659" x="5083175" y="5114925"/>
          <p14:tracePt t="42676" x="5064125" y="5124450"/>
          <p14:tracePt t="42693" x="5054600" y="5124450"/>
          <p14:tracePt t="42709" x="5032375" y="5124450"/>
          <p14:tracePt t="42726" x="4991100" y="5121275"/>
          <p14:tracePt t="42743" x="4946650" y="5108575"/>
          <p14:tracePt t="42759" x="4914900" y="5092700"/>
          <p14:tracePt t="42776" x="4879975" y="5073650"/>
          <p14:tracePt t="42792" x="4870450" y="5051425"/>
          <p14:tracePt t="42809" x="4870450" y="5016500"/>
          <p14:tracePt t="42826" x="4886325" y="4953000"/>
          <p14:tracePt t="42842" x="4911725" y="4895850"/>
          <p14:tracePt t="42859" x="4924425" y="4857750"/>
          <p14:tracePt t="42876" x="4937125" y="4794250"/>
          <p14:tracePt t="42892" x="4937125" y="4765675"/>
          <p14:tracePt t="42909" x="4937125" y="4743450"/>
          <p14:tracePt t="42926" x="4949825" y="4702175"/>
          <p14:tracePt t="42944" x="4968875" y="4679950"/>
          <p14:tracePt t="42959" x="4981575" y="4648200"/>
          <p14:tracePt t="42976" x="4997450" y="4613275"/>
          <p14:tracePt t="42992" x="5010150" y="4591050"/>
          <p14:tracePt t="43010" x="5026025" y="4575175"/>
          <p14:tracePt t="43026" x="5026025" y="4565650"/>
          <p14:tracePt t="43075" x="5026025" y="4559300"/>
          <p14:tracePt t="43089" x="5026025" y="4549775"/>
          <p14:tracePt t="43097" x="5026025" y="4543425"/>
          <p14:tracePt t="43109" x="5026025" y="4540250"/>
          <p14:tracePt t="43126" x="5038725" y="4524375"/>
          <p14:tracePt t="43142" x="5048250" y="4521200"/>
          <p14:tracePt t="43159" x="5057775" y="4511675"/>
          <p14:tracePt t="43176" x="5080000" y="4498975"/>
          <p14:tracePt t="43192" x="5089525" y="4495800"/>
          <p14:tracePt t="43210" x="5102225" y="4489450"/>
          <p14:tracePt t="43227" x="5118100" y="4486275"/>
          <p14:tracePt t="43243" x="5127625" y="4476750"/>
          <p14:tracePt t="43259" x="5143500" y="4460875"/>
          <p14:tracePt t="43276" x="5153025" y="4460875"/>
          <p14:tracePt t="43293" x="5159375" y="4454525"/>
          <p14:tracePt t="43311" x="5159375" y="4451350"/>
          <p14:tracePt t="43332" x="5168900" y="4451350"/>
          <p14:tracePt t="44308" x="5194300" y="4451350"/>
          <p14:tracePt t="44315" x="5219700" y="4451350"/>
          <p14:tracePt t="44326" x="5254625" y="4451350"/>
          <p14:tracePt t="44343" x="5334000" y="4467225"/>
          <p14:tracePt t="44359" x="5432425" y="4492625"/>
          <p14:tracePt t="44376" x="5549900" y="4508500"/>
          <p14:tracePt t="44409" x="5705475" y="4530725"/>
          <p14:tracePt t="44443" x="5743575" y="4530725"/>
          <p14:tracePt t="44459" x="5746750" y="4530725"/>
          <p14:tracePt t="44475" x="5746750" y="4524375"/>
          <p14:tracePt t="44492" x="5746750" y="4518025"/>
          <p14:tracePt t="44535" x="5746750" y="4514850"/>
          <p14:tracePt t="44565" x="5746750" y="4508500"/>
          <p14:tracePt t="44572" x="5746750" y="4505325"/>
          <p14:tracePt t="44586" x="5746750" y="4495800"/>
          <p14:tracePt t="44593" x="5746750" y="4489450"/>
          <p14:tracePt t="44609" x="5746750" y="4483100"/>
          <p14:tracePt t="44723" x="5734050" y="4483100"/>
          <p14:tracePt t="44734" x="5730875" y="4479925"/>
          <p14:tracePt t="44742" x="5721350" y="4479925"/>
          <p14:tracePt t="44759" x="5705475" y="4479925"/>
          <p14:tracePt t="44776" x="5673725" y="4467225"/>
          <p14:tracePt t="44793" x="5632450" y="4460875"/>
          <p14:tracePt t="44809" x="5610225" y="4460875"/>
          <p14:tracePt t="44826" x="5600700" y="4460875"/>
          <p14:tracePt t="44842" x="5584825" y="4460875"/>
          <p14:tracePt t="44859" x="5572125" y="4460875"/>
          <p14:tracePt t="44876" x="5565775" y="4460875"/>
          <p14:tracePt t="45199" x="5584825" y="4454525"/>
          <p14:tracePt t="45206" x="5619750" y="4454525"/>
          <p14:tracePt t="45213" x="5638800" y="4454525"/>
          <p14:tracePt t="45226" x="5651500" y="4454525"/>
          <p14:tracePt t="45243" x="5670550" y="4454525"/>
          <p14:tracePt t="45259" x="5680075" y="4454525"/>
          <p14:tracePt t="45308" x="5695950" y="4454525"/>
          <p14:tracePt t="45342" x="5724525" y="4454525"/>
          <p14:tracePt t="45359" x="5734050" y="4454525"/>
          <p14:tracePt t="45375" x="5743575" y="4454525"/>
          <p14:tracePt t="45392" x="5749925" y="4454525"/>
          <p14:tracePt t="45426" x="5765800" y="4454525"/>
          <p14:tracePt t="45442" x="5778500" y="4457700"/>
          <p14:tracePt t="45459" x="5800725" y="4464050"/>
          <p14:tracePt t="45476" x="5832475" y="4470400"/>
          <p14:tracePt t="45492" x="5864225" y="4479925"/>
          <p14:tracePt t="45508" x="5895975" y="4479925"/>
          <p14:tracePt t="45526" x="5921375" y="4486275"/>
          <p14:tracePt t="45542" x="5937250" y="4486275"/>
          <p14:tracePt t="45559" x="5946775" y="4486275"/>
          <p14:tracePt t="45576" x="5956300" y="4486275"/>
          <p14:tracePt t="45592" x="5965825" y="4486275"/>
          <p14:tracePt t="45609" x="5981700" y="4486275"/>
          <p14:tracePt t="45626" x="5997575" y="4486275"/>
          <p14:tracePt t="45642" x="6007100" y="4486275"/>
          <p14:tracePt t="45658" x="6016625" y="4486275"/>
          <p14:tracePt t="46383" x="5940425" y="4460875"/>
          <p14:tracePt t="46390" x="5835650" y="4422775"/>
          <p14:tracePt t="46396" x="5711825" y="4371975"/>
          <p14:tracePt t="46409" x="5549900" y="4324350"/>
          <p14:tracePt t="46426" x="4968875" y="4105275"/>
          <p14:tracePt t="46443" x="4514850" y="3940175"/>
          <p14:tracePt t="46476" x="3511550" y="3705225"/>
          <p14:tracePt t="46510" x="3060700" y="3660775"/>
          <p14:tracePt t="46527" x="2943225" y="3635375"/>
          <p14:tracePt t="46543" x="2835275" y="3619500"/>
          <p14:tracePt t="46558" x="2784475" y="3619500"/>
          <p14:tracePt t="46575" x="2727325" y="3619500"/>
          <p14:tracePt t="46592" x="2698750" y="3619500"/>
          <p14:tracePt t="46610" x="2682875" y="3619500"/>
          <p14:tracePt t="46626" x="2657475" y="3606800"/>
          <p14:tracePt t="46642" x="2635250" y="3597275"/>
          <p14:tracePt t="46659" x="2609850" y="3578225"/>
          <p14:tracePt t="46675" x="2565400" y="3540125"/>
          <p14:tracePt t="46692" x="2540000" y="3508375"/>
          <p14:tracePt t="46708" x="2508250" y="3486150"/>
          <p14:tracePt t="46725" x="2466975" y="3448050"/>
          <p14:tracePt t="46742" x="2441575" y="3435350"/>
          <p14:tracePt t="46758" x="2425700" y="3425825"/>
          <p14:tracePt t="46775" x="2406650" y="3409950"/>
          <p14:tracePt t="46792" x="2397125" y="3409950"/>
          <p14:tracePt t="46808" x="2387600" y="3409950"/>
          <p14:tracePt t="46902" x="2387600" y="3416300"/>
          <p14:tracePt t="46909" x="2387600" y="3419475"/>
          <p14:tracePt t="46917" x="2387600" y="3425825"/>
          <p14:tracePt t="46925" x="2387600" y="3429000"/>
          <p14:tracePt t="46942" x="2387600" y="3441700"/>
          <p14:tracePt t="46958" x="2381250" y="3454400"/>
          <p14:tracePt t="46975" x="2359025" y="3489325"/>
          <p14:tracePt t="46992" x="2346325" y="3521075"/>
          <p14:tracePt t="47008" x="2333625" y="3543300"/>
          <p14:tracePt t="47025" x="2320925" y="3584575"/>
          <p14:tracePt t="47042" x="2320925" y="3594100"/>
          <p14:tracePt t="47058" x="2317750" y="3603625"/>
          <p14:tracePt t="47075" x="2311400" y="3625850"/>
          <p14:tracePt t="47092" x="2301875" y="3635375"/>
          <p14:tracePt t="47109" x="2301875" y="3644900"/>
          <p14:tracePt t="47146" x="2308225" y="3644900"/>
          <p14:tracePt t="47159" x="2330450" y="3644900"/>
          <p14:tracePt t="47175" x="2381250" y="3651250"/>
          <p14:tracePt t="47192" x="2432050" y="3651250"/>
          <p14:tracePt t="47209" x="2473325" y="3651250"/>
          <p14:tracePt t="47226" x="2489200" y="3651250"/>
          <p14:tracePt t="47243" x="2498725" y="3651250"/>
          <p14:tracePt t="47259" x="2517775" y="3651250"/>
          <p14:tracePt t="47275" x="2546350" y="3651250"/>
          <p14:tracePt t="47292" x="2584450" y="3651250"/>
          <p14:tracePt t="47309" x="2679700" y="3651250"/>
          <p14:tracePt t="47325" x="2720975" y="3651250"/>
          <p14:tracePt t="47342" x="2765425" y="3651250"/>
          <p14:tracePt t="47358" x="2806700" y="3651250"/>
          <p14:tracePt t="47375" x="2828925" y="3651250"/>
          <p14:tracePt t="47392" x="2857500" y="3648075"/>
          <p14:tracePt t="47408" x="2886075" y="3632200"/>
          <p14:tracePt t="47425" x="2895600" y="3616325"/>
          <p14:tracePt t="47442" x="2917825" y="3606800"/>
          <p14:tracePt t="47458" x="2936875" y="3590925"/>
          <p14:tracePt t="47475" x="2946400" y="3581400"/>
          <p14:tracePt t="47492" x="2962275" y="3565525"/>
          <p14:tracePt t="47508" x="2968625" y="3546475"/>
          <p14:tracePt t="47525" x="2968625" y="3524250"/>
          <p14:tracePt t="47541" x="2952750" y="3492500"/>
          <p14:tracePt t="47559" x="2936875" y="3457575"/>
          <p14:tracePt t="47575" x="2924175" y="3425825"/>
          <p14:tracePt t="47592" x="2914650" y="3416300"/>
          <p14:tracePt t="47608" x="2879725" y="3387725"/>
          <p14:tracePt t="47625" x="2854325" y="3365500"/>
          <p14:tracePt t="47642" x="2816225" y="3340100"/>
          <p14:tracePt t="47658" x="2746375" y="3267075"/>
          <p14:tracePt t="47675" x="2711450" y="3225800"/>
          <p14:tracePt t="47692" x="2670175" y="3187700"/>
          <p14:tracePt t="47708" x="2619375" y="3140075"/>
          <p14:tracePt t="47725" x="2593975" y="3117850"/>
          <p14:tracePt t="47742" x="2565400" y="3105150"/>
          <p14:tracePt t="47759" x="2514600" y="3079750"/>
          <p14:tracePt t="47775" x="2470150" y="3060700"/>
          <p14:tracePt t="47792" x="2422525" y="3048000"/>
          <p14:tracePt t="47808" x="2359025" y="3028950"/>
          <p14:tracePt t="47825" x="2320925" y="3016250"/>
          <p14:tracePt t="47842" x="2257425" y="2994025"/>
          <p14:tracePt t="47859" x="2162175" y="2987675"/>
          <p14:tracePt t="47875" x="2101850" y="2987675"/>
          <p14:tracePt t="47892" x="2047875" y="3006725"/>
          <p14:tracePt t="47908" x="1962150" y="3054350"/>
          <p14:tracePt t="47925" x="1895475" y="3127375"/>
          <p14:tracePt t="47942" x="1822450" y="3213100"/>
          <p14:tracePt t="47960" x="1701800" y="3359150"/>
          <p14:tracePt t="47976" x="1638300" y="3492500"/>
          <p14:tracePt t="47992" x="1587500" y="3603625"/>
          <p14:tracePt t="48009" x="1543050" y="3708400"/>
          <p14:tracePt t="48025" x="1527175" y="3784600"/>
          <p14:tracePt t="48042" x="1511300" y="3857625"/>
          <p14:tracePt t="48059" x="1504950" y="3987800"/>
          <p14:tracePt t="48075" x="1504950" y="4038600"/>
          <p14:tracePt t="48092" x="1498600" y="4098925"/>
          <p14:tracePt t="48109" x="1492250" y="4197350"/>
          <p14:tracePt t="48125" x="1492250" y="4257675"/>
          <p14:tracePt t="48143" x="1492250" y="4327525"/>
          <p14:tracePt t="48158" x="1492250" y="4356100"/>
          <p14:tracePt t="48175" x="1492250" y="4384675"/>
          <p14:tracePt t="48192" x="1495425" y="4425950"/>
          <p14:tracePt t="48208" x="1504950" y="4448175"/>
          <p14:tracePt t="48225" x="1524000" y="4473575"/>
          <p14:tracePt t="48242" x="1600200" y="4521200"/>
          <p14:tracePt t="48258" x="1676400" y="4559300"/>
          <p14:tracePt t="48276" x="1774825" y="4584700"/>
          <p14:tracePt t="48293" x="1962150" y="4610100"/>
          <p14:tracePt t="48309" x="2079625" y="4619625"/>
          <p14:tracePt t="48325" x="2152650" y="4619625"/>
          <p14:tracePt t="48342" x="2212975" y="4619625"/>
          <p14:tracePt t="48358" x="2251075" y="4610100"/>
          <p14:tracePt t="48375" x="2289175" y="4591050"/>
          <p14:tracePt t="48392" x="2384425" y="4540250"/>
          <p14:tracePt t="48408" x="2435225" y="4505325"/>
          <p14:tracePt t="48425" x="2498725" y="4441825"/>
          <p14:tracePt t="48442" x="2571750" y="4352925"/>
          <p14:tracePt t="48459" x="2619375" y="4292600"/>
          <p14:tracePt t="48476" x="2644775" y="4254500"/>
          <p14:tracePt t="48493" x="2689225" y="4194175"/>
          <p14:tracePt t="48508" x="2717800" y="4137025"/>
          <p14:tracePt t="48525" x="2755900" y="4057650"/>
          <p14:tracePt t="48542" x="2803525" y="3943350"/>
          <p14:tracePt t="48558" x="2825750" y="3876675"/>
          <p14:tracePt t="48575" x="2838450" y="3822700"/>
          <p14:tracePt t="48592" x="2857500" y="3743325"/>
          <p14:tracePt t="48608" x="2873375" y="3679825"/>
          <p14:tracePt t="48625" x="2879725" y="3616325"/>
          <p14:tracePt t="48642" x="2879725" y="3556000"/>
          <p14:tracePt t="48658" x="2876550" y="3524250"/>
          <p14:tracePt t="48675" x="2863850" y="3495675"/>
          <p14:tracePt t="48692" x="2832100" y="3451225"/>
          <p14:tracePt t="48708" x="2800350" y="3403600"/>
          <p14:tracePt t="48725" x="2774950" y="3365500"/>
          <p14:tracePt t="48742" x="2730500" y="3327400"/>
          <p14:tracePt t="48758" x="2705100" y="3295650"/>
          <p14:tracePt t="48775" x="2679700" y="3282950"/>
          <p14:tracePt t="48792" x="2667000" y="3270250"/>
          <p14:tracePt t="48809" x="2657475" y="3254375"/>
          <p14:tracePt t="48826" x="2647950" y="3244850"/>
          <p14:tracePt t="48843" x="2625725" y="3228975"/>
          <p14:tracePt t="48859" x="2609850" y="3228975"/>
          <p14:tracePt t="48875" x="2593975" y="3228975"/>
          <p14:tracePt t="48892" x="2574925" y="3228975"/>
          <p14:tracePt t="48908" x="2565400" y="3228975"/>
          <p14:tracePt t="48925" x="2555875" y="3225800"/>
          <p14:tracePt t="48942" x="2533650" y="3225800"/>
          <p14:tracePt t="48958" x="2530475" y="3225800"/>
          <p14:tracePt t="48992" x="2524125" y="3219450"/>
          <p14:tracePt t="49775" x="2520950" y="3219450"/>
          <p14:tracePt t="49782" x="2514600" y="3219450"/>
          <p14:tracePt t="49791" x="2511425" y="3219450"/>
          <p14:tracePt t="50039" x="2540000" y="3251200"/>
          <p14:tracePt t="50047" x="2625725" y="3314700"/>
          <p14:tracePt t="50058" x="2736850" y="3375025"/>
          <p14:tracePt t="50075" x="3241675" y="3603625"/>
          <p14:tracePt t="50097" x="3990975" y="3921125"/>
          <p14:tracePt t="50119" x="4727575" y="4175125"/>
          <p14:tracePt t="50144" x="5292725" y="4349750"/>
          <p14:tracePt t="50176" x="5918200" y="4575175"/>
          <p14:tracePt t="50194" x="6105525" y="4641850"/>
          <p14:tracePt t="50209" x="6235700" y="4686300"/>
          <p14:tracePt t="50225" x="6426200" y="4711700"/>
          <p14:tracePt t="50242" x="6521450" y="4727575"/>
          <p14:tracePt t="50258" x="6594475" y="4743450"/>
          <p14:tracePt t="50275" x="6683375" y="4749800"/>
          <p14:tracePt t="50292" x="6743700" y="4749800"/>
          <p14:tracePt t="50308" x="6800850" y="4749800"/>
          <p14:tracePt t="50325" x="6886575" y="4749800"/>
          <p14:tracePt t="50342" x="6931025" y="4749800"/>
          <p14:tracePt t="50358" x="6969125" y="4749800"/>
          <p14:tracePt t="50375" x="7048500" y="4733925"/>
          <p14:tracePt t="50392" x="7092950" y="4727575"/>
          <p14:tracePt t="50408" x="7153275" y="4718050"/>
          <p14:tracePt t="50425" x="7216775" y="4705350"/>
          <p14:tracePt t="50442" x="7254875" y="4705350"/>
          <p14:tracePt t="50458" x="7277100" y="4702175"/>
          <p14:tracePt t="50475" x="7305675" y="4683125"/>
          <p14:tracePt t="50492" x="7315200" y="4667250"/>
          <p14:tracePt t="50508" x="7315200" y="4657725"/>
          <p14:tracePt t="50525" x="7315200" y="4638675"/>
          <p14:tracePt t="50542" x="7315200" y="4610100"/>
          <p14:tracePt t="50558" x="7315200" y="4587875"/>
          <p14:tracePt t="50575" x="7315200" y="4562475"/>
          <p14:tracePt t="50592" x="7308850" y="4552950"/>
          <p14:tracePt t="50608" x="7292975" y="4537075"/>
          <p14:tracePt t="50625" x="7264400" y="4508500"/>
          <p14:tracePt t="50642" x="7232650" y="4483100"/>
          <p14:tracePt t="50658" x="7210425" y="4464050"/>
          <p14:tracePt t="50675" x="7172325" y="4441825"/>
          <p14:tracePt t="50692" x="7156450" y="4429125"/>
          <p14:tracePt t="50708" x="7140575" y="4419600"/>
          <p14:tracePt t="50725" x="7105650" y="4403725"/>
          <p14:tracePt t="50742" x="7083425" y="4384675"/>
          <p14:tracePt t="50758" x="7051675" y="4371975"/>
          <p14:tracePt t="50775" x="7016750" y="4356100"/>
          <p14:tracePt t="50792" x="6994525" y="4349750"/>
          <p14:tracePt t="50808" x="6985000" y="4349750"/>
          <p14:tracePt t="50825" x="6969125" y="4349750"/>
          <p14:tracePt t="50842" x="6959600" y="4349750"/>
          <p14:tracePt t="50858" x="6940550" y="4349750"/>
          <p14:tracePt t="50875" x="6927850" y="4349750"/>
          <p14:tracePt t="50891" x="6918325" y="4349750"/>
          <p14:tracePt t="50909" x="6892925" y="4349750"/>
          <p14:tracePt t="50925" x="6870700" y="4349750"/>
          <p14:tracePt t="50942" x="6854825" y="4349750"/>
          <p14:tracePt t="50960" x="6835775" y="4349750"/>
          <p14:tracePt t="50975" x="6826250" y="4349750"/>
          <p14:tracePt t="50991" x="6816725" y="4349750"/>
          <p14:tracePt t="51009" x="6800850" y="4349750"/>
          <p14:tracePt t="51025" x="6784975" y="4349750"/>
          <p14:tracePt t="51042" x="6775450" y="4349750"/>
          <p14:tracePt t="51058" x="6762750" y="4349750"/>
          <p14:tracePt t="51075" x="6753225" y="4359275"/>
          <p14:tracePt t="51092" x="6737350" y="4368800"/>
          <p14:tracePt t="51108" x="6721475" y="4378325"/>
          <p14:tracePt t="51125" x="6718300" y="4391025"/>
          <p14:tracePt t="51142" x="6718300" y="4400550"/>
          <p14:tracePt t="51158" x="6711950" y="4403725"/>
          <p14:tracePt t="51174" x="6711950" y="4410075"/>
          <p14:tracePt t="51192" x="6711950" y="4419600"/>
          <p14:tracePt t="51208" x="6711950" y="4429125"/>
          <p14:tracePt t="51224" x="6711950" y="4445000"/>
          <p14:tracePt t="51242" x="6711950" y="4448175"/>
          <p14:tracePt t="51258" x="6711950" y="4454525"/>
          <p14:tracePt t="51275" x="6711950" y="4457700"/>
          <p14:tracePt t="51337" x="6711950" y="4464050"/>
          <p14:tracePt t="51351" x="6711950" y="4470400"/>
          <p14:tracePt t="51358" x="6715125" y="4470400"/>
          <p14:tracePt t="51375" x="6724650" y="4473575"/>
          <p14:tracePt t="51391" x="6727825" y="4473575"/>
          <p14:tracePt t="51408" x="6734175" y="4473575"/>
          <p14:tracePt t="51916" x="6737350" y="4473575"/>
          <p14:tracePt t="51930" x="6746875" y="4473575"/>
          <p14:tracePt t="51943" x="6756400" y="4473575"/>
          <p14:tracePt t="51958" x="6784975" y="4473575"/>
          <p14:tracePt t="51975" x="6816725" y="4473575"/>
          <p14:tracePt t="51992" x="6864350" y="4470400"/>
          <p14:tracePt t="52008" x="6886575" y="4470400"/>
          <p14:tracePt t="52042" x="6934200" y="4470400"/>
          <p14:tracePt t="52075" x="6975475" y="4460875"/>
          <p14:tracePt t="52092" x="7013575" y="4460875"/>
          <p14:tracePt t="52108" x="7035800" y="4460875"/>
          <p14:tracePt t="52125" x="7058025" y="4460875"/>
          <p14:tracePt t="52142" x="7092950" y="4460875"/>
          <p14:tracePt t="52158" x="7102475" y="4460875"/>
          <p14:tracePt t="52175" x="7112000" y="4460875"/>
          <p14:tracePt t="52192" x="7121525" y="4460875"/>
          <p14:tracePt t="52271" x="7127875" y="4460875"/>
          <p14:tracePt t="52386" x="7124700" y="4454525"/>
          <p14:tracePt t="52397" x="7115175" y="4454525"/>
          <p14:tracePt t="52408" x="7099300" y="4445000"/>
          <p14:tracePt t="52426" x="7067550" y="4413250"/>
          <p14:tracePt t="52442" x="6956425" y="4333875"/>
          <p14:tracePt t="52458" x="6877050" y="4286250"/>
          <p14:tracePt t="52475" x="6829425" y="4251325"/>
          <p14:tracePt t="52491" x="6784975" y="4232275"/>
          <p14:tracePt t="52508" x="6775450" y="4229100"/>
          <p14:tracePt t="52525" x="6762750" y="4229100"/>
          <p14:tracePt t="52541" x="6746875" y="4229100"/>
          <p14:tracePt t="52558" x="6737350" y="4229100"/>
          <p14:tracePt t="52575" x="6731000" y="4222750"/>
          <p14:tracePt t="52591" x="6731000" y="4219575"/>
          <p14:tracePt t="52685" x="6734175" y="4219575"/>
          <p14:tracePt t="52692" x="6743700" y="4219575"/>
          <p14:tracePt t="52708" x="6781800" y="4229100"/>
          <p14:tracePt t="52725" x="6819900" y="4241800"/>
          <p14:tracePt t="52742" x="6892925" y="4267200"/>
          <p14:tracePt t="52759" x="6940550" y="4298950"/>
          <p14:tracePt t="52775" x="6988175" y="4327525"/>
          <p14:tracePt t="52792" x="7051675" y="4359275"/>
          <p14:tracePt t="52808" x="7073900" y="4371975"/>
          <p14:tracePt t="52825" x="7105650" y="4381500"/>
          <p14:tracePt t="52842" x="7121525" y="4397375"/>
          <p14:tracePt t="52858" x="7124700" y="4397375"/>
          <p14:tracePt t="53226" x="7089775" y="4397375"/>
          <p14:tracePt t="53238" x="7064375" y="4397375"/>
          <p14:tracePt t="53245" x="7029450" y="4397375"/>
          <p14:tracePt t="53258" x="6994525" y="4403725"/>
          <p14:tracePt t="53279" x="6921500" y="4422775"/>
          <p14:tracePt t="53292" x="6858000" y="4445000"/>
          <p14:tracePt t="53325" x="6718300" y="4479925"/>
          <p14:tracePt t="53358" x="6664325" y="4505325"/>
          <p14:tracePt t="53375" x="6648450" y="4508500"/>
          <p14:tracePt t="53391" x="6632575" y="4508500"/>
          <p14:tracePt t="53408" x="6623050" y="4514850"/>
          <p14:tracePt t="53425" x="6610350" y="4527550"/>
          <p14:tracePt t="53441" x="6604000" y="4537075"/>
          <p14:tracePt t="53458" x="6600825" y="4552950"/>
          <p14:tracePt t="53476" x="6588125" y="4559300"/>
          <p14:tracePt t="53497" x="6588125" y="4565650"/>
          <p14:tracePt t="53584" x="6581775" y="4565650"/>
          <p14:tracePt t="53669" x="6581775" y="4562475"/>
          <p14:tracePt t="53682" x="6594475" y="4546600"/>
          <p14:tracePt t="53691" x="6600825" y="4540250"/>
          <p14:tracePt t="53708" x="6629400" y="4530725"/>
          <p14:tracePt t="53724" x="6711950" y="4502150"/>
          <p14:tracePt t="53741" x="6765925" y="4483100"/>
          <p14:tracePt t="53758" x="6810375" y="4476750"/>
          <p14:tracePt t="53775" x="6867525" y="4476750"/>
          <p14:tracePt t="53791" x="6883400" y="4476750"/>
          <p14:tracePt t="53808" x="6892925" y="4476750"/>
          <p14:tracePt t="53824" x="6908800" y="4476750"/>
          <p14:tracePt t="53875" x="6911975" y="4476750"/>
          <p14:tracePt t="53896" x="6918325" y="4476750"/>
          <p14:tracePt t="53910" x="6921500" y="4476750"/>
          <p14:tracePt t="53917" x="6927850" y="4476750"/>
          <p14:tracePt t="53925" x="6931025" y="4476750"/>
          <p14:tracePt t="53942" x="6940550" y="4476750"/>
          <p14:tracePt t="53958" x="6969125" y="4489450"/>
          <p14:tracePt t="53975" x="7004050" y="4502150"/>
          <p14:tracePt t="53991" x="7019925" y="4511675"/>
          <p14:tracePt t="54008" x="7029450" y="4511675"/>
          <p14:tracePt t="54026" x="7045325" y="4511675"/>
          <p14:tracePt t="54041" x="7054850" y="4511675"/>
          <p14:tracePt t="54058" x="7070725" y="4511675"/>
          <p14:tracePt t="54075" x="7083425" y="4511675"/>
          <p14:tracePt t="54092" x="7089775" y="4511675"/>
          <p14:tracePt t="54167" x="7086600" y="4511675"/>
          <p14:tracePt t="54174" x="7083425" y="4511675"/>
          <p14:tracePt t="54182" x="7077075" y="4511675"/>
          <p14:tracePt t="54191" x="7067550" y="4511675"/>
          <p14:tracePt t="54208" x="7023100" y="4502150"/>
          <p14:tracePt t="54225" x="6934200" y="4473575"/>
          <p14:tracePt t="54241" x="6880225" y="4460875"/>
          <p14:tracePt t="54257" x="6835775" y="4454525"/>
          <p14:tracePt t="54275" x="6794500" y="4454525"/>
          <p14:tracePt t="54291" x="6778625" y="4454525"/>
          <p14:tracePt t="54308" x="6769100" y="4454525"/>
          <p14:tracePt t="54325" x="6753225" y="4454525"/>
          <p14:tracePt t="54342" x="6740525" y="4454525"/>
          <p14:tracePt t="54359" x="6724650" y="4454525"/>
          <p14:tracePt t="54374" x="6715125" y="4454525"/>
          <p14:tracePt t="54391" x="6705600" y="4454525"/>
          <p14:tracePt t="54437" x="6711950" y="4454525"/>
          <p14:tracePt t="54445" x="6721475" y="4454525"/>
          <p14:tracePt t="54459" x="6743700" y="4454525"/>
          <p14:tracePt t="54474" x="6772275" y="4454525"/>
          <p14:tracePt t="54491" x="6794500" y="4454525"/>
          <p14:tracePt t="54508" x="6819900" y="4454525"/>
          <p14:tracePt t="54525" x="6842125" y="4454525"/>
          <p14:tracePt t="54541" x="6880225" y="4454525"/>
          <p14:tracePt t="54559" x="6950075" y="4454525"/>
          <p14:tracePt t="54575" x="7004050" y="4464050"/>
          <p14:tracePt t="54591" x="7042150" y="4483100"/>
          <p14:tracePt t="54608" x="7092950" y="4495800"/>
          <p14:tracePt t="54624" x="7102475" y="4495800"/>
          <p14:tracePt t="54641" x="7112000" y="4498975"/>
          <p14:tracePt t="54659" x="7124700" y="4498975"/>
          <p14:tracePt t="54866" x="7118350" y="4498975"/>
          <p14:tracePt t="54873" x="7108825" y="4498975"/>
          <p14:tracePt t="54880" x="7089775" y="4498975"/>
          <p14:tracePt t="54891" x="7080250" y="4498975"/>
          <p14:tracePt t="54909" x="7045325" y="4498975"/>
          <p14:tracePt t="54925" x="7023100" y="4505325"/>
          <p14:tracePt t="54942" x="7013575" y="4505325"/>
          <p14:tracePt t="54958" x="6997700" y="4505325"/>
          <p14:tracePt t="54974" x="6981825" y="4505325"/>
          <p14:tracePt t="54991" x="6978650" y="4505325"/>
          <p14:tracePt t="55308" x="6985000" y="4505325"/>
          <p14:tracePt t="55315" x="6988175" y="4505325"/>
          <p14:tracePt t="55324" x="6994525" y="4505325"/>
          <p14:tracePt t="55386" x="6991350" y="4505325"/>
          <p14:tracePt t="55393" x="6988175" y="4505325"/>
          <p14:tracePt t="55408" x="6965950" y="4505325"/>
          <p14:tracePt t="55441" x="6829425" y="4479925"/>
          <p14:tracePt t="55475" x="6661150" y="4454525"/>
          <p14:tracePt t="55491" x="6632575" y="4454525"/>
          <p14:tracePt t="55493" x="6629400" y="4454525"/>
          <p14:tracePt t="55508" x="6619875" y="4454525"/>
          <p14:tracePt t="55525" x="6610350" y="4454525"/>
          <p14:tracePt t="55541" x="6594475" y="4454525"/>
          <p14:tracePt t="55558" x="6584950" y="4454525"/>
          <p14:tracePt t="56927" x="6607175" y="4486275"/>
          <p14:tracePt t="56933" x="6661150" y="4537075"/>
          <p14:tracePt t="56941" x="6702425" y="4581525"/>
          <p14:tracePt t="56958" x="6816725" y="4670425"/>
          <p14:tracePt t="56975" x="7080250" y="4800600"/>
          <p14:tracePt t="56991" x="7245350" y="4845050"/>
          <p14:tracePt t="57009" x="7423150" y="4892675"/>
          <p14:tracePt t="57041" x="7937500" y="4930775"/>
          <p14:tracePt t="57075" x="8509000" y="4895850"/>
          <p14:tracePt t="57092" x="8683625" y="4867275"/>
          <p14:tracePt t="57108" x="8810625" y="4867275"/>
          <p14:tracePt t="57125" x="8950325" y="4857750"/>
          <p14:tracePt t="57141" x="9023350" y="4857750"/>
          <p14:tracePt t="57158" x="9077325" y="4851400"/>
          <p14:tracePt t="57175" x="9124950" y="4851400"/>
          <p14:tracePt t="57504" x="9124950" y="4445000"/>
          <p14:tracePt t="57510" x="9105900" y="4432300"/>
          <p14:tracePt t="57524" x="9080500" y="4400550"/>
          <p14:tracePt t="57541" x="9048750" y="4391025"/>
          <p14:tracePt t="57575" x="9026525" y="4375150"/>
          <p14:tracePt t="57608" x="9010650" y="4375150"/>
          <p14:tracePt t="57847" x="8956675" y="4359275"/>
          <p14:tracePt t="57855" x="8861425" y="4340225"/>
          <p14:tracePt t="57868" x="8610600" y="4321175"/>
          <p14:tracePt t="57874" x="8486775" y="4311650"/>
          <p14:tracePt t="57891" x="8207375" y="4311650"/>
          <p14:tracePt t="57908" x="7988300" y="4337050"/>
          <p14:tracePt t="57926" x="7620000" y="4416425"/>
          <p14:tracePt t="57942" x="7423150" y="4473575"/>
          <p14:tracePt t="57959" x="7131050" y="4568825"/>
          <p14:tracePt t="57975" x="6962775" y="4622800"/>
          <p14:tracePt t="57991" x="6832600" y="4657725"/>
          <p14:tracePt t="58008" x="6711950" y="4702175"/>
          <p14:tracePt t="58024" x="6604000" y="4746625"/>
          <p14:tracePt t="58041" x="6550025" y="4775200"/>
          <p14:tracePt t="58058" x="6483350" y="4803775"/>
          <p14:tracePt t="58075" x="6372225" y="4876800"/>
          <p14:tracePt t="58091" x="6292850" y="4914900"/>
          <p14:tracePt t="58108" x="6226175" y="4943475"/>
          <p14:tracePt t="58124" x="6162675" y="4962525"/>
          <p14:tracePt t="58141" x="6115050" y="4981575"/>
          <p14:tracePt t="58158" x="6076950" y="4994275"/>
          <p14:tracePt t="58174" x="6029325" y="5000625"/>
          <p14:tracePt t="58190" x="5991225" y="5000625"/>
          <p14:tracePt t="58209" x="5930900" y="5000625"/>
          <p14:tracePt t="58224" x="5902325" y="5000625"/>
          <p14:tracePt t="58241" x="5864225" y="4997450"/>
          <p14:tracePt t="58258" x="5822950" y="4981575"/>
          <p14:tracePt t="58274" x="5797550" y="4962525"/>
          <p14:tracePt t="58290" x="5765800" y="4949825"/>
          <p14:tracePt t="58308" x="5718175" y="4924425"/>
          <p14:tracePt t="58324" x="5670550" y="4905375"/>
          <p14:tracePt t="58341" x="5626100" y="4892675"/>
          <p14:tracePt t="58358" x="5568950" y="4873625"/>
          <p14:tracePt t="58374" x="5546725" y="4873625"/>
          <p14:tracePt t="58390" x="5518150" y="4873625"/>
          <p14:tracePt t="58408" x="5486400" y="4873625"/>
          <p14:tracePt t="58424" x="5457825" y="4873625"/>
          <p14:tracePt t="58441" x="5435600" y="4873625"/>
          <p14:tracePt t="58458" x="5378450" y="4873625"/>
          <p14:tracePt t="58474" x="5334000" y="4867275"/>
          <p14:tracePt t="58490" x="5299075" y="4860925"/>
          <p14:tracePt t="58508" x="5235575" y="4860925"/>
          <p14:tracePt t="58524" x="5191125" y="4860925"/>
          <p14:tracePt t="58541" x="5168900" y="4860925"/>
          <p14:tracePt t="58558" x="5114925" y="4860925"/>
          <p14:tracePt t="58574" x="5076825" y="4854575"/>
          <p14:tracePt t="58590" x="5048250" y="4854575"/>
          <p14:tracePt t="58608" x="5006975" y="4841875"/>
          <p14:tracePt t="58624" x="4984750" y="4841875"/>
          <p14:tracePt t="58641" x="4968875" y="4841875"/>
          <p14:tracePt t="58658" x="4956175" y="4841875"/>
          <p14:tracePt t="58674" x="4943475" y="4841875"/>
          <p14:tracePt t="58691" x="4940300" y="4841875"/>
          <p14:tracePt t="58737" x="4933950" y="4841875"/>
          <p14:tracePt t="60035" x="4949825" y="4841875"/>
          <p14:tracePt t="60042" x="4975225" y="4841875"/>
          <p14:tracePt t="60049" x="4991100" y="4841875"/>
          <p14:tracePt t="60057" x="5010150" y="4841875"/>
          <p14:tracePt t="60074" x="5070475" y="4841875"/>
          <p14:tracePt t="60092" x="5156200" y="4841875"/>
          <p14:tracePt t="60108" x="5200650" y="4845050"/>
          <p14:tracePt t="60141" x="5276850" y="4845050"/>
          <p14:tracePt t="60174" x="5368925" y="4854575"/>
          <p14:tracePt t="60190" x="5534025" y="4886325"/>
          <p14:tracePt t="60207" x="5651500" y="4905375"/>
          <p14:tracePt t="60224" x="5727700" y="4918075"/>
          <p14:tracePt t="60241" x="5800725" y="4940300"/>
          <p14:tracePt t="60257" x="5832475" y="4940300"/>
          <p14:tracePt t="60274" x="5848350" y="4940300"/>
          <p14:tracePt t="60291" x="5886450" y="4940300"/>
          <p14:tracePt t="60307" x="5908675" y="4937125"/>
          <p14:tracePt t="60324" x="5953125" y="4930775"/>
          <p14:tracePt t="60341" x="5994400" y="4924425"/>
          <p14:tracePt t="60357" x="6019800" y="4924425"/>
          <p14:tracePt t="60375" x="6029325" y="4924425"/>
          <p14:tracePt t="60390" x="6042025" y="4924425"/>
          <p14:tracePt t="60463" x="6048375" y="4924425"/>
          <p14:tracePt t="60840" x="6051550" y="4924425"/>
          <p14:tracePt t="60847" x="6057900" y="4924425"/>
          <p14:tracePt t="60857" x="6061075" y="4924425"/>
          <p14:tracePt t="60874" x="6070600" y="4918075"/>
          <p14:tracePt t="60891" x="6086475" y="4914900"/>
          <p14:tracePt t="60907" x="6115050" y="4908550"/>
          <p14:tracePt t="60924" x="6130925" y="4908550"/>
          <p14:tracePt t="60957" x="6159500" y="4908550"/>
          <p14:tracePt t="60991" x="6184900" y="4908550"/>
          <p14:tracePt t="61007" x="6200775" y="4902200"/>
          <p14:tracePt t="61025" x="6235700" y="4895850"/>
          <p14:tracePt t="61040" x="6254750" y="4892675"/>
          <p14:tracePt t="61057" x="6270625" y="4892675"/>
          <p14:tracePt t="61075" x="6299200" y="4892675"/>
          <p14:tracePt t="61091" x="6311900" y="4892675"/>
          <p14:tracePt t="61107" x="6321425" y="4892675"/>
          <p14:tracePt t="61124" x="6327775" y="4892675"/>
          <p14:tracePt t="61909" x="6350000" y="4886325"/>
          <p14:tracePt t="61917" x="6375400" y="4886325"/>
          <p14:tracePt t="61924" x="6429375" y="4886325"/>
          <p14:tracePt t="61940" x="6521450" y="4886325"/>
          <p14:tracePt t="61957" x="6626225" y="4886325"/>
          <p14:tracePt t="61974" x="6753225" y="4886325"/>
          <p14:tracePt t="62007" x="6819900" y="4886325"/>
          <p14:tracePt t="62041" x="6858000" y="4886325"/>
          <p14:tracePt t="62057" x="6867525" y="4886325"/>
          <p14:tracePt t="62075" x="6880225" y="4886325"/>
          <p14:tracePt t="62091" x="6889750" y="4886325"/>
          <p14:tracePt t="62107" x="6905625" y="4886325"/>
          <p14:tracePt t="62109" x="6911975" y="4886325"/>
          <p14:tracePt t="62124" x="6921500" y="4886325"/>
          <p14:tracePt t="62140" x="6931025" y="4886325"/>
          <p14:tracePt t="62157" x="6940550" y="4886325"/>
          <p14:tracePt t="62174" x="6943725" y="4886325"/>
          <p14:tracePt t="62191" x="6959600" y="4886325"/>
          <p14:tracePt t="62208" x="6965950" y="4886325"/>
          <p14:tracePt t="62224" x="6969125" y="4876800"/>
          <p14:tracePt t="62240" x="6978650" y="4876800"/>
          <p14:tracePt t="62258" x="6978650" y="4870450"/>
          <p14:tracePt t="62291" x="6985000" y="4870450"/>
          <p14:tracePt t="62368" x="6988175" y="4867275"/>
          <p14:tracePt t="62373" x="6994525" y="4860925"/>
          <p14:tracePt t="66158" x="7042150" y="4864100"/>
          <p14:tracePt t="66165" x="7121525" y="4873625"/>
          <p14:tracePt t="66173" x="7226300" y="4883150"/>
          <p14:tracePt t="66190" x="7419975" y="4902200"/>
          <p14:tracePt t="66207" x="7594600" y="4921250"/>
          <p14:tracePt t="66225" x="7835900" y="4946650"/>
          <p14:tracePt t="66240" x="7931150" y="4962525"/>
          <p14:tracePt t="66274" x="8134350" y="5026025"/>
          <p14:tracePt t="66307" x="8308975" y="5108575"/>
          <p14:tracePt t="66323" x="8347075" y="5133975"/>
          <p14:tracePt t="66340" x="8369300" y="5146675"/>
          <p14:tracePt t="66356" x="8378825" y="5162550"/>
          <p14:tracePt t="66373" x="8391525" y="5172075"/>
          <p14:tracePt t="66429" x="8401050" y="5168900"/>
          <p14:tracePt t="66436" x="8401050" y="5162550"/>
          <p14:tracePt t="66444" x="8401050" y="5153025"/>
          <p14:tracePt t="66457" x="8410575" y="5143500"/>
          <p14:tracePt t="66473" x="8416925" y="5127625"/>
          <p14:tracePt t="66490" x="8416925" y="5099050"/>
          <p14:tracePt t="66507" x="8416925" y="5067300"/>
          <p14:tracePt t="66524" x="8416925" y="5038725"/>
          <p14:tracePt t="66540" x="8416925" y="5006975"/>
          <p14:tracePt t="66557" x="8416925" y="4946650"/>
          <p14:tracePt t="66574" x="8416925" y="4908550"/>
          <p14:tracePt t="66590" x="8407400" y="4864100"/>
          <p14:tracePt t="66607" x="8366125" y="4806950"/>
          <p14:tracePt t="66623" x="8343900" y="4781550"/>
          <p14:tracePt t="66640" x="8312150" y="4768850"/>
          <p14:tracePt t="66657" x="8277225" y="4746625"/>
          <p14:tracePt t="66673" x="8245475" y="4733925"/>
          <p14:tracePt t="66691" x="8235950" y="4727575"/>
          <p14:tracePt t="66706" x="8223250" y="4724400"/>
          <p14:tracePt t="66723" x="8207375" y="4724400"/>
          <p14:tracePt t="66740" x="8197850" y="4724400"/>
          <p14:tracePt t="66757" x="8181975" y="4724400"/>
          <p14:tracePt t="66773" x="8172450" y="4724400"/>
          <p14:tracePt t="66790" x="8156575" y="4724400"/>
          <p14:tracePt t="66807" x="8143875" y="4724400"/>
          <p14:tracePt t="66823" x="8134350" y="4724400"/>
          <p14:tracePt t="66864" x="8128000" y="4724400"/>
          <p14:tracePt t="66885" x="8121650" y="4724400"/>
          <p14:tracePt t="66922" x="8118475" y="4724400"/>
          <p14:tracePt t="67871" x="8131175" y="4737100"/>
          <p14:tracePt t="67881" x="8153400" y="4756150"/>
          <p14:tracePt t="67898" x="8242300" y="4832350"/>
          <p14:tracePt t="67923" x="8340725" y="4902200"/>
          <p14:tracePt t="67956" x="8521700" y="5026025"/>
          <p14:tracePt t="67973" x="8601075" y="5064125"/>
          <p14:tracePt t="68155" x="8597900" y="5057775"/>
          <p14:tracePt t="68161" x="8591550" y="5045075"/>
          <p14:tracePt t="68173" x="8588375" y="5032375"/>
          <p14:tracePt t="68190" x="8569325" y="4984750"/>
          <p14:tracePt t="68206" x="8543925" y="4953000"/>
          <p14:tracePt t="68223" x="8518525" y="4914900"/>
          <p14:tracePt t="68240" x="8474075" y="4870450"/>
          <p14:tracePt t="68256" x="8461375" y="4845050"/>
          <p14:tracePt t="68273" x="8451850" y="4829175"/>
          <p14:tracePt t="68290" x="8439150" y="4810125"/>
          <p14:tracePt t="68306" x="8439150" y="4800600"/>
          <p14:tracePt t="68323" x="8439150" y="4794250"/>
          <p14:tracePt t="68340" x="8439150" y="4778375"/>
          <p14:tracePt t="68373" x="8439150" y="4768850"/>
          <p14:tracePt t="68390" x="8439150" y="4765675"/>
          <p14:tracePt t="68747" x="8455025" y="4772025"/>
          <p14:tracePt t="68754" x="8474075" y="4784725"/>
          <p14:tracePt t="68760" x="8486775" y="4803775"/>
          <p14:tracePt t="68774" x="8502650" y="4816475"/>
          <p14:tracePt t="68806" x="8528050" y="4835525"/>
          <p14:tracePt t="68840" x="8582025" y="4870450"/>
          <p14:tracePt t="68856" x="8604250" y="4879975"/>
          <p14:tracePt t="68874" x="8632825" y="4895850"/>
          <p14:tracePt t="68890" x="8642350" y="4911725"/>
          <p14:tracePt t="68906" x="8651875" y="4921250"/>
          <p14:tracePt t="68923" x="8658225" y="4921250"/>
          <p14:tracePt t="68956" x="8655050" y="4921250"/>
          <p14:tracePt t="68973" x="8645525" y="4914900"/>
          <p14:tracePt t="68990" x="8629650" y="4905375"/>
          <p14:tracePt t="69302" x="8651875" y="4905375"/>
          <p14:tracePt t="69309" x="8680450" y="4905375"/>
          <p14:tracePt t="69323" x="8750300" y="4889500"/>
          <p14:tracePt t="69339" x="8816975" y="4860925"/>
          <p14:tracePt t="69356" x="8886825" y="4822825"/>
          <p14:tracePt t="69373" x="8940800" y="4791075"/>
          <p14:tracePt t="69389" x="8950325" y="4781550"/>
          <p14:tracePt t="69406" x="8959850" y="4765675"/>
          <p14:tracePt t="69423" x="8975725" y="4749800"/>
          <p14:tracePt t="69440" x="8975725" y="4740275"/>
          <p14:tracePt t="69766" x="8966200" y="4740275"/>
          <p14:tracePt t="69772" x="8963025" y="4740275"/>
          <p14:tracePt t="69794" x="8956675" y="4740275"/>
          <p14:tracePt t="69815" x="8953500" y="4740275"/>
          <p14:tracePt t="69829" x="8947150" y="4740275"/>
          <p14:tracePt t="69837" x="8943975" y="4740275"/>
          <p14:tracePt t="69851" x="8937625" y="4743450"/>
          <p14:tracePt t="69873" x="8918575" y="4756150"/>
          <p14:tracePt t="69906" x="8899525" y="4781550"/>
          <p14:tracePt t="69923" x="8883650" y="4797425"/>
          <p14:tracePt t="69939" x="8867775" y="4806950"/>
          <p14:tracePt t="69956" x="8858250" y="4816475"/>
          <p14:tracePt t="69973" x="8842375" y="4838700"/>
          <p14:tracePt t="69989" x="8832850" y="4848225"/>
          <p14:tracePt t="70006" x="8816975" y="4848225"/>
          <p14:tracePt t="70023" x="8807450" y="4848225"/>
          <p14:tracePt t="70315" x="8785225" y="4848225"/>
          <p14:tracePt t="70322" x="8759825" y="4848225"/>
          <p14:tracePt t="70329" x="8724900" y="4854575"/>
          <p14:tracePt t="70340" x="8699500" y="4854575"/>
          <p14:tracePt t="70357" x="8591550" y="4860925"/>
          <p14:tracePt t="70373" x="8486775" y="4860925"/>
          <p14:tracePt t="70390" x="8382000" y="4860925"/>
          <p14:tracePt t="70406" x="8264525" y="4867275"/>
          <p14:tracePt t="70423" x="8204200" y="4867275"/>
          <p14:tracePt t="70440" x="8153400" y="4873625"/>
          <p14:tracePt t="70457" x="8089900" y="4879975"/>
          <p14:tracePt t="70473" x="8045450" y="4886325"/>
          <p14:tracePt t="70490" x="8001000" y="4899025"/>
          <p14:tracePt t="70507" x="7934325" y="4918075"/>
          <p14:tracePt t="70522" x="7889875" y="4940300"/>
          <p14:tracePt t="70540" x="7851775" y="4953000"/>
          <p14:tracePt t="70556" x="7762875" y="4972050"/>
          <p14:tracePt t="70573" x="7699375" y="4987925"/>
          <p14:tracePt t="70589" x="7642225" y="5006975"/>
          <p14:tracePt t="70606" x="7531100" y="5029200"/>
          <p14:tracePt t="70622" x="7435850" y="5045075"/>
          <p14:tracePt t="70640" x="7296150" y="5064125"/>
          <p14:tracePt t="70656" x="7121525" y="5070475"/>
          <p14:tracePt t="70673" x="7026275" y="5089525"/>
          <p14:tracePt t="70689" x="6943725" y="5089525"/>
          <p14:tracePt t="70691" x="6908800" y="5089525"/>
          <p14:tracePt t="70707" x="6835775" y="5089525"/>
          <p14:tracePt t="70724" x="6781800" y="5080000"/>
          <p14:tracePt t="70739" x="6743700" y="5067300"/>
          <p14:tracePt t="70756" x="6708775" y="5048250"/>
          <p14:tracePt t="70773" x="6689725" y="5041900"/>
          <p14:tracePt t="71043" x="6645275" y="5019675"/>
          <p14:tracePt t="71050" x="6575425" y="5000625"/>
          <p14:tracePt t="71057" x="6502400" y="4975225"/>
          <p14:tracePt t="71073" x="6334125" y="4911725"/>
          <p14:tracePt t="71090" x="6203950" y="4867275"/>
          <p14:tracePt t="71106" x="6026150" y="4841875"/>
          <p14:tracePt t="71123" x="5886450" y="4832350"/>
          <p14:tracePt t="71139" x="5772150" y="4832350"/>
          <p14:tracePt t="71156" x="5638800" y="4851400"/>
          <p14:tracePt t="71173" x="5568950" y="4889500"/>
          <p14:tracePt t="71189" x="5502275" y="4921250"/>
          <p14:tracePt t="71191" x="5476875" y="4927600"/>
          <p14:tracePt t="71206" x="5419725" y="4946650"/>
          <p14:tracePt t="71223" x="5375275" y="4959350"/>
          <p14:tracePt t="71239" x="5353050" y="4972050"/>
          <p14:tracePt t="71256" x="5295900" y="4991100"/>
          <p14:tracePt t="71273" x="5270500" y="5000625"/>
          <p14:tracePt t="71290" x="5241925" y="5019675"/>
          <p14:tracePt t="71306" x="5213350" y="5035550"/>
          <p14:tracePt t="71323" x="5203825" y="5051425"/>
          <p14:tracePt t="71340" x="5181600" y="5067300"/>
          <p14:tracePt t="71356" x="5172075" y="5076825"/>
          <p14:tracePt t="71374" x="5165725" y="5083175"/>
          <p14:tracePt t="71441" x="5165725" y="5080000"/>
          <p14:tracePt t="71455" x="5165725" y="5076825"/>
          <p14:tracePt t="71462" x="5165725" y="5070475"/>
          <p14:tracePt t="71473" x="5165725" y="5067300"/>
          <p14:tracePt t="71490" x="5165725" y="5045075"/>
          <p14:tracePt t="71506" x="5165725" y="5022850"/>
          <p14:tracePt t="71523" x="5165725" y="5003800"/>
          <p14:tracePt t="71540" x="5165725" y="4968875"/>
          <p14:tracePt t="71556" x="5168900" y="4940300"/>
          <p14:tracePt t="71573" x="5168900" y="4930775"/>
          <p14:tracePt t="71590" x="5168900" y="4914900"/>
          <p14:tracePt t="71606" x="5168900" y="4905375"/>
          <p14:tracePt t="71622" x="5168900" y="4895850"/>
          <p14:tracePt t="71640" x="5168900" y="4889500"/>
          <p14:tracePt t="71682" x="5162550" y="4889500"/>
          <p14:tracePt t="71697" x="5159375" y="4889500"/>
          <p14:tracePt t="71706" x="5153025" y="4889500"/>
          <p14:tracePt t="71722" x="5137150" y="4889500"/>
          <p14:tracePt t="71739" x="5124450" y="4889500"/>
          <p14:tracePt t="71756" x="5111750" y="4889500"/>
          <p14:tracePt t="71773" x="5102225" y="4889500"/>
          <p14:tracePt t="71789" x="5083175" y="4886325"/>
          <p14:tracePt t="71806" x="5073650" y="4876800"/>
          <p14:tracePt t="71823" x="5064125" y="4870450"/>
          <p14:tracePt t="71839" x="5041900" y="4854575"/>
          <p14:tracePt t="71856" x="5032375" y="4845050"/>
          <p14:tracePt t="71873" x="5022850" y="4835525"/>
          <p14:tracePt t="71890" x="5006975" y="4826000"/>
          <p14:tracePt t="71906" x="4994275" y="4826000"/>
          <p14:tracePt t="71923" x="4987925" y="4819650"/>
          <p14:tracePt t="71939" x="4987925" y="4810125"/>
          <p14:tracePt t="71956" x="4987925" y="4803775"/>
          <p14:tracePt t="71973" x="4987925" y="4794250"/>
          <p14:tracePt t="71989" x="4987925" y="4791075"/>
          <p14:tracePt t="73152" x="4991100" y="4778375"/>
          <p14:tracePt t="73159" x="4997450" y="4768850"/>
          <p14:tracePt t="73173" x="5006975" y="4743450"/>
          <p14:tracePt t="73189" x="5006975" y="4714875"/>
          <p14:tracePt t="73206" x="5006975" y="4692650"/>
          <p14:tracePt t="73223" x="5032375" y="4641850"/>
          <p14:tracePt t="73239" x="5038725" y="4613275"/>
          <p14:tracePt t="73273" x="5038725" y="4527550"/>
          <p14:tracePt t="73306" x="5038725" y="4448175"/>
          <p14:tracePt t="73323" x="5038725" y="4400550"/>
          <p14:tracePt t="73340" x="5038725" y="4378325"/>
          <p14:tracePt t="73356" x="5038725" y="4349750"/>
          <p14:tracePt t="73373" x="5038725" y="4324350"/>
          <p14:tracePt t="73390" x="5038725" y="4314825"/>
          <p14:tracePt t="73406" x="5038725" y="4292600"/>
          <p14:tracePt t="73423" x="5038725" y="4276725"/>
          <p14:tracePt t="73439" x="5038725" y="4267200"/>
          <p14:tracePt t="73456" x="5038725" y="4257675"/>
          <p14:tracePt t="73530" x="5038725" y="4248150"/>
          <p14:tracePt t="74870" x="5045075" y="4257675"/>
          <p14:tracePt t="74877" x="5051425" y="4273550"/>
          <p14:tracePt t="74891" x="5070475" y="4321175"/>
          <p14:tracePt t="74905" x="5114925" y="4378325"/>
          <p14:tracePt t="74923" x="5181600" y="4470400"/>
          <p14:tracePt t="74940" x="5254625" y="4594225"/>
          <p14:tracePt t="74956" x="5346700" y="4749800"/>
          <p14:tracePt t="74989" x="5454650" y="4930775"/>
          <p14:tracePt t="75022" x="5505450" y="5080000"/>
          <p14:tracePt t="75039" x="5524500" y="5118100"/>
          <p14:tracePt t="75056" x="5530850" y="5175250"/>
          <p14:tracePt t="75073" x="5537200" y="5197475"/>
          <p14:tracePt t="75089" x="5543550" y="5235575"/>
          <p14:tracePt t="75106" x="5556250" y="5295900"/>
          <p14:tracePt t="75122" x="5559425" y="5334000"/>
          <p14:tracePt t="75139" x="5559425" y="5378450"/>
          <p14:tracePt t="75156" x="5559425" y="5419725"/>
          <p14:tracePt t="75173" x="5559425" y="5441950"/>
          <p14:tracePt t="75189" x="5559425" y="5470525"/>
          <p14:tracePt t="75206" x="5540375" y="5505450"/>
          <p14:tracePt t="75222" x="5527675" y="5543550"/>
          <p14:tracePt t="75240" x="5502275" y="5594350"/>
          <p14:tracePt t="75256" x="5492750" y="5616575"/>
          <p14:tracePt t="75272" x="5480050" y="5632450"/>
          <p14:tracePt t="75289" x="5470525" y="5648325"/>
          <p14:tracePt t="75307" x="5470525" y="5664200"/>
          <p14:tracePt t="75323" x="5470525" y="5673725"/>
          <p14:tracePt t="75340" x="5470525" y="5683250"/>
          <p14:tracePt t="75428" x="5464175" y="5683250"/>
          <p14:tracePt t="75447" x="5454650" y="5683250"/>
          <p14:tracePt t="76162" x="5464175" y="5680075"/>
          <p14:tracePt t="76176" x="5499100" y="5680075"/>
          <p14:tracePt t="76190" x="5553075" y="5667375"/>
          <p14:tracePt t="76206" x="5626100" y="5661025"/>
          <p14:tracePt t="76223" x="5765800" y="5632450"/>
          <p14:tracePt t="76243" x="5943600" y="5607050"/>
          <p14:tracePt t="76257" x="6048375" y="5600700"/>
          <p14:tracePt t="76289" x="6308725" y="5584825"/>
          <p14:tracePt t="76323" x="6508750" y="5568950"/>
          <p14:tracePt t="76340" x="6692900" y="5549900"/>
          <p14:tracePt t="76356" x="6775450" y="5549900"/>
          <p14:tracePt t="76372" x="6880225" y="5549900"/>
          <p14:tracePt t="76389" x="7042150" y="5549900"/>
          <p14:tracePt t="76406" x="7134225" y="5549900"/>
          <p14:tracePt t="76422" x="7204075" y="5549900"/>
          <p14:tracePt t="76439" x="7299325" y="5549900"/>
          <p14:tracePt t="76456" x="7369175" y="5549900"/>
          <p14:tracePt t="76472" x="7445375" y="5568950"/>
          <p14:tracePt t="76489" x="7524750" y="5581650"/>
          <p14:tracePt t="76506" x="7569200" y="5588000"/>
          <p14:tracePt t="76523" x="7632700" y="5600700"/>
          <p14:tracePt t="76539" x="7670800" y="5607050"/>
          <p14:tracePt t="76556" x="7699375" y="5607050"/>
          <p14:tracePt t="76573" x="7756525" y="5613400"/>
          <p14:tracePt t="76589" x="7800975" y="5626100"/>
          <p14:tracePt t="76606" x="7829550" y="5632450"/>
          <p14:tracePt t="76623" x="7870825" y="5632450"/>
          <p14:tracePt t="76639" x="7880350" y="5632450"/>
          <p14:tracePt t="76656" x="7889875" y="5632450"/>
          <p14:tracePt t="76673" x="7896225" y="5632450"/>
          <p14:tracePt t="76773" x="7905750" y="5632450"/>
          <p14:tracePt t="76880" x="7908925" y="5632450"/>
          <p14:tracePt t="77722" x="7934325" y="5638800"/>
          <p14:tracePt t="77729" x="7981950" y="5648325"/>
          <p14:tracePt t="77739" x="8020050" y="5654675"/>
          <p14:tracePt t="77755" x="8099425" y="5654675"/>
          <p14:tracePt t="77773" x="8220075" y="5641975"/>
          <p14:tracePt t="77789" x="8286750" y="5629275"/>
          <p14:tracePt t="77807" x="8347075" y="5616575"/>
          <p14:tracePt t="77839" x="8429625" y="5610225"/>
          <p14:tracePt t="77873" x="8534400" y="5610225"/>
          <p14:tracePt t="77889" x="8572500" y="5610225"/>
          <p14:tracePt t="77906" x="8620125" y="5610225"/>
          <p14:tracePt t="77922" x="8636000" y="5610225"/>
          <p14:tracePt t="77939" x="8651875" y="5610225"/>
          <p14:tracePt t="77955" x="8661400" y="5610225"/>
          <p14:tracePt t="77972" x="8674100" y="5610225"/>
          <p14:tracePt t="77989" x="8686800" y="5610225"/>
          <p14:tracePt t="78006" x="8699500" y="5610225"/>
          <p14:tracePt t="78022" x="8709025" y="5610225"/>
          <p14:tracePt t="78039" x="8718550" y="5610225"/>
          <p14:tracePt t="78056" x="8734425" y="5610225"/>
          <p14:tracePt t="78072" x="8750300" y="5610225"/>
          <p14:tracePt t="79106" x="8705850" y="5603875"/>
          <p14:tracePt t="79114" x="8626475" y="5594350"/>
          <p14:tracePt t="79122" x="8521700" y="5584825"/>
          <p14:tracePt t="79140" x="8248650" y="5584825"/>
          <p14:tracePt t="79156" x="8086725" y="5600700"/>
          <p14:tracePt t="79174" x="7912100" y="5626100"/>
          <p14:tracePt t="79206" x="7480300" y="5746750"/>
          <p14:tracePt t="79239" x="7099300" y="5864225"/>
          <p14:tracePt t="79257" x="6978650" y="5908675"/>
          <p14:tracePt t="79274" x="6880225" y="5934075"/>
          <p14:tracePt t="79289" x="6746875" y="5965825"/>
          <p14:tracePt t="79306" x="6670675" y="5978525"/>
          <p14:tracePt t="79322" x="6597650" y="5994400"/>
          <p14:tracePt t="79339" x="6505575" y="6013450"/>
          <p14:tracePt t="79355" x="6442075" y="6035675"/>
          <p14:tracePt t="79372" x="6394450" y="6054725"/>
          <p14:tracePt t="79390" x="6330950" y="6080125"/>
          <p14:tracePt t="79406" x="6276975" y="6102350"/>
          <p14:tracePt t="79423" x="6229350" y="6115050"/>
          <p14:tracePt t="79439" x="6134100" y="6121400"/>
          <p14:tracePt t="79455" x="6076950" y="6121400"/>
          <p14:tracePt t="79472" x="5994400" y="6121400"/>
          <p14:tracePt t="79489" x="5873750" y="6118225"/>
          <p14:tracePt t="79505" x="5810250" y="6111875"/>
          <p14:tracePt t="79522" x="5759450" y="6111875"/>
          <p14:tracePt t="79538" x="5711825" y="6105525"/>
          <p14:tracePt t="79555" x="5680075" y="6086475"/>
          <p14:tracePt t="79571" x="5635625" y="6073775"/>
          <p14:tracePt t="79588" x="5572125" y="6054725"/>
          <p14:tracePt t="79605" x="5518150" y="6042025"/>
          <p14:tracePt t="79622" x="5470525" y="6022975"/>
          <p14:tracePt t="79638" x="5422900" y="6022975"/>
          <p14:tracePt t="79655" x="5394325" y="6022975"/>
          <p14:tracePt t="79672" x="5372100" y="6022975"/>
          <p14:tracePt t="79688" x="5343525" y="6022975"/>
          <p14:tracePt t="79705" x="5324475" y="6022975"/>
          <p14:tracePt t="79722" x="5302250" y="6022975"/>
          <p14:tracePt t="79738" x="5267325" y="6022975"/>
          <p14:tracePt t="79755" x="5248275" y="6022975"/>
          <p14:tracePt t="79772" x="5232400" y="6022975"/>
          <p14:tracePt t="79788" x="5216525" y="6022975"/>
          <p14:tracePt t="79805" x="5207000" y="6022975"/>
          <p14:tracePt t="79822" x="5191125" y="6022975"/>
          <p14:tracePt t="79838" x="5175250" y="6022975"/>
          <p14:tracePt t="79855" x="5165725" y="6022975"/>
          <p14:tracePt t="79872" x="5162550" y="6022975"/>
          <p14:tracePt t="82035" x="5229225" y="6026150"/>
          <p14:tracePt t="82042" x="5311775" y="6035675"/>
          <p14:tracePt t="82056" x="5454650" y="6080125"/>
          <p14:tracePt t="82072" x="5549900" y="6102350"/>
          <p14:tracePt t="82089" x="5626100" y="6118225"/>
          <p14:tracePt t="82105" x="5680075" y="6137275"/>
          <p14:tracePt t="82122" x="5702300" y="6137275"/>
          <p14:tracePt t="82155" x="5794375" y="6137275"/>
          <p14:tracePt t="82189" x="5867400" y="6137275"/>
          <p14:tracePt t="82206" x="5895975" y="6137275"/>
          <p14:tracePt t="82223" x="5911850" y="6137275"/>
          <p14:tracePt t="82239" x="5921375" y="6137275"/>
          <p14:tracePt t="82256" x="5934075" y="6137275"/>
          <p14:tracePt t="82272" x="5943600" y="6124575"/>
          <p14:tracePt t="82288" x="5962650" y="6115050"/>
          <p14:tracePt t="82305" x="5981700" y="6099175"/>
          <p14:tracePt t="82322" x="6013450" y="6086475"/>
          <p14:tracePt t="82338" x="6035675" y="6070600"/>
          <p14:tracePt t="82355" x="6070600" y="6051550"/>
          <p14:tracePt t="82372" x="6080125" y="6042025"/>
          <p14:tracePt t="82388" x="6089650" y="6032500"/>
          <p14:tracePt t="82405" x="6105525" y="6013450"/>
          <p14:tracePt t="82422" x="6121400" y="6003925"/>
          <p14:tracePt t="82439" x="6130925" y="5994400"/>
          <p14:tracePt t="82455" x="6140450" y="5978525"/>
          <p14:tracePt t="82472" x="6140450" y="5962650"/>
          <p14:tracePt t="82505" x="6140450" y="5959475"/>
          <p14:tracePt t="87360" x="6178550" y="5959475"/>
          <p14:tracePt t="87367" x="6257925" y="5959475"/>
          <p14:tracePt t="87374" x="6350000" y="5949950"/>
          <p14:tracePt t="87389" x="6534150" y="5930900"/>
          <p14:tracePt t="87405" x="6699250" y="5892800"/>
          <p14:tracePt t="87421" x="6873875" y="5857875"/>
          <p14:tracePt t="87439" x="7042150" y="5822950"/>
          <p14:tracePt t="87471" x="7169150" y="5788025"/>
          <p14:tracePt t="87505" x="7340600" y="5765800"/>
          <p14:tracePt t="87521" x="7400925" y="5765800"/>
          <p14:tracePt t="87538" x="7461250" y="5765800"/>
          <p14:tracePt t="87554" x="7483475" y="5765800"/>
          <p14:tracePt t="87571" x="7499350" y="5765800"/>
          <p14:tracePt t="87588" x="7508875" y="5765800"/>
          <p14:tracePt t="87632" x="7515225" y="5765800"/>
          <p14:tracePt t="87646" x="7518400" y="5765800"/>
          <p14:tracePt t="87654" x="7524750" y="5765800"/>
          <p14:tracePt t="87671" x="7534275" y="5765800"/>
          <p14:tracePt t="87688" x="7553325" y="5765800"/>
          <p14:tracePt t="87705" x="7562850" y="5762625"/>
          <p14:tracePt t="87721" x="7572375" y="5756275"/>
          <p14:tracePt t="87738" x="7588250" y="5756275"/>
          <p14:tracePt t="87754" x="7604125" y="5756275"/>
          <p14:tracePt t="87771" x="7607300" y="5756275"/>
          <p14:tracePt t="87867" x="7607300" y="5753100"/>
          <p14:tracePt t="87873" x="7607300" y="5746750"/>
          <p14:tracePt t="87889" x="7607300" y="5740400"/>
          <p14:tracePt t="87904" x="7607300" y="5727700"/>
          <p14:tracePt t="87921" x="7607300" y="5721350"/>
          <p14:tracePt t="87938" x="7585075" y="5705475"/>
          <p14:tracePt t="87954" x="7575550" y="5695950"/>
          <p14:tracePt t="87971" x="7553325" y="5680075"/>
          <p14:tracePt t="87987" x="7502525" y="5661025"/>
          <p14:tracePt t="88005" x="7458075" y="5648325"/>
          <p14:tracePt t="88021" x="7394575" y="5632450"/>
          <p14:tracePt t="88038" x="7331075" y="5607050"/>
          <p14:tracePt t="88054" x="7308850" y="5607050"/>
          <p14:tracePt t="88071" x="7280275" y="5607050"/>
          <p14:tracePt t="88088" x="7251700" y="5607050"/>
          <p14:tracePt t="88104" x="7235825" y="5607050"/>
          <p14:tracePt t="88121" x="7213600" y="5607050"/>
          <p14:tracePt t="88138" x="7194550" y="5607050"/>
          <p14:tracePt t="88154" x="7185025" y="5610225"/>
          <p14:tracePt t="88171" x="7169150" y="5610225"/>
          <p14:tracePt t="88188" x="7153275" y="5626100"/>
          <p14:tracePt t="88204" x="7143750" y="5629275"/>
          <p14:tracePt t="88222" x="7134225" y="5629275"/>
          <p14:tracePt t="88238" x="7115175" y="5641975"/>
          <p14:tracePt t="88255" x="7105650" y="5651500"/>
          <p14:tracePt t="88271" x="7096125" y="5661025"/>
          <p14:tracePt t="88288" x="7073900" y="5676900"/>
          <p14:tracePt t="88305" x="7064375" y="5680075"/>
          <p14:tracePt t="88321" x="7064375" y="5689600"/>
          <p14:tracePt t="88338" x="7064375" y="5699125"/>
          <p14:tracePt t="88354" x="7064375" y="5711825"/>
          <p14:tracePt t="88371" x="7064375" y="5724525"/>
          <p14:tracePt t="88372" x="7064375" y="5730875"/>
          <p14:tracePt t="88388" x="7064375" y="5740400"/>
          <p14:tracePt t="88405" x="7070725" y="5749925"/>
          <p14:tracePt t="88421" x="7086600" y="5759450"/>
          <p14:tracePt t="88438" x="7096125" y="5781675"/>
          <p14:tracePt t="88454" x="7102475" y="5797550"/>
          <p14:tracePt t="88472" x="7112000" y="5810250"/>
          <p14:tracePt t="88488" x="7115175" y="5826125"/>
          <p14:tracePt t="88505" x="7121525" y="5835650"/>
          <p14:tracePt t="88521" x="7131050" y="5845175"/>
          <p14:tracePt t="88538" x="7137400" y="5861050"/>
          <p14:tracePt t="88554" x="7137400" y="5870575"/>
          <p14:tracePt t="88571" x="7137400" y="5876925"/>
          <p14:tracePt t="88587" x="7137400" y="5880100"/>
          <p14:tracePt t="88929" x="7146925" y="5880100"/>
          <p14:tracePt t="88936" x="7159625" y="5880100"/>
          <p14:tracePt t="88943" x="7169150" y="5886450"/>
          <p14:tracePt t="88954" x="7188200" y="5892800"/>
          <p14:tracePt t="88975" x="7223125" y="5899150"/>
          <p14:tracePt t="88987" x="7251700" y="5905500"/>
          <p14:tracePt t="89021" x="7343775" y="5918200"/>
          <p14:tracePt t="89054" x="7467600" y="5924550"/>
          <p14:tracePt t="89072" x="7607300" y="5940425"/>
          <p14:tracePt t="89088" x="7680325" y="5940425"/>
          <p14:tracePt t="89105" x="7715250" y="5940425"/>
          <p14:tracePt t="89121" x="7762875" y="5940425"/>
          <p14:tracePt t="89138" x="7791450" y="5940425"/>
          <p14:tracePt t="89154" x="7804150" y="5940425"/>
          <p14:tracePt t="89172" x="7842250" y="5940425"/>
          <p14:tracePt t="89187" x="7874000" y="5930900"/>
          <p14:tracePt t="89204" x="7918450" y="5924550"/>
          <p14:tracePt t="89221" x="7966075" y="5918200"/>
          <p14:tracePt t="89238" x="7988300" y="5918200"/>
          <p14:tracePt t="89254" x="7997825" y="5918200"/>
          <p14:tracePt t="89271" x="8010525" y="5918200"/>
          <p14:tracePt t="89542" x="8001000" y="5918200"/>
          <p14:tracePt t="89549" x="7994650" y="5918200"/>
          <p14:tracePt t="89556" x="7988300" y="5918200"/>
          <p14:tracePt t="89571" x="7975600" y="5918200"/>
          <p14:tracePt t="89588" x="7966075" y="5918200"/>
          <p14:tracePt t="89604" x="7950200" y="5918200"/>
          <p14:tracePt t="89621" x="7934325" y="5918200"/>
          <p14:tracePt t="89638" x="7912100" y="5918200"/>
          <p14:tracePt t="89654" x="7902575" y="5918200"/>
          <p14:tracePt t="89671" x="7889875" y="5918200"/>
          <p14:tracePt t="89688" x="7874000" y="5918200"/>
          <p14:tracePt t="89705" x="7858125" y="5918200"/>
          <p14:tracePt t="89721" x="7848600" y="5918200"/>
          <p14:tracePt t="89992" x="7848600" y="5911850"/>
          <p14:tracePt t="90005" x="7848600" y="5908675"/>
          <p14:tracePt t="90012" x="7858125" y="5902325"/>
          <p14:tracePt t="90027" x="7861300" y="5902325"/>
          <p14:tracePt t="90042" x="7861300" y="5886450"/>
          <p14:tracePt t="90055" x="7870825" y="5883275"/>
          <p14:tracePt t="90088" x="7877175" y="5883275"/>
          <p14:tracePt t="90121" x="7880350" y="5876925"/>
          <p14:tracePt t="90169" x="7886700" y="5876925"/>
          <p14:tracePt t="90177" x="7889875" y="5876925"/>
          <p14:tracePt t="90968" x="7908925" y="5870575"/>
          <p14:tracePt t="90975" x="7934325" y="5870575"/>
          <p14:tracePt t="90988" x="7962900" y="5867400"/>
          <p14:tracePt t="91004" x="7991475" y="5867400"/>
          <p14:tracePt t="91021" x="8029575" y="5861050"/>
          <p14:tracePt t="91038" x="8108950" y="5851525"/>
          <p14:tracePt t="91071" x="8232775" y="5829300"/>
          <p14:tracePt t="91104" x="8382000" y="5810250"/>
          <p14:tracePt t="91121" x="8426450" y="5810250"/>
          <p14:tracePt t="91138" x="8480425" y="5810250"/>
          <p14:tracePt t="91155" x="8502650" y="5810250"/>
          <p14:tracePt t="91171" x="8518525" y="5810250"/>
          <p14:tracePt t="91188" x="8534400" y="5810250"/>
          <p14:tracePt t="91204" x="8543925" y="5810250"/>
          <p14:tracePt t="91221" x="8553450" y="5810250"/>
          <p14:tracePt t="91238" x="8572500" y="5810250"/>
          <p14:tracePt t="91254" x="8582025" y="5813425"/>
          <p14:tracePt t="91288" x="8588375" y="5813425"/>
          <p14:tracePt t="91304" x="8588375" y="5816600"/>
          <p14:tracePt t="92258" x="8543925" y="5829300"/>
          <p14:tracePt t="92265" x="8461375" y="5857875"/>
          <p14:tracePt t="92272" x="8378825" y="5886450"/>
          <p14:tracePt t="92304" x="8032750" y="6016625"/>
          <p14:tracePt t="92338" x="7607300" y="6153150"/>
          <p14:tracePt t="92355" x="7432675" y="6219825"/>
          <p14:tracePt t="92372" x="7204075" y="6311900"/>
          <p14:tracePt t="92387" x="7048500" y="6375400"/>
          <p14:tracePt t="92404" x="6892925" y="6429375"/>
          <p14:tracePt t="92422" x="6686550" y="6518275"/>
          <p14:tracePt t="92438" x="6534150" y="6565900"/>
          <p14:tracePt t="92454" x="6423025" y="6597650"/>
          <p14:tracePt t="92472" x="6280150" y="6623050"/>
          <p14:tracePt t="92487" x="6181725" y="6645275"/>
          <p14:tracePt t="92505" x="6076950" y="6645275"/>
          <p14:tracePt t="92521" x="5969000" y="6645275"/>
          <p14:tracePt t="92538" x="5905500" y="6629400"/>
          <p14:tracePt t="92555" x="5842000" y="6613525"/>
          <p14:tracePt t="92571" x="5753100" y="6594475"/>
          <p14:tracePt t="92587" x="5689600" y="6578600"/>
          <p14:tracePt t="92604" x="5632450" y="6572250"/>
          <p14:tracePt t="92621" x="5575300" y="6546850"/>
          <p14:tracePt t="92637" x="5553075" y="6540500"/>
          <p14:tracePt t="92654" x="5530850" y="6534150"/>
          <p14:tracePt t="92671" x="5514975" y="6521450"/>
          <p14:tracePt t="92687" x="5505450" y="6505575"/>
          <p14:tracePt t="92704" x="5495925" y="6496050"/>
          <p14:tracePt t="92721" x="5480050" y="6480175"/>
          <p14:tracePt t="92738" x="5470525" y="6470650"/>
          <p14:tracePt t="92755" x="5467350" y="6461125"/>
          <p14:tracePt t="92772" x="5454650" y="6423025"/>
          <p14:tracePt t="92788" x="5448300" y="6407150"/>
          <p14:tracePt t="92804" x="5448300" y="6391275"/>
          <p14:tracePt t="92821" x="5448300" y="6375400"/>
          <p14:tracePt t="92837" x="5448300" y="6365875"/>
          <p14:tracePt t="92871" x="5445125" y="6365875"/>
          <p14:tracePt t="92892" x="5438775" y="6365875"/>
          <p14:tracePt t="92903" x="5438775" y="6362700"/>
          <p14:tracePt t="92920" x="5426075" y="6356350"/>
          <p14:tracePt t="93619" x="5432425" y="6356350"/>
          <p14:tracePt t="93626" x="5435600" y="6356350"/>
          <p14:tracePt t="93637" x="5441950" y="6356350"/>
          <p14:tracePt t="93656" x="5483225" y="6340475"/>
          <p14:tracePt t="93671" x="5546725" y="6324600"/>
          <p14:tracePt t="93688" x="5632450" y="6302375"/>
          <p14:tracePt t="93704" x="5730875" y="6248400"/>
          <p14:tracePt t="93737" x="5826125" y="6188075"/>
          <p14:tracePt t="93770" x="5915025" y="6124575"/>
          <p14:tracePt t="93787" x="5984875" y="6092825"/>
          <p14:tracePt t="93804" x="6111875" y="6045200"/>
          <p14:tracePt t="93820" x="6254750" y="6000750"/>
          <p14:tracePt t="93837" x="6407150" y="5965825"/>
          <p14:tracePt t="93854" x="6521450" y="5918200"/>
          <p14:tracePt t="93870" x="6569075" y="5905500"/>
          <p14:tracePt t="93887" x="6591300" y="5892800"/>
          <p14:tracePt t="93904" x="6619875" y="5883275"/>
          <p14:tracePt t="93920" x="6629400" y="5883275"/>
          <p14:tracePt t="93937" x="6638925" y="5883275"/>
          <p14:tracePt t="93953" x="6651625" y="5883275"/>
          <p14:tracePt t="93971" x="6667500" y="5883275"/>
          <p14:tracePt t="93987" x="6677025" y="5883275"/>
          <p14:tracePt t="94003" x="6686550" y="5883275"/>
          <p14:tracePt t="94020" x="6692900" y="5883275"/>
          <p14:tracePt t="94054" x="6696075" y="5883275"/>
          <p14:tracePt t="94070" x="6696075" y="5889625"/>
          <p14:tracePt t="94087" x="6696075" y="5899150"/>
          <p14:tracePt t="94104" x="6696075" y="5908675"/>
          <p14:tracePt t="94120" x="6696075" y="5915025"/>
          <p14:tracePt t="94137" x="6696075" y="5927725"/>
          <p14:tracePt t="94154" x="6705600" y="5937250"/>
          <p14:tracePt t="94170" x="6721475" y="5949950"/>
          <p14:tracePt t="94187" x="6737350" y="5959475"/>
          <p14:tracePt t="94204" x="6804025" y="6000750"/>
          <p14:tracePt t="94220" x="6883400" y="6038850"/>
          <p14:tracePt t="94237" x="7029450" y="6111875"/>
          <p14:tracePt t="94254" x="7258050" y="6219825"/>
          <p14:tracePt t="94271" x="7369175" y="6264275"/>
          <p14:tracePt t="94287" x="7458075" y="6305550"/>
          <p14:tracePt t="94304" x="7604125" y="6337300"/>
          <p14:tracePt t="94320" x="7689850" y="6359525"/>
          <p14:tracePt t="94337" x="7766050" y="6391275"/>
          <p14:tracePt t="94354" x="7905750" y="6442075"/>
          <p14:tracePt t="94370" x="7972425" y="6470650"/>
          <p14:tracePt t="94387" x="8016875" y="6483350"/>
          <p14:tracePt t="94404" x="8045450" y="6499225"/>
          <p14:tracePt t="94420" x="8054975" y="6505575"/>
          <p14:tracePt t="94437" x="8070850" y="6505575"/>
          <p14:tracePt t="94682" x="8001000" y="6483350"/>
          <p14:tracePt t="94689" x="7918450" y="6464300"/>
          <p14:tracePt t="94696" x="7848600" y="6448425"/>
          <p14:tracePt t="94704" x="7788275" y="6429375"/>
          <p14:tracePt t="94720" x="7645400" y="6384925"/>
          <p14:tracePt t="94737" x="7524750" y="6350000"/>
          <p14:tracePt t="94771" x="7400925" y="6330950"/>
          <p14:tracePt t="94804" x="7369175" y="6330950"/>
          <p14:tracePt t="94821" x="7359650" y="6330950"/>
          <p14:tracePt t="94838" x="7346950" y="6330950"/>
          <p14:tracePt t="94917" x="7340600" y="6330950"/>
          <p14:tracePt t="97084" x="7334250" y="6343650"/>
          <p14:tracePt t="97091" x="7327900" y="6362700"/>
          <p14:tracePt t="97104" x="7321550" y="6388100"/>
          <p14:tracePt t="97120" x="7277100" y="6432550"/>
          <p14:tracePt t="97137" x="7245350" y="6480175"/>
          <p14:tracePt t="97154" x="7162800" y="6537325"/>
          <p14:tracePt t="97187" x="6931025" y="6670675"/>
          <p14:tracePt t="97221" x="6654800" y="6807200"/>
          <p14:tracePt t="97238" x="6569075" y="6838950"/>
          <p14:tracePt t="97254" x="6429375" y="6854825"/>
          <p14:tracePt t="97270" x="6343650" y="6854825"/>
          <p14:tracePt t="97287" x="6280150" y="6854825"/>
          <p14:tracePt t="97304" x="6223000" y="6854825"/>
          <p14:tracePt t="97320" x="6200775" y="6854825"/>
          <p14:tracePt t="97337" x="6172200" y="6854825"/>
          <p14:tracePt t="97354" x="6130925" y="6851650"/>
          <p14:tracePt t="97370" x="6099175" y="6832600"/>
          <p14:tracePt t="97387" x="6076950" y="6819900"/>
          <p14:tracePt t="97404" x="6032500" y="6804025"/>
          <p14:tracePt t="97420" x="6010275" y="6772275"/>
          <p14:tracePt t="97437" x="5978525" y="6746875"/>
          <p14:tracePt t="97454" x="5934075" y="6696075"/>
          <p14:tracePt t="97470" x="5908675" y="6670675"/>
          <p14:tracePt t="97486" x="5889625" y="6638925"/>
          <p14:tracePt t="97504" x="5854700" y="6610350"/>
          <p14:tracePt t="97520" x="5829300" y="6578600"/>
          <p14:tracePt t="97538" x="5797550" y="6562725"/>
          <p14:tracePt t="97555" x="5737225" y="6508750"/>
          <p14:tracePt t="97571" x="5676900" y="6464300"/>
          <p14:tracePt t="97587" x="5607050" y="6397625"/>
          <p14:tracePt t="97603" x="5524500" y="6324600"/>
          <p14:tracePt t="97620" x="5476875" y="6299200"/>
          <p14:tracePt t="97637" x="5448300" y="6286500"/>
          <p14:tracePt t="97654" x="5403850" y="6267450"/>
          <p14:tracePt t="97670" x="5365750" y="6248400"/>
          <p14:tracePt t="97687" x="5324475" y="6248400"/>
          <p14:tracePt t="97704" x="5276850" y="6248400"/>
          <p14:tracePt t="97720" x="5238750" y="6248400"/>
          <p14:tracePt t="97737" x="5216525" y="6257925"/>
          <p14:tracePt t="97754" x="5175250" y="6276975"/>
          <p14:tracePt t="97770" x="5137150" y="6289675"/>
          <p14:tracePt t="97787" x="5095875" y="6315075"/>
          <p14:tracePt t="97804" x="5032375" y="6353175"/>
          <p14:tracePt t="97820" x="4984750" y="6388100"/>
          <p14:tracePt t="97837" x="4937125" y="6407150"/>
          <p14:tracePt t="97854" x="4902200" y="6445250"/>
          <p14:tracePt t="97870" x="4870450" y="6464300"/>
          <p14:tracePt t="97887" x="4848225" y="6473825"/>
          <p14:tracePt t="97903" x="4803775" y="6499225"/>
          <p14:tracePt t="97920" x="4794250" y="6508750"/>
          <p14:tracePt t="97937" x="4772025" y="6524625"/>
          <p14:tracePt t="97954" x="4743450" y="6540500"/>
          <p14:tracePt t="97971" x="4727575" y="6562725"/>
          <p14:tracePt t="97987" x="4718050" y="6572250"/>
          <p14:tracePt t="98003" x="4695825" y="6588125"/>
          <p14:tracePt t="98020" x="4686300" y="6604000"/>
          <p14:tracePt t="98036" x="4686300" y="6619875"/>
          <p14:tracePt t="98053" x="4686300" y="6645275"/>
          <p14:tracePt t="98070" x="4686300" y="6673850"/>
          <p14:tracePt t="98087" x="4689475" y="6689725"/>
          <p14:tracePt t="98103" x="4721225" y="6734175"/>
          <p14:tracePt t="98120" x="4752975" y="6781800"/>
          <p14:tracePt t="98136" x="4822825" y="6826250"/>
          <p14:tracePt t="98154" x="4921250" y="6854825"/>
          <p14:tracePt t="98171" x="4978400" y="6854825"/>
          <p14:tracePt t="98187" x="5026025" y="6854825"/>
          <p14:tracePt t="98203" x="5060950" y="6854825"/>
          <p14:tracePt t="98220" x="5099050" y="6854825"/>
          <p14:tracePt t="98237" x="5149850" y="6854825"/>
          <p14:tracePt t="98253" x="5245100" y="6854825"/>
          <p14:tracePt t="98270" x="5305425" y="6854825"/>
          <p14:tracePt t="98287" x="5349875" y="6854825"/>
          <p14:tracePt t="98304" x="5384800" y="6854825"/>
          <p14:tracePt t="98321" x="5403850" y="6851650"/>
          <p14:tracePt t="98337" x="5413375" y="6842125"/>
          <p14:tracePt t="98353" x="5441950" y="6819900"/>
          <p14:tracePt t="98370" x="5480050" y="6807200"/>
          <p14:tracePt t="98387" x="5537200" y="6788150"/>
          <p14:tracePt t="98404" x="5610225" y="6759575"/>
          <p14:tracePt t="98420" x="5638800" y="6746875"/>
          <p14:tracePt t="98437" x="5670550" y="6737350"/>
          <p14:tracePt t="98453" x="5692775" y="6721475"/>
          <p14:tracePt t="98470" x="5708650" y="6705600"/>
          <p14:tracePt t="98487" x="5721350" y="6680200"/>
          <p14:tracePt t="98504" x="5740400" y="6629400"/>
          <p14:tracePt t="98521" x="5749925" y="6607175"/>
          <p14:tracePt t="98526" x="5756275" y="6588125"/>
          <p14:tracePt t="98538" x="5768975" y="6572250"/>
          <p14:tracePt t="98554" x="5768975" y="6562725"/>
          <p14:tracePt t="98570" x="5768975" y="6553200"/>
          <p14:tracePt t="98586" x="5768975" y="6537325"/>
          <p14:tracePt t="98652" x="5768975" y="6530975"/>
          <p14:tracePt t="98938" x="5768975" y="6534150"/>
          <p14:tracePt t="98945" x="5768975" y="6537325"/>
          <p14:tracePt t="98953" x="5762625" y="6543675"/>
          <p14:tracePt t="98970" x="5753100" y="6553200"/>
          <p14:tracePt t="98987" x="5737225" y="6562725"/>
          <p14:tracePt t="99004" x="5734050" y="6569075"/>
          <p14:tracePt t="99020" x="5734050" y="6578600"/>
          <p14:tracePt t="99037" x="5734050" y="6584950"/>
          <p14:tracePt t="99054" x="5734050" y="6594475"/>
          <p14:tracePt t="99070" x="5740400" y="6604000"/>
          <p14:tracePt t="99086" x="5807075" y="6635750"/>
          <p14:tracePt t="99103" x="5946775" y="6670675"/>
          <p14:tracePt t="99120" x="6137275" y="6737350"/>
          <p14:tracePt t="99137" x="6524625" y="6854825"/>
          <p14:tracePt t="99154" x="6759575" y="6854825"/>
          <p14:tracePt t="99171" x="6969125" y="6854825"/>
          <p14:tracePt t="99186" x="7213600" y="6854825"/>
          <p14:tracePt t="99203" x="7327900" y="6854825"/>
          <p14:tracePt t="99220" x="7445375" y="6854825"/>
          <p14:tracePt t="99237" x="7578725" y="6835775"/>
          <p14:tracePt t="99253" x="7642225" y="6819900"/>
          <p14:tracePt t="99270" x="7696200" y="6807200"/>
          <p14:tracePt t="99288" x="7759700" y="6788150"/>
          <p14:tracePt t="99304" x="7797800" y="6762750"/>
          <p14:tracePt t="99320" x="7820025" y="6750050"/>
          <p14:tracePt t="99336" x="7861300" y="6734175"/>
          <p14:tracePt t="99353" x="7886700" y="6721475"/>
          <p14:tracePt t="99370" x="7918450" y="6702425"/>
          <p14:tracePt t="99386" x="7937500" y="6686550"/>
          <p14:tracePt t="99403" x="7947025" y="6677025"/>
          <p14:tracePt t="99420" x="7956550" y="6673850"/>
          <p14:tracePt t="99437" x="7962900" y="6657975"/>
          <p14:tracePt t="99453" x="7962900" y="6648450"/>
          <p14:tracePt t="99470" x="7962900" y="6638925"/>
          <p14:tracePt t="99487" x="7962900" y="6629400"/>
          <p14:tracePt t="99503" x="7962900" y="6623050"/>
          <p14:tracePt t="99520" x="7959725" y="6607175"/>
          <p14:tracePt t="99522" x="7956550" y="6604000"/>
          <p14:tracePt t="99537" x="7943850" y="6594475"/>
          <p14:tracePt t="99554" x="7921625" y="6581775"/>
          <p14:tracePt t="99570" x="7877175" y="6569075"/>
          <p14:tracePt t="99586" x="7785100" y="6534150"/>
          <p14:tracePt t="99603" x="7721600" y="6518275"/>
          <p14:tracePt t="99620" x="7626350" y="6511925"/>
          <p14:tracePt t="99638" x="7531100" y="6511925"/>
          <p14:tracePt t="99654" x="7461250" y="6511925"/>
          <p14:tracePt t="99670" x="7381875" y="6511925"/>
          <p14:tracePt t="99687" x="7248525" y="6530975"/>
          <p14:tracePt t="99703" x="7172325" y="6546850"/>
          <p14:tracePt t="99720" x="7118350" y="6569075"/>
          <p14:tracePt t="99737" x="7067550" y="6584950"/>
          <p14:tracePt t="99754" x="7038975" y="6597650"/>
          <p14:tracePt t="99770" x="6991350" y="6610350"/>
          <p14:tracePt t="99787" x="6908800" y="6638925"/>
          <p14:tracePt t="99803" x="6845300" y="6651625"/>
          <p14:tracePt t="99821" x="6775450" y="6664325"/>
          <p14:tracePt t="99837" x="6746875" y="6670675"/>
          <p14:tracePt t="99853" x="6715125" y="6677025"/>
          <p14:tracePt t="99870" x="6699250" y="6677025"/>
          <p14:tracePt t="99886" x="6686550" y="6677025"/>
          <p14:tracePt t="99903" x="6670675" y="6677025"/>
          <p14:tracePt t="99920" x="6661150" y="6677025"/>
          <p14:tracePt t="99936" x="6654800" y="667702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5" descr="Résultat de recherche d'images pour &quot;olea europaea en po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6627" name="Picture 7" descr="http://www.pepinieremabrouka.com/134-thickbox_default/franto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335"/>
          <a:stretch>
            <a:fillRect/>
          </a:stretch>
        </p:blipFill>
        <p:spPr bwMode="auto">
          <a:xfrm>
            <a:off x="0" y="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 6" descr="https://upload.wikimedia.org/wikipedia/commons/d/de/Jasminum_polyanthu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714750"/>
            <a:ext cx="3214687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 7" descr="http://www.publispain.com/blogs/jardineria/uploads/2009/02/ligus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50" y="0"/>
            <a:ext cx="31432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642938" y="3143250"/>
            <a:ext cx="2009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Olea europaea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7693025" y="3000375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Ligustrum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5786438" y="6396038"/>
            <a:ext cx="1433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Jasminum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3" name="Rectangle 12"/>
          <p:cNvSpPr>
            <a:spLocks noChangeArrowheads="1"/>
          </p:cNvSpPr>
          <p:nvPr/>
        </p:nvSpPr>
        <p:spPr bwMode="auto">
          <a:xfrm>
            <a:off x="3643313" y="4357688"/>
            <a:ext cx="1928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Phillyrea anguistifolia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357188" y="6396038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Faxinus excelsior</a:t>
            </a:r>
            <a:endParaRPr lang="fr-FR" altLang="fr-FR" sz="24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35" name="Picture 11" descr="http://yoann.hue.free.fr/frene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7" t="6364" r="27722"/>
          <a:stretch>
            <a:fillRect/>
          </a:stretch>
        </p:blipFill>
        <p:spPr bwMode="auto">
          <a:xfrm>
            <a:off x="357188" y="3714750"/>
            <a:ext cx="250031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http://dgaltier.imingo.net/sifaugeres/flore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071688"/>
            <a:ext cx="25003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904"/>
    </mc:Choice>
    <mc:Fallback>
      <p:transition spd="slow" advTm="5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152" x="6575425" y="6673850"/>
          <p14:tracePt t="2158" x="6432550" y="6651625"/>
          <p14:tracePt t="2166" x="6210300" y="6626225"/>
          <p14:tracePt t="2183" x="5581650" y="6537325"/>
          <p14:tracePt t="2200" x="4502150" y="6489700"/>
          <p14:tracePt t="2218" x="3822700" y="6502400"/>
          <p14:tracePt t="2251" x="2584450" y="6702425"/>
          <p14:tracePt t="2284" x="2149475" y="6845300"/>
          <p14:tracePt t="2729" x="1704975" y="6286500"/>
          <p14:tracePt t="2737" x="1606550" y="6124575"/>
          <p14:tracePt t="2749" x="1466850" y="5876925"/>
          <p14:tracePt t="2767" x="1317625" y="5588000"/>
          <p14:tracePt t="2791" x="1162050" y="5280025"/>
          <p14:tracePt t="2818" x="965200" y="4860925"/>
          <p14:tracePt t="2850" x="819150" y="4498975"/>
          <p14:tracePt t="2867" x="787400" y="4422775"/>
          <p14:tracePt t="2884" x="762000" y="4365625"/>
          <p14:tracePt t="2899" x="717550" y="4279900"/>
          <p14:tracePt t="2916" x="685800" y="4241800"/>
          <p14:tracePt t="2933" x="660400" y="4200525"/>
          <p14:tracePt t="2949" x="622300" y="4178300"/>
          <p14:tracePt t="3342" x="590550" y="4152900"/>
          <p14:tracePt t="3349" x="539750" y="4117975"/>
          <p14:tracePt t="3356" x="504825" y="4064000"/>
          <p14:tracePt t="3366" x="460375" y="4013200"/>
          <p14:tracePt t="3383" x="409575" y="3911600"/>
          <p14:tracePt t="3399" x="365125" y="3806825"/>
          <p14:tracePt t="3416" x="352425" y="3762375"/>
          <p14:tracePt t="3449" x="314325" y="3679825"/>
          <p14:tracePt t="3483" x="314325" y="3629025"/>
          <p14:tracePt t="3500" x="314325" y="3581400"/>
          <p14:tracePt t="3516" x="314325" y="3559175"/>
          <p14:tracePt t="3533" x="314325" y="3530600"/>
          <p14:tracePt t="3550" x="323850" y="3508375"/>
          <p14:tracePt t="3566" x="333375" y="3498850"/>
          <p14:tracePt t="3583" x="346075" y="3482975"/>
          <p14:tracePt t="3599" x="358775" y="3482975"/>
          <p14:tracePt t="3616" x="361950" y="3482975"/>
          <p14:tracePt t="3934" x="400050" y="3492500"/>
          <p14:tracePt t="3941" x="450850" y="3502025"/>
          <p14:tracePt t="3949" x="498475" y="3508375"/>
          <p14:tracePt t="3966" x="593725" y="3524250"/>
          <p14:tracePt t="3983" x="679450" y="3524250"/>
          <p14:tracePt t="3999" x="733425" y="3521075"/>
          <p14:tracePt t="4016" x="777875" y="3508375"/>
          <p14:tracePt t="4050" x="923925" y="3473450"/>
          <p14:tracePt t="4084" x="984250" y="3451225"/>
          <p14:tracePt t="4099" x="1000125" y="3451225"/>
          <p14:tracePt t="4133" x="1000125" y="3441700"/>
          <p14:tracePt t="4149" x="996950" y="3425825"/>
          <p14:tracePt t="4166" x="974725" y="3413125"/>
          <p14:tracePt t="4183" x="908050" y="3394075"/>
          <p14:tracePt t="4200" x="844550" y="3381375"/>
          <p14:tracePt t="4217" x="784225" y="3375025"/>
          <p14:tracePt t="4233" x="698500" y="3375025"/>
          <p14:tracePt t="4249" x="647700" y="3375025"/>
          <p14:tracePt t="4266" x="609600" y="3375025"/>
          <p14:tracePt t="4283" x="555625" y="3375025"/>
          <p14:tracePt t="4299" x="523875" y="3375025"/>
          <p14:tracePt t="4316" x="504825" y="3375025"/>
          <p14:tracePt t="4333" x="482600" y="3375025"/>
          <p14:tracePt t="4349" x="466725" y="3375025"/>
          <p14:tracePt t="4366" x="457200" y="3375025"/>
          <p14:tracePt t="4383" x="444500" y="3375025"/>
          <p14:tracePt t="4455" x="444500" y="3381375"/>
          <p14:tracePt t="4469" x="444500" y="3384550"/>
          <p14:tracePt t="4482" x="444500" y="3390900"/>
          <p14:tracePt t="4818" x="460375" y="3390900"/>
          <p14:tracePt t="4825" x="466725" y="3390900"/>
          <p14:tracePt t="4833" x="469900" y="3390900"/>
          <p14:tracePt t="4850" x="479425" y="3390900"/>
          <p14:tracePt t="4866" x="485775" y="3390900"/>
          <p14:tracePt t="4883" x="495300" y="3390900"/>
          <p14:tracePt t="4917" x="542925" y="3390900"/>
          <p14:tracePt t="4949" x="615950" y="3390900"/>
          <p14:tracePt t="4965" x="660400" y="3390900"/>
          <p14:tracePt t="4983" x="701675" y="3390900"/>
          <p14:tracePt t="4999" x="720725" y="3390900"/>
          <p14:tracePt t="5016" x="784225" y="3390900"/>
          <p14:tracePt t="5033" x="835025" y="3390900"/>
          <p14:tracePt t="5049" x="895350" y="3390900"/>
          <p14:tracePt t="5067" x="984250" y="3403600"/>
          <p14:tracePt t="5083" x="1038225" y="3409950"/>
          <p14:tracePt t="5099" x="1073150" y="3409950"/>
          <p14:tracePt t="5116" x="1101725" y="3416300"/>
          <p14:tracePt t="5132" x="1117600" y="3416300"/>
          <p14:tracePt t="5149" x="1139825" y="3435350"/>
          <p14:tracePt t="5167" x="1174750" y="3451225"/>
          <p14:tracePt t="5183" x="1219200" y="3457575"/>
          <p14:tracePt t="5199" x="1266825" y="3470275"/>
          <p14:tracePt t="5216" x="1330325" y="3489325"/>
          <p14:tracePt t="5232" x="1368425" y="3502025"/>
          <p14:tracePt t="5249" x="1397000" y="3514725"/>
          <p14:tracePt t="5266" x="1447800" y="3533775"/>
          <p14:tracePt t="5283" x="1485900" y="3552825"/>
          <p14:tracePt t="5299" x="1524000" y="3565525"/>
          <p14:tracePt t="5316" x="1597025" y="3584575"/>
          <p14:tracePt t="5333" x="1657350" y="3590925"/>
          <p14:tracePt t="5349" x="1720850" y="3597275"/>
          <p14:tracePt t="5366" x="1781175" y="3609975"/>
          <p14:tracePt t="5382" x="1812925" y="3616325"/>
          <p14:tracePt t="5399" x="1841500" y="3616325"/>
          <p14:tracePt t="5416" x="1895475" y="3616325"/>
          <p14:tracePt t="5433" x="1949450" y="3616325"/>
          <p14:tracePt t="5449" x="2038350" y="3616325"/>
          <p14:tracePt t="5466" x="2155825" y="3616325"/>
          <p14:tracePt t="5482" x="2216150" y="3616325"/>
          <p14:tracePt t="5499" x="2260600" y="3616325"/>
          <p14:tracePt t="5516" x="2324100" y="3616325"/>
          <p14:tracePt t="5532" x="2359025" y="3613150"/>
          <p14:tracePt t="5549" x="2403475" y="3600450"/>
          <p14:tracePt t="5566" x="2466975" y="3594100"/>
          <p14:tracePt t="5583" x="2511425" y="3587750"/>
          <p14:tracePt t="5600" x="2540000" y="3587750"/>
          <p14:tracePt t="5616" x="2597150" y="3587750"/>
          <p14:tracePt t="5632" x="2625725" y="3587750"/>
          <p14:tracePt t="5649" x="2647950" y="3587750"/>
          <p14:tracePt t="5666" x="2682875" y="3581400"/>
          <p14:tracePt t="5682" x="2692400" y="3581400"/>
          <p14:tracePt t="5699" x="2701925" y="3581400"/>
          <p14:tracePt t="5716" x="2714625" y="3581400"/>
          <p14:tracePt t="5733" x="2727325" y="3581400"/>
          <p14:tracePt t="5749" x="2730500" y="3581400"/>
          <p14:tracePt t="6095" x="2727325" y="3565525"/>
          <p14:tracePt t="6102" x="2720975" y="3540125"/>
          <p14:tracePt t="6117" x="2720975" y="3435350"/>
          <p14:tracePt t="6133" x="2727325" y="3317875"/>
          <p14:tracePt t="6153" x="2762250" y="3076575"/>
          <p14:tracePt t="6166" x="2778125" y="2978150"/>
          <p14:tracePt t="6199" x="2819400" y="2784475"/>
          <p14:tracePt t="6233" x="2851150" y="2590800"/>
          <p14:tracePt t="6249" x="2857500" y="2536825"/>
          <p14:tracePt t="6266" x="2863850" y="2457450"/>
          <p14:tracePt t="6282" x="2870200" y="2384425"/>
          <p14:tracePt t="6300" x="2876550" y="2276475"/>
          <p14:tracePt t="6316" x="2876550" y="2232025"/>
          <p14:tracePt t="6332" x="2876550" y="2203450"/>
          <p14:tracePt t="6349" x="2876550" y="2155825"/>
          <p14:tracePt t="6366" x="2876550" y="2127250"/>
          <p14:tracePt t="6383" x="2876550" y="2105025"/>
          <p14:tracePt t="6400" x="2876550" y="2063750"/>
          <p14:tracePt t="6416" x="2876550" y="2041525"/>
          <p14:tracePt t="6432" x="2876550" y="2022475"/>
          <p14:tracePt t="6450" x="2876550" y="2000250"/>
          <p14:tracePt t="6466" x="2870200" y="1984375"/>
          <p14:tracePt t="6482" x="2857500" y="1962150"/>
          <p14:tracePt t="6500" x="2847975" y="1943100"/>
          <p14:tracePt t="6516" x="2844800" y="1933575"/>
          <p14:tracePt t="6533" x="2838450" y="1917700"/>
          <p14:tracePt t="6550" x="2816225" y="1901825"/>
          <p14:tracePt t="6566" x="2806700" y="1895475"/>
          <p14:tracePt t="6583" x="2797175" y="1885950"/>
          <p14:tracePt t="6599" x="2762250" y="1863725"/>
          <p14:tracePt t="6616" x="2724150" y="1844675"/>
          <p14:tracePt t="6632" x="2686050" y="1819275"/>
          <p14:tracePt t="6649" x="2622550" y="1793875"/>
          <p14:tracePt t="6665" x="2584450" y="1781175"/>
          <p14:tracePt t="6683" x="2552700" y="1768475"/>
          <p14:tracePt t="6700" x="2489200" y="1749425"/>
          <p14:tracePt t="6716" x="2441575" y="1730375"/>
          <p14:tracePt t="6733" x="2378075" y="1714500"/>
          <p14:tracePt t="6749" x="2317750" y="1701800"/>
          <p14:tracePt t="6765" x="2286000" y="1701800"/>
          <p14:tracePt t="6783" x="2257425" y="1701800"/>
          <p14:tracePt t="6799" x="2232025" y="1701800"/>
          <p14:tracePt t="6815" x="2216150" y="1701800"/>
          <p14:tracePt t="6832" x="2200275" y="1701800"/>
          <p14:tracePt t="6849" x="2165350" y="1701800"/>
          <p14:tracePt t="6866" x="2146300" y="1701800"/>
          <p14:tracePt t="6882" x="2124075" y="1701800"/>
          <p14:tracePt t="6899" x="2082800" y="1701800"/>
          <p14:tracePt t="6916" x="2054225" y="1701800"/>
          <p14:tracePt t="6933" x="2044700" y="1701800"/>
          <p14:tracePt t="6949" x="2028825" y="1708150"/>
          <p14:tracePt t="6966" x="2019300" y="1717675"/>
          <p14:tracePt t="6982" x="2003425" y="1733550"/>
          <p14:tracePt t="6999" x="1987550" y="1749425"/>
          <p14:tracePt t="7016" x="1974850" y="1758950"/>
          <p14:tracePt t="7033" x="1952625" y="1768475"/>
          <p14:tracePt t="7049" x="1930400" y="1790700"/>
          <p14:tracePt t="7066" x="1920875" y="1800225"/>
          <p14:tracePt t="7083" x="1911350" y="1809750"/>
          <p14:tracePt t="7099" x="1889125" y="1844675"/>
          <p14:tracePt t="7116" x="1876425" y="1870075"/>
          <p14:tracePt t="7132" x="1863725" y="1898650"/>
          <p14:tracePt t="7149" x="1847850" y="1933575"/>
          <p14:tracePt t="7166" x="1828800" y="1965325"/>
          <p14:tracePt t="7183" x="1816100" y="1990725"/>
          <p14:tracePt t="7199" x="1809750" y="2028825"/>
          <p14:tracePt t="7216" x="1806575" y="2038350"/>
          <p14:tracePt t="7232" x="1806575" y="2051050"/>
          <p14:tracePt t="7249" x="1800225" y="2082800"/>
          <p14:tracePt t="7266" x="1797050" y="2098675"/>
          <p14:tracePt t="7283" x="1790700" y="2127250"/>
          <p14:tracePt t="7299" x="1790700" y="2159000"/>
          <p14:tracePt t="7316" x="1790700" y="2190750"/>
          <p14:tracePt t="7332" x="1790700" y="2219325"/>
          <p14:tracePt t="7334" x="1790700" y="2228850"/>
          <p14:tracePt t="7349" x="1790700" y="2260600"/>
          <p14:tracePt t="7365" x="1778000" y="2282825"/>
          <p14:tracePt t="7382" x="1778000" y="2311400"/>
          <p14:tracePt t="7399" x="1778000" y="2343150"/>
          <p14:tracePt t="7416" x="1778000" y="2374900"/>
          <p14:tracePt t="7434" x="1778000" y="2428875"/>
          <p14:tracePt t="7450" x="1778000" y="2463800"/>
          <p14:tracePt t="7466" x="1793875" y="2495550"/>
          <p14:tracePt t="7483" x="1806575" y="2533650"/>
          <p14:tracePt t="7499" x="1809750" y="2574925"/>
          <p14:tracePt t="7516" x="1816100" y="2597150"/>
          <p14:tracePt t="7533" x="1822450" y="2638425"/>
          <p14:tracePt t="7549" x="1822450" y="2667000"/>
          <p14:tracePt t="7566" x="1828800" y="2689225"/>
          <p14:tracePt t="7583" x="1847850" y="2733675"/>
          <p14:tracePt t="7599" x="1857375" y="2755900"/>
          <p14:tracePt t="7616" x="1870075" y="2787650"/>
          <p14:tracePt t="7633" x="1889125" y="2822575"/>
          <p14:tracePt t="7649" x="1889125" y="2851150"/>
          <p14:tracePt t="7666" x="1889125" y="2867025"/>
          <p14:tracePt t="7683" x="1892300" y="2882900"/>
          <p14:tracePt t="7699" x="1905000" y="2898775"/>
          <p14:tracePt t="7716" x="1914525" y="2908300"/>
          <p14:tracePt t="7733" x="1927225" y="2921000"/>
          <p14:tracePt t="7749" x="1949450" y="2933700"/>
          <p14:tracePt t="7766" x="1981200" y="2952750"/>
          <p14:tracePt t="7783" x="2003425" y="2968625"/>
          <p14:tracePt t="7799" x="2019300" y="2978150"/>
          <p14:tracePt t="7816" x="2028825" y="2978150"/>
          <p14:tracePt t="7833" x="2047875" y="2978150"/>
          <p14:tracePt t="7849" x="2079625" y="2978150"/>
          <p14:tracePt t="7865" x="2098675" y="2978150"/>
          <p14:tracePt t="7882" x="2155825" y="2978150"/>
          <p14:tracePt t="7900" x="2178050" y="2974975"/>
          <p14:tracePt t="7917" x="2206625" y="2968625"/>
          <p14:tracePt t="7932" x="2222500" y="2952750"/>
          <p14:tracePt t="7949" x="2232025" y="2952750"/>
          <p14:tracePt t="7966" x="2247900" y="2952750"/>
          <p14:tracePt t="7982" x="2263775" y="2936875"/>
          <p14:tracePt t="7998" x="2273300" y="2927350"/>
          <p14:tracePt t="8016" x="2282825" y="2917825"/>
          <p14:tracePt t="8032" x="2308225" y="2905125"/>
          <p14:tracePt t="8049" x="2317750" y="2889250"/>
          <p14:tracePt t="8065" x="2327275" y="2879725"/>
          <p14:tracePt t="8082" x="2349500" y="2863850"/>
          <p14:tracePt t="8100" x="2359025" y="2854325"/>
          <p14:tracePt t="8116" x="2368550" y="2838450"/>
          <p14:tracePt t="8133" x="2384425" y="2822575"/>
          <p14:tracePt t="8149" x="2400300" y="2813050"/>
          <p14:tracePt t="8165" x="2409825" y="2803525"/>
          <p14:tracePt t="8182" x="2438400" y="2768600"/>
          <p14:tracePt t="8200" x="2457450" y="2743200"/>
          <p14:tracePt t="8216" x="2466975" y="2705100"/>
          <p14:tracePt t="8233" x="2489200" y="2635250"/>
          <p14:tracePt t="8249" x="2501900" y="2578100"/>
          <p14:tracePt t="8266" x="2520950" y="2540000"/>
          <p14:tracePt t="8282" x="2527300" y="2492375"/>
          <p14:tracePt t="8299" x="2533650" y="2463800"/>
          <p14:tracePt t="8316" x="2533650" y="2441575"/>
          <p14:tracePt t="8332" x="2533650" y="2400300"/>
          <p14:tracePt t="8349" x="2533650" y="2365375"/>
          <p14:tracePt t="8366" x="2533650" y="2320925"/>
          <p14:tracePt t="8382" x="2524125" y="2257425"/>
          <p14:tracePt t="8399" x="2517775" y="2235200"/>
          <p14:tracePt t="8416" x="2517775" y="2209800"/>
          <p14:tracePt t="8432" x="2517775" y="2197100"/>
          <p14:tracePt t="8449" x="2517775" y="2187575"/>
          <p14:tracePt t="8466" x="2517775" y="2171700"/>
          <p14:tracePt t="8482" x="2501900" y="2149475"/>
          <p14:tracePt t="8499" x="2489200" y="2127250"/>
          <p14:tracePt t="8516" x="2476500" y="2092325"/>
          <p14:tracePt t="8533" x="2460625" y="2047875"/>
          <p14:tracePt t="8549" x="2460625" y="2025650"/>
          <p14:tracePt t="8566" x="2460625" y="2009775"/>
          <p14:tracePt t="8582" x="2460625" y="1990725"/>
          <p14:tracePt t="8599" x="2447925" y="1981200"/>
          <p14:tracePt t="8616" x="2438400" y="1965325"/>
          <p14:tracePt t="8632" x="2406650" y="1920875"/>
          <p14:tracePt t="8649" x="2374900" y="1895475"/>
          <p14:tracePt t="8667" x="2339975" y="1854200"/>
          <p14:tracePt t="8683" x="2308225" y="1841500"/>
          <p14:tracePt t="8699" x="2298700" y="1825625"/>
          <p14:tracePt t="8715" x="2289175" y="1819275"/>
          <p14:tracePt t="8732" x="2266950" y="1819275"/>
          <p14:tracePt t="8749" x="2257425" y="1819275"/>
          <p14:tracePt t="8767" x="2244725" y="1806575"/>
          <p14:tracePt t="8782" x="2235200" y="1800225"/>
          <p14:tracePt t="8798" x="2219325" y="1797050"/>
          <p14:tracePt t="8816" x="2203450" y="1790700"/>
          <p14:tracePt t="8832" x="2193925" y="1790700"/>
          <p14:tracePt t="8850" x="2184400" y="1790700"/>
          <p14:tracePt t="8853" x="2174875" y="1790700"/>
          <p14:tracePt t="8867" x="2174875" y="1787525"/>
          <p14:tracePt t="8883" x="2165350" y="1787525"/>
          <p14:tracePt t="8900" x="2155825" y="1787525"/>
          <p14:tracePt t="8916" x="2139950" y="1787525"/>
          <p14:tracePt t="8932" x="2124075" y="1787525"/>
          <p14:tracePt t="8949" x="2114550" y="1787525"/>
          <p14:tracePt t="8966" x="2101850" y="1787525"/>
          <p14:tracePt t="8982" x="2095500" y="1787525"/>
          <p14:tracePt t="9000" x="2092325" y="1797050"/>
          <p14:tracePt t="9017" x="2070100" y="1812925"/>
          <p14:tracePt t="9033" x="2060575" y="1822450"/>
          <p14:tracePt t="9049" x="2051050" y="1844675"/>
          <p14:tracePt t="9066" x="2032000" y="1879600"/>
          <p14:tracePt t="9082" x="2012950" y="1927225"/>
          <p14:tracePt t="9099" x="2000250" y="1965325"/>
          <p14:tracePt t="9116" x="1981200" y="2000250"/>
          <p14:tracePt t="9132" x="1968500" y="2028825"/>
          <p14:tracePt t="9149" x="1952625" y="2054225"/>
          <p14:tracePt t="9166" x="1939925" y="2089150"/>
          <p14:tracePt t="9182" x="1936750" y="2111375"/>
          <p14:tracePt t="9199" x="1930400" y="2133600"/>
          <p14:tracePt t="9216" x="1924050" y="2165350"/>
          <p14:tracePt t="9232" x="1917700" y="2197100"/>
          <p14:tracePt t="9249" x="1917700" y="2219325"/>
          <p14:tracePt t="9265" x="1917700" y="2257425"/>
          <p14:tracePt t="9282" x="1911350" y="2282825"/>
          <p14:tracePt t="9299" x="1905000" y="2295525"/>
          <p14:tracePt t="9316" x="1892300" y="2324100"/>
          <p14:tracePt t="9332" x="1882775" y="2346325"/>
          <p14:tracePt t="9349" x="1873250" y="2368550"/>
          <p14:tracePt t="9365" x="1866900" y="2403475"/>
          <p14:tracePt t="9382" x="1860550" y="2432050"/>
          <p14:tracePt t="9399" x="1854200" y="2454275"/>
          <p14:tracePt t="9415" x="1854200" y="2501900"/>
          <p14:tracePt t="9432" x="1854200" y="2524125"/>
          <p14:tracePt t="9449" x="1847850" y="2555875"/>
          <p14:tracePt t="9465" x="1835150" y="2587625"/>
          <p14:tracePt t="9482" x="1835150" y="2613025"/>
          <p14:tracePt t="9499" x="1835150" y="2622550"/>
          <p14:tracePt t="9515" x="1835150" y="2635250"/>
          <p14:tracePt t="9532" x="1835150" y="2651125"/>
          <p14:tracePt t="9549" x="1835150" y="2660650"/>
          <p14:tracePt t="9566" x="1835150" y="2676525"/>
          <p14:tracePt t="9582" x="1835150" y="2686050"/>
          <p14:tracePt t="9599" x="1835150" y="2701925"/>
          <p14:tracePt t="9616" x="1835150" y="2705100"/>
          <p14:tracePt t="9648" x="1835150" y="2714625"/>
          <p14:tracePt t="9665" x="1835150" y="2730500"/>
          <p14:tracePt t="9682" x="1835150" y="2740025"/>
          <p14:tracePt t="9699" x="1847850" y="2755900"/>
          <p14:tracePt t="9715" x="1863725" y="2771775"/>
          <p14:tracePt t="9732" x="1873250" y="2781300"/>
          <p14:tracePt t="9749" x="1879600" y="2790825"/>
          <p14:tracePt t="9765" x="1895475" y="2809875"/>
          <p14:tracePt t="9782" x="1905000" y="2819400"/>
          <p14:tracePt t="9799" x="1914525" y="2832100"/>
          <p14:tracePt t="9815" x="1965325" y="2863850"/>
          <p14:tracePt t="9832" x="2009775" y="2889250"/>
          <p14:tracePt t="9849" x="2066925" y="2911475"/>
          <p14:tracePt t="9865" x="2117725" y="2936875"/>
          <p14:tracePt t="9882" x="2130425" y="2946400"/>
          <p14:tracePt t="9900" x="2149475" y="2955925"/>
          <p14:tracePt t="9915" x="2152650" y="2955925"/>
          <p14:tracePt t="9932" x="2162175" y="2955925"/>
          <p14:tracePt t="9948" x="2174875" y="2955925"/>
          <p14:tracePt t="9965" x="2187575" y="2955925"/>
          <p14:tracePt t="9982" x="2216150" y="2955925"/>
          <p14:tracePt t="9998" x="2232025" y="2955925"/>
          <p14:tracePt t="10015" x="2251075" y="2955925"/>
          <p14:tracePt t="10032" x="2260600" y="2955925"/>
          <p14:tracePt t="10048" x="2270125" y="2955925"/>
          <p14:tracePt t="10065" x="2276475" y="2949575"/>
          <p14:tracePt t="10082" x="2279650" y="2940050"/>
          <p14:tracePt t="10099" x="2286000" y="2921000"/>
          <p14:tracePt t="10115" x="2301875" y="2905125"/>
          <p14:tracePt t="10132" x="2314575" y="2879725"/>
          <p14:tracePt t="10150" x="2324100" y="2838450"/>
          <p14:tracePt t="10166" x="2330450" y="2816225"/>
          <p14:tracePt t="10182" x="2330450" y="2787650"/>
          <p14:tracePt t="10200" x="2330450" y="2759075"/>
          <p14:tracePt t="10215" x="2330450" y="2743200"/>
          <p14:tracePt t="10232" x="2330450" y="2733675"/>
          <p14:tracePt t="10249" x="2339975" y="2720975"/>
          <p14:tracePt t="10265" x="2346325" y="2711450"/>
          <p14:tracePt t="10282" x="2362200" y="2695575"/>
          <p14:tracePt t="10299" x="2371725" y="2679700"/>
          <p14:tracePt t="10315" x="2374900" y="2663825"/>
          <p14:tracePt t="10332" x="2374900" y="2635250"/>
          <p14:tracePt t="10349" x="2374900" y="2609850"/>
          <p14:tracePt t="10365" x="2387600" y="2581275"/>
          <p14:tracePt t="10383" x="2393950" y="2559050"/>
          <p14:tracePt t="10399" x="2419350" y="2514600"/>
          <p14:tracePt t="10415" x="2428875" y="2492375"/>
          <p14:tracePt t="10432" x="2441575" y="2466975"/>
          <p14:tracePt t="10449" x="2454275" y="2435225"/>
          <p14:tracePt t="10465" x="2457450" y="2403475"/>
          <p14:tracePt t="10482" x="2457450" y="2381250"/>
          <p14:tracePt t="10498" x="2457450" y="2339975"/>
          <p14:tracePt t="10515" x="2470150" y="2317750"/>
          <p14:tracePt t="10532" x="2476500" y="2308225"/>
          <p14:tracePt t="10548" x="2482850" y="2282825"/>
          <p14:tracePt t="10565" x="2486025" y="2266950"/>
          <p14:tracePt t="10582" x="2486025" y="2251075"/>
          <p14:tracePt t="10598" x="2486025" y="2222500"/>
          <p14:tracePt t="10615" x="2486025" y="2212975"/>
          <p14:tracePt t="10632" x="2486025" y="2203450"/>
          <p14:tracePt t="10649" x="2486025" y="2184400"/>
          <p14:tracePt t="10665" x="2486025" y="2174875"/>
          <p14:tracePt t="10682" x="2486025" y="2165350"/>
          <p14:tracePt t="10727" x="2486025" y="2159000"/>
          <p14:tracePt t="10763" x="2486025" y="2155825"/>
          <p14:tracePt t="12959" x="2492375" y="2136775"/>
          <p14:tracePt t="12966" x="2498725" y="2111375"/>
          <p14:tracePt t="12974" x="2508250" y="2073275"/>
          <p14:tracePt t="12982" x="2520950" y="2047875"/>
          <p14:tracePt t="12999" x="2559050" y="1978025"/>
          <p14:tracePt t="13015" x="2606675" y="1860550"/>
          <p14:tracePt t="13048" x="2647950" y="1758950"/>
          <p14:tracePt t="13082" x="2654300" y="1676400"/>
          <p14:tracePt t="13098" x="2654300" y="1638300"/>
          <p14:tracePt t="13115" x="2654300" y="1590675"/>
          <p14:tracePt t="13132" x="2651125" y="1574800"/>
          <p14:tracePt t="13148" x="2641600" y="1565275"/>
          <p14:tracePt t="13165" x="2619375" y="1543050"/>
          <p14:tracePt t="13182" x="2609850" y="1539875"/>
          <p14:tracePt t="13198" x="2593975" y="1527175"/>
          <p14:tracePt t="13215" x="2555875" y="1527175"/>
          <p14:tracePt t="13231" x="2540000" y="1527175"/>
          <p14:tracePt t="13248" x="2524125" y="1527175"/>
          <p14:tracePt t="13265" x="2495550" y="1530350"/>
          <p14:tracePt t="13282" x="2466975" y="1543050"/>
          <p14:tracePt t="13298" x="2441575" y="1562100"/>
          <p14:tracePt t="13315" x="2400300" y="1577975"/>
          <p14:tracePt t="13332" x="2390775" y="1584325"/>
          <p14:tracePt t="13349" x="2374900" y="1593850"/>
          <p14:tracePt t="13365" x="2352675" y="1616075"/>
          <p14:tracePt t="13382" x="2343150" y="1625600"/>
          <p14:tracePt t="13398" x="2333625" y="1635125"/>
          <p14:tracePt t="13415" x="2292350" y="1651000"/>
          <p14:tracePt t="13432" x="2270125" y="1670050"/>
          <p14:tracePt t="13448" x="2247900" y="1679575"/>
          <p14:tracePt t="13451" x="2241550" y="1692275"/>
          <p14:tracePt t="13465" x="2232025" y="1701800"/>
          <p14:tracePt t="13482" x="2219325" y="1724025"/>
          <p14:tracePt t="13498" x="2209800" y="1733550"/>
          <p14:tracePt t="13515" x="2190750" y="1749425"/>
          <p14:tracePt t="13531" x="2181225" y="1758950"/>
          <p14:tracePt t="13548" x="2171700" y="1774825"/>
          <p14:tracePt t="13565" x="2149475" y="1803400"/>
          <p14:tracePt t="13582" x="2143125" y="1825625"/>
          <p14:tracePt t="13598" x="2130425" y="1841500"/>
          <p14:tracePt t="13615" x="2127250" y="1857375"/>
          <p14:tracePt t="13632" x="2120900" y="1866900"/>
          <p14:tracePt t="13648" x="2120900" y="1876425"/>
          <p14:tracePt t="13665" x="2117725" y="1895475"/>
          <p14:tracePt t="13681" x="2111375" y="1905000"/>
          <p14:tracePt t="13698" x="2108200" y="1914525"/>
          <p14:tracePt t="13715" x="2101850" y="1949450"/>
          <p14:tracePt t="13732" x="2101850" y="1965325"/>
          <p14:tracePt t="13748" x="2101850" y="1974850"/>
          <p14:tracePt t="13765" x="2101850" y="1993900"/>
          <p14:tracePt t="13782" x="2092325" y="2003425"/>
          <p14:tracePt t="13799" x="2092325" y="2009775"/>
          <p14:tracePt t="14156" x="2066925" y="2016125"/>
          <p14:tracePt t="14164" x="2041525" y="2022475"/>
          <p14:tracePt t="14170" x="2003425" y="2035175"/>
          <p14:tracePt t="14185" x="1949450" y="2051050"/>
          <p14:tracePt t="14198" x="1905000" y="2063750"/>
          <p14:tracePt t="14215" x="1857375" y="2082800"/>
          <p14:tracePt t="14231" x="1812925" y="2095500"/>
          <p14:tracePt t="14265" x="1711325" y="2127250"/>
          <p14:tracePt t="14298" x="1609725" y="2146300"/>
          <p14:tracePt t="14315" x="1590675" y="2146300"/>
          <p14:tracePt t="14332" x="1558925" y="2146300"/>
          <p14:tracePt t="14348" x="1520825" y="2146300"/>
          <p14:tracePt t="14365" x="1504950" y="2146300"/>
          <p14:tracePt t="14382" x="1489075" y="2146300"/>
          <p14:tracePt t="14398" x="1473200" y="2146300"/>
          <p14:tracePt t="14415" x="1457325" y="2146300"/>
          <p14:tracePt t="14433" x="1447800" y="2146300"/>
          <p14:tracePt t="14449" x="1435100" y="2146300"/>
          <p14:tracePt t="14465" x="1425575" y="2146300"/>
          <p14:tracePt t="14482" x="1409700" y="2146300"/>
          <p14:tracePt t="14498" x="1393825" y="2146300"/>
          <p14:tracePt t="14515" x="1384300" y="2130425"/>
          <p14:tracePt t="14532" x="1374775" y="2120900"/>
          <p14:tracePt t="14548" x="1355725" y="2105025"/>
          <p14:tracePt t="14565" x="1343025" y="2098675"/>
          <p14:tracePt t="14581" x="1333500" y="2082800"/>
          <p14:tracePt t="14598" x="1323975" y="2073275"/>
          <p14:tracePt t="14615" x="1314450" y="2073275"/>
          <p14:tracePt t="14632" x="1308100" y="2063750"/>
          <p14:tracePt t="14648" x="1304925" y="2054225"/>
          <p14:tracePt t="14698" x="1304925" y="2051050"/>
          <p14:tracePt t="15077" x="1311275" y="2051050"/>
          <p14:tracePt t="15082" x="1320800" y="2051050"/>
          <p14:tracePt t="15090" x="1327150" y="2051050"/>
          <p14:tracePt t="15104" x="1330325" y="2051050"/>
          <p14:tracePt t="15118" x="1336675" y="2051050"/>
          <p14:tracePt t="15132" x="1339850" y="2051050"/>
          <p14:tracePt t="15165" x="1346200" y="2051050"/>
          <p14:tracePt t="15198" x="1349375" y="2051050"/>
          <p14:tracePt t="15215" x="1355725" y="2051050"/>
          <p14:tracePt t="15232" x="1358900" y="2051050"/>
          <p14:tracePt t="15248" x="1371600" y="2051050"/>
          <p14:tracePt t="15265" x="1374775" y="2051050"/>
          <p14:tracePt t="15282" x="1381125" y="2051050"/>
          <p14:tracePt t="15318" x="1384300" y="2051050"/>
          <p14:tracePt t="15339" x="1390650" y="2051050"/>
          <p14:tracePt t="15346" x="1393825" y="2051050"/>
          <p14:tracePt t="15355" x="1400175" y="2051050"/>
          <p14:tracePt t="15366" x="1403350" y="2051050"/>
          <p14:tracePt t="15382" x="1425575" y="2051050"/>
          <p14:tracePt t="15398" x="1441450" y="2051050"/>
          <p14:tracePt t="15415" x="1463675" y="2051050"/>
          <p14:tracePt t="15432" x="1482725" y="2051050"/>
          <p14:tracePt t="15448" x="1492250" y="2051050"/>
          <p14:tracePt t="15465" x="1501775" y="2051050"/>
          <p14:tracePt t="15482" x="1517650" y="2051050"/>
          <p14:tracePt t="15498" x="1543050" y="2051050"/>
          <p14:tracePt t="15515" x="1571625" y="2051050"/>
          <p14:tracePt t="15531" x="1635125" y="2051050"/>
          <p14:tracePt t="15548" x="1679575" y="2051050"/>
          <p14:tracePt t="15565" x="1717675" y="2054225"/>
          <p14:tracePt t="15581" x="1749425" y="2054225"/>
          <p14:tracePt t="15598" x="1771650" y="2054225"/>
          <p14:tracePt t="15615" x="1787525" y="2054225"/>
          <p14:tracePt t="15632" x="1825625" y="2054225"/>
          <p14:tracePt t="15648" x="1854200" y="2054225"/>
          <p14:tracePt t="15665" x="1898650" y="2060575"/>
          <p14:tracePt t="15681" x="1978025" y="2073275"/>
          <p14:tracePt t="15698" x="2016125" y="2073275"/>
          <p14:tracePt t="15715" x="2044700" y="2073275"/>
          <p14:tracePt t="15731" x="2082800" y="2073275"/>
          <p14:tracePt t="15748" x="2114550" y="2073275"/>
          <p14:tracePt t="15765" x="2136775" y="2073275"/>
          <p14:tracePt t="15781" x="2178050" y="2076450"/>
          <p14:tracePt t="15798" x="2200275" y="2082800"/>
          <p14:tracePt t="15815" x="2244725" y="2105025"/>
          <p14:tracePt t="15831" x="2292350" y="2105025"/>
          <p14:tracePt t="15848" x="2314575" y="2105025"/>
          <p14:tracePt t="15865" x="2336800" y="2105025"/>
          <p14:tracePt t="15882" x="2359025" y="2105025"/>
          <p14:tracePt t="15898" x="2368550" y="2105025"/>
          <p14:tracePt t="15915" x="2381250" y="2105025"/>
          <p14:tracePt t="15932" x="2403475" y="2105025"/>
          <p14:tracePt t="15948" x="2413000" y="2105025"/>
          <p14:tracePt t="15966" x="2422525" y="2105025"/>
          <p14:tracePt t="15982" x="2438400" y="2105025"/>
          <p14:tracePt t="15998" x="2447925" y="2105025"/>
          <p14:tracePt t="16046" x="2451100" y="2105025"/>
          <p14:tracePt t="16060" x="2457450" y="2105025"/>
          <p14:tracePt t="16067" x="2460625" y="2105025"/>
          <p14:tracePt t="16081" x="2470150" y="2105025"/>
          <p14:tracePt t="16098" x="2482850" y="2108200"/>
          <p14:tracePt t="16115" x="2486025" y="2117725"/>
          <p14:tracePt t="16131" x="2495550" y="2124075"/>
          <p14:tracePt t="16929" x="2514600" y="2120900"/>
          <p14:tracePt t="16936" x="2533650" y="2108200"/>
          <p14:tracePt t="16948" x="2562225" y="2101850"/>
          <p14:tracePt t="16965" x="2597150" y="2082800"/>
          <p14:tracePt t="16981" x="2606675" y="2066925"/>
          <p14:tracePt t="16998" x="2622550" y="2066925"/>
          <p14:tracePt t="17031" x="2641600" y="2066925"/>
          <p14:tracePt t="17065" x="2667000" y="2057400"/>
          <p14:tracePt t="17081" x="2676525" y="2047875"/>
          <p14:tracePt t="17098" x="2686050" y="2044700"/>
          <p14:tracePt t="17115" x="2701925" y="2028825"/>
          <p14:tracePt t="17131" x="2701925" y="2012950"/>
          <p14:tracePt t="17148" x="2701925" y="2003425"/>
          <p14:tracePt t="17165" x="2705100" y="1990725"/>
          <p14:tracePt t="17181" x="2705100" y="1981200"/>
          <p14:tracePt t="17198" x="2717800" y="1958975"/>
          <p14:tracePt t="17215" x="2724150" y="1924050"/>
          <p14:tracePt t="17231" x="2730500" y="1885950"/>
          <p14:tracePt t="17248" x="2730500" y="1863725"/>
          <p14:tracePt t="17265" x="2730500" y="1825625"/>
          <p14:tracePt t="17281" x="2730500" y="1816100"/>
          <p14:tracePt t="17298" x="2730500" y="1806575"/>
          <p14:tracePt t="17315" x="2724150" y="1784350"/>
          <p14:tracePt t="17332" x="2708275" y="1774825"/>
          <p14:tracePt t="17348" x="2698750" y="1765300"/>
          <p14:tracePt t="17365" x="2682875" y="1746250"/>
          <p14:tracePt t="17381" x="2673350" y="1733550"/>
          <p14:tracePt t="17398" x="2657475" y="1730375"/>
          <p14:tracePt t="17415" x="2622550" y="1724025"/>
          <p14:tracePt t="17431" x="2593975" y="1724025"/>
          <p14:tracePt t="17448" x="2571750" y="1724025"/>
          <p14:tracePt t="17465" x="2533650" y="1724025"/>
          <p14:tracePt t="17481" x="2511425" y="1724025"/>
          <p14:tracePt t="17498" x="2495550" y="1727200"/>
          <p14:tracePt t="17515" x="2460625" y="1730375"/>
          <p14:tracePt t="17531" x="2416175" y="1739900"/>
          <p14:tracePt t="17548" x="2371725" y="1746250"/>
          <p14:tracePt t="17550" x="2352675" y="1746250"/>
          <p14:tracePt t="17565" x="2301875" y="1746250"/>
          <p14:tracePt t="17581" x="2266950" y="1746250"/>
          <p14:tracePt t="17599" x="2219325" y="1746250"/>
          <p14:tracePt t="17615" x="2187575" y="1746250"/>
          <p14:tracePt t="17631" x="2165350" y="1746250"/>
          <p14:tracePt t="17649" x="2111375" y="1743075"/>
          <p14:tracePt t="17665" x="2066925" y="1736725"/>
          <p14:tracePt t="17681" x="2044700" y="1730375"/>
          <p14:tracePt t="17698" x="2003425" y="1724025"/>
          <p14:tracePt t="17715" x="1981200" y="1724025"/>
          <p14:tracePt t="17731" x="1971675" y="1724025"/>
          <p14:tracePt t="17749" x="1952625" y="1724025"/>
          <p14:tracePt t="17765" x="1943100" y="1724025"/>
          <p14:tracePt t="17782" x="1930400" y="1724025"/>
          <p14:tracePt t="17798" x="1905000" y="1739900"/>
          <p14:tracePt t="17815" x="1895475" y="1758950"/>
          <p14:tracePt t="17831" x="1885950" y="1768475"/>
          <p14:tracePt t="17848" x="1870075" y="1781175"/>
          <p14:tracePt t="17864" x="1854200" y="1790700"/>
          <p14:tracePt t="17881" x="1844675" y="1809750"/>
          <p14:tracePt t="17898" x="1828800" y="1835150"/>
          <p14:tracePt t="17914" x="1822450" y="1873250"/>
          <p14:tracePt t="17931" x="1822450" y="1911350"/>
          <p14:tracePt t="17948" x="1822450" y="1971675"/>
          <p14:tracePt t="17964" x="1822450" y="2016125"/>
          <p14:tracePt t="17981" x="1822450" y="2054225"/>
          <p14:tracePt t="17998" x="1822450" y="2114550"/>
          <p14:tracePt t="18014" x="1822450" y="2143125"/>
          <p14:tracePt t="18032" x="1822450" y="2165350"/>
          <p14:tracePt t="18048" x="1822450" y="2206625"/>
          <p14:tracePt t="18065" x="1822450" y="2235200"/>
          <p14:tracePt t="18081" x="1822450" y="2257425"/>
          <p14:tracePt t="18098" x="1822450" y="2298700"/>
          <p14:tracePt t="18115" x="1822450" y="2320925"/>
          <p14:tracePt t="18131" x="1822450" y="2349500"/>
          <p14:tracePt t="18148" x="1822450" y="2390775"/>
          <p14:tracePt t="18165" x="1822450" y="2409825"/>
          <p14:tracePt t="18181" x="1822450" y="2425700"/>
          <p14:tracePt t="18198" x="1822450" y="2454275"/>
          <p14:tracePt t="18215" x="1822450" y="2466975"/>
          <p14:tracePt t="18231" x="1828800" y="2486025"/>
          <p14:tracePt t="18248" x="1847850" y="2524125"/>
          <p14:tracePt t="18264" x="1885950" y="2555875"/>
          <p14:tracePt t="18281" x="1917700" y="2581275"/>
          <p14:tracePt t="18298" x="1974850" y="2622550"/>
          <p14:tracePt t="18315" x="2006600" y="2635250"/>
          <p14:tracePt t="18331" x="2028825" y="2644775"/>
          <p14:tracePt t="18348" x="2057400" y="2660650"/>
          <p14:tracePt t="18364" x="2082800" y="2692400"/>
          <p14:tracePt t="18382" x="2105025" y="2705100"/>
          <p14:tracePt t="18397" x="2149475" y="2740025"/>
          <p14:tracePt t="18415" x="2178050" y="2752725"/>
          <p14:tracePt t="18431" x="2203450" y="2765425"/>
          <p14:tracePt t="18448" x="2244725" y="2784475"/>
          <p14:tracePt t="18465" x="2260600" y="2800350"/>
          <p14:tracePt t="18481" x="2276475" y="2800350"/>
          <p14:tracePt t="18498" x="2317750" y="2803525"/>
          <p14:tracePt t="18515" x="2339975" y="2809875"/>
          <p14:tracePt t="18531" x="2378075" y="2816225"/>
          <p14:tracePt t="18547" x="2409825" y="2816225"/>
          <p14:tracePt t="18565" x="2419350" y="2816225"/>
          <p14:tracePt t="18581" x="2428875" y="2816225"/>
          <p14:tracePt t="18598" x="2444750" y="2816225"/>
          <p14:tracePt t="18615" x="2454275" y="2816225"/>
          <p14:tracePt t="18631" x="2470150" y="2816225"/>
          <p14:tracePt t="18647" x="2489200" y="2794000"/>
          <p14:tracePt t="18664" x="2514600" y="2781300"/>
          <p14:tracePt t="18681" x="2530475" y="2771775"/>
          <p14:tracePt t="18698" x="2549525" y="2749550"/>
          <p14:tracePt t="18715" x="2568575" y="2717800"/>
          <p14:tracePt t="18732" x="2593975" y="2670175"/>
          <p14:tracePt t="18748" x="2613025" y="2632075"/>
          <p14:tracePt t="18764" x="2632075" y="2584450"/>
          <p14:tracePt t="18783" x="2651125" y="2527300"/>
          <p14:tracePt t="18799" x="2663825" y="2505075"/>
          <p14:tracePt t="18815" x="2676525" y="2466975"/>
          <p14:tracePt t="18832" x="2698750" y="2422525"/>
          <p14:tracePt t="18847" x="2705100" y="2400300"/>
          <p14:tracePt t="18864" x="2705100" y="2384425"/>
          <p14:tracePt t="18882" x="2711450" y="2352675"/>
          <p14:tracePt t="18897" x="2711450" y="2336800"/>
          <p14:tracePt t="18914" x="2717800" y="2308225"/>
          <p14:tracePt t="18932" x="2724150" y="2273300"/>
          <p14:tracePt t="18948" x="2736850" y="2235200"/>
          <p14:tracePt t="18965" x="2736850" y="2193925"/>
          <p14:tracePt t="18981" x="2736850" y="2146300"/>
          <p14:tracePt t="18998" x="2736850" y="2124075"/>
          <p14:tracePt t="19015" x="2736850" y="2101850"/>
          <p14:tracePt t="19031" x="2736850" y="2060575"/>
          <p14:tracePt t="19048" x="2736850" y="2051050"/>
          <p14:tracePt t="19065" x="2736850" y="2035175"/>
          <p14:tracePt t="19081" x="2730500" y="2022475"/>
          <p14:tracePt t="19098" x="2717800" y="2009775"/>
          <p14:tracePt t="19115" x="2708275" y="1997075"/>
          <p14:tracePt t="19132" x="2686050" y="1952625"/>
          <p14:tracePt t="19147" x="2673350" y="1914525"/>
          <p14:tracePt t="19165" x="2660650" y="1892300"/>
          <p14:tracePt t="19181" x="2644775" y="1857375"/>
          <p14:tracePt t="19197" x="2628900" y="1847850"/>
          <p14:tracePt t="19215" x="2619375" y="1838325"/>
          <p14:tracePt t="19231" x="2603500" y="1822450"/>
          <p14:tracePt t="19247" x="2593975" y="1806575"/>
          <p14:tracePt t="19264" x="2562225" y="1797050"/>
          <p14:tracePt t="19281" x="2527300" y="1778000"/>
          <p14:tracePt t="19298" x="2517775" y="1768475"/>
          <p14:tracePt t="19315" x="2508250" y="1752600"/>
          <p14:tracePt t="19331" x="2492375" y="1736725"/>
          <p14:tracePt t="19347" x="2466975" y="1736725"/>
          <p14:tracePt t="19365" x="2435225" y="1730375"/>
          <p14:tracePt t="19382" x="2359025" y="1724025"/>
          <p14:tracePt t="19398" x="2298700" y="1724025"/>
          <p14:tracePt t="19414" x="2238375" y="1724025"/>
          <p14:tracePt t="19431" x="2168525" y="1724025"/>
          <p14:tracePt t="19447" x="2130425" y="1724025"/>
          <p14:tracePt t="19465" x="2108200" y="1727200"/>
          <p14:tracePt t="19481" x="2066925" y="1746250"/>
          <p14:tracePt t="19498" x="2041525" y="1752600"/>
          <p14:tracePt t="19515" x="2012950" y="1771650"/>
          <p14:tracePt t="19531" x="1990725" y="1784350"/>
          <p14:tracePt t="19547" x="1974850" y="1797050"/>
          <p14:tracePt t="19565" x="1965325" y="1806575"/>
          <p14:tracePt t="19581" x="1952625" y="1825625"/>
          <p14:tracePt t="19597" x="1939925" y="1831975"/>
          <p14:tracePt t="19614" x="1930400" y="1841500"/>
          <p14:tracePt t="19631" x="1911350" y="1844675"/>
          <p14:tracePt t="19648" x="1901825" y="1854200"/>
          <p14:tracePt t="19665" x="1892300" y="1870075"/>
          <p14:tracePt t="19682" x="1882775" y="1885950"/>
          <p14:tracePt t="19697" x="1870075" y="1895475"/>
          <p14:tracePt t="19715" x="1866900" y="1905000"/>
          <p14:tracePt t="19731" x="1866900" y="1927225"/>
          <p14:tracePt t="19747" x="1860550" y="1936750"/>
          <p14:tracePt t="19765" x="1860550" y="1946275"/>
          <p14:tracePt t="19781" x="1854200" y="1971675"/>
          <p14:tracePt t="19797" x="1854200" y="1981200"/>
          <p14:tracePt t="19815" x="1854200" y="1990725"/>
          <p14:tracePt t="19832" x="1854200" y="2006600"/>
          <p14:tracePt t="19848" x="1854200" y="2028825"/>
          <p14:tracePt t="19865" x="1854200" y="2047875"/>
          <p14:tracePt t="19881" x="1854200" y="2063750"/>
          <p14:tracePt t="19897" x="1854200" y="2076450"/>
          <p14:tracePt t="19915" x="1854200" y="2092325"/>
          <p14:tracePt t="19931" x="1854200" y="2120900"/>
          <p14:tracePt t="19948" x="1854200" y="2133600"/>
          <p14:tracePt t="19964" x="1854200" y="2143125"/>
          <p14:tracePt t="19981" x="1854200" y="2165350"/>
          <p14:tracePt t="19997" x="1854200" y="2174875"/>
          <p14:tracePt t="20015" x="1854200" y="2187575"/>
          <p14:tracePt t="20031" x="1854200" y="2197100"/>
          <p14:tracePt t="20048" x="1854200" y="2212975"/>
          <p14:tracePt t="20065" x="1854200" y="2235200"/>
          <p14:tracePt t="20081" x="1854200" y="2251075"/>
          <p14:tracePt t="20098" x="1854200" y="2263775"/>
          <p14:tracePt t="20115" x="1854200" y="2279650"/>
          <p14:tracePt t="20131" x="1854200" y="2289175"/>
          <p14:tracePt t="20147" x="1854200" y="2298700"/>
          <p14:tracePt t="20165" x="1854200" y="2317750"/>
          <p14:tracePt t="20181" x="1854200" y="2330450"/>
          <p14:tracePt t="20197" x="1854200" y="2339975"/>
          <p14:tracePt t="20215" x="1854200" y="2371725"/>
          <p14:tracePt t="20231" x="1854200" y="2381250"/>
          <p14:tracePt t="20247" x="1854200" y="2390775"/>
          <p14:tracePt t="20265" x="1854200" y="2403475"/>
          <p14:tracePt t="20281" x="1863725" y="2419350"/>
          <p14:tracePt t="20297" x="1879600" y="2432050"/>
          <p14:tracePt t="20314" x="1898650" y="2451100"/>
          <p14:tracePt t="20331" x="1946275" y="2486025"/>
          <p14:tracePt t="20348" x="1984375" y="2505075"/>
          <p14:tracePt t="20365" x="2035175" y="2520950"/>
          <p14:tracePt t="20381" x="2057400" y="2540000"/>
          <p14:tracePt t="20398" x="2076450" y="2552700"/>
          <p14:tracePt t="20414" x="2095500" y="2552700"/>
          <p14:tracePt t="20431" x="2111375" y="2552700"/>
          <p14:tracePt t="20447" x="2139950" y="2552700"/>
          <p14:tracePt t="20465" x="2219325" y="2552700"/>
          <p14:tracePt t="20481" x="2279650" y="2559050"/>
          <p14:tracePt t="20497" x="2324100" y="2565400"/>
          <p14:tracePt t="20515" x="2365375" y="2565400"/>
          <p14:tracePt t="20532" x="2381250" y="2565400"/>
          <p14:tracePt t="20548" x="2390775" y="2565400"/>
          <p14:tracePt t="20564" x="2403475" y="2565400"/>
          <p14:tracePt t="20581" x="2413000" y="2565400"/>
          <p14:tracePt t="20597" x="2428875" y="2565400"/>
          <p14:tracePt t="20615" x="2457450" y="2552700"/>
          <p14:tracePt t="20632" x="2486025" y="2540000"/>
          <p14:tracePt t="20649" x="2505075" y="2514600"/>
          <p14:tracePt t="20665" x="2540000" y="2463800"/>
          <p14:tracePt t="20681" x="2568575" y="2425700"/>
          <p14:tracePt t="20697" x="2581275" y="2381250"/>
          <p14:tracePt t="20714" x="2603500" y="2324100"/>
          <p14:tracePt t="20731" x="2622550" y="2286000"/>
          <p14:tracePt t="20747" x="2654300" y="2222500"/>
          <p14:tracePt t="20764" x="2711450" y="2082800"/>
          <p14:tracePt t="20781" x="2724150" y="2009775"/>
          <p14:tracePt t="20798" x="2746375" y="1943100"/>
          <p14:tracePt t="20815" x="2746375" y="1793875"/>
          <p14:tracePt t="20831" x="2724150" y="1704975"/>
          <p14:tracePt t="20849" x="2711450" y="1631950"/>
          <p14:tracePt t="20865" x="2692400" y="1568450"/>
          <p14:tracePt t="20882" x="2679700" y="1530350"/>
          <p14:tracePt t="20898" x="2654300" y="1504950"/>
          <p14:tracePt t="20914" x="2616200" y="1460500"/>
          <p14:tracePt t="20931" x="2584450" y="1435100"/>
          <p14:tracePt t="20947" x="2559050" y="1403350"/>
          <p14:tracePt t="20964" x="2524125" y="1387475"/>
          <p14:tracePt t="20981" x="2514600" y="1377950"/>
          <p14:tracePt t="20998" x="2495550" y="1377950"/>
          <p14:tracePt t="21015" x="2466975" y="1377950"/>
          <p14:tracePt t="21031" x="2438400" y="1377950"/>
          <p14:tracePt t="21047" x="2409825" y="1387475"/>
          <p14:tracePt t="21064" x="2333625" y="1422400"/>
          <p14:tracePt t="21081" x="2276475" y="1444625"/>
          <p14:tracePt t="21098" x="2228850" y="1470025"/>
          <p14:tracePt t="21114" x="2184400" y="1520825"/>
          <p14:tracePt t="21131" x="2149475" y="1568450"/>
          <p14:tracePt t="21148" x="2124075" y="1625600"/>
          <p14:tracePt t="21164" x="2076450" y="1701800"/>
          <p14:tracePt t="21181" x="2057400" y="1739900"/>
          <p14:tracePt t="21198" x="2035175" y="1793875"/>
          <p14:tracePt t="21215" x="2016125" y="1857375"/>
          <p14:tracePt t="21231" x="2003425" y="1879600"/>
          <p14:tracePt t="21249" x="1987550" y="1924050"/>
          <p14:tracePt t="21264" x="1987550" y="1933575"/>
          <p14:tracePt t="21281" x="1987550" y="1943100"/>
          <p14:tracePt t="21297" x="1987550" y="1952625"/>
          <p14:tracePt t="21314" x="1987550" y="1968500"/>
          <p14:tracePt t="21331" x="1974850" y="1978025"/>
          <p14:tracePt t="21347" x="1971675" y="1993900"/>
          <p14:tracePt t="21364" x="1965325" y="2006600"/>
          <p14:tracePt t="21380" x="1965325" y="2016125"/>
          <p14:tracePt t="21397" x="1965325" y="2025650"/>
          <p14:tracePt t="21414" x="1965325" y="2047875"/>
          <p14:tracePt t="21431" x="1965325" y="2057400"/>
          <p14:tracePt t="21448" x="1965325" y="2070100"/>
          <p14:tracePt t="21465" x="1965325" y="2076450"/>
          <p14:tracePt t="23189" x="1974850" y="2054225"/>
          <p14:tracePt t="23197" x="1997075" y="2025650"/>
          <p14:tracePt t="23202" x="2019300" y="1984375"/>
          <p14:tracePt t="23214" x="2051050" y="1955800"/>
          <p14:tracePt t="23231" x="2149475" y="1841500"/>
          <p14:tracePt t="23247" x="2244725" y="1755775"/>
          <p14:tracePt t="23280" x="2555875" y="1577975"/>
          <p14:tracePt t="23315" x="2673350" y="1543050"/>
          <p14:tracePt t="23331" x="2771775" y="1527175"/>
          <p14:tracePt t="23347" x="2841625" y="1527175"/>
          <p14:tracePt t="23364" x="2933700" y="1527175"/>
          <p14:tracePt t="23380" x="3101975" y="1568450"/>
          <p14:tracePt t="23397" x="3171825" y="1574800"/>
          <p14:tracePt t="23780" x="3232150" y="1584325"/>
          <p14:tracePt t="23787" x="3311525" y="1593850"/>
          <p14:tracePt t="23797" x="3416300" y="1593850"/>
          <p14:tracePt t="23814" x="3667125" y="1593850"/>
          <p14:tracePt t="23831" x="4089400" y="1593850"/>
          <p14:tracePt t="23848" x="4340225" y="1593850"/>
          <p14:tracePt t="23864" x="4606925" y="1593850"/>
          <p14:tracePt t="23897" x="5210175" y="1593850"/>
          <p14:tracePt t="23931" x="5800725" y="1622425"/>
          <p14:tracePt t="23949" x="6038850" y="1631950"/>
          <p14:tracePt t="23966" x="6327775" y="1666875"/>
          <p14:tracePt t="23981" x="6511925" y="1685925"/>
          <p14:tracePt t="23997" x="6664325" y="1704975"/>
          <p14:tracePt t="24014" x="6845300" y="1765300"/>
          <p14:tracePt t="24031" x="6905625" y="1781175"/>
          <p14:tracePt t="24336" x="6997700" y="1800225"/>
          <p14:tracePt t="24344" x="7102475" y="1819275"/>
          <p14:tracePt t="24351" x="7194550" y="1838325"/>
          <p14:tracePt t="24365" x="7350125" y="1892300"/>
          <p14:tracePt t="24380" x="7505700" y="1949450"/>
          <p14:tracePt t="24398" x="7620000" y="2028825"/>
          <p14:tracePt t="24415" x="7753350" y="2146300"/>
          <p14:tracePt t="24431" x="7848600" y="2232025"/>
          <p14:tracePt t="24447" x="7991475" y="2393950"/>
          <p14:tracePt t="24464" x="8220075" y="2689225"/>
          <p14:tracePt t="24482" x="8356600" y="2930525"/>
          <p14:tracePt t="24500" x="8524875" y="3197225"/>
          <p14:tracePt t="24516" x="8610600" y="3365500"/>
          <p14:tracePt t="24532" x="8661400" y="3467100"/>
          <p14:tracePt t="24547" x="8699500" y="3546475"/>
          <p14:tracePt t="24564" x="8718550" y="3609975"/>
          <p14:tracePt t="24581" x="8731250" y="3638550"/>
          <p14:tracePt t="24597" x="8750300" y="3663950"/>
          <p14:tracePt t="24614" x="8766175" y="3705225"/>
          <p14:tracePt t="24631" x="8778875" y="3752850"/>
          <p14:tracePt t="24647" x="8791575" y="3775075"/>
          <p14:tracePt t="24664" x="8816975" y="3816350"/>
          <p14:tracePt t="24681" x="8826500" y="3835400"/>
          <p14:tracePt t="24697" x="8832850" y="3844925"/>
          <p14:tracePt t="24714" x="8832850" y="3848100"/>
          <p14:tracePt t="24748" x="8842375" y="3825875"/>
          <p14:tracePt t="24764" x="8867775" y="3768725"/>
          <p14:tracePt t="24781" x="8880475" y="3721100"/>
          <p14:tracePt t="24797" x="8893175" y="3667125"/>
          <p14:tracePt t="24814" x="8915400" y="3568700"/>
          <p14:tracePt t="24831" x="8947150" y="3489325"/>
          <p14:tracePt t="24847" x="8959850" y="3425825"/>
          <p14:tracePt t="24864" x="8982075" y="3314700"/>
          <p14:tracePt t="24881" x="8997950" y="3184525"/>
          <p14:tracePt t="24897" x="9023350" y="3076575"/>
          <p14:tracePt t="24914" x="9023350" y="2949575"/>
          <p14:tracePt t="24932" x="9020175" y="2832100"/>
          <p14:tracePt t="24948" x="8991600" y="2689225"/>
          <p14:tracePt t="24964" x="8969375" y="2578100"/>
          <p14:tracePt t="24981" x="8947150" y="2492375"/>
          <p14:tracePt t="24998" x="8902700" y="2371725"/>
          <p14:tracePt t="25014" x="8864600" y="2257425"/>
          <p14:tracePt t="25030" x="8826500" y="2187575"/>
          <p14:tracePt t="25047" x="8797925" y="2120900"/>
          <p14:tracePt t="25064" x="8696325" y="1974850"/>
          <p14:tracePt t="25081" x="8620125" y="1882775"/>
          <p14:tracePt t="25097" x="8543925" y="1800225"/>
          <p14:tracePt t="25114" x="8470900" y="1717675"/>
          <p14:tracePt t="25131" x="8439150" y="1692275"/>
          <p14:tracePt t="25149" x="8401050" y="1651000"/>
          <p14:tracePt t="25164" x="8382000" y="1619250"/>
          <p14:tracePt t="25181" x="8366125" y="1600200"/>
          <p14:tracePt t="25197" x="8343900" y="1577975"/>
          <p14:tracePt t="25199" x="8324850" y="1558925"/>
          <p14:tracePt t="25215" x="8283575" y="1533525"/>
          <p14:tracePt t="25231" x="8220075" y="1504950"/>
          <p14:tracePt t="25247" x="8162925" y="1473200"/>
          <p14:tracePt t="25264" x="8096250" y="1454150"/>
          <p14:tracePt t="25280" x="8051800" y="1441450"/>
          <p14:tracePt t="25298" x="7969250" y="1412875"/>
          <p14:tracePt t="25315" x="7893050" y="1400175"/>
          <p14:tracePt t="25331" x="7823200" y="1390650"/>
          <p14:tracePt t="25348" x="7737475" y="1390650"/>
          <p14:tracePt t="25364" x="7677150" y="1390650"/>
          <p14:tracePt t="25381" x="7616825" y="1397000"/>
          <p14:tracePt t="25398" x="7524750" y="1422400"/>
          <p14:tracePt t="25414" x="7477125" y="1438275"/>
          <p14:tracePt t="25431" x="7454900" y="1447800"/>
          <p14:tracePt t="25448" x="7413625" y="1466850"/>
          <p14:tracePt t="25464" x="7394575" y="1476375"/>
          <p14:tracePt t="25481" x="7385050" y="1489075"/>
          <p14:tracePt t="25498" x="7366000" y="1498600"/>
          <p14:tracePt t="25514" x="7356475" y="1508125"/>
          <p14:tracePt t="25531" x="7346950" y="1517650"/>
          <p14:tracePt t="25548" x="7331075" y="1536700"/>
          <p14:tracePt t="25564" x="7331075" y="1543050"/>
          <p14:tracePt t="25598" x="7331075" y="1549400"/>
          <p14:tracePt t="25614" x="7331075" y="1558925"/>
          <p14:tracePt t="25631" x="7331075" y="1562100"/>
          <p14:tracePt t="25648" x="7331075" y="1577975"/>
          <p14:tracePt t="25664" x="7343775" y="1593850"/>
          <p14:tracePt t="25681" x="7353300" y="1603375"/>
          <p14:tracePt t="25698" x="7366000" y="1616075"/>
          <p14:tracePt t="25714" x="7385050" y="1647825"/>
          <p14:tracePt t="25731" x="7400925" y="1670050"/>
          <p14:tracePt t="25747" x="7426325" y="1720850"/>
          <p14:tracePt t="25764" x="7451725" y="1746250"/>
          <p14:tracePt t="25781" x="7477125" y="1778000"/>
          <p14:tracePt t="25797" x="7508875" y="1812925"/>
          <p14:tracePt t="25814" x="7518400" y="1844675"/>
          <p14:tracePt t="25832" x="7531100" y="1854200"/>
          <p14:tracePt t="25848" x="7543800" y="1866900"/>
          <p14:tracePt t="25864" x="7566025" y="1879600"/>
          <p14:tracePt t="25881" x="7588250" y="1889125"/>
          <p14:tracePt t="25897" x="7645400" y="1908175"/>
          <p14:tracePt t="25914" x="7699375" y="1914525"/>
          <p14:tracePt t="25931" x="7759700" y="1914525"/>
          <p14:tracePt t="25948" x="7835900" y="1914525"/>
          <p14:tracePt t="25964" x="7867650" y="1914525"/>
          <p14:tracePt t="25981" x="7896225" y="1911350"/>
          <p14:tracePt t="25997" x="7937500" y="1895475"/>
          <p14:tracePt t="26014" x="7953375" y="1882775"/>
          <p14:tracePt t="26030" x="7978775" y="1873250"/>
          <p14:tracePt t="26047" x="8026400" y="1854200"/>
          <p14:tracePt t="26064" x="8051800" y="1841500"/>
          <p14:tracePt t="26081" x="8080375" y="1828800"/>
          <p14:tracePt t="26097" x="8124825" y="1806575"/>
          <p14:tracePt t="26114" x="8147050" y="1793875"/>
          <p14:tracePt t="26130" x="8172450" y="1774825"/>
          <p14:tracePt t="26147" x="8207375" y="1746250"/>
          <p14:tracePt t="26164" x="8223250" y="1730375"/>
          <p14:tracePt t="26181" x="8239125" y="1720850"/>
          <p14:tracePt t="26197" x="8255000" y="1698625"/>
          <p14:tracePt t="26214" x="8264525" y="1689100"/>
          <p14:tracePt t="26231" x="8267700" y="1679575"/>
          <p14:tracePt t="26247" x="8267700" y="1644650"/>
          <p14:tracePt t="26264" x="8261350" y="1622425"/>
          <p14:tracePt t="26280" x="8242300" y="1584325"/>
          <p14:tracePt t="26297" x="8197850" y="1539875"/>
          <p14:tracePt t="26314" x="8156575" y="1498600"/>
          <p14:tracePt t="26330" x="8131175" y="1479550"/>
          <p14:tracePt t="26348" x="8089900" y="1454150"/>
          <p14:tracePt t="26364" x="8067675" y="1444625"/>
          <p14:tracePt t="26380" x="8035925" y="1431925"/>
          <p14:tracePt t="26397" x="7985125" y="1412875"/>
          <p14:tracePt t="26414" x="7940675" y="1400175"/>
          <p14:tracePt t="26431" x="7902575" y="1381125"/>
          <p14:tracePt t="26447" x="7861300" y="1368425"/>
          <p14:tracePt t="26464" x="7832725" y="1368425"/>
          <p14:tracePt t="26481" x="7823200" y="1368425"/>
          <p14:tracePt t="26498" x="7807325" y="1368425"/>
          <p14:tracePt t="26514" x="7791450" y="1368425"/>
          <p14:tracePt t="26531" x="7781925" y="1368425"/>
          <p14:tracePt t="26548" x="7769225" y="1368425"/>
          <p14:tracePt t="26565" x="7762875" y="1374775"/>
          <p14:tracePt t="26582" x="7762875" y="1381125"/>
          <p14:tracePt t="26598" x="7762875" y="1397000"/>
          <p14:tracePt t="26613" x="7762875" y="1406525"/>
          <p14:tracePt t="26631" x="7762875" y="1416050"/>
          <p14:tracePt t="26647" x="7762875" y="1425575"/>
          <p14:tracePt t="26664" x="7762875" y="1435100"/>
          <p14:tracePt t="26681" x="7769225" y="1454150"/>
          <p14:tracePt t="26697" x="7791450" y="1473200"/>
          <p14:tracePt t="26714" x="7839075" y="1504950"/>
          <p14:tracePt t="26732" x="7905750" y="1530350"/>
          <p14:tracePt t="26747" x="7934325" y="1543050"/>
          <p14:tracePt t="26764" x="7943850" y="1552575"/>
          <p14:tracePt t="26781" x="7966075" y="1574800"/>
          <p14:tracePt t="26797" x="7994650" y="1574800"/>
          <p14:tracePt t="26814" x="8016875" y="1581150"/>
          <p14:tracePt t="26831" x="8058150" y="1587500"/>
          <p14:tracePt t="26848" x="8086725" y="1587500"/>
          <p14:tracePt t="26864" x="8124825" y="1593850"/>
          <p14:tracePt t="26881" x="8156575" y="1593850"/>
          <p14:tracePt t="26897" x="8172450" y="1593850"/>
          <p14:tracePt t="26914" x="8181975" y="1593850"/>
          <p14:tracePt t="26931" x="8188325" y="1593850"/>
          <p14:tracePt t="26967" x="8188325" y="1597025"/>
          <p14:tracePt t="27518" x="8188325" y="1603375"/>
          <p14:tracePt t="27523" x="8188325" y="1606550"/>
          <p14:tracePt t="27537" x="8188325" y="1612900"/>
          <p14:tracePt t="27547" x="8188325" y="1616075"/>
          <p14:tracePt t="27564" x="8185150" y="1631950"/>
          <p14:tracePt t="27580" x="8172450" y="1647825"/>
          <p14:tracePt t="27598" x="8156575" y="1657350"/>
          <p14:tracePt t="27630" x="8118475" y="1695450"/>
          <p14:tracePt t="27664" x="8061325" y="1746250"/>
          <p14:tracePt t="27680" x="8010525" y="1771650"/>
          <p14:tracePt t="27697" x="7966075" y="1797050"/>
          <p14:tracePt t="27714" x="7934325" y="1822450"/>
          <p14:tracePt t="27730" x="7858125" y="1876425"/>
          <p14:tracePt t="27747" x="7781925" y="1962150"/>
          <p14:tracePt t="27765" x="7661275" y="2117725"/>
          <p14:tracePt t="27780" x="7572375" y="2244725"/>
          <p14:tracePt t="27797" x="7499350" y="2368550"/>
          <p14:tracePt t="27815" x="7388225" y="2536825"/>
          <p14:tracePt t="27830" x="7337425" y="2625725"/>
          <p14:tracePt t="27847" x="7277100" y="2727325"/>
          <p14:tracePt t="27864" x="7219950" y="2876550"/>
          <p14:tracePt t="27880" x="7188200" y="2965450"/>
          <p14:tracePt t="27897" x="7172325" y="3073400"/>
          <p14:tracePt t="27914" x="7140575" y="3197225"/>
          <p14:tracePt t="27930" x="7124700" y="3270250"/>
          <p14:tracePt t="27947" x="7118350" y="3333750"/>
          <p14:tracePt t="27965" x="7118350" y="3419475"/>
          <p14:tracePt t="27980" x="7118350" y="3479800"/>
          <p14:tracePt t="27997" x="7118350" y="3524250"/>
          <p14:tracePt t="28014" x="7118350" y="3556000"/>
          <p14:tracePt t="28030" x="7118350" y="3562350"/>
          <p14:tracePt t="28357" x="7048500" y="3556000"/>
          <p14:tracePt t="28364" x="6946900" y="3556000"/>
          <p14:tracePt t="28372" x="6842125" y="3556000"/>
          <p14:tracePt t="28380" x="6731000" y="3556000"/>
          <p14:tracePt t="28397" x="6473825" y="3575050"/>
          <p14:tracePt t="28415" x="6096000" y="3635375"/>
          <p14:tracePt t="28431" x="5848350" y="3717925"/>
          <p14:tracePt t="28448" x="5645150" y="3822700"/>
          <p14:tracePt t="28464" x="5356225" y="3978275"/>
          <p14:tracePt t="28480" x="5232400" y="4057650"/>
          <p14:tracePt t="28499" x="5051425" y="4200525"/>
          <p14:tracePt t="28514" x="4956175" y="4286250"/>
          <p14:tracePt t="28530" x="4883150" y="4359275"/>
          <p14:tracePt t="28546" x="4819650" y="4432300"/>
          <p14:tracePt t="28563" x="4724400" y="4537075"/>
          <p14:tracePt t="28580" x="4657725" y="4610100"/>
          <p14:tracePt t="28597" x="4603750" y="4679950"/>
          <p14:tracePt t="28613" x="4527550" y="4762500"/>
          <p14:tracePt t="28630" x="4502150" y="4810125"/>
          <p14:tracePt t="28647" x="4476750" y="4832350"/>
          <p14:tracePt t="28663" x="4432300" y="4876800"/>
          <p14:tracePt t="28681" x="4400550" y="4902200"/>
          <p14:tracePt t="28697" x="4384675" y="4933950"/>
          <p14:tracePt t="28714" x="4352925" y="4956175"/>
          <p14:tracePt t="28730" x="4340225" y="4965700"/>
          <p14:tracePt t="28747" x="4321175" y="4981575"/>
          <p14:tracePt t="28764" x="4308475" y="4997450"/>
          <p14:tracePt t="28780" x="4286250" y="5006975"/>
          <p14:tracePt t="28797" x="4270375" y="5019675"/>
          <p14:tracePt t="28814" x="4229100" y="5035550"/>
          <p14:tracePt t="28830" x="4206875" y="5035550"/>
          <p14:tracePt t="28847" x="4191000" y="5035550"/>
          <p14:tracePt t="28864" x="4149725" y="5022850"/>
          <p14:tracePt t="28880" x="4117975" y="5010150"/>
          <p14:tracePt t="28897" x="4095750" y="4997450"/>
          <p14:tracePt t="28914" x="4073525" y="4978400"/>
          <p14:tracePt t="28930" x="4057650" y="4962525"/>
          <p14:tracePt t="28947" x="4048125" y="4949825"/>
          <p14:tracePt t="28964" x="4035425" y="4937125"/>
          <p14:tracePt t="28980" x="4025900" y="4927600"/>
          <p14:tracePt t="28997" x="4010025" y="4911725"/>
          <p14:tracePt t="29014" x="3994150" y="4895850"/>
          <p14:tracePt t="29030" x="3994150" y="4886325"/>
          <p14:tracePt t="29047" x="3994150" y="4864100"/>
          <p14:tracePt t="29063" x="3994150" y="4832350"/>
          <p14:tracePt t="29081" x="3994150" y="4822825"/>
          <p14:tracePt t="29098" x="3994150" y="4797425"/>
          <p14:tracePt t="29114" x="3994150" y="4787900"/>
          <p14:tracePt t="29147" x="3994150" y="4781550"/>
          <p14:tracePt t="29220" x="3990975" y="4781550"/>
          <p14:tracePt t="29226" x="3984625" y="4781550"/>
          <p14:tracePt t="29234" x="3978275" y="4781550"/>
          <p14:tracePt t="29248" x="3965575" y="4781550"/>
          <p14:tracePt t="29264" x="3956050" y="4781550"/>
          <p14:tracePt t="29280" x="3946525" y="4787900"/>
          <p14:tracePt t="29297" x="3930650" y="4803775"/>
          <p14:tracePt t="29314" x="3914775" y="4819650"/>
          <p14:tracePt t="29330" x="3905250" y="4829175"/>
          <p14:tracePt t="29347" x="3889375" y="4848225"/>
          <p14:tracePt t="29364" x="3883025" y="4870450"/>
          <p14:tracePt t="29380" x="3873500" y="4895850"/>
          <p14:tracePt t="29397" x="3860800" y="4937125"/>
          <p14:tracePt t="29413" x="3848100" y="4959350"/>
          <p14:tracePt t="29431" x="3848100" y="4987925"/>
          <p14:tracePt t="29447" x="3848100" y="5003800"/>
          <p14:tracePt t="29464" x="3848100" y="5013325"/>
          <p14:tracePt t="29481" x="3848100" y="5022850"/>
          <p14:tracePt t="29498" x="3848100" y="5045075"/>
          <p14:tracePt t="29514" x="3848100" y="5054600"/>
          <p14:tracePt t="29531" x="3848100" y="5064125"/>
          <p14:tracePt t="29547" x="3848100" y="5076825"/>
          <p14:tracePt t="29563" x="3848100" y="5092700"/>
          <p14:tracePt t="29580" x="3848100" y="5102225"/>
          <p14:tracePt t="29597" x="3848100" y="5118100"/>
          <p14:tracePt t="29613" x="3848100" y="5127625"/>
          <p14:tracePt t="29630" x="3854450" y="5143500"/>
          <p14:tracePt t="29647" x="3876675" y="5159375"/>
          <p14:tracePt t="29663" x="3886200" y="5168900"/>
          <p14:tracePt t="29680" x="3895725" y="5172075"/>
          <p14:tracePt t="29697" x="3914775" y="5178425"/>
          <p14:tracePt t="29713" x="3937000" y="5178425"/>
          <p14:tracePt t="29730" x="3959225" y="5178425"/>
          <p14:tracePt t="29747" x="4013200" y="5178425"/>
          <p14:tracePt t="29763" x="4057650" y="5178425"/>
          <p14:tracePt t="29780" x="4095750" y="5178425"/>
          <p14:tracePt t="29797" x="4127500" y="5178425"/>
          <p14:tracePt t="29813" x="4159250" y="5175250"/>
          <p14:tracePt t="29830" x="4187825" y="5162550"/>
          <p14:tracePt t="29847" x="4251325" y="5137150"/>
          <p14:tracePt t="29863" x="4308475" y="5102225"/>
          <p14:tracePt t="29880" x="4375150" y="5073650"/>
          <p14:tracePt t="29897" x="4464050" y="5029200"/>
          <p14:tracePt t="29913" x="4502150" y="5016500"/>
          <p14:tracePt t="29930" x="4524375" y="5003800"/>
          <p14:tracePt t="29947" x="4552950" y="4991100"/>
          <p14:tracePt t="29963" x="4575175" y="4978400"/>
          <p14:tracePt t="29980" x="4597400" y="4968875"/>
          <p14:tracePt t="29997" x="4648200" y="4949825"/>
          <p14:tracePt t="30013" x="4692650" y="4937125"/>
          <p14:tracePt t="30030" x="4759325" y="4914900"/>
          <p14:tracePt t="30047" x="4838700" y="4908550"/>
          <p14:tracePt t="30063" x="4883150" y="4902200"/>
          <p14:tracePt t="30080" x="4905375" y="4902200"/>
          <p14:tracePt t="30097" x="4943475" y="4902200"/>
          <p14:tracePt t="30114" x="4968875" y="4889500"/>
          <p14:tracePt t="30130" x="4997450" y="4889500"/>
          <p14:tracePt t="30147" x="5038725" y="4873625"/>
          <p14:tracePt t="30163" x="5083175" y="4873625"/>
          <p14:tracePt t="30180" x="5127625" y="4867275"/>
          <p14:tracePt t="30197" x="5162550" y="4867275"/>
          <p14:tracePt t="30213" x="5178425" y="4867275"/>
          <p14:tracePt t="30230" x="5187950" y="4867275"/>
          <p14:tracePt t="30426" x="5172075" y="4867275"/>
          <p14:tracePt t="30431" x="5137150" y="4876800"/>
          <p14:tracePt t="30447" x="5086350" y="4889500"/>
          <p14:tracePt t="30463" x="5048250" y="4902200"/>
          <p14:tracePt t="30481" x="4984750" y="4914900"/>
          <p14:tracePt t="30496" x="4937125" y="4927600"/>
          <p14:tracePt t="30513" x="4892675" y="4927600"/>
          <p14:tracePt t="30530" x="4857750" y="4927600"/>
          <p14:tracePt t="30547" x="4794250" y="4927600"/>
          <p14:tracePt t="30564" x="4749800" y="4927600"/>
          <p14:tracePt t="30580" x="4689475" y="4927600"/>
          <p14:tracePt t="30597" x="4645025" y="4927600"/>
          <p14:tracePt t="30613" x="4610100" y="4927600"/>
          <p14:tracePt t="30630" x="4537075" y="4918075"/>
          <p14:tracePt t="30647" x="4486275" y="4911725"/>
          <p14:tracePt t="30663" x="4441825" y="4905375"/>
          <p14:tracePt t="30680" x="4378325" y="4892675"/>
          <p14:tracePt t="30697" x="4346575" y="4886325"/>
          <p14:tracePt t="30713" x="4318000" y="4879975"/>
          <p14:tracePt t="30730" x="4276725" y="4879975"/>
          <p14:tracePt t="30747" x="4254500" y="4873625"/>
          <p14:tracePt t="30764" x="4238625" y="4873625"/>
          <p14:tracePt t="30780" x="4213225" y="4873625"/>
          <p14:tracePt t="30797" x="4197350" y="4873625"/>
          <p14:tracePt t="30814" x="4181475" y="4873625"/>
          <p14:tracePt t="30830" x="4156075" y="4873625"/>
          <p14:tracePt t="30847" x="4146550" y="4873625"/>
          <p14:tracePt t="30863" x="4133850" y="4873625"/>
          <p14:tracePt t="30880" x="4114800" y="4873625"/>
          <p14:tracePt t="30897" x="4105275" y="4873625"/>
          <p14:tracePt t="30913" x="4095750" y="4873625"/>
          <p14:tracePt t="30930" x="4079875" y="4873625"/>
          <p14:tracePt t="30946" x="4070350" y="4873625"/>
          <p14:tracePt t="31017" x="4079875" y="4873625"/>
          <p14:tracePt t="31024" x="4083050" y="4873625"/>
          <p14:tracePt t="31031" x="4089400" y="4873625"/>
          <p14:tracePt t="31047" x="4111625" y="4876800"/>
          <p14:tracePt t="31063" x="4149725" y="4889500"/>
          <p14:tracePt t="31080" x="4203700" y="4902200"/>
          <p14:tracePt t="31097" x="4225925" y="4902200"/>
          <p14:tracePt t="31113" x="4257675" y="4908550"/>
          <p14:tracePt t="31130" x="4289425" y="4908550"/>
          <p14:tracePt t="31147" x="4318000" y="4908550"/>
          <p14:tracePt t="31163" x="4340225" y="4908550"/>
          <p14:tracePt t="31181" x="4397375" y="4927600"/>
          <p14:tracePt t="31197" x="4441825" y="4933950"/>
          <p14:tracePt t="31214" x="4479925" y="4940300"/>
          <p14:tracePt t="31230" x="4521200" y="4953000"/>
          <p14:tracePt t="31247" x="4537075" y="4953000"/>
          <p14:tracePt t="31264" x="4552950" y="4953000"/>
          <p14:tracePt t="31281" x="4565650" y="4956175"/>
          <p14:tracePt t="31297" x="4575175" y="4962525"/>
          <p14:tracePt t="31313" x="4591050" y="4965700"/>
          <p14:tracePt t="31330" x="4635500" y="4991100"/>
          <p14:tracePt t="31347" x="4664075" y="5003800"/>
          <p14:tracePt t="31363" x="4673600" y="5006975"/>
          <p14:tracePt t="31380" x="4689475" y="5013325"/>
          <p14:tracePt t="31397" x="4699000" y="5013325"/>
          <p14:tracePt t="31414" x="4702175" y="5013325"/>
          <p14:tracePt t="31474" x="4714875" y="5013325"/>
          <p14:tracePt t="31479" x="4718050" y="5013325"/>
          <p14:tracePt t="31487" x="4724400" y="5013325"/>
          <p14:tracePt t="31496" x="4727575" y="5013325"/>
          <p14:tracePt t="31513" x="4733925" y="5016500"/>
          <p14:tracePt t="32363" x="4733925" y="5010150"/>
          <p14:tracePt t="32371" x="4740275" y="4997450"/>
          <p14:tracePt t="32380" x="4746625" y="4978400"/>
          <p14:tracePt t="32397" x="4752975" y="4943475"/>
          <p14:tracePt t="32413" x="4752975" y="4902200"/>
          <p14:tracePt t="32430" x="4752975" y="4879975"/>
          <p14:tracePt t="32463" x="4752975" y="4838700"/>
          <p14:tracePt t="32496" x="4756150" y="4819650"/>
          <p14:tracePt t="32513" x="4756150" y="4794250"/>
          <p14:tracePt t="32530" x="4756150" y="4784725"/>
          <p14:tracePt t="32546" x="4756150" y="4772025"/>
          <p14:tracePt t="32563" x="4756150" y="4759325"/>
          <p14:tracePt t="32580" x="4756150" y="4743450"/>
          <p14:tracePt t="32597" x="4756150" y="4733925"/>
          <p14:tracePt t="32613" x="4756150" y="4686300"/>
          <p14:tracePt t="32630" x="4756150" y="4651375"/>
          <p14:tracePt t="32646" x="4756150" y="4597400"/>
          <p14:tracePt t="32663" x="4762500" y="4533900"/>
          <p14:tracePt t="32680" x="4768850" y="4511675"/>
          <p14:tracePt t="32697" x="4768850" y="4483100"/>
          <p14:tracePt t="32713" x="4768850" y="4441825"/>
          <p14:tracePt t="32730" x="4768850" y="4406900"/>
          <p14:tracePt t="32747" x="4768850" y="4362450"/>
          <p14:tracePt t="32763" x="4768850" y="4298950"/>
          <p14:tracePt t="32780" x="4765675" y="4254500"/>
          <p14:tracePt t="32796" x="4759325" y="4232275"/>
          <p14:tracePt t="32813" x="4740275" y="4191000"/>
          <p14:tracePt t="32830" x="4730750" y="4175125"/>
          <p14:tracePt t="32846" x="4721225" y="4165600"/>
          <p14:tracePt t="32864" x="4705350" y="4149725"/>
          <p14:tracePt t="32880" x="4676775" y="4130675"/>
          <p14:tracePt t="32896" x="4651375" y="4114800"/>
          <p14:tracePt t="32913" x="4638675" y="4098925"/>
          <p14:tracePt t="32930" x="4622800" y="4083050"/>
          <p14:tracePt t="32946" x="4613275" y="4073525"/>
          <p14:tracePt t="32964" x="4597400" y="4057650"/>
          <p14:tracePt t="32980" x="4587875" y="4048125"/>
          <p14:tracePt t="32996" x="4568825" y="4019550"/>
          <p14:tracePt t="33013" x="4552950" y="3984625"/>
          <p14:tracePt t="33030" x="4546600" y="3956050"/>
          <p14:tracePt t="33046" x="4540250" y="3937000"/>
          <p14:tracePt t="33064" x="4540250" y="3917950"/>
          <p14:tracePt t="33080" x="4540250" y="3908425"/>
          <p14:tracePt t="33097" x="4540250" y="3902075"/>
          <p14:tracePt t="33155" x="4543425" y="3902075"/>
          <p14:tracePt t="33162" x="4546600" y="3902075"/>
          <p14:tracePt t="33169" x="4552950" y="3905250"/>
          <p14:tracePt t="33180" x="4556125" y="3908425"/>
          <p14:tracePt t="33197" x="4578350" y="3937000"/>
          <p14:tracePt t="33213" x="4591050" y="3962400"/>
          <p14:tracePt t="33230" x="4610100" y="3990975"/>
          <p14:tracePt t="33246" x="4641850" y="4022725"/>
          <p14:tracePt t="33263" x="4667250" y="4067175"/>
          <p14:tracePt t="33280" x="4679950" y="4098925"/>
          <p14:tracePt t="33297" x="4702175" y="4156075"/>
          <p14:tracePt t="33313" x="4711700" y="4200525"/>
          <p14:tracePt t="33329" x="4711700" y="4219575"/>
          <p14:tracePt t="33347" x="4711700" y="4260850"/>
          <p14:tracePt t="33363" x="4711700" y="4283075"/>
          <p14:tracePt t="33380" x="4711700" y="4311650"/>
          <p14:tracePt t="33397" x="4711700" y="4333875"/>
          <p14:tracePt t="33413" x="4711700" y="4346575"/>
          <p14:tracePt t="33430" x="4714875" y="4359275"/>
          <p14:tracePt t="33447" x="4724400" y="4371975"/>
          <p14:tracePt t="33463" x="4724400" y="4381500"/>
          <p14:tracePt t="33480" x="4724400" y="4397375"/>
          <p14:tracePt t="33497" x="4724400" y="4406900"/>
          <p14:tracePt t="33530" x="4730750" y="4406900"/>
          <p14:tracePt t="33547" x="4733925" y="4406900"/>
          <p14:tracePt t="33563" x="4743450" y="4406900"/>
          <p14:tracePt t="33580" x="4749800" y="4406900"/>
          <p14:tracePt t="33597" x="4759325" y="4400550"/>
          <p14:tracePt t="33614" x="4768850" y="4378325"/>
          <p14:tracePt t="33630" x="4781550" y="4356100"/>
          <p14:tracePt t="33646" x="4806950" y="4283075"/>
          <p14:tracePt t="33663" x="4822825" y="4219575"/>
          <p14:tracePt t="33679" x="4822825" y="4159250"/>
          <p14:tracePt t="33696" x="4822825" y="4000500"/>
          <p14:tracePt t="33713" x="4816475" y="3883025"/>
          <p14:tracePt t="33730" x="4800600" y="3775075"/>
          <p14:tracePt t="33746" x="4733925" y="3603625"/>
          <p14:tracePt t="33763" x="4660900" y="3457575"/>
          <p14:tracePt t="33780" x="4578350" y="3321050"/>
          <p14:tracePt t="33796" x="4435475" y="3152775"/>
          <p14:tracePt t="33813" x="4318000" y="3035300"/>
          <p14:tracePt t="33830" x="4203700" y="2936875"/>
          <p14:tracePt t="33846" x="4035425" y="2803525"/>
          <p14:tracePt t="33863" x="3930650" y="2733675"/>
          <p14:tracePt t="33880" x="3816350" y="2654300"/>
          <p14:tracePt t="33896" x="3676650" y="2508250"/>
          <p14:tracePt t="33913" x="3590925" y="2413000"/>
          <p14:tracePt t="33930" x="3524250" y="2339975"/>
          <p14:tracePt t="33946" x="3460750" y="2270125"/>
          <p14:tracePt t="33963" x="3438525" y="2238375"/>
          <p14:tracePt t="33980" x="3425825" y="2206625"/>
          <p14:tracePt t="33996" x="3413125" y="2193925"/>
          <p14:tracePt t="34331" x="3390900" y="2159000"/>
          <p14:tracePt t="34337" x="3355975" y="2095500"/>
          <p14:tracePt t="34346" x="3317875" y="2022475"/>
          <p14:tracePt t="34363" x="3235325" y="1866900"/>
          <p14:tracePt t="34381" x="3124200" y="1647825"/>
          <p14:tracePt t="34396" x="3032125" y="1489075"/>
          <p14:tracePt t="34413" x="2952750" y="1352550"/>
          <p14:tracePt t="34446" x="2825750" y="1171575"/>
          <p14:tracePt t="34480" x="2701925" y="1003300"/>
          <p14:tracePt t="34496" x="2667000" y="942975"/>
          <p14:tracePt t="34514" x="2622550" y="895350"/>
          <p14:tracePt t="34531" x="2581275" y="857250"/>
          <p14:tracePt t="34547" x="2555875" y="825500"/>
          <p14:tracePt t="34563" x="2530475" y="800100"/>
          <p14:tracePt t="34580" x="2486025" y="771525"/>
          <p14:tracePt t="34597" x="2457450" y="758825"/>
          <p14:tracePt t="34613" x="2438400" y="739775"/>
          <p14:tracePt t="34630" x="2419350" y="720725"/>
          <p14:tracePt t="34646" x="2403475" y="708025"/>
          <p14:tracePt t="34663" x="2393950" y="698500"/>
          <p14:tracePt t="34680" x="2371725" y="695325"/>
          <p14:tracePt t="34696" x="2349500" y="682625"/>
          <p14:tracePt t="34713" x="2327275" y="666750"/>
          <p14:tracePt t="34730" x="2279650" y="660400"/>
          <p14:tracePt t="34746" x="2251075" y="660400"/>
          <p14:tracePt t="34763" x="2212975" y="660400"/>
          <p14:tracePt t="34780" x="2171700" y="660400"/>
          <p14:tracePt t="34796" x="2149475" y="647700"/>
          <p14:tracePt t="34813" x="2127250" y="638175"/>
          <p14:tracePt t="34830" x="2082800" y="625475"/>
          <p14:tracePt t="34846" x="2073275" y="619125"/>
          <p14:tracePt t="34863" x="2051050" y="606425"/>
          <p14:tracePt t="34880" x="2038350" y="603250"/>
          <p14:tracePt t="34896" x="2028825" y="603250"/>
          <p14:tracePt t="34913" x="2019300" y="603250"/>
          <p14:tracePt t="34929" x="2003425" y="603250"/>
          <p14:tracePt t="35037" x="2009775" y="615950"/>
          <p14:tracePt t="35045" x="2022475" y="622300"/>
          <p14:tracePt t="35051" x="2041525" y="635000"/>
          <p14:tracePt t="35063" x="2079625" y="657225"/>
          <p14:tracePt t="35079" x="2276475" y="771525"/>
          <p14:tracePt t="35096" x="2413000" y="863600"/>
          <p14:tracePt t="35113" x="2498725" y="949325"/>
          <p14:tracePt t="35129" x="2600325" y="1092200"/>
          <p14:tracePt t="35146" x="2644775" y="1152525"/>
          <p14:tracePt t="35163" x="2695575" y="1193800"/>
          <p14:tracePt t="35180" x="2809875" y="1301750"/>
          <p14:tracePt t="35196" x="2914650" y="1377950"/>
          <p14:tracePt t="35213" x="3041650" y="1479550"/>
          <p14:tracePt t="35229" x="3251200" y="1635125"/>
          <p14:tracePt t="35246" x="3355975" y="1711325"/>
          <p14:tracePt t="35262" x="3429000" y="1784350"/>
          <p14:tracePt t="35279" x="3517900" y="1898650"/>
          <p14:tracePt t="35296" x="3571875" y="1958975"/>
          <p14:tracePt t="35313" x="3635375" y="2022475"/>
          <p14:tracePt t="35329" x="3749675" y="2136775"/>
          <p14:tracePt t="35346" x="3848100" y="2244725"/>
          <p14:tracePt t="35363" x="3975100" y="2362200"/>
          <p14:tracePt t="35364" x="4041775" y="2428875"/>
          <p14:tracePt t="35380" x="4178300" y="2540000"/>
          <p14:tracePt t="35396" x="4286250" y="2635250"/>
          <p14:tracePt t="35413" x="4381500" y="2730500"/>
          <p14:tracePt t="35430" x="4559300" y="2882900"/>
          <p14:tracePt t="35446" x="4695825" y="2974975"/>
          <p14:tracePt t="35463" x="4813300" y="3054350"/>
          <p14:tracePt t="35480" x="4978400" y="3168650"/>
          <p14:tracePt t="35496" x="5073650" y="3254375"/>
          <p14:tracePt t="35513" x="5146675" y="3327400"/>
          <p14:tracePt t="35529" x="5216525" y="3390900"/>
          <p14:tracePt t="35546" x="5248275" y="3416300"/>
          <p14:tracePt t="35563" x="5280025" y="3435350"/>
          <p14:tracePt t="35579" x="5314950" y="3451225"/>
          <p14:tracePt t="35596" x="5337175" y="3457575"/>
          <p14:tracePt t="35613" x="5349875" y="3463925"/>
          <p14:tracePt t="35629" x="5353050" y="3463925"/>
          <p14:tracePt t="35659" x="5353050" y="3460750"/>
          <p14:tracePt t="35666" x="5346700" y="3451225"/>
          <p14:tracePt t="35679" x="5311775" y="3409950"/>
          <p14:tracePt t="35696" x="5267325" y="3349625"/>
          <p14:tracePt t="35713" x="5178425" y="3267075"/>
          <p14:tracePt t="35729" x="5108575" y="3228975"/>
          <p14:tracePt t="35746" x="5038725" y="3190875"/>
          <p14:tracePt t="35763" x="4921250" y="3136900"/>
          <p14:tracePt t="35779" x="4810125" y="3082925"/>
          <p14:tracePt t="35796" x="4721225" y="3051175"/>
          <p14:tracePt t="35812" x="4648200" y="3028950"/>
          <p14:tracePt t="35831" x="4556125" y="3009900"/>
          <p14:tracePt t="35848" x="4502150" y="2994025"/>
          <p14:tracePt t="35864" x="4438650" y="2968625"/>
          <p14:tracePt t="35880" x="4410075" y="2955925"/>
          <p14:tracePt t="35897" x="4394200" y="2955925"/>
          <p14:tracePt t="35913" x="4378325" y="2955925"/>
          <p14:tracePt t="35930" x="4368800" y="2955925"/>
          <p14:tracePt t="35947" x="4352925" y="2955925"/>
          <p14:tracePt t="35979" x="4371975" y="2965450"/>
          <p14:tracePt t="35996" x="4410075" y="2997200"/>
          <p14:tracePt t="36013" x="4518025" y="3073400"/>
          <p14:tracePt t="36030" x="4600575" y="3149600"/>
          <p14:tracePt t="36047" x="4695825" y="3235325"/>
          <p14:tracePt t="36063" x="4813300" y="3349625"/>
          <p14:tracePt t="36079" x="4864100" y="3409950"/>
          <p14:tracePt t="36096" x="4914900" y="3460750"/>
          <p14:tracePt t="36113" x="5000625" y="3552825"/>
          <p14:tracePt t="36129" x="5051425" y="3616325"/>
          <p14:tracePt t="36146" x="5102225" y="3657600"/>
          <p14:tracePt t="36163" x="5140325" y="3702050"/>
          <p14:tracePt t="36179" x="5149850" y="3717925"/>
          <p14:tracePt t="36196" x="5159375" y="3733800"/>
          <p14:tracePt t="36213" x="5165725" y="3746500"/>
          <p14:tracePt t="36229" x="5175250" y="3756025"/>
          <p14:tracePt t="36246" x="5191125" y="3756025"/>
          <p14:tracePt t="36263" x="5200650" y="3756025"/>
          <p14:tracePt t="36279" x="5203825" y="3756025"/>
          <p14:tracePt t="36296" x="5210175" y="3756025"/>
          <p14:tracePt t="36313" x="5226050" y="3714750"/>
          <p14:tracePt t="36329" x="5226050" y="3676650"/>
          <p14:tracePt t="36346" x="5226050" y="3648075"/>
          <p14:tracePt t="36362" x="5226050" y="3619500"/>
          <p14:tracePt t="36380" x="5219700" y="3594100"/>
          <p14:tracePt t="36396" x="5207000" y="3578225"/>
          <p14:tracePt t="36413" x="5191125" y="3543300"/>
          <p14:tracePt t="36429" x="5175250" y="3533775"/>
          <p14:tracePt t="36446" x="5165725" y="3524250"/>
          <p14:tracePt t="36463" x="5149850" y="3508375"/>
          <p14:tracePt t="36479" x="5149850" y="3498850"/>
          <p14:tracePt t="36799" x="5149850" y="3505200"/>
          <p14:tracePt t="36806" x="5149850" y="3517900"/>
          <p14:tracePt t="36814" x="5149850" y="3533775"/>
          <p14:tracePt t="36830" x="5149850" y="3556000"/>
          <p14:tracePt t="36847" x="5149850" y="3571875"/>
          <p14:tracePt t="36864" x="5149850" y="3587750"/>
          <p14:tracePt t="36896" x="5149850" y="3613150"/>
          <p14:tracePt t="36898" x="5149850" y="3616325"/>
          <p14:tracePt t="36929" x="5149850" y="3641725"/>
          <p14:tracePt t="36947" x="5149850" y="3657600"/>
          <p14:tracePt t="36963" x="5149850" y="3667125"/>
          <p14:tracePt t="37270" x="5149850" y="3670300"/>
          <p14:tracePt t="37276" x="5140325" y="3689350"/>
          <p14:tracePt t="37282" x="5133975" y="3698875"/>
          <p14:tracePt t="37297" x="5133975" y="3743325"/>
          <p14:tracePt t="37312" x="5127625" y="3781425"/>
          <p14:tracePt t="37329" x="5121275" y="3832225"/>
          <p14:tracePt t="37346" x="5121275" y="3895725"/>
          <p14:tracePt t="37362" x="5108575" y="3933825"/>
          <p14:tracePt t="37379" x="5102225" y="3962400"/>
          <p14:tracePt t="37396" x="5089525" y="4019550"/>
          <p14:tracePt t="37413" x="5076825" y="4064000"/>
          <p14:tracePt t="37430" x="5070475" y="4086225"/>
          <p14:tracePt t="37446" x="5064125" y="4133850"/>
          <p14:tracePt t="37462" x="5064125" y="4156075"/>
          <p14:tracePt t="37479" x="5064125" y="4187825"/>
          <p14:tracePt t="37496" x="5051425" y="4213225"/>
          <p14:tracePt t="37512" x="5051425" y="4225925"/>
          <p14:tracePt t="37529" x="5051425" y="4238625"/>
          <p14:tracePt t="38103" x="5013325" y="4244975"/>
          <p14:tracePt t="38111" x="4943475" y="4254500"/>
          <p14:tracePt t="38117" x="4883150" y="4273550"/>
          <p14:tracePt t="38129" x="4835525" y="4289425"/>
          <p14:tracePt t="38146" x="4638675" y="4368800"/>
          <p14:tracePt t="38163" x="4505325" y="4422775"/>
          <p14:tracePt t="38179" x="4394200" y="4473575"/>
          <p14:tracePt t="38214" x="4070350" y="4699000"/>
          <p14:tracePt t="38250" x="3863975" y="4854575"/>
          <p14:tracePt t="38267" x="3784600" y="4965700"/>
          <p14:tracePt t="38281" x="3727450" y="5048250"/>
          <p14:tracePt t="38296" x="3698875" y="5124450"/>
          <p14:tracePt t="38313" x="3667125" y="5191125"/>
          <p14:tracePt t="38330" x="3648075" y="5283200"/>
          <p14:tracePt t="38346" x="3648075" y="5365750"/>
          <p14:tracePt t="38363" x="3648075" y="5435600"/>
          <p14:tracePt t="38380" x="3648075" y="5521325"/>
          <p14:tracePt t="38396" x="3648075" y="5559425"/>
          <p14:tracePt t="38412" x="3651250" y="5603875"/>
          <p14:tracePt t="38430" x="3670300" y="5683250"/>
          <p14:tracePt t="38446" x="3692525" y="5749925"/>
          <p14:tracePt t="38463" x="3721100" y="5816600"/>
          <p14:tracePt t="38480" x="3765550" y="5911850"/>
          <p14:tracePt t="38496" x="3778250" y="5965825"/>
          <p14:tracePt t="38513" x="3800475" y="6022975"/>
          <p14:tracePt t="38530" x="3832225" y="6086475"/>
          <p14:tracePt t="38545" x="3844925" y="6124575"/>
          <p14:tracePt t="38563" x="3857625" y="6162675"/>
          <p14:tracePt t="38580" x="3876675" y="6210300"/>
          <p14:tracePt t="38596" x="3908425" y="6235700"/>
          <p14:tracePt t="38613" x="3952875" y="6254750"/>
          <p14:tracePt t="38629" x="3978275" y="6254750"/>
          <p14:tracePt t="38873" x="3917950" y="6235700"/>
          <p14:tracePt t="38880" x="3813175" y="6197600"/>
          <p14:tracePt t="38886" x="3692525" y="6156325"/>
          <p14:tracePt t="38895" x="3590925" y="6137275"/>
          <p14:tracePt t="38913" x="3381375" y="6111875"/>
          <p14:tracePt t="38929" x="3054350" y="6115050"/>
          <p14:tracePt t="38946" x="2822575" y="6146800"/>
          <p14:tracePt t="38963" x="2597150" y="6203950"/>
          <p14:tracePt t="38980" x="2282825" y="6280150"/>
          <p14:tracePt t="38996" x="2063750" y="6327775"/>
          <p14:tracePt t="39012" x="1876425" y="6394450"/>
          <p14:tracePt t="39030" x="1593850" y="6470650"/>
          <p14:tracePt t="39045" x="1441450" y="6515100"/>
          <p14:tracePt t="39663" x="2244725" y="6718300"/>
          <p14:tracePt t="39679" x="2349500" y="6727825"/>
          <p14:tracePt t="39696" x="2393950" y="6734175"/>
          <p14:tracePt t="39713" x="2441575" y="6734175"/>
          <p14:tracePt t="39729" x="2470150" y="6734175"/>
          <p14:tracePt t="39746" x="2486025" y="6734175"/>
          <p14:tracePt t="39762" x="2501900" y="6734175"/>
          <p14:tracePt t="39779" x="2543175" y="6734175"/>
          <p14:tracePt t="39796" x="2552700" y="6737350"/>
          <p14:tracePt t="39813" x="2571750" y="6743700"/>
          <p14:tracePt t="39830" x="2578100" y="6743700"/>
          <p14:tracePt t="39863" x="2578100" y="6759575"/>
          <p14:tracePt t="39899" x="2578100" y="6762750"/>
          <p14:tracePt t="39928" x="2578100" y="6769100"/>
          <p14:tracePt t="39942" x="2578100" y="6772275"/>
          <p14:tracePt t="39963" x="2574925" y="6772275"/>
          <p14:tracePt t="39970" x="2565400" y="6778625"/>
          <p14:tracePt t="39979" x="2559050" y="6778625"/>
          <p14:tracePt t="39996" x="2549525" y="6778625"/>
          <p14:tracePt t="40013" x="2536825" y="6784975"/>
          <p14:tracePt t="40029" x="2527300" y="6788150"/>
          <p14:tracePt t="40046" x="2505075" y="6788150"/>
          <p14:tracePt t="40063" x="2457450" y="6794500"/>
          <p14:tracePt t="40079" x="2409825" y="6813550"/>
          <p14:tracePt t="40096" x="2339975" y="6813550"/>
          <p14:tracePt t="40113" x="2206625" y="6838950"/>
          <p14:tracePt t="40129" x="2133600" y="6845300"/>
          <p14:tracePt t="40562" x="2193925" y="6810375"/>
          <p14:tracePt t="40569" x="2212975" y="6810375"/>
          <p14:tracePt t="40579" x="2238375" y="6810375"/>
          <p14:tracePt t="40596" x="2260600" y="6810375"/>
          <p14:tracePt t="40612" x="2273300" y="6810375"/>
          <p14:tracePt t="40646" x="2295525" y="6810375"/>
          <p14:tracePt t="40679" x="2330450" y="6810375"/>
          <p14:tracePt t="40695" x="2374900" y="6804025"/>
          <p14:tracePt t="40713" x="2438400" y="6804025"/>
          <p14:tracePt t="40729" x="2466975" y="6804025"/>
          <p14:tracePt t="40745" x="2482850" y="6804025"/>
          <p14:tracePt t="40762" x="2495550" y="6804025"/>
          <p14:tracePt t="40796" x="2501900" y="6804025"/>
          <p14:tracePt t="40813" x="2520950" y="6804025"/>
          <p14:tracePt t="40829" x="2543175" y="6791325"/>
          <p14:tracePt t="40845" x="2574925" y="6781800"/>
          <p14:tracePt t="40862" x="2609850" y="6762750"/>
          <p14:tracePt t="40879" x="2619375" y="6746875"/>
          <p14:tracePt t="40896" x="2641600" y="6731000"/>
          <p14:tracePt t="40912" x="2641600" y="6721475"/>
          <p14:tracePt t="40929" x="2641600" y="6711950"/>
          <p14:tracePt t="40945" x="2641600" y="6696075"/>
          <p14:tracePt t="40962" x="2641600" y="6683375"/>
          <p14:tracePt t="40979" x="2641600" y="6670675"/>
          <p14:tracePt t="40996" x="2635250" y="6661150"/>
          <p14:tracePt t="41013" x="2619375" y="6661150"/>
          <p14:tracePt t="41029" x="2609850" y="6651625"/>
          <p14:tracePt t="41046" x="2593975" y="6651625"/>
          <p14:tracePt t="41062" x="2571750" y="6651625"/>
          <p14:tracePt t="41079" x="2552700" y="6651625"/>
          <p14:tracePt t="41096" x="2460625" y="6629400"/>
          <p14:tracePt t="41113" x="2374900" y="6623050"/>
          <p14:tracePt t="41129" x="2282825" y="6623050"/>
          <p14:tracePt t="41146" x="2197100" y="6623050"/>
          <p14:tracePt t="41162" x="2146300" y="6623050"/>
          <p14:tracePt t="41460" x="2098675" y="6461125"/>
          <p14:tracePt t="41467" x="2098675" y="6435725"/>
          <p14:tracePt t="41479" x="2098675" y="6407150"/>
          <p14:tracePt t="41811" x="2127250" y="6378575"/>
          <p14:tracePt t="41818" x="2181225" y="6315075"/>
          <p14:tracePt t="41829" x="2225675" y="6251575"/>
          <p14:tracePt t="41846" x="2374900" y="6000750"/>
          <p14:tracePt t="41862" x="2438400" y="5854700"/>
          <p14:tracePt t="41886" x="2527300" y="5680075"/>
          <p14:tracePt t="41912" x="2600325" y="5562600"/>
          <p14:tracePt t="41946" x="2654300" y="5502275"/>
          <p14:tracePt t="41963" x="2673350" y="5473700"/>
          <p14:tracePt t="41979" x="2686050" y="5448300"/>
          <p14:tracePt t="41996" x="2711450" y="5375275"/>
          <p14:tracePt t="42012" x="2724150" y="5324475"/>
          <p14:tracePt t="42030" x="2743200" y="5276850"/>
          <p14:tracePt t="42046" x="2762250" y="5222875"/>
          <p14:tracePt t="42062" x="2768600" y="5197475"/>
          <p14:tracePt t="42079" x="2768600" y="5178425"/>
          <p14:tracePt t="42095" x="2768600" y="5143500"/>
          <p14:tracePt t="42112" x="2774950" y="5121275"/>
          <p14:tracePt t="42129" x="2787650" y="5083175"/>
          <p14:tracePt t="42145" x="2813050" y="5019675"/>
          <p14:tracePt t="42162" x="2819400" y="4975225"/>
          <p14:tracePt t="42180" x="2819400" y="4933950"/>
          <p14:tracePt t="42196" x="2819400" y="4905375"/>
          <p14:tracePt t="42212" x="2819400" y="4895850"/>
          <p14:tracePt t="42229" x="2819400" y="4886325"/>
          <p14:tracePt t="42246" x="2813050" y="4864100"/>
          <p14:tracePt t="42262" x="2806700" y="4854575"/>
          <p14:tracePt t="42279" x="2806700" y="4845050"/>
          <p14:tracePt t="42296" x="2797175" y="4829175"/>
          <p14:tracePt t="42312" x="2797175" y="4816475"/>
          <p14:tracePt t="42329" x="2790825" y="4800600"/>
          <p14:tracePt t="42345" x="2787650" y="4791075"/>
          <p14:tracePt t="42362" x="2781300" y="4781550"/>
          <p14:tracePt t="42380" x="2778125" y="4756150"/>
          <p14:tracePt t="42395" x="2778125" y="4740275"/>
          <p14:tracePt t="42413" x="2778125" y="4724400"/>
          <p14:tracePt t="42429" x="2771775" y="4705350"/>
          <p14:tracePt t="42445" x="2771775" y="4695825"/>
          <p14:tracePt t="42462" x="2771775" y="4683125"/>
          <p14:tracePt t="42529" x="2771775" y="4686300"/>
          <p14:tracePt t="42537" x="2771775" y="4692650"/>
          <p14:tracePt t="42545" x="2771775" y="4695825"/>
          <p14:tracePt t="42562" x="2771775" y="4705350"/>
          <p14:tracePt t="42579" x="2765425" y="4724400"/>
          <p14:tracePt t="42595" x="2765425" y="4737100"/>
          <p14:tracePt t="42613" x="2762250" y="4756150"/>
          <p14:tracePt t="42630" x="2762250" y="4797425"/>
          <p14:tracePt t="42646" x="2762250" y="4835525"/>
          <p14:tracePt t="42662" x="2762250" y="4886325"/>
          <p14:tracePt t="42679" x="2762250" y="4987925"/>
          <p14:tracePt t="42695" x="2762250" y="5026025"/>
          <p14:tracePt t="42712" x="2755900" y="5054600"/>
          <p14:tracePt t="42729" x="2743200" y="5083175"/>
          <p14:tracePt t="42745" x="2743200" y="5099050"/>
          <p14:tracePt t="42762" x="2743200" y="5108575"/>
          <p14:tracePt t="42779" x="2743200" y="5124450"/>
          <p14:tracePt t="42795" x="2743200" y="5133975"/>
          <p14:tracePt t="42812" x="2743200" y="5159375"/>
          <p14:tracePt t="42829" x="2736850" y="5200650"/>
          <p14:tracePt t="42845" x="2730500" y="5222875"/>
          <p14:tracePt t="42862" x="2724150" y="5245100"/>
          <p14:tracePt t="42879" x="2724150" y="5273675"/>
          <p14:tracePt t="42895" x="2724150" y="5283200"/>
          <p14:tracePt t="42912" x="2724150" y="5292725"/>
          <p14:tracePt t="42928" x="2724150" y="5314950"/>
          <p14:tracePt t="42945" x="2724150" y="5324475"/>
          <p14:tracePt t="42962" x="2724150" y="5334000"/>
          <p14:tracePt t="42979" x="2724150" y="5343525"/>
          <p14:tracePt t="43015" x="2720975" y="5343525"/>
          <p14:tracePt t="43029" x="2714625" y="5343525"/>
          <p14:tracePt t="43046" x="2714625" y="5340350"/>
          <p14:tracePt t="43062" x="2714625" y="5327650"/>
          <p14:tracePt t="43079" x="2714625" y="5286375"/>
          <p14:tracePt t="43095" x="2714625" y="5264150"/>
          <p14:tracePt t="43113" x="2714625" y="5229225"/>
          <p14:tracePt t="43129" x="2714625" y="5194300"/>
          <p14:tracePt t="43146" x="2714625" y="5149850"/>
          <p14:tracePt t="43162" x="2701925" y="5105400"/>
          <p14:tracePt t="43179" x="2676525" y="5041900"/>
          <p14:tracePt t="43195" x="2663825" y="4987925"/>
          <p14:tracePt t="43212" x="2657475" y="4949825"/>
          <p14:tracePt t="43229" x="2657475" y="4902200"/>
          <p14:tracePt t="43245" x="2657475" y="4883150"/>
          <p14:tracePt t="43263" x="2657475" y="4867275"/>
          <p14:tracePt t="43279" x="2651125" y="4845050"/>
          <p14:tracePt t="43295" x="2641600" y="4835525"/>
          <p14:tracePt t="43313" x="2635250" y="4813300"/>
          <p14:tracePt t="43330" x="2625725" y="4784725"/>
          <p14:tracePt t="43345" x="2625725" y="4756150"/>
          <p14:tracePt t="43362" x="2625725" y="4733925"/>
          <p14:tracePt t="43379" x="2625725" y="4695825"/>
          <p14:tracePt t="43395" x="2625725" y="4686300"/>
          <p14:tracePt t="43412" x="2625725" y="4676775"/>
          <p14:tracePt t="43428" x="2625725" y="4660900"/>
          <p14:tracePt t="43445" x="2625725" y="4645025"/>
          <p14:tracePt t="43462" x="2625725" y="4635500"/>
          <p14:tracePt t="43479" x="2625725" y="4625975"/>
          <p14:tracePt t="43513" x="2625725" y="4619625"/>
          <p14:tracePt t="43528" x="2625725" y="4616450"/>
          <p14:tracePt t="43606" x="2632075" y="4616450"/>
          <p14:tracePt t="43621" x="2635250" y="4616450"/>
          <p14:tracePt t="43628" x="2641600" y="4616450"/>
          <p14:tracePt t="43635" x="2641600" y="4622800"/>
          <p14:tracePt t="43645" x="2641600" y="4625975"/>
          <p14:tracePt t="43663" x="2647950" y="4641850"/>
          <p14:tracePt t="43679" x="2651125" y="4657725"/>
          <p14:tracePt t="43695" x="2651125" y="4667250"/>
          <p14:tracePt t="43713" x="2651125" y="4683125"/>
          <p14:tracePt t="43728" x="2657475" y="4692650"/>
          <p14:tracePt t="43745" x="2657475" y="4705350"/>
          <p14:tracePt t="43763" x="2657475" y="4721225"/>
          <p14:tracePt t="43779" x="2657475" y="4730750"/>
          <p14:tracePt t="43795" x="2657475" y="4740275"/>
          <p14:tracePt t="43813" x="2657475" y="4762500"/>
          <p14:tracePt t="43828" x="2657475" y="4772025"/>
          <p14:tracePt t="43845" x="2657475" y="4781550"/>
          <p14:tracePt t="43862" x="2657475" y="4791075"/>
          <p14:tracePt t="43895" x="2657475" y="4806950"/>
          <p14:tracePt t="43913" x="2657475" y="4819650"/>
          <p14:tracePt t="43928" x="2660650" y="4829175"/>
          <p14:tracePt t="43945" x="2660650" y="4838700"/>
          <p14:tracePt t="43962" x="2660650" y="4860925"/>
          <p14:tracePt t="43979" x="2660650" y="4870450"/>
          <p14:tracePt t="43996" x="2660650" y="4879975"/>
          <p14:tracePt t="44012" x="2660650" y="4892675"/>
          <p14:tracePt t="44029" x="2660650" y="4908550"/>
          <p14:tracePt t="44045" x="2660650" y="4918075"/>
          <p14:tracePt t="44062" x="2660650" y="4949825"/>
          <p14:tracePt t="44078" x="2673350" y="4981575"/>
          <p14:tracePt t="44095" x="2673350" y="5003800"/>
          <p14:tracePt t="44112" x="2673350" y="5045075"/>
          <p14:tracePt t="44128" x="2673350" y="5067300"/>
          <p14:tracePt t="44146" x="2673350" y="5095875"/>
          <p14:tracePt t="44162" x="2673350" y="5133975"/>
          <p14:tracePt t="44178" x="2673350" y="5156200"/>
          <p14:tracePt t="44195" x="2673350" y="5178425"/>
          <p14:tracePt t="44212" x="2673350" y="5235575"/>
          <p14:tracePt t="44228" x="2673350" y="5264150"/>
          <p14:tracePt t="44246" x="2673350" y="5286375"/>
          <p14:tracePt t="44262" x="2673350" y="5311775"/>
          <p14:tracePt t="44278" x="2673350" y="5321300"/>
          <p14:tracePt t="44295" x="2673350" y="5330825"/>
          <p14:tracePt t="44312" x="2673350" y="5340350"/>
          <p14:tracePt t="44328" x="2682875" y="5340350"/>
          <p14:tracePt t="44346" x="2692400" y="5340350"/>
          <p14:tracePt t="44362" x="2708275" y="5334000"/>
          <p14:tracePt t="44379" x="2717800" y="5318125"/>
          <p14:tracePt t="44395" x="2740025" y="5264150"/>
          <p14:tracePt t="44412" x="2740025" y="5178425"/>
          <p14:tracePt t="44429" x="2740025" y="5133975"/>
          <p14:tracePt t="44445" x="2740025" y="5073650"/>
          <p14:tracePt t="44462" x="2740025" y="4987925"/>
          <p14:tracePt t="44479" x="2740025" y="4927600"/>
          <p14:tracePt t="44496" x="2740025" y="4876800"/>
          <p14:tracePt t="44512" x="2740025" y="4819650"/>
          <p14:tracePt t="44528" x="2740025" y="4800600"/>
          <p14:tracePt t="44547" x="2740025" y="4772025"/>
          <p14:tracePt t="44562" x="2740025" y="4756150"/>
          <p14:tracePt t="44579" x="2740025" y="4746625"/>
          <p14:tracePt t="44595" x="2740025" y="4737100"/>
          <p14:tracePt t="44613" x="2740025" y="4718050"/>
          <p14:tracePt t="44630" x="2740025" y="4708525"/>
          <p14:tracePt t="44647" x="2740025" y="4699000"/>
          <p14:tracePt t="44696" x="2740025" y="4692650"/>
          <p14:tracePt t="45133" x="2740025" y="4695825"/>
          <p14:tracePt t="45139" x="2740025" y="4699000"/>
          <p14:tracePt t="45147" x="2740025" y="4705350"/>
          <p14:tracePt t="45162" x="2740025" y="4714875"/>
          <p14:tracePt t="45178" x="2740025" y="4724400"/>
          <p14:tracePt t="45196" x="2740025" y="4749800"/>
          <p14:tracePt t="45228" x="2740025" y="4800600"/>
          <p14:tracePt t="45262" x="2740025" y="4832350"/>
          <p14:tracePt t="45278" x="2740025" y="4841875"/>
          <p14:tracePt t="45296" x="2740025" y="4860925"/>
          <p14:tracePt t="45312" x="2740025" y="4870450"/>
          <p14:tracePt t="45328" x="2740025" y="4879975"/>
          <p14:tracePt t="45346" x="2740025" y="4902200"/>
          <p14:tracePt t="45363" x="2740025" y="4911725"/>
          <p14:tracePt t="45379" x="2740025" y="4921250"/>
          <p14:tracePt t="45395" x="2740025" y="4937125"/>
          <p14:tracePt t="45412" x="2740025" y="4949825"/>
          <p14:tracePt t="45428" x="2740025" y="4959350"/>
          <p14:tracePt t="45445" x="2740025" y="4968875"/>
          <p14:tracePt t="45462" x="2740025" y="4981575"/>
          <p14:tracePt t="45478" x="2740025" y="4991100"/>
          <p14:tracePt t="45495" x="2740025" y="5029200"/>
          <p14:tracePt t="45512" x="2740025" y="5057775"/>
          <p14:tracePt t="45528" x="2740025" y="5073650"/>
          <p14:tracePt t="45545" x="2740025" y="5089525"/>
          <p14:tracePt t="45562" x="2740025" y="5099050"/>
          <p14:tracePt t="45579" x="2740025" y="5111750"/>
          <p14:tracePt t="45595" x="2740025" y="5127625"/>
          <p14:tracePt t="45612" x="2740025" y="5137150"/>
          <p14:tracePt t="45628" x="2740025" y="5146675"/>
          <p14:tracePt t="45645" x="2740025" y="5162550"/>
          <p14:tracePt t="45724" x="2740025" y="5153025"/>
          <p14:tracePt t="45731" x="2740025" y="5149850"/>
          <p14:tracePt t="45738" x="2740025" y="5143500"/>
          <p14:tracePt t="45745" x="2740025" y="5140325"/>
          <p14:tracePt t="45762" x="2740025" y="5118100"/>
          <p14:tracePt t="45778" x="2740025" y="5089525"/>
          <p14:tracePt t="45796" x="2740025" y="5057775"/>
          <p14:tracePt t="45811" x="2740025" y="5026025"/>
          <p14:tracePt t="45828" x="2740025" y="5003800"/>
          <p14:tracePt t="45845" x="2740025" y="4949825"/>
          <p14:tracePt t="45862" x="2740025" y="4914900"/>
          <p14:tracePt t="45878" x="2740025" y="4876800"/>
          <p14:tracePt t="45895" x="2740025" y="4829175"/>
          <p14:tracePt t="45912" x="2740025" y="4800600"/>
          <p14:tracePt t="45929" x="2740025" y="4778375"/>
          <p14:tracePt t="45945" x="2740025" y="4752975"/>
          <p14:tracePt t="45962" x="2740025" y="4727575"/>
          <p14:tracePt t="45978" x="2740025" y="4718050"/>
          <p14:tracePt t="45995" x="2740025" y="4705350"/>
          <p14:tracePt t="46012" x="2740025" y="4689475"/>
          <p14:tracePt t="46029" x="2740025" y="4673600"/>
          <p14:tracePt t="46116" x="2740025" y="4670425"/>
          <p14:tracePt t="46144" x="2730500" y="4670425"/>
          <p14:tracePt t="46151" x="2727325" y="4670425"/>
          <p14:tracePt t="46162" x="2720975" y="4670425"/>
          <p14:tracePt t="46179" x="2708275" y="4670425"/>
          <p14:tracePt t="46195" x="2692400" y="4683125"/>
          <p14:tracePt t="46212" x="2660650" y="4714875"/>
          <p14:tracePt t="46229" x="2584450" y="4803775"/>
          <p14:tracePt t="46245" x="2530475" y="4873625"/>
          <p14:tracePt t="46262" x="2463800" y="4968875"/>
          <p14:tracePt t="46279" x="2327275" y="5146675"/>
          <p14:tracePt t="46296" x="2251075" y="5251450"/>
          <p14:tracePt t="46312" x="2200275" y="5340350"/>
          <p14:tracePt t="46329" x="2136775" y="5470525"/>
          <p14:tracePt t="46345" x="2105025" y="5537200"/>
          <p14:tracePt t="46362" x="2076450" y="5594350"/>
          <p14:tracePt t="46379" x="2051050" y="5686425"/>
          <p14:tracePt t="46395" x="2038350" y="5724525"/>
          <p14:tracePt t="46412" x="2025650" y="5753100"/>
          <p14:tracePt t="46428" x="2006600" y="5788025"/>
          <p14:tracePt t="46445" x="1990725" y="5807075"/>
          <p14:tracePt t="46462" x="1981200" y="5816600"/>
          <p14:tracePt t="46478" x="1981200" y="5832475"/>
          <p14:tracePt t="46495" x="1981200" y="5842000"/>
          <p14:tracePt t="46565" x="1987550" y="5838825"/>
          <p14:tracePt t="46572" x="1997075" y="5835650"/>
          <p14:tracePt t="46579" x="2003425" y="5829300"/>
          <p14:tracePt t="46595" x="2012950" y="5807075"/>
          <p14:tracePt t="46612" x="2025650" y="5762625"/>
          <p14:tracePt t="46628" x="2044700" y="5699125"/>
          <p14:tracePt t="46645" x="2066925" y="5632450"/>
          <p14:tracePt t="46662" x="2079625" y="5588000"/>
          <p14:tracePt t="46678" x="2079625" y="5524500"/>
          <p14:tracePt t="46695" x="2079625" y="5505450"/>
          <p14:tracePt t="46712" x="2079625" y="5483225"/>
          <p14:tracePt t="46728" x="2092325" y="5441950"/>
          <p14:tracePt t="46745" x="2098675" y="5410200"/>
          <p14:tracePt t="46762" x="2098675" y="5387975"/>
          <p14:tracePt t="46778" x="2098675" y="5356225"/>
          <p14:tracePt t="46795" x="2098675" y="5346700"/>
          <p14:tracePt t="46812" x="2098675" y="5337175"/>
          <p14:tracePt t="46828" x="2098675" y="5330825"/>
          <p14:tracePt t="47022" x="2098675" y="5334000"/>
          <p14:tracePt t="47028" x="2098675" y="5337175"/>
          <p14:tracePt t="47036" x="2098675" y="5343525"/>
          <p14:tracePt t="47045" x="2098675" y="5359400"/>
          <p14:tracePt t="47062" x="2098675" y="5375275"/>
          <p14:tracePt t="47078" x="2098675" y="5413375"/>
          <p14:tracePt t="47095" x="2111375" y="5451475"/>
          <p14:tracePt t="47113" x="2130425" y="5514975"/>
          <p14:tracePt t="47128" x="2136775" y="5559425"/>
          <p14:tracePt t="47145" x="2136775" y="5581650"/>
          <p14:tracePt t="47162" x="2136775" y="5607050"/>
          <p14:tracePt t="47178" x="2136775" y="5619750"/>
          <p14:tracePt t="47195" x="2136775" y="5629275"/>
          <p14:tracePt t="47212" x="2136775" y="5645150"/>
          <p14:tracePt t="47229" x="2139950" y="5661025"/>
          <p14:tracePt t="47245" x="2149475" y="5670550"/>
          <p14:tracePt t="47262" x="2165350" y="5676900"/>
          <p14:tracePt t="47279" x="2171700" y="5680075"/>
          <p14:tracePt t="47463" x="2171700" y="5667375"/>
          <p14:tracePt t="47470" x="2171700" y="5648325"/>
          <p14:tracePt t="47478" x="2171700" y="5638800"/>
          <p14:tracePt t="47495" x="2171700" y="5622925"/>
          <p14:tracePt t="47513" x="2171700" y="5600700"/>
          <p14:tracePt t="47528" x="2171700" y="5597525"/>
          <p14:tracePt t="48411" x="2241550" y="5600700"/>
          <p14:tracePt t="48418" x="2343150" y="5610225"/>
          <p14:tracePt t="48428" x="2489200" y="5629275"/>
          <p14:tracePt t="48449" x="3092450" y="5734050"/>
          <p14:tracePt t="48462" x="3581400" y="5873750"/>
          <p14:tracePt t="48480" x="4143375" y="6032500"/>
          <p14:tracePt t="48497" x="4864100" y="6242050"/>
          <p14:tracePt t="48530" x="5546725" y="6486525"/>
          <p14:tracePt t="48563" x="6073775" y="6670675"/>
          <p14:tracePt t="48580" x="6248400" y="6696075"/>
          <p14:tracePt t="48596" x="6489700" y="6715125"/>
          <p14:tracePt t="48612" x="6594475" y="6715125"/>
          <p14:tracePt t="48628" x="6677025" y="6715125"/>
          <p14:tracePt t="48646" x="6784975" y="6705600"/>
          <p14:tracePt t="48662" x="6835775" y="6705600"/>
          <p14:tracePt t="48678" x="6873875" y="6692900"/>
          <p14:tracePt t="48695" x="6931025" y="6692900"/>
          <p14:tracePt t="48712" x="6965950" y="6686550"/>
          <p14:tracePt t="48728" x="6997700" y="6673850"/>
          <p14:tracePt t="48745" x="7048500" y="6654800"/>
          <p14:tracePt t="48762" x="7070725" y="6635750"/>
          <p14:tracePt t="48778" x="7102475" y="6626225"/>
          <p14:tracePt t="48796" x="7137400" y="6607175"/>
          <p14:tracePt t="48812" x="7159625" y="6594475"/>
          <p14:tracePt t="48828" x="7169150" y="6591300"/>
          <p14:tracePt t="48846" x="7185025" y="6581775"/>
          <p14:tracePt t="48861" x="7200900" y="6581775"/>
          <p14:tracePt t="48878" x="7210425" y="6575425"/>
          <p14:tracePt t="48895" x="7210425" y="6569075"/>
          <p14:tracePt t="48911" x="7210425" y="6565900"/>
          <p14:tracePt t="48928" x="7210425" y="6559550"/>
          <p14:tracePt t="48962" x="7210425" y="6556375"/>
          <p14:tracePt t="49003" x="7210425" y="6550025"/>
          <p14:tracePt t="49017" x="7207250" y="6550025"/>
          <p14:tracePt t="49024" x="7204075" y="6550025"/>
          <p14:tracePt t="49032" x="7194550" y="6550025"/>
          <p14:tracePt t="49045" x="7178675" y="6550025"/>
          <p14:tracePt t="49061" x="7146925" y="6540500"/>
          <p14:tracePt t="49078" x="7102475" y="6540500"/>
          <p14:tracePt t="49095" x="7042150" y="6540500"/>
          <p14:tracePt t="49111" x="6981825" y="6540500"/>
          <p14:tracePt t="49128" x="6911975" y="6540500"/>
          <p14:tracePt t="49145" x="6746875" y="6515100"/>
          <p14:tracePt t="49162" x="6594475" y="6496050"/>
          <p14:tracePt t="49178" x="6432550" y="6477000"/>
          <p14:tracePt t="49195" x="6213475" y="6451600"/>
          <p14:tracePt t="49212" x="6096000" y="6451600"/>
          <p14:tracePt t="49228" x="5981700" y="6451600"/>
          <p14:tracePt t="49245" x="5883275" y="6464300"/>
          <p14:tracePt t="49261" x="5838825" y="6477000"/>
          <p14:tracePt t="49278" x="5800725" y="6483350"/>
          <p14:tracePt t="49295" x="5737225" y="6489700"/>
          <p14:tracePt t="49311" x="5692775" y="6489700"/>
          <p14:tracePt t="49328" x="5664200" y="6489700"/>
          <p14:tracePt t="49345" x="5632450" y="6489700"/>
          <p14:tracePt t="49362" x="5622925" y="6489700"/>
          <p14:tracePt t="49378" x="5607050" y="6489700"/>
          <p14:tracePt t="49395" x="5591175" y="6489700"/>
          <p14:tracePt t="49411" x="5581650" y="6489700"/>
          <p14:tracePt t="49428" x="5572125" y="6489700"/>
          <p14:tracePt t="49445" x="5553075" y="6489700"/>
          <p14:tracePt t="49461" x="5543550" y="6489700"/>
          <p14:tracePt t="49552" x="5549900" y="6489700"/>
          <p14:tracePt t="49558" x="5553075" y="6489700"/>
          <p14:tracePt t="49565" x="5559425" y="6489700"/>
          <p14:tracePt t="49578" x="5575300" y="6489700"/>
          <p14:tracePt t="49595" x="5629275" y="6489700"/>
          <p14:tracePt t="49611" x="5661025" y="6489700"/>
          <p14:tracePt t="49628" x="5689600" y="6489700"/>
          <p14:tracePt t="49645" x="5715000" y="6489700"/>
          <p14:tracePt t="49661" x="5743575" y="6489700"/>
          <p14:tracePt t="49678" x="5765800" y="6489700"/>
          <p14:tracePt t="49695" x="5807075" y="6489700"/>
          <p14:tracePt t="49711" x="5829300" y="6489700"/>
          <p14:tracePt t="49728" x="5873750" y="6489700"/>
          <p14:tracePt t="49745" x="5927725" y="6489700"/>
          <p14:tracePt t="49761" x="5949950" y="6489700"/>
          <p14:tracePt t="49778" x="5994400" y="6502400"/>
          <p14:tracePt t="49795" x="6057900" y="6527800"/>
          <p14:tracePt t="49811" x="6137275" y="6556375"/>
          <p14:tracePt t="49828" x="6235700" y="6597650"/>
          <p14:tracePt t="49845" x="6384925" y="6657975"/>
          <p14:tracePt t="49862" x="6467475" y="6705600"/>
          <p14:tracePt t="49878" x="6553200" y="6737350"/>
          <p14:tracePt t="49895" x="6670675" y="6791325"/>
          <p14:tracePt t="49911" x="6737350" y="6813550"/>
          <p14:tracePt t="49928" x="6804025" y="6835775"/>
          <p14:tracePt t="49945" x="6867525" y="6848475"/>
          <p14:tracePt t="49961" x="6918325" y="6848475"/>
          <p14:tracePt t="49978" x="6969125" y="6848475"/>
          <p14:tracePt t="49995" x="7042150" y="6848475"/>
          <p14:tracePt t="50012" x="7077075" y="6848475"/>
          <p14:tracePt t="50028" x="7115175" y="6848475"/>
          <p14:tracePt t="50045" x="7162800" y="6848475"/>
          <p14:tracePt t="50061" x="7181850" y="6848475"/>
          <p14:tracePt t="50078" x="7204075" y="6848475"/>
          <p14:tracePt t="50080" x="7210425" y="6848475"/>
          <p14:tracePt t="50096" x="7219950" y="6848475"/>
          <p14:tracePt t="50112" x="7229475" y="6848475"/>
          <p14:tracePt t="50128" x="7239000" y="6848475"/>
          <p14:tracePt t="53823" x="7216775" y="6854825"/>
          <p14:tracePt t="53830" x="7191375" y="6854825"/>
          <p14:tracePt t="53844" x="7150100" y="6854825"/>
          <p14:tracePt t="53861" x="7131050" y="6854825"/>
          <p14:tracePt t="53877" x="7115175" y="6854825"/>
          <p14:tracePt t="53894" x="7102475" y="6854825"/>
          <p14:tracePt t="53927" x="7102475" y="6838950"/>
          <p14:tracePt t="53961" x="7181850" y="6705600"/>
          <p14:tracePt t="53978" x="7299325" y="6505575"/>
          <p14:tracePt t="53994" x="7553325" y="6184900"/>
          <p14:tracePt t="54013" x="7804150" y="5921375"/>
          <p14:tracePt t="54030" x="8178800" y="5613400"/>
          <p14:tracePt t="54047" x="8359775" y="5489575"/>
          <p14:tracePt t="54062" x="8496300" y="5387975"/>
          <p14:tracePt t="54077" x="8591550" y="5311775"/>
          <p14:tracePt t="54094" x="8712200" y="5213350"/>
          <p14:tracePt t="54111" x="8785225" y="5159375"/>
          <p14:tracePt t="54127" x="8832850" y="5124450"/>
          <p14:tracePt t="54144" x="8893175" y="5064125"/>
          <p14:tracePt t="54161" x="8921750" y="5016500"/>
          <p14:tracePt t="54177" x="8931275" y="4978400"/>
          <p14:tracePt t="54194" x="8947150" y="4924425"/>
          <p14:tracePt t="54211" x="8937625" y="4892675"/>
          <p14:tracePt t="54227" x="8924925" y="4876800"/>
          <p14:tracePt t="54244" x="8893175" y="4857750"/>
          <p14:tracePt t="54261" x="8836025" y="4838700"/>
          <p14:tracePt t="54278" x="8709025" y="4838700"/>
          <p14:tracePt t="54294" x="8597900" y="4867275"/>
          <p14:tracePt t="54311" x="8432800" y="4943475"/>
          <p14:tracePt t="54328" x="8213725" y="5060950"/>
          <p14:tracePt t="54345" x="8054975" y="5143500"/>
          <p14:tracePt t="54362" x="7899400" y="5200650"/>
          <p14:tracePt t="54379" x="7715250" y="5286375"/>
          <p14:tracePt t="54395" x="7581900" y="5330825"/>
          <p14:tracePt t="54411" x="7445375" y="5340350"/>
          <p14:tracePt t="54428" x="7302500" y="5334000"/>
          <p14:tracePt t="54444" x="7251700" y="5321300"/>
          <p14:tracePt t="54461" x="7219950" y="5321300"/>
          <p14:tracePt t="54478" x="7188200" y="5321300"/>
          <p14:tracePt t="54494" x="7175500" y="5311775"/>
          <p14:tracePt t="54511" x="7175500" y="5305425"/>
          <p14:tracePt t="54528" x="7175500" y="5292725"/>
          <p14:tracePt t="54544" x="7178675" y="5283200"/>
          <p14:tracePt t="54561" x="7188200" y="5260975"/>
          <p14:tracePt t="54578" x="7213600" y="5226050"/>
          <p14:tracePt t="54594" x="7226300" y="5194300"/>
          <p14:tracePt t="54611" x="7248525" y="5168900"/>
          <p14:tracePt t="54628" x="7381875" y="5070475"/>
          <p14:tracePt t="54644" x="7473950" y="5013325"/>
          <p14:tracePt t="54661" x="7540625" y="4975225"/>
          <p14:tracePt t="54678" x="7629525" y="4924425"/>
          <p14:tracePt t="54694" x="7654925" y="4905375"/>
          <p14:tracePt t="54711" x="7667625" y="4873625"/>
          <p14:tracePt t="54727" x="7670800" y="4854575"/>
          <p14:tracePt t="54744" x="7670800" y="4838700"/>
          <p14:tracePt t="54760" x="7670800" y="4832350"/>
          <p14:tracePt t="54827" x="7670800" y="4835525"/>
          <p14:tracePt t="54834" x="7670800" y="4845050"/>
          <p14:tracePt t="54844" x="7664450" y="4851400"/>
          <p14:tracePt t="54860" x="7654925" y="4860925"/>
          <p14:tracePt t="54878" x="7635875" y="4876800"/>
          <p14:tracePt t="54894" x="7626350" y="4886325"/>
          <p14:tracePt t="54911" x="7613650" y="4914900"/>
          <p14:tracePt t="54927" x="7588250" y="4956175"/>
          <p14:tracePt t="54944" x="7562850" y="4987925"/>
          <p14:tracePt t="54960" x="7531100" y="5035550"/>
          <p14:tracePt t="54977" x="7426325" y="5130800"/>
          <p14:tracePt t="54994" x="7343775" y="5197475"/>
          <p14:tracePt t="55010" x="7267575" y="5280025"/>
          <p14:tracePt t="55028" x="7159625" y="5403850"/>
          <p14:tracePt t="55044" x="7105650" y="5486400"/>
          <p14:tracePt t="55061" x="7073900" y="5553075"/>
          <p14:tracePt t="55077" x="7054850" y="5610225"/>
          <p14:tracePt t="55094" x="7054850" y="5632450"/>
          <p14:tracePt t="55111" x="7054850" y="5661025"/>
          <p14:tracePt t="55128" x="7064375" y="5695950"/>
          <p14:tracePt t="55145" x="7077075" y="5727700"/>
          <p14:tracePt t="55161" x="7086600" y="5749925"/>
          <p14:tracePt t="55163" x="7099300" y="5768975"/>
          <p14:tracePt t="55177" x="7131050" y="5800725"/>
          <p14:tracePt t="55194" x="7156450" y="5838825"/>
          <p14:tracePt t="55211" x="7197725" y="5864225"/>
          <p14:tracePt t="55228" x="7242175" y="5908675"/>
          <p14:tracePt t="55244" x="7270750" y="5921375"/>
          <p14:tracePt t="55262" x="7296150" y="5934075"/>
          <p14:tracePt t="55278" x="7337425" y="5959475"/>
          <p14:tracePt t="55295" x="7359650" y="5959475"/>
          <p14:tracePt t="55312" x="7413625" y="5959475"/>
          <p14:tracePt t="55328" x="7442200" y="5959475"/>
          <p14:tracePt t="55344" x="7486650" y="5959475"/>
          <p14:tracePt t="55361" x="7508875" y="5959475"/>
          <p14:tracePt t="55377" x="7550150" y="5959475"/>
          <p14:tracePt t="55394" x="7559675" y="5959475"/>
          <p14:tracePt t="55411" x="7569200" y="5959475"/>
          <p14:tracePt t="55428" x="7578725" y="5959475"/>
          <p14:tracePt t="55444" x="7588250" y="5959475"/>
          <p14:tracePt t="55478" x="7594600" y="5959475"/>
          <p14:tracePt t="55494" x="7594600" y="5946775"/>
          <p14:tracePt t="55511" x="7594600" y="5937250"/>
          <p14:tracePt t="55544" x="7594600" y="59309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5857875" y="0"/>
            <a:ext cx="328612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Campanulaceae</a:t>
            </a:r>
          </a:p>
          <a:p>
            <a:endParaRPr lang="fr-FR" altLang="fr-FR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Herbes à latex. F. alternes et fl. groupées en cymes ou en grappes ou parfois fl. en inflorescence compact (</a:t>
            </a:r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Jasione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Phyteuma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Fleurs svt. bleues ou violettes généralement actinomorphe. L’ovaire infère évolue en « capsule ». Exp. </a:t>
            </a:r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Campanula</a:t>
            </a:r>
            <a:r>
              <a:rPr lang="fr-CH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rapunculus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lusitanica</a:t>
            </a:r>
            <a:r>
              <a:rPr lang="fr-CH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dichotoma</a:t>
            </a:r>
            <a:r>
              <a:rPr lang="fr-CH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altLang="fr-FR" sz="24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5" descr="http://www.orchis.webzdarma.cz/plants1/Campanula%20pat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8" y="0"/>
            <a:ext cx="2924175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428875" y="4000500"/>
            <a:ext cx="315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Campanula</a:t>
            </a:r>
            <a:r>
              <a:rPr lang="fr-CH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rapunculus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3" name="Picture 7" descr="http://www.visoflora.com/images/original/jasione-des-montagnes-visoflora-155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00563"/>
            <a:ext cx="26193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2643188" y="6396038"/>
            <a:ext cx="1123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Jasione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5" name="Picture 9" descr="https://encrypted-tbn2.gstatic.com/images?q=tbn:ANd9GcTOY_yhJ44ZeDMz3fdXayA4NDf8w6dw2jtjxMnPlRODLdjM9qk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571500" y="3071813"/>
            <a:ext cx="1414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Phyteuma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584"/>
    </mc:Choice>
    <mc:Fallback>
      <p:transition spd="slow" advTm="5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516" x="7604125" y="5940425"/>
          <p14:tracePt t="4522" x="7616825" y="5949950"/>
          <p14:tracePt t="4529" x="7623175" y="5962650"/>
          <p14:tracePt t="4539" x="7629525" y="5969000"/>
          <p14:tracePt t="4556" x="7639050" y="5984875"/>
          <p14:tracePt t="4573" x="7648575" y="5994400"/>
          <p14:tracePt t="4623" x="7661275" y="5921375"/>
          <p14:tracePt t="4656" x="7727950" y="5756275"/>
          <p14:tracePt t="4673" x="7915275" y="5530850"/>
          <p14:tracePt t="4690" x="8153400" y="5359400"/>
          <p14:tracePt t="4708" x="8572500" y="5092700"/>
          <p14:tracePt t="4723" x="8893175" y="4895850"/>
          <p14:tracePt t="4742" x="9115425" y="4775200"/>
          <p14:tracePt t="5208" x="9074150" y="2847975"/>
          <p14:tracePt t="5215" x="8861425" y="2524125"/>
          <p14:tracePt t="5225" x="8693150" y="2247900"/>
          <p14:tracePt t="5241" x="8375650" y="1720850"/>
          <p14:tracePt t="5257" x="8099425" y="1352550"/>
          <p14:tracePt t="5274" x="7959725" y="1155700"/>
          <p14:tracePt t="5291" x="7870825" y="1038225"/>
          <p14:tracePt t="5323" x="7762875" y="923925"/>
          <p14:tracePt t="5356" x="7743825" y="898525"/>
          <p14:tracePt t="5372" x="7756525" y="882650"/>
          <p14:tracePt t="5390" x="7766050" y="866775"/>
          <p14:tracePt t="5407" x="7810500" y="822325"/>
          <p14:tracePt t="5422" x="7829550" y="800100"/>
          <p14:tracePt t="5439" x="7848600" y="755650"/>
          <p14:tracePt t="5456" x="7870825" y="717550"/>
          <p14:tracePt t="5472" x="7883525" y="695325"/>
          <p14:tracePt t="5489" x="7883525" y="685800"/>
          <p14:tracePt t="5506" x="7880350" y="676275"/>
          <p14:tracePt t="5522" x="7839075" y="676275"/>
          <p14:tracePt t="5539" x="7696200" y="682625"/>
          <p14:tracePt t="5556" x="7448550" y="765175"/>
          <p14:tracePt t="5573" x="7280275" y="819150"/>
          <p14:tracePt t="5589" x="7178675" y="879475"/>
          <p14:tracePt t="5606" x="7061200" y="942975"/>
          <p14:tracePt t="5623" x="7013575" y="968375"/>
          <p14:tracePt t="5639" x="6975475" y="1000125"/>
          <p14:tracePt t="5656" x="6908800" y="1041400"/>
          <p14:tracePt t="5673" x="6845300" y="1069975"/>
          <p14:tracePt t="5689" x="6800850" y="1089025"/>
          <p14:tracePt t="5706" x="6737350" y="1108075"/>
          <p14:tracePt t="5723" x="6711950" y="1127125"/>
          <p14:tracePt t="5739" x="6680200" y="1136650"/>
          <p14:tracePt t="5756" x="6648450" y="1143000"/>
          <p14:tracePt t="5773" x="6619875" y="1143000"/>
          <p14:tracePt t="5789" x="6597650" y="1143000"/>
          <p14:tracePt t="5806" x="6562725" y="1143000"/>
          <p14:tracePt t="5822" x="6553200" y="1143000"/>
          <p14:tracePt t="5840" x="6543675" y="1143000"/>
          <p14:tracePt t="5856" x="6537325" y="1133475"/>
          <p14:tracePt t="5873" x="6550025" y="1117600"/>
          <p14:tracePt t="5893" x="6635750" y="1079500"/>
          <p14:tracePt t="5906" x="6721475" y="1066800"/>
          <p14:tracePt t="5922" x="6829425" y="1041400"/>
          <p14:tracePt t="5940" x="6911975" y="1041400"/>
          <p14:tracePt t="5957" x="7007225" y="1041400"/>
          <p14:tracePt t="5973" x="7089775" y="1041400"/>
          <p14:tracePt t="5989" x="7207250" y="1063625"/>
          <p14:tracePt t="6006" x="7318375" y="1079500"/>
          <p14:tracePt t="6023" x="7378700" y="1092200"/>
          <p14:tracePt t="6039" x="7442200" y="1098550"/>
          <p14:tracePt t="6056" x="7512050" y="1104900"/>
          <p14:tracePt t="6073" x="7556500" y="1111250"/>
          <p14:tracePt t="6089" x="7585075" y="1123950"/>
          <p14:tracePt t="6106" x="7626350" y="1123950"/>
          <p14:tracePt t="6123" x="7648575" y="1130300"/>
          <p14:tracePt t="6139" x="7664450" y="1130300"/>
          <p14:tracePt t="6155" x="7696200" y="1130300"/>
          <p14:tracePt t="6172" x="7705725" y="1139825"/>
          <p14:tracePt t="6189" x="7721600" y="1146175"/>
          <p14:tracePt t="6205" x="7737475" y="1155700"/>
          <p14:tracePt t="6222" x="7747000" y="1165225"/>
          <p14:tracePt t="6240" x="7781925" y="1187450"/>
          <p14:tracePt t="6256" x="7804150" y="1200150"/>
          <p14:tracePt t="6273" x="7835900" y="1212850"/>
          <p14:tracePt t="6290" x="7877175" y="1235075"/>
          <p14:tracePt t="6306" x="7915275" y="1247775"/>
          <p14:tracePt t="6322" x="7940675" y="1260475"/>
          <p14:tracePt t="6340" x="7969250" y="1276350"/>
          <p14:tracePt t="6356" x="7978775" y="1279525"/>
          <p14:tracePt t="6373" x="7988300" y="1292225"/>
          <p14:tracePt t="6390" x="8007350" y="1295400"/>
          <p14:tracePt t="6406" x="8023225" y="1308100"/>
          <p14:tracePt t="6423" x="8032750" y="1308100"/>
          <p14:tracePt t="6440" x="8048625" y="1311275"/>
          <p14:tracePt t="6456" x="8064500" y="1311275"/>
          <p14:tracePt t="6490" x="8067675" y="1311275"/>
          <p14:tracePt t="6548" x="8067675" y="1317625"/>
          <p14:tracePt t="6783" x="8074025" y="1317625"/>
          <p14:tracePt t="6812" x="8077200" y="1317625"/>
          <p14:tracePt t="6819" x="8083550" y="1317625"/>
          <p14:tracePt t="6826" x="8089900" y="1317625"/>
          <p14:tracePt t="6840" x="8093075" y="1317625"/>
          <p14:tracePt t="6856" x="8099425" y="1317625"/>
          <p14:tracePt t="7096" x="8045450" y="1330325"/>
          <p14:tracePt t="7104" x="7962900" y="1358900"/>
          <p14:tracePt t="7110" x="7880350" y="1377950"/>
          <p14:tracePt t="7123" x="7788275" y="1393825"/>
          <p14:tracePt t="7141" x="7486650" y="1470025"/>
          <p14:tracePt t="7173" x="7115175" y="1546225"/>
          <p14:tracePt t="7208" x="6788150" y="1587500"/>
          <p14:tracePt t="7223" x="6702425" y="1603375"/>
          <p14:tracePt t="7240" x="6607175" y="1631950"/>
          <p14:tracePt t="7257" x="6569075" y="1631950"/>
          <p14:tracePt t="7273" x="6546850" y="1638300"/>
          <p14:tracePt t="7290" x="6518275" y="1644650"/>
          <p14:tracePt t="7306" x="6508750" y="1644650"/>
          <p14:tracePt t="7322" x="6499225" y="1644650"/>
          <p14:tracePt t="7340" x="6480175" y="1644650"/>
          <p14:tracePt t="7372" x="6480175" y="1651000"/>
          <p14:tracePt t="7396" x="6473825" y="1651000"/>
          <p14:tracePt t="7406" x="6470650" y="1651000"/>
          <p14:tracePt t="7422" x="6461125" y="1651000"/>
          <p14:tracePt t="7439" x="6445250" y="1651000"/>
          <p14:tracePt t="7456" x="6429375" y="1651000"/>
          <p14:tracePt t="7473" x="6419850" y="1651000"/>
          <p14:tracePt t="7489" x="6400800" y="1651000"/>
          <p14:tracePt t="7506" x="6391275" y="1651000"/>
          <p14:tracePt t="7522" x="6375400" y="1651000"/>
          <p14:tracePt t="7539" x="6359525" y="1651000"/>
          <p14:tracePt t="7557" x="6350000" y="1651000"/>
          <p14:tracePt t="7573" x="6340475" y="1651000"/>
          <p14:tracePt t="7610" x="6343650" y="1651000"/>
          <p14:tracePt t="7623" x="6353175" y="1651000"/>
          <p14:tracePt t="7639" x="6362700" y="1647825"/>
          <p14:tracePt t="7655" x="6372225" y="1644650"/>
          <p14:tracePt t="7673" x="6391275" y="1631950"/>
          <p14:tracePt t="7689" x="6403975" y="1619250"/>
          <p14:tracePt t="7706" x="6413500" y="1612900"/>
          <p14:tracePt t="7723" x="6426200" y="1606550"/>
          <p14:tracePt t="7980" x="6448425" y="1606550"/>
          <p14:tracePt t="7987" x="6483350" y="1606550"/>
          <p14:tracePt t="7994" x="6508750" y="1606550"/>
          <p14:tracePt t="8006" x="6543675" y="1606550"/>
          <p14:tracePt t="8023" x="6613525" y="1609725"/>
          <p14:tracePt t="8039" x="6664325" y="1609725"/>
          <p14:tracePt t="8056" x="6715125" y="1609725"/>
          <p14:tracePt t="8072" x="6778625" y="1609725"/>
          <p14:tracePt t="8089" x="6813550" y="1609725"/>
          <p14:tracePt t="8106" x="6851650" y="1609725"/>
          <p14:tracePt t="8122" x="6877050" y="1609725"/>
          <p14:tracePt t="8139" x="6889750" y="1609725"/>
          <p14:tracePt t="8156" x="6902450" y="1609725"/>
          <p14:tracePt t="8172" x="6918325" y="1609725"/>
          <p14:tracePt t="8189" x="6921500" y="1609725"/>
          <p14:tracePt t="8223" x="6927850" y="1609725"/>
          <p14:tracePt t="8239" x="6937375" y="1609725"/>
          <p14:tracePt t="8256" x="6953250" y="1609725"/>
          <p14:tracePt t="8272" x="6972300" y="1616075"/>
          <p14:tracePt t="8289" x="6994525" y="1616075"/>
          <p14:tracePt t="8306" x="7029450" y="1616075"/>
          <p14:tracePt t="8322" x="7086600" y="1616075"/>
          <p14:tracePt t="8339" x="7115175" y="1616075"/>
          <p14:tracePt t="8356" x="7143750" y="1616075"/>
          <p14:tracePt t="8373" x="7185025" y="1616075"/>
          <p14:tracePt t="8389" x="7213600" y="1616075"/>
          <p14:tracePt t="8406" x="7251700" y="1616075"/>
          <p14:tracePt t="8423" x="7289800" y="1616075"/>
          <p14:tracePt t="8440" x="7321550" y="1616075"/>
          <p14:tracePt t="8456" x="7340600" y="1616075"/>
          <p14:tracePt t="8473" x="7369175" y="1616075"/>
          <p14:tracePt t="8489" x="7378700" y="1616075"/>
          <p14:tracePt t="8506" x="7388225" y="1616075"/>
          <p14:tracePt t="8523" x="7410450" y="1616075"/>
          <p14:tracePt t="8539" x="7419975" y="1616075"/>
          <p14:tracePt t="8556" x="7423150" y="1616075"/>
          <p14:tracePt t="8572" x="7429500" y="1616075"/>
          <p14:tracePt t="8589" x="7432675" y="1616075"/>
          <p14:tracePt t="9685" x="7451725" y="1612900"/>
          <p14:tracePt t="9692" x="7477125" y="1606550"/>
          <p14:tracePt t="9706" x="7531100" y="1593850"/>
          <p14:tracePt t="9723" x="7591425" y="1587500"/>
          <p14:tracePt t="9742" x="7686675" y="1587500"/>
          <p14:tracePt t="9756" x="7724775" y="1587500"/>
          <p14:tracePt t="9789" x="7820025" y="1587500"/>
          <p14:tracePt t="9822" x="7902575" y="1587500"/>
          <p14:tracePt t="9840" x="7934325" y="1581150"/>
          <p14:tracePt t="9856" x="7953375" y="1581150"/>
          <p14:tracePt t="9873" x="7966075" y="1581150"/>
          <p14:tracePt t="9889" x="7975600" y="1581150"/>
          <p14:tracePt t="9906" x="7994650" y="1581150"/>
          <p14:tracePt t="9922" x="8004175" y="1581150"/>
          <p14:tracePt t="9939" x="8013700" y="1581150"/>
          <p14:tracePt t="9956" x="8045450" y="1581150"/>
          <p14:tracePt t="9972" x="8061325" y="1581150"/>
          <p14:tracePt t="9989" x="8089900" y="1581150"/>
          <p14:tracePt t="10006" x="8124825" y="1581150"/>
          <p14:tracePt t="10022" x="8153400" y="1581150"/>
          <p14:tracePt t="10039" x="8175625" y="1581150"/>
          <p14:tracePt t="10056" x="8223250" y="1581150"/>
          <p14:tracePt t="10072" x="8245475" y="1584325"/>
          <p14:tracePt t="10088" x="8274050" y="1584325"/>
          <p14:tracePt t="10106" x="8302625" y="1584325"/>
          <p14:tracePt t="10122" x="8312150" y="1584325"/>
          <p14:tracePt t="10139" x="8321675" y="1584325"/>
          <p14:tracePt t="10156" x="8334375" y="1587500"/>
          <p14:tracePt t="10172" x="8347075" y="1600200"/>
          <p14:tracePt t="10189" x="8362950" y="1603375"/>
          <p14:tracePt t="10206" x="8394700" y="1609725"/>
          <p14:tracePt t="10222" x="8416925" y="1616075"/>
          <p14:tracePt t="10238" x="8432800" y="1619250"/>
          <p14:tracePt t="10256" x="8448675" y="1625600"/>
          <p14:tracePt t="10273" x="8464550" y="1631950"/>
          <p14:tracePt t="10289" x="8477250" y="1635125"/>
          <p14:tracePt t="10305" x="8486775" y="1635125"/>
          <p14:tracePt t="10322" x="8496300" y="1635125"/>
          <p14:tracePt t="10339" x="8518525" y="1651000"/>
          <p14:tracePt t="10355" x="8528050" y="1651000"/>
          <p14:tracePt t="10372" x="8537575" y="1657350"/>
          <p14:tracePt t="10389" x="8547100" y="1657350"/>
          <p14:tracePt t="10433" x="8553450" y="1660525"/>
          <p14:tracePt t="10461" x="8562975" y="1660525"/>
          <p14:tracePt t="10468" x="8569325" y="1660525"/>
          <p14:tracePt t="10483" x="8569325" y="1666875"/>
          <p14:tracePt t="10604" x="8569325" y="1670050"/>
          <p14:tracePt t="10611" x="8569325" y="1676400"/>
          <p14:tracePt t="10622" x="8569325" y="1679575"/>
          <p14:tracePt t="10639" x="8569325" y="1701800"/>
          <p14:tracePt t="10656" x="8569325" y="1711325"/>
          <p14:tracePt t="10672" x="8569325" y="1720850"/>
          <p14:tracePt t="10689" x="8569325" y="1736725"/>
          <p14:tracePt t="10705" x="8569325" y="1749425"/>
          <p14:tracePt t="10723" x="8566150" y="1758950"/>
          <p14:tracePt t="10739" x="8547100" y="1774825"/>
          <p14:tracePt t="10755" x="8534400" y="1803400"/>
          <p14:tracePt t="10772" x="8515350" y="1828800"/>
          <p14:tracePt t="10788" x="8464550" y="1873250"/>
          <p14:tracePt t="10805" x="8416925" y="1898650"/>
          <p14:tracePt t="10822" x="8378825" y="1933575"/>
          <p14:tracePt t="10838" x="8248650" y="1997075"/>
          <p14:tracePt t="10855" x="8172450" y="2038350"/>
          <p14:tracePt t="10872" x="8105775" y="2066925"/>
          <p14:tracePt t="10888" x="8010525" y="2105025"/>
          <p14:tracePt t="10905" x="7937500" y="2117725"/>
          <p14:tracePt t="10922" x="7842250" y="2127250"/>
          <p14:tracePt t="10939" x="7747000" y="2127250"/>
          <p14:tracePt t="10955" x="7683500" y="2124075"/>
          <p14:tracePt t="10972" x="7632700" y="2111375"/>
          <p14:tracePt t="10988" x="7546975" y="2082800"/>
          <p14:tracePt t="11006" x="7493000" y="2066925"/>
          <p14:tracePt t="11022" x="7448550" y="2054225"/>
          <p14:tracePt t="11039" x="7385050" y="2035175"/>
          <p14:tracePt t="11055" x="7353300" y="2019300"/>
          <p14:tracePt t="11072" x="7331075" y="2006600"/>
          <p14:tracePt t="11088" x="7280275" y="1987550"/>
          <p14:tracePt t="11105" x="7242175" y="1981200"/>
          <p14:tracePt t="11122" x="7207250" y="1974850"/>
          <p14:tracePt t="11139" x="7140575" y="1949450"/>
          <p14:tracePt t="11156" x="7086600" y="1936750"/>
          <p14:tracePt t="11172" x="7042150" y="1930400"/>
          <p14:tracePt t="11188" x="6978650" y="1924050"/>
          <p14:tracePt t="11205" x="6943725" y="1917700"/>
          <p14:tracePt t="11222" x="6899275" y="1911350"/>
          <p14:tracePt t="11238" x="6826250" y="1882775"/>
          <p14:tracePt t="11256" x="6765925" y="1876425"/>
          <p14:tracePt t="11272" x="6715125" y="1876425"/>
          <p14:tracePt t="11288" x="6657975" y="1876425"/>
          <p14:tracePt t="11305" x="6635750" y="1876425"/>
          <p14:tracePt t="11323" x="6597650" y="1876425"/>
          <p14:tracePt t="11339" x="6588125" y="1876425"/>
          <p14:tracePt t="11356" x="6575425" y="1876425"/>
          <p14:tracePt t="11372" x="6565900" y="1876425"/>
          <p14:tracePt t="11390" x="6546850" y="1876425"/>
          <p14:tracePt t="11406" x="6537325" y="1876425"/>
          <p14:tracePt t="11422" x="6530975" y="1876425"/>
          <p14:tracePt t="11695" x="6534150" y="1876425"/>
          <p14:tracePt t="11701" x="6540500" y="1876425"/>
          <p14:tracePt t="11709" x="6543675" y="1876425"/>
          <p14:tracePt t="11722" x="6553200" y="1876425"/>
          <p14:tracePt t="11738" x="6569075" y="1876425"/>
          <p14:tracePt t="11756" x="6584950" y="1876425"/>
          <p14:tracePt t="11773" x="6623050" y="1876425"/>
          <p14:tracePt t="11788" x="6645275" y="1876425"/>
          <p14:tracePt t="11805" x="6673850" y="1876425"/>
          <p14:tracePt t="11822" x="6708775" y="1876425"/>
          <p14:tracePt t="11838" x="6737350" y="1876425"/>
          <p14:tracePt t="11856" x="6759575" y="1876425"/>
          <p14:tracePt t="11872" x="6800850" y="1876425"/>
          <p14:tracePt t="11888" x="6819900" y="1876425"/>
          <p14:tracePt t="11905" x="6851650" y="1876425"/>
          <p14:tracePt t="11922" x="6889750" y="1876425"/>
          <p14:tracePt t="11938" x="6921500" y="1876425"/>
          <p14:tracePt t="11955" x="6962775" y="1876425"/>
          <p14:tracePt t="11972" x="6997700" y="1876425"/>
          <p14:tracePt t="11988" x="7026275" y="1876425"/>
          <p14:tracePt t="12005" x="7042150" y="1876425"/>
          <p14:tracePt t="12022" x="7058025" y="1876425"/>
          <p14:tracePt t="12038" x="7070725" y="1876425"/>
          <p14:tracePt t="12056" x="7080250" y="1876425"/>
          <p14:tracePt t="13200" x="7099300" y="1879600"/>
          <p14:tracePt t="13208" x="7118350" y="1885950"/>
          <p14:tracePt t="13222" x="7162800" y="1898650"/>
          <p14:tracePt t="13242" x="7226300" y="1917700"/>
          <p14:tracePt t="13256" x="7286625" y="1924050"/>
          <p14:tracePt t="13272" x="7340600" y="1930400"/>
          <p14:tracePt t="13305" x="7432675" y="1936750"/>
          <p14:tracePt t="13339" x="7477125" y="1943100"/>
          <p14:tracePt t="13355" x="7493000" y="1943100"/>
          <p14:tracePt t="13372" x="7505700" y="1943100"/>
          <p14:tracePt t="13389" x="7518400" y="1943100"/>
          <p14:tracePt t="13405" x="7537450" y="1943100"/>
          <p14:tracePt t="13422" x="7566025" y="1943100"/>
          <p14:tracePt t="13439" x="7594600" y="1943100"/>
          <p14:tracePt t="13455" x="7658100" y="1939925"/>
          <p14:tracePt t="13472" x="7718425" y="1939925"/>
          <p14:tracePt t="13489" x="7778750" y="1933575"/>
          <p14:tracePt t="13505" x="7905750" y="1933575"/>
          <p14:tracePt t="13522" x="7988300" y="1933575"/>
          <p14:tracePt t="13538" x="8070850" y="1933575"/>
          <p14:tracePt t="13555" x="8150225" y="1936750"/>
          <p14:tracePt t="13572" x="8194675" y="1936750"/>
          <p14:tracePt t="13588" x="8239125" y="1943100"/>
          <p14:tracePt t="13605" x="8296275" y="1949450"/>
          <p14:tracePt t="13622" x="8331200" y="1955800"/>
          <p14:tracePt t="13638" x="8375650" y="1962150"/>
          <p14:tracePt t="13655" x="8442325" y="1981200"/>
          <p14:tracePt t="13672" x="8470900" y="1993900"/>
          <p14:tracePt t="13688" x="8502650" y="2006600"/>
          <p14:tracePt t="13705" x="8543925" y="2012950"/>
          <p14:tracePt t="13722" x="8553450" y="2012950"/>
          <p14:tracePt t="13739" x="8562975" y="2019300"/>
          <p14:tracePt t="13755" x="8575675" y="2019300"/>
          <p14:tracePt t="13772" x="8597900" y="2022475"/>
          <p14:tracePt t="13788" x="8613775" y="2022475"/>
          <p14:tracePt t="13805" x="8632825" y="2022475"/>
          <p14:tracePt t="13822" x="8648700" y="2022475"/>
          <p14:tracePt t="13838" x="8658225" y="2022475"/>
          <p14:tracePt t="13855" x="8664575" y="2022475"/>
          <p14:tracePt t="13948" x="8664575" y="2028825"/>
          <p14:tracePt t="14703" x="8636000" y="2035175"/>
          <p14:tracePt t="14710" x="8578850" y="2035175"/>
          <p14:tracePt t="14722" x="8531225" y="2041525"/>
          <p14:tracePt t="14739" x="8366125" y="2057400"/>
          <p14:tracePt t="14755" x="8216900" y="2066925"/>
          <p14:tracePt t="14772" x="8086725" y="2076450"/>
          <p14:tracePt t="14788" x="7924800" y="2082800"/>
          <p14:tracePt t="14822" x="7724775" y="2092325"/>
          <p14:tracePt t="14855" x="7515225" y="2092325"/>
          <p14:tracePt t="14871" x="7432675" y="2092325"/>
          <p14:tracePt t="14888" x="7292975" y="2092325"/>
          <p14:tracePt t="14905" x="7213600" y="2092325"/>
          <p14:tracePt t="14922" x="7153275" y="2092325"/>
          <p14:tracePt t="14938" x="7054850" y="2092325"/>
          <p14:tracePt t="14955" x="6994525" y="2105025"/>
          <p14:tracePt t="14971" x="6940550" y="2105025"/>
          <p14:tracePt t="14989" x="6877050" y="2105025"/>
          <p14:tracePt t="15005" x="6854825" y="2105025"/>
          <p14:tracePt t="15022" x="6826250" y="2105025"/>
          <p14:tracePt t="15038" x="6807200" y="2105025"/>
          <p14:tracePt t="15055" x="6797675" y="2105025"/>
          <p14:tracePt t="15071" x="6781800" y="2105025"/>
          <p14:tracePt t="15089" x="6765925" y="2105025"/>
          <p14:tracePt t="15105" x="6756400" y="2105025"/>
          <p14:tracePt t="15124" x="6718300" y="2105025"/>
          <p14:tracePt t="15140" x="6696075" y="2105025"/>
          <p14:tracePt t="15156" x="6673850" y="2105025"/>
          <p14:tracePt t="15172" x="6664325" y="2105025"/>
          <p14:tracePt t="15188" x="6648450" y="2105025"/>
          <p14:tracePt t="15205" x="6638925" y="2105025"/>
          <p14:tracePt t="15222" x="6619875" y="2105025"/>
          <p14:tracePt t="15238" x="6619875" y="2111375"/>
          <p14:tracePt t="15255" x="6619875" y="2114550"/>
          <p14:tracePt t="15271" x="6619875" y="2120900"/>
          <p14:tracePt t="15373" x="6632575" y="2120900"/>
          <p14:tracePt t="15380" x="6635750" y="2120900"/>
          <p14:tracePt t="15388" x="6642100" y="2120900"/>
          <p14:tracePt t="15405" x="6651625" y="2120900"/>
          <p14:tracePt t="15422" x="6661150" y="2120900"/>
          <p14:tracePt t="15438" x="6670675" y="2120900"/>
          <p14:tracePt t="15455" x="6680200" y="2120900"/>
          <p14:tracePt t="15472" x="6686550" y="2120900"/>
          <p14:tracePt t="15488" x="6689725" y="2120900"/>
          <p14:tracePt t="15750" x="6715125" y="2127250"/>
          <p14:tracePt t="15758" x="6740525" y="2127250"/>
          <p14:tracePt t="15772" x="6804025" y="2146300"/>
          <p14:tracePt t="15788" x="6858000" y="2146300"/>
          <p14:tracePt t="15805" x="6908800" y="2146300"/>
          <p14:tracePt t="15821" x="6997700" y="2152650"/>
          <p14:tracePt t="15838" x="7054850" y="2152650"/>
          <p14:tracePt t="15854" x="7134225" y="2152650"/>
          <p14:tracePt t="15871" x="7254875" y="2162175"/>
          <p14:tracePt t="15888" x="7346950" y="2162175"/>
          <p14:tracePt t="15905" x="7429500" y="2168525"/>
          <p14:tracePt t="15922" x="7518400" y="2178050"/>
          <p14:tracePt t="15938" x="7562850" y="2190750"/>
          <p14:tracePt t="15955" x="7607300" y="2197100"/>
          <p14:tracePt t="15972" x="7670800" y="2222500"/>
          <p14:tracePt t="15989" x="7734300" y="2235200"/>
          <p14:tracePt t="16005" x="7813675" y="2266950"/>
          <p14:tracePt t="16022" x="7908925" y="2311400"/>
          <p14:tracePt t="16038" x="7962900" y="2330450"/>
          <p14:tracePt t="16055" x="8001000" y="2355850"/>
          <p14:tracePt t="16072" x="8042275" y="2381250"/>
          <p14:tracePt t="16088" x="8083550" y="2400300"/>
          <p14:tracePt t="16106" x="8105775" y="2425700"/>
          <p14:tracePt t="16107" x="8124825" y="2432050"/>
          <p14:tracePt t="16122" x="8156575" y="2444750"/>
          <p14:tracePt t="16138" x="8178800" y="2457450"/>
          <p14:tracePt t="16155" x="8210550" y="2466975"/>
          <p14:tracePt t="16172" x="8226425" y="2486025"/>
          <p14:tracePt t="16189" x="8235950" y="2489200"/>
          <p14:tracePt t="16307" x="8239125" y="2489200"/>
          <p14:tracePt t="16320" x="8239125" y="2495550"/>
          <p14:tracePt t="16328" x="8245475" y="2498725"/>
          <p14:tracePt t="16349" x="8255000" y="2498725"/>
          <p14:tracePt t="16357" x="8255000" y="2505075"/>
          <p14:tracePt t="16406" x="8255000" y="2508250"/>
          <p14:tracePt t="16449" x="8255000" y="2514600"/>
          <p14:tracePt t="16486" x="8248650" y="2514600"/>
          <p14:tracePt t="16492" x="8242300" y="2514600"/>
          <p14:tracePt t="16505" x="8239125" y="2514600"/>
          <p14:tracePt t="16522" x="8204200" y="2530475"/>
          <p14:tracePt t="16538" x="8153400" y="2530475"/>
          <p14:tracePt t="16556" x="8032750" y="2546350"/>
          <p14:tracePt t="16572" x="7927975" y="2555875"/>
          <p14:tracePt t="16588" x="7823200" y="2555875"/>
          <p14:tracePt t="16606" x="7683500" y="2562225"/>
          <p14:tracePt t="16622" x="7569200" y="2562225"/>
          <p14:tracePt t="16638" x="7464425" y="2562225"/>
          <p14:tracePt t="16655" x="7324725" y="2562225"/>
          <p14:tracePt t="16671" x="7264400" y="2562225"/>
          <p14:tracePt t="16688" x="7181850" y="2562225"/>
          <p14:tracePt t="16705" x="7096125" y="2559050"/>
          <p14:tracePt t="16721" x="7045325" y="2559050"/>
          <p14:tracePt t="16738" x="7007225" y="2559050"/>
          <p14:tracePt t="16755" x="6959600" y="2559050"/>
          <p14:tracePt t="16771" x="6931025" y="2559050"/>
          <p14:tracePt t="16788" x="6908800" y="2559050"/>
          <p14:tracePt t="16805" x="6870700" y="2559050"/>
          <p14:tracePt t="16821" x="6861175" y="2559050"/>
          <p14:tracePt t="16838" x="6851650" y="2559050"/>
          <p14:tracePt t="16855" x="6829425" y="2559050"/>
          <p14:tracePt t="16871" x="6819900" y="2559050"/>
          <p14:tracePt t="16888" x="6810375" y="2559050"/>
          <p14:tracePt t="16948" x="6813550" y="2559050"/>
          <p14:tracePt t="16955" x="6816725" y="2559050"/>
          <p14:tracePt t="16963" x="6823075" y="2559050"/>
          <p14:tracePt t="16972" x="6826250" y="2559050"/>
          <p14:tracePt t="16988" x="6854825" y="2559050"/>
          <p14:tracePt t="17005" x="6931025" y="2559050"/>
          <p14:tracePt t="17021" x="6991350" y="2559050"/>
          <p14:tracePt t="17038" x="7051675" y="2559050"/>
          <p14:tracePt t="17054" x="7115175" y="2559050"/>
          <p14:tracePt t="17071" x="7143750" y="2559050"/>
          <p14:tracePt t="17088" x="7178675" y="2559050"/>
          <p14:tracePt t="17105" x="7242175" y="2559050"/>
          <p14:tracePt t="17121" x="7280275" y="2559050"/>
          <p14:tracePt t="17138" x="7315200" y="2559050"/>
          <p14:tracePt t="17155" x="7378700" y="2559050"/>
          <p14:tracePt t="17171" x="7407275" y="2559050"/>
          <p14:tracePt t="17188" x="7435850" y="2559050"/>
          <p14:tracePt t="17205" x="7483475" y="2559050"/>
          <p14:tracePt t="17221" x="7527925" y="2559050"/>
          <p14:tracePt t="17238" x="7588250" y="2559050"/>
          <p14:tracePt t="17255" x="7673975" y="2562225"/>
          <p14:tracePt t="17271" x="7727950" y="2568575"/>
          <p14:tracePt t="17288" x="7762875" y="2581275"/>
          <p14:tracePt t="17305" x="7854950" y="2609850"/>
          <p14:tracePt t="17321" x="7927975" y="2616200"/>
          <p14:tracePt t="17338" x="8010525" y="2616200"/>
          <p14:tracePt t="17355" x="8105775" y="2616200"/>
          <p14:tracePt t="17371" x="8159750" y="2616200"/>
          <p14:tracePt t="17388" x="8194675" y="2616200"/>
          <p14:tracePt t="17405" x="8235950" y="2616200"/>
          <p14:tracePt t="17422" x="8264525" y="2616200"/>
          <p14:tracePt t="17438" x="8280400" y="2616200"/>
          <p14:tracePt t="17455" x="8296275" y="2616200"/>
          <p14:tracePt t="17471" x="8312150" y="2616200"/>
          <p14:tracePt t="17489" x="8315325" y="2616200"/>
          <p14:tracePt t="17897" x="8315325" y="2622550"/>
          <p14:tracePt t="17904" x="8299450" y="2628900"/>
          <p14:tracePt t="17911" x="8286750" y="2638425"/>
          <p14:tracePt t="17921" x="8267700" y="2644775"/>
          <p14:tracePt t="17938" x="8140700" y="2701925"/>
          <p14:tracePt t="17955" x="8016875" y="2762250"/>
          <p14:tracePt t="17989" x="7588250" y="2949575"/>
          <p14:tracePt t="18022" x="7172325" y="3165475"/>
          <p14:tracePt t="18040" x="6816725" y="3308350"/>
          <p14:tracePt t="18055" x="6546850" y="3390900"/>
          <p14:tracePt t="18073" x="6308725" y="3517900"/>
          <p14:tracePt t="18089" x="5927725" y="3708400"/>
          <p14:tracePt t="18105" x="5508625" y="3895725"/>
          <p14:tracePt t="18123" x="5197475" y="3952875"/>
          <p14:tracePt t="18124" x="5054600" y="3952875"/>
          <p14:tracePt t="18139" x="4838700" y="3952875"/>
          <p14:tracePt t="18154" x="4667250" y="3952875"/>
          <p14:tracePt t="18171" x="4600575" y="3952875"/>
          <p14:tracePt t="18574" x="4457700" y="3962400"/>
          <p14:tracePt t="18580" x="4260850" y="3987800"/>
          <p14:tracePt t="18588" x="4105275" y="4006850"/>
          <p14:tracePt t="18621" x="3505200" y="4264025"/>
          <p14:tracePt t="18655" x="3070225" y="4537075"/>
          <p14:tracePt t="18673" x="2921000" y="4686300"/>
          <p14:tracePt t="18693" x="2838450" y="4762500"/>
          <p14:tracePt t="18705" x="2752725" y="4838700"/>
          <p14:tracePt t="18721" x="2682875" y="4883150"/>
          <p14:tracePt t="18738" x="2619375" y="4940300"/>
          <p14:tracePt t="18755" x="2590800" y="4959350"/>
          <p14:tracePt t="18772" x="2578100" y="4975225"/>
          <p14:tracePt t="18788" x="2565400" y="4987925"/>
          <p14:tracePt t="18805" x="2555875" y="4997450"/>
          <p14:tracePt t="18821" x="2540000" y="5003800"/>
          <p14:tracePt t="18874" x="2540000" y="5000625"/>
          <p14:tracePt t="18880" x="2546350" y="4997450"/>
          <p14:tracePt t="18888" x="2552700" y="4978400"/>
          <p14:tracePt t="18905" x="2565400" y="4933950"/>
          <p14:tracePt t="18922" x="2565400" y="4873625"/>
          <p14:tracePt t="18938" x="2549525" y="4800600"/>
          <p14:tracePt t="18955" x="2517775" y="4768850"/>
          <p14:tracePt t="18971" x="2492375" y="4737100"/>
          <p14:tracePt t="18988" x="2444750" y="4721225"/>
          <p14:tracePt t="19005" x="2381250" y="4705350"/>
          <p14:tracePt t="19022" x="2260600" y="4692650"/>
          <p14:tracePt t="19039" x="2206625" y="4708525"/>
          <p14:tracePt t="19055" x="2139950" y="4740275"/>
          <p14:tracePt t="19073" x="2009775" y="4803775"/>
          <p14:tracePt t="19089" x="1920875" y="4845050"/>
          <p14:tracePt t="19105" x="1828800" y="4902200"/>
          <p14:tracePt t="19122" x="1708150" y="4975225"/>
          <p14:tracePt t="19138" x="1647825" y="5029200"/>
          <p14:tracePt t="19155" x="1577975" y="5067300"/>
          <p14:tracePt t="19173" x="1511300" y="5111750"/>
          <p14:tracePt t="19189" x="1479550" y="5137150"/>
          <p14:tracePt t="19206" x="1454150" y="5168900"/>
          <p14:tracePt t="19222" x="1422400" y="5219700"/>
          <p14:tracePt t="19238" x="1409700" y="5257800"/>
          <p14:tracePt t="19255" x="1409700" y="5302250"/>
          <p14:tracePt t="19271" x="1422400" y="5381625"/>
          <p14:tracePt t="19288" x="1444625" y="5448300"/>
          <p14:tracePt t="19305" x="1476375" y="5537200"/>
          <p14:tracePt t="19321" x="1530350" y="5654675"/>
          <p14:tracePt t="19337" x="1562100" y="5730875"/>
          <p14:tracePt t="19355" x="1603375" y="5832475"/>
          <p14:tracePt t="19372" x="1666875" y="5949950"/>
          <p14:tracePt t="19388" x="1739900" y="6022975"/>
          <p14:tracePt t="19405" x="1822450" y="6080125"/>
          <p14:tracePt t="19421" x="1920875" y="6102350"/>
          <p14:tracePt t="19438" x="1981200" y="6108700"/>
          <p14:tracePt t="19455" x="2025650" y="6108700"/>
          <p14:tracePt t="19471" x="2124075" y="6092825"/>
          <p14:tracePt t="19488" x="2190750" y="6076950"/>
          <p14:tracePt t="19505" x="2228850" y="6057900"/>
          <p14:tracePt t="19521" x="2276475" y="6038850"/>
          <p14:tracePt t="19538" x="2292350" y="6029325"/>
          <p14:tracePt t="19554" x="2320925" y="6016625"/>
          <p14:tracePt t="19572" x="2359025" y="5994400"/>
          <p14:tracePt t="19587" x="2403475" y="5965825"/>
          <p14:tracePt t="19604" x="2451100" y="5934075"/>
          <p14:tracePt t="19621" x="2508250" y="5908675"/>
          <p14:tracePt t="19638" x="2533650" y="5895975"/>
          <p14:tracePt t="19655" x="2543175" y="5880100"/>
          <p14:tracePt t="19659" x="2546350" y="5876925"/>
          <p14:tracePt t="19671" x="2562225" y="5864225"/>
          <p14:tracePt t="19688" x="2574925" y="5842000"/>
          <p14:tracePt t="19704" x="2593975" y="5813425"/>
          <p14:tracePt t="19722" x="2641600" y="5727700"/>
          <p14:tracePt t="19738" x="2679700" y="5657850"/>
          <p14:tracePt t="19754" x="2727325" y="5588000"/>
          <p14:tracePt t="19771" x="2781300" y="5470525"/>
          <p14:tracePt t="19788" x="2787650" y="5397500"/>
          <p14:tracePt t="19805" x="2787650" y="5337175"/>
          <p14:tracePt t="19821" x="2778125" y="5251450"/>
          <p14:tracePt t="19838" x="2759075" y="5203825"/>
          <p14:tracePt t="19854" x="2752725" y="5159375"/>
          <p14:tracePt t="19871" x="2736850" y="5080000"/>
          <p14:tracePt t="19888" x="2724150" y="5026025"/>
          <p14:tracePt t="19905" x="2698750" y="4987925"/>
          <p14:tracePt t="19921" x="2651125" y="4921250"/>
          <p14:tracePt t="19938" x="2603500" y="4886325"/>
          <p14:tracePt t="19955" x="2527300" y="4854575"/>
          <p14:tracePt t="19971" x="2400300" y="4816475"/>
          <p14:tracePt t="19988" x="2282825" y="4810125"/>
          <p14:tracePt t="20005" x="2146300" y="4810125"/>
          <p14:tracePt t="20021" x="1968500" y="4848225"/>
          <p14:tracePt t="20038" x="1835150" y="4883150"/>
          <p14:tracePt t="20054" x="1714500" y="4927600"/>
          <p14:tracePt t="20071" x="1587500" y="4975225"/>
          <p14:tracePt t="20088" x="1517650" y="5013325"/>
          <p14:tracePt t="20105" x="1460500" y="5041900"/>
          <p14:tracePt t="20121" x="1400175" y="5086350"/>
          <p14:tracePt t="20138" x="1377950" y="5111750"/>
          <p14:tracePt t="20155" x="1352550" y="5143500"/>
          <p14:tracePt t="20156" x="1346200" y="5153025"/>
          <p14:tracePt t="20171" x="1333500" y="5178425"/>
          <p14:tracePt t="20188" x="1327150" y="5213350"/>
          <p14:tracePt t="20204" x="1327150" y="5245100"/>
          <p14:tracePt t="20221" x="1336675" y="5286375"/>
          <p14:tracePt t="20238" x="1349375" y="5308600"/>
          <p14:tracePt t="20254" x="1368425" y="5340350"/>
          <p14:tracePt t="20271" x="1400175" y="5397500"/>
          <p14:tracePt t="20288" x="1431925" y="5435600"/>
          <p14:tracePt t="20304" x="1460500" y="5483225"/>
          <p14:tracePt t="20321" x="1539875" y="5565775"/>
          <p14:tracePt t="20338" x="1612900" y="5632450"/>
          <p14:tracePt t="20354" x="1682750" y="5686425"/>
          <p14:tracePt t="20371" x="1812925" y="5740400"/>
          <p14:tracePt t="20388" x="1924050" y="5784850"/>
          <p14:tracePt t="20404" x="2028825" y="5800725"/>
          <p14:tracePt t="20421" x="2136775" y="5807075"/>
          <p14:tracePt t="20438" x="2181225" y="5807075"/>
          <p14:tracePt t="20454" x="2232025" y="5807075"/>
          <p14:tracePt t="20471" x="2311400" y="5807075"/>
          <p14:tracePt t="20488" x="2365375" y="5803900"/>
          <p14:tracePt t="20504" x="2409825" y="5791200"/>
          <p14:tracePt t="20521" x="2473325" y="5778500"/>
          <p14:tracePt t="20538" x="2495550" y="5765800"/>
          <p14:tracePt t="20555" x="2536825" y="5749925"/>
          <p14:tracePt t="20571" x="2552700" y="5737225"/>
          <p14:tracePt t="20588" x="2574925" y="5727700"/>
          <p14:tracePt t="20605" x="2603500" y="5699125"/>
          <p14:tracePt t="20621" x="2641600" y="5673725"/>
          <p14:tracePt t="20638" x="2673350" y="5641975"/>
          <p14:tracePt t="20655" x="2727325" y="5597525"/>
          <p14:tracePt t="20671" x="2759075" y="5549900"/>
          <p14:tracePt t="20687" x="2784475" y="5502275"/>
          <p14:tracePt t="20704" x="2825750" y="5426075"/>
          <p14:tracePt t="20721" x="2838450" y="5381625"/>
          <p14:tracePt t="20738" x="2844800" y="5346700"/>
          <p14:tracePt t="20755" x="2844800" y="5305425"/>
          <p14:tracePt t="20771" x="2844800" y="5283200"/>
          <p14:tracePt t="20788" x="2832100" y="5251450"/>
          <p14:tracePt t="20805" x="2781300" y="5213350"/>
          <p14:tracePt t="20821" x="2733675" y="5181600"/>
          <p14:tracePt t="20838" x="2663825" y="5133975"/>
          <p14:tracePt t="20855" x="2546350" y="5070475"/>
          <p14:tracePt t="20871" x="2454275" y="5022850"/>
          <p14:tracePt t="20888" x="2355850" y="4987925"/>
          <p14:tracePt t="20904" x="2244725" y="4972050"/>
          <p14:tracePt t="20921" x="2174875" y="4972050"/>
          <p14:tracePt t="20938" x="2105025" y="4972050"/>
          <p14:tracePt t="20955" x="2016125" y="4991100"/>
          <p14:tracePt t="20971" x="1971675" y="5003800"/>
          <p14:tracePt t="20988" x="1933575" y="5016500"/>
          <p14:tracePt t="21004" x="1898650" y="5038725"/>
          <p14:tracePt t="21021" x="1873250" y="5051425"/>
          <p14:tracePt t="21038" x="1863725" y="5060950"/>
          <p14:tracePt t="21055" x="1835150" y="5102225"/>
          <p14:tracePt t="21071" x="1809750" y="5133975"/>
          <p14:tracePt t="21088" x="1797050" y="5187950"/>
          <p14:tracePt t="21104" x="1774825" y="5260975"/>
          <p14:tracePt t="21121" x="1755775" y="5305425"/>
          <p14:tracePt t="21138" x="1743075" y="5343525"/>
          <p14:tracePt t="21154" x="1736725" y="5407025"/>
          <p14:tracePt t="21172" x="1736725" y="5435600"/>
          <p14:tracePt t="21188" x="1736725" y="5464175"/>
          <p14:tracePt t="21204" x="1736725" y="5527675"/>
          <p14:tracePt t="21221" x="1736725" y="5562600"/>
          <p14:tracePt t="21238" x="1739900" y="5584825"/>
          <p14:tracePt t="21255" x="1746250" y="5626100"/>
          <p14:tracePt t="21271" x="1746250" y="5657850"/>
          <p14:tracePt t="21288" x="1746250" y="5673725"/>
          <p14:tracePt t="21304" x="1746250" y="5686425"/>
          <p14:tracePt t="21321" x="1746250" y="5695950"/>
          <p14:tracePt t="21338" x="1746250" y="5711825"/>
          <p14:tracePt t="21355" x="1746250" y="5727700"/>
          <p14:tracePt t="21404" x="1746250" y="5730875"/>
          <p14:tracePt t="21419" x="1752600" y="5730875"/>
          <p14:tracePt t="21433" x="1762125" y="5730875"/>
          <p14:tracePt t="21440" x="1765300" y="5730875"/>
          <p14:tracePt t="21454" x="1771650" y="5737225"/>
          <p14:tracePt t="21471" x="1774825" y="5737225"/>
          <p14:tracePt t="21489" x="1781175" y="5737225"/>
          <p14:tracePt t="21505" x="1787525" y="5737225"/>
          <p14:tracePt t="21521" x="1797050" y="5737225"/>
          <p14:tracePt t="21537" x="1809750" y="5737225"/>
          <p14:tracePt t="21554" x="1825625" y="5737225"/>
          <p14:tracePt t="21571" x="1841500" y="5737225"/>
          <p14:tracePt t="21588" x="1870075" y="5737225"/>
          <p14:tracePt t="21604" x="1889125" y="5737225"/>
          <p14:tracePt t="21621" x="1905000" y="5737225"/>
          <p14:tracePt t="21638" x="1939925" y="5743575"/>
          <p14:tracePt t="21654" x="1955800" y="5759450"/>
          <p14:tracePt t="21671" x="1984375" y="5762625"/>
          <p14:tracePt t="21689" x="2035175" y="5775325"/>
          <p14:tracePt t="21705" x="2079625" y="5781675"/>
          <p14:tracePt t="21721" x="2139950" y="5788025"/>
          <p14:tracePt t="21739" x="2235200" y="5788025"/>
          <p14:tracePt t="21754" x="2286000" y="5788025"/>
          <p14:tracePt t="21771" x="2330450" y="5788025"/>
          <p14:tracePt t="21788" x="2419350" y="5772150"/>
          <p14:tracePt t="21805" x="2527300" y="5737225"/>
          <p14:tracePt t="21821" x="2638425" y="5705475"/>
          <p14:tracePt t="21839" x="2790825" y="5619750"/>
          <p14:tracePt t="21854" x="2905125" y="5559425"/>
          <p14:tracePt t="21871" x="3003550" y="5508625"/>
          <p14:tracePt t="21888" x="3127375" y="5429250"/>
          <p14:tracePt t="21904" x="3165475" y="5387975"/>
          <p14:tracePt t="21921" x="3219450" y="5337175"/>
          <p14:tracePt t="21939" x="3270250" y="5248275"/>
          <p14:tracePt t="21955" x="3289300" y="5184775"/>
          <p14:tracePt t="21971" x="3305175" y="5130800"/>
          <p14:tracePt t="21988" x="3305175" y="5041900"/>
          <p14:tracePt t="22004" x="3298825" y="4997450"/>
          <p14:tracePt t="22021" x="3286125" y="4933950"/>
          <p14:tracePt t="22038" x="3238500" y="4857750"/>
          <p14:tracePt t="22054" x="3213100" y="4816475"/>
          <p14:tracePt t="22071" x="3171825" y="4797425"/>
          <p14:tracePt t="22089" x="3108325" y="4772025"/>
          <p14:tracePt t="22105" x="3070225" y="4765675"/>
          <p14:tracePt t="22121" x="3035300" y="4765675"/>
          <p14:tracePt t="22138" x="2994025" y="4765675"/>
          <p14:tracePt t="22154" x="2968625" y="4781550"/>
          <p14:tracePt t="22171" x="2940050" y="4794250"/>
          <p14:tracePt t="22173" x="2921000" y="4797425"/>
          <p14:tracePt t="22189" x="2898775" y="4810125"/>
          <p14:tracePt t="22205" x="2867025" y="4822825"/>
          <p14:tracePt t="22221" x="2844800" y="4835525"/>
          <p14:tracePt t="22238" x="2800350" y="4864100"/>
          <p14:tracePt t="22254" x="2778125" y="4876800"/>
          <p14:tracePt t="22271" x="2746375" y="4889500"/>
          <p14:tracePt t="22288" x="2730500" y="4908550"/>
          <p14:tracePt t="22304" x="2720975" y="4918075"/>
          <p14:tracePt t="22321" x="2711450" y="4930775"/>
          <p14:tracePt t="22337" x="2689225" y="4956175"/>
          <p14:tracePt t="22355" x="2679700" y="4972050"/>
          <p14:tracePt t="22371" x="2667000" y="4994275"/>
          <p14:tracePt t="22387" x="2644775" y="5032375"/>
          <p14:tracePt t="22405" x="2635250" y="5041900"/>
          <p14:tracePt t="22421" x="2625725" y="5057775"/>
          <p14:tracePt t="22438" x="2619375" y="5076825"/>
          <p14:tracePt t="22454" x="2619375" y="5086350"/>
          <p14:tracePt t="22471" x="2619375" y="5095875"/>
          <p14:tracePt t="22487" x="2619375" y="5111750"/>
          <p14:tracePt t="22505" x="2619375" y="5121275"/>
          <p14:tracePt t="22581" x="2613025" y="5121275"/>
          <p14:tracePt t="22617" x="2609850" y="5121275"/>
          <p14:tracePt t="22624" x="2603500" y="5121275"/>
          <p14:tracePt t="22638" x="2603500" y="5127625"/>
          <p14:tracePt t="22915" x="2743200" y="5102225"/>
          <p14:tracePt t="22922" x="2949575" y="5051425"/>
          <p14:tracePt t="22930" x="3175000" y="5013325"/>
          <p14:tracePt t="22937" x="3444875" y="4968875"/>
          <p14:tracePt t="22954" x="3997325" y="4838700"/>
          <p14:tracePt t="22972" x="4749800" y="4670425"/>
          <p14:tracePt t="22989" x="5213350" y="4546600"/>
          <p14:tracePt t="23006" x="5616575" y="4416425"/>
          <p14:tracePt t="23023" x="6200775" y="4251325"/>
          <p14:tracePt t="23039" x="6657975" y="4143375"/>
          <p14:tracePt t="23056" x="7070725" y="4054475"/>
          <p14:tracePt t="23072" x="7416800" y="3956050"/>
          <p14:tracePt t="23088" x="7594600" y="3889375"/>
          <p14:tracePt t="23105" x="7673975" y="3841750"/>
          <p14:tracePt t="23121" x="7740650" y="3762375"/>
          <p14:tracePt t="23138" x="7759700" y="3714750"/>
          <p14:tracePt t="23154" x="7772400" y="3654425"/>
          <p14:tracePt t="23170" x="7772400" y="3609975"/>
          <p14:tracePt t="23188" x="7750175" y="3543300"/>
          <p14:tracePt t="23205" x="7740650" y="3521075"/>
          <p14:tracePt t="23221" x="7708900" y="3492500"/>
          <p14:tracePt t="23237" x="7689850" y="3486150"/>
          <p14:tracePt t="23900" x="7626350" y="3454400"/>
          <p14:tracePt t="23907" x="7543800" y="3416300"/>
          <p14:tracePt t="23921" x="7397750" y="3333750"/>
          <p14:tracePt t="23938" x="7283450" y="3263900"/>
          <p14:tracePt t="23954" x="7159625" y="3200400"/>
          <p14:tracePt t="23971" x="7026275" y="3117850"/>
          <p14:tracePt t="23988" x="6937375" y="3079750"/>
          <p14:tracePt t="24020" x="6797675" y="3019425"/>
          <p14:tracePt t="24054" x="6737350" y="2990850"/>
          <p14:tracePt t="24071" x="6715125" y="2990850"/>
          <p14:tracePt t="24088" x="6705600" y="2990850"/>
          <p14:tracePt t="24121" x="6743700" y="2990850"/>
          <p14:tracePt t="24137" x="6867525" y="2990850"/>
          <p14:tracePt t="24154" x="7038975" y="2990850"/>
          <p14:tracePt t="24170" x="7226300" y="3013075"/>
          <p14:tracePt t="24188" x="7397750" y="3022600"/>
          <p14:tracePt t="24205" x="7648575" y="3022600"/>
          <p14:tracePt t="24221" x="7877175" y="3022600"/>
          <p14:tracePt t="24238" x="8115300" y="3022600"/>
          <p14:tracePt t="24254" x="8410575" y="3022600"/>
          <p14:tracePt t="24270" x="8788400" y="3022600"/>
          <p14:tracePt t="24287" x="8982075" y="3022600"/>
          <p14:tracePt t="24883" x="9140825" y="3133725"/>
          <p14:tracePt t="24890" x="9137650" y="3140075"/>
          <p14:tracePt t="24904" x="9128125" y="3149600"/>
          <p14:tracePt t="24921" x="9112250" y="3159125"/>
          <p14:tracePt t="24938" x="9102725" y="3175000"/>
          <p14:tracePt t="24954" x="9086850" y="3187700"/>
          <p14:tracePt t="24970" x="9077325" y="3197225"/>
          <p14:tracePt t="25004" x="9023350" y="3254375"/>
          <p14:tracePt t="25037" x="8969375" y="3302000"/>
          <p14:tracePt t="25054" x="8899525" y="3349625"/>
          <p14:tracePt t="25071" x="8816975" y="3400425"/>
          <p14:tracePt t="25087" x="8728075" y="3457575"/>
          <p14:tracePt t="25104" x="8572500" y="3543300"/>
          <p14:tracePt t="25120" x="8407400" y="3606800"/>
          <p14:tracePt t="25137" x="8242300" y="3644900"/>
          <p14:tracePt t="25154" x="7985125" y="3708400"/>
          <p14:tracePt t="25170" x="7823200" y="3724275"/>
          <p14:tracePt t="25187" x="7683500" y="3743325"/>
          <p14:tracePt t="25204" x="7486650" y="3752850"/>
          <p14:tracePt t="25220" x="7359650" y="3752850"/>
          <p14:tracePt t="25238" x="7280275" y="3752850"/>
          <p14:tracePt t="25239" x="7251700" y="3752850"/>
          <p14:tracePt t="25255" x="7194550" y="3752850"/>
          <p14:tracePt t="25270" x="7115175" y="3752850"/>
          <p14:tracePt t="25287" x="7051675" y="3740150"/>
          <p14:tracePt t="25304" x="6969125" y="3721100"/>
          <p14:tracePt t="25320" x="6915150" y="3708400"/>
          <p14:tracePt t="25338" x="6867525" y="3679825"/>
          <p14:tracePt t="25354" x="6807200" y="3641725"/>
          <p14:tracePt t="25370" x="6765925" y="3590925"/>
          <p14:tracePt t="25387" x="6721475" y="3540125"/>
          <p14:tracePt t="25404" x="6648450" y="3460750"/>
          <p14:tracePt t="25421" x="6597650" y="3409950"/>
          <p14:tracePt t="25438" x="6565900" y="3368675"/>
          <p14:tracePt t="25455" x="6508750" y="3302000"/>
          <p14:tracePt t="25472" x="6483350" y="3260725"/>
          <p14:tracePt t="25488" x="6445250" y="3216275"/>
          <p14:tracePt t="25505" x="6435725" y="3206750"/>
          <p14:tracePt t="25521" x="6426200" y="3197225"/>
          <p14:tracePt t="25538" x="6407150" y="3194050"/>
          <p14:tracePt t="25571" x="6397625" y="3194050"/>
          <p14:tracePt t="25588" x="6381750" y="3194050"/>
          <p14:tracePt t="25604" x="6375400" y="3194050"/>
          <p14:tracePt t="25621" x="6372225" y="3194050"/>
          <p14:tracePt t="25654" x="6365875" y="3194050"/>
          <p14:tracePt t="25674" x="6356350" y="3194050"/>
          <p14:tracePt t="25688" x="6346825" y="3194050"/>
          <p14:tracePt t="25704" x="6340475" y="3194050"/>
          <p14:tracePt t="25738" x="6337300" y="3194050"/>
          <p14:tracePt t="26238" x="6378575" y="3194050"/>
          <p14:tracePt t="26245" x="6448425" y="3194050"/>
          <p14:tracePt t="26254" x="6518275" y="3194050"/>
          <p14:tracePt t="26271" x="6677025" y="3194050"/>
          <p14:tracePt t="26288" x="6873875" y="3194050"/>
          <p14:tracePt t="26304" x="7000875" y="3206750"/>
          <p14:tracePt t="26337" x="7318375" y="3238500"/>
          <p14:tracePt t="26370" x="7461250" y="3238500"/>
          <p14:tracePt t="26387" x="7524750" y="3238500"/>
          <p14:tracePt t="26404" x="7540625" y="3238500"/>
          <p14:tracePt t="26420" x="7556500" y="3238500"/>
          <p14:tracePt t="26437" x="7569200" y="3238500"/>
          <p14:tracePt t="26454" x="7591425" y="3238500"/>
          <p14:tracePt t="26470" x="7620000" y="3238500"/>
          <p14:tracePt t="26487" x="7667625" y="3238500"/>
          <p14:tracePt t="26503" x="7696200" y="3238500"/>
          <p14:tracePt t="26520" x="7727950" y="3238500"/>
          <p14:tracePt t="26537" x="7775575" y="3238500"/>
          <p14:tracePt t="26554" x="7810500" y="3238500"/>
          <p14:tracePt t="26570" x="7854950" y="3238500"/>
          <p14:tracePt t="26587" x="7940675" y="3238500"/>
          <p14:tracePt t="26604" x="8001000" y="3244850"/>
          <p14:tracePt t="26620" x="8064500" y="3260725"/>
          <p14:tracePt t="26637" x="8140700" y="3279775"/>
          <p14:tracePt t="26654" x="8178800" y="3292475"/>
          <p14:tracePt t="26670" x="8201025" y="3311525"/>
          <p14:tracePt t="26687" x="8235950" y="3321050"/>
          <p14:tracePt t="26704" x="8245475" y="3327400"/>
          <p14:tracePt t="26720" x="8255000" y="3330575"/>
          <p14:tracePt t="26737" x="8277225" y="3336925"/>
          <p14:tracePt t="26755" x="8293100" y="3336925"/>
          <p14:tracePt t="26771" x="8302625" y="3336925"/>
          <p14:tracePt t="26788" x="8315325" y="3340100"/>
          <p14:tracePt t="26804" x="8331200" y="3340100"/>
          <p14:tracePt t="26820" x="8340725" y="3346450"/>
          <p14:tracePt t="26837" x="8362950" y="3362325"/>
          <p14:tracePt t="26854" x="8391525" y="3375025"/>
          <p14:tracePt t="26870" x="8429625" y="3381375"/>
          <p14:tracePt t="26887" x="8493125" y="3394075"/>
          <p14:tracePt t="26904" x="8547100" y="3400425"/>
          <p14:tracePt t="26920" x="8585200" y="3406775"/>
          <p14:tracePt t="26938" x="8610600" y="3413125"/>
          <p14:tracePt t="26954" x="8620125" y="3416300"/>
          <p14:tracePt t="26970" x="8636000" y="3416300"/>
          <p14:tracePt t="26987" x="8651875" y="3425825"/>
          <p14:tracePt t="27004" x="8661400" y="3435350"/>
          <p14:tracePt t="27020" x="8670925" y="3435350"/>
          <p14:tracePt t="27038" x="8689975" y="3435350"/>
          <p14:tracePt t="27054" x="8699500" y="3435350"/>
          <p14:tracePt t="27070" x="8709025" y="3435350"/>
          <p14:tracePt t="27088" x="8715375" y="3435350"/>
          <p14:tracePt t="27322" x="8712200" y="3435350"/>
          <p14:tracePt t="27370" x="8709025" y="3435350"/>
          <p14:tracePt t="27378" x="8699500" y="3435350"/>
          <p14:tracePt t="27387" x="8693150" y="3435350"/>
          <p14:tracePt t="27404" x="8683625" y="3435350"/>
          <p14:tracePt t="27420" x="8667750" y="3448050"/>
          <p14:tracePt t="27437" x="8645525" y="3463925"/>
          <p14:tracePt t="27454" x="8597900" y="3476625"/>
          <p14:tracePt t="27470" x="8461375" y="3533775"/>
          <p14:tracePt t="27487" x="8305800" y="3587750"/>
          <p14:tracePt t="27504" x="8150225" y="3641725"/>
          <p14:tracePt t="27520" x="7915275" y="3695700"/>
          <p14:tracePt t="27537" x="7740650" y="3752850"/>
          <p14:tracePt t="27554" x="7597775" y="3787775"/>
          <p14:tracePt t="27570" x="7404100" y="3848100"/>
          <p14:tracePt t="27588" x="7261225" y="3895725"/>
          <p14:tracePt t="27604" x="7140575" y="3927475"/>
          <p14:tracePt t="27621" x="7013575" y="3984625"/>
          <p14:tracePt t="27637" x="6918325" y="4000500"/>
          <p14:tracePt t="27654" x="6864350" y="4013200"/>
          <p14:tracePt t="27670" x="6800850" y="4019550"/>
          <p14:tracePt t="27688" x="6772275" y="4019550"/>
          <p14:tracePt t="27704" x="6750050" y="4019550"/>
          <p14:tracePt t="27720" x="6731000" y="4019550"/>
          <p14:tracePt t="27737" x="6718300" y="4019550"/>
          <p14:tracePt t="27755" x="6708775" y="4019550"/>
          <p14:tracePt t="27759" x="6705600" y="4019550"/>
          <p14:tracePt t="27771" x="6696075" y="4013200"/>
          <p14:tracePt t="27787" x="6683375" y="4003675"/>
          <p14:tracePt t="27804" x="6683375" y="3981450"/>
          <p14:tracePt t="27820" x="6683375" y="3949700"/>
          <p14:tracePt t="27837" x="6683375" y="3911600"/>
          <p14:tracePt t="27854" x="6683375" y="3860800"/>
          <p14:tracePt t="27870" x="6683375" y="3775075"/>
          <p14:tracePt t="27887" x="6683375" y="3714750"/>
          <p14:tracePt t="27903" x="6683375" y="3654425"/>
          <p14:tracePt t="27920" x="6664325" y="3590925"/>
          <p14:tracePt t="27937" x="6654800" y="3562350"/>
          <p14:tracePt t="27954" x="6642100" y="3543300"/>
          <p14:tracePt t="27970" x="6626225" y="3530600"/>
          <p14:tracePt t="27987" x="6626225" y="3517900"/>
          <p14:tracePt t="28003" x="6626225" y="3514725"/>
          <p14:tracePt t="28021" x="6623050" y="3514725"/>
          <p14:tracePt t="28440" x="6616700" y="3514725"/>
          <p14:tracePt t="28448" x="6613525" y="3514725"/>
          <p14:tracePt t="28455" x="6613525" y="3521075"/>
          <p14:tracePt t="28470" x="6604000" y="3527425"/>
          <p14:tracePt t="28487" x="6588125" y="3536950"/>
          <p14:tracePt t="28504" x="6578600" y="3549650"/>
          <p14:tracePt t="28520" x="6569075" y="3556000"/>
          <p14:tracePt t="28554" x="6537325" y="3575050"/>
          <p14:tracePt t="28587" x="6518275" y="3597275"/>
          <p14:tracePt t="28604" x="6502400" y="3609975"/>
          <p14:tracePt t="28620" x="6486525" y="3622675"/>
          <p14:tracePt t="28637" x="6477000" y="3632200"/>
          <p14:tracePt t="28654" x="6448425" y="3651250"/>
          <p14:tracePt t="28670" x="6419850" y="3670300"/>
          <p14:tracePt t="28687" x="6394450" y="3695700"/>
          <p14:tracePt t="28704" x="6350000" y="3740150"/>
          <p14:tracePt t="28720" x="6324600" y="3771900"/>
          <p14:tracePt t="28737" x="6292850" y="3797300"/>
          <p14:tracePt t="28754" x="6254750" y="3860800"/>
          <p14:tracePt t="28770" x="6219825" y="3908425"/>
          <p14:tracePt t="28787" x="6194425" y="3949700"/>
          <p14:tracePt t="28803" x="6153150" y="4013200"/>
          <p14:tracePt t="28820" x="6143625" y="4044950"/>
          <p14:tracePt t="28837" x="6130925" y="4060825"/>
          <p14:tracePt t="28854" x="6111875" y="4076700"/>
          <p14:tracePt t="28870" x="6105525" y="4092575"/>
          <p14:tracePt t="28887" x="6105525" y="4102100"/>
          <p14:tracePt t="28903" x="6105525" y="4108450"/>
          <p14:tracePt t="28939" x="6108700" y="4108450"/>
          <p14:tracePt t="28953" x="6124575" y="4108450"/>
          <p14:tracePt t="28970" x="6134100" y="4098925"/>
          <p14:tracePt t="28987" x="6143625" y="4086225"/>
          <p14:tracePt t="29004" x="6184900" y="4079875"/>
          <p14:tracePt t="29020" x="6213475" y="4073525"/>
          <p14:tracePt t="29037" x="6257925" y="4073525"/>
          <p14:tracePt t="29054" x="6321425" y="4073525"/>
          <p14:tracePt t="29070" x="6365875" y="4067175"/>
          <p14:tracePt t="29087" x="6416675" y="4067175"/>
          <p14:tracePt t="29104" x="6521450" y="4057650"/>
          <p14:tracePt t="29120" x="6581775" y="4051300"/>
          <p14:tracePt t="29136" x="6642100" y="4051300"/>
          <p14:tracePt t="29154" x="6750050" y="4051300"/>
          <p14:tracePt t="29170" x="6829425" y="4051300"/>
          <p14:tracePt t="29188" x="6892925" y="4054475"/>
          <p14:tracePt t="29204" x="6981825" y="4067175"/>
          <p14:tracePt t="29220" x="7045325" y="4083050"/>
          <p14:tracePt t="29237" x="7108825" y="4098925"/>
          <p14:tracePt t="29254" x="7239000" y="4114800"/>
          <p14:tracePt t="29270" x="7308850" y="4114800"/>
          <p14:tracePt t="29289" x="7394575" y="4114800"/>
          <p14:tracePt t="29305" x="7454900" y="4114800"/>
          <p14:tracePt t="29320" x="7489825" y="4114800"/>
          <p14:tracePt t="29337" x="7534275" y="4114800"/>
          <p14:tracePt t="29354" x="7566025" y="4114800"/>
          <p14:tracePt t="29370" x="7575550" y="4114800"/>
          <p14:tracePt t="29387" x="7597775" y="4114800"/>
          <p14:tracePt t="29453" x="7594600" y="4114800"/>
          <p14:tracePt t="29460" x="7591425" y="4114800"/>
          <p14:tracePt t="29470" x="7578725" y="4114800"/>
          <p14:tracePt t="29487" x="7569200" y="4114800"/>
          <p14:tracePt t="29504" x="7537450" y="4114800"/>
          <p14:tracePt t="29520" x="7508875" y="4114800"/>
          <p14:tracePt t="29537" x="7470775" y="4114800"/>
          <p14:tracePt t="29554" x="7375525" y="4114800"/>
          <p14:tracePt t="29570" x="7305675" y="4114800"/>
          <p14:tracePt t="29587" x="7200900" y="4114800"/>
          <p14:tracePt t="29604" x="7150100" y="4102100"/>
          <p14:tracePt t="29620" x="7073900" y="4079875"/>
          <p14:tracePt t="29637" x="6972300" y="4057650"/>
          <p14:tracePt t="29654" x="6911975" y="4051300"/>
          <p14:tracePt t="29670" x="6873875" y="4038600"/>
          <p14:tracePt t="29687" x="6823075" y="4022725"/>
          <p14:tracePt t="29704" x="6794500" y="4022725"/>
          <p14:tracePt t="29720" x="6772275" y="4016375"/>
          <p14:tracePt t="29737" x="6756400" y="4016375"/>
          <p14:tracePt t="29753" x="6740525" y="4016375"/>
          <p14:tracePt t="29770" x="6731000" y="4016375"/>
          <p14:tracePt t="29787" x="6721475" y="4016375"/>
          <p14:tracePt t="29804" x="6718300" y="4016375"/>
          <p14:tracePt t="30158" x="6677025" y="4003675"/>
          <p14:tracePt t="30166" x="6638925" y="3987800"/>
          <p14:tracePt t="30172" x="6588125" y="3952875"/>
          <p14:tracePt t="30187" x="6483350" y="3883025"/>
          <p14:tracePt t="30204" x="6372225" y="3813175"/>
          <p14:tracePt t="30220" x="6235700" y="3721100"/>
          <p14:tracePt t="30237" x="5946775" y="3549650"/>
          <p14:tracePt t="30271" x="5610225" y="3381375"/>
          <p14:tracePt t="30304" x="5280025" y="3203575"/>
          <p14:tracePt t="30322" x="5140325" y="3136900"/>
          <p14:tracePt t="30339" x="5064125" y="3114675"/>
          <p14:tracePt t="30354" x="5016500" y="3092450"/>
          <p14:tracePt t="30370" x="4981575" y="3092450"/>
          <p14:tracePt t="30387" x="4940300" y="3092450"/>
          <p14:tracePt t="30403" x="4924425" y="3101975"/>
          <p14:tracePt t="30420" x="4914900" y="3111500"/>
          <p14:tracePt t="30437" x="4899025" y="3127375"/>
          <p14:tracePt t="30454" x="4883150" y="3136900"/>
          <p14:tracePt t="30470" x="4873625" y="3165475"/>
          <p14:tracePt t="30487" x="4854575" y="3216275"/>
          <p14:tracePt t="30503" x="4841875" y="3251200"/>
          <p14:tracePt t="30520" x="4806950" y="3298825"/>
          <p14:tracePt t="30537" x="4733925" y="3371850"/>
          <p14:tracePt t="30554" x="4651375" y="3429000"/>
          <p14:tracePt t="30570" x="4562475" y="3470275"/>
          <p14:tracePt t="30587" x="4384675" y="3511550"/>
          <p14:tracePt t="30604" x="4279900" y="3511550"/>
          <p14:tracePt t="30620" x="4181475" y="3498850"/>
          <p14:tracePt t="30636" x="4098925" y="3463925"/>
          <p14:tracePt t="30653" x="4044950" y="3444875"/>
          <p14:tracePt t="30670" x="4006850" y="3432175"/>
          <p14:tracePt t="30687" x="3965575" y="3406775"/>
          <p14:tracePt t="30703" x="3956050" y="3400425"/>
          <p14:tracePt t="30720" x="3946525" y="3400425"/>
          <p14:tracePt t="30736" x="3924300" y="3400425"/>
          <p14:tracePt t="30808" x="3927475" y="3400425"/>
          <p14:tracePt t="30815" x="3937000" y="3400425"/>
          <p14:tracePt t="30822" x="3943350" y="3400425"/>
          <p14:tracePt t="30837" x="3952875" y="3403600"/>
          <p14:tracePt t="30854" x="3968750" y="3413125"/>
          <p14:tracePt t="30871" x="4003675" y="3438525"/>
          <p14:tracePt t="30887" x="4029075" y="3454400"/>
          <p14:tracePt t="30903" x="4060825" y="3486150"/>
          <p14:tracePt t="30920" x="4089400" y="3511550"/>
          <p14:tracePt t="30937" x="4156075" y="3559175"/>
          <p14:tracePt t="30953" x="4203700" y="3578225"/>
          <p14:tracePt t="30971" x="4254500" y="3597275"/>
          <p14:tracePt t="30987" x="4276725" y="3603625"/>
          <p14:tracePt t="31004" x="4311650" y="3603625"/>
          <p14:tracePt t="31020" x="4371975" y="3581400"/>
          <p14:tracePt t="31037" x="4410075" y="3540125"/>
          <p14:tracePt t="31054" x="4464050" y="3479800"/>
          <p14:tracePt t="31070" x="4575175" y="3333750"/>
          <p14:tracePt t="31087" x="4654550" y="3206750"/>
          <p14:tracePt t="31104" x="4714875" y="3095625"/>
          <p14:tracePt t="31121" x="4784725" y="2943225"/>
          <p14:tracePt t="31137" x="4813300" y="2867025"/>
          <p14:tracePt t="31154" x="4845050" y="2790825"/>
          <p14:tracePt t="31170" x="4895850" y="2692400"/>
          <p14:tracePt t="31188" x="4933950" y="2635250"/>
          <p14:tracePt t="31203" x="4965700" y="2597150"/>
          <p14:tracePt t="31220" x="5051425" y="2505075"/>
          <p14:tracePt t="31237" x="5099050" y="2460625"/>
          <p14:tracePt t="31254" x="5153025" y="2409825"/>
          <p14:tracePt t="31270" x="5207000" y="2349500"/>
          <p14:tracePt t="31286" x="5232400" y="2317750"/>
          <p14:tracePt t="31304" x="5245100" y="2286000"/>
          <p14:tracePt t="31321" x="5257800" y="2270125"/>
          <p14:tracePt t="31337" x="5273675" y="2260600"/>
          <p14:tracePt t="31354" x="5273675" y="2251075"/>
          <p14:tracePt t="31370" x="5273675" y="2232025"/>
          <p14:tracePt t="31406" x="5273675" y="2225675"/>
          <p14:tracePt t="31627" x="5245100" y="2263775"/>
          <p14:tracePt t="31634" x="5181600" y="2317750"/>
          <p14:tracePt t="31641" x="5114925" y="2403475"/>
          <p14:tracePt t="31653" x="5054600" y="2498725"/>
          <p14:tracePt t="31670" x="4905375" y="2774950"/>
          <p14:tracePt t="31688" x="4810125" y="2965450"/>
          <p14:tracePt t="31705" x="4733925" y="3133725"/>
          <p14:tracePt t="31720" x="4641850" y="3381375"/>
          <p14:tracePt t="31738" x="4587875" y="3527425"/>
          <p14:tracePt t="31753" x="4524375" y="3670300"/>
          <p14:tracePt t="31770" x="4435475" y="3889375"/>
          <p14:tracePt t="31787" x="4384675" y="4000500"/>
          <p14:tracePt t="31803" x="4352925" y="4067175"/>
          <p14:tracePt t="31820" x="4327525" y="4133850"/>
          <p14:tracePt t="31837" x="4308475" y="4165600"/>
          <p14:tracePt t="31853" x="4298950" y="4175125"/>
          <p14:tracePt t="31870" x="4283075" y="4187825"/>
          <p14:tracePt t="31887" x="4283075" y="4203700"/>
          <p14:tracePt t="31903" x="4279900" y="4210050"/>
          <p14:tracePt t="31920" x="4257675" y="4210050"/>
          <p14:tracePt t="31936" x="4248150" y="4210050"/>
          <p14:tracePt t="31953" x="4238625" y="4210050"/>
          <p14:tracePt t="31970" x="4225925" y="4210050"/>
          <p14:tracePt t="31987" x="4210050" y="4210050"/>
          <p14:tracePt t="32004" x="4187825" y="4210050"/>
          <p14:tracePt t="32020" x="4146550" y="4206875"/>
          <p14:tracePt t="32037" x="4114800" y="4187825"/>
          <p14:tracePt t="32054" x="4051300" y="4168775"/>
          <p14:tracePt t="32070" x="4006850" y="4162425"/>
          <p14:tracePt t="32087" x="3971925" y="4162425"/>
          <p14:tracePt t="32104" x="3943350" y="4162425"/>
          <p14:tracePt t="32120" x="3933825" y="4162425"/>
          <p14:tracePt t="32137" x="3917950" y="4162425"/>
          <p14:tracePt t="32154" x="3908425" y="4162425"/>
          <p14:tracePt t="32171" x="3908425" y="4168775"/>
          <p14:tracePt t="32187" x="3908425" y="4178300"/>
          <p14:tracePt t="32204" x="3933825" y="4200525"/>
          <p14:tracePt t="32220" x="3962400" y="4210050"/>
          <p14:tracePt t="32237" x="4003675" y="4238625"/>
          <p14:tracePt t="32254" x="4060825" y="4283075"/>
          <p14:tracePt t="32270" x="4092575" y="4314825"/>
          <p14:tracePt t="32287" x="4124325" y="4340225"/>
          <p14:tracePt t="32304" x="4181475" y="4371975"/>
          <p14:tracePt t="32320" x="4206875" y="4387850"/>
          <p14:tracePt t="32337" x="4251325" y="4403725"/>
          <p14:tracePt t="32354" x="4314825" y="4406900"/>
          <p14:tracePt t="32371" x="4359275" y="4406900"/>
          <p14:tracePt t="32387" x="4403725" y="4406900"/>
          <p14:tracePt t="32404" x="4451350" y="4400550"/>
          <p14:tracePt t="32420" x="4467225" y="4400550"/>
          <p14:tracePt t="32437" x="4476750" y="4400550"/>
          <p14:tracePt t="32453" x="4486275" y="4400550"/>
          <p14:tracePt t="32518" x="4479925" y="4400550"/>
          <p14:tracePt t="32525" x="4473575" y="4400550"/>
          <p14:tracePt t="32537" x="4470400" y="4400550"/>
          <p14:tracePt t="32553" x="4454525" y="4400550"/>
          <p14:tracePt t="32570" x="4445000" y="4400550"/>
          <p14:tracePt t="32587" x="4429125" y="4400550"/>
          <p14:tracePt t="32604" x="4410075" y="4400550"/>
          <p14:tracePt t="32620" x="4400550" y="4400550"/>
          <p14:tracePt t="32637" x="4391025" y="4400550"/>
          <p14:tracePt t="32654" x="4368800" y="4400550"/>
          <p14:tracePt t="32670" x="4359275" y="4400550"/>
          <p14:tracePt t="32687" x="4349750" y="4400550"/>
          <p14:tracePt t="32703" x="4346575" y="4406900"/>
          <p14:tracePt t="32737" x="4346575" y="4410075"/>
          <p14:tracePt t="32804" x="4352925" y="4410075"/>
          <p14:tracePt t="32817" x="4356100" y="4410075"/>
          <p14:tracePt t="32853" x="4362450" y="4410075"/>
          <p14:tracePt t="32861" x="4365625" y="4410075"/>
          <p14:tracePt t="32869" x="4371975" y="4410075"/>
          <p14:tracePt t="32887" x="4387850" y="4410075"/>
          <p14:tracePt t="32903" x="4391025" y="4410075"/>
          <p14:tracePt t="33547" x="4400550" y="4410075"/>
          <p14:tracePt t="33552" x="4419600" y="4416425"/>
          <p14:tracePt t="33570" x="4451350" y="4429125"/>
          <p14:tracePt t="33587" x="4492625" y="4441825"/>
          <p14:tracePt t="33603" x="4530725" y="4445000"/>
          <p14:tracePt t="33620" x="4575175" y="4451350"/>
          <p14:tracePt t="33637" x="4648200" y="4473575"/>
          <p14:tracePt t="33670" x="4746625" y="4479925"/>
          <p14:tracePt t="33703" x="4829175" y="4479925"/>
          <p14:tracePt t="33719" x="4845050" y="4479925"/>
          <p14:tracePt t="33737" x="4860925" y="4479925"/>
          <p14:tracePt t="33753" x="4870450" y="4479925"/>
          <p14:tracePt t="33770" x="4886325" y="4479925"/>
          <p14:tracePt t="33787" x="4899025" y="4479925"/>
          <p14:tracePt t="33803" x="4911725" y="4467225"/>
          <p14:tracePt t="33886" x="4908550" y="4467225"/>
          <p14:tracePt t="33894" x="4902200" y="4467225"/>
          <p14:tracePt t="33903" x="4899025" y="4467225"/>
          <p14:tracePt t="33920" x="4889500" y="4467225"/>
          <p14:tracePt t="33937" x="4870450" y="4467225"/>
          <p14:tracePt t="33953" x="4857750" y="4467225"/>
          <p14:tracePt t="33969" x="4848225" y="4467225"/>
          <p14:tracePt t="33986" x="4835525" y="4467225"/>
          <p14:tracePt t="34003" x="4819650" y="4467225"/>
          <p14:tracePt t="34019" x="4810125" y="4467225"/>
          <p14:tracePt t="34037" x="4794250" y="4467225"/>
          <p14:tracePt t="34053" x="4784725" y="4467225"/>
          <p14:tracePt t="34069" x="4775200" y="4467225"/>
          <p14:tracePt t="34179" x="4781550" y="4467225"/>
          <p14:tracePt t="34187" x="4787900" y="4464050"/>
          <p14:tracePt t="34194" x="4797425" y="4457700"/>
          <p14:tracePt t="34203" x="4810125" y="4451350"/>
          <p14:tracePt t="34219" x="4848225" y="4432300"/>
          <p14:tracePt t="34237" x="4937125" y="4381500"/>
          <p14:tracePt t="34253" x="5048250" y="4321175"/>
          <p14:tracePt t="34269" x="5216525" y="4238625"/>
          <p14:tracePt t="34286" x="5502275" y="4114800"/>
          <p14:tracePt t="34304" x="5711825" y="4029075"/>
          <p14:tracePt t="34321" x="5924550" y="3940175"/>
          <p14:tracePt t="34338" x="6289675" y="3819525"/>
          <p14:tracePt t="34354" x="6477000" y="3752850"/>
          <p14:tracePt t="34370" x="6664325" y="3714750"/>
          <p14:tracePt t="34387" x="6864350" y="3673475"/>
          <p14:tracePt t="34403" x="6940550" y="3657600"/>
          <p14:tracePt t="34420" x="7004050" y="3651250"/>
          <p14:tracePt t="34436" x="7064375" y="3651250"/>
          <p14:tracePt t="34453" x="7086600" y="3651250"/>
          <p14:tracePt t="34469" x="7108825" y="3651250"/>
          <p14:tracePt t="34487" x="7124700" y="3651250"/>
          <p14:tracePt t="34520" x="7131050" y="3651250"/>
          <p14:tracePt t="34743" x="7153275" y="3651250"/>
          <p14:tracePt t="34750" x="7210425" y="3660775"/>
          <p14:tracePt t="34757" x="7283450" y="3689350"/>
          <p14:tracePt t="34771" x="7413625" y="3724275"/>
          <p14:tracePt t="34786" x="7591425" y="3768725"/>
          <p14:tracePt t="34803" x="7826375" y="3819525"/>
          <p14:tracePt t="34820" x="8169275" y="3914775"/>
          <p14:tracePt t="34837" x="8378825" y="3981450"/>
          <p14:tracePt t="34854" x="8531225" y="4029075"/>
          <p14:tracePt t="34869" x="8664575" y="4073525"/>
          <p14:tracePt t="34886" x="8769350" y="4117975"/>
          <p14:tracePt t="34903" x="8826500" y="4137025"/>
          <p14:tracePt t="34920" x="8874125" y="4149725"/>
          <p14:tracePt t="34936" x="8883650" y="4149725"/>
          <p14:tracePt t="34953" x="8893175" y="4149725"/>
          <p14:tracePt t="34969" x="8902700" y="4149725"/>
          <p14:tracePt t="34986" x="8921750" y="4149725"/>
          <p14:tracePt t="35236" x="8890000" y="4156075"/>
          <p14:tracePt t="35243" x="8861425" y="4171950"/>
          <p14:tracePt t="35254" x="8823325" y="4187825"/>
          <p14:tracePt t="35270" x="8686800" y="4235450"/>
          <p14:tracePt t="35303" x="8464550" y="4311650"/>
          <p14:tracePt t="35336" x="8121650" y="4406900"/>
          <p14:tracePt t="35353" x="8010525" y="4432300"/>
          <p14:tracePt t="35370" x="7845425" y="4467225"/>
          <p14:tracePt t="35387" x="7737475" y="4483100"/>
          <p14:tracePt t="35403" x="7642225" y="4498975"/>
          <p14:tracePt t="35419" x="7467600" y="4505325"/>
          <p14:tracePt t="35436" x="7340600" y="4505325"/>
          <p14:tracePt t="35453" x="7248525" y="4505325"/>
          <p14:tracePt t="35469" x="7118350" y="4505325"/>
          <p14:tracePt t="35486" x="7035800" y="4505325"/>
          <p14:tracePt t="35503" x="6965950" y="4505325"/>
          <p14:tracePt t="35520" x="6886575" y="4505325"/>
          <p14:tracePt t="35536" x="6842125" y="4505325"/>
          <p14:tracePt t="35553" x="6819900" y="4505325"/>
          <p14:tracePt t="35569" x="6772275" y="4498975"/>
          <p14:tracePt t="35587" x="6734175" y="4492625"/>
          <p14:tracePt t="35604" x="6696075" y="4479925"/>
          <p14:tracePt t="35619" x="6654800" y="4467225"/>
          <p14:tracePt t="35636" x="6638925" y="4467225"/>
          <p14:tracePt t="35653" x="6623050" y="4467225"/>
          <p14:tracePt t="35669" x="6610350" y="4467225"/>
          <p14:tracePt t="35687" x="6600825" y="4467225"/>
          <p14:tracePt t="35704" x="6591300" y="4460875"/>
          <p14:tracePt t="35720" x="6569075" y="4460875"/>
          <p14:tracePt t="35737" x="6556375" y="4460875"/>
          <p14:tracePt t="35753" x="6543675" y="4460875"/>
          <p14:tracePt t="35770" x="6524625" y="4460875"/>
          <p14:tracePt t="35787" x="6515100" y="4460875"/>
          <p14:tracePt t="35803" x="6505575" y="4460875"/>
          <p14:tracePt t="35819" x="6489700" y="4460875"/>
          <p14:tracePt t="36026" x="6492875" y="4457700"/>
          <p14:tracePt t="36033" x="6496050" y="4457700"/>
          <p14:tracePt t="36040" x="6502400" y="4451350"/>
          <p14:tracePt t="36054" x="6524625" y="4441825"/>
          <p14:tracePt t="36069" x="6546850" y="4429125"/>
          <p14:tracePt t="36086" x="6578600" y="4422775"/>
          <p14:tracePt t="36103" x="6610350" y="4422775"/>
          <p14:tracePt t="36119" x="6619875" y="4422775"/>
          <p14:tracePt t="36136" x="6635750" y="4422775"/>
          <p14:tracePt t="36153" x="6651625" y="4422775"/>
          <p14:tracePt t="36169" x="6661150" y="4422775"/>
          <p14:tracePt t="36186" x="6670675" y="4422775"/>
          <p14:tracePt t="36203" x="6692900" y="4406900"/>
          <p14:tracePt t="36219" x="6711950" y="4406900"/>
          <p14:tracePt t="36236" x="6740525" y="4406900"/>
          <p14:tracePt t="36253" x="6769100" y="4406900"/>
          <p14:tracePt t="36270" x="6778625" y="4403725"/>
          <p14:tracePt t="36286" x="6794500" y="4397375"/>
          <p14:tracePt t="36303" x="6819900" y="4397375"/>
          <p14:tracePt t="36319" x="6848475" y="4391025"/>
          <p14:tracePt t="36336" x="6870700" y="4391025"/>
          <p14:tracePt t="36353" x="6911975" y="4391025"/>
          <p14:tracePt t="36369" x="6927850" y="4391025"/>
          <p14:tracePt t="36387" x="6943725" y="4387850"/>
          <p14:tracePt t="36403" x="6962775" y="4387850"/>
          <p14:tracePt t="36419" x="6972300" y="4387850"/>
          <p14:tracePt t="36436" x="6981825" y="4387850"/>
          <p14:tracePt t="37402" x="7010400" y="4387850"/>
          <p14:tracePt t="37409" x="7048500" y="4387850"/>
          <p14:tracePt t="37420" x="7092950" y="4387850"/>
          <p14:tracePt t="37437" x="7245350" y="4387850"/>
          <p14:tracePt t="37452" x="7337425" y="4387850"/>
          <p14:tracePt t="37469" x="7397750" y="4387850"/>
          <p14:tracePt t="37487" x="7486650" y="4403725"/>
          <p14:tracePt t="37520" x="7585075" y="4413250"/>
          <p14:tracePt t="37553" x="7677150" y="4413250"/>
          <p14:tracePt t="37570" x="7705725" y="4413250"/>
          <p14:tracePt t="37587" x="7731125" y="4413250"/>
          <p14:tracePt t="37602" x="7759700" y="4413250"/>
          <p14:tracePt t="37619" x="7781925" y="4413250"/>
          <p14:tracePt t="37636" x="7823200" y="4397375"/>
          <p14:tracePt t="37652" x="7845425" y="4391025"/>
          <p14:tracePt t="37669" x="7877175" y="4384675"/>
          <p14:tracePt t="37687" x="7905750" y="4378325"/>
          <p14:tracePt t="37702" x="7924800" y="4371975"/>
          <p14:tracePt t="37719" x="7950200" y="4365625"/>
          <p14:tracePt t="37737" x="7988300" y="4365625"/>
          <p14:tracePt t="37752" x="8010525" y="4365625"/>
          <p14:tracePt t="37769" x="8026400" y="4365625"/>
          <p14:tracePt t="37786" x="8045450" y="4365625"/>
          <p14:tracePt t="37802" x="8058150" y="4365625"/>
          <p14:tracePt t="38458" x="8042275" y="4387850"/>
          <p14:tracePt t="38465" x="8010525" y="4410075"/>
          <p14:tracePt t="38471" x="7991475" y="4422775"/>
          <p14:tracePt t="38486" x="7931150" y="4476750"/>
          <p14:tracePt t="38503" x="7889875" y="4524375"/>
          <p14:tracePt t="38520" x="7756525" y="4625975"/>
          <p14:tracePt t="38553" x="7585075" y="4784725"/>
          <p14:tracePt t="38586" x="7445375" y="4905375"/>
          <p14:tracePt t="38603" x="7378700" y="4927600"/>
          <p14:tracePt t="38620" x="7308850" y="4927600"/>
          <p14:tracePt t="39079" x="7270750" y="4933950"/>
          <p14:tracePt t="39090" x="7223125" y="4943475"/>
          <p14:tracePt t="39103" x="7137400" y="4959350"/>
          <p14:tracePt t="39120" x="7048500" y="4978400"/>
          <p14:tracePt t="39136" x="6981825" y="5006975"/>
          <p14:tracePt t="39153" x="6918325" y="5022850"/>
          <p14:tracePt t="39169" x="6826250" y="5051425"/>
          <p14:tracePt t="39203" x="6750050" y="5083175"/>
          <p14:tracePt t="39236" x="6680200" y="5089525"/>
          <p14:tracePt t="39253" x="6670675" y="5089525"/>
          <p14:tracePt t="39269" x="6654800" y="5089525"/>
          <p14:tracePt t="39286" x="6626225" y="5089525"/>
          <p14:tracePt t="39303" x="6604000" y="5089525"/>
          <p14:tracePt t="39319" x="6562725" y="5073650"/>
          <p14:tracePt t="39336" x="6537325" y="5054600"/>
          <p14:tracePt t="39352" x="6521450" y="5045075"/>
          <p14:tracePt t="39369" x="6502400" y="5038725"/>
          <p14:tracePt t="39386" x="6489700" y="5029200"/>
          <p14:tracePt t="39403" x="6480175" y="5029200"/>
          <p14:tracePt t="39419" x="6461125" y="5026025"/>
          <p14:tracePt t="39435" x="6451600" y="5019675"/>
          <p14:tracePt t="39453" x="6442075" y="5003800"/>
          <p14:tracePt t="39469" x="6426200" y="5003800"/>
          <p14:tracePt t="39486" x="6410325" y="4994275"/>
          <p14:tracePt t="39503" x="6400800" y="4994275"/>
          <p14:tracePt t="39519" x="6400800" y="4991100"/>
          <p14:tracePt t="39561" x="6397625" y="4991100"/>
          <p14:tracePt t="39584" x="6391275" y="4991100"/>
          <p14:tracePt t="39590" x="6388100" y="4991100"/>
          <p14:tracePt t="39605" x="6381750" y="4991100"/>
          <p14:tracePt t="39619" x="6372225" y="4991100"/>
          <p14:tracePt t="39636" x="6362700" y="4991100"/>
          <p14:tracePt t="39653" x="6356350" y="4991100"/>
          <p14:tracePt t="39670" x="6356350" y="4984750"/>
          <p14:tracePt t="41273" x="6346825" y="4978400"/>
          <p14:tracePt t="41280" x="6340475" y="4975225"/>
          <p14:tracePt t="41287" x="6330950" y="4956175"/>
          <p14:tracePt t="41303" x="6311900" y="4946650"/>
          <p14:tracePt t="41319" x="6302375" y="4937125"/>
          <p14:tracePt t="41336" x="6289675" y="4921250"/>
          <p14:tracePt t="41352" x="6280150" y="4908550"/>
          <p14:tracePt t="41386" x="6248400" y="4892675"/>
          <p14:tracePt t="41419" x="6229350" y="4886325"/>
          <p14:tracePt t="41453" x="6229350" y="4883150"/>
          <p14:tracePt t="41469" x="6229350" y="4876800"/>
          <p14:tracePt t="41486" x="6235700" y="4860925"/>
          <p14:tracePt t="41503" x="6273800" y="4848225"/>
          <p14:tracePt t="41519" x="6350000" y="4835525"/>
          <p14:tracePt t="41536" x="6537325" y="4810125"/>
          <p14:tracePt t="41552" x="6696075" y="4810125"/>
          <p14:tracePt t="41569" x="6867525" y="4810125"/>
          <p14:tracePt t="41587" x="7153275" y="4822825"/>
          <p14:tracePt t="41602" x="7324725" y="4832350"/>
          <p14:tracePt t="41619" x="7486650" y="4841875"/>
          <p14:tracePt t="41636" x="7718425" y="4867275"/>
          <p14:tracePt t="41652" x="7839075" y="4895850"/>
          <p14:tracePt t="41669" x="7943850" y="4911725"/>
          <p14:tracePt t="41686" x="8067675" y="4933950"/>
          <p14:tracePt t="41702" x="8131175" y="4940300"/>
          <p14:tracePt t="41719" x="8166100" y="4940300"/>
          <p14:tracePt t="41736" x="8188325" y="4940300"/>
          <p14:tracePt t="41753" x="8197850" y="4940300"/>
          <p14:tracePt t="41844" x="8201025" y="4940300"/>
          <p14:tracePt t="41858" x="8207375" y="4940300"/>
          <p14:tracePt t="41880" x="8216900" y="4940300"/>
          <p14:tracePt t="41886" x="8223250" y="4940300"/>
          <p14:tracePt t="41902" x="8232775" y="4940300"/>
          <p14:tracePt t="41919" x="8242300" y="4956175"/>
          <p14:tracePt t="41936" x="8286750" y="4994275"/>
          <p14:tracePt t="41952" x="8328025" y="5041900"/>
          <p14:tracePt t="41969" x="8385175" y="5086350"/>
          <p14:tracePt t="41986" x="8483600" y="5200650"/>
          <p14:tracePt t="42002" x="8553450" y="5302250"/>
          <p14:tracePt t="42019" x="8604250" y="5394325"/>
          <p14:tracePt t="42036" x="8651875" y="5521325"/>
          <p14:tracePt t="42052" x="8699500" y="5613400"/>
          <p14:tracePt t="42069" x="8731250" y="5699125"/>
          <p14:tracePt t="42086" x="8785225" y="5797550"/>
          <p14:tracePt t="42102" x="8797925" y="5842000"/>
          <p14:tracePt t="42119" x="8810625" y="5880100"/>
          <p14:tracePt t="42135" x="8826500" y="5915025"/>
          <p14:tracePt t="42152" x="8826500" y="5937250"/>
          <p14:tracePt t="42169" x="8826500" y="5946775"/>
          <p14:tracePt t="42186" x="8826500" y="5959475"/>
          <p14:tracePt t="42202" x="8826500" y="5972175"/>
          <p14:tracePt t="42219" x="8826500" y="5975350"/>
          <p14:tracePt t="42264" x="8816975" y="5975350"/>
          <p14:tracePt t="42271" x="8810625" y="5975350"/>
          <p14:tracePt t="42286" x="8794750" y="5975350"/>
          <p14:tracePt t="42302" x="8772525" y="5975350"/>
          <p14:tracePt t="42319" x="8693150" y="5975350"/>
          <p14:tracePt t="42336" x="8461375" y="5953125"/>
          <p14:tracePt t="42352" x="8308975" y="5934075"/>
          <p14:tracePt t="42369" x="8137525" y="5905500"/>
          <p14:tracePt t="42386" x="7921625" y="5854700"/>
          <p14:tracePt t="42402" x="7756525" y="5797550"/>
          <p14:tracePt t="42419" x="7604125" y="5762625"/>
          <p14:tracePt t="42436" x="7410450" y="5702300"/>
          <p14:tracePt t="42452" x="7280275" y="5667375"/>
          <p14:tracePt t="42469" x="7150100" y="5638800"/>
          <p14:tracePt t="42485" x="7026275" y="5607050"/>
          <p14:tracePt t="42503" x="6962775" y="5600700"/>
          <p14:tracePt t="42520" x="6908800" y="5600700"/>
          <p14:tracePt t="42535" x="6880225" y="5600700"/>
          <p14:tracePt t="42552" x="6864350" y="5600700"/>
          <p14:tracePt t="42569" x="6848475" y="5600700"/>
          <p14:tracePt t="42586" x="6832600" y="5600700"/>
          <p14:tracePt t="42603" x="6823075" y="5600700"/>
          <p14:tracePt t="42620" x="6810375" y="5600700"/>
          <p14:tracePt t="42636" x="6800850" y="5600700"/>
          <p14:tracePt t="42653" x="6784975" y="5600700"/>
          <p14:tracePt t="42670" x="6769100" y="5591175"/>
          <p14:tracePt t="42685" x="6746875" y="5578475"/>
          <p14:tracePt t="42702" x="6718300" y="5568950"/>
          <p14:tracePt t="42720" x="6657975" y="5521325"/>
          <p14:tracePt t="42736" x="6616700" y="5473700"/>
          <p14:tracePt t="42752" x="6572250" y="5438775"/>
          <p14:tracePt t="42769" x="6527800" y="5394325"/>
          <p14:tracePt t="42786" x="6511925" y="5368925"/>
          <p14:tracePt t="42802" x="6499225" y="5346700"/>
          <p14:tracePt t="42819" x="6496050" y="5330825"/>
          <p14:tracePt t="42836" x="6496050" y="5321300"/>
          <p14:tracePt t="42852" x="6496050" y="5311775"/>
          <p14:tracePt t="42870" x="6496050" y="5292725"/>
          <p14:tracePt t="42885" x="6496050" y="5283200"/>
          <p14:tracePt t="43312" x="6502400" y="5283200"/>
          <p14:tracePt t="43319" x="6515100" y="5276850"/>
          <p14:tracePt t="43326" x="6540500" y="5270500"/>
          <p14:tracePt t="43335" x="6565900" y="5264150"/>
          <p14:tracePt t="43352" x="6661150" y="5254625"/>
          <p14:tracePt t="43369" x="6845300" y="5254625"/>
          <p14:tracePt t="43385" x="6985000" y="5245100"/>
          <p14:tracePt t="43419" x="7197725" y="5219700"/>
          <p14:tracePt t="43452" x="7251700" y="5216525"/>
          <p14:tracePt t="43470" x="7267575" y="5216525"/>
          <p14:tracePt t="43502" x="7264400" y="5216525"/>
          <p14:tracePt t="43520" x="7229475" y="5203825"/>
          <p14:tracePt t="43535" x="7153275" y="5172075"/>
          <p14:tracePt t="43552" x="7051675" y="5124450"/>
          <p14:tracePt t="43569" x="6835775" y="5022850"/>
          <p14:tracePt t="43586" x="6680200" y="4959350"/>
          <p14:tracePt t="43603" x="6524625" y="4895850"/>
          <p14:tracePt t="43619" x="6289675" y="4841875"/>
          <p14:tracePt t="43636" x="6146800" y="4803775"/>
          <p14:tracePt t="43653" x="5984875" y="4787900"/>
          <p14:tracePt t="43670" x="5765800" y="4768850"/>
          <p14:tracePt t="43686" x="5635625" y="4762500"/>
          <p14:tracePt t="43704" x="5438775" y="4752975"/>
          <p14:tracePt t="43719" x="5346700" y="4752975"/>
          <p14:tracePt t="43736" x="5273675" y="4752975"/>
          <p14:tracePt t="43752" x="5222875" y="4752975"/>
          <p14:tracePt t="43769" x="5175250" y="4746625"/>
          <p14:tracePt t="43785" x="5137150" y="4740275"/>
          <p14:tracePt t="43802" x="5092700" y="4721225"/>
          <p14:tracePt t="43819" x="5029200" y="4699000"/>
          <p14:tracePt t="43836" x="4984750" y="4686300"/>
          <p14:tracePt t="43853" x="4918075" y="4648200"/>
          <p14:tracePt t="43870" x="4886325" y="4629150"/>
          <p14:tracePt t="43886" x="4848225" y="4597400"/>
          <p14:tracePt t="43904" x="4813300" y="4578350"/>
          <p14:tracePt t="43918" x="4781550" y="4568825"/>
          <p14:tracePt t="43936" x="4759325" y="4556125"/>
          <p14:tracePt t="43953" x="4714875" y="4524375"/>
          <p14:tracePt t="43969" x="4692650" y="4511675"/>
          <p14:tracePt t="43985" x="4660900" y="4502150"/>
          <p14:tracePt t="44003" x="4638675" y="4479925"/>
          <p14:tracePt t="44019" x="4629150" y="4470400"/>
          <p14:tracePt t="44036" x="4613275" y="4464050"/>
          <p14:tracePt t="44053" x="4603750" y="4457700"/>
          <p14:tracePt t="45008" x="4641850" y="4483100"/>
          <p14:tracePt t="45016" x="4705350" y="4518025"/>
          <p14:tracePt t="45023" x="4746625" y="4559300"/>
          <p14:tracePt t="45035" x="4797425" y="4594225"/>
          <p14:tracePt t="45053" x="4908550" y="4740275"/>
          <p14:tracePt t="45069" x="4984750" y="4835525"/>
          <p14:tracePt t="45102" x="5165725" y="5022850"/>
          <p14:tracePt t="45135" x="5286375" y="5165725"/>
          <p14:tracePt t="45153" x="5359400" y="5248275"/>
          <p14:tracePt t="45169" x="5410200" y="5299075"/>
          <p14:tracePt t="45185" x="5448300" y="5324475"/>
          <p14:tracePt t="45202" x="5492750" y="5368925"/>
          <p14:tracePt t="45219" x="5518150" y="5381625"/>
          <p14:tracePt t="45236" x="5534025" y="5397500"/>
          <p14:tracePt t="45252" x="5546725" y="5413375"/>
          <p14:tracePt t="45268" x="5556250" y="5416550"/>
          <p14:tracePt t="45285" x="5565775" y="5422900"/>
          <p14:tracePt t="45302" x="5572125" y="5426075"/>
          <p14:tracePt t="45336" x="5572125" y="5435600"/>
          <p14:tracePt t="45352" x="5572125" y="5451475"/>
          <p14:tracePt t="45368" x="5572125" y="5461000"/>
          <p14:tracePt t="45385" x="5572125" y="5470525"/>
          <p14:tracePt t="45402" x="5572125" y="5486400"/>
          <p14:tracePt t="45419" x="5572125" y="5502275"/>
          <p14:tracePt t="45436" x="5581650" y="5514975"/>
          <p14:tracePt t="45452" x="5588000" y="5524500"/>
          <p14:tracePt t="45469" x="5591175" y="5537200"/>
          <p14:tracePt t="45486" x="5597525" y="5556250"/>
          <p14:tracePt t="45502" x="5600700" y="5565775"/>
          <p14:tracePt t="45518" x="5607050" y="5575300"/>
          <p14:tracePt t="45536" x="5616575" y="5591175"/>
          <p14:tracePt t="45552" x="5632450" y="5607050"/>
          <p14:tracePt t="45569" x="5641975" y="5616575"/>
          <p14:tracePt t="45586" x="5654675" y="5619750"/>
          <p14:tracePt t="45602" x="5657850" y="5619750"/>
          <p14:tracePt t="45619" x="5657850" y="5626100"/>
          <p14:tracePt t="45636" x="5664200" y="5626100"/>
          <p14:tracePt t="45679" x="5667375" y="5626100"/>
          <p14:tracePt t="45686" x="5673725" y="5626100"/>
          <p14:tracePt t="45708" x="5683250" y="5626100"/>
          <p14:tracePt t="45719" x="5686425" y="5626100"/>
          <p14:tracePt t="45736" x="5702300" y="5626100"/>
          <p14:tracePt t="45752" x="5711825" y="5626100"/>
          <p14:tracePt t="45769" x="5721350" y="5626100"/>
          <p14:tracePt t="45786" x="5753100" y="5626100"/>
          <p14:tracePt t="45802" x="5778500" y="5622925"/>
          <p14:tracePt t="45818" x="5813425" y="5610225"/>
          <p14:tracePt t="45835" x="5880100" y="5584825"/>
          <p14:tracePt t="45852" x="5908675" y="5572125"/>
          <p14:tracePt t="45869" x="5946775" y="5559425"/>
          <p14:tracePt t="45885" x="5988050" y="5543550"/>
          <p14:tracePt t="45902" x="6007100" y="5524500"/>
          <p14:tracePt t="45919" x="6029325" y="5511800"/>
          <p14:tracePt t="45935" x="6057900" y="5495925"/>
          <p14:tracePt t="45952" x="6080125" y="5486400"/>
          <p14:tracePt t="45969" x="6096000" y="5480050"/>
          <p14:tracePt t="45985" x="6111875" y="5464175"/>
          <p14:tracePt t="46002" x="6121400" y="5464175"/>
          <p14:tracePt t="46570" x="6143625" y="5467350"/>
          <p14:tracePt t="46577" x="6162675" y="5467350"/>
          <p14:tracePt t="46585" x="6188075" y="5467350"/>
          <p14:tracePt t="46602" x="6226175" y="5467350"/>
          <p14:tracePt t="46619" x="6286500" y="5467350"/>
          <p14:tracePt t="46636" x="6330950" y="5467350"/>
          <p14:tracePt t="46668" x="6419850" y="5467350"/>
          <p14:tracePt t="46702" x="6477000" y="5467350"/>
          <p14:tracePt t="46719" x="6496050" y="5467350"/>
          <p14:tracePt t="46736" x="6502400" y="5467350"/>
          <p14:tracePt t="46769" x="6511925" y="5467350"/>
          <p14:tracePt t="46785" x="6521450" y="5467350"/>
          <p14:tracePt t="46802" x="6524625" y="5467350"/>
          <p14:tracePt t="46819" x="6530975" y="5467350"/>
          <p14:tracePt t="47747" x="6518275" y="5464175"/>
          <p14:tracePt t="47753" x="6492875" y="5464175"/>
          <p14:tracePt t="47769" x="6470650" y="5464175"/>
          <p14:tracePt t="47785" x="6448425" y="5464175"/>
          <p14:tracePt t="47803" x="6426200" y="5464175"/>
          <p14:tracePt t="47818" x="6413500" y="5464175"/>
          <p14:tracePt t="47852" x="6359525" y="5464175"/>
          <p14:tracePt t="47885" x="6311900" y="5467350"/>
          <p14:tracePt t="47902" x="6296025" y="5470525"/>
          <p14:tracePt t="47918" x="6289675" y="5476875"/>
          <p14:tracePt t="47953" x="6289675" y="5480050"/>
          <p14:tracePt t="48010" x="6289675" y="5486400"/>
          <p14:tracePt t="48024" x="6289675" y="5489575"/>
          <p14:tracePt t="48046" x="6289675" y="5495925"/>
          <p14:tracePt t="48067" x="6292850" y="5495925"/>
          <p14:tracePt t="48074" x="6299200" y="5495925"/>
          <p14:tracePt t="48085" x="6302375" y="5495925"/>
          <p14:tracePt t="48102" x="6343650" y="5495925"/>
          <p14:tracePt t="48118" x="6362700" y="5495925"/>
          <p14:tracePt t="48135" x="6394450" y="5495925"/>
          <p14:tracePt t="48151" x="6410325" y="5495925"/>
          <p14:tracePt t="48168" x="6429375" y="5495925"/>
          <p14:tracePt t="48186" x="6457950" y="5495925"/>
          <p14:tracePt t="48202" x="6486525" y="5505450"/>
          <p14:tracePt t="48218" x="6508750" y="5511800"/>
          <p14:tracePt t="48235" x="6518275" y="5511800"/>
          <p14:tracePt t="48252" x="6530975" y="5511800"/>
          <p14:tracePt t="48332" x="6530975" y="5514975"/>
          <p14:tracePt t="48347" x="6524625" y="5521325"/>
          <p14:tracePt t="48356" x="6521450" y="5524500"/>
          <p14:tracePt t="48368" x="6511925" y="5530850"/>
          <p14:tracePt t="48385" x="6496050" y="5534025"/>
          <p14:tracePt t="48402" x="6480175" y="5549900"/>
          <p14:tracePt t="48418" x="6470650" y="5549900"/>
          <p14:tracePt t="48435" x="6461125" y="5549900"/>
          <p14:tracePt t="48452" x="6445250" y="5549900"/>
          <p14:tracePt t="48560" x="6454775" y="5549900"/>
          <p14:tracePt t="48568" x="6457950" y="5549900"/>
          <p14:tracePt t="48585" x="6480175" y="5543550"/>
          <p14:tracePt t="48602" x="6521450" y="5537200"/>
          <p14:tracePt t="48618" x="6530975" y="5537200"/>
          <p14:tracePt t="48635" x="6540500" y="5537200"/>
          <p14:tracePt t="48652" x="6562725" y="5537200"/>
          <p14:tracePt t="48668" x="6572250" y="5537200"/>
          <p14:tracePt t="48685" x="6588125" y="5537200"/>
          <p14:tracePt t="48701" x="6600825" y="5537200"/>
          <p14:tracePt t="48719" x="6616700" y="5537200"/>
          <p14:tracePt t="48735" x="6626225" y="5537200"/>
          <p14:tracePt t="48794" x="6626225" y="5549900"/>
          <p14:tracePt t="48808" x="6626225" y="5553075"/>
          <p14:tracePt t="48815" x="6626225" y="5559425"/>
          <p14:tracePt t="48823" x="6626225" y="5562600"/>
          <p14:tracePt t="48835" x="6626225" y="5568950"/>
          <p14:tracePt t="48852" x="6626225" y="5578475"/>
          <p14:tracePt t="48868" x="6626225" y="5581650"/>
          <p14:tracePt t="48885" x="6626225" y="5588000"/>
          <p14:tracePt t="48902" x="6626225" y="5597525"/>
          <p14:tracePt t="48918" x="6626225" y="5603875"/>
          <p14:tracePt t="48935" x="6626225" y="5607050"/>
          <p14:tracePt t="48951" x="6632575" y="5616575"/>
          <p14:tracePt t="48968" x="6642100" y="5622925"/>
          <p14:tracePt t="48987" x="6667500" y="5626100"/>
          <p14:tracePt t="49003" x="6683375" y="5626100"/>
          <p14:tracePt t="49019" x="6692900" y="5626100"/>
          <p14:tracePt t="49036" x="6702425" y="5626100"/>
          <p14:tracePt t="49038" x="6711950" y="5626100"/>
          <p14:tracePt t="49052" x="6721475" y="5626100"/>
          <p14:tracePt t="49068" x="6737350" y="5626100"/>
          <p14:tracePt t="49086" x="6756400" y="5626100"/>
          <p14:tracePt t="49102" x="6778625" y="5619750"/>
          <p14:tracePt t="49118" x="6804025" y="5613400"/>
          <p14:tracePt t="49135" x="6832600" y="5607050"/>
          <p14:tracePt t="49151" x="6861175" y="5584825"/>
          <p14:tracePt t="49168" x="6883400" y="5581650"/>
          <p14:tracePt t="49186" x="6905625" y="5568950"/>
          <p14:tracePt t="49202" x="6915150" y="5568950"/>
          <p14:tracePt t="49218" x="6924675" y="5568950"/>
          <p14:tracePt t="49235" x="6940550" y="5568950"/>
          <p14:tracePt t="49300" x="6943725" y="5568950"/>
          <p14:tracePt t="49351" x="6950075" y="5568950"/>
          <p14:tracePt t="49358" x="6953250" y="5568950"/>
          <p14:tracePt t="49369" x="6959600" y="5568950"/>
          <p14:tracePt t="49386" x="6985000" y="5559425"/>
          <p14:tracePt t="49402" x="7007225" y="5553075"/>
          <p14:tracePt t="49418" x="7061200" y="5540375"/>
          <p14:tracePt t="49435" x="7153275" y="5518150"/>
          <p14:tracePt t="49451" x="7213600" y="5511800"/>
          <p14:tracePt t="49468" x="7273925" y="5505450"/>
          <p14:tracePt t="49485" x="7359650" y="5499100"/>
          <p14:tracePt t="49502" x="7423150" y="5499100"/>
          <p14:tracePt t="49518" x="7483475" y="5499100"/>
          <p14:tracePt t="49535" x="7543800" y="5499100"/>
          <p14:tracePt t="49551" x="7566025" y="5499100"/>
          <p14:tracePt t="49569" x="7581900" y="5499100"/>
          <p14:tracePt t="49585" x="7591425" y="5499100"/>
          <p14:tracePt t="50320" x="7613650" y="5502275"/>
          <p14:tracePt t="50327" x="7661275" y="5508625"/>
          <p14:tracePt t="50335" x="7699375" y="5518150"/>
          <p14:tracePt t="50351" x="7781925" y="5518150"/>
          <p14:tracePt t="50372" x="7877175" y="5518150"/>
          <p14:tracePt t="50385" x="7905750" y="5518150"/>
          <p14:tracePt t="50418" x="7943850" y="5518150"/>
          <p14:tracePt t="50451" x="7969250" y="5518150"/>
          <p14:tracePt t="50469" x="7985125" y="5518150"/>
          <p14:tracePt t="50485" x="8004175" y="5518150"/>
          <p14:tracePt t="50501" x="8020050" y="5518150"/>
          <p14:tracePt t="50518" x="8035925" y="5518150"/>
          <p14:tracePt t="50535" x="8051800" y="5518150"/>
          <p14:tracePt t="50551" x="8061325" y="5518150"/>
          <p14:tracePt t="50670" x="8058150" y="5518150"/>
          <p14:tracePt t="50677" x="8054975" y="5518150"/>
          <p14:tracePt t="50685" x="8048625" y="5518150"/>
          <p14:tracePt t="50701" x="8013700" y="5527675"/>
          <p14:tracePt t="50718" x="7842250" y="5581650"/>
          <p14:tracePt t="50735" x="7667625" y="5626100"/>
          <p14:tracePt t="50751" x="7467600" y="5692775"/>
          <p14:tracePt t="50769" x="7219950" y="5784850"/>
          <p14:tracePt t="50785" x="7029450" y="5851525"/>
          <p14:tracePt t="50801" x="6899275" y="5886450"/>
          <p14:tracePt t="50818" x="6727825" y="5946775"/>
          <p14:tracePt t="50835" x="6584950" y="5991225"/>
          <p14:tracePt t="50851" x="6473825" y="6032500"/>
          <p14:tracePt t="50869" x="6372225" y="6061075"/>
          <p14:tracePt t="50884" x="6327775" y="6073775"/>
          <p14:tracePt t="50901" x="6296025" y="6092825"/>
          <p14:tracePt t="50918" x="6267450" y="6105525"/>
          <p14:tracePt t="50934" x="6257925" y="6105525"/>
          <p14:tracePt t="50952" x="6248400" y="6111875"/>
          <p14:tracePt t="50968" x="6226175" y="6111875"/>
          <p14:tracePt t="51062" x="6226175" y="6108700"/>
          <p14:tracePt t="51070" x="6229350" y="6105525"/>
          <p14:tracePt t="51085" x="6245225" y="6089650"/>
          <p14:tracePt t="51101" x="6254750" y="6076950"/>
          <p14:tracePt t="51118" x="6270625" y="6064250"/>
          <p14:tracePt t="51134" x="6280150" y="6054725"/>
          <p14:tracePt t="51151" x="6289675" y="6038850"/>
          <p14:tracePt t="51168" x="6308725" y="6032500"/>
          <p14:tracePt t="51185" x="6321425" y="6029325"/>
          <p14:tracePt t="51201" x="6334125" y="6022975"/>
          <p14:tracePt t="51218" x="6362700" y="6013450"/>
          <p14:tracePt t="51234" x="6372225" y="6013450"/>
          <p14:tracePt t="51251" x="6381750" y="6013450"/>
          <p14:tracePt t="51268" x="6391275" y="6013450"/>
          <p14:tracePt t="52987" x="6251575" y="5978525"/>
          <p14:tracePt t="52994" x="6022975" y="5924550"/>
          <p14:tracePt t="53001" x="5857875" y="5876925"/>
          <p14:tracePt t="53018" x="5384800" y="5797550"/>
          <p14:tracePt t="53036" x="4819650" y="5737225"/>
          <p14:tracePt t="53052" x="4533900" y="5727700"/>
          <p14:tracePt t="53068" x="4254500" y="5727700"/>
          <p14:tracePt t="53101" x="3654425" y="5781675"/>
          <p14:tracePt t="53136" x="3044825" y="5819775"/>
          <p14:tracePt t="53153" x="2774950" y="5848350"/>
          <p14:tracePt t="53168" x="2555875" y="5899150"/>
          <p14:tracePt t="53185" x="2311400" y="5946775"/>
          <p14:tracePt t="53202" x="2041525" y="6019800"/>
          <p14:tracePt t="53219" x="1930400" y="6070600"/>
          <p14:tracePt t="53237" x="1758950" y="6140450"/>
          <p14:tracePt t="53252" x="1670050" y="6172200"/>
          <p14:tracePt t="53268" x="1590675" y="6210300"/>
          <p14:tracePt t="53285" x="1527175" y="6232525"/>
          <p14:tracePt t="53301" x="1412875" y="6264275"/>
          <p14:tracePt t="53318" x="1336675" y="6296025"/>
          <p14:tracePt t="53335" x="1279525" y="6308725"/>
          <p14:tracePt t="53351" x="1222375" y="6327775"/>
          <p14:tracePt t="53368" x="1190625" y="6340475"/>
          <p14:tracePt t="53386" x="1155700" y="6365875"/>
          <p14:tracePt t="53402" x="1146175" y="6375400"/>
          <p14:tracePt t="53418" x="1130300" y="6384925"/>
          <p14:tracePt t="53434" x="1120775" y="6394450"/>
          <p14:tracePt t="53452" x="1123950" y="6413500"/>
          <p14:tracePt t="53468" x="1171575" y="6435725"/>
          <p14:tracePt t="53485" x="1374775" y="6505575"/>
          <p14:tracePt t="53585" x="2593975" y="6715125"/>
          <p14:tracePt t="53601" x="2746375" y="6743700"/>
          <p14:tracePt t="53618" x="2889250" y="6778625"/>
          <p14:tracePt t="53634" x="3086100" y="6804025"/>
          <p14:tracePt t="53652" x="3203575" y="6823075"/>
          <p14:tracePt t="53668" x="3302000" y="6845300"/>
          <p14:tracePt t="53685" x="3425825" y="6854825"/>
          <p14:tracePt t="53701" x="3498850" y="6854825"/>
          <p14:tracePt t="53718" x="3562350" y="6854825"/>
          <p14:tracePt t="53735" x="3619500" y="6854825"/>
          <p14:tracePt t="53751" x="3641725" y="6854825"/>
          <p14:tracePt t="53768" x="3657600" y="6854825"/>
          <p14:tracePt t="53785" x="3670300" y="6854825"/>
          <p14:tracePt t="53801" x="3679825" y="6854825"/>
          <p14:tracePt t="53818" x="3686175" y="6851650"/>
          <p14:tracePt t="53835" x="3689350" y="6835775"/>
          <p14:tracePt t="53851" x="3689350" y="6816725"/>
          <p14:tracePt t="53867" x="3689350" y="6791325"/>
          <p14:tracePt t="53885" x="3689350" y="6778625"/>
          <p14:tracePt t="53901" x="3673475" y="6762750"/>
          <p14:tracePt t="53918" x="3632200" y="6734175"/>
          <p14:tracePt t="53935" x="3546475" y="6692900"/>
          <p14:tracePt t="53951" x="3467100" y="6645275"/>
          <p14:tracePt t="53967" x="3352800" y="6584950"/>
          <p14:tracePt t="53985" x="3146425" y="6496050"/>
          <p14:tracePt t="54001" x="3025775" y="6451600"/>
          <p14:tracePt t="54018" x="2914650" y="6410325"/>
          <p14:tracePt t="54034" x="2768600" y="6359525"/>
          <p14:tracePt t="54051" x="2692400" y="6346825"/>
          <p14:tracePt t="54067" x="2625725" y="6324600"/>
          <p14:tracePt t="54084" x="2536825" y="6308725"/>
          <p14:tracePt t="54101" x="2476500" y="6308725"/>
          <p14:tracePt t="54118" x="2425700" y="6308725"/>
          <p14:tracePt t="54134" x="2378075" y="6308725"/>
          <p14:tracePt t="54151" x="2355850" y="6308725"/>
          <p14:tracePt t="54168" x="2346325" y="6315075"/>
          <p14:tracePt t="54184" x="2324100" y="6337300"/>
          <p14:tracePt t="54201" x="2314575" y="6346825"/>
          <p14:tracePt t="54218" x="2311400" y="6362700"/>
          <p14:tracePt t="54234" x="2311400" y="6403975"/>
          <p14:tracePt t="54251" x="2314575" y="6426200"/>
          <p14:tracePt t="54268" x="2327275" y="6454775"/>
          <p14:tracePt t="54284" x="2355850" y="6492875"/>
          <p14:tracePt t="54301" x="2381250" y="6524625"/>
          <p14:tracePt t="54318" x="2406650" y="6550025"/>
          <p14:tracePt t="54334" x="2425700" y="6591300"/>
          <p14:tracePt t="54351" x="2435225" y="6613525"/>
          <p14:tracePt t="54367" x="2447925" y="6645275"/>
          <p14:tracePt t="54386" x="2470150" y="6667500"/>
          <p14:tracePt t="54402" x="2479675" y="6677025"/>
          <p14:tracePt t="54419" x="2489200" y="6692900"/>
          <p14:tracePt t="54435" x="2511425" y="6705600"/>
          <p14:tracePt t="54451" x="2520950" y="6718300"/>
          <p14:tracePt t="54468" x="2530475" y="6727825"/>
          <p14:tracePt t="54484" x="2540000" y="6740525"/>
          <p14:tracePt t="54518" x="2543175" y="6740525"/>
          <p14:tracePt t="54555" x="2549525" y="6740525"/>
          <p14:tracePt t="54562" x="2559050" y="6740525"/>
          <p14:tracePt t="54569" x="2565400" y="6740525"/>
          <p14:tracePt t="54584" x="2584450" y="6740525"/>
          <p14:tracePt t="54602" x="2616200" y="6727825"/>
          <p14:tracePt t="54617" x="2641600" y="6715125"/>
          <p14:tracePt t="54634" x="2660650" y="6699250"/>
          <p14:tracePt t="54651" x="2676525" y="6699250"/>
          <p14:tracePt t="54667" x="2686050" y="6699250"/>
          <p14:tracePt t="54686" x="2695575" y="6692900"/>
          <p14:tracePt t="54702" x="2701925" y="6683375"/>
          <p14:tracePt t="54719" x="2711450" y="6664325"/>
          <p14:tracePt t="54734" x="2711450" y="6642100"/>
          <p14:tracePt t="54751" x="2711450" y="6607175"/>
          <p14:tracePt t="54768" x="2679700" y="6419850"/>
          <p14:tracePt t="54784" x="2609850" y="6283325"/>
          <p14:tracePt t="54801" x="2514600" y="6124575"/>
          <p14:tracePt t="54818" x="2362200" y="5826125"/>
          <p14:tracePt t="54834" x="2238375" y="5645150"/>
          <p14:tracePt t="54853" x="2073275" y="5394325"/>
          <p14:tracePt t="54868" x="1924050" y="5162550"/>
          <p14:tracePt t="54887" x="1819275" y="4991100"/>
          <p14:tracePt t="54903" x="1727200" y="4832350"/>
          <p14:tracePt t="54919" x="1616075" y="4689475"/>
          <p14:tracePt t="54935" x="1536700" y="4562475"/>
          <p14:tracePt t="54951" x="1454150" y="4438650"/>
          <p14:tracePt t="54968" x="1371600" y="4286250"/>
          <p14:tracePt t="54985" x="1333500" y="4216400"/>
          <p14:tracePt t="55001" x="1292225" y="4137025"/>
          <p14:tracePt t="55018" x="1241425" y="4041775"/>
          <p14:tracePt t="55034" x="1225550" y="3978275"/>
          <p14:tracePt t="55051" x="1212850" y="3940175"/>
          <p14:tracePt t="55069" x="1177925" y="3895725"/>
          <p14:tracePt t="55084" x="1158875" y="3863975"/>
          <p14:tracePt t="55101" x="1146175" y="3841750"/>
          <p14:tracePt t="55119" x="1117600" y="3797300"/>
          <p14:tracePt t="55135" x="1104900" y="3759200"/>
          <p14:tracePt t="55152" x="1076325" y="3714750"/>
          <p14:tracePt t="55168" x="1028700" y="3638550"/>
          <p14:tracePt t="55184" x="1003300" y="3600450"/>
          <p14:tracePt t="55201" x="971550" y="3587750"/>
          <p14:tracePt t="55218" x="908050" y="3562350"/>
          <p14:tracePt t="55234" x="876300" y="3543300"/>
          <p14:tracePt t="55251" x="847725" y="3530600"/>
          <p14:tracePt t="55268" x="812800" y="3517900"/>
          <p14:tracePt t="55285" x="774700" y="3505200"/>
          <p14:tracePt t="55301" x="730250" y="3498850"/>
          <p14:tracePt t="55318" x="711200" y="3498850"/>
          <p14:tracePt t="55804" x="733425" y="3502025"/>
          <p14:tracePt t="55811" x="752475" y="3508375"/>
          <p14:tracePt t="55818" x="781050" y="3514725"/>
          <p14:tracePt t="55834" x="815975" y="3514725"/>
          <p14:tracePt t="55852" x="879475" y="3514725"/>
          <p14:tracePt t="55868" x="908050" y="3502025"/>
          <p14:tracePt t="55901" x="955675" y="3495675"/>
          <p14:tracePt t="55934" x="974725" y="3495675"/>
          <p14:tracePt t="55952" x="977900" y="3495675"/>
          <p14:tracePt t="55968" x="993775" y="3495675"/>
          <p14:tracePt t="55984" x="1031875" y="3495675"/>
          <p14:tracePt t="56001" x="1082675" y="3495675"/>
          <p14:tracePt t="56018" x="1168400" y="3495675"/>
          <p14:tracePt t="56035" x="1228725" y="3495675"/>
          <p14:tracePt t="56051" x="1301750" y="3498850"/>
          <p14:tracePt t="56067" x="1431925" y="3514725"/>
          <p14:tracePt t="56084" x="1501775" y="3514725"/>
          <p14:tracePt t="56102" x="1641475" y="3514725"/>
          <p14:tracePt t="56117" x="1778000" y="3514725"/>
          <p14:tracePt t="56133" x="1895475" y="3514725"/>
          <p14:tracePt t="56151" x="1981200" y="3514725"/>
          <p14:tracePt t="56167" x="2003425" y="3514725"/>
          <p14:tracePt t="56184" x="2012950" y="3514725"/>
          <p14:tracePt t="56200" x="2028825" y="35147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5500688" y="0"/>
            <a:ext cx="364331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Theaceae</a:t>
            </a:r>
            <a:r>
              <a:rPr lang="fr-FR" altLang="fr-FR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fr-FR" altLang="fr-FR" sz="2400" b="1" i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Thé («atay») appartient au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Camellia sinensis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originaire de Chine ; cultivé ailleurs, exp. région de Chaouen.</a:t>
            </a:r>
          </a:p>
          <a:p>
            <a:pPr algn="just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5" descr="http://www.pernellgerver.com/teapla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503237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500188" y="5786438"/>
            <a:ext cx="2439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Camellia sinensis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7" descr="http://www.saveursetemotionsdumonde.com/media/catalog/product/cache/1/image/9df78eab33525d08d6e5fb8d27136e95/d/u/dualite-du-t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1" t="21744" r="14143" b="15651"/>
          <a:stretch>
            <a:fillRect/>
          </a:stretch>
        </p:blipFill>
        <p:spPr bwMode="auto">
          <a:xfrm>
            <a:off x="5357813" y="3214688"/>
            <a:ext cx="32480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968"/>
    </mc:Choice>
    <mc:Fallback>
      <p:transition spd="slow" advTm="5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7695" x="2025650" y="3514725"/>
          <p14:tracePt t="7703" x="2016125" y="3514725"/>
          <p14:tracePt t="7716" x="1908175" y="3492500"/>
          <p14:tracePt t="7733" x="1720850" y="3425825"/>
          <p14:tracePt t="7750" x="1390650" y="3333750"/>
          <p14:tracePt t="7752" x="1241425" y="3276600"/>
          <p14:tracePt t="7774" x="654050" y="3098800"/>
          <p14:tracePt t="7801" x="130175" y="2927350"/>
          <p14:tracePt t="8266" x="79375" y="2390775"/>
          <p14:tracePt t="8273" x="428625" y="2279650"/>
          <p14:tracePt t="8287" x="1212850" y="2082800"/>
          <p14:tracePt t="8304" x="2105025" y="1898650"/>
          <p14:tracePt t="8321" x="2933700" y="1698625"/>
          <p14:tracePt t="8341" x="3997325" y="1412875"/>
          <p14:tracePt t="8368" x="4892675" y="1263650"/>
          <p14:tracePt t="8401" x="5222875" y="1279525"/>
          <p14:tracePt t="8744" x="5327650" y="1289050"/>
          <p14:tracePt t="8751" x="5486400" y="1298575"/>
          <p14:tracePt t="8767" x="5956300" y="1311275"/>
          <p14:tracePt t="8783" x="6584950" y="1311275"/>
          <p14:tracePt t="8801" x="7502525" y="1339850"/>
          <p14:tracePt t="8834" x="8613775" y="1381125"/>
          <p14:tracePt t="9151" x="9077325" y="1308100"/>
          <p14:tracePt t="9160" x="8985250" y="1298575"/>
          <p14:tracePt t="9166" x="8905875" y="1289050"/>
          <p14:tracePt t="9200" x="8623300" y="1254125"/>
          <p14:tracePt t="9233" x="8496300" y="1238250"/>
          <p14:tracePt t="9249" x="8442325" y="1228725"/>
          <p14:tracePt t="9266" x="8416925" y="1216025"/>
          <p14:tracePt t="9283" x="8385175" y="1196975"/>
          <p14:tracePt t="9300" x="8347075" y="1196975"/>
          <p14:tracePt t="9315" x="8337550" y="1196975"/>
          <p14:tracePt t="9332" x="8328025" y="1196975"/>
          <p14:tracePt t="9349" x="8312150" y="1196975"/>
          <p14:tracePt t="9366" x="8296275" y="1196975"/>
          <p14:tracePt t="9382" x="8286750" y="1193800"/>
          <p14:tracePt t="9399" x="8270875" y="1177925"/>
          <p14:tracePt t="9415" x="8261350" y="1168400"/>
          <p14:tracePt t="9432" x="8245475" y="1158875"/>
          <p14:tracePt t="9450" x="8232775" y="1136650"/>
          <p14:tracePt t="9466" x="8220075" y="1127125"/>
          <p14:tracePt t="9482" x="8207375" y="1120775"/>
          <p14:tracePt t="9499" x="8166100" y="1114425"/>
          <p14:tracePt t="9516" x="8128000" y="1104900"/>
          <p14:tracePt t="9532" x="8093075" y="1104900"/>
          <p14:tracePt t="9549" x="8039100" y="1104900"/>
          <p14:tracePt t="9566" x="8001000" y="1104900"/>
          <p14:tracePt t="9582" x="7969250" y="1111250"/>
          <p14:tracePt t="9599" x="7915275" y="1130300"/>
          <p14:tracePt t="9616" x="7877175" y="1143000"/>
          <p14:tracePt t="9632" x="7839075" y="1162050"/>
          <p14:tracePt t="9649" x="7781925" y="1187450"/>
          <p14:tracePt t="9665" x="7750175" y="1212850"/>
          <p14:tracePt t="9682" x="7731125" y="1228725"/>
          <p14:tracePt t="9699" x="7715250" y="1257300"/>
          <p14:tracePt t="9716" x="7702550" y="1279525"/>
          <p14:tracePt t="9733" x="7712075" y="1295400"/>
          <p14:tracePt t="9749" x="7750175" y="1333500"/>
          <p14:tracePt t="9766" x="7804150" y="1352550"/>
          <p14:tracePt t="9782" x="7848600" y="1368425"/>
          <p14:tracePt t="9799" x="7893050" y="1390650"/>
          <p14:tracePt t="9816" x="7921625" y="1390650"/>
          <p14:tracePt t="9832" x="7966075" y="1390650"/>
          <p14:tracePt t="9849" x="8026400" y="1390650"/>
          <p14:tracePt t="9865" x="8064500" y="1374775"/>
          <p14:tracePt t="9882" x="8118475" y="1362075"/>
          <p14:tracePt t="9899" x="8181975" y="1343025"/>
          <p14:tracePt t="9915" x="8220075" y="1330325"/>
          <p14:tracePt t="9932" x="8245475" y="1317625"/>
          <p14:tracePt t="9949" x="8258175" y="1308100"/>
          <p14:tracePt t="9965" x="8274050" y="1308100"/>
          <p14:tracePt t="9982" x="8289925" y="1308100"/>
          <p14:tracePt t="9999" x="8331200" y="1308100"/>
          <p14:tracePt t="10015" x="8347075" y="1308100"/>
          <p14:tracePt t="10032" x="8356600" y="1308100"/>
          <p14:tracePt t="10050" x="8366125" y="1308100"/>
          <p14:tracePt t="10283" x="8362950" y="1308100"/>
          <p14:tracePt t="10291" x="8359775" y="1311275"/>
          <p14:tracePt t="10299" x="8347075" y="1311275"/>
          <p14:tracePt t="10316" x="8318500" y="1317625"/>
          <p14:tracePt t="10333" x="8270875" y="1323975"/>
          <p14:tracePt t="10349" x="8242300" y="1323975"/>
          <p14:tracePt t="10366" x="8220075" y="1323975"/>
          <p14:tracePt t="10383" x="8197850" y="1323975"/>
          <p14:tracePt t="10399" x="8188325" y="1323975"/>
          <p14:tracePt t="10415" x="8178800" y="1323975"/>
          <p14:tracePt t="10433" x="8175625" y="1323975"/>
          <p14:tracePt t="10468" x="8185150" y="1323975"/>
          <p14:tracePt t="10483" x="8223250" y="1323975"/>
          <p14:tracePt t="10499" x="8283575" y="1323975"/>
          <p14:tracePt t="10515" x="8375650" y="1323975"/>
          <p14:tracePt t="10533" x="8559800" y="1323975"/>
          <p14:tracePt t="10549" x="8632825" y="1323975"/>
          <p14:tracePt t="10566" x="8693150" y="1323975"/>
          <p14:tracePt t="10583" x="8747125" y="1323975"/>
          <p14:tracePt t="10599" x="8785225" y="1323975"/>
          <p14:tracePt t="10615" x="8820150" y="1323975"/>
          <p14:tracePt t="10633" x="8883650" y="1323975"/>
          <p14:tracePt t="10649" x="8924925" y="1323975"/>
          <p14:tracePt t="10666" x="8940800" y="1323975"/>
          <p14:tracePt t="10683" x="8956675" y="1323975"/>
          <p14:tracePt t="10699" x="8963025" y="1323975"/>
          <p14:tracePt t="10748" x="8963025" y="1327150"/>
          <p14:tracePt t="10754" x="8959850" y="1327150"/>
          <p14:tracePt t="10766" x="8956675" y="1333500"/>
          <p14:tracePt t="10783" x="8928100" y="1343025"/>
          <p14:tracePt t="10799" x="8883650" y="1349375"/>
          <p14:tracePt t="10815" x="8829675" y="1362075"/>
          <p14:tracePt t="10832" x="8734425" y="1368425"/>
          <p14:tracePt t="10849" x="8661400" y="1377950"/>
          <p14:tracePt t="10866" x="8575675" y="1393825"/>
          <p14:tracePt t="10882" x="8480425" y="1400175"/>
          <p14:tracePt t="10899" x="8394700" y="1416050"/>
          <p14:tracePt t="10915" x="8286750" y="1441450"/>
          <p14:tracePt t="10932" x="8108950" y="1466850"/>
          <p14:tracePt t="10949" x="7978775" y="1482725"/>
          <p14:tracePt t="10966" x="7839075" y="1498600"/>
          <p14:tracePt t="10982" x="7664450" y="1527175"/>
          <p14:tracePt t="10999" x="7569200" y="1533525"/>
          <p14:tracePt t="11015" x="7486650" y="1533525"/>
          <p14:tracePt t="11032" x="7369175" y="1543050"/>
          <p14:tracePt t="11049" x="7296150" y="1543050"/>
          <p14:tracePt t="11066" x="7235825" y="1543050"/>
          <p14:tracePt t="11083" x="7150100" y="1549400"/>
          <p14:tracePt t="11099" x="7089775" y="1555750"/>
          <p14:tracePt t="11115" x="7045325" y="1562100"/>
          <p14:tracePt t="11133" x="7004050" y="1562100"/>
          <p14:tracePt t="11150" x="6988175" y="1562100"/>
          <p14:tracePt t="11167" x="6972300" y="1562100"/>
          <p14:tracePt t="11183" x="6946900" y="1562100"/>
          <p14:tracePt t="11199" x="6924675" y="1562100"/>
          <p14:tracePt t="11215" x="6908800" y="1562100"/>
          <p14:tracePt t="11233" x="6883400" y="1562100"/>
          <p14:tracePt t="11249" x="6867525" y="1558925"/>
          <p14:tracePt t="11266" x="6851650" y="1558925"/>
          <p14:tracePt t="11282" x="6826250" y="1558925"/>
          <p14:tracePt t="11299" x="6797675" y="1552575"/>
          <p14:tracePt t="11315" x="6775450" y="1549400"/>
          <p14:tracePt t="11333" x="6702425" y="1536700"/>
          <p14:tracePt t="11350" x="6657975" y="1536700"/>
          <p14:tracePt t="11366" x="6616700" y="1536700"/>
          <p14:tracePt t="11382" x="6581775" y="1536700"/>
          <p14:tracePt t="11399" x="6559550" y="1536700"/>
          <p14:tracePt t="11417" x="6546850" y="1536700"/>
          <p14:tracePt t="11432" x="6537325" y="1536700"/>
          <p14:tracePt t="11449" x="6508750" y="1536700"/>
          <p14:tracePt t="11465" x="6492875" y="1536700"/>
          <p14:tracePt t="11482" x="6477000" y="1536700"/>
          <p14:tracePt t="11499" x="6467475" y="1536700"/>
          <p14:tracePt t="11515" x="6451600" y="1536700"/>
          <p14:tracePt t="11533" x="6438900" y="1536700"/>
          <p14:tracePt t="11811" x="6445250" y="1536700"/>
          <p14:tracePt t="11817" x="6454775" y="1536700"/>
          <p14:tracePt t="11832" x="6464300" y="1536700"/>
          <p14:tracePt t="12052" x="6467475" y="1536700"/>
          <p14:tracePt t="12102" x="6473825" y="1536700"/>
          <p14:tracePt t="12123" x="6480175" y="1536700"/>
          <p14:tracePt t="12130" x="6483350" y="1536700"/>
          <p14:tracePt t="12137" x="6489700" y="1536700"/>
          <p14:tracePt t="12149" x="6499225" y="1536700"/>
          <p14:tracePt t="12166" x="6511925" y="1536700"/>
          <p14:tracePt t="12182" x="6524625" y="1536700"/>
          <p14:tracePt t="12199" x="6534150" y="1536700"/>
          <p14:tracePt t="12215" x="6553200" y="1536700"/>
          <p14:tracePt t="12232" x="6562725" y="1520825"/>
          <p14:tracePt t="12249" x="6584950" y="1520825"/>
          <p14:tracePt t="12265" x="6626225" y="1520825"/>
          <p14:tracePt t="12282" x="6642100" y="1520825"/>
          <p14:tracePt t="12299" x="6667500" y="1520825"/>
          <p14:tracePt t="12315" x="6692900" y="1520825"/>
          <p14:tracePt t="12332" x="6724650" y="1520825"/>
          <p14:tracePt t="12349" x="6746875" y="1514475"/>
          <p14:tracePt t="12367" x="6788150" y="1508125"/>
          <p14:tracePt t="12383" x="6804025" y="1501775"/>
          <p14:tracePt t="12399" x="6826250" y="1495425"/>
          <p14:tracePt t="12416" x="6851650" y="1485900"/>
          <p14:tracePt t="12433" x="6883400" y="1466850"/>
          <p14:tracePt t="12450" x="6899275" y="1460500"/>
          <p14:tracePt t="12465" x="6918325" y="1450975"/>
          <p14:tracePt t="12482" x="6940550" y="1444625"/>
          <p14:tracePt t="12499" x="6956425" y="1441450"/>
          <p14:tracePt t="12515" x="7007225" y="1428750"/>
          <p14:tracePt t="12532" x="7035800" y="1428750"/>
          <p14:tracePt t="12549" x="7073900" y="1422400"/>
          <p14:tracePt t="12566" x="7121525" y="1422400"/>
          <p14:tracePt t="12582" x="7143750" y="1409700"/>
          <p14:tracePt t="12598" x="7172325" y="1409700"/>
          <p14:tracePt t="12616" x="7207250" y="1409700"/>
          <p14:tracePt t="12632" x="7235825" y="1409700"/>
          <p14:tracePt t="12649" x="7258050" y="1409700"/>
          <p14:tracePt t="12665" x="7296150" y="1409700"/>
          <p14:tracePt t="12682" x="7312025" y="1409700"/>
          <p14:tracePt t="12698" x="7340600" y="1409700"/>
          <p14:tracePt t="12715" x="7369175" y="1409700"/>
          <p14:tracePt t="12732" x="7397750" y="1419225"/>
          <p14:tracePt t="12749" x="7448550" y="1438275"/>
          <p14:tracePt t="12766" x="7477125" y="1450975"/>
          <p14:tracePt t="12783" x="7508875" y="1463675"/>
          <p14:tracePt t="12800" x="7572375" y="1489075"/>
          <p14:tracePt t="12815" x="7616825" y="1501775"/>
          <p14:tracePt t="12832" x="7664450" y="1514475"/>
          <p14:tracePt t="12849" x="7718425" y="1533525"/>
          <p14:tracePt t="12865" x="7756525" y="1552575"/>
          <p14:tracePt t="12882" x="7794625" y="1565275"/>
          <p14:tracePt t="12899" x="7861300" y="1584325"/>
          <p14:tracePt t="12915" x="7889875" y="1597025"/>
          <p14:tracePt t="12932" x="7937500" y="1616075"/>
          <p14:tracePt t="12949" x="7994650" y="1635125"/>
          <p14:tracePt t="12965" x="8016875" y="1641475"/>
          <p14:tracePt t="12982" x="8045450" y="1641475"/>
          <p14:tracePt t="12999" x="8061325" y="1641475"/>
          <p14:tracePt t="13015" x="8070850" y="1641475"/>
          <p14:tracePt t="13049" x="8080375" y="1641475"/>
          <p14:tracePt t="13066" x="8080375" y="1644650"/>
          <p14:tracePt t="13082" x="8083550" y="1644650"/>
          <p14:tracePt t="13099" x="8093075" y="1644650"/>
          <p14:tracePt t="13142" x="8099425" y="1644650"/>
          <p14:tracePt t="13156" x="8105775" y="1644650"/>
          <p14:tracePt t="13165" x="8108950" y="1644650"/>
          <p14:tracePt t="13182" x="8118475" y="1644650"/>
          <p14:tracePt t="13199" x="8137525" y="1651000"/>
          <p14:tracePt t="13215" x="8150225" y="1654175"/>
          <p14:tracePt t="13232" x="8159750" y="1654175"/>
          <p14:tracePt t="13249" x="8169275" y="1654175"/>
          <p14:tracePt t="13265" x="8178800" y="1654175"/>
          <p14:tracePt t="13282" x="8185150" y="1654175"/>
          <p14:tracePt t="13299" x="8197850" y="1654175"/>
          <p14:tracePt t="13315" x="8207375" y="1654175"/>
          <p14:tracePt t="13332" x="8216900" y="1654175"/>
          <p14:tracePt t="13349" x="8242300" y="1654175"/>
          <p14:tracePt t="13365" x="8264525" y="1654175"/>
          <p14:tracePt t="13382" x="8289925" y="1654175"/>
          <p14:tracePt t="13399" x="8302625" y="1654175"/>
          <p14:tracePt t="13415" x="8312150" y="1654175"/>
          <p14:tracePt t="13432" x="8321675" y="1654175"/>
          <p14:tracePt t="13449" x="8337550" y="1654175"/>
          <p14:tracePt t="13465" x="8347075" y="1666875"/>
          <p14:tracePt t="13482" x="8356600" y="1676400"/>
          <p14:tracePt t="13499" x="8391525" y="1692275"/>
          <p14:tracePt t="13515" x="8413750" y="1701800"/>
          <p14:tracePt t="13532" x="8445500" y="1720850"/>
          <p14:tracePt t="13549" x="8474075" y="1752600"/>
          <p14:tracePt t="13565" x="8505825" y="1784350"/>
          <p14:tracePt t="13582" x="8537575" y="1809750"/>
          <p14:tracePt t="13599" x="8607425" y="1863725"/>
          <p14:tracePt t="13615" x="8655050" y="1898650"/>
          <p14:tracePt t="13632" x="8696325" y="1930400"/>
          <p14:tracePt t="13649" x="8763000" y="1971675"/>
          <p14:tracePt t="13665" x="8791575" y="1997075"/>
          <p14:tracePt t="13682" x="8810625" y="2006600"/>
          <p14:tracePt t="13699" x="8829675" y="2022475"/>
          <p14:tracePt t="13715" x="8836025" y="2022475"/>
          <p14:tracePt t="13732" x="8836025" y="2025650"/>
          <p14:tracePt t="13969" x="8791575" y="2025650"/>
          <p14:tracePt t="13977" x="8734425" y="2035175"/>
          <p14:tracePt t="13983" x="8642350" y="2044700"/>
          <p14:tracePt t="13999" x="8413750" y="2063750"/>
          <p14:tracePt t="14015" x="8194675" y="2082800"/>
          <p14:tracePt t="14033" x="7800975" y="2082800"/>
          <p14:tracePt t="14049" x="7505700" y="2082800"/>
          <p14:tracePt t="14065" x="7210425" y="2063750"/>
          <p14:tracePt t="14083" x="6765925" y="1990725"/>
          <p14:tracePt t="14099" x="6556375" y="1943100"/>
          <p14:tracePt t="14116" x="6359525" y="1895475"/>
          <p14:tracePt t="14133" x="6178550" y="1844675"/>
          <p14:tracePt t="14150" x="6089650" y="1803400"/>
          <p14:tracePt t="14165" x="6013450" y="1781175"/>
          <p14:tracePt t="14183" x="5943600" y="1762125"/>
          <p14:tracePt t="14199" x="5915025" y="1743075"/>
          <p14:tracePt t="14215" x="5895975" y="1733550"/>
          <p14:tracePt t="14233" x="5883275" y="1717675"/>
          <p14:tracePt t="14249" x="5873750" y="1708150"/>
          <p14:tracePt t="14265" x="5873750" y="1692275"/>
          <p14:tracePt t="14282" x="5873750" y="1676400"/>
          <p14:tracePt t="14299" x="5873750" y="1666875"/>
          <p14:tracePt t="14315" x="5873750" y="1657350"/>
          <p14:tracePt t="14349" x="5873750" y="1654175"/>
          <p14:tracePt t="14365" x="5864225" y="1654175"/>
          <p14:tracePt t="14382" x="5848350" y="1654175"/>
          <p14:tracePt t="14398" x="5838825" y="1654175"/>
          <p14:tracePt t="14415" x="5822950" y="1654175"/>
          <p14:tracePt t="14433" x="5807075" y="1654175"/>
          <p14:tracePt t="14448" x="5797550" y="1654175"/>
          <p14:tracePt t="14465" x="5788025" y="1663700"/>
          <p14:tracePt t="14482" x="5768975" y="1679575"/>
          <p14:tracePt t="14499" x="5759450" y="1689100"/>
          <p14:tracePt t="14515" x="5753100" y="1704975"/>
          <p14:tracePt t="14532" x="5753100" y="1730375"/>
          <p14:tracePt t="14549" x="5753100" y="1752600"/>
          <p14:tracePt t="14565" x="5759450" y="1768475"/>
          <p14:tracePt t="14583" x="5788025" y="1790700"/>
          <p14:tracePt t="14599" x="5810250" y="1803400"/>
          <p14:tracePt t="14615" x="5835650" y="1819275"/>
          <p14:tracePt t="14632" x="5876925" y="1838325"/>
          <p14:tracePt t="14649" x="5899150" y="1838325"/>
          <p14:tracePt t="14665" x="5921375" y="1838325"/>
          <p14:tracePt t="14683" x="5940425" y="1838325"/>
          <p14:tracePt t="14699" x="5956300" y="1838325"/>
          <p14:tracePt t="14716" x="5965825" y="1838325"/>
          <p14:tracePt t="14732" x="5981700" y="1831975"/>
          <p14:tracePt t="14749" x="5991225" y="1822450"/>
          <p14:tracePt t="14765" x="6000750" y="1812925"/>
          <p14:tracePt t="14782" x="6007100" y="1803400"/>
          <p14:tracePt t="14846" x="6013450" y="1803400"/>
          <p14:tracePt t="14853" x="6016625" y="1797050"/>
          <p14:tracePt t="14865" x="6022975" y="1797050"/>
          <p14:tracePt t="14883" x="6035675" y="1793875"/>
          <p14:tracePt t="14899" x="6051550" y="1781175"/>
          <p14:tracePt t="14915" x="6073775" y="1771650"/>
          <p14:tracePt t="14931" x="6118225" y="1752600"/>
          <p14:tracePt t="14949" x="6140450" y="1739900"/>
          <p14:tracePt t="14965" x="6184900" y="1727200"/>
          <p14:tracePt t="14982" x="6242050" y="1720850"/>
          <p14:tracePt t="14999" x="6270625" y="1714500"/>
          <p14:tracePt t="15015" x="6308725" y="1714500"/>
          <p14:tracePt t="15032" x="6369050" y="1714500"/>
          <p14:tracePt t="15049" x="6400800" y="1708150"/>
          <p14:tracePt t="15065" x="6429375" y="1708150"/>
          <p14:tracePt t="15083" x="6464300" y="1692275"/>
          <p14:tracePt t="15099" x="6492875" y="1692275"/>
          <p14:tracePt t="15116" x="6515100" y="1692275"/>
          <p14:tracePt t="15132" x="6540500" y="1692275"/>
          <p14:tracePt t="15149" x="6556375" y="1692275"/>
          <p14:tracePt t="15165" x="6572250" y="1692275"/>
          <p14:tracePt t="15182" x="6597650" y="1692275"/>
          <p14:tracePt t="15199" x="6607175" y="1692275"/>
          <p14:tracePt t="15215" x="6616700" y="1692275"/>
          <p14:tracePt t="15232" x="6638925" y="1692275"/>
          <p14:tracePt t="15248" x="6648450" y="1692275"/>
          <p14:tracePt t="15324" x="6645275" y="1692275"/>
          <p14:tracePt t="15331" x="6642100" y="1698625"/>
          <p14:tracePt t="15338" x="6629400" y="1704975"/>
          <p14:tracePt t="15348" x="6610350" y="1704975"/>
          <p14:tracePt t="15365" x="6515100" y="1720850"/>
          <p14:tracePt t="15382" x="6375400" y="1720850"/>
          <p14:tracePt t="15399" x="6283325" y="1720850"/>
          <p14:tracePt t="15415" x="6121400" y="1720850"/>
          <p14:tracePt t="15432" x="6038850" y="1720850"/>
          <p14:tracePt t="15449" x="5969000" y="1720850"/>
          <p14:tracePt t="15465" x="5883275" y="1727200"/>
          <p14:tracePt t="15481" x="5835650" y="1739900"/>
          <p14:tracePt t="15499" x="5800725" y="1746250"/>
          <p14:tracePt t="15515" x="5772150" y="1752600"/>
          <p14:tracePt t="15532" x="5762625" y="1752600"/>
          <p14:tracePt t="15549" x="5746750" y="1752600"/>
          <p14:tracePt t="15565" x="5743575" y="1762125"/>
          <p14:tracePt t="15581" x="5743575" y="1768475"/>
          <p14:tracePt t="15599" x="5749925" y="1771650"/>
          <p14:tracePt t="15615" x="5775325" y="1778000"/>
          <p14:tracePt t="15632" x="5803900" y="1784350"/>
          <p14:tracePt t="15649" x="5848350" y="1784350"/>
          <p14:tracePt t="15665" x="5975350" y="1784350"/>
          <p14:tracePt t="15681" x="6057900" y="1784350"/>
          <p14:tracePt t="15698" x="6118225" y="1784350"/>
          <p14:tracePt t="15715" x="6203950" y="1781175"/>
          <p14:tracePt t="15732" x="6264275" y="1781175"/>
          <p14:tracePt t="15749" x="6324600" y="1781175"/>
          <p14:tracePt t="15765" x="6394450" y="1781175"/>
          <p14:tracePt t="15782" x="6445250" y="1781175"/>
          <p14:tracePt t="15799" x="6489700" y="1774825"/>
          <p14:tracePt t="15815" x="6600825" y="1758950"/>
          <p14:tracePt t="15832" x="6696075" y="1733550"/>
          <p14:tracePt t="15848" x="6772275" y="1720850"/>
          <p14:tracePt t="15866" x="6851650" y="1720850"/>
          <p14:tracePt t="15883" x="6889750" y="1714500"/>
          <p14:tracePt t="15899" x="6934200" y="1708150"/>
          <p14:tracePt t="15915" x="7010400" y="1708150"/>
          <p14:tracePt t="15932" x="7086600" y="1692275"/>
          <p14:tracePt t="15948" x="7165975" y="1692275"/>
          <p14:tracePt t="15965" x="7251700" y="1692275"/>
          <p14:tracePt t="15982" x="7296150" y="1692275"/>
          <p14:tracePt t="15999" x="7340600" y="1685925"/>
          <p14:tracePt t="16015" x="7381875" y="1685925"/>
          <p14:tracePt t="16032" x="7410450" y="1685925"/>
          <p14:tracePt t="16048" x="7419975" y="1685925"/>
          <p14:tracePt t="16065" x="7435850" y="1685925"/>
          <p14:tracePt t="16082" x="7439025" y="1685925"/>
          <p14:tracePt t="16173" x="7439025" y="1689100"/>
          <p14:tracePt t="16179" x="7439025" y="1692275"/>
          <p14:tracePt t="16186" x="7439025" y="1698625"/>
          <p14:tracePt t="16198" x="7432675" y="1701800"/>
          <p14:tracePt t="16215" x="7413625" y="1724025"/>
          <p14:tracePt t="16232" x="7353300" y="1774825"/>
          <p14:tracePt t="16248" x="7226300" y="1876425"/>
          <p14:tracePt t="16265" x="6956425" y="2098675"/>
          <p14:tracePt t="16286" x="6734175" y="2263775"/>
          <p14:tracePt t="16300" x="6680200" y="2308225"/>
          <p14:tracePt t="16635" x="6578600" y="2301875"/>
          <p14:tracePt t="16643" x="6464300" y="2292350"/>
          <p14:tracePt t="16649" x="6340475" y="2292350"/>
          <p14:tracePt t="16665" x="6070600" y="2292350"/>
          <p14:tracePt t="16682" x="5788025" y="2292350"/>
          <p14:tracePt t="16699" x="5337175" y="2292350"/>
          <p14:tracePt t="16715" x="5099050" y="2292350"/>
          <p14:tracePt t="16749" x="4568825" y="2308225"/>
          <p14:tracePt t="16784" x="4292600" y="2327275"/>
          <p14:tracePt t="16800" x="4200525" y="2339975"/>
          <p14:tracePt t="16815" x="4168775" y="2352675"/>
          <p14:tracePt t="16832" x="4152900" y="2352675"/>
          <p14:tracePt t="16848" x="4143375" y="2362200"/>
          <p14:tracePt t="16865" x="4121150" y="2384425"/>
          <p14:tracePt t="16882" x="4117975" y="2393950"/>
          <p14:tracePt t="16899" x="4117975" y="2409825"/>
          <p14:tracePt t="16915" x="4117975" y="2422525"/>
          <p14:tracePt t="16932" x="4140200" y="2441575"/>
          <p14:tracePt t="16949" x="4206875" y="2473325"/>
          <p14:tracePt t="16965" x="4229100" y="2489200"/>
          <p14:tracePt t="16982" x="4251325" y="2489200"/>
          <p14:tracePt t="16999" x="4273550" y="2476500"/>
          <p14:tracePt t="17015" x="4279900" y="2454275"/>
          <p14:tracePt t="17032" x="4279900" y="2432050"/>
          <p14:tracePt t="17049" x="4279900" y="2371725"/>
          <p14:tracePt t="17066" x="4279900" y="2320925"/>
          <p14:tracePt t="17082" x="4279900" y="2266950"/>
          <p14:tracePt t="17098" x="4298950" y="2168525"/>
          <p14:tracePt t="17115" x="4314825" y="2117725"/>
          <p14:tracePt t="17132" x="4333875" y="2070100"/>
          <p14:tracePt t="17149" x="4352925" y="2019300"/>
          <p14:tracePt t="17165" x="4362450" y="1997075"/>
          <p14:tracePt t="17182" x="4375150" y="1971675"/>
          <p14:tracePt t="17198" x="4394200" y="1958975"/>
          <p14:tracePt t="17215" x="4410075" y="1946275"/>
          <p14:tracePt t="17231" x="4441825" y="1946275"/>
          <p14:tracePt t="17248" x="4473575" y="1946275"/>
          <p14:tracePt t="17265" x="4502150" y="1946275"/>
          <p14:tracePt t="17282" x="4527550" y="1955800"/>
          <p14:tracePt t="17298" x="4552950" y="1971675"/>
          <p14:tracePt t="17315" x="4562475" y="1987550"/>
          <p14:tracePt t="17331" x="4575175" y="2003425"/>
          <p14:tracePt t="17348" x="4594225" y="2070100"/>
          <p14:tracePt t="17365" x="4600575" y="2130425"/>
          <p14:tracePt t="17382" x="4600575" y="2190750"/>
          <p14:tracePt t="17399" x="4600575" y="2276475"/>
          <p14:tracePt t="17415" x="4600575" y="2346325"/>
          <p14:tracePt t="17432" x="4600575" y="2428875"/>
          <p14:tracePt t="17448" x="4594225" y="2533650"/>
          <p14:tracePt t="17465" x="4581525" y="2581275"/>
          <p14:tracePt t="17482" x="4568825" y="2625725"/>
          <p14:tracePt t="17498" x="4549775" y="2689225"/>
          <p14:tracePt t="17515" x="4530725" y="2752725"/>
          <p14:tracePt t="17532" x="4508500" y="2806700"/>
          <p14:tracePt t="17548" x="4470400" y="2873375"/>
          <p14:tracePt t="17565" x="4457700" y="2911475"/>
          <p14:tracePt t="17582" x="4445000" y="2955925"/>
          <p14:tracePt t="17598" x="4425950" y="3019425"/>
          <p14:tracePt t="17615" x="4397375" y="3073400"/>
          <p14:tracePt t="17632" x="4375150" y="3140075"/>
          <p14:tracePt t="17648" x="4349750" y="3232150"/>
          <p14:tracePt t="17665" x="4318000" y="3298825"/>
          <p14:tracePt t="17682" x="4289425" y="3365500"/>
          <p14:tracePt t="17698" x="4244975" y="3470275"/>
          <p14:tracePt t="17715" x="4222750" y="3536950"/>
          <p14:tracePt t="17732" x="4206875" y="3600450"/>
          <p14:tracePt t="17748" x="4181475" y="3657600"/>
          <p14:tracePt t="17765" x="4171950" y="3683000"/>
          <p14:tracePt t="17782" x="4159250" y="3724275"/>
          <p14:tracePt t="17798" x="4159250" y="3746500"/>
          <p14:tracePt t="17815" x="4159250" y="3775075"/>
          <p14:tracePt t="17832" x="4152900" y="3797300"/>
          <p14:tracePt t="17849" x="4140200" y="3838575"/>
          <p14:tracePt t="17865" x="4127500" y="3854450"/>
          <p14:tracePt t="17882" x="4121150" y="3886200"/>
          <p14:tracePt t="17898" x="4117975" y="3898900"/>
          <p14:tracePt t="17915" x="4111625" y="3908425"/>
          <p14:tracePt t="17932" x="4111625" y="3930650"/>
          <p14:tracePt t="17948" x="4111625" y="3940175"/>
          <p14:tracePt t="17965" x="4111625" y="3949700"/>
          <p14:tracePt t="17982" x="4111625" y="3952875"/>
          <p14:tracePt t="18020" x="4114800" y="3940175"/>
          <p14:tracePt t="18390" x="4083050" y="3952875"/>
          <p14:tracePt t="18397" x="4032250" y="3968750"/>
          <p14:tracePt t="18415" x="3965575" y="4000500"/>
          <p14:tracePt t="18418" x="3937000" y="4022725"/>
          <p14:tracePt t="18432" x="3867150" y="4051300"/>
          <p14:tracePt t="18448" x="3816350" y="4064000"/>
          <p14:tracePt t="18482" x="3714750" y="4089400"/>
          <p14:tracePt t="18516" x="3663950" y="4089400"/>
          <p14:tracePt t="18532" x="3629025" y="4089400"/>
          <p14:tracePt t="18549" x="3619500" y="4089400"/>
          <p14:tracePt t="18565" x="3603625" y="4089400"/>
          <p14:tracePt t="18582" x="3568700" y="4070350"/>
          <p14:tracePt t="18598" x="3552825" y="4060825"/>
          <p14:tracePt t="18615" x="3524250" y="4041775"/>
          <p14:tracePt t="18632" x="3486150" y="3990975"/>
          <p14:tracePt t="18648" x="3451225" y="3952875"/>
          <p14:tracePt t="18665" x="3425825" y="3914775"/>
          <p14:tracePt t="18682" x="3381375" y="3854450"/>
          <p14:tracePt t="18698" x="3362325" y="3822700"/>
          <p14:tracePt t="18715" x="3352800" y="3806825"/>
          <p14:tracePt t="18732" x="3330575" y="3790950"/>
          <p14:tracePt t="18749" x="3321050" y="3775075"/>
          <p14:tracePt t="18765" x="3311525" y="3765550"/>
          <p14:tracePt t="18781" x="3302000" y="3762375"/>
          <p14:tracePt t="19033" x="3314700" y="3762375"/>
          <p14:tracePt t="19039" x="3340100" y="3768725"/>
          <p14:tracePt t="19048" x="3359150" y="3781425"/>
          <p14:tracePt t="19065" x="3416300" y="3810000"/>
          <p14:tracePt t="19082" x="3505200" y="3832225"/>
          <p14:tracePt t="19098" x="3559175" y="3844925"/>
          <p14:tracePt t="19115" x="3597275" y="3844925"/>
          <p14:tracePt t="19132" x="3644900" y="3844925"/>
          <p14:tracePt t="19148" x="3673475" y="3841750"/>
          <p14:tracePt t="19164" x="3683000" y="3832225"/>
          <p14:tracePt t="19182" x="3698875" y="3810000"/>
          <p14:tracePt t="19198" x="3708400" y="3800475"/>
          <p14:tracePt t="19214" x="3717925" y="3790950"/>
          <p14:tracePt t="19416" x="3743325" y="3806825"/>
          <p14:tracePt t="19423" x="3762375" y="3819525"/>
          <p14:tracePt t="19431" x="3781425" y="3832225"/>
          <p14:tracePt t="19448" x="3838575" y="3867150"/>
          <p14:tracePt t="19465" x="3924300" y="3908425"/>
          <p14:tracePt t="19482" x="3968750" y="3933825"/>
          <p14:tracePt t="19498" x="4032250" y="3949700"/>
          <p14:tracePt t="19515" x="4114800" y="3968750"/>
          <p14:tracePt t="19532" x="4159250" y="3968750"/>
          <p14:tracePt t="19549" x="4187825" y="3968750"/>
          <p14:tracePt t="19565" x="4210050" y="3968750"/>
          <p14:tracePt t="19582" x="4213225" y="3968750"/>
          <p14:tracePt t="19665" x="4213225" y="3975100"/>
          <p14:tracePt t="19694" x="4206875" y="3984625"/>
          <p14:tracePt t="19702" x="4203700" y="3984625"/>
          <p14:tracePt t="19715" x="4194175" y="3994150"/>
          <p14:tracePt t="19731" x="4171950" y="4000500"/>
          <p14:tracePt t="19749" x="4140200" y="4013200"/>
          <p14:tracePt t="19765" x="4070350" y="4032250"/>
          <p14:tracePt t="19781" x="4016375" y="4044950"/>
          <p14:tracePt t="19798" x="3952875" y="4060825"/>
          <p14:tracePt t="19815" x="3873500" y="4067175"/>
          <p14:tracePt t="19831" x="3832225" y="4067175"/>
          <p14:tracePt t="19848" x="3778250" y="4067175"/>
          <p14:tracePt t="19865" x="3714750" y="4067175"/>
          <p14:tracePt t="19881" x="3673475" y="4067175"/>
          <p14:tracePt t="19898" x="3641725" y="4067175"/>
          <p14:tracePt t="19915" x="3600450" y="4057650"/>
          <p14:tracePt t="19931" x="3578225" y="4057650"/>
          <p14:tracePt t="19948" x="3549650" y="4057650"/>
          <p14:tracePt t="19965" x="3521075" y="4032250"/>
          <p14:tracePt t="19981" x="3505200" y="4022725"/>
          <p14:tracePt t="19998" x="3495675" y="4013200"/>
          <p14:tracePt t="20015" x="3479800" y="4006850"/>
          <p14:tracePt t="20031" x="3470275" y="4006850"/>
          <p14:tracePt t="20048" x="3454400" y="4006850"/>
          <p14:tracePt t="20064" x="3451225" y="4006850"/>
          <p14:tracePt t="20351" x="3451225" y="4003675"/>
          <p14:tracePt t="20357" x="3457575" y="3997325"/>
          <p14:tracePt t="20364" x="3460750" y="3997325"/>
          <p14:tracePt t="20381" x="3473450" y="3997325"/>
          <p14:tracePt t="20398" x="3486150" y="3997325"/>
          <p14:tracePt t="20500" x="3492500" y="3997325"/>
          <p14:tracePt t="20507" x="3495675" y="3997325"/>
          <p14:tracePt t="20514" x="3502025" y="3997325"/>
          <p14:tracePt t="20531" x="3511550" y="3997325"/>
          <p14:tracePt t="20585" x="3517900" y="3997325"/>
          <p14:tracePt t="20607" x="3521075" y="3997325"/>
          <p14:tracePt t="20614" x="3527425" y="3997325"/>
          <p14:tracePt t="20621" x="3536950" y="3997325"/>
          <p14:tracePt t="20631" x="3540125" y="3997325"/>
          <p14:tracePt t="20649" x="3556000" y="3997325"/>
          <p14:tracePt t="20665" x="3565525" y="3997325"/>
          <p14:tracePt t="20682" x="3575050" y="3997325"/>
          <p14:tracePt t="20699" x="3613150" y="3997325"/>
          <p14:tracePt t="20715" x="3657600" y="3997325"/>
          <p14:tracePt t="20732" x="3695700" y="4006850"/>
          <p14:tracePt t="20749" x="3800475" y="4051300"/>
          <p14:tracePt t="20765" x="3867150" y="4083050"/>
          <p14:tracePt t="20782" x="3978275" y="4152900"/>
          <p14:tracePt t="20799" x="4168775" y="4276725"/>
          <p14:tracePt t="20815" x="4279900" y="4337050"/>
          <p14:tracePt t="20832" x="4384675" y="4397375"/>
          <p14:tracePt t="20849" x="4591050" y="4495800"/>
          <p14:tracePt t="20864" x="4683125" y="4552950"/>
          <p14:tracePt t="20881" x="4749800" y="4584700"/>
          <p14:tracePt t="20899" x="4826000" y="4632325"/>
          <p14:tracePt t="20914" x="4873625" y="4660900"/>
          <p14:tracePt t="20932" x="4911725" y="4692650"/>
          <p14:tracePt t="20948" x="4946650" y="4714875"/>
          <p14:tracePt t="20964" x="4956175" y="4724400"/>
          <p14:tracePt t="20982" x="4962525" y="4730750"/>
          <p14:tracePt t="20998" x="4962525" y="4740275"/>
          <p14:tracePt t="21031" x="4962525" y="4727575"/>
          <p14:tracePt t="21048" x="4978400" y="4699000"/>
          <p14:tracePt t="21064" x="4991100" y="4670425"/>
          <p14:tracePt t="21081" x="5003800" y="4632325"/>
          <p14:tracePt t="21098" x="5029200" y="4581525"/>
          <p14:tracePt t="21115" x="5060950" y="4556125"/>
          <p14:tracePt t="21131" x="5092700" y="4518025"/>
          <p14:tracePt t="21148" x="5175250" y="4445000"/>
          <p14:tracePt t="21164" x="5241925" y="4413250"/>
          <p14:tracePt t="21181" x="5289550" y="4378325"/>
          <p14:tracePt t="21198" x="5346700" y="4352925"/>
          <p14:tracePt t="21214" x="5372100" y="4337050"/>
          <p14:tracePt t="21231" x="5400675" y="4324350"/>
          <p14:tracePt t="21249" x="5435600" y="4305300"/>
          <p14:tracePt t="21265" x="5467350" y="4292600"/>
          <p14:tracePt t="21281" x="5492750" y="4276725"/>
          <p14:tracePt t="21298" x="5527675" y="4257675"/>
          <p14:tracePt t="21314" x="5537200" y="4248150"/>
          <p14:tracePt t="21331" x="5540375" y="4244975"/>
          <p14:tracePt t="21441" x="5534025" y="4244975"/>
          <p14:tracePt t="21448" x="5530850" y="4244975"/>
          <p14:tracePt t="21455" x="5524500" y="4244975"/>
          <p14:tracePt t="21464" x="5521325" y="4244975"/>
          <p14:tracePt t="21481" x="5505450" y="4244975"/>
          <p14:tracePt t="21498" x="5480050" y="4244975"/>
          <p14:tracePt t="21514" x="5426075" y="4244975"/>
          <p14:tracePt t="21531" x="5362575" y="4254500"/>
          <p14:tracePt t="21548" x="5273675" y="4276725"/>
          <p14:tracePt t="21564" x="5203825" y="4314825"/>
          <p14:tracePt t="21581" x="5114925" y="4346575"/>
          <p14:tracePt t="21598" x="4965700" y="4403725"/>
          <p14:tracePt t="21615" x="4876800" y="4435475"/>
          <p14:tracePt t="21631" x="4800600" y="4473575"/>
          <p14:tracePt t="21648" x="4683125" y="4521200"/>
          <p14:tracePt t="21664" x="4613275" y="4559300"/>
          <p14:tracePt t="21681" x="4565650" y="4578350"/>
          <p14:tracePt t="21698" x="4524375" y="4603750"/>
          <p14:tracePt t="21714" x="4508500" y="4622800"/>
          <p14:tracePt t="21733" x="4492625" y="4635500"/>
          <p14:tracePt t="21748" x="4476750" y="4645025"/>
          <p14:tracePt t="21765" x="4467225" y="4664075"/>
          <p14:tracePt t="21782" x="4457700" y="4673600"/>
          <p14:tracePt t="21814" x="4457700" y="4676775"/>
          <p14:tracePt t="21883" x="4451350" y="4676775"/>
          <p14:tracePt t="21962" x="4451350" y="4670425"/>
          <p14:tracePt t="21969" x="4451350" y="4667250"/>
          <p14:tracePt t="21983" x="4454525" y="4651375"/>
          <p14:tracePt t="21999" x="4467225" y="4625975"/>
          <p14:tracePt t="22015" x="4479925" y="4572000"/>
          <p14:tracePt t="22032" x="4495800" y="4419600"/>
          <p14:tracePt t="22048" x="4479925" y="4302125"/>
          <p14:tracePt t="22064" x="4454525" y="4171950"/>
          <p14:tracePt t="22082" x="4352925" y="3943350"/>
          <p14:tracePt t="22099" x="4270375" y="3797300"/>
          <p14:tracePt t="22116" x="4168775" y="3625850"/>
          <p14:tracePt t="22133" x="4041775" y="3429000"/>
          <p14:tracePt t="22148" x="3987800" y="3355975"/>
          <p14:tracePt t="22164" x="3937000" y="3314700"/>
          <p14:tracePt t="22182" x="3863975" y="3241675"/>
          <p14:tracePt t="22198" x="3832225" y="3209925"/>
          <p14:tracePt t="22214" x="3800475" y="3178175"/>
          <p14:tracePt t="22232" x="3740150" y="3124200"/>
          <p14:tracePt t="22248" x="3714750" y="3092450"/>
          <p14:tracePt t="22265" x="3683000" y="3067050"/>
          <p14:tracePt t="22282" x="3654425" y="3044825"/>
          <p14:tracePt t="22298" x="3632200" y="3022600"/>
          <p14:tracePt t="22314" x="3622675" y="3013075"/>
          <p14:tracePt t="22333" x="3600450" y="2997200"/>
          <p14:tracePt t="22348" x="3568700" y="2984500"/>
          <p14:tracePt t="22365" x="3546475" y="2965450"/>
          <p14:tracePt t="22382" x="3489325" y="2949575"/>
          <p14:tracePt t="22398" x="3435350" y="2933700"/>
          <p14:tracePt t="22414" x="3397250" y="2921000"/>
          <p14:tracePt t="22431" x="3340100" y="2895600"/>
          <p14:tracePt t="22448" x="3295650" y="2882900"/>
          <p14:tracePt t="22464" x="3241675" y="2870200"/>
          <p14:tracePt t="22482" x="3143250" y="2863850"/>
          <p14:tracePt t="22498" x="3073400" y="2863850"/>
          <p14:tracePt t="22514" x="3013075" y="2863850"/>
          <p14:tracePt t="22531" x="2949575" y="2879725"/>
          <p14:tracePt t="22548" x="2901950" y="2892425"/>
          <p14:tracePt t="22564" x="2879725" y="2905125"/>
          <p14:tracePt t="22581" x="2838450" y="2927350"/>
          <p14:tracePt t="22598" x="2813050" y="2952750"/>
          <p14:tracePt t="22614" x="2781300" y="2984500"/>
          <p14:tracePt t="22631" x="2743200" y="3019425"/>
          <p14:tracePt t="22648" x="2711450" y="3054350"/>
          <p14:tracePt t="22664" x="2701925" y="3076575"/>
          <p14:tracePt t="22681" x="2682875" y="3117850"/>
          <p14:tracePt t="22698" x="2676525" y="3140075"/>
          <p14:tracePt t="22715" x="2676525" y="3171825"/>
          <p14:tracePt t="22731" x="2676525" y="3203575"/>
          <p14:tracePt t="22748" x="2676525" y="3225800"/>
          <p14:tracePt t="22764" x="2679700" y="3241675"/>
          <p14:tracePt t="22781" x="2695575" y="3263900"/>
          <p14:tracePt t="22798" x="2705100" y="3286125"/>
          <p14:tracePt t="22814" x="2730500" y="3311525"/>
          <p14:tracePt t="22831" x="2768600" y="3352800"/>
          <p14:tracePt t="22848" x="2800350" y="3378200"/>
          <p14:tracePt t="22864" x="2825750" y="3409950"/>
          <p14:tracePt t="22881" x="2867025" y="3441700"/>
          <p14:tracePt t="22898" x="2898775" y="3467100"/>
          <p14:tracePt t="22914" x="2936875" y="3486150"/>
          <p14:tracePt t="22931" x="3003550" y="3517900"/>
          <p14:tracePt t="22948" x="3041650" y="3543300"/>
          <p14:tracePt t="22964" x="3089275" y="3562350"/>
          <p14:tracePt t="22981" x="3152775" y="3597275"/>
          <p14:tracePt t="22998" x="3197225" y="3609975"/>
          <p14:tracePt t="23014" x="3235325" y="3622675"/>
          <p14:tracePt t="23031" x="3292475" y="3641725"/>
          <p14:tracePt t="23049" x="3336925" y="3660775"/>
          <p14:tracePt t="23065" x="3375025" y="3673475"/>
          <p14:tracePt t="23081" x="3441700" y="3692525"/>
          <p14:tracePt t="23098" x="3476625" y="3705225"/>
          <p14:tracePt t="23114" x="3524250" y="3724275"/>
          <p14:tracePt t="23131" x="3581400" y="3743325"/>
          <p14:tracePt t="23148" x="3603625" y="3743325"/>
          <p14:tracePt t="23166" x="3641725" y="3743325"/>
          <p14:tracePt t="23181" x="3663950" y="3743325"/>
          <p14:tracePt t="23198" x="3686175" y="3743325"/>
          <p14:tracePt t="23214" x="3708400" y="3743325"/>
          <p14:tracePt t="23231" x="3749675" y="3740150"/>
          <p14:tracePt t="23248" x="3771900" y="3733800"/>
          <p14:tracePt t="23266" x="3806825" y="3708400"/>
          <p14:tracePt t="23282" x="3822700" y="3692525"/>
          <p14:tracePt t="23298" x="3844925" y="3676650"/>
          <p14:tracePt t="23314" x="3863975" y="3648075"/>
          <p14:tracePt t="23331" x="3883025" y="3625850"/>
          <p14:tracePt t="23348" x="3908425" y="3597275"/>
          <p14:tracePt t="23365" x="3937000" y="3565525"/>
          <p14:tracePt t="23381" x="3959225" y="3536950"/>
          <p14:tracePt t="23398" x="3978275" y="3511550"/>
          <p14:tracePt t="23415" x="3994150" y="3470275"/>
          <p14:tracePt t="23430" x="4013200" y="3444875"/>
          <p14:tracePt t="23448" x="4025900" y="3406775"/>
          <p14:tracePt t="23465" x="4032250" y="3368675"/>
          <p14:tracePt t="23481" x="4032250" y="3336925"/>
          <p14:tracePt t="23498" x="4032250" y="3308350"/>
          <p14:tracePt t="23514" x="4032250" y="3270250"/>
          <p14:tracePt t="23531" x="4032250" y="3238500"/>
          <p14:tracePt t="23548" x="4022725" y="3209925"/>
          <p14:tracePt t="23565" x="3997325" y="3143250"/>
          <p14:tracePt t="23581" x="3984625" y="3105150"/>
          <p14:tracePt t="23598" x="3959225" y="3067050"/>
          <p14:tracePt t="23615" x="3911600" y="3006725"/>
          <p14:tracePt t="23631" x="3902075" y="2978150"/>
          <p14:tracePt t="23648" x="3876675" y="2952750"/>
          <p14:tracePt t="23665" x="3844925" y="2908300"/>
          <p14:tracePt t="23681" x="3829050" y="2892425"/>
          <p14:tracePt t="23698" x="3800475" y="2870200"/>
          <p14:tracePt t="23715" x="3762375" y="2825750"/>
          <p14:tracePt t="23731" x="3736975" y="2794000"/>
          <p14:tracePt t="23749" x="3705225" y="2768600"/>
          <p14:tracePt t="23765" x="3670300" y="2746375"/>
          <p14:tracePt t="23781" x="3638550" y="2727325"/>
          <p14:tracePt t="23798" x="3616325" y="2714625"/>
          <p14:tracePt t="23815" x="3571875" y="2695575"/>
          <p14:tracePt t="23831" x="3549650" y="2686050"/>
          <p14:tracePt t="23847" x="3502025" y="2663825"/>
          <p14:tracePt t="23865" x="3448050" y="2663825"/>
          <p14:tracePt t="23882" x="3419475" y="2663825"/>
          <p14:tracePt t="23899" x="3390900" y="2663825"/>
          <p14:tracePt t="23914" x="3343275" y="2667000"/>
          <p14:tracePt t="23931" x="3311525" y="2686050"/>
          <p14:tracePt t="23947" x="3267075" y="2698750"/>
          <p14:tracePt t="23965" x="3200400" y="2733675"/>
          <p14:tracePt t="23981" x="3162300" y="2765425"/>
          <p14:tracePt t="23998" x="3114675" y="2790825"/>
          <p14:tracePt t="24014" x="3063875" y="2835275"/>
          <p14:tracePt t="24031" x="3038475" y="2860675"/>
          <p14:tracePt t="24047" x="3006725" y="2892425"/>
          <p14:tracePt t="24064" x="2968625" y="2959100"/>
          <p14:tracePt t="24081" x="2940050" y="3006725"/>
          <p14:tracePt t="24098" x="2921000" y="3051175"/>
          <p14:tracePt t="24114" x="2901950" y="3124200"/>
          <p14:tracePt t="24131" x="2882900" y="3171825"/>
          <p14:tracePt t="24148" x="2882900" y="3216275"/>
          <p14:tracePt t="24165" x="2882900" y="3254375"/>
          <p14:tracePt t="24181" x="2882900" y="3286125"/>
          <p14:tracePt t="24197" x="2882900" y="3308350"/>
          <p14:tracePt t="24214" x="2882900" y="3333750"/>
          <p14:tracePt t="24231" x="2882900" y="3343275"/>
          <p14:tracePt t="24247" x="2882900" y="3355975"/>
          <p14:tracePt t="24265" x="2882900" y="3375025"/>
          <p14:tracePt t="24298" x="2882900" y="3378200"/>
          <p14:tracePt t="24314" x="2905125" y="3384550"/>
          <p14:tracePt t="24331" x="2917825" y="3384550"/>
          <p14:tracePt t="24347" x="2949575" y="3384550"/>
          <p14:tracePt t="24365" x="3009900" y="3384550"/>
          <p14:tracePt t="24381" x="3048000" y="3384550"/>
          <p14:tracePt t="24398" x="3108325" y="3375025"/>
          <p14:tracePt t="24414" x="3203575" y="3330575"/>
          <p14:tracePt t="24431" x="3302000" y="3298825"/>
          <p14:tracePt t="24448" x="3381375" y="3257550"/>
          <p14:tracePt t="24464" x="3454400" y="3238500"/>
          <p14:tracePt t="24480" x="3476625" y="3225800"/>
          <p14:tracePt t="24498" x="3486150" y="3209925"/>
          <p14:tracePt t="24514" x="3508375" y="3190875"/>
          <p14:tracePt t="24531" x="3521075" y="3159125"/>
          <p14:tracePt t="24548" x="3530600" y="3143250"/>
          <p14:tracePt t="24565" x="3543300" y="3114675"/>
          <p14:tracePt t="24581" x="3546475" y="3092450"/>
          <p14:tracePt t="24598" x="3546475" y="3082925"/>
          <p14:tracePt t="24615" x="3546475" y="3070225"/>
          <p14:tracePt t="24631" x="3546475" y="3048000"/>
          <p14:tracePt t="24648" x="3546475" y="3028950"/>
          <p14:tracePt t="24664" x="3536950" y="3013075"/>
          <p14:tracePt t="24681" x="3521075" y="2990850"/>
          <p14:tracePt t="24697" x="3498850" y="2981325"/>
          <p14:tracePt t="24714" x="3463925" y="2955925"/>
          <p14:tracePt t="24731" x="3422650" y="2930525"/>
          <p14:tracePt t="24748" x="3349625" y="2895600"/>
          <p14:tracePt t="24764" x="3273425" y="2879725"/>
          <p14:tracePt t="24781" x="3187700" y="2867025"/>
          <p14:tracePt t="24798" x="3070225" y="2867025"/>
          <p14:tracePt t="24814" x="3022600" y="2882900"/>
          <p14:tracePt t="24831" x="2987675" y="2895600"/>
          <p14:tracePt t="24848" x="2959100" y="2911475"/>
          <p14:tracePt t="24864" x="2943225" y="2921000"/>
          <p14:tracePt t="24881" x="2930525" y="2936875"/>
          <p14:tracePt t="24899" x="2927350" y="2946400"/>
          <p14:tracePt t="24915" x="2927350" y="2952750"/>
          <p14:tracePt t="24930" x="2927350" y="2955925"/>
          <p14:tracePt t="24948" x="2968625" y="2968625"/>
          <p14:tracePt t="24964" x="3000375" y="2968625"/>
          <p14:tracePt t="24981" x="3028950" y="2968625"/>
          <p14:tracePt t="24998" x="3041650" y="2971800"/>
          <p14:tracePt t="25014" x="3048000" y="2971800"/>
          <p14:tracePt t="25031" x="3048000" y="2984500"/>
          <p14:tracePt t="25048" x="3051175" y="2997200"/>
          <p14:tracePt t="25064" x="3067050" y="3009900"/>
          <p14:tracePt t="25081" x="3079750" y="3022600"/>
          <p14:tracePt t="25097" x="3095625" y="3067050"/>
          <p14:tracePt t="25114" x="3130550" y="3108325"/>
          <p14:tracePt t="25131" x="3162300" y="3146425"/>
          <p14:tracePt t="25148" x="3248025" y="3203575"/>
          <p14:tracePt t="25165" x="3324225" y="3235325"/>
          <p14:tracePt t="25181" x="3413125" y="3273425"/>
          <p14:tracePt t="25197" x="3549650" y="3314700"/>
          <p14:tracePt t="25214" x="3635375" y="3340100"/>
          <p14:tracePt t="25231" x="3698875" y="3340100"/>
          <p14:tracePt t="25249" x="3759200" y="3340100"/>
          <p14:tracePt t="25265" x="3790950" y="3336925"/>
          <p14:tracePt t="25281" x="3813175" y="3317875"/>
          <p14:tracePt t="25297" x="3835400" y="3302000"/>
          <p14:tracePt t="25314" x="3844925" y="3286125"/>
          <p14:tracePt t="25331" x="3857625" y="3257550"/>
          <p14:tracePt t="25347" x="3876675" y="3200400"/>
          <p14:tracePt t="25364" x="3876675" y="3162300"/>
          <p14:tracePt t="25381" x="3876675" y="3127375"/>
          <p14:tracePt t="25397" x="3860800" y="3076575"/>
          <p14:tracePt t="25414" x="3841750" y="3054350"/>
          <p14:tracePt t="25431" x="3819525" y="3035300"/>
          <p14:tracePt t="25447" x="3775075" y="3009900"/>
          <p14:tracePt t="25465" x="3746500" y="2997200"/>
          <p14:tracePt t="25481" x="3708400" y="2984500"/>
          <p14:tracePt t="25497" x="3667125" y="2968625"/>
          <p14:tracePt t="25515" x="3629025" y="2955925"/>
          <p14:tracePt t="25531" x="3584575" y="2955925"/>
          <p14:tracePt t="25547" x="3530600" y="2955925"/>
          <p14:tracePt t="25565" x="3508375" y="2955925"/>
          <p14:tracePt t="25581" x="3486150" y="2955925"/>
          <p14:tracePt t="25597" x="3444875" y="2955925"/>
          <p14:tracePt t="25614" x="3416300" y="2955925"/>
          <p14:tracePt t="25631" x="3400425" y="2955925"/>
          <p14:tracePt t="25647" x="3378200" y="2971800"/>
          <p14:tracePt t="25664" x="3362325" y="2984500"/>
          <p14:tracePt t="25681" x="3352800" y="2994025"/>
          <p14:tracePt t="25697" x="3340100" y="3013075"/>
          <p14:tracePt t="25714" x="3327400" y="3022600"/>
          <p14:tracePt t="25731" x="3314700" y="3032125"/>
          <p14:tracePt t="25748" x="3298825" y="3048000"/>
          <p14:tracePt t="25764" x="3292475" y="3063875"/>
          <p14:tracePt t="25781" x="3292475" y="3073400"/>
          <p14:tracePt t="25797" x="3292475" y="3089275"/>
          <p14:tracePt t="25814" x="3292475" y="3098800"/>
          <p14:tracePt t="25831" x="3292475" y="3108325"/>
          <p14:tracePt t="25848" x="3292475" y="3127375"/>
          <p14:tracePt t="25864" x="3292475" y="3136900"/>
          <p14:tracePt t="25882" x="3292475" y="3152775"/>
          <p14:tracePt t="25897" x="3292475" y="3165475"/>
          <p14:tracePt t="25914" x="3295650" y="3178175"/>
          <p14:tracePt t="25931" x="3298825" y="3190875"/>
          <p14:tracePt t="25948" x="3305175" y="3200400"/>
          <p14:tracePt t="28992" x="3352800" y="3228975"/>
          <p14:tracePt t="28998" x="3425825" y="3263900"/>
          <p14:tracePt t="29005" x="3511550" y="3311525"/>
          <p14:tracePt t="29014" x="3603625" y="3349625"/>
          <p14:tracePt t="29030" x="3806825" y="3435350"/>
          <p14:tracePt t="29048" x="4076700" y="3540125"/>
          <p14:tracePt t="29072" x="4337050" y="3622675"/>
          <p14:tracePt t="29098" x="4721225" y="3705225"/>
          <p14:tracePt t="29131" x="5238750" y="3765550"/>
          <p14:tracePt t="29149" x="5632450" y="3765550"/>
          <p14:tracePt t="29164" x="5857875" y="3765550"/>
          <p14:tracePt t="29181" x="6099175" y="3765550"/>
          <p14:tracePt t="29198" x="6384925" y="3759200"/>
          <p14:tracePt t="29213" x="6569075" y="3733800"/>
          <p14:tracePt t="29230" x="6753225" y="3714750"/>
          <p14:tracePt t="29247" x="7029450" y="3667125"/>
          <p14:tracePt t="29264" x="7261225" y="3609975"/>
          <p14:tracePt t="29281" x="7470775" y="3552825"/>
          <p14:tracePt t="29297" x="7775575" y="3457575"/>
          <p14:tracePt t="29315" x="7896225" y="3422650"/>
          <p14:tracePt t="29330" x="7975600" y="3375025"/>
          <p14:tracePt t="29348" x="8051800" y="3333750"/>
          <p14:tracePt t="29364" x="8083550" y="3308350"/>
          <p14:tracePt t="29382" x="8093075" y="3295650"/>
          <p14:tracePt t="29398" x="8112125" y="3257550"/>
          <p14:tracePt t="29414" x="8112125" y="3238500"/>
          <p14:tracePt t="29431" x="8102600" y="3206750"/>
          <p14:tracePt t="29448" x="8058150" y="3162300"/>
          <p14:tracePt t="29464" x="7997825" y="3117850"/>
          <p14:tracePt t="29480" x="7886700" y="3057525"/>
          <p14:tracePt t="29497" x="7724775" y="3000375"/>
          <p14:tracePt t="29513" x="7639050" y="2974975"/>
          <p14:tracePt t="29531" x="7553325" y="2959100"/>
          <p14:tracePt t="29548" x="7410450" y="2936875"/>
          <p14:tracePt t="29563" x="7337425" y="2936875"/>
          <p14:tracePt t="29580" x="7277100" y="2936875"/>
          <p14:tracePt t="29597" x="7169150" y="2921000"/>
          <p14:tracePt t="29614" x="7096125" y="2921000"/>
          <p14:tracePt t="29630" x="7035800" y="2921000"/>
          <p14:tracePt t="29647" x="6965950" y="2921000"/>
          <p14:tracePt t="29663" x="6921500" y="2921000"/>
          <p14:tracePt t="29680" x="6877050" y="2921000"/>
          <p14:tracePt t="29697" x="6807200" y="2921000"/>
          <p14:tracePt t="29713" x="6746875" y="2921000"/>
          <p14:tracePt t="29730" x="6677025" y="2921000"/>
          <p14:tracePt t="29747" x="6591300" y="2921000"/>
          <p14:tracePt t="29764" x="6546850" y="2921000"/>
          <p14:tracePt t="29780" x="6511925" y="2921000"/>
          <p14:tracePt t="29797" x="6416675" y="2921000"/>
          <p14:tracePt t="29814" x="6365875" y="2921000"/>
          <p14:tracePt t="29831" x="6305550" y="2924175"/>
          <p14:tracePt t="29847" x="6216650" y="2940050"/>
          <p14:tracePt t="29864" x="6169025" y="2952750"/>
          <p14:tracePt t="29881" x="6105525" y="2965450"/>
          <p14:tracePt t="29897" x="6032500" y="2994025"/>
          <p14:tracePt t="29914" x="5988050" y="3006725"/>
          <p14:tracePt t="29930" x="5943600" y="3019425"/>
          <p14:tracePt t="29947" x="5892800" y="3044825"/>
          <p14:tracePt t="29963" x="5854700" y="3057525"/>
          <p14:tracePt t="29981" x="5803900" y="3082925"/>
          <p14:tracePt t="29997" x="5772150" y="3114675"/>
          <p14:tracePt t="30014" x="5734050" y="3140075"/>
          <p14:tracePt t="30030" x="5708650" y="3171825"/>
          <p14:tracePt t="30047" x="5651500" y="3209925"/>
          <p14:tracePt t="30064" x="5610225" y="3235325"/>
          <p14:tracePt t="30081" x="5575300" y="3270250"/>
          <p14:tracePt t="30097" x="5543550" y="3305175"/>
          <p14:tracePt t="30114" x="5518150" y="3327400"/>
          <p14:tracePt t="30131" x="5473700" y="3371850"/>
          <p14:tracePt t="30147" x="5448300" y="3397250"/>
          <p14:tracePt t="30164" x="5416550" y="3435350"/>
          <p14:tracePt t="30182" x="5378450" y="3486150"/>
          <p14:tracePt t="30197" x="5346700" y="3527425"/>
          <p14:tracePt t="30214" x="5321300" y="3559175"/>
          <p14:tracePt t="30231" x="5276850" y="3609975"/>
          <p14:tracePt t="30247" x="5251450" y="3632200"/>
          <p14:tracePt t="30264" x="5226050" y="3670300"/>
          <p14:tracePt t="30281" x="5210175" y="3708400"/>
          <p14:tracePt t="30296" x="5197475" y="3736975"/>
          <p14:tracePt t="30314" x="5178425" y="3762375"/>
          <p14:tracePt t="30331" x="5159375" y="3803650"/>
          <p14:tracePt t="30348" x="5149850" y="3825875"/>
          <p14:tracePt t="30364" x="5137150" y="3857625"/>
          <p14:tracePt t="30382" x="5111750" y="3892550"/>
          <p14:tracePt t="30397" x="5102225" y="3924300"/>
          <p14:tracePt t="30414" x="5095875" y="3946525"/>
          <p14:tracePt t="30431" x="5095875" y="3987800"/>
          <p14:tracePt t="30447" x="5095875" y="4010025"/>
          <p14:tracePt t="30464" x="5095875" y="4038600"/>
          <p14:tracePt t="30480" x="5095875" y="4070350"/>
          <p14:tracePt t="30497" x="5095875" y="4124325"/>
          <p14:tracePt t="30513" x="5095875" y="4152900"/>
          <p14:tracePt t="30531" x="5095875" y="4162425"/>
          <p14:tracePt t="30902" x="5099050" y="4197350"/>
          <p14:tracePt t="30909" x="5114925" y="4257675"/>
          <p14:tracePt t="30916" x="5130800" y="4308475"/>
          <p14:tracePt t="30930" x="5159375" y="4438650"/>
          <p14:tracePt t="30948" x="5184775" y="4546600"/>
          <p14:tracePt t="30965" x="5200650" y="4632325"/>
          <p14:tracePt t="30981" x="5222875" y="4743450"/>
          <p14:tracePt t="31014" x="5257800" y="4873625"/>
          <p14:tracePt t="31048" x="5283200" y="5000625"/>
          <p14:tracePt t="31065" x="5295900" y="5038725"/>
          <p14:tracePt t="31081" x="5314950" y="5102225"/>
          <p14:tracePt t="31097" x="5327650" y="5140325"/>
          <p14:tracePt t="31114" x="5340350" y="5162550"/>
          <p14:tracePt t="31130" x="5359400" y="5213350"/>
          <p14:tracePt t="31147" x="5375275" y="5235575"/>
          <p14:tracePt t="31164" x="5387975" y="5273675"/>
          <p14:tracePt t="31180" x="5429250" y="5334000"/>
          <p14:tracePt t="31197" x="5486400" y="5378450"/>
          <p14:tracePt t="31214" x="5559425" y="5432425"/>
          <p14:tracePt t="31230" x="5661025" y="5511800"/>
          <p14:tracePt t="31247" x="5740400" y="5568950"/>
          <p14:tracePt t="31264" x="5895975" y="5622925"/>
          <p14:tracePt t="31281" x="6092825" y="5721350"/>
          <p14:tracePt t="31298" x="6248400" y="5794375"/>
          <p14:tracePt t="31316" x="6534150" y="5899150"/>
          <p14:tracePt t="31331" x="6699250" y="5946775"/>
          <p14:tracePt t="31348" x="6858000" y="5946775"/>
          <p14:tracePt t="31364" x="7073900" y="5946775"/>
          <p14:tracePt t="31380" x="7245350" y="5946775"/>
          <p14:tracePt t="31397" x="7394575" y="5946775"/>
          <p14:tracePt t="31414" x="7534275" y="5946775"/>
          <p14:tracePt t="31430" x="7607300" y="5943600"/>
          <p14:tracePt t="31447" x="7670800" y="5927725"/>
          <p14:tracePt t="31464" x="7775575" y="5892800"/>
          <p14:tracePt t="31480" x="7813675" y="5857875"/>
          <p14:tracePt t="31497" x="7861300" y="5832475"/>
          <p14:tracePt t="31514" x="7905750" y="5794375"/>
          <p14:tracePt t="31530" x="7921625" y="5778500"/>
          <p14:tracePt t="31547" x="7940675" y="5756275"/>
          <p14:tracePt t="31564" x="7966075" y="5727700"/>
          <p14:tracePt t="31580" x="7988300" y="5705475"/>
          <p14:tracePt t="31597" x="8020050" y="5673725"/>
          <p14:tracePt t="31615" x="8064500" y="5629275"/>
          <p14:tracePt t="31631" x="8115300" y="5588000"/>
          <p14:tracePt t="31647" x="8156575" y="5530850"/>
          <p14:tracePt t="31664" x="8201025" y="5426075"/>
          <p14:tracePt t="31680" x="8239125" y="5356225"/>
          <p14:tracePt t="31697" x="8261350" y="5292725"/>
          <p14:tracePt t="31714" x="8286750" y="5124450"/>
          <p14:tracePt t="31730" x="8308975" y="5026025"/>
          <p14:tracePt t="31747" x="8324850" y="4953000"/>
          <p14:tracePt t="31764" x="8324850" y="4857750"/>
          <p14:tracePt t="31780" x="8312150" y="4765675"/>
          <p14:tracePt t="31797" x="8261350" y="4664075"/>
          <p14:tracePt t="31814" x="8166100" y="4562475"/>
          <p14:tracePt t="31830" x="8096250" y="4505325"/>
          <p14:tracePt t="31847" x="8001000" y="4438650"/>
          <p14:tracePt t="31865" x="7877175" y="4330700"/>
          <p14:tracePt t="31880" x="7807325" y="4267200"/>
          <p14:tracePt t="31897" x="7756525" y="4225925"/>
          <p14:tracePt t="31914" x="7689850" y="4184650"/>
          <p14:tracePt t="31931" x="7651750" y="4165600"/>
          <p14:tracePt t="31948" x="7620000" y="4140200"/>
          <p14:tracePt t="31965" x="7556500" y="4121150"/>
          <p14:tracePt t="31981" x="7518400" y="4108450"/>
          <p14:tracePt t="31998" x="7470775" y="4089400"/>
          <p14:tracePt t="32014" x="7423150" y="4076700"/>
          <p14:tracePt t="32030" x="7394575" y="4076700"/>
          <p14:tracePt t="32047" x="7362825" y="4076700"/>
          <p14:tracePt t="32064" x="7308850" y="4076700"/>
          <p14:tracePt t="32080" x="7264400" y="4076700"/>
          <p14:tracePt t="32097" x="7213600" y="4076700"/>
          <p14:tracePt t="32114" x="7134225" y="4076700"/>
          <p14:tracePt t="32130" x="7073900" y="4076700"/>
          <p14:tracePt t="32147" x="7023100" y="4076700"/>
          <p14:tracePt t="32164" x="6927850" y="4076700"/>
          <p14:tracePt t="32180" x="6813550" y="4076700"/>
          <p14:tracePt t="32197" x="6673850" y="4076700"/>
          <p14:tracePt t="32213" x="6502400" y="4076700"/>
          <p14:tracePt t="32230" x="6362700" y="4076700"/>
          <p14:tracePt t="32247" x="6257925" y="4067175"/>
          <p14:tracePt t="32264" x="6159500" y="4067175"/>
          <p14:tracePt t="32280" x="6102350" y="4067175"/>
          <p14:tracePt t="32297" x="6057900" y="4067175"/>
          <p14:tracePt t="32313" x="5988050" y="4067175"/>
          <p14:tracePt t="32330" x="5934075" y="4067175"/>
          <p14:tracePt t="32347" x="5889625" y="4067175"/>
          <p14:tracePt t="32363" x="5848350" y="4083050"/>
          <p14:tracePt t="32380" x="5816600" y="4102100"/>
          <p14:tracePt t="32396" x="5800725" y="4111625"/>
          <p14:tracePt t="32413" x="5784850" y="4127500"/>
          <p14:tracePt t="32430" x="5768975" y="4149725"/>
          <p14:tracePt t="32446" x="5756275" y="4171950"/>
          <p14:tracePt t="32463" x="5746750" y="4194175"/>
          <p14:tracePt t="32480" x="5746750" y="4206875"/>
          <p14:tracePt t="32497" x="5746750" y="4222750"/>
          <p14:tracePt t="32513" x="5746750" y="4254500"/>
          <p14:tracePt t="32530" x="5749925" y="4279900"/>
          <p14:tracePt t="32546" x="5768975" y="4308475"/>
          <p14:tracePt t="32564" x="5876925" y="4378325"/>
          <p14:tracePt t="32580" x="5956300" y="4410075"/>
          <p14:tracePt t="32597" x="6022975" y="4438650"/>
          <p14:tracePt t="32613" x="6070600" y="4464050"/>
          <p14:tracePt t="32630" x="6096000" y="4470400"/>
          <p14:tracePt t="32647" x="6105525" y="4470400"/>
          <p14:tracePt t="32664" x="6121400" y="4470400"/>
          <p14:tracePt t="32680" x="6134100" y="4470400"/>
          <p14:tracePt t="32697" x="6143625" y="4470400"/>
          <p14:tracePt t="32713" x="6165850" y="4467225"/>
          <p14:tracePt t="32730" x="6188075" y="4457700"/>
          <p14:tracePt t="32747" x="6207125" y="4438650"/>
          <p14:tracePt t="32764" x="6219825" y="4425950"/>
          <p14:tracePt t="32780" x="6229350" y="4410075"/>
          <p14:tracePt t="32797" x="6248400" y="4371975"/>
          <p14:tracePt t="32813" x="6254750" y="4292600"/>
          <p14:tracePt t="32830" x="6254750" y="4238625"/>
          <p14:tracePt t="32847" x="6245225" y="4200525"/>
          <p14:tracePt t="32863" x="6245225" y="4140200"/>
          <p14:tracePt t="32880" x="6245225" y="4102100"/>
          <p14:tracePt t="32897" x="6226175" y="4038600"/>
          <p14:tracePt t="32913" x="6226175" y="4003675"/>
          <p14:tracePt t="32930" x="6226175" y="3987800"/>
          <p14:tracePt t="32947" x="6226175" y="3965575"/>
          <p14:tracePt t="34018" x="6207125" y="3984625"/>
          <p14:tracePt t="34025" x="6188075" y="4003675"/>
          <p14:tracePt t="34032" x="6156325" y="4035425"/>
          <p14:tracePt t="34047" x="6124575" y="4073525"/>
          <p14:tracePt t="34063" x="6089650" y="4121150"/>
          <p14:tracePt t="34081" x="6064250" y="4178300"/>
          <p14:tracePt t="34113" x="6042025" y="4225925"/>
          <p14:tracePt t="34146" x="6026150" y="4251325"/>
          <p14:tracePt t="34163" x="6026150" y="4260850"/>
          <p14:tracePt t="34181" x="6026150" y="4279900"/>
          <p14:tracePt t="34197" x="6038850" y="4289425"/>
          <p14:tracePt t="34214" x="6083300" y="4302125"/>
          <p14:tracePt t="34231" x="6238875" y="4327525"/>
          <p14:tracePt t="34247" x="6346825" y="4352925"/>
          <p14:tracePt t="34263" x="6451600" y="4359275"/>
          <p14:tracePt t="34280" x="6594475" y="4368800"/>
          <p14:tracePt t="34296" x="6664325" y="4368800"/>
          <p14:tracePt t="34313" x="6724650" y="4368800"/>
          <p14:tracePt t="34330" x="6838950" y="4368800"/>
          <p14:tracePt t="34347" x="6965950" y="4368800"/>
          <p14:tracePt t="34363" x="7083425" y="4356100"/>
          <p14:tracePt t="34381" x="7273925" y="4321175"/>
          <p14:tracePt t="34397" x="7378700" y="4305300"/>
          <p14:tracePt t="34413" x="7432675" y="4289425"/>
          <p14:tracePt t="34430" x="7499350" y="4283075"/>
          <p14:tracePt t="34446" x="7527925" y="4283075"/>
          <p14:tracePt t="34463" x="7550150" y="4283075"/>
          <p14:tracePt t="34480" x="7591425" y="4283075"/>
          <p14:tracePt t="34496" x="7613650" y="4283075"/>
          <p14:tracePt t="34514" x="7642225" y="4276725"/>
          <p14:tracePt t="34530" x="7693025" y="4257675"/>
          <p14:tracePt t="34547" x="7715250" y="4251325"/>
          <p14:tracePt t="34563" x="7747000" y="4244975"/>
          <p14:tracePt t="34580" x="7759700" y="4241800"/>
          <p14:tracePt t="34596" x="7769225" y="4241800"/>
          <p14:tracePt t="34613" x="7778750" y="4241800"/>
          <p14:tracePt t="34666" x="7785100" y="4241800"/>
          <p14:tracePt t="36441" x="7823200" y="4244975"/>
          <p14:tracePt t="36449" x="7870825" y="4244975"/>
          <p14:tracePt t="36463" x="7940675" y="4244975"/>
          <p14:tracePt t="36480" x="7991475" y="4244975"/>
          <p14:tracePt t="36497" x="8020050" y="4244975"/>
          <p14:tracePt t="36513" x="8048625" y="4244975"/>
          <p14:tracePt t="36530" x="8058150" y="4244975"/>
          <p14:tracePt t="36649" x="8058150" y="4248150"/>
          <p14:tracePt t="37754" x="8020050" y="4210050"/>
          <p14:tracePt t="37761" x="7943850" y="4146550"/>
          <p14:tracePt t="37768" x="7870825" y="4098925"/>
          <p14:tracePt t="37783" x="7743825" y="3990975"/>
          <p14:tracePt t="37796" x="7635875" y="3892550"/>
          <p14:tracePt t="37813" x="7518400" y="3784600"/>
          <p14:tracePt t="37847" x="7327900" y="3575050"/>
          <p14:tracePt t="37880" x="7261225" y="3492500"/>
          <p14:tracePt t="37896" x="7242175" y="3457575"/>
          <p14:tracePt t="37913" x="7235825" y="3448050"/>
          <p14:tracePt t="37929" x="7235825" y="3432175"/>
          <p14:tracePt t="37946" x="7239000" y="3419475"/>
          <p14:tracePt t="37963" x="7245350" y="3409950"/>
          <p14:tracePt t="37980" x="7254875" y="3403600"/>
          <p14:tracePt t="37996" x="7264400" y="3403600"/>
          <p14:tracePt t="38032" x="7264400" y="3400425"/>
          <p14:tracePt t="38046" x="7254875" y="3384550"/>
          <p14:tracePt t="38063" x="7242175" y="3371850"/>
          <p14:tracePt t="38080" x="7204075" y="3362325"/>
          <p14:tracePt t="38096" x="7108825" y="3314700"/>
          <p14:tracePt t="38113" x="7010400" y="3298825"/>
          <p14:tracePt t="38130" x="6927850" y="3286125"/>
          <p14:tracePt t="38147" x="6765925" y="3286125"/>
          <p14:tracePt t="38163" x="6613525" y="3289300"/>
          <p14:tracePt t="38180" x="6486525" y="3308350"/>
          <p14:tracePt t="38182" x="6448425" y="3314700"/>
          <p14:tracePt t="38196" x="6362700" y="3340100"/>
          <p14:tracePt t="38213" x="6299200" y="3352800"/>
          <p14:tracePt t="38230" x="6235700" y="3365500"/>
          <p14:tracePt t="38247" x="6169025" y="3384550"/>
          <p14:tracePt t="38263" x="6124575" y="3406775"/>
          <p14:tracePt t="38281" x="6089650" y="3422650"/>
          <p14:tracePt t="38297" x="6057900" y="3435350"/>
          <p14:tracePt t="38313" x="6035675" y="3454400"/>
          <p14:tracePt t="38330" x="5991225" y="3498850"/>
          <p14:tracePt t="38346" x="5965825" y="3536950"/>
          <p14:tracePt t="38363" x="5953125" y="3565525"/>
          <p14:tracePt t="38380" x="5927725" y="3609975"/>
          <p14:tracePt t="38396" x="5918200" y="3619500"/>
          <p14:tracePt t="38413" x="5908675" y="3629025"/>
          <p14:tracePt t="38430" x="5905500" y="3648075"/>
          <p14:tracePt t="38446" x="5905500" y="3657600"/>
          <p14:tracePt t="38463" x="5905500" y="3667125"/>
          <p14:tracePt t="38480" x="5905500" y="3683000"/>
          <p14:tracePt t="38496" x="5905500" y="3698875"/>
          <p14:tracePt t="38513" x="5905500" y="3708400"/>
          <p14:tracePt t="38530" x="5905500" y="3717925"/>
          <p14:tracePt t="38546" x="5905500" y="3724275"/>
          <p14:tracePt t="38745" x="5905500" y="3727450"/>
          <p14:tracePt t="38752" x="5905500" y="3733800"/>
          <p14:tracePt t="38763" x="5905500" y="3736975"/>
          <p14:tracePt t="38780" x="5905500" y="3759200"/>
          <p14:tracePt t="38796" x="5905500" y="3768725"/>
          <p14:tracePt t="38813" x="5899150" y="3778250"/>
          <p14:tracePt t="38830" x="5889625" y="3797300"/>
          <p14:tracePt t="38846" x="5889625" y="3806825"/>
          <p14:tracePt t="38863" x="5889625" y="3816350"/>
          <p14:tracePt t="38879" x="5889625" y="3832225"/>
          <p14:tracePt t="38896" x="5889625" y="3848100"/>
          <p14:tracePt t="38913" x="5889625" y="3857625"/>
          <p14:tracePt t="38929" x="5889625" y="3860800"/>
          <p14:tracePt t="38994" x="5889625" y="3867150"/>
          <p14:tracePt t="39294" x="5908675" y="3851275"/>
          <p14:tracePt t="39301" x="5937250" y="3838575"/>
          <p14:tracePt t="39313" x="5975350" y="3822700"/>
          <p14:tracePt t="39330" x="6073775" y="3768725"/>
          <p14:tracePt t="39346" x="6127750" y="3756025"/>
          <p14:tracePt t="39363" x="6191250" y="3733800"/>
          <p14:tracePt t="39379" x="6283325" y="3695700"/>
          <p14:tracePt t="39396" x="6372225" y="3673475"/>
          <p14:tracePt t="39413" x="6451600" y="3635375"/>
          <p14:tracePt t="39430" x="6588125" y="3584575"/>
          <p14:tracePt t="39447" x="6677025" y="3546475"/>
          <p14:tracePt t="39463" x="6746875" y="3505200"/>
          <p14:tracePt t="39480" x="6823075" y="3457575"/>
          <p14:tracePt t="39496" x="6854825" y="3438525"/>
          <p14:tracePt t="39513" x="6883400" y="3425825"/>
          <p14:tracePt t="39529" x="6899275" y="3403600"/>
          <p14:tracePt t="39546" x="6908800" y="3394075"/>
          <p14:tracePt t="39563" x="6924675" y="3384550"/>
          <p14:tracePt t="39579" x="6940550" y="3365500"/>
          <p14:tracePt t="39596" x="6950075" y="3355975"/>
          <p14:tracePt t="39613" x="6959600" y="3340100"/>
          <p14:tracePt t="39629" x="6978650" y="3298825"/>
          <p14:tracePt t="39646" x="6985000" y="3267075"/>
          <p14:tracePt t="39663" x="6985000" y="3203575"/>
          <p14:tracePt t="39679" x="6985000" y="3175000"/>
          <p14:tracePt t="39696" x="6985000" y="3146425"/>
          <p14:tracePt t="39713" x="6985000" y="3105150"/>
          <p14:tracePt t="39729" x="6985000" y="3082925"/>
          <p14:tracePt t="39746" x="6985000" y="3054350"/>
          <p14:tracePt t="39763" x="6985000" y="3035300"/>
          <p14:tracePt t="39780" x="6981825" y="3025775"/>
          <p14:tracePt t="39796" x="6981825" y="3009900"/>
          <p14:tracePt t="43544" x="7035800" y="2981325"/>
          <p14:tracePt t="43551" x="7099300" y="2946400"/>
          <p14:tracePt t="43562" x="7150100" y="2901950"/>
          <p14:tracePt t="43580" x="7219950" y="2847975"/>
          <p14:tracePt t="43596" x="7226300" y="2825750"/>
          <p14:tracePt t="43613" x="7223125" y="2803525"/>
          <p14:tracePt t="43645" x="6911975" y="2657475"/>
          <p14:tracePt t="43679" x="6318250" y="2549525"/>
          <p14:tracePt t="43696" x="6019800" y="2549525"/>
          <p14:tracePt t="43714" x="5629275" y="2555875"/>
          <p14:tracePt t="43729" x="5394325" y="2597150"/>
          <p14:tracePt t="43745" x="5207000" y="2641600"/>
          <p14:tracePt t="43762" x="5019675" y="2698750"/>
          <p14:tracePt t="43764" x="4946650" y="2733675"/>
          <p14:tracePt t="43779" x="4835525" y="2787650"/>
          <p14:tracePt t="43795" x="4721225" y="2857500"/>
          <p14:tracePt t="43812" x="4606925" y="2936875"/>
          <p14:tracePt t="43829" x="4441825" y="3032125"/>
          <p14:tracePt t="43846" x="4352925" y="3089275"/>
          <p14:tracePt t="43864" x="4206875" y="3181350"/>
          <p14:tracePt t="43880" x="4114800" y="3251200"/>
          <p14:tracePt t="43896" x="4022725" y="3308350"/>
          <p14:tracePt t="43913" x="3873500" y="3365500"/>
          <p14:tracePt t="43930" x="3784600" y="3397250"/>
          <p14:tracePt t="43946" x="3711575" y="3413125"/>
          <p14:tracePt t="43963" x="3641725" y="3413125"/>
          <p14:tracePt t="43979" x="3619500" y="3413125"/>
          <p14:tracePt t="43995" x="3597275" y="3413125"/>
          <p14:tracePt t="44014" x="3584575" y="3413125"/>
          <p14:tracePt t="44029" x="3575050" y="3413125"/>
          <p14:tracePt t="44046" x="3562350" y="3413125"/>
          <p14:tracePt t="44063" x="3559175" y="3413125"/>
          <p14:tracePt t="44321" x="3578225" y="3425825"/>
          <p14:tracePt t="44329" x="3619500" y="3457575"/>
          <p14:tracePt t="44336" x="3673475" y="3492500"/>
          <p14:tracePt t="44347" x="3756025" y="3540125"/>
          <p14:tracePt t="44379" x="4102100" y="3756025"/>
          <p14:tracePt t="44414" x="4340225" y="3917950"/>
          <p14:tracePt t="44430" x="4397375" y="3952875"/>
          <p14:tracePt t="44445" x="4422775" y="3984625"/>
          <p14:tracePt t="44463" x="4451350" y="4006850"/>
          <p14:tracePt t="44479" x="4460875" y="4022725"/>
          <p14:tracePt t="44549" x="4460875" y="4016375"/>
          <p14:tracePt t="44563" x="4457700" y="4010025"/>
          <p14:tracePt t="44570" x="4454525" y="4010025"/>
          <p14:tracePt t="44578" x="4454525" y="4006850"/>
          <p14:tracePt t="44595" x="4445000" y="4006850"/>
          <p14:tracePt t="44612" x="4438650" y="4006850"/>
          <p14:tracePt t="44629" x="4438650" y="4000500"/>
          <p14:tracePt t="44645" x="4438650" y="3994150"/>
          <p14:tracePt t="44663" x="4438650" y="3990975"/>
          <p14:tracePt t="44748" x="4438650" y="3984625"/>
          <p14:tracePt t="44763" x="4438650" y="3981450"/>
          <p14:tracePt t="44769" x="4438650" y="3975100"/>
          <p14:tracePt t="44778" x="4438650" y="3965575"/>
          <p14:tracePt t="44795" x="4438650" y="3956050"/>
          <p14:tracePt t="44812" x="4438650" y="3940175"/>
          <p14:tracePt t="44830" x="4438650" y="3930650"/>
          <p14:tracePt t="44846" x="4454525" y="3902075"/>
          <p14:tracePt t="44864" x="4479925" y="3851275"/>
          <p14:tracePt t="44879" x="4505325" y="3813175"/>
          <p14:tracePt t="44895" x="4537075" y="3765550"/>
          <p14:tracePt t="44912" x="4610100" y="3695700"/>
          <p14:tracePt t="44929" x="4683125" y="3629025"/>
          <p14:tracePt t="44945" x="4752975" y="3575050"/>
          <p14:tracePt t="44962" x="4835525" y="3482975"/>
          <p14:tracePt t="44979" x="4879975" y="3432175"/>
          <p14:tracePt t="44995" x="4930775" y="3381375"/>
          <p14:tracePt t="45012" x="5000625" y="3317875"/>
          <p14:tracePt t="45029" x="5022850" y="3295650"/>
          <p14:tracePt t="45045" x="5041900" y="3270250"/>
          <p14:tracePt t="45062" x="5057775" y="3254375"/>
          <p14:tracePt t="45079" x="5060950" y="3238500"/>
          <p14:tracePt t="45095" x="5060950" y="3222625"/>
          <p14:tracePt t="45112" x="5060950" y="3209925"/>
          <p14:tracePt t="45129" x="5060950" y="3200400"/>
          <p14:tracePt t="45145" x="5060950" y="3194050"/>
          <p14:tracePt t="45179" x="5060950" y="3190875"/>
          <p14:tracePt t="45196" x="5076825" y="3178175"/>
          <p14:tracePt t="45212" x="5178425" y="3159125"/>
          <p14:tracePt t="45229" x="5375275" y="3140075"/>
          <p14:tracePt t="45245" x="5680075" y="3130550"/>
          <p14:tracePt t="45262" x="6461125" y="3152775"/>
          <p14:tracePt t="45279" x="7127875" y="3213100"/>
          <p14:tracePt t="45297" x="8302625" y="3390900"/>
          <p14:tracePt t="45314" x="9013825" y="3549650"/>
          <p14:tracePt t="45626" x="9105900" y="3146425"/>
          <p14:tracePt t="45633" x="9058275" y="3130550"/>
          <p14:tracePt t="45646" x="8947150" y="3086100"/>
          <p14:tracePt t="45662" x="8826500" y="3051175"/>
          <p14:tracePt t="45679" x="8728075" y="3009900"/>
          <p14:tracePt t="45696" x="8578850" y="2962275"/>
          <p14:tracePt t="45712" x="8458200" y="2917825"/>
          <p14:tracePt t="45745" x="8232775" y="2838450"/>
          <p14:tracePt t="45779" x="8102600" y="2809875"/>
          <p14:tracePt t="45795" x="8013700" y="2787650"/>
          <p14:tracePt t="45812" x="7969250" y="2774950"/>
          <p14:tracePt t="45829" x="7931150" y="2768600"/>
          <p14:tracePt t="45846" x="7870825" y="2768600"/>
          <p14:tracePt t="45863" x="7826375" y="2768600"/>
          <p14:tracePt t="45880" x="7794625" y="2762250"/>
          <p14:tracePt t="45896" x="7762875" y="2762250"/>
          <p14:tracePt t="45912" x="7753350" y="2762250"/>
          <p14:tracePt t="45929" x="7737475" y="2762250"/>
          <p14:tracePt t="45945" x="7721600" y="2762250"/>
          <p14:tracePt t="45962" x="7712075" y="2762250"/>
          <p14:tracePt t="45980" x="7693025" y="2762250"/>
          <p14:tracePt t="45996" x="7642225" y="2746375"/>
          <p14:tracePt t="46012" x="7591425" y="2730500"/>
          <p14:tracePt t="46029" x="7537450" y="2724150"/>
          <p14:tracePt t="46045" x="7467600" y="2724150"/>
          <p14:tracePt t="46062" x="7423150" y="2724150"/>
          <p14:tracePt t="46079" x="7372350" y="2724150"/>
          <p14:tracePt t="46095" x="7286625" y="2724150"/>
          <p14:tracePt t="46112" x="7204075" y="2724150"/>
          <p14:tracePt t="46129" x="7124700" y="2724150"/>
          <p14:tracePt t="46146" x="6994525" y="2724150"/>
          <p14:tracePt t="46162" x="6934200" y="2730500"/>
          <p14:tracePt t="46179" x="6896100" y="2740025"/>
          <p14:tracePt t="46195" x="6854825" y="2759075"/>
          <p14:tracePt t="46212" x="6832600" y="2771775"/>
          <p14:tracePt t="46229" x="6800850" y="2784475"/>
          <p14:tracePt t="46246" x="6759575" y="2800350"/>
          <p14:tracePt t="46262" x="6727825" y="2806700"/>
          <p14:tracePt t="46278" x="6705600" y="2813050"/>
          <p14:tracePt t="46295" x="6686550" y="2819400"/>
          <p14:tracePt t="46312" x="6677025" y="2828925"/>
          <p14:tracePt t="46329" x="6677025" y="2841625"/>
          <p14:tracePt t="46331" x="6699250" y="2847975"/>
          <p14:tracePt t="46345" x="6819900" y="2882900"/>
          <p14:tracePt t="46362" x="6997700" y="2946400"/>
          <p14:tracePt t="46379" x="7131050" y="2990850"/>
          <p14:tracePt t="46396" x="7343775" y="3054350"/>
          <p14:tracePt t="46412" x="7445375" y="3086100"/>
          <p14:tracePt t="46429" x="7518400" y="3111500"/>
          <p14:tracePt t="46445" x="7591425" y="3124200"/>
          <p14:tracePt t="46462" x="7620000" y="3124200"/>
          <p14:tracePt t="46479" x="7658100" y="3124200"/>
          <p14:tracePt t="46496" x="7699375" y="3108325"/>
          <p14:tracePt t="46512" x="7712075" y="3086100"/>
          <p14:tracePt t="46529" x="7724775" y="3032125"/>
          <p14:tracePt t="46546" x="7731125" y="2946400"/>
          <p14:tracePt t="46563" x="7721600" y="2908300"/>
          <p14:tracePt t="46582" x="7683500" y="2854325"/>
          <p14:tracePt t="46595" x="7651750" y="2822575"/>
          <p14:tracePt t="46612" x="7585075" y="2794000"/>
          <p14:tracePt t="46629" x="7496175" y="2752725"/>
          <p14:tracePt t="46646" x="7359650" y="2720975"/>
          <p14:tracePt t="46662" x="7264400" y="2705100"/>
          <p14:tracePt t="46679" x="7112000" y="2698750"/>
          <p14:tracePt t="46695" x="7029450" y="2698750"/>
          <p14:tracePt t="46712" x="6934200" y="2711450"/>
          <p14:tracePt t="46728" x="6816725" y="2727325"/>
          <p14:tracePt t="46745" x="6613525" y="2787650"/>
          <p14:tracePt t="46762" x="6515100" y="2822575"/>
          <p14:tracePt t="46779" x="6372225" y="2905125"/>
          <p14:tracePt t="46795" x="6289675" y="2971800"/>
          <p14:tracePt t="46812" x="6229350" y="3025775"/>
          <p14:tracePt t="46829" x="6165850" y="3079750"/>
          <p14:tracePt t="46845" x="6134100" y="3111500"/>
          <p14:tracePt t="46862" x="6111875" y="3136900"/>
          <p14:tracePt t="46879" x="6089650" y="3165475"/>
          <p14:tracePt t="46895" x="6080125" y="3175000"/>
          <p14:tracePt t="46912" x="6080125" y="3184525"/>
          <p14:tracePt t="46929" x="6080125" y="3203575"/>
          <p14:tracePt t="46945" x="6086475" y="3213100"/>
          <p14:tracePt t="46962" x="6127750" y="3232150"/>
          <p14:tracePt t="46979" x="6191250" y="3238500"/>
          <p14:tracePt t="46995" x="6245225" y="3235325"/>
          <p14:tracePt t="47012" x="6289675" y="3222625"/>
          <p14:tracePt t="47029" x="6362700" y="3187700"/>
          <p14:tracePt t="47045" x="6400800" y="3162300"/>
          <p14:tracePt t="47061" x="6442075" y="3121025"/>
          <p14:tracePt t="47079" x="6515100" y="3000375"/>
          <p14:tracePt t="47095" x="6546850" y="2924175"/>
          <p14:tracePt t="47112" x="6559550" y="2857500"/>
          <p14:tracePt t="47129" x="6584950" y="2724150"/>
          <p14:tracePt t="47145" x="6578600" y="2641600"/>
          <p14:tracePt t="47162" x="6553200" y="2593975"/>
          <p14:tracePt t="47178" x="6489700" y="2533650"/>
          <p14:tracePt t="47195" x="6451600" y="2501900"/>
          <p14:tracePt t="47212" x="6394450" y="2473325"/>
          <p14:tracePt t="47229" x="6257925" y="2432050"/>
          <p14:tracePt t="47246" x="6188075" y="2425700"/>
          <p14:tracePt t="47263" x="6127750" y="2425700"/>
          <p14:tracePt t="47280" x="6042025" y="2425700"/>
          <p14:tracePt t="47295" x="5981700" y="2425700"/>
          <p14:tracePt t="47312" x="5899150" y="2428875"/>
          <p14:tracePt t="47329" x="5794375" y="2457450"/>
          <p14:tracePt t="47346" x="5730875" y="2473325"/>
          <p14:tracePt t="47362" x="5667375" y="2486025"/>
          <p14:tracePt t="47378" x="5581650" y="2536825"/>
          <p14:tracePt t="47395" x="5534025" y="2562225"/>
          <p14:tracePt t="47412" x="5486400" y="2597150"/>
          <p14:tracePt t="47429" x="5435600" y="2628900"/>
          <p14:tracePt t="47445" x="5413375" y="2641600"/>
          <p14:tracePt t="47462" x="5387975" y="2657475"/>
          <p14:tracePt t="47478" x="5365750" y="2673350"/>
          <p14:tracePt t="47495" x="5356225" y="2682875"/>
          <p14:tracePt t="47513" x="5346700" y="2692400"/>
          <p14:tracePt t="47529" x="5346700" y="2714625"/>
          <p14:tracePt t="47545" x="5359400" y="2724150"/>
          <p14:tracePt t="47562" x="5416550" y="2752725"/>
          <p14:tracePt t="47579" x="5524500" y="2803525"/>
          <p14:tracePt t="47595" x="5613400" y="2844800"/>
          <p14:tracePt t="47612" x="5724525" y="2886075"/>
          <p14:tracePt t="47630" x="5918200" y="2959100"/>
          <p14:tracePt t="47646" x="6048375" y="3000375"/>
          <p14:tracePt t="47662" x="6235700" y="3048000"/>
          <p14:tracePt t="47679" x="6480175" y="3086100"/>
          <p14:tracePt t="47695" x="6629400" y="3092450"/>
          <p14:tracePt t="47712" x="6756400" y="3101975"/>
          <p14:tracePt t="47728" x="6896100" y="3101975"/>
          <p14:tracePt t="47746" x="6959600" y="3092450"/>
          <p14:tracePt t="47762" x="7023100" y="3076575"/>
          <p14:tracePt t="47779" x="7131050" y="3032125"/>
          <p14:tracePt t="47795" x="7188200" y="3009900"/>
          <p14:tracePt t="47812" x="7232650" y="2984500"/>
          <p14:tracePt t="47830" x="7264400" y="2952750"/>
          <p14:tracePt t="47846" x="7273925" y="2930525"/>
          <p14:tracePt t="47864" x="7292975" y="2882900"/>
          <p14:tracePt t="47879" x="7289800" y="2838450"/>
          <p14:tracePt t="47895" x="7264400" y="2790825"/>
          <p14:tracePt t="47912" x="7226300" y="2733675"/>
          <p14:tracePt t="47928" x="7153275" y="2651125"/>
          <p14:tracePt t="47945" x="7102475" y="2600325"/>
          <p14:tracePt t="47962" x="7023100" y="2543175"/>
          <p14:tracePt t="47979" x="6829425" y="2473325"/>
          <p14:tracePt t="47995" x="6686550" y="2447925"/>
          <p14:tracePt t="48013" x="6477000" y="2428875"/>
          <p14:tracePt t="48029" x="6330950" y="2428875"/>
          <p14:tracePt t="48045" x="6226175" y="2428875"/>
          <p14:tracePt t="48062" x="6096000" y="2444750"/>
          <p14:tracePt t="48078" x="5908675" y="2479675"/>
          <p14:tracePt t="48095" x="5810250" y="2511425"/>
          <p14:tracePt t="48113" x="5702300" y="2555875"/>
          <p14:tracePt t="48129" x="5635625" y="2587625"/>
          <p14:tracePt t="48145" x="5578475" y="2600325"/>
          <p14:tracePt t="48162" x="5514975" y="2625725"/>
          <p14:tracePt t="48179" x="5476875" y="2638425"/>
          <p14:tracePt t="48195" x="5454650" y="2651125"/>
          <p14:tracePt t="48213" x="5410200" y="2667000"/>
          <p14:tracePt t="48229" x="5394325" y="2686050"/>
          <p14:tracePt t="48245" x="5384800" y="2695575"/>
          <p14:tracePt t="48262" x="5362575" y="2705100"/>
          <p14:tracePt t="48278" x="5353050" y="2711450"/>
          <p14:tracePt t="48312" x="5353050" y="2714625"/>
          <p14:tracePt t="48392" x="5353050" y="2720975"/>
          <p14:tracePt t="48605" x="5368925" y="2720975"/>
          <p14:tracePt t="48612" x="5384800" y="2727325"/>
          <p14:tracePt t="48619" x="5413375" y="2733675"/>
          <p14:tracePt t="48628" x="5438775" y="2733675"/>
          <p14:tracePt t="48645" x="5521325" y="2740025"/>
          <p14:tracePt t="48662" x="5737225" y="2749550"/>
          <p14:tracePt t="48679" x="5832475" y="2749550"/>
          <p14:tracePt t="48695" x="5902325" y="2749550"/>
          <p14:tracePt t="48712" x="5981700" y="2749550"/>
          <p14:tracePt t="48728" x="6016625" y="2749550"/>
          <p14:tracePt t="48745" x="6038850" y="2749550"/>
          <p14:tracePt t="48762" x="6080125" y="2733675"/>
          <p14:tracePt t="48778" x="6099175" y="2724150"/>
          <p14:tracePt t="48795" x="6108700" y="2714625"/>
          <p14:tracePt t="48812" x="6127750" y="2701925"/>
          <p14:tracePt t="48828" x="6137275" y="27019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5286375" y="428625"/>
            <a:ext cx="38576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Ericaceae</a:t>
            </a:r>
          </a:p>
          <a:p>
            <a:pPr algn="ctr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Pl. participant svt. à la formation des sous-bois des forêts. Exp.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Arbutus unedo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(Arbousier, « bkhannou » ou « sasnou ») ;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Erica arborea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(Bruyère) ;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Calluna vulgaris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Cette dernière esp. est limité au tangerois, c’est un sous-arbrisseau qui se reconnaît par ses f. opposées et son cal. colorés plus longue que la coro.</a:t>
            </a:r>
          </a:p>
        </p:txBody>
      </p:sp>
      <p:pic>
        <p:nvPicPr>
          <p:cNvPr id="29699" name="Picture 9" descr="http://www.stridvall.se/flowers/albums/Ericaceae_2/NIKA8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428625" y="2286000"/>
            <a:ext cx="200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Erica arborea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701" name="Picture 11" descr="http://www.zahradnictvogreen.eu/galeria%20rastlin/stalozelene%20kriky/Calluna%20vulgaris%20det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143125"/>
            <a:ext cx="24431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2857500" y="4143375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Calluna vulgaris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703" name="Picture 2" descr="http://www.maltawildplants.com/ERIC/Pics/ARBUN/Arbutus_unedo_%5bIMG_819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9" r="15356" b="15714"/>
          <a:stretch>
            <a:fillRect/>
          </a:stretch>
        </p:blipFill>
        <p:spPr bwMode="auto">
          <a:xfrm>
            <a:off x="0" y="3981450"/>
            <a:ext cx="278606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928688" y="6488113"/>
            <a:ext cx="2065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Arbutus unedo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326"/>
    </mc:Choice>
    <mc:Fallback>
      <p:transition spd="slow" advTm="57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568" x="6178550" y="2695575"/>
          <p14:tracePt t="3575" x="6248400" y="2679700"/>
          <p14:tracePt t="3582" x="6330950" y="2670175"/>
          <p14:tracePt t="3593" x="6410325" y="2660650"/>
          <p14:tracePt t="3626" x="6772275" y="2606675"/>
          <p14:tracePt t="3660" x="7067550" y="2565400"/>
          <p14:tracePt t="3676" x="7143750" y="2552700"/>
          <p14:tracePt t="3693" x="7239000" y="2527300"/>
          <p14:tracePt t="3710" x="7385050" y="2501900"/>
          <p14:tracePt t="3726" x="7458075" y="2489200"/>
          <p14:tracePt t="3744" x="7515225" y="2473325"/>
          <p14:tracePt t="3761" x="7559675" y="2422525"/>
          <p14:tracePt t="3776" x="7566025" y="2311400"/>
          <p14:tracePt t="3793" x="7534275" y="2146300"/>
          <p14:tracePt t="3813" x="7353300" y="1892300"/>
          <p14:tracePt t="3826" x="7175500" y="1701800"/>
          <p14:tracePt t="3846" x="6873875" y="1470025"/>
          <p14:tracePt t="3862" x="6683375" y="1336675"/>
          <p14:tracePt t="3878" x="6477000" y="1209675"/>
          <p14:tracePt t="3894" x="6318250" y="1117600"/>
          <p14:tracePt t="3911" x="6143625" y="1009650"/>
          <p14:tracePt t="3927" x="6029325" y="949325"/>
          <p14:tracePt t="3943" x="5949950" y="911225"/>
          <p14:tracePt t="3960" x="5892800" y="879475"/>
          <p14:tracePt t="3976" x="5861050" y="866775"/>
          <p14:tracePt t="3993" x="5851525" y="860425"/>
          <p14:tracePt t="4010" x="5838825" y="860425"/>
          <p14:tracePt t="4026" x="5816600" y="860425"/>
          <p14:tracePt t="4043" x="5794375" y="860425"/>
          <p14:tracePt t="4060" x="5746750" y="860425"/>
          <p14:tracePt t="4076" x="5702300" y="860425"/>
          <p14:tracePt t="4093" x="5664200" y="869950"/>
          <p14:tracePt t="4110" x="5600700" y="901700"/>
          <p14:tracePt t="4126" x="5562600" y="927100"/>
          <p14:tracePt t="4143" x="5537200" y="958850"/>
          <p14:tracePt t="4160" x="5483225" y="1028700"/>
          <p14:tracePt t="4176" x="5451475" y="1066800"/>
          <p14:tracePt t="4193" x="5416550" y="1104900"/>
          <p14:tracePt t="4210" x="5372100" y="1149350"/>
          <p14:tracePt t="4226" x="5346700" y="1196975"/>
          <p14:tracePt t="4243" x="5292725" y="1257300"/>
          <p14:tracePt t="4260" x="5241925" y="1355725"/>
          <p14:tracePt t="4276" x="5207000" y="1403350"/>
          <p14:tracePt t="4293" x="5187950" y="1441450"/>
          <p14:tracePt t="4311" x="5162550" y="1485900"/>
          <p14:tracePt t="4326" x="5153025" y="1495425"/>
          <p14:tracePt t="4344" x="5143500" y="1508125"/>
          <p14:tracePt t="4360" x="5127625" y="1524000"/>
          <p14:tracePt t="4376" x="5127625" y="1533525"/>
          <p14:tracePt t="4393" x="5127625" y="1543050"/>
          <p14:tracePt t="4409" x="5127625" y="1565275"/>
          <p14:tracePt t="4427" x="5127625" y="1574800"/>
          <p14:tracePt t="4443" x="5124450" y="1584325"/>
          <p14:tracePt t="4460" x="5124450" y="1597025"/>
          <p14:tracePt t="4476" x="5124450" y="1612900"/>
          <p14:tracePt t="4493" x="5124450" y="1622425"/>
          <p14:tracePt t="4510" x="5124450" y="1638300"/>
          <p14:tracePt t="4526" x="5124450" y="1660525"/>
          <p14:tracePt t="4544" x="5124450" y="1692275"/>
          <p14:tracePt t="4560" x="5124450" y="1720850"/>
          <p14:tracePt t="4576" x="5124450" y="1736725"/>
          <p14:tracePt t="4594" x="5124450" y="1752600"/>
          <p14:tracePt t="4610" x="5127625" y="1768475"/>
          <p14:tracePt t="4626" x="5130800" y="1778000"/>
          <p14:tracePt t="4644" x="5146675" y="1790700"/>
          <p14:tracePt t="4660" x="5156200" y="1800225"/>
          <p14:tracePt t="4676" x="5184775" y="1819275"/>
          <p14:tracePt t="4694" x="5203825" y="1835150"/>
          <p14:tracePt t="4710" x="5213350" y="1844675"/>
          <p14:tracePt t="4726" x="5229225" y="1854200"/>
          <p14:tracePt t="4744" x="5235575" y="1870075"/>
          <p14:tracePt t="4838" x="5238750" y="1873250"/>
          <p14:tracePt t="4845" x="5245100" y="1879600"/>
          <p14:tracePt t="4860" x="5248275" y="1889125"/>
          <p14:tracePt t="4876" x="5254625" y="1898650"/>
          <p14:tracePt t="4893" x="5254625" y="1917700"/>
          <p14:tracePt t="4909" x="5254625" y="1927225"/>
          <p14:tracePt t="4926" x="5260975" y="1939925"/>
          <p14:tracePt t="4943" x="5276850" y="1971675"/>
          <p14:tracePt t="4959" x="5289550" y="1997075"/>
          <p14:tracePt t="4976" x="5302250" y="2019300"/>
          <p14:tracePt t="4993" x="5318125" y="2076450"/>
          <p14:tracePt t="5010" x="5337175" y="2114550"/>
          <p14:tracePt t="5026" x="5349875" y="2152650"/>
          <p14:tracePt t="5044" x="5368925" y="2187575"/>
          <p14:tracePt t="5059" x="5381625" y="2219325"/>
          <p14:tracePt t="5076" x="5397500" y="2241550"/>
          <p14:tracePt t="5094" x="5416550" y="2282825"/>
          <p14:tracePt t="5110" x="5429250" y="2308225"/>
          <p14:tracePt t="5126" x="5448300" y="2346325"/>
          <p14:tracePt t="5143" x="5483225" y="2384425"/>
          <p14:tracePt t="5159" x="5502275" y="2413000"/>
          <p14:tracePt t="5176" x="5521325" y="2438400"/>
          <p14:tracePt t="5193" x="5540375" y="2479675"/>
          <p14:tracePt t="5209" x="5549900" y="2495550"/>
          <p14:tracePt t="5226" x="5559425" y="2511425"/>
          <p14:tracePt t="5243" x="5581650" y="2533650"/>
          <p14:tracePt t="5259" x="5591175" y="2543175"/>
          <p14:tracePt t="5276" x="5597525" y="2565400"/>
          <p14:tracePt t="5293" x="5613400" y="2587625"/>
          <p14:tracePt t="5310" x="5613400" y="2597150"/>
          <p14:tracePt t="5326" x="5613400" y="2606675"/>
          <p14:tracePt t="5343" x="5613400" y="2625725"/>
          <p14:tracePt t="5359" x="5613400" y="2635250"/>
          <p14:tracePt t="5376" x="5616575" y="2644775"/>
          <p14:tracePt t="5393" x="5622925" y="2660650"/>
          <p14:tracePt t="5410" x="5632450" y="2676525"/>
          <p14:tracePt t="5426" x="5638800" y="2686050"/>
          <p14:tracePt t="5444" x="5648325" y="2701925"/>
          <p14:tracePt t="5459" x="5651500" y="2711450"/>
          <p14:tracePt t="5476" x="5651500" y="2720975"/>
          <p14:tracePt t="5493" x="5657850" y="2724150"/>
          <p14:tracePt t="5510" x="5667375" y="2730500"/>
          <p14:tracePt t="5526" x="5683250" y="2736850"/>
          <p14:tracePt t="5528" x="5686425" y="2740025"/>
          <p14:tracePt t="5543" x="5702300" y="2749550"/>
          <p14:tracePt t="5560" x="5746750" y="2762250"/>
          <p14:tracePt t="5576" x="5807075" y="2762250"/>
          <p14:tracePt t="5593" x="5895975" y="2762250"/>
          <p14:tracePt t="5610" x="5946775" y="2762250"/>
          <p14:tracePt t="5627" x="5975350" y="2762250"/>
          <p14:tracePt t="5643" x="6032500" y="2746375"/>
          <p14:tracePt t="5660" x="6099175" y="2717800"/>
          <p14:tracePt t="5676" x="6178550" y="2670175"/>
          <p14:tracePt t="5693" x="6330950" y="2587625"/>
          <p14:tracePt t="5710" x="6432550" y="2527300"/>
          <p14:tracePt t="5726" x="6534150" y="2476500"/>
          <p14:tracePt t="5743" x="6632575" y="2425700"/>
          <p14:tracePt t="5760" x="6670675" y="2406650"/>
          <p14:tracePt t="5776" x="6699250" y="2393950"/>
          <p14:tracePt t="5793" x="6734175" y="2368550"/>
          <p14:tracePt t="5809" x="6765925" y="2352675"/>
          <p14:tracePt t="5826" x="6813550" y="2324100"/>
          <p14:tracePt t="5843" x="6902450" y="2266950"/>
          <p14:tracePt t="5860" x="6972300" y="2212975"/>
          <p14:tracePt t="5876" x="7042150" y="2174875"/>
          <p14:tracePt t="5893" x="7108825" y="2127250"/>
          <p14:tracePt t="5910" x="7137400" y="2114550"/>
          <p14:tracePt t="5926" x="7169150" y="2095500"/>
          <p14:tracePt t="5943" x="7204075" y="2073275"/>
          <p14:tracePt t="5959" x="7235825" y="2060575"/>
          <p14:tracePt t="5976" x="7245350" y="2051050"/>
          <p14:tracePt t="5993" x="7267575" y="2028825"/>
          <p14:tracePt t="6010" x="7277100" y="2028825"/>
          <p14:tracePt t="6027" x="7289800" y="2028825"/>
          <p14:tracePt t="6777" x="7254875" y="2016125"/>
          <p14:tracePt t="6783" x="7194550" y="1997075"/>
          <p14:tracePt t="6793" x="7156450" y="1990725"/>
          <p14:tracePt t="6810" x="7064375" y="1984375"/>
          <p14:tracePt t="6826" x="6921500" y="1987550"/>
          <p14:tracePt t="6843" x="6826250" y="2003425"/>
          <p14:tracePt t="6876" x="6689725" y="2038350"/>
          <p14:tracePt t="6909" x="6575425" y="2057400"/>
          <p14:tracePt t="6926" x="6470650" y="2063750"/>
          <p14:tracePt t="6942" x="6407150" y="2079625"/>
          <p14:tracePt t="6959" x="6369050" y="2098675"/>
          <p14:tracePt t="6976" x="6296025" y="2117725"/>
          <p14:tracePt t="6992" x="6242050" y="2130425"/>
          <p14:tracePt t="7009" x="6197600" y="2143125"/>
          <p14:tracePt t="7025" x="6127750" y="2155825"/>
          <p14:tracePt t="7042" x="6089650" y="2155825"/>
          <p14:tracePt t="7059" x="6067425" y="2155825"/>
          <p14:tracePt t="7076" x="6026150" y="2155825"/>
          <p14:tracePt t="7092" x="6010275" y="2155825"/>
          <p14:tracePt t="7109" x="6000750" y="2155825"/>
          <p14:tracePt t="7125" x="5981700" y="2155825"/>
          <p14:tracePt t="7143" x="5972175" y="2155825"/>
          <p14:tracePt t="7159" x="5962650" y="2146300"/>
          <p14:tracePt t="7176" x="5946775" y="2136775"/>
          <p14:tracePt t="7194" x="5918200" y="2124075"/>
          <p14:tracePt t="7210" x="5892800" y="2111375"/>
          <p14:tracePt t="7227" x="5864225" y="2089150"/>
          <p14:tracePt t="7243" x="5854700" y="2079625"/>
          <p14:tracePt t="7260" x="5845175" y="2073275"/>
          <p14:tracePt t="7276" x="5829300" y="2070100"/>
          <p14:tracePt t="7347" x="5829300" y="2063750"/>
          <p14:tracePt t="7382" x="5829300" y="2060575"/>
          <p14:tracePt t="7389" x="5829300" y="2054225"/>
          <p14:tracePt t="7396" x="5832475" y="2054225"/>
          <p14:tracePt t="7410" x="5842000" y="2044700"/>
          <p14:tracePt t="7426" x="5864225" y="2032000"/>
          <p14:tracePt t="7443" x="5908675" y="2019300"/>
          <p14:tracePt t="7459" x="5956300" y="2006600"/>
          <p14:tracePt t="7476" x="6038850" y="1981200"/>
          <p14:tracePt t="7493" x="6111875" y="1965325"/>
          <p14:tracePt t="7510" x="6210300" y="1958975"/>
          <p14:tracePt t="7527" x="6270625" y="1958975"/>
          <p14:tracePt t="7543" x="6315075" y="1958975"/>
          <p14:tracePt t="7546" x="6340475" y="1958975"/>
          <p14:tracePt t="7560" x="6384925" y="1958975"/>
          <p14:tracePt t="7576" x="6435725" y="1958975"/>
          <p14:tracePt t="7593" x="6470650" y="1952625"/>
          <p14:tracePt t="7610" x="6537325" y="1927225"/>
          <p14:tracePt t="7626" x="6588125" y="1914525"/>
          <p14:tracePt t="7643" x="6635750" y="1901825"/>
          <p14:tracePt t="7660" x="6715125" y="1879600"/>
          <p14:tracePt t="7676" x="6769100" y="1873250"/>
          <p14:tracePt t="7693" x="6823075" y="1854200"/>
          <p14:tracePt t="7710" x="6883400" y="1854200"/>
          <p14:tracePt t="7726" x="6921500" y="1847850"/>
          <p14:tracePt t="7742" x="6950075" y="1847850"/>
          <p14:tracePt t="7760" x="7013575" y="1847850"/>
          <p14:tracePt t="7776" x="7051675" y="1847850"/>
          <p14:tracePt t="7793" x="7092950" y="1847850"/>
          <p14:tracePt t="7810" x="7172325" y="1847850"/>
          <p14:tracePt t="7826" x="7216775" y="1847850"/>
          <p14:tracePt t="7843" x="7245350" y="1851025"/>
          <p14:tracePt t="7860" x="7280275" y="1873250"/>
          <p14:tracePt t="7876" x="7312025" y="1885950"/>
          <p14:tracePt t="7893" x="7350125" y="1898650"/>
          <p14:tracePt t="7910" x="7407275" y="1930400"/>
          <p14:tracePt t="7926" x="7439025" y="1949450"/>
          <p14:tracePt t="7943" x="7448550" y="1955800"/>
          <p14:tracePt t="8431" x="7467600" y="1952625"/>
          <p14:tracePt t="8437" x="7496175" y="1946275"/>
          <p14:tracePt t="8445" x="7531100" y="1939925"/>
          <p14:tracePt t="8463" x="7597775" y="1917700"/>
          <p14:tracePt t="8476" x="7677150" y="1876425"/>
          <p14:tracePt t="8492" x="7766050" y="1844675"/>
          <p14:tracePt t="8510" x="7889875" y="1806575"/>
          <p14:tracePt t="8543" x="8016875" y="1778000"/>
          <p14:tracePt t="8545" x="8054975" y="1771650"/>
          <p14:tracePt t="8576" x="8245475" y="1755775"/>
          <p14:tracePt t="8592" x="8328025" y="1746250"/>
          <p14:tracePt t="8610" x="8426450" y="1733550"/>
          <p14:tracePt t="8626" x="8496300" y="1733550"/>
          <p14:tracePt t="8643" x="8591550" y="1733550"/>
          <p14:tracePt t="8660" x="8651875" y="1733550"/>
          <p14:tracePt t="8676" x="8696325" y="1733550"/>
          <p14:tracePt t="8692" x="8731250" y="1733550"/>
          <p14:tracePt t="8709" x="8804275" y="1733550"/>
          <p14:tracePt t="8726" x="8848725" y="1733550"/>
          <p14:tracePt t="8742" x="8893175" y="1727200"/>
          <p14:tracePt t="8759" x="8953500" y="1727200"/>
          <p14:tracePt t="8776" x="8982075" y="1727200"/>
          <p14:tracePt t="8792" x="9013825" y="1727200"/>
          <p14:tracePt t="8809" x="9045575" y="1727200"/>
          <p14:tracePt t="8825" x="9067800" y="1727200"/>
          <p14:tracePt t="8843" x="9086850" y="1743075"/>
          <p14:tracePt t="8859" x="9096375" y="1755775"/>
          <p14:tracePt t="8875" x="9105900" y="1765300"/>
          <p14:tracePt t="8892" x="9121775" y="1768475"/>
          <p14:tracePt t="8909" x="9137650" y="1778000"/>
          <p14:tracePt t="8926" x="9140825" y="1793875"/>
          <p14:tracePt t="8943" x="9140825" y="1809750"/>
          <p14:tracePt t="8959" x="9140825" y="1819275"/>
          <p14:tracePt t="8976" x="9140825" y="1828800"/>
          <p14:tracePt t="8993" x="9140825" y="1847850"/>
          <p14:tracePt t="9009" x="9140825" y="1857375"/>
          <p14:tracePt t="9026" x="9140825" y="1873250"/>
          <p14:tracePt t="9043" x="9128125" y="1908175"/>
          <p14:tracePt t="9059" x="9115425" y="1939925"/>
          <p14:tracePt t="9075" x="9099550" y="1962150"/>
          <p14:tracePt t="9093" x="9080500" y="2003425"/>
          <p14:tracePt t="9109" x="9067800" y="2028825"/>
          <p14:tracePt t="9126" x="9058275" y="2044700"/>
          <p14:tracePt t="9143" x="9036050" y="2079625"/>
          <p14:tracePt t="9159" x="9026525" y="2089150"/>
          <p14:tracePt t="9176" x="9013825" y="2098675"/>
          <p14:tracePt t="9193" x="8994775" y="2120900"/>
          <p14:tracePt t="9209" x="8985250" y="2130425"/>
          <p14:tracePt t="9226" x="8972550" y="2139950"/>
          <p14:tracePt t="9243" x="8959850" y="2155825"/>
          <p14:tracePt t="9260" x="8931275" y="2171700"/>
          <p14:tracePt t="9276" x="8905875" y="2184400"/>
          <p14:tracePt t="9293" x="8864600" y="2203450"/>
          <p14:tracePt t="9309" x="8826500" y="2216150"/>
          <p14:tracePt t="9326" x="8766175" y="2235200"/>
          <p14:tracePt t="9343" x="8645525" y="2251075"/>
          <p14:tracePt t="9359" x="8582025" y="2257425"/>
          <p14:tracePt t="9376" x="8521700" y="2263775"/>
          <p14:tracePt t="9392" x="8416925" y="2273300"/>
          <p14:tracePt t="9409" x="8343900" y="2279650"/>
          <p14:tracePt t="9426" x="8267700" y="2301875"/>
          <p14:tracePt t="9442" x="8162925" y="2301875"/>
          <p14:tracePt t="9459" x="8070850" y="2301875"/>
          <p14:tracePt t="9475" x="7962900" y="2311400"/>
          <p14:tracePt t="9493" x="7800975" y="2311400"/>
          <p14:tracePt t="9509" x="7686675" y="2311400"/>
          <p14:tracePt t="9526" x="7559675" y="2311400"/>
          <p14:tracePt t="9544" x="7385050" y="2305050"/>
          <p14:tracePt t="9560" x="7270750" y="2305050"/>
          <p14:tracePt t="9576" x="7112000" y="2305050"/>
          <p14:tracePt t="9592" x="6927850" y="2305050"/>
          <p14:tracePt t="9609" x="6832600" y="2308225"/>
          <p14:tracePt t="9626" x="6737350" y="2317750"/>
          <p14:tracePt t="9643" x="6607175" y="2324100"/>
          <p14:tracePt t="9660" x="6546850" y="2333625"/>
          <p14:tracePt t="9676" x="6502400" y="2339975"/>
          <p14:tracePt t="9693" x="6438900" y="2352675"/>
          <p14:tracePt t="9709" x="6384925" y="2365375"/>
          <p14:tracePt t="9726" x="6337300" y="2384425"/>
          <p14:tracePt t="9743" x="6289675" y="2403475"/>
          <p14:tracePt t="9760" x="6267450" y="2413000"/>
          <p14:tracePt t="9776" x="6242050" y="2425700"/>
          <p14:tracePt t="9793" x="6200775" y="2438400"/>
          <p14:tracePt t="9809" x="6172200" y="2438400"/>
          <p14:tracePt t="9826" x="6149975" y="2438400"/>
          <p14:tracePt t="9843" x="6118225" y="2438400"/>
          <p14:tracePt t="9860" x="6102350" y="2438400"/>
          <p14:tracePt t="9877" x="6073775" y="2425700"/>
          <p14:tracePt t="9893" x="6045200" y="2413000"/>
          <p14:tracePt t="9909" x="6029325" y="2403475"/>
          <p14:tracePt t="9926" x="5997575" y="2390775"/>
          <p14:tracePt t="9943" x="5969000" y="2368550"/>
          <p14:tracePt t="9959" x="5940425" y="2355850"/>
          <p14:tracePt t="9976" x="5911850" y="2339975"/>
          <p14:tracePt t="9993" x="5902325" y="2330450"/>
          <p14:tracePt t="10009" x="5886450" y="2311400"/>
          <p14:tracePt t="10026" x="5876925" y="2301875"/>
          <p14:tracePt t="10043" x="5861050" y="2301875"/>
          <p14:tracePt t="10059" x="5851525" y="2298700"/>
          <p14:tracePt t="10077" x="5832475" y="2298700"/>
          <p14:tracePt t="10093" x="5819775" y="2298700"/>
          <p14:tracePt t="10109" x="5816600" y="2298700"/>
          <p14:tracePt t="10126" x="5810250" y="2298700"/>
          <p14:tracePt t="10143" x="5807075" y="2292350"/>
          <p14:tracePt t="11417" x="5807075" y="2295525"/>
          <p14:tracePt t="11424" x="5813425" y="2298700"/>
          <p14:tracePt t="11432" x="5816600" y="2298700"/>
          <p14:tracePt t="11446" x="5842000" y="2311400"/>
          <p14:tracePt t="11460" x="5886450" y="2324100"/>
          <p14:tracePt t="11476" x="5949950" y="2346325"/>
          <p14:tracePt t="11510" x="6267450" y="2403475"/>
          <p14:tracePt t="11542" x="6565900" y="2486025"/>
          <p14:tracePt t="11560" x="6769100" y="2546350"/>
          <p14:tracePt t="11577" x="6886575" y="2571750"/>
          <p14:tracePt t="11593" x="6985000" y="2587625"/>
          <p14:tracePt t="11609" x="7213600" y="2606675"/>
          <p14:tracePt t="11625" x="7378700" y="2581275"/>
          <p14:tracePt t="11643" x="7597775" y="2546350"/>
          <p14:tracePt t="11659" x="7874000" y="2489200"/>
          <p14:tracePt t="11676" x="8004175" y="2463800"/>
          <p14:tracePt t="11692" x="8134350" y="2444750"/>
          <p14:tracePt t="11709" x="8232775" y="2432050"/>
          <p14:tracePt t="11726" x="8286750" y="2432050"/>
          <p14:tracePt t="11743" x="8337550" y="2416175"/>
          <p14:tracePt t="11759" x="8420100" y="2397125"/>
          <p14:tracePt t="11776" x="8483600" y="2384425"/>
          <p14:tracePt t="11793" x="8521700" y="2378075"/>
          <p14:tracePt t="11809" x="8569325" y="2371725"/>
          <p14:tracePt t="11825" x="8597900" y="2371725"/>
          <p14:tracePt t="11843" x="8610600" y="2365375"/>
          <p14:tracePt t="11859" x="8623300" y="2355850"/>
          <p14:tracePt t="11875" x="8632825" y="2349500"/>
          <p14:tracePt t="11893" x="8648700" y="2339975"/>
          <p14:tracePt t="11909" x="8664575" y="2327275"/>
          <p14:tracePt t="11925" x="8674100" y="2314575"/>
          <p14:tracePt t="11942" x="8683625" y="2311400"/>
          <p14:tracePt t="11959" x="8702675" y="2311400"/>
          <p14:tracePt t="11992" x="8709025" y="2311400"/>
          <p14:tracePt t="12009" x="8712200" y="2311400"/>
          <p14:tracePt t="12025" x="8724900" y="2311400"/>
          <p14:tracePt t="12042" x="8734425" y="2311400"/>
          <p14:tracePt t="12145" x="8731250" y="2311400"/>
          <p14:tracePt t="12151" x="8728075" y="2311400"/>
          <p14:tracePt t="12159" x="8715375" y="2311400"/>
          <p14:tracePt t="12175" x="8636000" y="2311400"/>
          <p14:tracePt t="12192" x="8451850" y="2311400"/>
          <p14:tracePt t="12209" x="8108950" y="2311400"/>
          <p14:tracePt t="12225" x="7896225" y="2311400"/>
          <p14:tracePt t="12242" x="7686675" y="2282825"/>
          <p14:tracePt t="12259" x="7445375" y="2257425"/>
          <p14:tracePt t="12276" x="7359650" y="2241550"/>
          <p14:tracePt t="12292" x="7273925" y="2225675"/>
          <p14:tracePt t="12309" x="7146925" y="2225675"/>
          <p14:tracePt t="12326" x="7083425" y="2225675"/>
          <p14:tracePt t="12343" x="7042150" y="2225675"/>
          <p14:tracePt t="12359" x="7000875" y="2225675"/>
          <p14:tracePt t="12375" x="6978650" y="2225675"/>
          <p14:tracePt t="12393" x="6962775" y="2225675"/>
          <p14:tracePt t="12409" x="6953250" y="2225675"/>
          <p14:tracePt t="12425" x="6943725" y="2225675"/>
          <p14:tracePt t="12442" x="6934200" y="2225675"/>
          <p14:tracePt t="12537" x="6940550" y="2225675"/>
          <p14:tracePt t="12544" x="6943725" y="2232025"/>
          <p14:tracePt t="12559" x="6953250" y="2235200"/>
          <p14:tracePt t="12576" x="6965950" y="2247900"/>
          <p14:tracePt t="12593" x="6978650" y="2247900"/>
          <p14:tracePt t="12609" x="6991350" y="2251075"/>
          <p14:tracePt t="12625" x="7000875" y="2257425"/>
          <p14:tracePt t="12643" x="7048500" y="2263775"/>
          <p14:tracePt t="12659" x="7083425" y="2276475"/>
          <p14:tracePt t="12675" x="7127875" y="2282825"/>
          <p14:tracePt t="12693" x="7185025" y="2282825"/>
          <p14:tracePt t="12708" x="7207250" y="2289175"/>
          <p14:tracePt t="12726" x="7223125" y="2289175"/>
          <p14:tracePt t="12743" x="7261225" y="2289175"/>
          <p14:tracePt t="12759" x="7305675" y="2289175"/>
          <p14:tracePt t="12776" x="7369175" y="2276475"/>
          <p14:tracePt t="12793" x="7524750" y="2244725"/>
          <p14:tracePt t="12808" x="7607300" y="2238375"/>
          <p14:tracePt t="12826" x="7680325" y="2238375"/>
          <p14:tracePt t="12843" x="7718425" y="2238375"/>
          <p14:tracePt t="12858" x="7727950" y="2238375"/>
          <p14:tracePt t="12875" x="7737475" y="2238375"/>
          <p14:tracePt t="12893" x="7753350" y="2238375"/>
          <p14:tracePt t="12908" x="7775575" y="2238375"/>
          <p14:tracePt t="12925" x="7797800" y="2244725"/>
          <p14:tracePt t="12943" x="7832725" y="2270125"/>
          <p14:tracePt t="12958" x="7845425" y="2279650"/>
          <p14:tracePt t="12976" x="7848600" y="2279650"/>
          <p14:tracePt t="12992" x="7848600" y="2282825"/>
          <p14:tracePt t="13229" x="7747000" y="2282825"/>
          <p14:tracePt t="13236" x="7531100" y="2295525"/>
          <p14:tracePt t="13243" x="7261225" y="2339975"/>
          <p14:tracePt t="13259" x="6619875" y="2495550"/>
          <p14:tracePt t="13277" x="5984875" y="2711450"/>
          <p14:tracePt t="13294" x="5133975" y="3219450"/>
          <p14:tracePt t="13311" x="4686300" y="3536950"/>
          <p14:tracePt t="13328" x="4206875" y="3978275"/>
          <p14:tracePt t="13344" x="3965575" y="4219575"/>
          <p14:tracePt t="13361" x="3752850" y="4454525"/>
          <p14:tracePt t="13378" x="3533775" y="4702175"/>
          <p14:tracePt t="13393" x="3416300" y="4829175"/>
          <p14:tracePt t="13410" x="3327400" y="4924425"/>
          <p14:tracePt t="13425" x="3273425" y="5006975"/>
          <p14:tracePt t="13442" x="3162300" y="5140325"/>
          <p14:tracePt t="13458" x="3121025" y="5229225"/>
          <p14:tracePt t="13475" x="3082925" y="5308600"/>
          <p14:tracePt t="13493" x="3076575" y="5384800"/>
          <p14:tracePt t="13749" x="3019425" y="5356225"/>
          <p14:tracePt t="13756" x="2924175" y="5318125"/>
          <p14:tracePt t="13763" x="2819400" y="5280025"/>
          <p14:tracePt t="13775" x="2705100" y="5251450"/>
          <p14:tracePt t="13792" x="2381250" y="5203825"/>
          <p14:tracePt t="13809" x="2165350" y="5229225"/>
          <p14:tracePt t="13825" x="1978025" y="5273675"/>
          <p14:tracePt t="13843" x="1704975" y="5387975"/>
          <p14:tracePt t="13859" x="1590675" y="5457825"/>
          <p14:tracePt t="13876" x="1485900" y="5537200"/>
          <p14:tracePt t="13892" x="1365250" y="5626100"/>
          <p14:tracePt t="13909" x="1295400" y="5680075"/>
          <p14:tracePt t="13926" x="1231900" y="5734050"/>
          <p14:tracePt t="13942" x="1174750" y="5772150"/>
          <p14:tracePt t="13959" x="1149350" y="5803900"/>
          <p14:tracePt t="13976" x="1108075" y="5829300"/>
          <p14:tracePt t="13992" x="1089025" y="5845175"/>
          <p14:tracePt t="14008" x="1079500" y="5854700"/>
          <p14:tracePt t="14025" x="1063625" y="5867400"/>
          <p14:tracePt t="14043" x="1050925" y="5870575"/>
          <p14:tracePt t="14058" x="1041400" y="5870575"/>
          <p14:tracePt t="14098" x="1041400" y="5876925"/>
          <p14:tracePt t="14113" x="1047750" y="5876925"/>
          <p14:tracePt t="14126" x="1082675" y="5876925"/>
          <p14:tracePt t="14142" x="1143000" y="5876925"/>
          <p14:tracePt t="14159" x="1212850" y="5876925"/>
          <p14:tracePt t="14176" x="1282700" y="5876925"/>
          <p14:tracePt t="14192" x="1320800" y="5876925"/>
          <p14:tracePt t="14209" x="1365250" y="5889625"/>
          <p14:tracePt t="14226" x="1457325" y="5915025"/>
          <p14:tracePt t="14242" x="1530350" y="5930900"/>
          <p14:tracePt t="14259" x="1619250" y="5962650"/>
          <p14:tracePt t="14276" x="1724025" y="6016625"/>
          <p14:tracePt t="14292" x="1774825" y="6051550"/>
          <p14:tracePt t="14308" x="1822450" y="6083300"/>
          <p14:tracePt t="14325" x="1889125" y="6140450"/>
          <p14:tracePt t="14342" x="1930400" y="6165850"/>
          <p14:tracePt t="14359" x="1962150" y="6197600"/>
          <p14:tracePt t="14376" x="2012950" y="6235700"/>
          <p14:tracePt t="14392" x="2060575" y="6270625"/>
          <p14:tracePt t="14409" x="2098675" y="6296025"/>
          <p14:tracePt t="14426" x="2149475" y="6318250"/>
          <p14:tracePt t="14442" x="2165350" y="6330950"/>
          <p14:tracePt t="14459" x="2181225" y="6340475"/>
          <p14:tracePt t="14475" x="2197100" y="6346825"/>
          <p14:tracePt t="14492" x="2206625" y="6346825"/>
          <p14:tracePt t="14508" x="2216150" y="6346825"/>
          <p14:tracePt t="14525" x="2235200" y="6346825"/>
          <p14:tracePt t="14542" x="2244725" y="6343650"/>
          <p14:tracePt t="14559" x="2254250" y="6334125"/>
          <p14:tracePt t="14576" x="2276475" y="6324600"/>
          <p14:tracePt t="14592" x="2286000" y="6308725"/>
          <p14:tracePt t="14609" x="2295525" y="6296025"/>
          <p14:tracePt t="14626" x="2320925" y="6242050"/>
          <p14:tracePt t="14642" x="2359025" y="6162675"/>
          <p14:tracePt t="14659" x="2384425" y="6086475"/>
          <p14:tracePt t="14676" x="2413000" y="5994400"/>
          <p14:tracePt t="14692" x="2419350" y="5921375"/>
          <p14:tracePt t="14708" x="2419350" y="5816600"/>
          <p14:tracePt t="14725" x="2381250" y="5657850"/>
          <p14:tracePt t="14742" x="2343150" y="5578475"/>
          <p14:tracePt t="14759" x="2282825" y="5486400"/>
          <p14:tracePt t="14776" x="2203450" y="5365750"/>
          <p14:tracePt t="14793" x="2178050" y="5334000"/>
          <p14:tracePt t="14809" x="2146300" y="5314950"/>
          <p14:tracePt t="14825" x="2105025" y="5299075"/>
          <p14:tracePt t="14842" x="2079625" y="5286375"/>
          <p14:tracePt t="14859" x="2057400" y="5267325"/>
          <p14:tracePt t="14877" x="2000250" y="5248275"/>
          <p14:tracePt t="14893" x="1955800" y="5235575"/>
          <p14:tracePt t="14908" x="1911350" y="5229225"/>
          <p14:tracePt t="14925" x="1854200" y="5222875"/>
          <p14:tracePt t="14942" x="1825625" y="5222875"/>
          <p14:tracePt t="14959" x="1781175" y="5222875"/>
          <p14:tracePt t="14976" x="1720850" y="5216525"/>
          <p14:tracePt t="14992" x="1682750" y="5216525"/>
          <p14:tracePt t="15009" x="1638300" y="5216525"/>
          <p14:tracePt t="15026" x="1577975" y="5216525"/>
          <p14:tracePt t="15042" x="1533525" y="5216525"/>
          <p14:tracePt t="15059" x="1504950" y="5216525"/>
          <p14:tracePt t="15076" x="1441450" y="5216525"/>
          <p14:tracePt t="15093" x="1397000" y="5203825"/>
          <p14:tracePt t="15109" x="1365250" y="5194300"/>
          <p14:tracePt t="15125" x="1308100" y="5175250"/>
          <p14:tracePt t="15142" x="1270000" y="5162550"/>
          <p14:tracePt t="15159" x="1241425" y="5143500"/>
          <p14:tracePt t="15175" x="1200150" y="5137150"/>
          <p14:tracePt t="15192" x="1168400" y="5137150"/>
          <p14:tracePt t="15210" x="1136650" y="5137150"/>
          <p14:tracePt t="15225" x="1108075" y="5137150"/>
          <p14:tracePt t="15242" x="1098550" y="5137150"/>
          <p14:tracePt t="15259" x="1076325" y="5137150"/>
          <p14:tracePt t="15275" x="1066800" y="5140325"/>
          <p14:tracePt t="15292" x="1050925" y="5156200"/>
          <p14:tracePt t="15309" x="1038225" y="5168900"/>
          <p14:tracePt t="15325" x="1028700" y="5178425"/>
          <p14:tracePt t="15342" x="1016000" y="5210175"/>
          <p14:tracePt t="15359" x="990600" y="5251450"/>
          <p14:tracePt t="15375" x="984250" y="5295900"/>
          <p14:tracePt t="15392" x="984250" y="5324475"/>
          <p14:tracePt t="15409" x="984250" y="5387975"/>
          <p14:tracePt t="15426" x="984250" y="5422900"/>
          <p14:tracePt t="15442" x="984250" y="5467350"/>
          <p14:tracePt t="15459" x="993775" y="5540375"/>
          <p14:tracePt t="15475" x="1016000" y="5584825"/>
          <p14:tracePt t="15492" x="1028700" y="5632450"/>
          <p14:tracePt t="15509" x="1047750" y="5695950"/>
          <p14:tracePt t="15525" x="1079500" y="5734050"/>
          <p14:tracePt t="15543" x="1108075" y="5800725"/>
          <p14:tracePt t="15559" x="1143000" y="5876925"/>
          <p14:tracePt t="15575" x="1162050" y="5921375"/>
          <p14:tracePt t="15592" x="1174750" y="5943600"/>
          <p14:tracePt t="15609" x="1174750" y="5972175"/>
          <p14:tracePt t="15625" x="1177925" y="5981700"/>
          <p14:tracePt t="15642" x="1187450" y="5991225"/>
          <p14:tracePt t="15659" x="1196975" y="6007100"/>
          <p14:tracePt t="15676" x="1212850" y="6022975"/>
          <p14:tracePt t="15692" x="1212850" y="6032500"/>
          <p14:tracePt t="15710" x="1212850" y="6045200"/>
          <p14:tracePt t="15725" x="1212850" y="6051550"/>
          <p14:tracePt t="15809" x="1219200" y="6051550"/>
          <p14:tracePt t="15867" x="1225550" y="6051550"/>
          <p14:tracePt t="15894" x="1228725" y="6051550"/>
          <p14:tracePt t="15902" x="1235075" y="6051550"/>
          <p14:tracePt t="15908" x="1238250" y="6051550"/>
          <p14:tracePt t="15926" x="1266825" y="6051550"/>
          <p14:tracePt t="15942" x="1304925" y="6051550"/>
          <p14:tracePt t="15958" x="1352550" y="6051550"/>
          <p14:tracePt t="15975" x="1368425" y="6051550"/>
          <p14:tracePt t="15992" x="1381125" y="6051550"/>
          <p14:tracePt t="16008" x="1387475" y="6051550"/>
          <p14:tracePt t="16025" x="1393825" y="6051550"/>
          <p14:tracePt t="16043" x="1397000" y="6051550"/>
          <p14:tracePt t="16059" x="1412875" y="6038850"/>
          <p14:tracePt t="16075" x="1447800" y="6016625"/>
          <p14:tracePt t="16092" x="1495425" y="5981700"/>
          <p14:tracePt t="16108" x="1574800" y="5924550"/>
          <p14:tracePt t="16125" x="1603375" y="5899150"/>
          <p14:tracePt t="16142" x="1622425" y="5889625"/>
          <p14:tracePt t="16159" x="1641475" y="5861050"/>
          <p14:tracePt t="16175" x="1654175" y="5845175"/>
          <p14:tracePt t="16192" x="1663700" y="5822950"/>
          <p14:tracePt t="16210" x="1689100" y="5781675"/>
          <p14:tracePt t="16226" x="1701800" y="5749925"/>
          <p14:tracePt t="16242" x="1714500" y="5718175"/>
          <p14:tracePt t="16258" x="1730375" y="5670550"/>
          <p14:tracePt t="16275" x="1749425" y="5638800"/>
          <p14:tracePt t="16292" x="1755775" y="5610225"/>
          <p14:tracePt t="16309" x="1755775" y="5581650"/>
          <p14:tracePt t="16325" x="1755775" y="5565775"/>
          <p14:tracePt t="16342" x="1755775" y="5556250"/>
          <p14:tracePt t="16360" x="1755775" y="5546725"/>
          <p14:tracePt t="16636" x="1752600" y="5556250"/>
          <p14:tracePt t="16643" x="1749425" y="5559425"/>
          <p14:tracePt t="16650" x="1743075" y="5565775"/>
          <p14:tracePt t="16658" x="1739900" y="5568950"/>
          <p14:tracePt t="16675" x="1730375" y="5578475"/>
          <p14:tracePt t="16692" x="1708150" y="5594350"/>
          <p14:tracePt t="16708" x="1692275" y="5613400"/>
          <p14:tracePt t="16725" x="1666875" y="5635625"/>
          <p14:tracePt t="16743" x="1622425" y="5680075"/>
          <p14:tracePt t="16759" x="1597025" y="5705475"/>
          <p14:tracePt t="16776" x="1571625" y="5737225"/>
          <p14:tracePt t="16793" x="1549400" y="5772150"/>
          <p14:tracePt t="16808" x="1536700" y="5803900"/>
          <p14:tracePt t="16825" x="1517650" y="5826125"/>
          <p14:tracePt t="16842" x="1485900" y="5876925"/>
          <p14:tracePt t="16858" x="1454150" y="5902325"/>
          <p14:tracePt t="16875" x="1431925" y="5927725"/>
          <p14:tracePt t="16892" x="1387475" y="5946775"/>
          <p14:tracePt t="16908" x="1377950" y="5956300"/>
          <p14:tracePt t="16926" x="1368425" y="5965825"/>
          <p14:tracePt t="16943" x="1355725" y="5984875"/>
          <p14:tracePt t="16959" x="1343025" y="5997575"/>
          <p14:tracePt t="16975" x="1343025" y="6000750"/>
          <p14:tracePt t="16992" x="1343025" y="6007100"/>
          <p14:tracePt t="17026" x="1355725" y="6007100"/>
          <p14:tracePt t="17042" x="1371600" y="6007100"/>
          <p14:tracePt t="17058" x="1390650" y="6007100"/>
          <p14:tracePt t="17075" x="1422400" y="6003925"/>
          <p14:tracePt t="17092" x="1463675" y="5984875"/>
          <p14:tracePt t="17109" x="1501775" y="5959475"/>
          <p14:tracePt t="17125" x="1549400" y="5934075"/>
          <p14:tracePt t="17142" x="1603375" y="5873750"/>
          <p14:tracePt t="17158" x="1628775" y="5842000"/>
          <p14:tracePt t="17175" x="1641475" y="5803900"/>
          <p14:tracePt t="17192" x="1647825" y="5756275"/>
          <p14:tracePt t="17208" x="1647825" y="5734050"/>
          <p14:tracePt t="17225" x="1647825" y="5705475"/>
          <p14:tracePt t="17242" x="1647825" y="5676900"/>
          <p14:tracePt t="17258" x="1660525" y="5648325"/>
          <p14:tracePt t="17275" x="1676400" y="5622925"/>
          <p14:tracePt t="17292" x="1790700" y="5537200"/>
          <p14:tracePt t="17308" x="1981200" y="5441950"/>
          <p14:tracePt t="17325" x="2298700" y="5314950"/>
          <p14:tracePt t="17342" x="3070225" y="4994275"/>
          <p14:tracePt t="17359" x="3641725" y="4784725"/>
          <p14:tracePt t="17377" x="4324350" y="4568825"/>
          <p14:tracePt t="17394" x="4594225" y="4514850"/>
          <p14:tracePt t="17409" x="4791075" y="4467225"/>
          <p14:tracePt t="17425" x="4911725" y="4435475"/>
          <p14:tracePt t="17442" x="5013325" y="4403725"/>
          <p14:tracePt t="17459" x="5045075" y="4384675"/>
          <p14:tracePt t="17827" x="5083175" y="4330700"/>
          <p14:tracePt t="17834" x="5140325" y="4244975"/>
          <p14:tracePt t="17842" x="5187950" y="4149725"/>
          <p14:tracePt t="17858" x="5292725" y="3959225"/>
          <p14:tracePt t="17878" x="5432425" y="3727450"/>
          <p14:tracePt t="17891" x="5502275" y="3613150"/>
          <p14:tracePt t="17909" x="5543550" y="3514725"/>
          <p14:tracePt t="17942" x="5600700" y="3387725"/>
          <p14:tracePt t="17975" x="5645150" y="3324225"/>
          <p14:tracePt t="17992" x="5686425" y="3260725"/>
          <p14:tracePt t="18008" x="5721350" y="3190875"/>
          <p14:tracePt t="18026" x="5740400" y="3127375"/>
          <p14:tracePt t="18042" x="5753100" y="3111500"/>
          <p14:tracePt t="18059" x="5753100" y="3101975"/>
          <p14:tracePt t="18076" x="5753100" y="3092450"/>
          <p14:tracePt t="18108" x="5753100" y="3082925"/>
          <p14:tracePt t="18126" x="5753100" y="3070225"/>
          <p14:tracePt t="18142" x="5756275" y="3060700"/>
          <p14:tracePt t="18159" x="5772150" y="3051175"/>
          <p14:tracePt t="18176" x="5772150" y="3032125"/>
          <p14:tracePt t="18192" x="5772150" y="3022600"/>
          <p14:tracePt t="18208" x="5772150" y="3013075"/>
          <p14:tracePt t="18226" x="5781675" y="2997200"/>
          <p14:tracePt t="18242" x="5794375" y="2974975"/>
          <p14:tracePt t="18259" x="5803900" y="2946400"/>
          <p14:tracePt t="18275" x="5835650" y="2844800"/>
          <p14:tracePt t="18291" x="5848350" y="2800350"/>
          <p14:tracePt t="18308" x="5861050" y="2762250"/>
          <p14:tracePt t="18325" x="5864225" y="2733675"/>
          <p14:tracePt t="18341" x="5864225" y="2717800"/>
          <p14:tracePt t="18358" x="5864225" y="2714625"/>
          <p14:tracePt t="18375" x="5876925" y="2705100"/>
          <p14:tracePt t="18391" x="5886450" y="2695575"/>
          <p14:tracePt t="18408" x="5902325" y="2682875"/>
          <p14:tracePt t="18425" x="5915025" y="2663825"/>
          <p14:tracePt t="18441" x="5927725" y="2647950"/>
          <p14:tracePt t="18458" x="5937250" y="2632075"/>
          <p14:tracePt t="18475" x="5959475" y="2603500"/>
          <p14:tracePt t="18491" x="5969000" y="2593975"/>
          <p14:tracePt t="18508" x="5978525" y="2584450"/>
          <p14:tracePt t="18525" x="6000750" y="2562225"/>
          <p14:tracePt t="18541" x="6003925" y="2552700"/>
          <p14:tracePt t="18604" x="6010275" y="2552700"/>
          <p14:tracePt t="18611" x="6013450" y="2552700"/>
          <p14:tracePt t="18625" x="6019800" y="2552700"/>
          <p14:tracePt t="18642" x="6022975" y="2552700"/>
          <p14:tracePt t="18658" x="6032500" y="2552700"/>
          <p14:tracePt t="18740" x="6032500" y="2555875"/>
          <p14:tracePt t="18746" x="6032500" y="2559050"/>
          <p14:tracePt t="18758" x="6032500" y="2565400"/>
          <p14:tracePt t="18775" x="6032500" y="2581275"/>
          <p14:tracePt t="18792" x="6032500" y="2590800"/>
          <p14:tracePt t="18809" x="6032500" y="2593975"/>
          <p14:tracePt t="18825" x="6032500" y="2603500"/>
          <p14:tracePt t="18860" x="6026150" y="2609850"/>
          <p14:tracePt t="18875" x="6026150" y="2625725"/>
          <p14:tracePt t="18892" x="6022975" y="2628900"/>
          <p14:tracePt t="18908" x="6022975" y="2638425"/>
          <p14:tracePt t="18925" x="6013450" y="2654300"/>
          <p14:tracePt t="18942" x="6003925" y="2663825"/>
          <p14:tracePt t="18958" x="5991225" y="2692400"/>
          <p14:tracePt t="18975" x="5972175" y="2762250"/>
          <p14:tracePt t="18992" x="5956300" y="2825750"/>
          <p14:tracePt t="19009" x="5956300" y="2870200"/>
          <p14:tracePt t="19025" x="5949950" y="2933700"/>
          <p14:tracePt t="19042" x="5943600" y="2984500"/>
          <p14:tracePt t="19058" x="5937250" y="3048000"/>
          <p14:tracePt t="19075" x="5911850" y="3111500"/>
          <p14:tracePt t="19091" x="5899150" y="3159125"/>
          <p14:tracePt t="19109" x="5880100" y="3200400"/>
          <p14:tracePt t="19125" x="5880100" y="3209925"/>
          <p14:tracePt t="19142" x="5876925" y="3219450"/>
          <p14:tracePt t="19158" x="5876925" y="3228975"/>
          <p14:tracePt t="19175" x="5876925" y="3248025"/>
          <p14:tracePt t="19192" x="5876925" y="3254375"/>
          <p14:tracePt t="19238" x="5864225" y="3254375"/>
          <p14:tracePt t="19267" x="5864225" y="3251200"/>
          <p14:tracePt t="19274" x="5864225" y="3241675"/>
          <p14:tracePt t="19291" x="5864225" y="3232150"/>
          <p14:tracePt t="19309" x="5864225" y="3200400"/>
          <p14:tracePt t="19325" x="5864225" y="3171825"/>
          <p14:tracePt t="19342" x="5873750" y="3146425"/>
          <p14:tracePt t="19359" x="5873750" y="3098800"/>
          <p14:tracePt t="19375" x="5880100" y="3076575"/>
          <p14:tracePt t="19392" x="5886450" y="3048000"/>
          <p14:tracePt t="19408" x="5892800" y="3006725"/>
          <p14:tracePt t="19425" x="5899150" y="2984500"/>
          <p14:tracePt t="19442" x="5899150" y="2962275"/>
          <p14:tracePt t="19459" x="5899150" y="2933700"/>
          <p14:tracePt t="19475" x="5899150" y="2924175"/>
          <p14:tracePt t="19492" x="5899150" y="2917825"/>
          <p14:tracePt t="19526" x="5899150" y="2914650"/>
          <p14:tracePt t="19958" x="5908675" y="2917825"/>
          <p14:tracePt t="19965" x="5921375" y="2921000"/>
          <p14:tracePt t="19975" x="5934075" y="2927350"/>
          <p14:tracePt t="19992" x="5969000" y="2940050"/>
          <p14:tracePt t="20008" x="6042025" y="2968625"/>
          <p14:tracePt t="20025" x="6086475" y="2968625"/>
          <p14:tracePt t="20058" x="6184900" y="2968625"/>
          <p14:tracePt t="20092" x="6245225" y="2968625"/>
          <p14:tracePt t="20108" x="6286500" y="2965450"/>
          <p14:tracePt t="20125" x="6302375" y="2952750"/>
          <p14:tracePt t="20142" x="6318250" y="2943225"/>
          <p14:tracePt t="20158" x="6330950" y="2936875"/>
          <p14:tracePt t="20175" x="6343650" y="2933700"/>
          <p14:tracePt t="20192" x="6346825" y="2933700"/>
          <p14:tracePt t="20208" x="6353175" y="2927350"/>
          <p14:tracePt t="20225" x="6353175" y="2924175"/>
          <p14:tracePt t="20241" x="6353175" y="2914650"/>
          <p14:tracePt t="20258" x="6353175" y="2901950"/>
          <p14:tracePt t="20275" x="6353175" y="2892425"/>
          <p14:tracePt t="20293" x="6353175" y="2889250"/>
          <p14:tracePt t="20336" x="6350000" y="2889250"/>
          <p14:tracePt t="20343" x="6346825" y="2889250"/>
          <p14:tracePt t="20351" x="6340475" y="2889250"/>
          <p14:tracePt t="20358" x="6334125" y="2889250"/>
          <p14:tracePt t="20375" x="6324600" y="2889250"/>
          <p14:tracePt t="20392" x="6305550" y="2889250"/>
          <p14:tracePt t="20408" x="6296025" y="2889250"/>
          <p14:tracePt t="20425" x="6286500" y="2889250"/>
          <p14:tracePt t="20441" x="6276975" y="2889250"/>
          <p14:tracePt t="20458" x="6254750" y="2889250"/>
          <p14:tracePt t="20475" x="6235700" y="2889250"/>
          <p14:tracePt t="20492" x="6194425" y="2889250"/>
          <p14:tracePt t="20508" x="6156325" y="2889250"/>
          <p14:tracePt t="20525" x="6121400" y="2889250"/>
          <p14:tracePt t="20542" x="6080125" y="2892425"/>
          <p14:tracePt t="20558" x="6057900" y="2901950"/>
          <p14:tracePt t="20575" x="6032500" y="2921000"/>
          <p14:tracePt t="20592" x="5997575" y="2936875"/>
          <p14:tracePt t="20608" x="5988050" y="2943225"/>
          <p14:tracePt t="20625" x="5959475" y="2955925"/>
          <p14:tracePt t="20642" x="5924550" y="2978150"/>
          <p14:tracePt t="20658" x="5892800" y="2990850"/>
          <p14:tracePt t="20675" x="5870575" y="3003550"/>
          <p14:tracePt t="20692" x="5826125" y="3019425"/>
          <p14:tracePt t="20708" x="5803900" y="3038475"/>
          <p14:tracePt t="20724" x="5778500" y="3051175"/>
          <p14:tracePt t="20742" x="5765800" y="3063875"/>
          <p14:tracePt t="20758" x="5756275" y="3063875"/>
          <p14:tracePt t="20775" x="5746750" y="3063875"/>
          <p14:tracePt t="20850" x="5753100" y="3063875"/>
          <p14:tracePt t="20857" x="5756275" y="3057525"/>
          <p14:tracePt t="20864" x="5768975" y="3051175"/>
          <p14:tracePt t="20875" x="5778500" y="3048000"/>
          <p14:tracePt t="20892" x="5800725" y="3025775"/>
          <p14:tracePt t="20908" x="5810250" y="3019425"/>
          <p14:tracePt t="20925" x="5819775" y="3019425"/>
          <p14:tracePt t="20942" x="5819775" y="3009900"/>
          <p14:tracePt t="20958" x="5819775" y="3006725"/>
          <p14:tracePt t="20974" x="5819775" y="3000375"/>
          <p14:tracePt t="21008" x="5819775" y="2997200"/>
          <p14:tracePt t="21025" x="5819775" y="2987675"/>
          <p14:tracePt t="21042" x="5819775" y="2965450"/>
          <p14:tracePt t="21058" x="5819775" y="2955925"/>
          <p14:tracePt t="21075" x="5832475" y="2940050"/>
          <p14:tracePt t="21092" x="5895975" y="2895600"/>
          <p14:tracePt t="21108" x="6064250" y="2828925"/>
          <p14:tracePt t="21125" x="6238875" y="2794000"/>
          <p14:tracePt t="21142" x="6470650" y="2765425"/>
          <p14:tracePt t="21158" x="6600825" y="2740025"/>
          <p14:tracePt t="21175" x="6696075" y="2724150"/>
          <p14:tracePt t="21191" x="6778625" y="2705100"/>
          <p14:tracePt t="21208" x="6826250" y="2692400"/>
          <p14:tracePt t="21225" x="6880225" y="2670175"/>
          <p14:tracePt t="21242" x="6959600" y="2663825"/>
          <p14:tracePt t="21258" x="7013575" y="2663825"/>
          <p14:tracePt t="21275" x="7054850" y="2663825"/>
          <p14:tracePt t="21291" x="7077075" y="2663825"/>
          <p14:tracePt t="21308" x="7086600" y="2663825"/>
          <p14:tracePt t="21356" x="7080250" y="2663825"/>
          <p14:tracePt t="21363" x="7073900" y="2663825"/>
          <p14:tracePt t="21374" x="7070725" y="2663825"/>
          <p14:tracePt t="21392" x="7013575" y="2651125"/>
          <p14:tracePt t="21409" x="6956425" y="2651125"/>
          <p14:tracePt t="21425" x="6896100" y="2651125"/>
          <p14:tracePt t="21442" x="6759575" y="2679700"/>
          <p14:tracePt t="21458" x="6667500" y="2736850"/>
          <p14:tracePt t="21475" x="6588125" y="2794000"/>
          <p14:tracePt t="21492" x="6486525" y="2873375"/>
          <p14:tracePt t="21508" x="6438900" y="2898775"/>
          <p14:tracePt t="21525" x="6391275" y="2933700"/>
          <p14:tracePt t="21542" x="6318250" y="2965450"/>
          <p14:tracePt t="21558" x="6254750" y="2981325"/>
          <p14:tracePt t="21574" x="6207125" y="3000375"/>
          <p14:tracePt t="21591" x="6137275" y="3013075"/>
          <p14:tracePt t="21608" x="6099175" y="3019425"/>
          <p14:tracePt t="21625" x="6076950" y="3019425"/>
          <p14:tracePt t="21641" x="6061075" y="3019425"/>
          <p14:tracePt t="21658" x="6048375" y="3019425"/>
          <p14:tracePt t="21675" x="6035675" y="3019425"/>
          <p14:tracePt t="21691" x="6026150" y="3019425"/>
          <p14:tracePt t="21798" x="6026150" y="3013075"/>
          <p14:tracePt t="21812" x="6026150" y="3009900"/>
          <p14:tracePt t="21819" x="6026150" y="3003550"/>
          <p14:tracePt t="21840" x="6026150" y="2994025"/>
          <p14:tracePt t="21869" x="6022975" y="2990850"/>
          <p14:tracePt t="21875" x="6016625" y="2990850"/>
          <p14:tracePt t="21883" x="6013450" y="2984500"/>
          <p14:tracePt t="21891" x="6000750" y="2984500"/>
          <p14:tracePt t="21908" x="5991225" y="2974975"/>
          <p14:tracePt t="21925" x="5949950" y="2955925"/>
          <p14:tracePt t="21941" x="5911850" y="2936875"/>
          <p14:tracePt t="21958" x="5889625" y="2927350"/>
          <p14:tracePt t="21975" x="5854700" y="2927350"/>
          <p14:tracePt t="21992" x="5845175" y="2927350"/>
          <p14:tracePt t="22008" x="5835650" y="2927350"/>
          <p14:tracePt t="22025" x="5816600" y="2927350"/>
          <p14:tracePt t="22042" x="5810250" y="2927350"/>
          <p14:tracePt t="22083" x="5810250" y="2933700"/>
          <p14:tracePt t="22111" x="5810250" y="2943225"/>
          <p14:tracePt t="22118" x="5807075" y="2943225"/>
          <p14:tracePt t="22133" x="5807075" y="2949575"/>
          <p14:tracePt t="22176" x="5807075" y="2952750"/>
          <p14:tracePt t="22190" x="5807075" y="2959100"/>
          <p14:tracePt t="22226" x="5816600" y="2959100"/>
          <p14:tracePt t="22233" x="5835650" y="2959100"/>
          <p14:tracePt t="22241" x="5854700" y="2959100"/>
          <p14:tracePt t="22258" x="5899150" y="2959100"/>
          <p14:tracePt t="22275" x="5959475" y="2959100"/>
          <p14:tracePt t="22291" x="5997575" y="2959100"/>
          <p14:tracePt t="22308" x="6042025" y="2959100"/>
          <p14:tracePt t="22325" x="6102350" y="2959100"/>
          <p14:tracePt t="22342" x="6140450" y="2959100"/>
          <p14:tracePt t="22357" x="6169025" y="2959100"/>
          <p14:tracePt t="22375" x="6191250" y="2959100"/>
          <p14:tracePt t="22392" x="6203950" y="2959100"/>
          <p14:tracePt t="22408" x="6216650" y="2959100"/>
          <p14:tracePt t="22425" x="6235700" y="2968625"/>
          <p14:tracePt t="22441" x="6267450" y="2981325"/>
          <p14:tracePt t="22458" x="6289675" y="2997200"/>
          <p14:tracePt t="22474" x="6340475" y="3016250"/>
          <p14:tracePt t="22491" x="6356350" y="3022600"/>
          <p14:tracePt t="22508" x="6365875" y="3022600"/>
          <p14:tracePt t="22525" x="6384925" y="3022600"/>
          <p14:tracePt t="22542" x="6394450" y="3022600"/>
          <p14:tracePt t="22558" x="6407150" y="3022600"/>
          <p14:tracePt t="22575" x="6432550" y="3022600"/>
          <p14:tracePt t="22591" x="6442075" y="3022600"/>
          <p14:tracePt t="22608" x="6457950" y="3022600"/>
          <p14:tracePt t="22624" x="6470650" y="3022600"/>
          <p14:tracePt t="22642" x="6486525" y="3022600"/>
          <p14:tracePt t="22658" x="6492875" y="3022600"/>
          <p14:tracePt t="22739" x="6492875" y="3016250"/>
          <p14:tracePt t="22746" x="6489700" y="3009900"/>
          <p14:tracePt t="22758" x="6486525" y="3006725"/>
          <p14:tracePt t="22775" x="6438900" y="2984500"/>
          <p14:tracePt t="22791" x="6362700" y="2952750"/>
          <p14:tracePt t="22808" x="6273800" y="2911475"/>
          <p14:tracePt t="22809" x="6226175" y="2905125"/>
          <p14:tracePt t="22825" x="6162675" y="2889250"/>
          <p14:tracePt t="22841" x="6130925" y="2889250"/>
          <p14:tracePt t="22858" x="6102350" y="2889250"/>
          <p14:tracePt t="22875" x="6067425" y="2898775"/>
          <p14:tracePt t="22891" x="6022975" y="2911475"/>
          <p14:tracePt t="22908" x="5978525" y="2930525"/>
          <p14:tracePt t="22925" x="5905500" y="2943225"/>
          <p14:tracePt t="22942" x="5870575" y="2949575"/>
          <p14:tracePt t="22958" x="5842000" y="2949575"/>
          <p14:tracePt t="22975" x="5819775" y="2949575"/>
          <p14:tracePt t="22991" x="5810250" y="2949575"/>
          <p14:tracePt t="23008" x="5794375" y="2949575"/>
          <p14:tracePt t="23025" x="5781675" y="2949575"/>
          <p14:tracePt t="23118" x="5788025" y="2949575"/>
          <p14:tracePt t="23126" x="5797550" y="2949575"/>
          <p14:tracePt t="23141" x="5832475" y="2949575"/>
          <p14:tracePt t="23159" x="5889625" y="2949575"/>
          <p14:tracePt t="23174" x="5918200" y="2949575"/>
          <p14:tracePt t="23191" x="5953125" y="2949575"/>
          <p14:tracePt t="23208" x="6016625" y="2940050"/>
          <p14:tracePt t="23224" x="6070600" y="2940050"/>
          <p14:tracePt t="23241" x="6105525" y="2940050"/>
          <p14:tracePt t="23258" x="6153150" y="2940050"/>
          <p14:tracePt t="23274" x="6181725" y="2940050"/>
          <p14:tracePt t="23292" x="6203950" y="2940050"/>
          <p14:tracePt t="23308" x="6245225" y="2940050"/>
          <p14:tracePt t="23325" x="6280150" y="2940050"/>
          <p14:tracePt t="23343" x="6324600" y="2940050"/>
          <p14:tracePt t="23359" x="6410325" y="2940050"/>
          <p14:tracePt t="23374" x="6454775" y="2940050"/>
          <p14:tracePt t="23391" x="6477000" y="2940050"/>
          <p14:tracePt t="23409" x="6496050" y="2940050"/>
          <p14:tracePt t="23425" x="6505575" y="2940050"/>
          <p14:tracePt t="24550" x="6559550" y="2940050"/>
          <p14:tracePt t="24556" x="6629400" y="2940050"/>
          <p14:tracePt t="24564" x="6708775" y="2940050"/>
          <p14:tracePt t="24574" x="6788150" y="2940050"/>
          <p14:tracePt t="24593" x="7029450" y="2933700"/>
          <p14:tracePt t="24608" x="7159625" y="2914650"/>
          <p14:tracePt t="24625" x="7321550" y="2905125"/>
          <p14:tracePt t="24658" x="7715250" y="2851150"/>
          <p14:tracePt t="24692" x="8074025" y="2835275"/>
          <p14:tracePt t="24708" x="8188325" y="2835275"/>
          <p14:tracePt t="24725" x="8283575" y="2838450"/>
          <p14:tracePt t="24742" x="8372475" y="2847975"/>
          <p14:tracePt t="24757" x="8410575" y="2847975"/>
          <p14:tracePt t="24774" x="8426450" y="2847975"/>
          <p14:tracePt t="24791" x="8439150" y="2847975"/>
          <p14:tracePt t="24808" x="8451850" y="2847975"/>
          <p14:tracePt t="24999" x="8435975" y="2854325"/>
          <p14:tracePt t="25005" x="8423275" y="2857500"/>
          <p14:tracePt t="25013" x="8404225" y="2863850"/>
          <p14:tracePt t="25024" x="8391525" y="2876550"/>
          <p14:tracePt t="25042" x="8334375" y="2914650"/>
          <p14:tracePt t="25058" x="8293100" y="2949575"/>
          <p14:tracePt t="25074" x="8239125" y="2978150"/>
          <p14:tracePt t="25091" x="8140700" y="3028950"/>
          <p14:tracePt t="25108" x="8096250" y="3041650"/>
          <p14:tracePt t="25124" x="8032750" y="3054350"/>
          <p14:tracePt t="25141" x="7959725" y="3076575"/>
          <p14:tracePt t="25157" x="7915275" y="3095625"/>
          <p14:tracePt t="25174" x="7886700" y="3101975"/>
          <p14:tracePt t="25191" x="7858125" y="3108325"/>
          <p14:tracePt t="25208" x="7848600" y="3108325"/>
          <p14:tracePt t="25224" x="7839075" y="3108325"/>
          <p14:tracePt t="25241" x="7829550" y="3108325"/>
          <p14:tracePt t="25348" x="7829550" y="3105150"/>
          <p14:tracePt t="25369" x="7829550" y="3098800"/>
          <p14:tracePt t="25383" x="7829550" y="3095625"/>
          <p14:tracePt t="25391" x="7829550" y="3086100"/>
          <p14:tracePt t="25407" x="7829550" y="3076575"/>
          <p14:tracePt t="25424" x="7829550" y="3060700"/>
          <p14:tracePt t="25440" x="7835900" y="3044825"/>
          <p14:tracePt t="25458" x="7845425" y="3028950"/>
          <p14:tracePt t="25474" x="7848600" y="3019425"/>
          <p14:tracePt t="25491" x="7858125" y="3009900"/>
          <p14:tracePt t="25507" x="7874000" y="3009900"/>
          <p14:tracePt t="25525" x="7883525" y="3009900"/>
          <p14:tracePt t="25541" x="7908925" y="3009900"/>
          <p14:tracePt t="25558" x="7940675" y="3009900"/>
          <p14:tracePt t="25574" x="7962900" y="3013075"/>
          <p14:tracePt t="25591" x="8004175" y="3032125"/>
          <p14:tracePt t="25607" x="8026400" y="3038475"/>
          <p14:tracePt t="25625" x="8058150" y="3051175"/>
          <p14:tracePt t="25641" x="8077200" y="3054350"/>
          <p14:tracePt t="25657" x="8086725" y="3054350"/>
          <p14:tracePt t="25674" x="8102600" y="3060700"/>
          <p14:tracePt t="25691" x="8121650" y="3060700"/>
          <p14:tracePt t="25707" x="8137525" y="3060700"/>
          <p14:tracePt t="25724" x="8153400" y="3067050"/>
          <p14:tracePt t="25742" x="8169275" y="3067050"/>
          <p14:tracePt t="25759" x="8178800" y="3067050"/>
          <p14:tracePt t="25774" x="8188325" y="3067050"/>
          <p14:tracePt t="25862" x="8197850" y="3067050"/>
          <p14:tracePt t="25876" x="8204200" y="3067050"/>
          <p14:tracePt t="26147" x="8115300" y="3028950"/>
          <p14:tracePt t="26154" x="7940675" y="2955925"/>
          <p14:tracePt t="26161" x="7727950" y="2889250"/>
          <p14:tracePt t="26174" x="7146925" y="2727325"/>
          <p14:tracePt t="26192" x="6467475" y="2600325"/>
          <p14:tracePt t="26209" x="5734050" y="2555875"/>
          <p14:tracePt t="26226" x="4778375" y="2641600"/>
          <p14:tracePt t="26242" x="4225925" y="2771775"/>
          <p14:tracePt t="26260" x="3762375" y="2892425"/>
          <p14:tracePt t="26277" x="3222625" y="3051175"/>
          <p14:tracePt t="26293" x="2933700" y="3152775"/>
          <p14:tracePt t="26308" x="2733675" y="3219450"/>
          <p14:tracePt t="26325" x="2454275" y="3292475"/>
          <p14:tracePt t="26341" x="2292350" y="3302000"/>
          <p14:tracePt t="26357" x="2143125" y="3302000"/>
          <p14:tracePt t="26374" x="1974850" y="3273425"/>
          <p14:tracePt t="26390" x="1889125" y="3241675"/>
          <p14:tracePt t="26408" x="1819275" y="3209925"/>
          <p14:tracePt t="26424" x="1752600" y="3162300"/>
          <p14:tracePt t="26441" x="1720850" y="3140075"/>
          <p14:tracePt t="26457" x="1689100" y="3108325"/>
          <p14:tracePt t="26474" x="1670050" y="3035300"/>
          <p14:tracePt t="26491" x="1657350" y="2971800"/>
          <p14:tracePt t="26507" x="1641475" y="2908300"/>
          <p14:tracePt t="26524" x="1616075" y="2841625"/>
          <p14:tracePt t="26541" x="1603375" y="2813050"/>
          <p14:tracePt t="26557" x="1590675" y="2774950"/>
          <p14:tracePt t="26574" x="1590675" y="2711450"/>
          <p14:tracePt t="26591" x="1597025" y="2657475"/>
          <p14:tracePt t="26608" x="1609725" y="2571750"/>
          <p14:tracePt t="26624" x="1625600" y="2482850"/>
          <p14:tracePt t="26641" x="1625600" y="2425700"/>
          <p14:tracePt t="26657" x="1625600" y="2355850"/>
          <p14:tracePt t="26674" x="1622425" y="2266950"/>
          <p14:tracePt t="26691" x="1622425" y="2222500"/>
          <p14:tracePt t="26707" x="1622425" y="2187575"/>
          <p14:tracePt t="26724" x="1635125" y="2152650"/>
          <p14:tracePt t="26741" x="1647825" y="2120900"/>
          <p14:tracePt t="26757" x="1660525" y="2105025"/>
          <p14:tracePt t="26774" x="1692275" y="2082800"/>
          <p14:tracePt t="26791" x="1704975" y="2063750"/>
          <p14:tracePt t="26808" x="1714500" y="2054225"/>
          <p14:tracePt t="26824" x="1730375" y="2054225"/>
          <p14:tracePt t="26841" x="1733550" y="2054225"/>
          <p14:tracePt t="26866" x="1739900" y="2054225"/>
          <p14:tracePt t="26924" x="1739900" y="2057400"/>
          <p14:tracePt t="26931" x="1739900" y="2060575"/>
          <p14:tracePt t="26941" x="1739900" y="2066925"/>
          <p14:tracePt t="26957" x="1739900" y="2082800"/>
          <p14:tracePt t="26974" x="1739900" y="2095500"/>
          <p14:tracePt t="26991" x="1755775" y="2108200"/>
          <p14:tracePt t="27008" x="1768475" y="2117725"/>
          <p14:tracePt t="27024" x="1835150" y="2143125"/>
          <p14:tracePt t="27041" x="1879600" y="2155825"/>
          <p14:tracePt t="27057" x="1917700" y="2162175"/>
          <p14:tracePt t="27075" x="1978025" y="2162175"/>
          <p14:tracePt t="27091" x="2022475" y="2162175"/>
          <p14:tracePt t="27108" x="2085975" y="2152650"/>
          <p14:tracePt t="27124" x="2174875" y="2130425"/>
          <p14:tracePt t="27140" x="2251075" y="2108200"/>
          <p14:tracePt t="27159" x="2327275" y="2092325"/>
          <p14:tracePt t="27174" x="2355850" y="2092325"/>
          <p14:tracePt t="27191" x="2365375" y="2092325"/>
          <p14:tracePt t="27207" x="2374900" y="2089150"/>
          <p14:tracePt t="27224" x="2416175" y="2076450"/>
          <p14:tracePt t="27241" x="2447925" y="2066925"/>
          <p14:tracePt t="27258" x="2511425" y="2038350"/>
          <p14:tracePt t="27274" x="2565400" y="2032000"/>
          <p14:tracePt t="27291" x="2609850" y="2025650"/>
          <p14:tracePt t="27308" x="2635250" y="2025650"/>
          <p14:tracePt t="27325" x="2651125" y="2025650"/>
          <p14:tracePt t="27341" x="2657475" y="2025650"/>
          <p14:tracePt t="27358" x="2660650" y="2025650"/>
          <p14:tracePt t="27374" x="2670175" y="2016125"/>
          <p14:tracePt t="27391" x="2679700" y="2006600"/>
          <p14:tracePt t="27408" x="2701925" y="1974850"/>
          <p14:tracePt t="27424" x="2708275" y="1965325"/>
          <p14:tracePt t="27441" x="2708275" y="1955800"/>
          <p14:tracePt t="27458" x="2708275" y="1933575"/>
          <p14:tracePt t="27474" x="2708275" y="1924050"/>
          <p14:tracePt t="27491" x="2708275" y="1914525"/>
          <p14:tracePt t="27507" x="2708275" y="1901825"/>
          <p14:tracePt t="27524" x="2705100" y="1889125"/>
          <p14:tracePt t="27541" x="2689225" y="1879600"/>
          <p14:tracePt t="27558" x="2667000" y="1863725"/>
          <p14:tracePt t="27574" x="2628900" y="1851025"/>
          <p14:tracePt t="27591" x="2584450" y="1831975"/>
          <p14:tracePt t="27608" x="2517775" y="1812925"/>
          <p14:tracePt t="27624" x="2489200" y="1806575"/>
          <p14:tracePt t="27641" x="2466975" y="1806575"/>
          <p14:tracePt t="27658" x="2438400" y="1806575"/>
          <p14:tracePt t="27675" x="2428875" y="1806575"/>
          <p14:tracePt t="27691" x="2419350" y="1806575"/>
          <p14:tracePt t="27707" x="2393950" y="1806575"/>
          <p14:tracePt t="27724" x="2371725" y="1806575"/>
          <p14:tracePt t="27741" x="2362200" y="1806575"/>
          <p14:tracePt t="27757" x="2343150" y="1806575"/>
          <p14:tracePt t="27774" x="2333625" y="1806575"/>
          <p14:tracePt t="27791" x="2324100" y="1806575"/>
          <p14:tracePt t="27807" x="2308225" y="1806575"/>
          <p14:tracePt t="27824" x="2292350" y="1806575"/>
          <p14:tracePt t="27841" x="2282825" y="1806575"/>
          <p14:tracePt t="27857" x="2270125" y="1806575"/>
          <p14:tracePt t="27874" x="2263775" y="1806575"/>
          <p14:tracePt t="27891" x="2263775" y="1812925"/>
          <p14:tracePt t="27908" x="2263775" y="1831975"/>
          <p14:tracePt t="27924" x="2263775" y="1841500"/>
          <p14:tracePt t="27940" x="2263775" y="1854200"/>
          <p14:tracePt t="27957" x="2263775" y="1866900"/>
          <p14:tracePt t="27974" x="2263775" y="1882775"/>
          <p14:tracePt t="27991" x="2263775" y="1892300"/>
          <p14:tracePt t="28007" x="2263775" y="1908175"/>
          <p14:tracePt t="28024" x="2263775" y="1917700"/>
          <p14:tracePt t="28041" x="2263775" y="1927225"/>
          <p14:tracePt t="28057" x="2270125" y="1946275"/>
          <p14:tracePt t="28074" x="2276475" y="1955800"/>
          <p14:tracePt t="28091" x="2276475" y="1965325"/>
          <p14:tracePt t="28107" x="2276475" y="1987550"/>
          <p14:tracePt t="28124" x="2276475" y="1997075"/>
          <p14:tracePt t="28142" x="2276475" y="2006600"/>
          <p14:tracePt t="28158" x="2279650" y="2009775"/>
          <p14:tracePt t="28174" x="2286000" y="2019300"/>
          <p14:tracePt t="28191" x="2292350" y="2035175"/>
          <p14:tracePt t="28207" x="2295525" y="2051050"/>
          <p14:tracePt t="28224" x="2305050" y="2054225"/>
          <p14:tracePt t="28241" x="2305050" y="2060575"/>
          <p14:tracePt t="28306" x="2311400" y="2060575"/>
          <p14:tracePt t="28313" x="2314575" y="2066925"/>
          <p14:tracePt t="28324" x="2320925" y="2066925"/>
          <p14:tracePt t="28341" x="2330450" y="2076450"/>
          <p14:tracePt t="28343" x="2343150" y="2085975"/>
          <p14:tracePt t="28357" x="2371725" y="2092325"/>
          <p14:tracePt t="28374" x="2387600" y="2098675"/>
          <p14:tracePt t="28391" x="2397125" y="2098675"/>
          <p14:tracePt t="28408" x="2419350" y="2098675"/>
          <p14:tracePt t="28450" x="2422525" y="2098675"/>
          <p14:tracePt t="28457" x="2428875" y="2098675"/>
          <p14:tracePt t="28474" x="2441575" y="2098675"/>
          <p14:tracePt t="28491" x="2473325" y="2098675"/>
          <p14:tracePt t="28507" x="2505075" y="2098675"/>
          <p14:tracePt t="28524" x="2520950" y="2098675"/>
          <p14:tracePt t="28541" x="2533650" y="2098675"/>
          <p14:tracePt t="28621" x="2540000" y="2098675"/>
          <p14:tracePt t="28635" x="2543175" y="2098675"/>
          <p14:tracePt t="28692" x="2543175" y="2095500"/>
          <p14:tracePt t="28713" x="2543175" y="2092325"/>
          <p14:tracePt t="28727" x="2549525" y="2092325"/>
          <p14:tracePt t="28735" x="2549525" y="2082800"/>
          <p14:tracePt t="28749" x="2555875" y="2082800"/>
          <p14:tracePt t="28757" x="2555875" y="2076450"/>
          <p14:tracePt t="28773" x="2555875" y="2073275"/>
          <p14:tracePt t="28791" x="2559050" y="2060575"/>
          <p14:tracePt t="28807" x="2568575" y="2057400"/>
          <p14:tracePt t="28824" x="2568575" y="2047875"/>
          <p14:tracePt t="28841" x="2568575" y="2025650"/>
          <p14:tracePt t="28857" x="2568575" y="2022475"/>
          <p14:tracePt t="28874" x="2568575" y="2012950"/>
          <p14:tracePt t="28891" x="2568575" y="2006600"/>
          <p14:tracePt t="28907" x="2568575" y="1997075"/>
          <p14:tracePt t="28924" x="2568575" y="1993900"/>
          <p14:tracePt t="28941" x="2568575" y="1978025"/>
          <p14:tracePt t="28957" x="2568575" y="1968500"/>
          <p14:tracePt t="28974" x="2568575" y="1962150"/>
          <p14:tracePt t="28991" x="2568575" y="1949450"/>
          <p14:tracePt t="29008" x="2562225" y="1943100"/>
          <p14:tracePt t="29024" x="2562225" y="1933575"/>
          <p14:tracePt t="29041" x="2559050" y="1927225"/>
          <p14:tracePt t="29057" x="2552700" y="1917700"/>
          <p14:tracePt t="29074" x="2549525" y="1914525"/>
          <p14:tracePt t="29091" x="2533650" y="1905000"/>
          <p14:tracePt t="29107" x="2524125" y="1898650"/>
          <p14:tracePt t="29124" x="2508250" y="1889125"/>
          <p14:tracePt t="29140" x="2492375" y="1889125"/>
          <p14:tracePt t="29157" x="2482850" y="1889125"/>
          <p14:tracePt t="29198" x="2479675" y="1876425"/>
          <p14:tracePt t="29207" x="2473325" y="1873250"/>
          <p14:tracePt t="29224" x="2463800" y="1866900"/>
          <p14:tracePt t="29241" x="2454275" y="1863725"/>
          <p14:tracePt t="29274" x="2447925" y="1857375"/>
          <p14:tracePt t="29307" x="2444750" y="1857375"/>
          <p14:tracePt t="29334" x="2438400" y="1857375"/>
          <p14:tracePt t="29391" x="2432050" y="1857375"/>
          <p14:tracePt t="29398" x="2428875" y="1857375"/>
          <p14:tracePt t="29407" x="2422525" y="1854200"/>
          <p14:tracePt t="29424" x="2406650" y="1841500"/>
          <p14:tracePt t="29440" x="2390775" y="1809750"/>
          <p14:tracePt t="29457" x="2381250" y="1784350"/>
          <p14:tracePt t="29474" x="2368550" y="1755775"/>
          <p14:tracePt t="29491" x="2336800" y="1717675"/>
          <p14:tracePt t="29507" x="2305050" y="1673225"/>
          <p14:tracePt t="29524" x="2251075" y="1619250"/>
          <p14:tracePt t="29541" x="2149475" y="1533525"/>
          <p14:tracePt t="29557" x="2079625" y="1479550"/>
          <p14:tracePt t="29574" x="2009775" y="1441450"/>
          <p14:tracePt t="29590" x="1939925" y="1400175"/>
          <p14:tracePt t="29607" x="1911350" y="1387475"/>
          <p14:tracePt t="29624" x="1898650" y="1377950"/>
          <p14:tracePt t="29641" x="1889125" y="1368425"/>
          <p14:tracePt t="29673" x="1892300" y="1368425"/>
          <p14:tracePt t="29691" x="1946275" y="1371600"/>
          <p14:tracePt t="29707" x="1990725" y="1384300"/>
          <p14:tracePt t="29724" x="2028825" y="1397000"/>
          <p14:tracePt t="29741" x="2101850" y="1422400"/>
          <p14:tracePt t="29757" x="2155825" y="1435100"/>
          <p14:tracePt t="29773" x="2219325" y="1447800"/>
          <p14:tracePt t="29791" x="2282825" y="1476375"/>
          <p14:tracePt t="29807" x="2336800" y="1495425"/>
          <p14:tracePt t="29824" x="2400300" y="1514475"/>
          <p14:tracePt t="29841" x="2432050" y="1520825"/>
          <p14:tracePt t="29857" x="2460625" y="1520825"/>
          <p14:tracePt t="29874" x="2476500" y="1520825"/>
          <p14:tracePt t="29891" x="2501900" y="1520825"/>
          <p14:tracePt t="29907" x="2511425" y="1517650"/>
          <p14:tracePt t="29924" x="2527300" y="1504950"/>
          <p14:tracePt t="29941" x="2536825" y="1498600"/>
          <p14:tracePt t="29957" x="2552700" y="1482725"/>
          <p14:tracePt t="29974" x="2568575" y="1473200"/>
          <p14:tracePt t="29990" x="2578100" y="1466850"/>
          <p14:tracePt t="30007" x="2587625" y="1466850"/>
          <p14:tracePt t="30025" x="2603500" y="1463675"/>
          <p14:tracePt t="30117" x="2593975" y="1470025"/>
          <p14:tracePt t="30125" x="2590800" y="1476375"/>
          <p14:tracePt t="30132" x="2584450" y="1479550"/>
          <p14:tracePt t="30140" x="2574925" y="1498600"/>
          <p14:tracePt t="30157" x="2495550" y="1543050"/>
          <p14:tracePt t="30174" x="2336800" y="1663700"/>
          <p14:tracePt t="30190" x="2190750" y="1768475"/>
          <p14:tracePt t="30207" x="2054225" y="1847850"/>
          <p14:tracePt t="30224" x="1889125" y="1943100"/>
          <p14:tracePt t="30241" x="1800225" y="1984375"/>
          <p14:tracePt t="30257" x="1714500" y="2000250"/>
          <p14:tracePt t="30274" x="1651000" y="2012950"/>
          <p14:tracePt t="30291" x="1628775" y="2012950"/>
          <p14:tracePt t="30307" x="1612900" y="2012950"/>
          <p14:tracePt t="30324" x="1603375" y="2012950"/>
          <p14:tracePt t="30340" x="1603375" y="2000250"/>
          <p14:tracePt t="30357" x="1603375" y="1990725"/>
          <p14:tracePt t="30374" x="1603375" y="1987550"/>
          <p14:tracePt t="30460" x="1606550" y="1987550"/>
          <p14:tracePt t="30474" x="1609725" y="1987550"/>
          <p14:tracePt t="30481" x="1619250" y="1993900"/>
          <p14:tracePt t="30490" x="1625600" y="2000250"/>
          <p14:tracePt t="30507" x="1635125" y="2016125"/>
          <p14:tracePt t="30524" x="1644650" y="2028825"/>
          <p14:tracePt t="30540" x="1644650" y="2038350"/>
          <p14:tracePt t="30557" x="1654175" y="2047875"/>
          <p14:tracePt t="30574" x="1689100" y="2070100"/>
          <p14:tracePt t="30590" x="1720850" y="2082800"/>
          <p14:tracePt t="30607" x="1816100" y="2114550"/>
          <p14:tracePt t="30624" x="2016125" y="2149475"/>
          <p14:tracePt t="30640" x="2089150" y="2165350"/>
          <p14:tracePt t="30657" x="2143125" y="2178050"/>
          <p14:tracePt t="30674" x="2206625" y="2178050"/>
          <p14:tracePt t="30690" x="2241550" y="2178050"/>
          <p14:tracePt t="30707" x="2295525" y="2168525"/>
          <p14:tracePt t="30724" x="2390775" y="2114550"/>
          <p14:tracePt t="30740" x="2457450" y="2085975"/>
          <p14:tracePt t="30757" x="2527300" y="2047875"/>
          <p14:tracePt t="30774" x="2622550" y="2003425"/>
          <p14:tracePt t="30790" x="2667000" y="1984375"/>
          <p14:tracePt t="30807" x="2698750" y="1971675"/>
          <p14:tracePt t="30824" x="2733675" y="1955800"/>
          <p14:tracePt t="30840" x="2765425" y="1943100"/>
          <p14:tracePt t="30857" x="2774950" y="1927225"/>
          <p14:tracePt t="30874" x="2787650" y="1917700"/>
          <p14:tracePt t="30890" x="2794000" y="1911350"/>
          <p14:tracePt t="30910" x="2794000" y="1908175"/>
          <p14:tracePt t="30924" x="2787650" y="1898650"/>
          <p14:tracePt t="30940" x="2778125" y="1889125"/>
          <p14:tracePt t="30957" x="2762250" y="1873250"/>
          <p14:tracePt t="30973" x="2733675" y="1866900"/>
          <p14:tracePt t="30990" x="2724150" y="1866900"/>
          <p14:tracePt t="31007" x="2714625" y="1866900"/>
          <p14:tracePt t="31024" x="2673350" y="1854200"/>
          <p14:tracePt t="31040" x="2628900" y="1841500"/>
          <p14:tracePt t="31057" x="2559050" y="1841500"/>
          <p14:tracePt t="31074" x="2451100" y="1841500"/>
          <p14:tracePt t="31091" x="2400300" y="1841500"/>
          <p14:tracePt t="31108" x="2352675" y="1841500"/>
          <p14:tracePt t="31124" x="2343150" y="1841500"/>
          <p14:tracePt t="31140" x="2330450" y="1841500"/>
          <p14:tracePt t="31158" x="2311400" y="1841500"/>
          <p14:tracePt t="31174" x="2295525" y="1841500"/>
          <p14:tracePt t="31190" x="2279650" y="1844675"/>
          <p14:tracePt t="31208" x="2247900" y="1857375"/>
          <p14:tracePt t="31224" x="2238375" y="1866900"/>
          <p14:tracePt t="31240" x="2225675" y="1882775"/>
          <p14:tracePt t="31258" x="2206625" y="1895475"/>
          <p14:tracePt t="31274" x="2200275" y="1905000"/>
          <p14:tracePt t="31290" x="2200275" y="1917700"/>
          <p14:tracePt t="31308" x="2200275" y="1936750"/>
          <p14:tracePt t="31324" x="2200275" y="1952625"/>
          <p14:tracePt t="31340" x="2200275" y="1974850"/>
          <p14:tracePt t="31358" x="2200275" y="2022475"/>
          <p14:tracePt t="31374" x="2216150" y="2051050"/>
          <p14:tracePt t="31390" x="2228850" y="2082800"/>
          <p14:tracePt t="31408" x="2247900" y="2124075"/>
          <p14:tracePt t="31423" x="2257425" y="2149475"/>
          <p14:tracePt t="31441" x="2276475" y="2178050"/>
          <p14:tracePt t="31457" x="2301875" y="2216150"/>
          <p14:tracePt t="31474" x="2314575" y="2244725"/>
          <p14:tracePt t="31490" x="2346325" y="2270125"/>
          <p14:tracePt t="31507" x="2403475" y="2301875"/>
          <p14:tracePt t="31523" x="2438400" y="2308225"/>
          <p14:tracePt t="31540" x="2482850" y="2308225"/>
          <p14:tracePt t="31557" x="2524125" y="2308225"/>
          <p14:tracePt t="31573" x="2540000" y="2308225"/>
          <p14:tracePt t="31590" x="2549525" y="2308225"/>
          <p14:tracePt t="31607" x="2565400" y="2305050"/>
          <p14:tracePt t="31623" x="2581275" y="2289175"/>
          <p14:tracePt t="31641" x="2597150" y="2279650"/>
          <p14:tracePt t="31657" x="2628900" y="2263775"/>
          <p14:tracePt t="31673" x="2638425" y="2254250"/>
          <p14:tracePt t="31690" x="2651125" y="2238375"/>
          <p14:tracePt t="31707" x="2663825" y="2222500"/>
          <p14:tracePt t="31724" x="2663825" y="2212975"/>
          <p14:tracePt t="31740" x="2663825" y="2203450"/>
          <p14:tracePt t="31756" x="2663825" y="2184400"/>
          <p14:tracePt t="31773" x="2663825" y="2174875"/>
          <p14:tracePt t="31791" x="2660650" y="2159000"/>
          <p14:tracePt t="31808" x="2644775" y="2124075"/>
          <p14:tracePt t="31824" x="2635250" y="2108200"/>
          <p14:tracePt t="31841" x="2613025" y="2092325"/>
          <p14:tracePt t="31857" x="2574925" y="2054225"/>
          <p14:tracePt t="31874" x="2546350" y="2028825"/>
          <p14:tracePt t="31890" x="2520950" y="2003425"/>
          <p14:tracePt t="31907" x="2498725" y="1990725"/>
          <p14:tracePt t="31924" x="2489200" y="1984375"/>
          <p14:tracePt t="31940" x="2479675" y="1984375"/>
          <p14:tracePt t="31957" x="2470150" y="1981200"/>
          <p14:tracePt t="31990" x="2460625" y="1974850"/>
          <p14:tracePt t="32007" x="2441575" y="1968500"/>
          <p14:tracePt t="32024" x="2428875" y="1958975"/>
          <p14:tracePt t="32040" x="2419350" y="1958975"/>
          <p14:tracePt t="32078" x="2416175" y="1958975"/>
          <p14:tracePt t="32100" x="2409825" y="1958975"/>
          <p14:tracePt t="32107" x="2400300" y="1958975"/>
          <p14:tracePt t="32124" x="2390775" y="1958975"/>
          <p14:tracePt t="32140" x="2381250" y="1958975"/>
          <p14:tracePt t="32157" x="2371725" y="1958975"/>
          <p14:tracePt t="32228" x="2371725" y="1965325"/>
          <p14:tracePt t="32235" x="2371725" y="1971675"/>
          <p14:tracePt t="32242" x="2371725" y="1974850"/>
          <p14:tracePt t="32257" x="2371725" y="1984375"/>
          <p14:tracePt t="32274" x="2371725" y="1993900"/>
          <p14:tracePt t="32290" x="2371725" y="2003425"/>
          <p14:tracePt t="32307" x="2371725" y="2019300"/>
          <p14:tracePt t="32421" x="2371725" y="2025650"/>
          <p14:tracePt t="33098" x="2425700" y="2066925"/>
          <p14:tracePt t="33105" x="2498725" y="2133600"/>
          <p14:tracePt t="33112" x="2584450" y="2200275"/>
          <p14:tracePt t="33124" x="2695575" y="2260600"/>
          <p14:tracePt t="33140" x="3155950" y="2549525"/>
          <p14:tracePt t="33161" x="3660775" y="2851150"/>
          <p14:tracePt t="33182" x="3841750" y="2955925"/>
          <p14:tracePt t="33208" x="4060825" y="3124200"/>
          <p14:tracePt t="33242" x="4152900" y="3213100"/>
          <p14:tracePt t="33257" x="4162425" y="3228975"/>
          <p14:tracePt t="33274" x="4168775" y="3238500"/>
          <p14:tracePt t="33290" x="4162425" y="3244850"/>
          <p14:tracePt t="33306" x="4124325" y="3228975"/>
          <p14:tracePt t="33324" x="4025900" y="3162300"/>
          <p14:tracePt t="33340" x="3683000" y="2882900"/>
          <p14:tracePt t="33358" x="3463925" y="2663825"/>
          <p14:tracePt t="33375" x="3041650" y="2238375"/>
          <p14:tracePt t="33391" x="2908300" y="2057400"/>
          <p14:tracePt t="33408" x="2806700" y="1930400"/>
          <p14:tracePt t="33424" x="2720975" y="1825625"/>
          <p14:tracePt t="33440" x="2635250" y="1743075"/>
          <p14:tracePt t="33456" x="2606675" y="1724025"/>
          <p14:tracePt t="33474" x="2587625" y="1704975"/>
          <p14:tracePt t="33490" x="2571750" y="1701800"/>
          <p14:tracePt t="33507" x="2559050" y="1701800"/>
          <p14:tracePt t="33524" x="2543175" y="1701800"/>
          <p14:tracePt t="33540" x="2527300" y="1714500"/>
          <p14:tracePt t="33557" x="2517775" y="1724025"/>
          <p14:tracePt t="33574" x="2508250" y="1739900"/>
          <p14:tracePt t="33591" x="2482850" y="1787525"/>
          <p14:tracePt t="33607" x="2444750" y="1857375"/>
          <p14:tracePt t="33624" x="2397125" y="1927225"/>
          <p14:tracePt t="33640" x="2324100" y="2016125"/>
          <p14:tracePt t="33657" x="2263775" y="2070100"/>
          <p14:tracePt t="33674" x="2187575" y="2111375"/>
          <p14:tracePt t="33690" x="2149475" y="2130425"/>
          <p14:tracePt t="33707" x="2111375" y="2136775"/>
          <p14:tracePt t="33724" x="2025650" y="2130425"/>
          <p14:tracePt t="33740" x="1978025" y="2111375"/>
          <p14:tracePt t="33756" x="1920875" y="2082800"/>
          <p14:tracePt t="33774" x="1851025" y="2019300"/>
          <p14:tracePt t="33790" x="1800225" y="1968500"/>
          <p14:tracePt t="33807" x="1774825" y="1930400"/>
          <p14:tracePt t="33823" x="1755775" y="1898650"/>
          <p14:tracePt t="33840" x="1739900" y="1876425"/>
          <p14:tracePt t="33856" x="1736725" y="1873250"/>
          <p14:tracePt t="33961" x="1746250" y="1879600"/>
          <p14:tracePt t="33967" x="1774825" y="1892300"/>
          <p14:tracePt t="33973" x="1793875" y="1905000"/>
          <p14:tracePt t="33991" x="1844675" y="1949450"/>
          <p14:tracePt t="34007" x="1876425" y="1987550"/>
          <p14:tracePt t="34023" x="1911350" y="2016125"/>
          <p14:tracePt t="34040" x="1920875" y="2025650"/>
          <p14:tracePt t="34057" x="1920875" y="2041525"/>
          <p14:tracePt t="34074" x="1927225" y="2047875"/>
          <p14:tracePt t="34090" x="1933575" y="2047875"/>
          <p14:tracePt t="34107" x="1952625" y="2047875"/>
          <p14:tracePt t="34124" x="1987550" y="2047875"/>
          <p14:tracePt t="34140" x="2016125" y="2032000"/>
          <p14:tracePt t="34156" x="2035175" y="2019300"/>
          <p14:tracePt t="34174" x="2047875" y="2006600"/>
          <p14:tracePt t="34190" x="2063750" y="2000250"/>
          <p14:tracePt t="34224" x="2063750" y="1997075"/>
          <p14:tracePt t="34245" x="2063750" y="1990725"/>
          <p14:tracePt t="34256" x="2070100" y="1981200"/>
          <p14:tracePt t="34273" x="2082800" y="1965325"/>
          <p14:tracePt t="34290" x="2092325" y="1955800"/>
          <p14:tracePt t="34307" x="2098675" y="1946275"/>
          <p14:tracePt t="34324" x="2098675" y="1936750"/>
          <p14:tracePt t="34340" x="2101850" y="1930400"/>
          <p14:tracePt t="34388" x="2114550" y="1930400"/>
          <p14:tracePt t="34395" x="2117725" y="1930400"/>
          <p14:tracePt t="34406" x="2124075" y="1930400"/>
          <p14:tracePt t="34424" x="2136775" y="1930400"/>
          <p14:tracePt t="34440" x="2152650" y="1930400"/>
          <p14:tracePt t="34456" x="2174875" y="1930400"/>
          <p14:tracePt t="34473" x="2193925" y="1933575"/>
          <p14:tracePt t="34490" x="2219325" y="1946275"/>
          <p14:tracePt t="34507" x="2235200" y="1968500"/>
          <p14:tracePt t="34523" x="2279650" y="2012950"/>
          <p14:tracePt t="34541" x="2311400" y="2038350"/>
          <p14:tracePt t="34558" x="2343150" y="2063750"/>
          <p14:tracePt t="34575" x="2359025" y="2076450"/>
          <p14:tracePt t="34591" x="2368550" y="2082800"/>
          <p14:tracePt t="34606" x="2371725" y="2082800"/>
          <p14:tracePt t="34623" x="2378075" y="2082800"/>
          <p14:tracePt t="35017" x="2387600" y="2089150"/>
          <p14:tracePt t="35024" x="2406650" y="2095500"/>
          <p14:tracePt t="35041" x="2460625" y="2114550"/>
          <p14:tracePt t="35073" x="2835275" y="2289175"/>
          <p14:tracePt t="35107" x="3435350" y="2613025"/>
          <p14:tracePt t="35125" x="3756025" y="2778125"/>
          <p14:tracePt t="35141" x="4111625" y="2955925"/>
          <p14:tracePt t="35158" x="4660900" y="3213100"/>
          <p14:tracePt t="35176" x="4908550" y="3308350"/>
          <p14:tracePt t="35191" x="5108575" y="3384550"/>
          <p14:tracePt t="35207" x="5324475" y="3473450"/>
          <p14:tracePt t="35224" x="5461000" y="3546475"/>
          <p14:tracePt t="35240" x="5594350" y="3606800"/>
          <p14:tracePt t="35257" x="5768975" y="3705225"/>
          <p14:tracePt t="35273" x="5861050" y="3771900"/>
          <p14:tracePt t="36891" x="5934075" y="3797300"/>
          <p14:tracePt t="36898" x="6070600" y="3838575"/>
          <p14:tracePt t="36907" x="6216650" y="3895725"/>
          <p14:tracePt t="36924" x="6511925" y="4010025"/>
          <p14:tracePt t="36941" x="7102475" y="4257675"/>
          <p14:tracePt t="36957" x="7458075" y="4435475"/>
          <p14:tracePt t="36993" x="8067675" y="4686300"/>
          <p14:tracePt t="37026" x="8362950" y="4737100"/>
          <p14:tracePt t="37041" x="8435975" y="4737100"/>
          <p14:tracePt t="37056" x="8486775" y="4737100"/>
          <p14:tracePt t="37073" x="8509000" y="4737100"/>
          <p14:tracePt t="37090" x="8537575" y="4737100"/>
          <p14:tracePt t="37106" x="8547100" y="4737100"/>
          <p14:tracePt t="37155" x="8547100" y="4730750"/>
          <p14:tracePt t="37162" x="8547100" y="4727575"/>
          <p14:tracePt t="37173" x="8547100" y="4714875"/>
          <p14:tracePt t="37191" x="8547100" y="4702175"/>
          <p14:tracePt t="37207" x="8547100" y="4692650"/>
          <p14:tracePt t="37223" x="8547100" y="4676775"/>
          <p14:tracePt t="37240" x="8547100" y="4629150"/>
          <p14:tracePt t="37256" x="8547100" y="4584700"/>
          <p14:tracePt t="37273" x="8543925" y="4546600"/>
          <p14:tracePt t="37290" x="8515350" y="4448175"/>
          <p14:tracePt t="37306" x="8455025" y="4324350"/>
          <p14:tracePt t="37323" x="8391525" y="4178300"/>
          <p14:tracePt t="37340" x="8305800" y="4035425"/>
          <p14:tracePt t="37356" x="8229600" y="3943350"/>
          <p14:tracePt t="37373" x="8134350" y="3835400"/>
          <p14:tracePt t="37390" x="8035925" y="3733800"/>
          <p14:tracePt t="37406" x="8004175" y="3692525"/>
          <p14:tracePt t="37423" x="7972425" y="3673475"/>
          <p14:tracePt t="37440" x="7931150" y="3654425"/>
          <p14:tracePt t="37456" x="7918450" y="3641725"/>
          <p14:tracePt t="37953" x="7889875" y="3622675"/>
          <p14:tracePt t="37961" x="7861300" y="3606800"/>
          <p14:tracePt t="37974" x="7804150" y="3571875"/>
          <p14:tracePt t="38006" x="7705725" y="3546475"/>
          <p14:tracePt t="38039" x="7604125" y="3540125"/>
          <p14:tracePt t="38056" x="7562850" y="3540125"/>
          <p14:tracePt t="38074" x="7499350" y="3533775"/>
          <p14:tracePt t="38090" x="7454900" y="3527425"/>
          <p14:tracePt t="38106" x="7416800" y="3521075"/>
          <p14:tracePt t="38124" x="7353300" y="3505200"/>
          <p14:tracePt t="38140" x="7321550" y="3498850"/>
          <p14:tracePt t="38156" x="7302500" y="3498850"/>
          <p14:tracePt t="38174" x="7261225" y="3498850"/>
          <p14:tracePt t="38190" x="7239000" y="3498850"/>
          <p14:tracePt t="38206" x="7210425" y="3498850"/>
          <p14:tracePt t="38224" x="7175500" y="3489325"/>
          <p14:tracePt t="38239" x="7143750" y="3476625"/>
          <p14:tracePt t="38256" x="7134225" y="3467100"/>
          <p14:tracePt t="38274" x="7118350" y="3444875"/>
          <p14:tracePt t="38289" x="7108825" y="3441700"/>
          <p14:tracePt t="38306" x="7092950" y="3435350"/>
          <p14:tracePt t="38323" x="7089775" y="3435350"/>
          <p14:tracePt t="38402" x="7083425" y="3435350"/>
          <p14:tracePt t="39544" x="7086600" y="3435350"/>
          <p14:tracePt t="39551" x="7089775" y="3435350"/>
          <p14:tracePt t="39557" x="7096125" y="3435350"/>
          <p14:tracePt t="39586" x="7096125" y="3438525"/>
          <p14:tracePt t="39593" x="7096125" y="3441700"/>
          <p14:tracePt t="39606" x="7089775" y="3457575"/>
          <p14:tracePt t="39640" x="7038975" y="3514725"/>
          <p14:tracePt t="39673" x="6740525" y="3689350"/>
          <p14:tracePt t="39690" x="6626225" y="3768725"/>
          <p14:tracePt t="39708" x="6448425" y="3883025"/>
          <p14:tracePt t="39723" x="6334125" y="3962400"/>
          <p14:tracePt t="39739" x="6235700" y="4003675"/>
          <p14:tracePt t="39756" x="6108700" y="4060825"/>
          <p14:tracePt t="39773" x="6016625" y="4102100"/>
          <p14:tracePt t="39790" x="5934075" y="4114800"/>
          <p14:tracePt t="39806" x="5813425" y="4124325"/>
          <p14:tracePt t="39823" x="5753100" y="4124325"/>
          <p14:tracePt t="39839" x="5702300" y="4124325"/>
          <p14:tracePt t="39856" x="5626100" y="4121150"/>
          <p14:tracePt t="39872" x="5578475" y="4108450"/>
          <p14:tracePt t="39890" x="5534025" y="4086225"/>
          <p14:tracePt t="39906" x="5470525" y="4067175"/>
          <p14:tracePt t="39923" x="5445125" y="4057650"/>
          <p14:tracePt t="39939" x="5413375" y="4025900"/>
          <p14:tracePt t="39956" x="5368925" y="3959225"/>
          <p14:tracePt t="39973" x="5340350" y="3911600"/>
          <p14:tracePt t="39990" x="5321300" y="3863975"/>
          <p14:tracePt t="40006" x="5295900" y="3806825"/>
          <p14:tracePt t="40023" x="5273675" y="3762375"/>
          <p14:tracePt t="40039" x="5254625" y="3714750"/>
          <p14:tracePt t="40057" x="5216525" y="3600450"/>
          <p14:tracePt t="40074" x="5203825" y="3546475"/>
          <p14:tracePt t="40089" x="5197475" y="3486150"/>
          <p14:tracePt t="40106" x="5197475" y="3406775"/>
          <p14:tracePt t="40123" x="5197475" y="3355975"/>
          <p14:tracePt t="40139" x="5197475" y="3311525"/>
          <p14:tracePt t="40156" x="5197475" y="3248025"/>
          <p14:tracePt t="40173" x="5191125" y="3203575"/>
          <p14:tracePt t="40189" x="5178425" y="3165475"/>
          <p14:tracePt t="40206" x="5178425" y="3133725"/>
          <p14:tracePt t="40223" x="5178425" y="3105150"/>
          <p14:tracePt t="40239" x="5178425" y="3082925"/>
          <p14:tracePt t="40256" x="5153025" y="3038475"/>
          <p14:tracePt t="40273" x="5143500" y="3016250"/>
          <p14:tracePt t="40289" x="5130800" y="2984500"/>
          <p14:tracePt t="40306" x="5108575" y="2955925"/>
          <p14:tracePt t="40323" x="5095875" y="2946400"/>
          <p14:tracePt t="40340" x="5086350" y="2930525"/>
          <p14:tracePt t="40356" x="5073650" y="2914650"/>
          <p14:tracePt t="40373" x="5057775" y="2905125"/>
          <p14:tracePt t="40389" x="5048250" y="2895600"/>
          <p14:tracePt t="40406" x="5032375" y="2876550"/>
          <p14:tracePt t="40423" x="5022850" y="2867025"/>
          <p14:tracePt t="40439" x="5006975" y="2860675"/>
          <p14:tracePt t="40456" x="4987925" y="2860675"/>
          <p14:tracePt t="40473" x="4972050" y="2860675"/>
          <p14:tracePt t="40489" x="4949825" y="2860675"/>
          <p14:tracePt t="40506" x="4937125" y="2860675"/>
          <p14:tracePt t="40523" x="4924425" y="2860675"/>
          <p14:tracePt t="40540" x="4914900" y="2860675"/>
          <p14:tracePt t="40556" x="4895850" y="2860675"/>
          <p14:tracePt t="40573" x="4886325" y="2860675"/>
          <p14:tracePt t="40589" x="4876800" y="2860675"/>
          <p14:tracePt t="40606" x="4857750" y="2860675"/>
          <p14:tracePt t="40623" x="4845050" y="2867025"/>
          <p14:tracePt t="40639" x="4845050" y="2876550"/>
          <p14:tracePt t="40656" x="4845050" y="2898775"/>
          <p14:tracePt t="40673" x="4845050" y="2908300"/>
          <p14:tracePt t="40689" x="4845050" y="2917825"/>
          <p14:tracePt t="40706" x="4841875" y="2930525"/>
          <p14:tracePt t="40723" x="4841875" y="2946400"/>
          <p14:tracePt t="40740" x="4841875" y="2962275"/>
          <p14:tracePt t="40756" x="4841875" y="2971800"/>
          <p14:tracePt t="40773" x="4841875" y="2981325"/>
          <p14:tracePt t="40790" x="4841875" y="3000375"/>
          <p14:tracePt t="40806" x="4841875" y="3009900"/>
          <p14:tracePt t="40823" x="4835525" y="3019425"/>
          <p14:tracePt t="40840" x="4835525" y="3028950"/>
          <p14:tracePt t="40856" x="4832350" y="3044825"/>
          <p14:tracePt t="40873" x="4826000" y="3051175"/>
          <p14:tracePt t="40890" x="4822825" y="3063875"/>
          <p14:tracePt t="40906" x="4816475" y="3076575"/>
          <p14:tracePt t="40923" x="4816475" y="3089275"/>
          <p14:tracePt t="40941" x="4803775" y="3105150"/>
          <p14:tracePt t="40957" x="4800600" y="3114675"/>
          <p14:tracePt t="40973" x="4794250" y="3124200"/>
          <p14:tracePt t="40990" x="4791075" y="3146425"/>
          <p14:tracePt t="41006" x="4791075" y="3155950"/>
          <p14:tracePt t="41023" x="4784725" y="3165475"/>
          <p14:tracePt t="41040" x="4781550" y="3178175"/>
          <p14:tracePt t="41056" x="4781550" y="3194050"/>
          <p14:tracePt t="41072" x="4775200" y="3203575"/>
          <p14:tracePt t="41090" x="4775200" y="3244850"/>
          <p14:tracePt t="41106" x="4775200" y="3254375"/>
          <p14:tracePt t="41123" x="4775200" y="3276600"/>
          <p14:tracePt t="41140" x="4768850" y="3308350"/>
          <p14:tracePt t="41157" x="4768850" y="3317875"/>
          <p14:tracePt t="41174" x="4768850" y="3333750"/>
          <p14:tracePt t="41190" x="4765675" y="3365500"/>
          <p14:tracePt t="41206" x="4765675" y="3381375"/>
          <p14:tracePt t="41223" x="4765675" y="3409950"/>
          <p14:tracePt t="41240" x="4765675" y="3438525"/>
          <p14:tracePt t="41256" x="4765675" y="3460750"/>
          <p14:tracePt t="41273" x="4765675" y="3479800"/>
          <p14:tracePt t="41289" x="4765675" y="3508375"/>
          <p14:tracePt t="41306" x="4765675" y="3517900"/>
          <p14:tracePt t="41323" x="4765675" y="3527425"/>
          <p14:tracePt t="41339" x="4765675" y="3540125"/>
          <p14:tracePt t="41356" x="4765675" y="3556000"/>
          <p14:tracePt t="41373" x="4765675" y="3565525"/>
          <p14:tracePt t="41389" x="4765675" y="3581400"/>
          <p14:tracePt t="41406" x="4765675" y="3590925"/>
          <p14:tracePt t="41423" x="4765675" y="3606800"/>
          <p14:tracePt t="41440" x="4765675" y="3619500"/>
          <p14:tracePt t="41456" x="4765675" y="3629025"/>
          <p14:tracePt t="41472" x="4765675" y="3641725"/>
          <p14:tracePt t="41489" x="4765675" y="3660775"/>
          <p14:tracePt t="41506" x="4765675" y="3670300"/>
          <p14:tracePt t="41524" x="4765675" y="3679825"/>
          <p14:tracePt t="41539" x="4765675" y="3695700"/>
          <p14:tracePt t="41556" x="4765675" y="3708400"/>
          <p14:tracePt t="41573" x="4765675" y="3721100"/>
          <p14:tracePt t="41589" x="4765675" y="3733800"/>
          <p14:tracePt t="41606" x="4765675" y="3743325"/>
          <p14:tracePt t="41623" x="4765675" y="3759200"/>
          <p14:tracePt t="41639" x="4765675" y="3775075"/>
          <p14:tracePt t="41673" x="4765675" y="3778250"/>
          <p14:tracePt t="41689" x="4765675" y="3794125"/>
          <p14:tracePt t="41706" x="4765675" y="3797300"/>
          <p14:tracePt t="41723" x="4765675" y="3810000"/>
          <p14:tracePt t="41739" x="4765675" y="3813175"/>
          <p14:tracePt t="41810" x="4765675" y="3819525"/>
          <p14:tracePt t="41824" x="4765675" y="3822700"/>
          <p14:tracePt t="41838" x="4765675" y="3829050"/>
          <p14:tracePt t="41853" x="4765675" y="3832225"/>
          <p14:tracePt t="41924" x="4765675" y="3838575"/>
          <p14:tracePt t="41938" x="4765675" y="3841750"/>
          <p14:tracePt t="41953" x="4765675" y="3848100"/>
          <p14:tracePt t="41960" x="4765675" y="3857625"/>
          <p14:tracePt t="41973" x="4765675" y="3863975"/>
          <p14:tracePt t="41989" x="4787900" y="3876675"/>
          <p14:tracePt t="42006" x="4816475" y="3895725"/>
          <p14:tracePt t="42024" x="4832350" y="3917950"/>
          <p14:tracePt t="42040" x="4841875" y="3927475"/>
          <p14:tracePt t="42056" x="4851400" y="3937000"/>
          <p14:tracePt t="42072" x="4867275" y="3946525"/>
          <p14:tracePt t="42089" x="4876800" y="3968750"/>
          <p14:tracePt t="42106" x="4876800" y="3978275"/>
          <p14:tracePt t="42331" x="4883150" y="3978275"/>
          <p14:tracePt t="42338" x="4886325" y="3978275"/>
          <p14:tracePt t="42345" x="4899025" y="3978275"/>
          <p14:tracePt t="42355" x="4902200" y="3978275"/>
          <p14:tracePt t="42373" x="4918075" y="3978275"/>
          <p14:tracePt t="42389" x="4921250" y="3978275"/>
          <p14:tracePt t="42406" x="4930775" y="3978275"/>
          <p14:tracePt t="42439" x="4937125" y="3978275"/>
          <p14:tracePt t="42456" x="4946650" y="3975100"/>
          <p14:tracePt t="42473" x="4956175" y="3968750"/>
          <p14:tracePt t="42489" x="4968875" y="3965575"/>
          <p14:tracePt t="42505" x="5003800" y="3946525"/>
          <p14:tracePt t="42522" x="5114925" y="3924300"/>
          <p14:tracePt t="42539" x="5200650" y="3917950"/>
          <p14:tracePt t="42555" x="5270500" y="3917950"/>
          <p14:tracePt t="42573" x="5375275" y="3917950"/>
          <p14:tracePt t="42590" x="5457825" y="3917950"/>
          <p14:tracePt t="42606" x="5562600" y="3917950"/>
          <p14:tracePt t="42622" x="5756275" y="3917950"/>
          <p14:tracePt t="42640" x="5962650" y="3924300"/>
          <p14:tracePt t="42656" x="6121400" y="3924300"/>
          <p14:tracePt t="42673" x="6350000" y="3924300"/>
          <p14:tracePt t="42689" x="6486525" y="3924300"/>
          <p14:tracePt t="42706" x="6581775" y="3924300"/>
          <p14:tracePt t="42722" x="6791325" y="3902075"/>
          <p14:tracePt t="42740" x="6975475" y="3873500"/>
          <p14:tracePt t="42755" x="7150100" y="3854450"/>
          <p14:tracePt t="42773" x="7378700" y="3835400"/>
          <p14:tracePt t="42789" x="7451725" y="3829050"/>
          <p14:tracePt t="42806" x="7489825" y="3829050"/>
          <p14:tracePt t="42822" x="7527925" y="3829050"/>
          <p14:tracePt t="42840" x="7543800" y="3829050"/>
          <p14:tracePt t="42856" x="7559675" y="3822700"/>
          <p14:tracePt t="42873" x="7581900" y="3803650"/>
          <p14:tracePt t="42889" x="7604125" y="3790950"/>
          <p14:tracePt t="42906" x="7651750" y="3765550"/>
          <p14:tracePt t="42922" x="7727950" y="3673475"/>
          <p14:tracePt t="42939" x="7781925" y="3603625"/>
          <p14:tracePt t="42956" x="7810500" y="3546475"/>
          <p14:tracePt t="42972" x="7848600" y="3495675"/>
          <p14:tracePt t="42989" x="7861300" y="3473450"/>
          <p14:tracePt t="43005" x="7870825" y="3460750"/>
          <p14:tracePt t="43023" x="7870825" y="3448050"/>
          <p14:tracePt t="43080" x="7870825" y="3441700"/>
          <p14:tracePt t="43086" x="7870825" y="3438525"/>
          <p14:tracePt t="43094" x="7870825" y="3432175"/>
          <p14:tracePt t="43105" x="7870825" y="3429000"/>
          <p14:tracePt t="43123" x="7870825" y="3413125"/>
          <p14:tracePt t="43139" x="7870825" y="3397250"/>
          <p14:tracePt t="43155" x="7870825" y="3387725"/>
          <p14:tracePt t="43173" x="7864475" y="3381375"/>
          <p14:tracePt t="43189" x="7851775" y="3381375"/>
          <p14:tracePt t="43206" x="7816850" y="3371850"/>
          <p14:tracePt t="43223" x="7737475" y="3359150"/>
          <p14:tracePt t="43239" x="7658100" y="3359150"/>
          <p14:tracePt t="43255" x="7572375" y="3368675"/>
          <p14:tracePt t="43273" x="7404100" y="3413125"/>
          <p14:tracePt t="43289" x="7318375" y="3435350"/>
          <p14:tracePt t="43306" x="7261225" y="3457575"/>
          <p14:tracePt t="43323" x="7159625" y="3486150"/>
          <p14:tracePt t="43339" x="7105650" y="3505200"/>
          <p14:tracePt t="43355" x="7042150" y="3521075"/>
          <p14:tracePt t="43373" x="6975475" y="3540125"/>
          <p14:tracePt t="43389" x="6937375" y="3552825"/>
          <p14:tracePt t="43405" x="6915150" y="3568700"/>
          <p14:tracePt t="43423" x="6886575" y="3581400"/>
          <p14:tracePt t="43439" x="6877050" y="3581400"/>
          <p14:tracePt t="43456" x="6867525" y="3581400"/>
          <p14:tracePt t="43472" x="6845300" y="3587750"/>
          <p14:tracePt t="43489" x="6835775" y="3597275"/>
          <p14:tracePt t="43505" x="6826250" y="3606800"/>
          <p14:tracePt t="43523" x="6810375" y="3625850"/>
          <p14:tracePt t="43539" x="6797675" y="3635375"/>
          <p14:tracePt t="43555" x="6778625" y="3648075"/>
          <p14:tracePt t="43572" x="6765925" y="3660775"/>
          <p14:tracePt t="43589" x="6753225" y="3676650"/>
          <p14:tracePt t="43606" x="6734175" y="3683000"/>
          <p14:tracePt t="43623" x="6724650" y="3692525"/>
          <p14:tracePt t="43639" x="6715125" y="3702050"/>
          <p14:tracePt t="43655" x="6705600" y="3708400"/>
          <p14:tracePt t="43673" x="6683375" y="3711575"/>
          <p14:tracePt t="43689" x="6680200" y="3711575"/>
          <p14:tracePt t="43706" x="6680200" y="3717925"/>
          <p14:tracePt t="43739" x="6721475" y="3730625"/>
          <p14:tracePt t="43756" x="6791325" y="3730625"/>
          <p14:tracePt t="43772" x="6845300" y="3736975"/>
          <p14:tracePt t="43790" x="6905625" y="3736975"/>
          <p14:tracePt t="43807" x="6981825" y="3743325"/>
          <p14:tracePt t="43823" x="7051675" y="3743325"/>
          <p14:tracePt t="43839" x="7121525" y="3743325"/>
          <p14:tracePt t="43856" x="7207250" y="3743325"/>
          <p14:tracePt t="43872" x="7261225" y="3743325"/>
          <p14:tracePt t="43890" x="7289800" y="3743325"/>
          <p14:tracePt t="43907" x="7324725" y="3743325"/>
          <p14:tracePt t="43922" x="7340600" y="3743325"/>
          <p14:tracePt t="43939" x="7359650" y="3743325"/>
          <p14:tracePt t="43956" x="7400925" y="3743325"/>
          <p14:tracePt t="43973" x="7429500" y="3743325"/>
          <p14:tracePt t="43990" x="7467600" y="3743325"/>
          <p14:tracePt t="44006" x="7527925" y="3743325"/>
          <p14:tracePt t="44022" x="7566025" y="3740150"/>
          <p14:tracePt t="44039" x="7620000" y="3717925"/>
          <p14:tracePt t="44056" x="7693025" y="3711575"/>
          <p14:tracePt t="44072" x="7747000" y="3711575"/>
          <p14:tracePt t="44089" x="7788275" y="3711575"/>
          <p14:tracePt t="44106" x="7883525" y="3711575"/>
          <p14:tracePt t="44122" x="7966075" y="3711575"/>
          <p14:tracePt t="44139" x="8048625" y="3711575"/>
          <p14:tracePt t="44156" x="8169275" y="3714750"/>
          <p14:tracePt t="44173" x="8251825" y="3733800"/>
          <p14:tracePt t="44189" x="8337550" y="3740150"/>
          <p14:tracePt t="44205" x="8467725" y="3749675"/>
          <p14:tracePt t="44222" x="8524875" y="3749675"/>
          <p14:tracePt t="44239" x="8610600" y="3765550"/>
          <p14:tracePt t="44256" x="8734425" y="3787775"/>
          <p14:tracePt t="44272" x="8842375" y="3813175"/>
          <p14:tracePt t="44289" x="8915400" y="3825875"/>
          <p14:tracePt t="44305" x="9007475" y="3848100"/>
          <p14:tracePt t="44323" x="9051925" y="3854450"/>
          <p14:tracePt t="44339" x="9090025" y="3867150"/>
          <p14:tracePt t="44356" x="9137650" y="3879850"/>
          <p14:tracePt t="44648" x="9112250" y="3962400"/>
          <p14:tracePt t="44655" x="9042400" y="3968750"/>
          <p14:tracePt t="44662" x="8963025" y="3978275"/>
          <p14:tracePt t="44672" x="8880475" y="3987800"/>
          <p14:tracePt t="44689" x="8731250" y="4016375"/>
          <p14:tracePt t="44705" x="8509000" y="4051300"/>
          <p14:tracePt t="44722" x="8347075" y="4067175"/>
          <p14:tracePt t="44739" x="8213725" y="4105275"/>
          <p14:tracePt t="44755" x="7937500" y="4149725"/>
          <p14:tracePt t="44773" x="7740650" y="4187825"/>
          <p14:tracePt t="44790" x="7391400" y="4244975"/>
          <p14:tracePt t="44806" x="7185025" y="4292600"/>
          <p14:tracePt t="44822" x="6962775" y="4340225"/>
          <p14:tracePt t="44839" x="6673850" y="4406900"/>
          <p14:tracePt t="44856" x="6464300" y="4445000"/>
          <p14:tracePt t="44872" x="6289675" y="4479925"/>
          <p14:tracePt t="44889" x="6080125" y="4508500"/>
          <p14:tracePt t="44905" x="5962650" y="4524375"/>
          <p14:tracePt t="44922" x="5889625" y="4524375"/>
          <p14:tracePt t="44939" x="5819775" y="4524375"/>
          <p14:tracePt t="44956" x="5784850" y="4524375"/>
          <p14:tracePt t="44973" x="5759450" y="4521200"/>
          <p14:tracePt t="44990" x="5711825" y="4502150"/>
          <p14:tracePt t="45006" x="5670550" y="4476750"/>
          <p14:tracePt t="45023" x="5638800" y="4451350"/>
          <p14:tracePt t="45039" x="5578475" y="4394200"/>
          <p14:tracePt t="45056" x="5546725" y="4371975"/>
          <p14:tracePt t="45072" x="5521325" y="4340225"/>
          <p14:tracePt t="45090" x="5495925" y="4318000"/>
          <p14:tracePt t="45105" x="5486400" y="4308475"/>
          <p14:tracePt t="45122" x="5473700" y="4292600"/>
          <p14:tracePt t="45139" x="5461000" y="4283075"/>
          <p14:tracePt t="45156" x="5445125" y="4276725"/>
          <p14:tracePt t="45172" x="5445125" y="4273550"/>
          <p14:tracePt t="45189" x="5445125" y="4257675"/>
          <p14:tracePt t="45205" x="5451475" y="4254500"/>
          <p14:tracePt t="45222" x="5461000" y="4241800"/>
          <p14:tracePt t="45239" x="5467350" y="4232275"/>
          <p14:tracePt t="45256" x="5470525" y="4222750"/>
          <p14:tracePt t="45272" x="5483225" y="4213225"/>
          <p14:tracePt t="45289" x="5505450" y="4178300"/>
          <p14:tracePt t="45305" x="5514975" y="4156075"/>
          <p14:tracePt t="45322" x="5527675" y="4124325"/>
          <p14:tracePt t="45339" x="5546725" y="4089400"/>
          <p14:tracePt t="45355" x="5546725" y="4067175"/>
          <p14:tracePt t="45372" x="5546725" y="4057650"/>
          <p14:tracePt t="45389" x="5546725" y="4041775"/>
          <p14:tracePt t="45406" x="5546725" y="4038600"/>
          <p14:tracePt t="45447" x="5546725" y="4032250"/>
          <p14:tracePt t="45532" x="5549900" y="4032250"/>
          <p14:tracePt t="45540" x="5559425" y="4032250"/>
          <p14:tracePt t="45546" x="5565775" y="4032250"/>
          <p14:tracePt t="45555" x="5572125" y="4032250"/>
          <p14:tracePt t="45572" x="5581650" y="4032250"/>
          <p14:tracePt t="45588" x="5594350" y="4032250"/>
          <p14:tracePt t="45605" x="5610225" y="4032250"/>
          <p14:tracePt t="45622" x="5626100" y="4032250"/>
          <p14:tracePt t="45639" x="5667375" y="4041775"/>
          <p14:tracePt t="45655" x="5689600" y="4048125"/>
          <p14:tracePt t="45672" x="5705475" y="4048125"/>
          <p14:tracePt t="45688" x="5743575" y="4057650"/>
          <p14:tracePt t="45705" x="5781675" y="4057650"/>
          <p14:tracePt t="45722" x="5810250" y="4064000"/>
          <p14:tracePt t="45739" x="5851525" y="4070350"/>
          <p14:tracePt t="45755" x="5873750" y="4070350"/>
          <p14:tracePt t="45772" x="5902325" y="4070350"/>
          <p14:tracePt t="45788" x="5930900" y="4076700"/>
          <p14:tracePt t="45806" x="5959475" y="4076700"/>
          <p14:tracePt t="45822" x="5981700" y="4076700"/>
          <p14:tracePt t="45839" x="6035675" y="4076700"/>
          <p14:tracePt t="45856" x="6080125" y="4076700"/>
          <p14:tracePt t="45873" x="6118225" y="4076700"/>
          <p14:tracePt t="45890" x="6165850" y="4076700"/>
          <p14:tracePt t="45906" x="6188075" y="4076700"/>
          <p14:tracePt t="45923" x="6207125" y="4076700"/>
          <p14:tracePt t="45939" x="6242050" y="4076700"/>
          <p14:tracePt t="45955" x="6276975" y="4076700"/>
          <p14:tracePt t="45972" x="6321425" y="4076700"/>
          <p14:tracePt t="45989" x="6384925" y="4076700"/>
          <p14:tracePt t="46005" x="6423025" y="4089400"/>
          <p14:tracePt t="46023" x="6454775" y="4102100"/>
          <p14:tracePt t="46039" x="6480175" y="4108450"/>
          <p14:tracePt t="46056" x="6502400" y="4117975"/>
          <p14:tracePt t="46072" x="6524625" y="4130675"/>
          <p14:tracePt t="46074" x="6537325" y="4137025"/>
          <p14:tracePt t="46089" x="6575425" y="4156075"/>
          <p14:tracePt t="46105" x="6619875" y="4168775"/>
          <p14:tracePt t="46123" x="6657975" y="4175125"/>
          <p14:tracePt t="46139" x="6699250" y="4175125"/>
          <p14:tracePt t="46155" x="6715125" y="4175125"/>
          <p14:tracePt t="46173" x="6734175" y="4175125"/>
          <p14:tracePt t="46189" x="6743700" y="4175125"/>
          <p14:tracePt t="47179" x="6791325" y="4181475"/>
          <p14:tracePt t="47186" x="6848475" y="4181475"/>
          <p14:tracePt t="47193" x="6905625" y="4191000"/>
          <p14:tracePt t="47206" x="6943725" y="4191000"/>
          <p14:tracePt t="47222" x="7073900" y="4206875"/>
          <p14:tracePt t="47239" x="7181850" y="4222750"/>
          <p14:tracePt t="47272" x="7426325" y="4238625"/>
          <p14:tracePt t="47307" x="7632700" y="4254500"/>
          <p14:tracePt t="47323" x="7689850" y="4254500"/>
          <p14:tracePt t="47339" x="7743825" y="4254500"/>
          <p14:tracePt t="47355" x="7785100" y="4254500"/>
          <p14:tracePt t="47372" x="7880350" y="4254500"/>
          <p14:tracePt t="47389" x="7940675" y="4260850"/>
          <p14:tracePt t="47405" x="8001000" y="4260850"/>
          <p14:tracePt t="47422" x="8070850" y="4260850"/>
          <p14:tracePt t="47438" x="8105775" y="4260850"/>
          <p14:tracePt t="47456" x="8150225" y="4260850"/>
          <p14:tracePt t="47472" x="8229600" y="4257675"/>
          <p14:tracePt t="47489" x="8289925" y="4241800"/>
          <p14:tracePt t="47506" x="8369300" y="4235450"/>
          <p14:tracePt t="47522" x="8413750" y="4229100"/>
          <p14:tracePt t="47538" x="8445500" y="4229100"/>
          <p14:tracePt t="47555" x="8474075" y="4229100"/>
          <p14:tracePt t="47572" x="8499475" y="4229100"/>
          <p14:tracePt t="47589" x="8521700" y="4229100"/>
          <p14:tracePt t="47606" x="8540750" y="4229100"/>
          <p14:tracePt t="47622" x="8550275" y="4229100"/>
          <p14:tracePt t="47639" x="8566150" y="4229100"/>
          <p14:tracePt t="47656" x="8575675" y="4229100"/>
          <p14:tracePt t="47672" x="8582025" y="4229100"/>
          <p14:tracePt t="48042" x="8572500" y="4244975"/>
          <p14:tracePt t="48049" x="8547100" y="4257675"/>
          <p14:tracePt t="48056" x="8496300" y="4273550"/>
          <p14:tracePt t="48072" x="8385175" y="4324350"/>
          <p14:tracePt t="48088" x="8251825" y="4368800"/>
          <p14:tracePt t="48122" x="7858125" y="4524375"/>
          <p14:tracePt t="48156" x="7588250" y="4616450"/>
          <p14:tracePt t="48173" x="7499350" y="4648200"/>
          <p14:tracePt t="48189" x="7432675" y="4679950"/>
          <p14:tracePt t="48206" x="7362825" y="4699000"/>
          <p14:tracePt t="48222" x="7308850" y="4711700"/>
          <p14:tracePt t="48239" x="7245350" y="4727575"/>
          <p14:tracePt t="48255" x="7165975" y="4727575"/>
          <p14:tracePt t="48272" x="7115175" y="4727575"/>
          <p14:tracePt t="48289" x="7070725" y="4727575"/>
          <p14:tracePt t="48306" x="7038975" y="4727575"/>
          <p14:tracePt t="48322" x="7010400" y="4727575"/>
          <p14:tracePt t="48339" x="6978650" y="4727575"/>
          <p14:tracePt t="48355" x="6918325" y="4727575"/>
          <p14:tracePt t="48372" x="6873875" y="4727575"/>
          <p14:tracePt t="48389" x="6829425" y="4727575"/>
          <p14:tracePt t="48406" x="6797675" y="4727575"/>
          <p14:tracePt t="48422" x="6781800" y="4727575"/>
          <p14:tracePt t="48439" x="6772275" y="4727575"/>
          <p14:tracePt t="48455" x="6756400" y="4727575"/>
          <p14:tracePt t="48472" x="6746875" y="4727575"/>
          <p14:tracePt t="48488" x="6731000" y="4721225"/>
          <p14:tracePt t="48506" x="6711950" y="4705350"/>
          <p14:tracePt t="48522" x="6686550" y="4692650"/>
          <p14:tracePt t="48539" x="6664325" y="4667250"/>
          <p14:tracePt t="48555" x="6619875" y="4638675"/>
          <p14:tracePt t="48572" x="6597650" y="4625975"/>
          <p14:tracePt t="48589" x="6565900" y="4600575"/>
          <p14:tracePt t="48605" x="6530975" y="4581525"/>
          <p14:tracePt t="48622" x="6499225" y="4568825"/>
          <p14:tracePt t="48639" x="6480175" y="4552950"/>
          <p14:tracePt t="48655" x="6467475" y="4543425"/>
          <p14:tracePt t="48672" x="6457950" y="4537075"/>
          <p14:tracePt t="48689" x="6442075" y="4537075"/>
          <p14:tracePt t="48706" x="6432550" y="4537075"/>
          <p14:tracePt t="48722" x="6426200" y="4537075"/>
          <p14:tracePt t="48740" x="6416675" y="4537075"/>
          <p14:tracePt t="48755" x="6407150" y="4537075"/>
          <p14:tracePt t="48771" x="6397625" y="4537075"/>
          <p14:tracePt t="49019" x="6403975" y="4537075"/>
          <p14:tracePt t="49025" x="6416675" y="4537075"/>
          <p14:tracePt t="49039" x="6445250" y="4537075"/>
          <p14:tracePt t="49055" x="6483350" y="4537075"/>
          <p14:tracePt t="49072" x="6553200" y="4537075"/>
          <p14:tracePt t="49089" x="6734175" y="4537075"/>
          <p14:tracePt t="49105" x="6851650" y="4537075"/>
          <p14:tracePt t="49122" x="6965950" y="4537075"/>
          <p14:tracePt t="49139" x="7105650" y="4537075"/>
          <p14:tracePt t="49155" x="7169150" y="4530725"/>
          <p14:tracePt t="49172" x="7223125" y="4518025"/>
          <p14:tracePt t="49189" x="7315200" y="4489450"/>
          <p14:tracePt t="49205" x="7435850" y="4473575"/>
          <p14:tracePt t="49222" x="7562850" y="4464050"/>
          <p14:tracePt t="49240" x="7737475" y="4454525"/>
          <p14:tracePt t="49255" x="7851775" y="4454525"/>
          <p14:tracePt t="49272" x="7943850" y="4454525"/>
          <p14:tracePt t="49289" x="8029575" y="4454525"/>
          <p14:tracePt t="49305" x="8093075" y="4441825"/>
          <p14:tracePt t="49322" x="8156575" y="4425950"/>
          <p14:tracePt t="49339" x="8248650" y="4400550"/>
          <p14:tracePt t="49355" x="8308975" y="4400550"/>
          <p14:tracePt t="49372" x="8359775" y="4394200"/>
          <p14:tracePt t="49389" x="8407400" y="4394200"/>
          <p14:tracePt t="49405" x="8423275" y="4394200"/>
          <p14:tracePt t="49422" x="8432800" y="4394200"/>
          <p14:tracePt t="49439" x="8442325" y="4394200"/>
          <p14:tracePt t="49455" x="8448675" y="4394200"/>
          <p14:tracePt t="49710" x="8442325" y="4394200"/>
          <p14:tracePt t="49717" x="8413750" y="4400550"/>
          <p14:tracePt t="49724" x="8394700" y="4413250"/>
          <p14:tracePt t="49739" x="8331200" y="4435475"/>
          <p14:tracePt t="49756" x="8267700" y="4457700"/>
          <p14:tracePt t="49773" x="8188325" y="4495800"/>
          <p14:tracePt t="49789" x="8007350" y="4540250"/>
          <p14:tracePt t="49806" x="7908925" y="4581525"/>
          <p14:tracePt t="49822" x="7810500" y="4613275"/>
          <p14:tracePt t="49839" x="7661275" y="4654550"/>
          <p14:tracePt t="49855" x="7562850" y="4676775"/>
          <p14:tracePt t="49872" x="7480300" y="4692650"/>
          <p14:tracePt t="49889" x="7366000" y="4714875"/>
          <p14:tracePt t="49905" x="7280275" y="4740275"/>
          <p14:tracePt t="49922" x="7194550" y="4752975"/>
          <p14:tracePt t="49939" x="7108825" y="4759325"/>
          <p14:tracePt t="49955" x="7064375" y="4765675"/>
          <p14:tracePt t="49972" x="7019925" y="4765675"/>
          <p14:tracePt t="49988" x="6972300" y="4765675"/>
          <p14:tracePt t="50006" x="6934200" y="4765675"/>
          <p14:tracePt t="50022" x="6873875" y="4765675"/>
          <p14:tracePt t="50038" x="6797675" y="4765675"/>
          <p14:tracePt t="50055" x="6753225" y="4765675"/>
          <p14:tracePt t="50072" x="6731000" y="4765675"/>
          <p14:tracePt t="50088" x="6696075" y="4765675"/>
          <p14:tracePt t="50105" x="6686550" y="4765675"/>
          <p14:tracePt t="50122" x="6667500" y="4765675"/>
          <p14:tracePt t="50138" x="6645275" y="4765675"/>
          <p14:tracePt t="50155" x="6616700" y="4765675"/>
          <p14:tracePt t="50172" x="6594475" y="4765675"/>
          <p14:tracePt t="50188" x="6569075" y="4765675"/>
          <p14:tracePt t="50206" x="6556375" y="4765675"/>
          <p14:tracePt t="50222" x="6543675" y="4765675"/>
          <p14:tracePt t="50239" x="6534150" y="4765675"/>
          <p14:tracePt t="50255" x="6518275" y="4765675"/>
          <p14:tracePt t="50272" x="6502400" y="4765675"/>
          <p14:tracePt t="50289" x="6492875" y="4765675"/>
          <p14:tracePt t="50305" x="6483350" y="4772025"/>
          <p14:tracePt t="50322" x="6464300" y="4778375"/>
          <p14:tracePt t="50338" x="6454775" y="4778375"/>
          <p14:tracePt t="50355" x="6445250" y="4778375"/>
          <p14:tracePt t="50372" x="6438900" y="4778375"/>
          <p14:tracePt t="50388" x="6438900" y="4791075"/>
          <p14:tracePt t="50405" x="6438900" y="4800600"/>
          <p14:tracePt t="50423" x="6464300" y="4813300"/>
          <p14:tracePt t="50438" x="6515100" y="4826000"/>
          <p14:tracePt t="50455" x="6600825" y="4832350"/>
          <p14:tracePt t="50472" x="6784975" y="4832350"/>
          <p14:tracePt t="50488" x="6921500" y="4832350"/>
          <p14:tracePt t="50505" x="7013575" y="4832350"/>
          <p14:tracePt t="50523" x="7121525" y="4832350"/>
          <p14:tracePt t="50538" x="7178675" y="4832350"/>
          <p14:tracePt t="50555" x="7239000" y="4832350"/>
          <p14:tracePt t="50572" x="7312025" y="4816475"/>
          <p14:tracePt t="50589" x="7350125" y="4803775"/>
          <p14:tracePt t="50605" x="7388225" y="4791075"/>
          <p14:tracePt t="50622" x="7426325" y="4791075"/>
          <p14:tracePt t="50638" x="7435850" y="4791075"/>
          <p14:tracePt t="50655" x="7448550" y="4791075"/>
          <p14:tracePt t="50672" x="7451725" y="4791075"/>
          <p14:tracePt t="50701" x="7458075" y="4791075"/>
          <p14:tracePt t="50708" x="7461250" y="4791075"/>
          <p14:tracePt t="50722" x="7477125" y="4791075"/>
          <p14:tracePt t="50739" x="7486650" y="4791075"/>
          <p14:tracePt t="50755" x="7496175" y="4791075"/>
          <p14:tracePt t="50772" x="7505700" y="4791075"/>
          <p14:tracePt t="51692" x="7521575" y="4791075"/>
          <p14:tracePt t="51699" x="7550150" y="4784725"/>
          <p14:tracePt t="51706" x="7597775" y="4778375"/>
          <p14:tracePt t="51722" x="7724775" y="4759325"/>
          <p14:tracePt t="51739" x="7899400" y="4733925"/>
          <p14:tracePt t="51756" x="8162925" y="4733925"/>
          <p14:tracePt t="51772" x="8343900" y="4733925"/>
          <p14:tracePt t="51806" x="8686800" y="4733925"/>
          <p14:tracePt t="51838" x="8874125" y="4733925"/>
          <p14:tracePt t="51856" x="9023350" y="4733925"/>
          <p14:tracePt t="51871" x="9131300" y="4724400"/>
          <p14:tracePt t="52377" x="9118600" y="4768850"/>
          <p14:tracePt t="52384" x="9080500" y="4791075"/>
          <p14:tracePt t="52391" x="9032875" y="4800600"/>
          <p14:tracePt t="52405" x="8943975" y="4822825"/>
          <p14:tracePt t="52422" x="8867775" y="4864100"/>
          <p14:tracePt t="52438" x="8778875" y="4895850"/>
          <p14:tracePt t="52472" x="8531225" y="4984750"/>
          <p14:tracePt t="52505" x="8293100" y="5067300"/>
          <p14:tracePt t="52522" x="8162925" y="5083175"/>
          <p14:tracePt t="52538" x="8035925" y="5102225"/>
          <p14:tracePt t="52555" x="7839075" y="5118100"/>
          <p14:tracePt t="52571" x="7721600" y="5127625"/>
          <p14:tracePt t="52589" x="7616825" y="5137150"/>
          <p14:tracePt t="52605" x="7505700" y="5143500"/>
          <p14:tracePt t="52622" x="7426325" y="5159375"/>
          <p14:tracePt t="52638" x="7340600" y="5165725"/>
          <p14:tracePt t="52655" x="7210425" y="5175250"/>
          <p14:tracePt t="52672" x="7127875" y="5175250"/>
          <p14:tracePt t="52688" x="7045325" y="5181600"/>
          <p14:tracePt t="52705" x="6950075" y="5181600"/>
          <p14:tracePt t="52722" x="6889750" y="5181600"/>
          <p14:tracePt t="52738" x="6854825" y="5181600"/>
          <p14:tracePt t="52755" x="6781800" y="5194300"/>
          <p14:tracePt t="52772" x="6737350" y="5207000"/>
          <p14:tracePt t="52788" x="6673850" y="5222875"/>
          <p14:tracePt t="52805" x="6610350" y="5229225"/>
          <p14:tracePt t="52822" x="6575425" y="5235575"/>
          <p14:tracePt t="52838" x="6553200" y="5235575"/>
          <p14:tracePt t="52855" x="6511925" y="5235575"/>
          <p14:tracePt t="52871" x="6489700" y="5235575"/>
          <p14:tracePt t="52889" x="6464300" y="5235575"/>
          <p14:tracePt t="52904" x="6454775" y="5235575"/>
          <p14:tracePt t="52922" x="6445250" y="5235575"/>
          <p14:tracePt t="52939" x="6429375" y="5235575"/>
          <p14:tracePt t="52955" x="6413500" y="5235575"/>
          <p14:tracePt t="52971" x="6403975" y="5235575"/>
          <p14:tracePt t="52988" x="6394450" y="5235575"/>
          <p14:tracePt t="53005" x="6378575" y="5235575"/>
          <p14:tracePt t="53732" x="6407150" y="5235575"/>
          <p14:tracePt t="53739" x="6464300" y="5235575"/>
          <p14:tracePt t="53755" x="6604000" y="5229225"/>
          <p14:tracePt t="53772" x="6784975" y="5219700"/>
          <p14:tracePt t="53788" x="7108825" y="5181600"/>
          <p14:tracePt t="53805" x="7299325" y="5181600"/>
          <p14:tracePt t="53822" x="7483475" y="5181600"/>
          <p14:tracePt t="53855" x="7781925" y="5181600"/>
          <p14:tracePt t="53888" x="7937500" y="5181600"/>
          <p14:tracePt t="53905" x="8029575" y="5181600"/>
          <p14:tracePt t="53922" x="8147050" y="5175250"/>
          <p14:tracePt t="53938" x="8308975" y="5165725"/>
          <p14:tracePt t="53955" x="8439150" y="5149850"/>
          <p14:tracePt t="53972" x="8556625" y="5140325"/>
          <p14:tracePt t="53988" x="8655050" y="5127625"/>
          <p14:tracePt t="54005" x="8721725" y="5105400"/>
          <p14:tracePt t="54022" x="8785225" y="5083175"/>
          <p14:tracePt t="54038" x="8870950" y="5054600"/>
          <p14:tracePt t="54055" x="8915400" y="5035550"/>
          <p14:tracePt t="54072" x="8947150" y="5022850"/>
          <p14:tracePt t="54089" x="8975725" y="5006975"/>
          <p14:tracePt t="54106" x="8985250" y="5006975"/>
          <p14:tracePt t="54302" x="8947150" y="5022850"/>
          <p14:tracePt t="54309" x="8909050" y="5038725"/>
          <p14:tracePt t="54322" x="8829675" y="5070475"/>
          <p14:tracePt t="54338" x="8756650" y="5083175"/>
          <p14:tracePt t="54355" x="8689975" y="5114925"/>
          <p14:tracePt t="54372" x="8588375" y="5137150"/>
          <p14:tracePt t="54388" x="8502650" y="5153025"/>
          <p14:tracePt t="54405" x="8416925" y="5175250"/>
          <p14:tracePt t="54422" x="8328025" y="5197475"/>
          <p14:tracePt t="54438" x="8264525" y="5210175"/>
          <p14:tracePt t="54455" x="8201025" y="5216525"/>
          <p14:tracePt t="54472" x="8112125" y="5232400"/>
          <p14:tracePt t="54488" x="8042275" y="5232400"/>
          <p14:tracePt t="54504" x="7969250" y="5245100"/>
          <p14:tracePt t="54522" x="7883525" y="5245100"/>
          <p14:tracePt t="54538" x="7823200" y="5245100"/>
          <p14:tracePt t="54555" x="7753350" y="5245100"/>
          <p14:tracePt t="54571" x="7626350" y="5245100"/>
          <p14:tracePt t="54588" x="7543800" y="5245100"/>
          <p14:tracePt t="54604" x="7416800" y="5245100"/>
          <p14:tracePt t="54622" x="7229475" y="5222875"/>
          <p14:tracePt t="54638" x="7134225" y="5207000"/>
          <p14:tracePt t="54655" x="7038975" y="5197475"/>
          <p14:tracePt t="54672" x="6896100" y="5181600"/>
          <p14:tracePt t="54688" x="6813550" y="5181600"/>
          <p14:tracePt t="54704" x="6731000" y="5181600"/>
          <p14:tracePt t="54722" x="6635750" y="5181600"/>
          <p14:tracePt t="54738" x="6575425" y="5184775"/>
          <p14:tracePt t="54755" x="6521450" y="5200650"/>
          <p14:tracePt t="54772" x="6442075" y="5213350"/>
          <p14:tracePt t="54788" x="6403975" y="5232400"/>
          <p14:tracePt t="54805" x="6365875" y="5238750"/>
          <p14:tracePt t="54821" x="6318250" y="5257800"/>
          <p14:tracePt t="54839" x="6296025" y="5260975"/>
          <p14:tracePt t="54855" x="6270625" y="5267325"/>
          <p14:tracePt t="54871" x="6229350" y="5280025"/>
          <p14:tracePt t="54888" x="6207125" y="5299075"/>
          <p14:tracePt t="54905" x="6175375" y="5308600"/>
          <p14:tracePt t="54922" x="6153150" y="5324475"/>
          <p14:tracePt t="54938" x="6140450" y="5330825"/>
          <p14:tracePt t="54955" x="6127750" y="5330825"/>
          <p14:tracePt t="54971" x="6115050" y="5337175"/>
          <p14:tracePt t="54988" x="6105525" y="5337175"/>
          <p14:tracePt t="55005" x="6099175" y="53371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5357813" y="0"/>
            <a:ext cx="3786187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Convolvulaceae</a:t>
            </a:r>
          </a:p>
          <a:p>
            <a:pPr algn="ctr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Fam. des liserons : plantes svt. volubiles à f. hastées (en forme de flèche). Exp.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Convolvulus arvensis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commune et se reconnaît par ses </a:t>
            </a:r>
            <a:r>
              <a:rPr lang="fr-FR" altLang="fr-FR" sz="20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hastées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ses fl. Rosâtre ou blachâtres ;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Ipomea batatas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(Patate douce, « btata lhlouwa ») est cultivée comme légume ; les racines de certains </a:t>
            </a:r>
            <a:r>
              <a:rPr lang="fr-FR" altLang="fr-FR" sz="20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Convolvulus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sont médicinales et nombreuses Convolvulacées sont ornementales. Dans cette fam. on inclut les Cuscutes (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Cuscuta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plantes svt. non chlorophylliennes réduites à des tiges minces munies de suçoirs et portant des fl. très réduites, ce sont svt. des « mauvaises herbes » parfois très nuisibles.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785813" y="2071688"/>
            <a:ext cx="290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Convolvulus arvensis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7" descr="http://upload.wikimedia.org/wikipedia/commons/f/f7/Convolvulus_arvensis_Gaulshe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2590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https://bioweb.uwlax.edu/BIO203/2011/keesler_cole/images/wiki%20images/800px-Ipomoea_batatas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71750"/>
            <a:ext cx="23002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571500" y="4429125"/>
            <a:ext cx="2090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Ipomea batatas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11" descr="http://media.comprendrechoisir.com/usage=full:orientation=horizontal/public/image/plant/313/main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1" t="8386" r="9386" b="6075"/>
          <a:stretch>
            <a:fillRect/>
          </a:stretch>
        </p:blipFill>
        <p:spPr bwMode="auto">
          <a:xfrm>
            <a:off x="428625" y="4929188"/>
            <a:ext cx="2279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3" descr="http://www.florasilvestre.es/mediterranea/Convolvulaceae/Cuscuta_scande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571750"/>
            <a:ext cx="23574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3857625" y="5786438"/>
            <a:ext cx="1192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Cuscuta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30" name="AutoShape 11" descr="RÃ©sultat de recherche d'images pour &quot;ipomÃ© ornementa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0731" name="AutoShape 13" descr="IpomÃ©e des Indes - Ipomoea ind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0732" name="AutoShape 15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0733" name="AutoShape 17" descr="https://www.zoom-nature.fr/wp-content/uploads/2016/05/ipomee-treillis-195x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2413"/>
    </mc:Choice>
    <mc:Fallback>
      <p:transition spd="slow" advTm="8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6395" x="6137275" y="5289550"/>
          <p14:tracePt t="6401" x="6203950" y="5216525"/>
          <p14:tracePt t="6411" x="6280150" y="5127625"/>
          <p14:tracePt t="6428" x="6505575" y="4879975"/>
          <p14:tracePt t="6445" x="6873875" y="4435475"/>
          <p14:tracePt t="6462" x="7023100" y="4146550"/>
          <p14:tracePt t="6495" x="7048500" y="3600450"/>
          <p14:tracePt t="6529" x="6842125" y="3282950"/>
          <p14:tracePt t="6916" x="6842125" y="3181350"/>
          <p14:tracePt t="6924" x="6848475" y="3038475"/>
          <p14:tracePt t="6931" x="6858000" y="2914650"/>
          <p14:tracePt t="6944" x="6867525" y="2628900"/>
          <p14:tracePt t="6961" x="6867525" y="2314575"/>
          <p14:tracePt t="6978" x="6835775" y="1958975"/>
          <p14:tracePt t="7011" x="6718300" y="1330325"/>
          <p14:tracePt t="7045" x="6594475" y="1003300"/>
          <p14:tracePt t="7062" x="6534150" y="901700"/>
          <p14:tracePt t="7080" x="6492875" y="803275"/>
          <p14:tracePt t="7095" x="6464300" y="762000"/>
          <p14:tracePt t="7111" x="6451600" y="739775"/>
          <p14:tracePt t="7127" x="6442075" y="717550"/>
          <p14:tracePt t="7144" x="6419850" y="701675"/>
          <p14:tracePt t="7161" x="6410325" y="692150"/>
          <p14:tracePt t="7178" x="6410325" y="685800"/>
          <p14:tracePt t="7194" x="6407150" y="676275"/>
          <p14:tracePt t="7279" x="6407150" y="682625"/>
          <p14:tracePt t="7286" x="6407150" y="688975"/>
          <p14:tracePt t="7294" x="6407150" y="692150"/>
          <p14:tracePt t="7311" x="6410325" y="714375"/>
          <p14:tracePt t="7328" x="6454775" y="822325"/>
          <p14:tracePt t="7344" x="6486525" y="898525"/>
          <p14:tracePt t="7361" x="6527800" y="987425"/>
          <p14:tracePt t="7378" x="6581775" y="1104900"/>
          <p14:tracePt t="7394" x="6616700" y="1165225"/>
          <p14:tracePt t="7411" x="6645275" y="1212850"/>
          <p14:tracePt t="7428" x="6667500" y="1247775"/>
          <p14:tracePt t="7444" x="6680200" y="1270000"/>
          <p14:tracePt t="7461" x="6689725" y="1279525"/>
          <p14:tracePt t="7478" x="6696075" y="1295400"/>
          <p14:tracePt t="7494" x="6705600" y="1304925"/>
          <p14:tracePt t="7512" x="6718300" y="1304925"/>
          <p14:tracePt t="7528" x="6734175" y="1304925"/>
          <p14:tracePt t="7544" x="6743700" y="1298575"/>
          <p14:tracePt t="7561" x="6753225" y="1289050"/>
          <p14:tracePt t="7578" x="6769100" y="1254125"/>
          <p14:tracePt t="7594" x="6778625" y="1244600"/>
          <p14:tracePt t="7610" x="6784975" y="1235075"/>
          <p14:tracePt t="7628" x="6784975" y="1219200"/>
          <p14:tracePt t="7644" x="6784975" y="1203325"/>
          <p14:tracePt t="7678" x="6784975" y="1200150"/>
          <p14:tracePt t="7694" x="6784975" y="1193800"/>
          <p14:tracePt t="7728" x="6781800" y="1193800"/>
          <p14:tracePt t="7735" x="6778625" y="1193800"/>
          <p14:tracePt t="7744" x="6772275" y="1193800"/>
          <p14:tracePt t="7761" x="6762750" y="1193800"/>
          <p14:tracePt t="7778" x="6750050" y="1193800"/>
          <p14:tracePt t="7794" x="6743700" y="1200150"/>
          <p14:tracePt t="7811" x="6740525" y="1216025"/>
          <p14:tracePt t="7828" x="6740525" y="1231900"/>
          <p14:tracePt t="7844" x="6740525" y="1241425"/>
          <p14:tracePt t="7861" x="6740525" y="1250950"/>
          <p14:tracePt t="7878" x="6740525" y="1266825"/>
          <p14:tracePt t="7895" x="6740525" y="1270000"/>
          <p14:tracePt t="7911" x="6740525" y="1276350"/>
          <p14:tracePt t="7927" x="6740525" y="1279525"/>
          <p14:tracePt t="7944" x="6734175" y="1285875"/>
          <p14:tracePt t="8827" x="6800850" y="1292225"/>
          <p14:tracePt t="8833" x="6870700" y="1301750"/>
          <p14:tracePt t="8845" x="6953250" y="1311275"/>
          <p14:tracePt t="8862" x="7204075" y="1311275"/>
          <p14:tracePt t="8879" x="7353300" y="1311275"/>
          <p14:tracePt t="8895" x="7467600" y="1304925"/>
          <p14:tracePt t="8912" x="7712075" y="1276350"/>
          <p14:tracePt t="8945" x="7981950" y="1244600"/>
          <p14:tracePt t="8977" x="8201025" y="1196975"/>
          <p14:tracePt t="8994" x="8251825" y="1190625"/>
          <p14:tracePt t="9011" x="8324850" y="1177925"/>
          <p14:tracePt t="9027" x="8388350" y="1162050"/>
          <p14:tracePt t="9044" x="8442325" y="1149350"/>
          <p14:tracePt t="9061" x="8556625" y="1117600"/>
          <p14:tracePt t="9077" x="8607425" y="1117600"/>
          <p14:tracePt t="9094" x="8642350" y="1111250"/>
          <p14:tracePt t="9111" x="8686800" y="1095375"/>
          <p14:tracePt t="9128" x="8709025" y="1082675"/>
          <p14:tracePt t="9144" x="8740775" y="1063625"/>
          <p14:tracePt t="9161" x="8775700" y="1047750"/>
          <p14:tracePt t="9177" x="8804275" y="1041400"/>
          <p14:tracePt t="9194" x="8826500" y="1041400"/>
          <p14:tracePt t="9211" x="8848725" y="1035050"/>
          <p14:tracePt t="9228" x="8858250" y="1035050"/>
          <p14:tracePt t="9244" x="8867775" y="1035050"/>
          <p14:tracePt t="9318" x="8864600" y="1035050"/>
          <p14:tracePt t="9325" x="8861425" y="1035050"/>
          <p14:tracePt t="9333" x="8848725" y="1035050"/>
          <p14:tracePt t="9344" x="8816975" y="1035050"/>
          <p14:tracePt t="9360" x="8629650" y="1019175"/>
          <p14:tracePt t="9377" x="8467725" y="1019175"/>
          <p14:tracePt t="9394" x="8318500" y="1035050"/>
          <p14:tracePt t="9411" x="8048625" y="1089025"/>
          <p14:tracePt t="9428" x="7896225" y="1133475"/>
          <p14:tracePt t="9444" x="7731125" y="1171575"/>
          <p14:tracePt t="9460" x="7473950" y="1244600"/>
          <p14:tracePt t="9478" x="7286625" y="1292225"/>
          <p14:tracePt t="9494" x="7089775" y="1330325"/>
          <p14:tracePt t="9510" x="6902450" y="1355725"/>
          <p14:tracePt t="9527" x="6794500" y="1371600"/>
          <p14:tracePt t="9544" x="6711950" y="1371600"/>
          <p14:tracePt t="9561" x="6607175" y="1371600"/>
          <p14:tracePt t="9578" x="6569075" y="1371600"/>
          <p14:tracePt t="9595" x="6527800" y="1371600"/>
          <p14:tracePt t="9610" x="6470650" y="1371600"/>
          <p14:tracePt t="9628" x="6435725" y="1371600"/>
          <p14:tracePt t="9645" x="6403975" y="1371600"/>
          <p14:tracePt t="9660" x="6362700" y="1384300"/>
          <p14:tracePt t="9678" x="6340475" y="1390650"/>
          <p14:tracePt t="9694" x="6311900" y="1393825"/>
          <p14:tracePt t="9710" x="6276975" y="1406525"/>
          <p14:tracePt t="9727" x="6245225" y="1425575"/>
          <p14:tracePt t="9744" x="6223000" y="1438275"/>
          <p14:tracePt t="9760" x="6178550" y="1454150"/>
          <p14:tracePt t="9778" x="6156325" y="1485900"/>
          <p14:tracePt t="9795" x="6118225" y="1524000"/>
          <p14:tracePt t="9810" x="6105525" y="1552575"/>
          <p14:tracePt t="9827" x="6092825" y="1577975"/>
          <p14:tracePt t="9844" x="6076950" y="1593850"/>
          <p14:tracePt t="9860" x="6061075" y="1616075"/>
          <p14:tracePt t="9877" x="6051550" y="1625600"/>
          <p14:tracePt t="9893" x="6042025" y="1635125"/>
          <p14:tracePt t="9910" x="6026150" y="1635125"/>
          <p14:tracePt t="9944" x="6022975" y="1635125"/>
          <p14:tracePt t="9980" x="6016625" y="1635125"/>
          <p14:tracePt t="10002" x="6016625" y="1631950"/>
          <p14:tracePt t="10009" x="6013450" y="1628775"/>
          <p14:tracePt t="10016" x="6013450" y="1622425"/>
          <p14:tracePt t="10030" x="6013450" y="1619250"/>
          <p14:tracePt t="10043" x="6013450" y="1612900"/>
          <p14:tracePt t="10060" x="6013450" y="1593850"/>
          <p14:tracePt t="10077" x="6013450" y="1584325"/>
          <p14:tracePt t="10093" x="6013450" y="1574800"/>
          <p14:tracePt t="10110" x="6013450" y="1565275"/>
          <p14:tracePt t="10127" x="6013450" y="1549400"/>
          <p14:tracePt t="10144" x="6013450" y="1533525"/>
          <p14:tracePt t="10160" x="6013450" y="1524000"/>
          <p14:tracePt t="10177" x="6013450" y="1514475"/>
          <p14:tracePt t="10195" x="6013450" y="1495425"/>
          <p14:tracePt t="10211" x="6013450" y="1489075"/>
          <p14:tracePt t="10244" x="6013450" y="1485900"/>
          <p14:tracePt t="10288" x="6013450" y="1479550"/>
          <p14:tracePt t="10316" x="6013450" y="1473200"/>
          <p14:tracePt t="10381" x="6013450" y="1470025"/>
          <p14:tracePt t="10473" x="6019800" y="1470025"/>
          <p14:tracePt t="10480" x="6022975" y="1470025"/>
          <p14:tracePt t="11471" x="6029325" y="1470025"/>
          <p14:tracePt t="11478" x="6032500" y="1470025"/>
          <p14:tracePt t="11485" x="6038850" y="1463675"/>
          <p14:tracePt t="11494" x="6054725" y="1454150"/>
          <p14:tracePt t="11510" x="6092825" y="1441450"/>
          <p14:tracePt t="11528" x="6188075" y="1441450"/>
          <p14:tracePt t="11560" x="6283325" y="1435100"/>
          <p14:tracePt t="11594" x="6353175" y="1428750"/>
          <p14:tracePt t="11610" x="6384925" y="1428750"/>
          <p14:tracePt t="11628" x="6448425" y="1409700"/>
          <p14:tracePt t="11644" x="6511925" y="1397000"/>
          <p14:tracePt t="11660" x="6584950" y="1397000"/>
          <p14:tracePt t="11678" x="6645275" y="1397000"/>
          <p14:tracePt t="11694" x="6667500" y="1397000"/>
          <p14:tracePt t="11710" x="6689725" y="1397000"/>
          <p14:tracePt t="11728" x="6705600" y="1397000"/>
          <p14:tracePt t="11744" x="6727825" y="1397000"/>
          <p14:tracePt t="11760" x="6750050" y="1397000"/>
          <p14:tracePt t="11777" x="6810375" y="1397000"/>
          <p14:tracePt t="11794" x="6870700" y="1397000"/>
          <p14:tracePt t="11810" x="6908800" y="1397000"/>
          <p14:tracePt t="11828" x="6956425" y="1397000"/>
          <p14:tracePt t="11844" x="6985000" y="1397000"/>
          <p14:tracePt t="11860" x="7007225" y="1397000"/>
          <p14:tracePt t="11877" x="7061200" y="1397000"/>
          <p14:tracePt t="11894" x="7115175" y="1397000"/>
          <p14:tracePt t="11910" x="7197725" y="1406525"/>
          <p14:tracePt t="11927" x="7299325" y="1422400"/>
          <p14:tracePt t="11944" x="7343775" y="1435100"/>
          <p14:tracePt t="11960" x="7372350" y="1441450"/>
          <p14:tracePt t="11977" x="7407275" y="1441450"/>
          <p14:tracePt t="11994" x="7423150" y="1441450"/>
          <p14:tracePt t="12010" x="7451725" y="1441450"/>
          <p14:tracePt t="12027" x="7486650" y="1441450"/>
          <p14:tracePt t="12044" x="7508875" y="1444625"/>
          <p14:tracePt t="12060" x="7524750" y="1444625"/>
          <p14:tracePt t="12077" x="7537450" y="1450975"/>
          <p14:tracePt t="12157" x="7550150" y="1450975"/>
          <p14:tracePt t="15250" x="7499350" y="1457325"/>
          <p14:tracePt t="15257" x="7416800" y="1466850"/>
          <p14:tracePt t="15264" x="7346950" y="1485900"/>
          <p14:tracePt t="15277" x="7273925" y="1501775"/>
          <p14:tracePt t="15294" x="7016750" y="1587500"/>
          <p14:tracePt t="15310" x="6883400" y="1647825"/>
          <p14:tracePt t="15328" x="6740525" y="1724025"/>
          <p14:tracePt t="15360" x="6584950" y="1793875"/>
          <p14:tracePt t="15394" x="6457950" y="1825625"/>
          <p14:tracePt t="15410" x="6426200" y="1838325"/>
          <p14:tracePt t="15427" x="6384925" y="1857375"/>
          <p14:tracePt t="15444" x="6362700" y="1857375"/>
          <p14:tracePt t="15460" x="6340475" y="1863725"/>
          <p14:tracePt t="15477" x="6318250" y="1863725"/>
          <p14:tracePt t="15494" x="6308725" y="1863725"/>
          <p14:tracePt t="15510" x="6289675" y="1863725"/>
          <p14:tracePt t="15527" x="6273800" y="1863725"/>
          <p14:tracePt t="15544" x="6264275" y="1863725"/>
          <p14:tracePt t="15560" x="6254750" y="1863725"/>
          <p14:tracePt t="15578" x="6232525" y="1863725"/>
          <p14:tracePt t="15593" x="6223000" y="1863725"/>
          <p14:tracePt t="15610" x="6210300" y="1863725"/>
          <p14:tracePt t="15627" x="6181725" y="1863725"/>
          <p14:tracePt t="15643" x="6172200" y="1860550"/>
          <p14:tracePt t="15660" x="6162675" y="1851025"/>
          <p14:tracePt t="15677" x="6146800" y="1841500"/>
          <p14:tracePt t="15693" x="6134100" y="1835150"/>
          <p14:tracePt t="15710" x="6124575" y="1825625"/>
          <p14:tracePt t="15727" x="6108700" y="1822450"/>
          <p14:tracePt t="15743" x="6099175" y="1822450"/>
          <p14:tracePt t="15760" x="6083300" y="1816100"/>
          <p14:tracePt t="16949" x="6108700" y="1825625"/>
          <p14:tracePt t="16959" x="6134100" y="1841500"/>
          <p14:tracePt t="16977" x="6261100" y="1873250"/>
          <p14:tracePt t="16994" x="6369050" y="1898650"/>
          <p14:tracePt t="17011" x="6511925" y="1914525"/>
          <p14:tracePt t="17027" x="6572250" y="1920875"/>
          <p14:tracePt t="17060" x="6651625" y="1920875"/>
          <p14:tracePt t="17094" x="6731000" y="1920875"/>
          <p14:tracePt t="17110" x="6791325" y="1920875"/>
          <p14:tracePt t="17126" x="6835775" y="1920875"/>
          <p14:tracePt t="17143" x="6873875" y="1920875"/>
          <p14:tracePt t="17160" x="6915150" y="1920875"/>
          <p14:tracePt t="17176" x="6924675" y="1920875"/>
          <p14:tracePt t="17194" x="6934200" y="1920875"/>
          <p14:tracePt t="17210" x="6946900" y="1920875"/>
          <p14:tracePt t="17226" x="6962775" y="1920875"/>
          <p14:tracePt t="17243" x="6978650" y="1920875"/>
          <p14:tracePt t="17260" x="7004050" y="1920875"/>
          <p14:tracePt t="17277" x="7019925" y="1920875"/>
          <p14:tracePt t="17293" x="7029450" y="1920875"/>
          <p14:tracePt t="17310" x="7038975" y="1920875"/>
          <p14:tracePt t="17389" x="7045325" y="1920875"/>
          <p14:tracePt t="17396" x="7048500" y="1920875"/>
          <p14:tracePt t="17410" x="7054850" y="1920875"/>
          <p14:tracePt t="17618" x="7054850" y="1908175"/>
          <p14:tracePt t="17702" x="7054850" y="1905000"/>
          <p14:tracePt t="17724" x="7054850" y="1898650"/>
          <p14:tracePt t="17731" x="7054850" y="1895475"/>
          <p14:tracePt t="17743" x="7054850" y="1889125"/>
          <p14:tracePt t="17760" x="7054850" y="1885950"/>
          <p14:tracePt t="17777" x="7054850" y="1876425"/>
          <p14:tracePt t="17793" x="7070725" y="1863725"/>
          <p14:tracePt t="17810" x="7096125" y="1847850"/>
          <p14:tracePt t="17827" x="7143750" y="1835150"/>
          <p14:tracePt t="17843" x="7165975" y="1835150"/>
          <p14:tracePt t="17860" x="7197725" y="1835150"/>
          <p14:tracePt t="17877" x="7207250" y="1835150"/>
          <p14:tracePt t="17893" x="7223125" y="1835150"/>
          <p14:tracePt t="17910" x="7264400" y="1835150"/>
          <p14:tracePt t="17927" x="7299325" y="1835150"/>
          <p14:tracePt t="17943" x="7343775" y="1835150"/>
          <p14:tracePt t="17960" x="7439025" y="1835150"/>
          <p14:tracePt t="17976" x="7473950" y="1835150"/>
          <p14:tracePt t="17993" x="7521575" y="1844675"/>
          <p14:tracePt t="18010" x="7581900" y="1851025"/>
          <p14:tracePt t="18027" x="7626350" y="1851025"/>
          <p14:tracePt t="18044" x="7724775" y="1866900"/>
          <p14:tracePt t="18060" x="7820025" y="1873250"/>
          <p14:tracePt t="18077" x="7905750" y="1889125"/>
          <p14:tracePt t="18093" x="7991475" y="1905000"/>
          <p14:tracePt t="18110" x="8143875" y="1920875"/>
          <p14:tracePt t="18127" x="8216900" y="1927225"/>
          <p14:tracePt t="18144" x="8289925" y="1927225"/>
          <p14:tracePt t="18160" x="8334375" y="1927225"/>
          <p14:tracePt t="18177" x="8369300" y="1927225"/>
          <p14:tracePt t="18194" x="8410575" y="1927225"/>
          <p14:tracePt t="18214" x="8445500" y="1927225"/>
          <p14:tracePt t="18227" x="8489950" y="1927225"/>
          <p14:tracePt t="18244" x="8553450" y="1927225"/>
          <p14:tracePt t="18260" x="8582025" y="1927225"/>
          <p14:tracePt t="18276" x="8610600" y="1927225"/>
          <p14:tracePt t="18294" x="8645525" y="1927225"/>
          <p14:tracePt t="18309" x="8658225" y="1927225"/>
          <p14:tracePt t="18327" x="8670925" y="1927225"/>
          <p14:tracePt t="18344" x="8683625" y="1927225"/>
          <p14:tracePt t="18360" x="8689975" y="1927225"/>
          <p14:tracePt t="18376" x="8693150" y="1927225"/>
          <p14:tracePt t="18444" x="8699500" y="1927225"/>
          <p14:tracePt t="18516" x="8709025" y="1927225"/>
          <p14:tracePt t="18623" x="8715375" y="1927225"/>
          <p14:tracePt t="21375" x="8629650" y="1917700"/>
          <p14:tracePt t="21382" x="8515350" y="1898650"/>
          <p14:tracePt t="21393" x="8318500" y="1876425"/>
          <p14:tracePt t="21410" x="7477125" y="1790700"/>
          <p14:tracePt t="21428" x="6753225" y="1806575"/>
          <p14:tracePt t="21445" x="5915025" y="1920875"/>
          <p14:tracePt t="21478" x="4276725" y="2222500"/>
          <p14:tracePt t="21511" x="3517900" y="2406650"/>
          <p14:tracePt t="21528" x="3365500" y="2425700"/>
          <p14:tracePt t="21544" x="3216275" y="2435225"/>
          <p14:tracePt t="21560" x="3044825" y="2435225"/>
          <p14:tracePt t="21576" x="2959100" y="2428875"/>
          <p14:tracePt t="21593" x="2898775" y="2422525"/>
          <p14:tracePt t="21610" x="2809875" y="2403475"/>
          <p14:tracePt t="21626" x="2740025" y="2371725"/>
          <p14:tracePt t="21643" x="2692400" y="2346325"/>
          <p14:tracePt t="21660" x="2590800" y="2232025"/>
          <p14:tracePt t="21676" x="2511425" y="2117725"/>
          <p14:tracePt t="21693" x="2447925" y="1984375"/>
          <p14:tracePt t="21710" x="2359025" y="1809750"/>
          <p14:tracePt t="21726" x="2276475" y="1663700"/>
          <p14:tracePt t="21743" x="2235200" y="1530350"/>
          <p14:tracePt t="21760" x="2193925" y="1384300"/>
          <p14:tracePt t="21776" x="2197100" y="1257300"/>
          <p14:tracePt t="21793" x="2222500" y="1158875"/>
          <p14:tracePt t="21810" x="2228850" y="1060450"/>
          <p14:tracePt t="21826" x="2241550" y="1012825"/>
          <p14:tracePt t="21843" x="2254250" y="968375"/>
          <p14:tracePt t="21860" x="2273300" y="904875"/>
          <p14:tracePt t="21876" x="2292350" y="873125"/>
          <p14:tracePt t="21893" x="2305050" y="844550"/>
          <p14:tracePt t="21909" x="2311400" y="809625"/>
          <p14:tracePt t="21926" x="2311400" y="793750"/>
          <p14:tracePt t="21943" x="2308225" y="777875"/>
          <p14:tracePt t="21959" x="2295525" y="765175"/>
          <p14:tracePt t="21976" x="2279650" y="746125"/>
          <p14:tracePt t="21993" x="2270125" y="742950"/>
          <p14:tracePt t="22009" x="2254250" y="742950"/>
          <p14:tracePt t="22026" x="2244725" y="742950"/>
          <p14:tracePt t="22043" x="2228850" y="742950"/>
          <p14:tracePt t="22059" x="2216150" y="742950"/>
          <p14:tracePt t="22076" x="2203450" y="742950"/>
          <p14:tracePt t="22093" x="2193925" y="758825"/>
          <p14:tracePt t="22109" x="2168525" y="774700"/>
          <p14:tracePt t="22126" x="2159000" y="784225"/>
          <p14:tracePt t="22143" x="2149475" y="793750"/>
          <p14:tracePt t="22160" x="2127250" y="815975"/>
          <p14:tracePt t="22176" x="2117725" y="825500"/>
          <p14:tracePt t="22193" x="2108200" y="835025"/>
          <p14:tracePt t="22209" x="2101850" y="866775"/>
          <p14:tracePt t="22227" x="2105025" y="889000"/>
          <p14:tracePt t="22243" x="2139950" y="946150"/>
          <p14:tracePt t="22260" x="2251075" y="1092200"/>
          <p14:tracePt t="22276" x="2298700" y="1171575"/>
          <p14:tracePt t="22293" x="2336800" y="1231900"/>
          <p14:tracePt t="22309" x="2362200" y="1295400"/>
          <p14:tracePt t="22326" x="2374900" y="1343025"/>
          <p14:tracePt t="22344" x="2409825" y="1416050"/>
          <p14:tracePt t="22360" x="2438400" y="1473200"/>
          <p14:tracePt t="22376" x="2473325" y="1527175"/>
          <p14:tracePt t="22393" x="2498725" y="1565275"/>
          <p14:tracePt t="22409" x="2562225" y="1635125"/>
          <p14:tracePt t="22426" x="2603500" y="1685925"/>
          <p14:tracePt t="22443" x="2628900" y="1724025"/>
          <p14:tracePt t="22460" x="2679700" y="1762125"/>
          <p14:tracePt t="22476" x="2705100" y="1793875"/>
          <p14:tracePt t="22493" x="2755900" y="1819275"/>
          <p14:tracePt t="22509" x="2800350" y="1831975"/>
          <p14:tracePt t="22526" x="2838450" y="1851025"/>
          <p14:tracePt t="22544" x="2879725" y="1866900"/>
          <p14:tracePt t="22561" x="2911475" y="1873250"/>
          <p14:tracePt t="22576" x="2921000" y="1873250"/>
          <p14:tracePt t="22594" x="2933700" y="1873250"/>
          <p14:tracePt t="22609" x="2943225" y="1873250"/>
          <p14:tracePt t="22626" x="2959100" y="1866900"/>
          <p14:tracePt t="22643" x="2994025" y="1844675"/>
          <p14:tracePt t="22659" x="3025775" y="1831975"/>
          <p14:tracePt t="22676" x="3051175" y="1812925"/>
          <p14:tracePt t="22693" x="3063875" y="1797050"/>
          <p14:tracePt t="22709" x="3079750" y="1781175"/>
          <p14:tracePt t="22726" x="3089275" y="1771650"/>
          <p14:tracePt t="22743" x="3105150" y="1758950"/>
          <p14:tracePt t="22760" x="3114675" y="1752600"/>
          <p14:tracePt t="22776" x="3130550" y="1736725"/>
          <p14:tracePt t="22793" x="3146425" y="1727200"/>
          <p14:tracePt t="22809" x="3155950" y="1717675"/>
          <p14:tracePt t="22826" x="3165475" y="1708150"/>
          <p14:tracePt t="22844" x="3165475" y="1666875"/>
          <p14:tracePt t="22859" x="3162300" y="1622425"/>
          <p14:tracePt t="22876" x="3149600" y="1584325"/>
          <p14:tracePt t="22893" x="3130550" y="1536700"/>
          <p14:tracePt t="22909" x="3121025" y="1527175"/>
          <p14:tracePt t="22926" x="3105150" y="1514475"/>
          <p14:tracePt t="22943" x="3082925" y="1495425"/>
          <p14:tracePt t="22960" x="3054350" y="1482725"/>
          <p14:tracePt t="22976" x="3028950" y="1470025"/>
          <p14:tracePt t="22993" x="2981325" y="1450975"/>
          <p14:tracePt t="23010" x="2959100" y="1450975"/>
          <p14:tracePt t="23026" x="2930525" y="1450975"/>
          <p14:tracePt t="23043" x="2895600" y="1450975"/>
          <p14:tracePt t="23059" x="2867025" y="1450975"/>
          <p14:tracePt t="23076" x="2844800" y="1450975"/>
          <p14:tracePt t="23093" x="2825750" y="1463675"/>
          <p14:tracePt t="23109" x="2813050" y="1473200"/>
          <p14:tracePt t="23126" x="2803525" y="1482725"/>
          <p14:tracePt t="23143" x="2790825" y="1504950"/>
          <p14:tracePt t="23159" x="2774950" y="1520825"/>
          <p14:tracePt t="23176" x="2762250" y="1533525"/>
          <p14:tracePt t="23193" x="2749550" y="1555750"/>
          <p14:tracePt t="23209" x="2749550" y="1565275"/>
          <p14:tracePt t="23226" x="2749550" y="1574800"/>
          <p14:tracePt t="23242" x="2749550" y="1590675"/>
          <p14:tracePt t="23260" x="2749550" y="1603375"/>
          <p14:tracePt t="23276" x="2749550" y="1616075"/>
          <p14:tracePt t="23292" x="2749550" y="1628775"/>
          <p14:tracePt t="23309" x="2755900" y="1638300"/>
          <p14:tracePt t="23326" x="2784475" y="1657350"/>
          <p14:tracePt t="23343" x="2819400" y="1676400"/>
          <p14:tracePt t="23359" x="2851150" y="1685925"/>
          <p14:tracePt t="23376" x="2867025" y="1692275"/>
          <p14:tracePt t="23392" x="2882900" y="1692275"/>
          <p14:tracePt t="23409" x="2898775" y="1692275"/>
          <p14:tracePt t="23426" x="2908300" y="1692275"/>
          <p14:tracePt t="23444" x="2921000" y="1692275"/>
          <p14:tracePt t="23460" x="2930525" y="1692275"/>
          <p14:tracePt t="23476" x="2946400" y="1692275"/>
          <p14:tracePt t="23493" x="2952750" y="1692275"/>
          <p14:tracePt t="23543" x="2952750" y="1685925"/>
          <p14:tracePt t="23550" x="2952750" y="1682750"/>
          <p14:tracePt t="23559" x="2952750" y="1676400"/>
          <p14:tracePt t="23577" x="2952750" y="1670050"/>
          <p14:tracePt t="23593" x="2955925" y="1657350"/>
          <p14:tracePt t="23609" x="2955925" y="1644650"/>
          <p14:tracePt t="23626" x="2955925" y="1635125"/>
          <p14:tracePt t="23643" x="2955925" y="1597025"/>
          <p14:tracePt t="23659" x="2955925" y="1581150"/>
          <p14:tracePt t="23676" x="2949575" y="1565275"/>
          <p14:tracePt t="23693" x="2933700" y="1546225"/>
          <p14:tracePt t="23709" x="2933700" y="1536700"/>
          <p14:tracePt t="23726" x="2933700" y="1530350"/>
          <p14:tracePt t="23743" x="2924175" y="1520825"/>
          <p14:tracePt t="23759" x="2914650" y="1514475"/>
          <p14:tracePt t="23776" x="2905125" y="1511300"/>
          <p14:tracePt t="23793" x="2886075" y="1504950"/>
          <p14:tracePt t="23809" x="2873375" y="1495425"/>
          <p14:tracePt t="23826" x="2863850" y="1495425"/>
          <p14:tracePt t="23843" x="2851150" y="1495425"/>
          <p14:tracePt t="23859" x="2838450" y="1495425"/>
          <p14:tracePt t="23877" x="2838450" y="1489075"/>
          <p14:tracePt t="23893" x="2828925" y="1489075"/>
          <p14:tracePt t="23909" x="2819400" y="1489075"/>
          <p14:tracePt t="23927" x="2806700" y="1489075"/>
          <p14:tracePt t="23944" x="2790825" y="1489075"/>
          <p14:tracePt t="23960" x="2781300" y="1489075"/>
          <p14:tracePt t="23977" x="2765425" y="1489075"/>
          <p14:tracePt t="23992" x="2755900" y="1489075"/>
          <p14:tracePt t="24009" x="2740025" y="1489075"/>
          <p14:tracePt t="24026" x="2736850" y="1501775"/>
          <p14:tracePt t="24044" x="2736850" y="1517650"/>
          <p14:tracePt t="24060" x="2736850" y="1527175"/>
          <p14:tracePt t="24076" x="2736850" y="1530350"/>
          <p14:tracePt t="24163" x="2736850" y="1536700"/>
          <p14:tracePt t="24170" x="2736850" y="1543050"/>
          <p14:tracePt t="24178" x="2736850" y="1546225"/>
          <p14:tracePt t="24193" x="2736850" y="1562100"/>
          <p14:tracePt t="24210" x="2736850" y="1571625"/>
          <p14:tracePt t="24212" x="2736850" y="1574800"/>
          <p14:tracePt t="24278" x="2736850" y="1581150"/>
          <p14:tracePt t="24313" x="2736850" y="1587500"/>
          <p14:tracePt t="27193" x="2771775" y="1606550"/>
          <p14:tracePt t="27200" x="2832100" y="1622425"/>
          <p14:tracePt t="27209" x="2905125" y="1651000"/>
          <p14:tracePt t="27226" x="3060700" y="1714500"/>
          <p14:tracePt t="27242" x="3308350" y="1787525"/>
          <p14:tracePt t="27259" x="3473450" y="1822450"/>
          <p14:tracePt t="27276" x="3670300" y="1879600"/>
          <p14:tracePt t="27309" x="4162425" y="2032000"/>
          <p14:tracePt t="27343" x="4492625" y="2193925"/>
          <p14:tracePt t="27359" x="4603750" y="2244725"/>
          <p14:tracePt t="27376" x="4683125" y="2276475"/>
          <p14:tracePt t="27392" x="4775200" y="2311400"/>
          <p14:tracePt t="27409" x="4819650" y="2324100"/>
          <p14:tracePt t="27426" x="4867275" y="2336800"/>
          <p14:tracePt t="27443" x="4921250" y="2355850"/>
          <p14:tracePt t="27459" x="4959350" y="2362200"/>
          <p14:tracePt t="27476" x="5003800" y="2362200"/>
          <p14:tracePt t="27493" x="5067300" y="2362200"/>
          <p14:tracePt t="27509" x="5118100" y="2362200"/>
          <p14:tracePt t="27526" x="5197475" y="2362200"/>
          <p14:tracePt t="27542" x="5403850" y="2362200"/>
          <p14:tracePt t="27559" x="5540375" y="2362200"/>
          <p14:tracePt t="27576" x="5667375" y="2362200"/>
          <p14:tracePt t="27592" x="5816600" y="2362200"/>
          <p14:tracePt t="27609" x="5880100" y="2362200"/>
          <p14:tracePt t="27626" x="5924550" y="2374900"/>
          <p14:tracePt t="27642" x="5943600" y="2381250"/>
          <p14:tracePt t="27956" x="6035675" y="2406650"/>
          <p14:tracePt t="27962" x="6140450" y="2435225"/>
          <p14:tracePt t="27977" x="6403975" y="2486025"/>
          <p14:tracePt t="27992" x="6613525" y="2524125"/>
          <p14:tracePt t="28009" x="6797675" y="2552700"/>
          <p14:tracePt t="28026" x="7004050" y="2552700"/>
          <p14:tracePt t="28042" x="7086600" y="2552700"/>
          <p14:tracePt t="28076" x="7312025" y="2540000"/>
          <p14:tracePt t="28108" x="7454900" y="2540000"/>
          <p14:tracePt t="28126" x="7515225" y="2540000"/>
          <p14:tracePt t="28142" x="7553325" y="2543175"/>
          <p14:tracePt t="28159" x="7575550" y="2543175"/>
          <p14:tracePt t="28176" x="7616825" y="2543175"/>
          <p14:tracePt t="28192" x="7639050" y="2543175"/>
          <p14:tracePt t="28209" x="7667625" y="2543175"/>
          <p14:tracePt t="28226" x="7705725" y="2543175"/>
          <p14:tracePt t="28242" x="7737475" y="2543175"/>
          <p14:tracePt t="28259" x="7753350" y="2543175"/>
          <p14:tracePt t="28277" x="7766050" y="2536825"/>
          <p14:tracePt t="28293" x="7781925" y="2527300"/>
          <p14:tracePt t="28308" x="7788275" y="2517775"/>
          <p14:tracePt t="28326" x="7791450" y="2495550"/>
          <p14:tracePt t="28342" x="7797800" y="2486025"/>
          <p14:tracePt t="28359" x="7800975" y="2476500"/>
          <p14:tracePt t="28377" x="7807325" y="2463800"/>
          <p14:tracePt t="28392" x="7807325" y="2454275"/>
          <p14:tracePt t="28408" x="7813675" y="2447925"/>
          <p14:tracePt t="28426" x="7816850" y="2444750"/>
          <p14:tracePt t="28442" x="7816850" y="2438400"/>
          <p14:tracePt t="28459" x="7823200" y="2432050"/>
          <p14:tracePt t="28476" x="7842250" y="2422525"/>
          <p14:tracePt t="28492" x="7851775" y="2413000"/>
          <p14:tracePt t="28509" x="7858125" y="2406650"/>
          <p14:tracePt t="28526" x="7870825" y="2403475"/>
          <p14:tracePt t="28542" x="7883525" y="2397125"/>
          <p14:tracePt t="28559" x="7886700" y="2397125"/>
          <p14:tracePt t="28576" x="7896225" y="2397125"/>
          <p14:tracePt t="28592" x="7905750" y="2393950"/>
          <p14:tracePt t="28609" x="7918450" y="2393950"/>
          <p14:tracePt t="28626" x="7937500" y="2393950"/>
          <p14:tracePt t="28642" x="7940675" y="2393950"/>
          <p14:tracePt t="28659" x="7947025" y="2387600"/>
          <p14:tracePt t="28675" x="7953375" y="2387600"/>
          <p14:tracePt t="28692" x="7953375" y="2384425"/>
          <p14:tracePt t="29069" x="7950200" y="2384425"/>
          <p14:tracePt t="29075" x="7943850" y="2384425"/>
          <p14:tracePt t="29082" x="7940675" y="2384425"/>
          <p14:tracePt t="29092" x="7934325" y="2384425"/>
          <p14:tracePt t="29109" x="7924800" y="2384425"/>
          <p14:tracePt t="29142" x="7889875" y="2384425"/>
          <p14:tracePt t="29176" x="7813675" y="2384425"/>
          <p14:tracePt t="29192" x="7775575" y="2397125"/>
          <p14:tracePt t="29209" x="7753350" y="2403475"/>
          <p14:tracePt t="29226" x="7708900" y="2422525"/>
          <p14:tracePt t="29242" x="7686675" y="2441575"/>
          <p14:tracePt t="29258" x="7654925" y="2447925"/>
          <p14:tracePt t="29276" x="7629525" y="2451100"/>
          <p14:tracePt t="29292" x="7613650" y="2457450"/>
          <p14:tracePt t="29313" x="7597775" y="2457450"/>
          <p14:tracePt t="29325" x="7588250" y="2463800"/>
          <p14:tracePt t="29342" x="7578725" y="2463800"/>
          <p14:tracePt t="29358" x="7562850" y="2463800"/>
          <p14:tracePt t="29376" x="7531100" y="2463800"/>
          <p14:tracePt t="29392" x="7502525" y="2460625"/>
          <p14:tracePt t="29410" x="7445375" y="2441575"/>
          <p14:tracePt t="29426" x="7419975" y="2422525"/>
          <p14:tracePt t="29442" x="7404100" y="2413000"/>
          <p14:tracePt t="29458" x="7388225" y="2406650"/>
          <p14:tracePt t="29476" x="7375525" y="2400300"/>
          <p14:tracePt t="29524" x="7375525" y="2397125"/>
          <p14:tracePt t="29531" x="7381875" y="2390775"/>
          <p14:tracePt t="29542" x="7385050" y="2387600"/>
          <p14:tracePt t="29560" x="7426325" y="2362200"/>
          <p14:tracePt t="29576" x="7470775" y="2349500"/>
          <p14:tracePt t="29592" x="7508875" y="2343150"/>
          <p14:tracePt t="29609" x="7597775" y="2336800"/>
          <p14:tracePt t="29626" x="7648575" y="2336800"/>
          <p14:tracePt t="29642" x="7702550" y="2330450"/>
          <p14:tracePt t="29659" x="7797800" y="2324100"/>
          <p14:tracePt t="29675" x="7832725" y="2324100"/>
          <p14:tracePt t="29692" x="7886700" y="2324100"/>
          <p14:tracePt t="29709" x="7972425" y="2324100"/>
          <p14:tracePt t="29726" x="8023225" y="2324100"/>
          <p14:tracePt t="29742" x="8067675" y="2324100"/>
          <p14:tracePt t="29759" x="8121650" y="2324100"/>
          <p14:tracePt t="29775" x="8143875" y="2324100"/>
          <p14:tracePt t="29792" x="8166100" y="2324100"/>
          <p14:tracePt t="29809" x="8201025" y="2324100"/>
          <p14:tracePt t="29825" x="8213725" y="2324100"/>
          <p14:tracePt t="29842" x="8235950" y="2324100"/>
          <p14:tracePt t="29859" x="8261350" y="2324100"/>
          <p14:tracePt t="29875" x="8283575" y="2324100"/>
          <p14:tracePt t="29892" x="8299450" y="2324100"/>
          <p14:tracePt t="29908" x="8318500" y="2324100"/>
          <p14:tracePt t="29925" x="8340725" y="2324100"/>
          <p14:tracePt t="29942" x="8356600" y="2324100"/>
          <p14:tracePt t="29959" x="8382000" y="2324100"/>
          <p14:tracePt t="29975" x="8404225" y="2324100"/>
          <p14:tracePt t="29992" x="8413750" y="2324100"/>
          <p14:tracePt t="30009" x="8429625" y="2324100"/>
          <p14:tracePt t="30026" x="8432800" y="2324100"/>
          <p14:tracePt t="30102" x="8426450" y="2324100"/>
          <p14:tracePt t="30109" x="8416925" y="2324100"/>
          <p14:tracePt t="30125" x="8315325" y="2324100"/>
          <p14:tracePt t="30143" x="8108950" y="2308225"/>
          <p14:tracePt t="30158" x="7759700" y="2308225"/>
          <p14:tracePt t="30175" x="7518400" y="2314575"/>
          <p14:tracePt t="30194" x="7277100" y="2343150"/>
          <p14:tracePt t="30209" x="7089775" y="2381250"/>
          <p14:tracePt t="30225" x="6927850" y="2416175"/>
          <p14:tracePt t="30242" x="6788150" y="2435225"/>
          <p14:tracePt t="30259" x="6565900" y="2460625"/>
          <p14:tracePt t="30276" x="6470650" y="2470150"/>
          <p14:tracePt t="30292" x="6400800" y="2470150"/>
          <p14:tracePt t="30309" x="6343650" y="2482850"/>
          <p14:tracePt t="30326" x="6311900" y="2482850"/>
          <p14:tracePt t="30341" x="6302375" y="2482850"/>
          <p14:tracePt t="30359" x="6264275" y="2482850"/>
          <p14:tracePt t="30375" x="6242050" y="2482850"/>
          <p14:tracePt t="30392" x="6197600" y="2482850"/>
          <p14:tracePt t="30410" x="6140450" y="2466975"/>
          <p14:tracePt t="30425" x="6118225" y="2466975"/>
          <p14:tracePt t="30442" x="6105525" y="2466975"/>
          <p14:tracePt t="30459" x="6083300" y="2466975"/>
          <p14:tracePt t="30476" x="6073775" y="2466975"/>
          <p14:tracePt t="30492" x="6064250" y="2466975"/>
          <p14:tracePt t="30509" x="6048375" y="2466975"/>
          <p14:tracePt t="30525" x="6035675" y="2466975"/>
          <p14:tracePt t="30542" x="6026150" y="2466975"/>
          <p14:tracePt t="30559" x="6019800" y="2466975"/>
          <p14:tracePt t="30594" x="6013450" y="2466975"/>
          <p14:tracePt t="30609" x="6010275" y="2466975"/>
          <p14:tracePt t="30625" x="6000750" y="2466975"/>
          <p14:tracePt t="30642" x="5984875" y="2466975"/>
          <p14:tracePt t="30659" x="5975350" y="2479675"/>
          <p14:tracePt t="30675" x="5975350" y="2489200"/>
          <p14:tracePt t="30693" x="5969000" y="2501900"/>
          <p14:tracePt t="30709" x="5969000" y="2508250"/>
          <p14:tracePt t="30725" x="5969000" y="2514600"/>
          <p14:tracePt t="30742" x="5969000" y="2524125"/>
          <p14:tracePt t="30759" x="5969000" y="2533650"/>
          <p14:tracePt t="30775" x="5969000" y="2543175"/>
          <p14:tracePt t="30894" x="5969000" y="2546350"/>
          <p14:tracePt t="30979" x="5965825" y="2546350"/>
          <p14:tracePt t="31008" x="5959475" y="2546350"/>
          <p14:tracePt t="31036" x="5956300" y="2546350"/>
          <p14:tracePt t="31057" x="5949950" y="2546350"/>
          <p14:tracePt t="31963" x="5946775" y="2540000"/>
          <p14:tracePt t="31970" x="5946775" y="2536825"/>
          <p14:tracePt t="31977" x="5946775" y="2530475"/>
          <p14:tracePt t="31992" x="5934075" y="2514600"/>
          <p14:tracePt t="32008" x="5934075" y="2505075"/>
          <p14:tracePt t="32026" x="5924550" y="2501900"/>
          <p14:tracePt t="32059" x="5892800" y="2470150"/>
          <p14:tracePt t="32092" x="5746750" y="2339975"/>
          <p14:tracePt t="32405" x="5654675" y="2346325"/>
          <p14:tracePt t="32412" x="5553075" y="2346325"/>
          <p14:tracePt t="32426" x="5324475" y="2320925"/>
          <p14:tracePt t="32442" x="4968875" y="2222500"/>
          <p14:tracePt t="32459" x="4651375" y="2155825"/>
          <p14:tracePt t="32476" x="4149725" y="1990725"/>
          <p14:tracePt t="32510" x="3743325" y="1825625"/>
          <p14:tracePt t="32543" x="3552825" y="1708150"/>
          <p14:tracePt t="32559" x="3514725" y="1682750"/>
          <p14:tracePt t="32576" x="3432175" y="1641475"/>
          <p14:tracePt t="32592" x="3384550" y="1625600"/>
          <p14:tracePt t="32609" x="3346450" y="1616075"/>
          <p14:tracePt t="32626" x="3311525" y="1590675"/>
          <p14:tracePt t="32642" x="3282950" y="1584325"/>
          <p14:tracePt t="32659" x="3260725" y="1584325"/>
          <p14:tracePt t="32675" x="3219450" y="1577975"/>
          <p14:tracePt t="32692" x="3187700" y="1565275"/>
          <p14:tracePt t="32709" x="3136900" y="1552575"/>
          <p14:tracePt t="32726" x="3063875" y="1527175"/>
          <p14:tracePt t="32741" x="3016250" y="1514475"/>
          <p14:tracePt t="32758" x="2971800" y="1498600"/>
          <p14:tracePt t="32775" x="2930525" y="1482725"/>
          <p14:tracePt t="32792" x="2898775" y="1463675"/>
          <p14:tracePt t="32809" x="2876550" y="1450975"/>
          <p14:tracePt t="32825" x="2847975" y="1441450"/>
          <p14:tracePt t="32842" x="2838450" y="1441450"/>
          <p14:tracePt t="32859" x="2828925" y="1441450"/>
          <p14:tracePt t="32875" x="2813050" y="1441450"/>
          <p14:tracePt t="32892" x="2797175" y="1441450"/>
          <p14:tracePt t="32908" x="2787650" y="1435100"/>
          <p14:tracePt t="32925" x="2768600" y="1431925"/>
          <p14:tracePt t="32942" x="2740025" y="1425575"/>
          <p14:tracePt t="32958" x="2724150" y="1425575"/>
          <p14:tracePt t="32975" x="2698750" y="1425575"/>
          <p14:tracePt t="32991" x="2689225" y="1425575"/>
          <p14:tracePt t="33009" x="2679700" y="1425575"/>
          <p14:tracePt t="33025" x="2663825" y="1425575"/>
          <p14:tracePt t="33042" x="2647950" y="1425575"/>
          <p14:tracePt t="33059" x="2644775" y="1425575"/>
          <p14:tracePt t="33075" x="2644775" y="1419225"/>
          <p14:tracePt t="33118" x="2638425" y="1419225"/>
          <p14:tracePt t="33169" x="2635250" y="1419225"/>
          <p14:tracePt t="33239" x="2635250" y="1422400"/>
          <p14:tracePt t="33246" x="2641600" y="1425575"/>
          <p14:tracePt t="33258" x="2657475" y="1431925"/>
          <p14:tracePt t="33275" x="2733675" y="1479550"/>
          <p14:tracePt t="33292" x="2781300" y="1514475"/>
          <p14:tracePt t="33309" x="2841625" y="1568450"/>
          <p14:tracePt t="33325" x="2921000" y="1641475"/>
          <p14:tracePt t="33342" x="2968625" y="1666875"/>
          <p14:tracePt t="33358" x="2994025" y="1698625"/>
          <p14:tracePt t="33375" x="3016250" y="1727200"/>
          <p14:tracePt t="33392" x="3025775" y="1736725"/>
          <p14:tracePt t="33408" x="3032125" y="1752600"/>
          <p14:tracePt t="33425" x="3032125" y="1758950"/>
          <p14:tracePt t="33489" x="3032125" y="1755775"/>
          <p14:tracePt t="33496" x="3032125" y="1752600"/>
          <p14:tracePt t="33509" x="3032125" y="1736725"/>
          <p14:tracePt t="33526" x="3019425" y="1714500"/>
          <p14:tracePt t="33542" x="3009900" y="1698625"/>
          <p14:tracePt t="33559" x="2984500" y="1654175"/>
          <p14:tracePt t="33575" x="2971800" y="1616075"/>
          <p14:tracePt t="33591" x="2959100" y="1593850"/>
          <p14:tracePt t="33609" x="2936875" y="1558925"/>
          <p14:tracePt t="33625" x="2927350" y="1549400"/>
          <p14:tracePt t="33641" x="2921000" y="1536700"/>
          <p14:tracePt t="34251" x="2943225" y="1552575"/>
          <p14:tracePt t="34258" x="2974975" y="1574800"/>
          <p14:tracePt t="34265" x="3013075" y="1609725"/>
          <p14:tracePt t="34275" x="3035300" y="1628775"/>
          <p14:tracePt t="34292" x="3076575" y="1663700"/>
          <p14:tracePt t="34308" x="3114675" y="1708150"/>
          <p14:tracePt t="34341" x="3168650" y="1762125"/>
          <p14:tracePt t="34375" x="3260725" y="1835150"/>
          <p14:tracePt t="34392" x="3292475" y="1866900"/>
          <p14:tracePt t="34408" x="3336925" y="1901825"/>
          <p14:tracePt t="34425" x="3362325" y="1949450"/>
          <p14:tracePt t="34442" x="3375025" y="1971675"/>
          <p14:tracePt t="34458" x="3413125" y="2025650"/>
          <p14:tracePt t="34476" x="3438525" y="2057400"/>
          <p14:tracePt t="34492" x="3495675" y="2098675"/>
          <p14:tracePt t="34508" x="3651250" y="2203450"/>
          <p14:tracePt t="34525" x="3752850" y="2263775"/>
          <p14:tracePt t="34542" x="3835400" y="2327275"/>
          <p14:tracePt t="34558" x="3959225" y="2409825"/>
          <p14:tracePt t="34575" x="4070350" y="2470150"/>
          <p14:tracePt t="34591" x="4203700" y="2514600"/>
          <p14:tracePt t="34608" x="4524375" y="2581275"/>
          <p14:tracePt t="34625" x="4752975" y="2600325"/>
          <p14:tracePt t="34642" x="5010150" y="2628900"/>
          <p14:tracePt t="34658" x="5321300" y="2676525"/>
          <p14:tracePt t="34675" x="5537200" y="2695575"/>
          <p14:tracePt t="34692" x="5743575" y="2714625"/>
          <p14:tracePt t="34708" x="6105525" y="2762250"/>
          <p14:tracePt t="34725" x="6299200" y="2781300"/>
          <p14:tracePt t="34742" x="6473825" y="2800350"/>
          <p14:tracePt t="34759" x="6683375" y="2835275"/>
          <p14:tracePt t="34775" x="6778625" y="2851150"/>
          <p14:tracePt t="34792" x="6877050" y="2867025"/>
          <p14:tracePt t="34809" x="7010400" y="2898775"/>
          <p14:tracePt t="34825" x="7086600" y="2921000"/>
          <p14:tracePt t="34842" x="7131050" y="2933700"/>
          <p14:tracePt t="34844" x="7159625" y="2940050"/>
          <p14:tracePt t="34859" x="7181850" y="2952750"/>
          <p14:tracePt t="34879" x="7200900" y="2968625"/>
          <p14:tracePt t="34892" x="7213600" y="2984500"/>
          <p14:tracePt t="34908" x="7216775" y="2994025"/>
          <p14:tracePt t="34925" x="7216775" y="3003550"/>
          <p14:tracePt t="35399" x="7197725" y="2987675"/>
          <p14:tracePt t="35406" x="7165975" y="2965450"/>
          <p14:tracePt t="35413" x="7127875" y="2949575"/>
          <p14:tracePt t="35425" x="7108825" y="2930525"/>
          <p14:tracePt t="35442" x="7042150" y="2892425"/>
          <p14:tracePt t="35458" x="6994525" y="2857500"/>
          <p14:tracePt t="35492" x="6877050" y="2784475"/>
          <p14:tracePt t="35525" x="6750050" y="2717800"/>
          <p14:tracePt t="35542" x="6673850" y="2689225"/>
          <p14:tracePt t="35558" x="6645275" y="2676525"/>
          <p14:tracePt t="35575" x="6629400" y="2676525"/>
          <p14:tracePt t="35591" x="6613525" y="2676525"/>
          <p14:tracePt t="35608" x="6588125" y="2676525"/>
          <p14:tracePt t="35626" x="6565900" y="2676525"/>
          <p14:tracePt t="35642" x="6524625" y="2676525"/>
          <p14:tracePt t="35658" x="6502400" y="2676525"/>
          <p14:tracePt t="35675" x="6473825" y="2676525"/>
          <p14:tracePt t="35691" x="6445250" y="2676525"/>
          <p14:tracePt t="35708" x="6432550" y="2676525"/>
          <p14:tracePt t="35725" x="6423025" y="2676525"/>
          <p14:tracePt t="35742" x="6407150" y="2682875"/>
          <p14:tracePt t="35758" x="6397625" y="2692400"/>
          <p14:tracePt t="35775" x="6381750" y="2701925"/>
          <p14:tracePt t="35792" x="6372225" y="2711450"/>
          <p14:tracePt t="35848" x="6372225" y="2724150"/>
          <p14:tracePt t="35912" x="6365875" y="2724150"/>
          <p14:tracePt t="35984" x="6369050" y="2714625"/>
          <p14:tracePt t="35991" x="6375400" y="2711450"/>
          <p14:tracePt t="36008" x="6384925" y="2701925"/>
          <p14:tracePt t="36025" x="6400800" y="2689225"/>
          <p14:tracePt t="36041" x="6413500" y="2679700"/>
          <p14:tracePt t="36058" x="6429375" y="2663825"/>
          <p14:tracePt t="36075" x="6467475" y="2651125"/>
          <p14:tracePt t="36091" x="6569075" y="2622550"/>
          <p14:tracePt t="36109" x="6677025" y="2606675"/>
          <p14:tracePt t="36126" x="6756400" y="2587625"/>
          <p14:tracePt t="36142" x="6778625" y="2587625"/>
          <p14:tracePt t="36158" x="6788150" y="2587625"/>
          <p14:tracePt t="36176" x="6804025" y="2587625"/>
          <p14:tracePt t="36191" x="6807200" y="2587625"/>
          <p14:tracePt t="36208" x="6816725" y="2587625"/>
          <p14:tracePt t="36225" x="6829425" y="2587625"/>
          <p14:tracePt t="36242" x="6854825" y="2587625"/>
          <p14:tracePt t="36258" x="6877050" y="2587625"/>
          <p14:tracePt t="36275" x="6911975" y="2600325"/>
          <p14:tracePt t="36291" x="6921500" y="2600325"/>
          <p14:tracePt t="36308" x="6931025" y="2600325"/>
          <p14:tracePt t="36342" x="6934200" y="2600325"/>
          <p14:tracePt t="36358" x="6943725" y="2609850"/>
          <p14:tracePt t="36375" x="6978650" y="2628900"/>
          <p14:tracePt t="36392" x="7023100" y="2641600"/>
          <p14:tracePt t="36408" x="7048500" y="2657475"/>
          <p14:tracePt t="36424" x="7064375" y="2657475"/>
          <p14:tracePt t="36442" x="7083425" y="2657475"/>
          <p14:tracePt t="37069" x="7089775" y="2663825"/>
          <p14:tracePt t="37076" x="7092950" y="2667000"/>
          <p14:tracePt t="37091" x="7108825" y="2679700"/>
          <p14:tracePt t="37112" x="7165975" y="2698750"/>
          <p14:tracePt t="37125" x="7219950" y="2727325"/>
          <p14:tracePt t="37141" x="7286625" y="2740025"/>
          <p14:tracePt t="37175" x="7362825" y="2759075"/>
          <p14:tracePt t="37208" x="7413625" y="2759075"/>
          <p14:tracePt t="37225" x="7470775" y="2759075"/>
          <p14:tracePt t="37242" x="7531100" y="2765425"/>
          <p14:tracePt t="37258" x="7591425" y="2765425"/>
          <p14:tracePt t="37274" x="7667625" y="2765425"/>
          <p14:tracePt t="37291" x="7712075" y="2765425"/>
          <p14:tracePt t="37308" x="7734300" y="2765425"/>
          <p14:tracePt t="37325" x="7769225" y="2765425"/>
          <p14:tracePt t="37342" x="7785100" y="2765425"/>
          <p14:tracePt t="37358" x="7804150" y="2765425"/>
          <p14:tracePt t="37360" x="7816850" y="2765425"/>
          <p14:tracePt t="37374" x="7839075" y="2762250"/>
          <p14:tracePt t="37391" x="7867650" y="2755900"/>
          <p14:tracePt t="37408" x="7883525" y="2755900"/>
          <p14:tracePt t="37425" x="7905750" y="2752725"/>
          <p14:tracePt t="37442" x="7924800" y="2752725"/>
          <p14:tracePt t="37458" x="7937500" y="2746375"/>
          <p14:tracePt t="37475" x="7950200" y="2736850"/>
          <p14:tracePt t="37491" x="7966075" y="2733675"/>
          <p14:tracePt t="37508" x="7975600" y="2733675"/>
          <p14:tracePt t="37525" x="7991475" y="2733675"/>
          <p14:tracePt t="37558" x="7994650" y="2733675"/>
          <p14:tracePt t="37574" x="8001000" y="2733675"/>
          <p14:tracePt t="37680" x="8004175" y="2733675"/>
          <p14:tracePt t="39094" x="7978775" y="2733675"/>
          <p14:tracePt t="39101" x="7931150" y="2733675"/>
          <p14:tracePt t="39109" x="7893050" y="2743200"/>
          <p14:tracePt t="39125" x="7807325" y="2759075"/>
          <p14:tracePt t="39142" x="7566025" y="2794000"/>
          <p14:tracePt t="39158" x="7378700" y="2841625"/>
          <p14:tracePt t="39192" x="6832600" y="3038475"/>
          <p14:tracePt t="39225" x="6423025" y="3251200"/>
          <p14:tracePt t="39243" x="6172200" y="3355975"/>
          <p14:tracePt t="39258" x="5984875" y="3419475"/>
          <p14:tracePt t="39275" x="5851525" y="3473450"/>
          <p14:tracePt t="39291" x="5721350" y="3536950"/>
          <p14:tracePt t="39308" x="5641975" y="3578225"/>
          <p14:tracePt t="39325" x="5575300" y="3606800"/>
          <p14:tracePt t="39341" x="5464175" y="3676650"/>
          <p14:tracePt t="39358" x="5403850" y="3740150"/>
          <p14:tracePt t="39375" x="5295900" y="3848100"/>
          <p14:tracePt t="39391" x="5153025" y="4016375"/>
          <p14:tracePt t="39407" x="5057775" y="4114800"/>
          <p14:tracePt t="39425" x="4981575" y="4206875"/>
          <p14:tracePt t="39442" x="4943475" y="4276725"/>
          <p14:tracePt t="39728" x="4692650" y="4229100"/>
          <p14:tracePt t="39734" x="4356100" y="4181475"/>
          <p14:tracePt t="39741" x="3994150" y="4137025"/>
          <p14:tracePt t="39758" x="3197225" y="4165600"/>
          <p14:tracePt t="39775" x="2403475" y="4292600"/>
          <p14:tracePt t="39793" x="1485900" y="4597400"/>
          <p14:tracePt t="39809" x="1041400" y="4803775"/>
          <p14:tracePt t="39826" x="584200" y="5149850"/>
          <p14:tracePt t="39843" x="396875" y="5299075"/>
          <p14:tracePt t="39858" x="279400" y="5426075"/>
          <p14:tracePt t="39875" x="171450" y="5534025"/>
          <p14:tracePt t="39891" x="31750" y="5670550"/>
          <p14:tracePt t="40141" x="6350" y="6162675"/>
          <p14:tracePt t="40148" x="12700" y="6159500"/>
          <p14:tracePt t="40158" x="19050" y="6153150"/>
          <p14:tracePt t="40175" x="28575" y="6143625"/>
          <p14:tracePt t="40207" x="104775" y="6108700"/>
          <p14:tracePt t="40241" x="244475" y="6061075"/>
          <p14:tracePt t="40258" x="276225" y="6048375"/>
          <p14:tracePt t="40274" x="304800" y="6042025"/>
          <p14:tracePt t="40291" x="327025" y="6042025"/>
          <p14:tracePt t="40308" x="339725" y="6035675"/>
          <p14:tracePt t="40324" x="368300" y="6026150"/>
          <p14:tracePt t="40341" x="434975" y="5997575"/>
          <p14:tracePt t="40358" x="498475" y="5975350"/>
          <p14:tracePt t="40375" x="577850" y="5946775"/>
          <p14:tracePt t="40392" x="673100" y="5902325"/>
          <p14:tracePt t="40408" x="727075" y="5873750"/>
          <p14:tracePt t="40425" x="835025" y="5813425"/>
          <p14:tracePt t="40441" x="930275" y="5743575"/>
          <p14:tracePt t="40458" x="1044575" y="5673725"/>
          <p14:tracePt t="40474" x="1123950" y="5626100"/>
          <p14:tracePt t="40491" x="1212850" y="5559425"/>
          <p14:tracePt t="40507" x="1244600" y="5540375"/>
          <p14:tracePt t="40524" x="1260475" y="5524500"/>
          <p14:tracePt t="40541" x="1276350" y="5524500"/>
          <p14:tracePt t="40576" x="1279525" y="5524500"/>
          <p14:tracePt t="40825" x="1279525" y="5530850"/>
          <p14:tracePt t="40832" x="1279525" y="5540375"/>
          <p14:tracePt t="40840" x="1279525" y="5553075"/>
          <p14:tracePt t="40858" x="1279525" y="5588000"/>
          <p14:tracePt t="40874" x="1308100" y="5683250"/>
          <p14:tracePt t="40891" x="1323975" y="5765800"/>
          <p14:tracePt t="40908" x="1355725" y="5854700"/>
          <p14:tracePt t="40913" x="1371600" y="5892800"/>
          <p14:tracePt t="40926" x="1403350" y="5962650"/>
          <p14:tracePt t="40941" x="1412875" y="5997575"/>
          <p14:tracePt t="40958" x="1425575" y="6029325"/>
          <p14:tracePt t="40974" x="1431925" y="6051550"/>
          <p14:tracePt t="40991" x="1435100" y="6061075"/>
          <p14:tracePt t="41008" x="1450975" y="6080125"/>
          <p14:tracePt t="41024" x="1482725" y="6118225"/>
          <p14:tracePt t="41041" x="1530350" y="6143625"/>
          <p14:tracePt t="41058" x="1593850" y="6159500"/>
          <p14:tracePt t="41074" x="1654175" y="6165850"/>
          <p14:tracePt t="41091" x="1685925" y="6165850"/>
          <p14:tracePt t="41108" x="1714500" y="6156325"/>
          <p14:tracePt t="41124" x="1749425" y="6137275"/>
          <p14:tracePt t="41141" x="1774825" y="6121400"/>
          <p14:tracePt t="41158" x="1797050" y="6108700"/>
          <p14:tracePt t="41174" x="1847850" y="6089650"/>
          <p14:tracePt t="41191" x="1892300" y="6076950"/>
          <p14:tracePt t="41208" x="1914525" y="6061075"/>
          <p14:tracePt t="41225" x="1958975" y="6042025"/>
          <p14:tracePt t="41241" x="1968500" y="6032500"/>
          <p14:tracePt t="41258" x="1978025" y="6022975"/>
          <p14:tracePt t="41274" x="1990725" y="6000750"/>
          <p14:tracePt t="41290" x="2006600" y="5991225"/>
          <p14:tracePt t="41308" x="2016125" y="5981700"/>
          <p14:tracePt t="41325" x="2032000" y="5962650"/>
          <p14:tracePt t="41341" x="2038350" y="5956300"/>
          <p14:tracePt t="41358" x="2041525" y="5949950"/>
          <p14:tracePt t="41374" x="2041525" y="5946775"/>
          <p14:tracePt t="43029" x="2089150" y="5946775"/>
          <p14:tracePt t="43035" x="2168525" y="5937250"/>
          <p14:tracePt t="43042" x="2260600" y="5927725"/>
          <p14:tracePt t="43074" x="2698750" y="5800725"/>
          <p14:tracePt t="43109" x="3559175" y="5391150"/>
          <p14:tracePt t="43126" x="3883025" y="5245100"/>
          <p14:tracePt t="43142" x="4352925" y="5060950"/>
          <p14:tracePt t="43158" x="4654550" y="4949825"/>
          <p14:tracePt t="43175" x="4854575" y="4873625"/>
          <p14:tracePt t="43191" x="5102225" y="4800600"/>
          <p14:tracePt t="43208" x="5254625" y="4765675"/>
          <p14:tracePt t="43224" x="5384800" y="4730750"/>
          <p14:tracePt t="43241" x="5480050" y="4714875"/>
          <p14:tracePt t="43257" x="5613400" y="4689475"/>
          <p14:tracePt t="43274" x="5676900" y="4676775"/>
          <p14:tracePt t="43290" x="5715000" y="4657725"/>
          <p14:tracePt t="43307" x="5765800" y="4632325"/>
          <p14:tracePt t="43324" x="5784850" y="4610100"/>
          <p14:tracePt t="43340" x="5803900" y="4578350"/>
          <p14:tracePt t="43357" x="5813425" y="4552950"/>
          <p14:tracePt t="43663" x="5895975" y="4521200"/>
          <p14:tracePt t="43670" x="5991225" y="4483100"/>
          <p14:tracePt t="43677" x="6067425" y="4416425"/>
          <p14:tracePt t="43690" x="6216650" y="4295775"/>
          <p14:tracePt t="43707" x="6388100" y="4162425"/>
          <p14:tracePt t="43724" x="6515100" y="4044950"/>
          <p14:tracePt t="43740" x="6680200" y="3851275"/>
          <p14:tracePt t="43757" x="6753225" y="3778250"/>
          <p14:tracePt t="43774" x="6838950" y="3702050"/>
          <p14:tracePt t="43790" x="6915150" y="3648075"/>
          <p14:tracePt t="43807" x="6953250" y="3622675"/>
          <p14:tracePt t="43825" x="6978650" y="3597275"/>
          <p14:tracePt t="43840" x="6994525" y="3575050"/>
          <p14:tracePt t="43857" x="7010400" y="3565525"/>
          <p14:tracePt t="43874" x="7013575" y="3559175"/>
          <p14:tracePt t="43890" x="7019925" y="3559175"/>
          <p14:tracePt t="43907" x="7019925" y="3556000"/>
          <p14:tracePt t="43924" x="7023100" y="3549650"/>
          <p14:tracePt t="43940" x="7038975" y="3530600"/>
          <p14:tracePt t="43957" x="7048500" y="3521075"/>
          <p14:tracePt t="43974" x="7064375" y="3511550"/>
          <p14:tracePt t="43990" x="7073900" y="3476625"/>
          <p14:tracePt t="44007" x="7073900" y="3467100"/>
          <p14:tracePt t="44024" x="7073900" y="3457575"/>
          <p14:tracePt t="44040" x="7073900" y="3422650"/>
          <p14:tracePt t="44057" x="7073900" y="3406775"/>
          <p14:tracePt t="44074" x="7067550" y="3397250"/>
          <p14:tracePt t="44090" x="7064375" y="3378200"/>
          <p14:tracePt t="44107" x="7064375" y="3368675"/>
          <p14:tracePt t="44124" x="7064375" y="3362325"/>
          <p14:tracePt t="44184" x="7077075" y="3359150"/>
          <p14:tracePt t="44191" x="7092950" y="3352800"/>
          <p14:tracePt t="44198" x="7137400" y="3343275"/>
          <p14:tracePt t="44207" x="7197725" y="3336925"/>
          <p14:tracePt t="44224" x="7356475" y="3336925"/>
          <p14:tracePt t="44240" x="7600950" y="3359150"/>
          <p14:tracePt t="44257" x="7762875" y="3387725"/>
          <p14:tracePt t="44274" x="7905750" y="3422650"/>
          <p14:tracePt t="44290" x="8150225" y="3467100"/>
          <p14:tracePt t="44307" x="8280400" y="3486150"/>
          <p14:tracePt t="44324" x="8397875" y="3511550"/>
          <p14:tracePt t="44340" x="8543925" y="3533775"/>
          <p14:tracePt t="44357" x="8616950" y="3543300"/>
          <p14:tracePt t="44374" x="8667750" y="3543300"/>
          <p14:tracePt t="44390" x="8753475" y="3549650"/>
          <p14:tracePt t="44407" x="8782050" y="3549650"/>
          <p14:tracePt t="44424" x="8810625" y="3549650"/>
          <p14:tracePt t="44441" x="8832850" y="3552825"/>
          <p14:tracePt t="44457" x="8842375" y="3559175"/>
          <p14:tracePt t="44473" x="8858250" y="3568700"/>
          <p14:tracePt t="44490" x="8867775" y="3568700"/>
          <p14:tracePt t="44968" x="8832850" y="3565525"/>
          <p14:tracePt t="44975" x="8750300" y="3556000"/>
          <p14:tracePt t="44990" x="8534400" y="3549650"/>
          <p14:tracePt t="45007" x="8267700" y="3556000"/>
          <p14:tracePt t="45025" x="7791450" y="3657600"/>
          <p14:tracePt t="45041" x="7426325" y="3794125"/>
          <p14:tracePt t="45059" x="7178675" y="3889375"/>
          <p14:tracePt t="45091" x="6629400" y="4171950"/>
          <p14:tracePt t="45125" x="6200775" y="4378325"/>
          <p14:tracePt t="45142" x="6067425" y="4432300"/>
          <p14:tracePt t="45158" x="5965825" y="4464050"/>
          <p14:tracePt t="45174" x="5873750" y="4483100"/>
          <p14:tracePt t="45190" x="5835650" y="4498975"/>
          <p14:tracePt t="45207" x="5813425" y="4498975"/>
          <p14:tracePt t="45224" x="5772150" y="4498975"/>
          <p14:tracePt t="45240" x="5762625" y="4498975"/>
          <p14:tracePt t="45257" x="5740400" y="4483100"/>
          <p14:tracePt t="45274" x="5715000" y="4448175"/>
          <p14:tracePt t="45290" x="5702300" y="4403725"/>
          <p14:tracePt t="45307" x="5683250" y="4356100"/>
          <p14:tracePt t="45324" x="5664200" y="4292600"/>
          <p14:tracePt t="45340" x="5664200" y="4257675"/>
          <p14:tracePt t="45357" x="5657850" y="4219575"/>
          <p14:tracePt t="45374" x="5651500" y="4162425"/>
          <p14:tracePt t="45391" x="5651500" y="4127500"/>
          <p14:tracePt t="45408" x="5651500" y="4067175"/>
          <p14:tracePt t="45424" x="5670550" y="3959225"/>
          <p14:tracePt t="45440" x="5683250" y="3911600"/>
          <p14:tracePt t="45457" x="5702300" y="3873500"/>
          <p14:tracePt t="45474" x="5721350" y="3825875"/>
          <p14:tracePt t="45490" x="5727700" y="3781425"/>
          <p14:tracePt t="45507" x="5740400" y="3743325"/>
          <p14:tracePt t="45524" x="5759450" y="3692525"/>
          <p14:tracePt t="45540" x="5772150" y="3648075"/>
          <p14:tracePt t="45557" x="5775325" y="3625850"/>
          <p14:tracePt t="45574" x="5794375" y="3590925"/>
          <p14:tracePt t="45590" x="5803900" y="3575050"/>
          <p14:tracePt t="45608" x="5819775" y="3565525"/>
          <p14:tracePt t="45624" x="5829300" y="3546475"/>
          <p14:tracePt t="45640" x="5838825" y="3536950"/>
          <p14:tracePt t="45657" x="5845175" y="3527425"/>
          <p14:tracePt t="45674" x="5854700" y="3521075"/>
          <p14:tracePt t="45690" x="5870575" y="3521075"/>
          <p14:tracePt t="45707" x="5880100" y="3521075"/>
          <p14:tracePt t="45724" x="5892800" y="3521075"/>
          <p14:tracePt t="45740" x="5905500" y="3521075"/>
          <p14:tracePt t="45758" x="5918200" y="3521075"/>
          <p14:tracePt t="45774" x="5946775" y="3521075"/>
          <p14:tracePt t="45790" x="5981700" y="3521075"/>
          <p14:tracePt t="45808" x="6019800" y="3530600"/>
          <p14:tracePt t="45824" x="6108700" y="3549650"/>
          <p14:tracePt t="45840" x="6165850" y="3581400"/>
          <p14:tracePt t="45858" x="6270625" y="3625850"/>
          <p14:tracePt t="45874" x="6362700" y="3667125"/>
          <p14:tracePt t="45890" x="6448425" y="3698875"/>
          <p14:tracePt t="45908" x="6588125" y="3746500"/>
          <p14:tracePt t="45924" x="6670675" y="3762375"/>
          <p14:tracePt t="45940" x="6769100" y="3778250"/>
          <p14:tracePt t="45958" x="6931025" y="3784600"/>
          <p14:tracePt t="45974" x="7016750" y="3800475"/>
          <p14:tracePt t="45990" x="7099300" y="3800475"/>
          <p14:tracePt t="46008" x="7204075" y="3800475"/>
          <p14:tracePt t="46024" x="7254875" y="3800475"/>
          <p14:tracePt t="46040" x="7315200" y="3800475"/>
          <p14:tracePt t="46058" x="7388225" y="3800475"/>
          <p14:tracePt t="46074" x="7429500" y="3800475"/>
          <p14:tracePt t="46090" x="7461250" y="3800475"/>
          <p14:tracePt t="46108" x="7493000" y="3800475"/>
          <p14:tracePt t="46124" x="7502525" y="3800475"/>
          <p14:tracePt t="46473" x="7531100" y="3816350"/>
          <p14:tracePt t="46488" x="7604125" y="3829050"/>
          <p14:tracePt t="46498" x="7664450" y="3829050"/>
          <p14:tracePt t="46508" x="7791450" y="3816350"/>
          <p14:tracePt t="46524" x="7956550" y="3778250"/>
          <p14:tracePt t="46540" x="8102600" y="3705225"/>
          <p14:tracePt t="46574" x="8432800" y="3546475"/>
          <p14:tracePt t="46608" x="8648700" y="3467100"/>
          <p14:tracePt t="46624" x="8756650" y="3441700"/>
          <p14:tracePt t="46640" x="8842375" y="3425825"/>
          <p14:tracePt t="46657" x="8937625" y="3425825"/>
          <p14:tracePt t="46674" x="8994775" y="3425825"/>
          <p14:tracePt t="46691" x="9058275" y="3409950"/>
          <p14:tracePt t="47092" x="9115425" y="3467100"/>
          <p14:tracePt t="47101" x="9055100" y="3482975"/>
          <p14:tracePt t="47107" x="8994775" y="3502025"/>
          <p14:tracePt t="47124" x="8883650" y="3543300"/>
          <p14:tracePt t="47142" x="8724900" y="3594100"/>
          <p14:tracePt t="47157" x="8636000" y="3635375"/>
          <p14:tracePt t="47190" x="8394700" y="3711575"/>
          <p14:tracePt t="47224" x="8093075" y="3787775"/>
          <p14:tracePt t="47240" x="7962900" y="3806825"/>
          <p14:tracePt t="47258" x="7820025" y="3829050"/>
          <p14:tracePt t="47274" x="7734300" y="3854450"/>
          <p14:tracePt t="47290" x="7648575" y="3870325"/>
          <p14:tracePt t="47307" x="7508875" y="3870325"/>
          <p14:tracePt t="47323" x="7439025" y="3870325"/>
          <p14:tracePt t="47340" x="7366000" y="3870325"/>
          <p14:tracePt t="47358" x="7280275" y="3870325"/>
          <p14:tracePt t="47374" x="7223125" y="3870325"/>
          <p14:tracePt t="47390" x="7178675" y="3870325"/>
          <p14:tracePt t="47406" x="7115175" y="3870325"/>
          <p14:tracePt t="47424" x="7080250" y="3870325"/>
          <p14:tracePt t="47440" x="7035800" y="3870325"/>
          <p14:tracePt t="47457" x="6972300" y="3870325"/>
          <p14:tracePt t="47474" x="6927850" y="3870325"/>
          <p14:tracePt t="47490" x="6892925" y="3870325"/>
          <p14:tracePt t="47507" x="6835775" y="3870325"/>
          <p14:tracePt t="47523" x="6816725" y="3870325"/>
          <p14:tracePt t="47541" x="6775450" y="3870325"/>
          <p14:tracePt t="47557" x="6743700" y="3876675"/>
          <p14:tracePt t="47574" x="6727825" y="3886200"/>
          <p14:tracePt t="47590" x="6718300" y="3886200"/>
          <p14:tracePt t="47608" x="6705600" y="3886200"/>
          <p14:tracePt t="47625" x="6689725" y="3889375"/>
          <p14:tracePt t="47641" x="6673850" y="3895725"/>
          <p14:tracePt t="47657" x="6664325" y="3895725"/>
          <p14:tracePt t="47674" x="6654800" y="3905250"/>
          <p14:tracePt t="47891" x="6661150" y="3905250"/>
          <p14:tracePt t="47898" x="6673850" y="3905250"/>
          <p14:tracePt t="47907" x="6689725" y="3905250"/>
          <p14:tracePt t="47924" x="6737350" y="3895725"/>
          <p14:tracePt t="47940" x="6791325" y="3895725"/>
          <p14:tracePt t="47956" x="6813550" y="3895725"/>
          <p14:tracePt t="47974" x="6835775" y="3895725"/>
          <p14:tracePt t="47990" x="6848475" y="3895725"/>
          <p14:tracePt t="48007" x="6861175" y="3895725"/>
          <p14:tracePt t="48024" x="6870700" y="3895725"/>
          <p14:tracePt t="48041" x="6902450" y="3895725"/>
          <p14:tracePt t="48058" x="6931025" y="3895725"/>
          <p14:tracePt t="48073" x="6975475" y="3895725"/>
          <p14:tracePt t="48090" x="7035800" y="3895725"/>
          <p14:tracePt t="48107" x="7067550" y="3895725"/>
          <p14:tracePt t="48124" x="7089775" y="3895725"/>
          <p14:tracePt t="48140" x="7108825" y="3895725"/>
          <p14:tracePt t="48157" x="7124700" y="3895725"/>
          <p14:tracePt t="48173" x="7134225" y="3895725"/>
          <p14:tracePt t="48190" x="7172325" y="3895725"/>
          <p14:tracePt t="48207" x="7197725" y="3889375"/>
          <p14:tracePt t="48224" x="7210425" y="3889375"/>
          <p14:tracePt t="48240" x="7251700" y="3883025"/>
          <p14:tracePt t="48256" x="7273925" y="3879850"/>
          <p14:tracePt t="48275" x="7305675" y="3873500"/>
          <p14:tracePt t="48291" x="7337425" y="3867150"/>
          <p14:tracePt t="48307" x="7362825" y="3860800"/>
          <p14:tracePt t="48324" x="7372350" y="3860800"/>
          <p14:tracePt t="48340" x="7391400" y="3860800"/>
          <p14:tracePt t="48357" x="7400925" y="3860800"/>
          <p14:tracePt t="48374" x="7410450" y="3860800"/>
          <p14:tracePt t="48390" x="7426325" y="3860800"/>
          <p14:tracePt t="48407" x="7442200" y="3860800"/>
          <p14:tracePt t="48424" x="7451725" y="3854450"/>
          <p14:tracePt t="48440" x="7464425" y="3851275"/>
          <p14:tracePt t="48457" x="7473950" y="3851275"/>
          <p14:tracePt t="48474" x="7493000" y="3835400"/>
          <p14:tracePt t="48490" x="7505700" y="3829050"/>
          <p14:tracePt t="48507" x="7515225" y="3829050"/>
          <p14:tracePt t="48524" x="7521575" y="3829050"/>
          <p14:tracePt t="48525" x="7524750" y="3829050"/>
          <p14:tracePt t="48540" x="7540625" y="3825875"/>
          <p14:tracePt t="48557" x="7550150" y="3825875"/>
          <p14:tracePt t="48574" x="7559675" y="3813175"/>
          <p14:tracePt t="48590" x="7575550" y="3810000"/>
          <p14:tracePt t="48607" x="7591425" y="3810000"/>
          <p14:tracePt t="50372" x="7626350" y="3829050"/>
          <p14:tracePt t="50379" x="7689850" y="3854450"/>
          <p14:tracePt t="50390" x="7740650" y="3889375"/>
          <p14:tracePt t="50407" x="7870825" y="3952875"/>
          <p14:tracePt t="50423" x="7918450" y="3987800"/>
          <p14:tracePt t="50440" x="7943850" y="4013200"/>
          <p14:tracePt t="50457" x="7981950" y="4057650"/>
          <p14:tracePt t="50490" x="8004175" y="4124325"/>
          <p14:tracePt t="50523" x="8023225" y="4210050"/>
          <p14:tracePt t="50540" x="8023225" y="4238625"/>
          <p14:tracePt t="50558" x="8013700" y="4279900"/>
          <p14:tracePt t="50573" x="8001000" y="4295775"/>
          <p14:tracePt t="50590" x="7969250" y="4321175"/>
          <p14:tracePt t="50608" x="7902575" y="4368800"/>
          <p14:tracePt t="50623" x="7864475" y="4387850"/>
          <p14:tracePt t="50640" x="7800975" y="4416425"/>
          <p14:tracePt t="50657" x="7718425" y="4435475"/>
          <p14:tracePt t="50673" x="7654925" y="4451350"/>
          <p14:tracePt t="50690" x="7604125" y="4457700"/>
          <p14:tracePt t="50706" x="7540625" y="4457700"/>
          <p14:tracePt t="50723" x="7505700" y="4457700"/>
          <p14:tracePt t="50740" x="7483475" y="4457700"/>
          <p14:tracePt t="50757" x="7419975" y="4457700"/>
          <p14:tracePt t="50773" x="7375525" y="4454525"/>
          <p14:tracePt t="50790" x="7312025" y="4438650"/>
          <p14:tracePt t="50806" x="7229475" y="4419600"/>
          <p14:tracePt t="50824" x="7175500" y="4397375"/>
          <p14:tracePt t="50840" x="7137400" y="4387850"/>
          <p14:tracePt t="50856" x="7089775" y="4368800"/>
          <p14:tracePt t="50873" x="7058025" y="4356100"/>
          <p14:tracePt t="50890" x="7026275" y="4337050"/>
          <p14:tracePt t="50906" x="6969125" y="4318000"/>
          <p14:tracePt t="50924" x="6934200" y="4305300"/>
          <p14:tracePt t="50940" x="6902450" y="4292600"/>
          <p14:tracePt t="50957" x="6861175" y="4286250"/>
          <p14:tracePt t="50973" x="6838950" y="4286250"/>
          <p14:tracePt t="50990" x="6816725" y="4286250"/>
          <p14:tracePt t="51006" x="6797675" y="4286250"/>
          <p14:tracePt t="51023" x="6775450" y="4286250"/>
          <p14:tracePt t="51040" x="6746875" y="4286250"/>
          <p14:tracePt t="51057" x="6705600" y="4286250"/>
          <p14:tracePt t="51073" x="6683375" y="4286250"/>
          <p14:tracePt t="51090" x="6661150" y="4286250"/>
          <p14:tracePt t="51106" x="6623050" y="4286250"/>
          <p14:tracePt t="51123" x="6600825" y="4286250"/>
          <p14:tracePt t="51140" x="6584950" y="4286250"/>
          <p14:tracePt t="51156" x="6562725" y="4286250"/>
          <p14:tracePt t="51173" x="6550025" y="4286250"/>
          <p14:tracePt t="51190" x="6524625" y="4286250"/>
          <p14:tracePt t="51206" x="6511925" y="4286250"/>
          <p14:tracePt t="51224" x="6502400" y="4286250"/>
          <p14:tracePt t="51240" x="6486525" y="4286250"/>
          <p14:tracePt t="51256" x="6470650" y="4286250"/>
          <p14:tracePt t="51273" x="6467475" y="4286250"/>
          <p14:tracePt t="51308" x="6454775" y="4270375"/>
          <p14:tracePt t="51324" x="6451600" y="4267200"/>
          <p14:tracePt t="51357" x="6451600" y="4260850"/>
          <p14:tracePt t="51606" x="6457950" y="4260850"/>
          <p14:tracePt t="51613" x="6470650" y="4260850"/>
          <p14:tracePt t="51624" x="6496050" y="4260850"/>
          <p14:tracePt t="51640" x="6553200" y="4260850"/>
          <p14:tracePt t="51657" x="6642100" y="4254500"/>
          <p14:tracePt t="51673" x="6702425" y="4254500"/>
          <p14:tracePt t="51690" x="6737350" y="4254500"/>
          <p14:tracePt t="51707" x="6784975" y="4254500"/>
          <p14:tracePt t="51723" x="6823075" y="4254500"/>
          <p14:tracePt t="51740" x="6899275" y="4254500"/>
          <p14:tracePt t="51757" x="6959600" y="4254500"/>
          <p14:tracePt t="51773" x="7019925" y="4254500"/>
          <p14:tracePt t="51790" x="7096125" y="4254500"/>
          <p14:tracePt t="51807" x="7150100" y="4248150"/>
          <p14:tracePt t="51823" x="7185025" y="4248150"/>
          <p14:tracePt t="51840" x="7226300" y="4248150"/>
          <p14:tracePt t="51857" x="7254875" y="4241800"/>
          <p14:tracePt t="51873" x="7302500" y="4229100"/>
          <p14:tracePt t="51890" x="7362825" y="4229100"/>
          <p14:tracePt t="51906" x="7410450" y="4216400"/>
          <p14:tracePt t="51923" x="7467600" y="4216400"/>
          <p14:tracePt t="51940" x="7537450" y="4216400"/>
          <p14:tracePt t="51957" x="7575550" y="4210050"/>
          <p14:tracePt t="51974" x="7620000" y="4203700"/>
          <p14:tracePt t="51990" x="7661275" y="4197350"/>
          <p14:tracePt t="52006" x="7699375" y="4197350"/>
          <p14:tracePt t="52024" x="7734300" y="4191000"/>
          <p14:tracePt t="52040" x="7797800" y="4184650"/>
          <p14:tracePt t="52056" x="7858125" y="4178300"/>
          <p14:tracePt t="52074" x="7912100" y="4165600"/>
          <p14:tracePt t="52090" x="7975600" y="4146550"/>
          <p14:tracePt t="52107" x="8001000" y="4133850"/>
          <p14:tracePt t="52124" x="8029575" y="4133850"/>
          <p14:tracePt t="52140" x="8058150" y="4117975"/>
          <p14:tracePt t="52157" x="8086725" y="4105275"/>
          <p14:tracePt t="52174" x="8102600" y="4105275"/>
          <p14:tracePt t="52190" x="8143875" y="4086225"/>
          <p14:tracePt t="52206" x="8159750" y="4086225"/>
          <p14:tracePt t="52223" x="8175625" y="4083050"/>
          <p14:tracePt t="52240" x="8207375" y="4083050"/>
          <p14:tracePt t="52256" x="8229600" y="4083050"/>
          <p14:tracePt t="52273" x="8245475" y="4083050"/>
          <p14:tracePt t="52290" x="8261350" y="4083050"/>
          <p14:tracePt t="52306" x="8270875" y="4083050"/>
          <p14:tracePt t="52323" x="8280400" y="4083050"/>
          <p14:tracePt t="52340" x="8299450" y="4083050"/>
          <p14:tracePt t="52356" x="8308975" y="4083050"/>
          <p14:tracePt t="52373" x="8318500" y="4083050"/>
          <p14:tracePt t="52390" x="8340725" y="4083050"/>
          <p14:tracePt t="52407" x="8350250" y="4083050"/>
          <p14:tracePt t="52423" x="8359775" y="4083050"/>
          <p14:tracePt t="52462" x="8362950" y="4083050"/>
          <p14:tracePt t="52484" x="8369300" y="4083050"/>
          <p14:tracePt t="52492" x="8372475" y="4083050"/>
          <p14:tracePt t="52507" x="8388350" y="4083050"/>
          <p14:tracePt t="52524" x="8394700" y="4083050"/>
          <p14:tracePt t="52540" x="8397875" y="4083050"/>
          <p14:tracePt t="54279" x="8372475" y="4083050"/>
          <p14:tracePt t="54287" x="8302625" y="4086225"/>
          <p14:tracePt t="54293" x="8242300" y="4105275"/>
          <p14:tracePt t="54307" x="8131175" y="4137025"/>
          <p14:tracePt t="54323" x="8023225" y="4171950"/>
          <p14:tracePt t="54339" x="7912100" y="4213225"/>
          <p14:tracePt t="54373" x="7696200" y="4302125"/>
          <p14:tracePt t="54408" x="7448550" y="4394200"/>
          <p14:tracePt t="54424" x="7378700" y="4432300"/>
          <p14:tracePt t="54440" x="7312025" y="4454525"/>
          <p14:tracePt t="54457" x="7254875" y="4470400"/>
          <p14:tracePt t="54473" x="7226300" y="4483100"/>
          <p14:tracePt t="54490" x="7200900" y="4502150"/>
          <p14:tracePt t="54507" x="7143750" y="4521200"/>
          <p14:tracePt t="54523" x="7099300" y="4533900"/>
          <p14:tracePt t="54539" x="7061200" y="4546600"/>
          <p14:tracePt t="54556" x="7016750" y="4565650"/>
          <p14:tracePt t="54573" x="6953250" y="4584700"/>
          <p14:tracePt t="54589" x="6908800" y="4597400"/>
          <p14:tracePt t="54607" x="6858000" y="4610100"/>
          <p14:tracePt t="54623" x="6813550" y="4616450"/>
          <p14:tracePt t="54639" x="6762750" y="4616450"/>
          <p14:tracePt t="54656" x="6680200" y="4629150"/>
          <p14:tracePt t="54673" x="6619875" y="4638675"/>
          <p14:tracePt t="54689" x="6562725" y="4638675"/>
          <p14:tracePt t="54707" x="6473825" y="4645025"/>
          <p14:tracePt t="54723" x="6419850" y="4645025"/>
          <p14:tracePt t="54739" x="6369050" y="4645025"/>
          <p14:tracePt t="54756" x="6315075" y="4645025"/>
          <p14:tracePt t="54773" x="6286500" y="4645025"/>
          <p14:tracePt t="54789" x="6242050" y="4645025"/>
          <p14:tracePt t="54807" x="6178550" y="4645025"/>
          <p14:tracePt t="54823" x="6149975" y="4645025"/>
          <p14:tracePt t="54839" x="6121400" y="4645025"/>
          <p14:tracePt t="54857" x="6089650" y="4645025"/>
          <p14:tracePt t="54873" x="6064250" y="4645025"/>
          <p14:tracePt t="54889" x="6054725" y="4645025"/>
          <p14:tracePt t="54906" x="6042025" y="4645025"/>
          <p14:tracePt t="54923" x="6026150" y="4645025"/>
          <p14:tracePt t="54940" x="6016625" y="4645025"/>
          <p14:tracePt t="54956" x="6000750" y="4645025"/>
          <p14:tracePt t="54972" x="5991225" y="4645025"/>
          <p14:tracePt t="54989" x="5975350" y="4645025"/>
          <p14:tracePt t="55006" x="5962650" y="4645025"/>
          <p14:tracePt t="55023" x="5953125" y="4645025"/>
          <p14:tracePt t="55549" x="5972175" y="4641850"/>
          <p14:tracePt t="55555" x="5997575" y="4635500"/>
          <p14:tracePt t="55562" x="6016625" y="4629150"/>
          <p14:tracePt t="55573" x="6029325" y="4622800"/>
          <p14:tracePt t="55589" x="6057900" y="4616450"/>
          <p14:tracePt t="55607" x="6080125" y="4600575"/>
          <p14:tracePt t="55641" x="6121400" y="4578350"/>
          <p14:tracePt t="55673" x="6175375" y="4565650"/>
          <p14:tracePt t="55689" x="6203950" y="4565650"/>
          <p14:tracePt t="55706" x="6245225" y="4565650"/>
          <p14:tracePt t="55723" x="6261100" y="4565650"/>
          <p14:tracePt t="55740" x="6302375" y="4562475"/>
          <p14:tracePt t="55756" x="6324600" y="4543425"/>
          <p14:tracePt t="55773" x="6356350" y="4530725"/>
          <p14:tracePt t="55789" x="6394450" y="4518025"/>
          <p14:tracePt t="55806" x="6483350" y="4498975"/>
          <p14:tracePt t="55823" x="6565900" y="4489450"/>
          <p14:tracePt t="55840" x="6677025" y="4483100"/>
          <p14:tracePt t="55856" x="6737350" y="4467225"/>
          <p14:tracePt t="55873" x="6797675" y="4467225"/>
          <p14:tracePt t="55890" x="6924675" y="4460875"/>
          <p14:tracePt t="55906" x="7019925" y="4451350"/>
          <p14:tracePt t="55923" x="7102475" y="4451350"/>
          <p14:tracePt t="55940" x="7286625" y="4451350"/>
          <p14:tracePt t="55956" x="7413625" y="4457700"/>
          <p14:tracePt t="55973" x="7477125" y="4464050"/>
          <p14:tracePt t="55990" x="7546975" y="4479925"/>
          <p14:tracePt t="56006" x="7575550" y="4486275"/>
          <p14:tracePt t="56023" x="7607300" y="4489450"/>
          <p14:tracePt t="56040" x="7661275" y="4489450"/>
          <p14:tracePt t="56056" x="7699375" y="4489450"/>
          <p14:tracePt t="56073" x="7750175" y="4489450"/>
          <p14:tracePt t="56090" x="7823200" y="4502150"/>
          <p14:tracePt t="56106" x="7858125" y="4502150"/>
          <p14:tracePt t="56123" x="7883525" y="4508500"/>
          <p14:tracePt t="56140" x="7918450" y="4514850"/>
          <p14:tracePt t="56157" x="7937500" y="4521200"/>
          <p14:tracePt t="56173" x="7969250" y="4521200"/>
          <p14:tracePt t="56190" x="8023225" y="4521200"/>
          <p14:tracePt t="56206" x="8061325" y="4521200"/>
          <p14:tracePt t="56223" x="8105775" y="4527550"/>
          <p14:tracePt t="56240" x="8159750" y="4533900"/>
          <p14:tracePt t="56256" x="8181975" y="4533900"/>
          <p14:tracePt t="56273" x="8210550" y="4533900"/>
          <p14:tracePt t="56290" x="8226425" y="4533900"/>
          <p14:tracePt t="56306" x="8235950" y="4533900"/>
          <p14:tracePt t="56323" x="8251825" y="4533900"/>
          <p14:tracePt t="56340" x="8264525" y="4533900"/>
          <p14:tracePt t="56356" x="8270875" y="4533900"/>
          <p14:tracePt t="56390" x="8280400" y="4533900"/>
          <p14:tracePt t="56406" x="8283575" y="4533900"/>
          <p14:tracePt t="56439" x="8289925" y="4533900"/>
          <p14:tracePt t="57203" x="8229600" y="4546600"/>
          <p14:tracePt t="57211" x="8147050" y="4565650"/>
          <p14:tracePt t="57224" x="7950200" y="4613275"/>
          <p14:tracePt t="57256" x="7556500" y="4679950"/>
          <p14:tracePt t="57290" x="6835775" y="4752975"/>
          <p14:tracePt t="57308" x="6550025" y="4772025"/>
          <p14:tracePt t="57324" x="6197600" y="4832350"/>
          <p14:tracePt t="57340" x="6045200" y="4867275"/>
          <p14:tracePt t="57356" x="5937250" y="4883150"/>
          <p14:tracePt t="57373" x="5822950" y="4914900"/>
          <p14:tracePt t="57389" x="5794375" y="4927600"/>
          <p14:tracePt t="57406" x="5768975" y="4937125"/>
          <p14:tracePt t="57423" x="5756275" y="4937125"/>
          <p14:tracePt t="57439" x="5746750" y="4943475"/>
          <p14:tracePt t="57456" x="5737225" y="4943475"/>
          <p14:tracePt t="57473" x="5730875" y="4943475"/>
          <p14:tracePt t="57506" x="5730875" y="4940300"/>
          <p14:tracePt t="57523" x="5715000" y="4927600"/>
          <p14:tracePt t="57539" x="5705475" y="4921250"/>
          <p14:tracePt t="57556" x="5695950" y="4911725"/>
          <p14:tracePt t="57573" x="5680075" y="4895850"/>
          <p14:tracePt t="57589" x="5664200" y="4889500"/>
          <p14:tracePt t="57606" x="5654675" y="4886325"/>
          <p14:tracePt t="57659" x="5651500" y="4879975"/>
          <p14:tracePt t="57666" x="5645150" y="4879975"/>
          <p14:tracePt t="57673" x="5645150" y="4876800"/>
          <p14:tracePt t="57690" x="5641975" y="4870450"/>
          <p14:tracePt t="57706" x="5632450" y="4867275"/>
          <p14:tracePt t="57723" x="5616575" y="4851400"/>
          <p14:tracePt t="57739" x="5616575" y="4841875"/>
          <p14:tracePt t="57756" x="5616575" y="4835525"/>
          <p14:tracePt t="57816" x="5616575" y="4832350"/>
          <p14:tracePt t="57915" x="5616575" y="4826000"/>
          <p14:tracePt t="58017" x="5626100" y="4826000"/>
          <p14:tracePt t="58025" x="5632450" y="4826000"/>
          <p14:tracePt t="58039" x="5641975" y="4826000"/>
          <p14:tracePt t="58056" x="5664200" y="4826000"/>
          <p14:tracePt t="58073" x="5734050" y="4835525"/>
          <p14:tracePt t="58090" x="5797550" y="4848225"/>
          <p14:tracePt t="58106" x="5845175" y="4870450"/>
          <p14:tracePt t="58123" x="5892800" y="4886325"/>
          <p14:tracePt t="58139" x="5924550" y="4892675"/>
          <p14:tracePt t="58156" x="5969000" y="4899025"/>
          <p14:tracePt t="58173" x="6054725" y="4911725"/>
          <p14:tracePt t="58189" x="6143625" y="4937125"/>
          <p14:tracePt t="58210" x="6229350" y="4943475"/>
          <p14:tracePt t="58223" x="6257925" y="4943475"/>
          <p14:tracePt t="58239" x="6289675" y="4943475"/>
          <p14:tracePt t="58255" x="6299200" y="4943475"/>
          <p14:tracePt t="58273" x="6311900" y="4943475"/>
          <p14:tracePt t="58289" x="6327775" y="4943475"/>
          <p14:tracePt t="58306" x="6356350" y="4943475"/>
          <p14:tracePt t="58323" x="6391275" y="4943475"/>
          <p14:tracePt t="58339" x="6419850" y="4943475"/>
          <p14:tracePt t="58356" x="6442075" y="4943475"/>
          <p14:tracePt t="58372" x="6461125" y="4943475"/>
          <p14:tracePt t="58389" x="6467475" y="4943475"/>
          <p14:tracePt t="58407" x="6477000" y="4943475"/>
          <p14:tracePt t="58423" x="6486525" y="4943475"/>
          <p14:tracePt t="58439" x="6515100" y="4943475"/>
          <p14:tracePt t="58456" x="6537325" y="4927600"/>
          <p14:tracePt t="58473" x="6604000" y="4908550"/>
          <p14:tracePt t="58489" x="6632575" y="4895850"/>
          <p14:tracePt t="58507" x="6661150" y="4879975"/>
          <p14:tracePt t="58524" x="6670675" y="4879975"/>
          <p14:tracePt t="58540" x="6686550" y="4879975"/>
          <p14:tracePt t="58556" x="6692900" y="4879975"/>
          <p14:tracePt t="58573" x="6702425" y="4870450"/>
          <p14:tracePt t="58589" x="6731000" y="4857750"/>
          <p14:tracePt t="58607" x="6788150" y="4845050"/>
          <p14:tracePt t="58623" x="6810375" y="4838700"/>
          <p14:tracePt t="58639" x="6826250" y="4838700"/>
          <p14:tracePt t="58657" x="6848475" y="4838700"/>
          <p14:tracePt t="58880" x="6864350" y="4838700"/>
          <p14:tracePt t="58892" x="6886575" y="4838700"/>
          <p14:tracePt t="58906" x="6902450" y="4838700"/>
          <p14:tracePt t="58922" x="6918325" y="4838700"/>
          <p14:tracePt t="58939" x="6927850" y="4835525"/>
          <p14:tracePt t="58956" x="6969125" y="4829175"/>
          <p14:tracePt t="58972" x="6991350" y="4829175"/>
          <p14:tracePt t="58989" x="7013575" y="4822825"/>
          <p14:tracePt t="59006" x="7061200" y="4822825"/>
          <p14:tracePt t="59022" x="7089775" y="4822825"/>
          <p14:tracePt t="59040" x="7112000" y="4822825"/>
          <p14:tracePt t="59056" x="7137400" y="4822825"/>
          <p14:tracePt t="59072" x="7153275" y="4822825"/>
          <p14:tracePt t="59089" x="7175500" y="4822825"/>
          <p14:tracePt t="59106" x="7216775" y="4822825"/>
          <p14:tracePt t="59122" x="7251700" y="4822825"/>
          <p14:tracePt t="59139" x="7280275" y="4822825"/>
          <p14:tracePt t="59156" x="7321550" y="4822825"/>
          <p14:tracePt t="59172" x="7343775" y="4826000"/>
          <p14:tracePt t="59189" x="7353300" y="4826000"/>
          <p14:tracePt t="59192" x="7366000" y="4826000"/>
          <p14:tracePt t="59206" x="7369175" y="4826000"/>
          <p14:tracePt t="59227" x="7375525" y="4826000"/>
          <p14:tracePt t="59264" x="7378700" y="4826000"/>
          <p14:tracePt t="59270" x="7385050" y="4826000"/>
          <p14:tracePt t="59278" x="7388225" y="4826000"/>
          <p14:tracePt t="59289" x="7394575" y="4826000"/>
          <p14:tracePt t="59306" x="7397750" y="4826000"/>
          <p14:tracePt t="61045" x="7356475" y="4832350"/>
          <p14:tracePt t="61054" x="7273925" y="4841875"/>
          <p14:tracePt t="61060" x="7181850" y="4851400"/>
          <p14:tracePt t="61072" x="7089775" y="4860925"/>
          <p14:tracePt t="61090" x="6848475" y="4886325"/>
          <p14:tracePt t="61106" x="6683375" y="4933950"/>
          <p14:tracePt t="61140" x="6391275" y="5026025"/>
          <p14:tracePt t="61172" x="6213475" y="5099050"/>
          <p14:tracePt t="61189" x="6127750" y="5127625"/>
          <p14:tracePt t="61206" x="6099175" y="5137150"/>
          <p14:tracePt t="61223" x="6073775" y="5156200"/>
          <p14:tracePt t="61239" x="6054725" y="5162550"/>
          <p14:tracePt t="61256" x="6045200" y="5162550"/>
          <p14:tracePt t="61273" x="6029325" y="5162550"/>
          <p14:tracePt t="61288" x="6019800" y="5162550"/>
          <p14:tracePt t="61306" x="6003925" y="5162550"/>
          <p14:tracePt t="61323" x="5991225" y="5162550"/>
          <p14:tracePt t="61339" x="5975350" y="5162550"/>
          <p14:tracePt t="61355" x="5946775" y="5162550"/>
          <p14:tracePt t="61374" x="5911850" y="5159375"/>
          <p14:tracePt t="61389" x="5880100" y="5140325"/>
          <p14:tracePt t="61406" x="5857875" y="5133975"/>
          <p14:tracePt t="61423" x="5822950" y="5124450"/>
          <p14:tracePt t="61439" x="5813425" y="5124450"/>
          <p14:tracePt t="61456" x="5803900" y="5124450"/>
          <p14:tracePt t="61473" x="5784850" y="5124450"/>
          <p14:tracePt t="61506" x="5784850" y="5114925"/>
          <p14:tracePt t="61523" x="5784850" y="5105400"/>
          <p14:tracePt t="61539" x="5784850" y="5099050"/>
          <p14:tracePt t="61556" x="5784850" y="5089525"/>
          <p14:tracePt t="61573" x="5791200" y="5083175"/>
          <p14:tracePt t="61588" x="5807075" y="5073650"/>
          <p14:tracePt t="61606" x="5829300" y="5067300"/>
          <p14:tracePt t="61622" x="5870575" y="5060950"/>
          <p14:tracePt t="61639" x="5892800" y="5060950"/>
          <p14:tracePt t="61655" x="5921375" y="5060950"/>
          <p14:tracePt t="61673" x="5978525" y="5054600"/>
          <p14:tracePt t="61689" x="6029325" y="5048250"/>
          <p14:tracePt t="61705" x="6086475" y="5029200"/>
          <p14:tracePt t="61723" x="6181725" y="5022850"/>
          <p14:tracePt t="61739" x="6235700" y="5016500"/>
          <p14:tracePt t="61756" x="6270625" y="5016500"/>
          <p14:tracePt t="61773" x="6327775" y="5010150"/>
          <p14:tracePt t="61789" x="6369050" y="5010150"/>
          <p14:tracePt t="61806" x="6407150" y="5010150"/>
          <p14:tracePt t="61822" x="6454775" y="5010150"/>
          <p14:tracePt t="61839" x="6483350" y="5010150"/>
          <p14:tracePt t="61856" x="6505575" y="5010150"/>
          <p14:tracePt t="61872" x="6524625" y="5010150"/>
          <p14:tracePt t="61889" x="6553200" y="5010150"/>
          <p14:tracePt t="61905" x="6575425" y="5010150"/>
          <p14:tracePt t="61922" x="6623050" y="5010150"/>
          <p14:tracePt t="61939" x="6661150" y="5010150"/>
          <p14:tracePt t="61956" x="6696075" y="5010150"/>
          <p14:tracePt t="61972" x="6737350" y="5010150"/>
          <p14:tracePt t="61988" x="6759575" y="5010150"/>
          <p14:tracePt t="62006" x="6788150" y="5010150"/>
          <p14:tracePt t="62022" x="6807200" y="5010150"/>
          <p14:tracePt t="62039" x="6823075" y="5010150"/>
          <p14:tracePt t="62056" x="6832600" y="5010150"/>
          <p14:tracePt t="62486" x="6692900" y="4972050"/>
          <p14:tracePt t="62493" x="6464300" y="4918075"/>
          <p14:tracePt t="62506" x="6235700" y="4864100"/>
          <p14:tracePt t="62522" x="5581650" y="4676775"/>
          <p14:tracePt t="62540" x="5264150" y="4610100"/>
          <p14:tracePt t="62556" x="4832350" y="4514850"/>
          <p14:tracePt t="62589" x="4470400" y="4429125"/>
          <p14:tracePt t="62624" x="4200525" y="4346575"/>
          <p14:tracePt t="62639" x="4156075" y="4333875"/>
          <p14:tracePt t="62657" x="4121150" y="4308475"/>
          <p14:tracePt t="62672" x="4092575" y="4305300"/>
          <p14:tracePt t="62688" x="4079875" y="4295775"/>
          <p14:tracePt t="62706" x="4067175" y="4273550"/>
          <p14:tracePt t="62722" x="4048125" y="4235450"/>
          <p14:tracePt t="62738" x="4035425" y="4197350"/>
          <p14:tracePt t="62757" x="4013200" y="4114800"/>
          <p14:tracePt t="62772" x="3997325" y="4019550"/>
          <p14:tracePt t="62789" x="3975100" y="3921125"/>
          <p14:tracePt t="62807" x="3952875" y="3810000"/>
          <p14:tracePt t="62822" x="3940175" y="3756025"/>
          <p14:tracePt t="62839" x="3895725" y="3644900"/>
          <p14:tracePt t="62856" x="3848100" y="3508375"/>
          <p14:tracePt t="62872" x="3810000" y="3438525"/>
          <p14:tracePt t="62889" x="3797300" y="3384550"/>
          <p14:tracePt t="62906" x="3778250" y="3321050"/>
          <p14:tracePt t="62922" x="3771900" y="3276600"/>
          <p14:tracePt t="62939" x="3771900" y="3238500"/>
          <p14:tracePt t="62956" x="3771900" y="3190875"/>
          <p14:tracePt t="62972" x="3771900" y="3162300"/>
          <p14:tracePt t="62989" x="3771900" y="3140075"/>
          <p14:tracePt t="63006" x="3771900" y="3098800"/>
          <p14:tracePt t="63022" x="3771900" y="3082925"/>
          <p14:tracePt t="63039" x="3771900" y="3073400"/>
          <p14:tracePt t="63056" x="3771900" y="3054350"/>
          <p14:tracePt t="63072" x="3781425" y="3044825"/>
          <p14:tracePt t="63089" x="3781425" y="3038475"/>
          <p14:tracePt t="63106" x="3797300" y="3035300"/>
          <p14:tracePt t="63122" x="3813175" y="3035300"/>
          <p14:tracePt t="63139" x="3835400" y="3035300"/>
          <p14:tracePt t="63156" x="3873500" y="3035300"/>
          <p14:tracePt t="63172" x="3889375" y="3035300"/>
          <p14:tracePt t="63189" x="3905250" y="3035300"/>
          <p14:tracePt t="63206" x="3927475" y="3051175"/>
          <p14:tracePt t="63222" x="3937000" y="3067050"/>
          <p14:tracePt t="63239" x="3946525" y="3076575"/>
          <p14:tracePt t="63256" x="3962400" y="3111500"/>
          <p14:tracePt t="63272" x="3981450" y="3143250"/>
          <p14:tracePt t="63289" x="3981450" y="3159125"/>
          <p14:tracePt t="63306" x="3987800" y="3184525"/>
          <p14:tracePt t="63322" x="3997325" y="3194050"/>
          <p14:tracePt t="63339" x="4003675" y="3203575"/>
          <p14:tracePt t="63356" x="4019550" y="3238500"/>
          <p14:tracePt t="63372" x="4038600" y="3263900"/>
          <p14:tracePt t="63389" x="4048125" y="3279775"/>
          <p14:tracePt t="63406" x="4064000" y="3311525"/>
          <p14:tracePt t="63422" x="4073525" y="3321050"/>
          <p14:tracePt t="63439" x="4089400" y="3330575"/>
          <p14:tracePt t="63455" x="4098925" y="3352800"/>
          <p14:tracePt t="63472" x="4102100" y="3362325"/>
          <p14:tracePt t="63489" x="4108450" y="3378200"/>
          <p14:tracePt t="63505" x="4121150" y="3419475"/>
          <p14:tracePt t="63522" x="4140200" y="3441700"/>
          <p14:tracePt t="63539" x="4149725" y="3473450"/>
          <p14:tracePt t="63555" x="4168775" y="3514725"/>
          <p14:tracePt t="63572" x="4181475" y="3540125"/>
          <p14:tracePt t="63590" x="4187825" y="3562350"/>
          <p14:tracePt t="63605" x="4203700" y="3603625"/>
          <p14:tracePt t="63622" x="4216400" y="3635375"/>
          <p14:tracePt t="63638" x="4229100" y="3663950"/>
          <p14:tracePt t="63656" x="4248150" y="3727450"/>
          <p14:tracePt t="63672" x="4267200" y="3775075"/>
          <p14:tracePt t="63689" x="4279900" y="3813175"/>
          <p14:tracePt t="63705" x="4298950" y="3870325"/>
          <p14:tracePt t="63722" x="4298950" y="3898900"/>
          <p14:tracePt t="63739" x="4298950" y="3933825"/>
          <p14:tracePt t="63740" x="4298950" y="3959225"/>
          <p14:tracePt t="63756" x="4298950" y="3997325"/>
          <p14:tracePt t="63772" x="4305300" y="4041775"/>
          <p14:tracePt t="63789" x="4305300" y="4086225"/>
          <p14:tracePt t="63806" x="4324350" y="4133850"/>
          <p14:tracePt t="63822" x="4330700" y="4165600"/>
          <p14:tracePt t="63839" x="4337050" y="4194175"/>
          <p14:tracePt t="63855" x="4343400" y="4241800"/>
          <p14:tracePt t="63872" x="4343400" y="4270375"/>
          <p14:tracePt t="63889" x="4343400" y="4292600"/>
          <p14:tracePt t="63905" x="4343400" y="4333875"/>
          <p14:tracePt t="63922" x="4343400" y="4356100"/>
          <p14:tracePt t="63939" x="4343400" y="4384675"/>
          <p14:tracePt t="63955" x="4349750" y="4419600"/>
          <p14:tracePt t="63972" x="4349750" y="4448175"/>
          <p14:tracePt t="63989" x="4349750" y="4470400"/>
          <p14:tracePt t="64005" x="4349750" y="4489450"/>
          <p14:tracePt t="64023" x="4349750" y="4505325"/>
          <p14:tracePt t="64038" x="4349750" y="4521200"/>
          <p14:tracePt t="64055" x="4349750" y="4540250"/>
          <p14:tracePt t="64072" x="4349750" y="4556125"/>
          <p14:tracePt t="64089" x="4349750" y="4591050"/>
          <p14:tracePt t="64105" x="4349750" y="4613275"/>
          <p14:tracePt t="64122" x="4349750" y="4629150"/>
          <p14:tracePt t="64139" x="4349750" y="4648200"/>
          <p14:tracePt t="64155" x="4349750" y="4664075"/>
          <p14:tracePt t="64172" x="4349750" y="4673600"/>
          <p14:tracePt t="64189" x="4349750" y="4692650"/>
          <p14:tracePt t="64205" x="4349750" y="4702175"/>
          <p14:tracePt t="64222" x="4349750" y="4711700"/>
          <p14:tracePt t="64238" x="4349750" y="4724400"/>
          <p14:tracePt t="64256" x="4349750" y="4743450"/>
          <p14:tracePt t="64271" x="4349750" y="4752975"/>
          <p14:tracePt t="64289" x="4349750" y="4768850"/>
          <p14:tracePt t="64306" x="4349750" y="4778375"/>
          <p14:tracePt t="64322" x="4349750" y="4791075"/>
          <p14:tracePt t="64339" x="4349750" y="4803775"/>
          <p14:tracePt t="64355" x="4349750" y="4806950"/>
          <p14:tracePt t="64373" x="4349750" y="4813300"/>
          <p14:tracePt t="64411" x="4349750" y="4816475"/>
          <p14:tracePt t="64421" x="4349750" y="4822825"/>
          <p14:tracePt t="64439" x="4349750" y="4835525"/>
          <p14:tracePt t="64455" x="4349750" y="4841875"/>
          <p14:tracePt t="64472" x="4349750" y="4848225"/>
          <p14:tracePt t="65461" x="4352925" y="4851400"/>
          <p14:tracePt t="65468" x="4352925" y="4857750"/>
          <p14:tracePt t="65475" x="4359275" y="4860925"/>
          <p14:tracePt t="65489" x="4359275" y="4870450"/>
          <p14:tracePt t="65505" x="4362450" y="4899025"/>
          <p14:tracePt t="65522" x="4368800" y="4908550"/>
          <p14:tracePt t="65555" x="4384675" y="4953000"/>
          <p14:tracePt t="65588" x="4391025" y="4975225"/>
          <p14:tracePt t="65606" x="4394200" y="4987925"/>
          <p14:tracePt t="65623" x="4394200" y="5006975"/>
          <p14:tracePt t="65638" x="4394200" y="5016500"/>
          <p14:tracePt t="65672" x="4400550" y="5016500"/>
          <p14:tracePt t="65690" x="4400550" y="5013325"/>
          <p14:tracePt t="65705" x="4410075" y="4994275"/>
          <p14:tracePt t="65722" x="4438650" y="4899025"/>
          <p14:tracePt t="65738" x="4438650" y="4816475"/>
          <p14:tracePt t="65755" x="4438650" y="4733925"/>
          <p14:tracePt t="65773" x="4438650" y="4540250"/>
          <p14:tracePt t="65790" x="4416425" y="4397375"/>
          <p14:tracePt t="65806" x="4400550" y="4302125"/>
          <p14:tracePt t="65823" x="4375150" y="4124325"/>
          <p14:tracePt t="65839" x="4359275" y="4019550"/>
          <p14:tracePt t="65855" x="4337050" y="3943350"/>
          <p14:tracePt t="65872" x="4327525" y="3879850"/>
          <p14:tracePt t="65888" x="4314825" y="3790950"/>
          <p14:tracePt t="65905" x="4308475" y="3717925"/>
          <p14:tracePt t="65922" x="4302125" y="3638550"/>
          <p14:tracePt t="65938" x="4295775" y="3600450"/>
          <p14:tracePt t="65955" x="4295775" y="3581400"/>
          <p14:tracePt t="65972" x="4289425" y="3559175"/>
          <p14:tracePt t="65988" x="4289425" y="3543300"/>
          <p14:tracePt t="66005" x="4279900" y="3533775"/>
          <p14:tracePt t="66022" x="4279900" y="3524250"/>
          <p14:tracePt t="66038" x="4279900" y="3517900"/>
          <p14:tracePt t="66055" x="4279900" y="3514725"/>
          <p14:tracePt t="66072" x="4279900" y="3508375"/>
          <p14:tracePt t="66116" x="4279900" y="3498850"/>
          <p14:tracePt t="66237" x="4279900" y="3508375"/>
          <p14:tracePt t="66244" x="4279900" y="3511550"/>
          <p14:tracePt t="66255" x="4279900" y="3517900"/>
          <p14:tracePt t="66272" x="4279900" y="3530600"/>
          <p14:tracePt t="66288" x="4279900" y="3540125"/>
          <p14:tracePt t="66305" x="4279900" y="3556000"/>
          <p14:tracePt t="66322" x="4279900" y="3587750"/>
          <p14:tracePt t="66338" x="4289425" y="3619500"/>
          <p14:tracePt t="66355" x="4295775" y="3641725"/>
          <p14:tracePt t="66372" x="4295775" y="3683000"/>
          <p14:tracePt t="66388" x="4298950" y="3698875"/>
          <p14:tracePt t="66405" x="4305300" y="3711575"/>
          <p14:tracePt t="66422" x="4311650" y="3740150"/>
          <p14:tracePt t="66438" x="4314825" y="3756025"/>
          <p14:tracePt t="66456" x="4321175" y="3784600"/>
          <p14:tracePt t="66471" x="4346575" y="3819525"/>
          <p14:tracePt t="66488" x="4359275" y="3851275"/>
          <p14:tracePt t="66505" x="4368800" y="3883025"/>
          <p14:tracePt t="66522" x="4375150" y="3924300"/>
          <p14:tracePt t="66538" x="4387850" y="3946525"/>
          <p14:tracePt t="66556" x="4387850" y="3975100"/>
          <p14:tracePt t="66572" x="4387850" y="4010025"/>
          <p14:tracePt t="66588" x="4406900" y="4032250"/>
          <p14:tracePt t="66605" x="4416425" y="4054475"/>
          <p14:tracePt t="66622" x="4435475" y="4121150"/>
          <p14:tracePt t="66638" x="4448175" y="4165600"/>
          <p14:tracePt t="66655" x="4454525" y="4210050"/>
          <p14:tracePt t="66672" x="4454525" y="4257675"/>
          <p14:tracePt t="66688" x="4454525" y="4279900"/>
          <p14:tracePt t="66705" x="4467225" y="4302125"/>
          <p14:tracePt t="66722" x="4479925" y="4343400"/>
          <p14:tracePt t="66739" x="4492625" y="4375150"/>
          <p14:tracePt t="66755" x="4505325" y="4397375"/>
          <p14:tracePt t="66757" x="4508500" y="4410075"/>
          <p14:tracePt t="66772" x="4514850" y="4438650"/>
          <p14:tracePt t="66788" x="4514850" y="4460875"/>
          <p14:tracePt t="66805" x="4527550" y="4492625"/>
          <p14:tracePt t="66822" x="4527550" y="4530725"/>
          <p14:tracePt t="66838" x="4527550" y="4562475"/>
          <p14:tracePt t="66855" x="4533900" y="4584700"/>
          <p14:tracePt t="66872" x="4533900" y="4625975"/>
          <p14:tracePt t="66889" x="4540250" y="4648200"/>
          <p14:tracePt t="66905" x="4540250" y="4676775"/>
          <p14:tracePt t="66922" x="4546600" y="4711700"/>
          <p14:tracePt t="66938" x="4546600" y="4740275"/>
          <p14:tracePt t="66955" x="4549775" y="4772025"/>
          <p14:tracePt t="66972" x="4549775" y="4803775"/>
          <p14:tracePt t="66988" x="4549775" y="4822825"/>
          <p14:tracePt t="67006" x="4549775" y="4851400"/>
          <p14:tracePt t="67022" x="4549775" y="4860925"/>
          <p14:tracePt t="67038" x="4549775" y="4870450"/>
          <p14:tracePt t="67056" x="4549775" y="4886325"/>
          <p14:tracePt t="67071" x="4549775" y="4899025"/>
          <p14:tracePt t="67088" x="4549775" y="4911725"/>
          <p14:tracePt t="67106" x="4549775" y="4914900"/>
          <p14:tracePt t="67956" x="4584700" y="4949825"/>
          <p14:tracePt t="67963" x="4638675" y="5000625"/>
          <p14:tracePt t="67972" x="4670425" y="5041900"/>
          <p14:tracePt t="67988" x="4737100" y="5133975"/>
          <p14:tracePt t="68005" x="4822825" y="5276850"/>
          <p14:tracePt t="68022" x="4864100" y="5365750"/>
          <p14:tracePt t="68055" x="4918075" y="5578475"/>
          <p14:tracePt t="68089" x="4918075" y="5657850"/>
          <p14:tracePt t="68105" x="4918075" y="5721350"/>
          <p14:tracePt t="68122" x="4918075" y="5762625"/>
          <p14:tracePt t="68138" x="4918075" y="5800725"/>
          <p14:tracePt t="68155" x="4918075" y="5854700"/>
          <p14:tracePt t="68171" x="4914900" y="5886450"/>
          <p14:tracePt t="68188" x="4911725" y="5908675"/>
          <p14:tracePt t="68205" x="4899025" y="5949950"/>
          <p14:tracePt t="68221" x="4899025" y="5972175"/>
          <p14:tracePt t="68238" x="4892675" y="6000750"/>
          <p14:tracePt t="68255" x="4879975" y="6035675"/>
          <p14:tracePt t="68271" x="4879975" y="6064250"/>
          <p14:tracePt t="68288" x="4873625" y="6089650"/>
          <p14:tracePt t="68305" x="4873625" y="6121400"/>
          <p14:tracePt t="68322" x="4873625" y="6130925"/>
          <p14:tracePt t="68339" x="4873625" y="6153150"/>
          <p14:tracePt t="68355" x="4873625" y="6165850"/>
          <p14:tracePt t="68372" x="4873625" y="6178550"/>
          <p14:tracePt t="68389" x="4873625" y="6188075"/>
          <p14:tracePt t="68405" x="4873625" y="6200775"/>
          <p14:tracePt t="68422" x="4873625" y="6216650"/>
          <p14:tracePt t="68539" x="4873625" y="6210300"/>
          <p14:tracePt t="68547" x="4873625" y="6203950"/>
          <p14:tracePt t="68555" x="4873625" y="6194425"/>
          <p14:tracePt t="68572" x="4876800" y="6149975"/>
          <p14:tracePt t="68590" x="4902200" y="6092825"/>
          <p14:tracePt t="68606" x="4924425" y="6038850"/>
          <p14:tracePt t="68622" x="4972050" y="5969000"/>
          <p14:tracePt t="68640" x="5067300" y="5864225"/>
          <p14:tracePt t="68656" x="5130800" y="5791200"/>
          <p14:tracePt t="68672" x="5172075" y="5743575"/>
          <p14:tracePt t="68689" x="5210175" y="5699125"/>
          <p14:tracePt t="68705" x="5219700" y="5689600"/>
          <p14:tracePt t="68721" x="5229225" y="5680075"/>
          <p14:tracePt t="68739" x="5251450" y="5670550"/>
          <p14:tracePt t="68861" x="5241925" y="5670550"/>
          <p14:tracePt t="68868" x="5238750" y="5670550"/>
          <p14:tracePt t="68875" x="5232400" y="5670550"/>
          <p14:tracePt t="68888" x="5210175" y="5670550"/>
          <p14:tracePt t="68905" x="5181600" y="5670550"/>
          <p14:tracePt t="68922" x="5153025" y="5673725"/>
          <p14:tracePt t="68939" x="5111750" y="5683250"/>
          <p14:tracePt t="68955" x="5102225" y="5683250"/>
          <p14:tracePt t="68972" x="5092700" y="5683250"/>
          <p14:tracePt t="68988" x="5070475" y="5683250"/>
          <p14:tracePt t="69004" x="5060950" y="5683250"/>
          <p14:tracePt t="69021" x="5060950" y="5692775"/>
          <p14:tracePt t="69038" x="5060950" y="5715000"/>
          <p14:tracePt t="69054" x="5067300" y="5724525"/>
          <p14:tracePt t="69071" x="5089525" y="5734050"/>
          <p14:tracePt t="69088" x="5124450" y="5753100"/>
          <p14:tracePt t="69105" x="5153025" y="5756275"/>
          <p14:tracePt t="69121" x="5175250" y="5756275"/>
          <p14:tracePt t="69138" x="5203825" y="5756275"/>
          <p14:tracePt t="69155" x="5219700" y="5756275"/>
          <p14:tracePt t="69171" x="5241925" y="5768975"/>
          <p14:tracePt t="69188" x="5289550" y="5788025"/>
          <p14:tracePt t="69204" x="5334000" y="5800725"/>
          <p14:tracePt t="69221" x="5381625" y="5813425"/>
          <p14:tracePt t="69238" x="5441950" y="5819775"/>
          <p14:tracePt t="69255" x="5480050" y="5819775"/>
          <p14:tracePt t="69272" x="5508625" y="5819775"/>
          <p14:tracePt t="69288" x="5543550" y="5819775"/>
          <p14:tracePt t="69305" x="5578475" y="5819775"/>
          <p14:tracePt t="69321" x="5600700" y="5819775"/>
          <p14:tracePt t="69338" x="5629275" y="5832475"/>
          <p14:tracePt t="69355" x="5638800" y="5832475"/>
          <p14:tracePt t="69388" x="5641975" y="5832475"/>
          <p14:tracePt t="69481" x="5641975" y="5835650"/>
          <p14:tracePt t="69495" x="5635625" y="5835650"/>
          <p14:tracePt t="69502" x="5632450" y="5835650"/>
          <p14:tracePt t="69509" x="5626100" y="5835650"/>
          <p14:tracePt t="69521" x="5616575" y="5835650"/>
          <p14:tracePt t="69538" x="5591175" y="5835650"/>
          <p14:tracePt t="69555" x="5562600" y="5835650"/>
          <p14:tracePt t="69572" x="5540375" y="5835650"/>
          <p14:tracePt t="69588" x="5505450" y="5835650"/>
          <p14:tracePt t="69605" x="5495925" y="5835650"/>
          <p14:tracePt t="69621" x="5486400" y="5835650"/>
          <p14:tracePt t="69639" x="5470525" y="5826125"/>
          <p14:tracePt t="69655" x="5461000" y="5813425"/>
          <p14:tracePt t="69671" x="5461000" y="5803900"/>
          <p14:tracePt t="69688" x="5461000" y="5791200"/>
          <p14:tracePt t="69705" x="5461000" y="5768975"/>
          <p14:tracePt t="69721" x="5461000" y="5759450"/>
          <p14:tracePt t="69738" x="5461000" y="5753100"/>
          <p14:tracePt t="69801" x="5464175" y="5753100"/>
          <p14:tracePt t="69816" x="5467350" y="5753100"/>
          <p14:tracePt t="69823" x="5473700" y="5753100"/>
          <p14:tracePt t="69838" x="5483225" y="5753100"/>
          <p14:tracePt t="69855" x="5492750" y="5753100"/>
          <p14:tracePt t="69871" x="5502275" y="5753100"/>
          <p14:tracePt t="69888" x="5518150" y="5753100"/>
          <p14:tracePt t="69905" x="5527675" y="5753100"/>
          <p14:tracePt t="69922" x="5530850" y="5753100"/>
          <p14:tracePt t="69938" x="5543550" y="5759450"/>
          <p14:tracePt t="69955" x="5553075" y="5759450"/>
          <p14:tracePt t="69972" x="5572125" y="5772150"/>
          <p14:tracePt t="69988" x="5594350" y="5772150"/>
          <p14:tracePt t="70005" x="5622925" y="5772150"/>
          <p14:tracePt t="70022" x="5654675" y="5772150"/>
          <p14:tracePt t="70038" x="5686425" y="5772150"/>
          <p14:tracePt t="70055" x="5708650" y="5762625"/>
          <p14:tracePt t="70072" x="5749925" y="5756275"/>
          <p14:tracePt t="70088" x="5759450" y="5753100"/>
          <p14:tracePt t="70105" x="5768975" y="5746750"/>
          <p14:tracePt t="70122" x="5788025" y="5740400"/>
          <p14:tracePt t="70138" x="5800725" y="5737225"/>
          <p14:tracePt t="70155" x="5810250" y="5737225"/>
          <p14:tracePt t="70172" x="5819775" y="5737225"/>
          <p14:tracePt t="70736" x="5842000" y="5740400"/>
          <p14:tracePt t="70742" x="5889625" y="5746750"/>
          <p14:tracePt t="70755" x="5937250" y="5746750"/>
          <p14:tracePt t="70772" x="6076950" y="5746750"/>
          <p14:tracePt t="70788" x="6159500" y="5743575"/>
          <p14:tracePt t="70805" x="6232525" y="5734050"/>
          <p14:tracePt t="70808" x="6276975" y="5727700"/>
          <p14:tracePt t="70838" x="6381750" y="5727700"/>
          <p14:tracePt t="70871" x="6486525" y="5727700"/>
          <p14:tracePt t="70888" x="6530975" y="5727700"/>
          <p14:tracePt t="70905" x="6569075" y="5727700"/>
          <p14:tracePt t="70921" x="6661150" y="5727700"/>
          <p14:tracePt t="70938" x="6721475" y="5727700"/>
          <p14:tracePt t="70955" x="6759575" y="5727700"/>
          <p14:tracePt t="70972" x="6819900" y="5727700"/>
          <p14:tracePt t="70988" x="6864350" y="5721350"/>
          <p14:tracePt t="71005" x="6908800" y="5721350"/>
          <p14:tracePt t="71021" x="6962775" y="5721350"/>
          <p14:tracePt t="71038" x="7007225" y="5721350"/>
          <p14:tracePt t="71056" x="7045325" y="5721350"/>
          <p14:tracePt t="71071" x="7083425" y="5721350"/>
          <p14:tracePt t="71088" x="7121525" y="5721350"/>
          <p14:tracePt t="71105" x="7159625" y="5721350"/>
          <p14:tracePt t="71121" x="7219950" y="5721350"/>
          <p14:tracePt t="71138" x="7264400" y="5721350"/>
          <p14:tracePt t="71156" x="7334250" y="5721350"/>
          <p14:tracePt t="71172" x="7378700" y="5721350"/>
          <p14:tracePt t="71188" x="7416800" y="5721350"/>
          <p14:tracePt t="71205" x="7439025" y="5721350"/>
          <p14:tracePt t="71222" x="7477125" y="5721350"/>
          <p14:tracePt t="71239" x="7499350" y="5721350"/>
          <p14:tracePt t="71256" x="7531100" y="5721350"/>
          <p14:tracePt t="71271" x="7553325" y="5721350"/>
          <p14:tracePt t="71288" x="7569200" y="5721350"/>
          <p14:tracePt t="71306" x="7594600" y="5721350"/>
          <p14:tracePt t="71322" x="7607300" y="5721350"/>
          <p14:tracePt t="71338" x="7616825" y="5721350"/>
          <p14:tracePt t="71355" x="7654925" y="5721350"/>
          <p14:tracePt t="71371" x="7677150" y="5721350"/>
          <p14:tracePt t="71388" x="7699375" y="5721350"/>
          <p14:tracePt t="71405" x="7731125" y="5715000"/>
          <p14:tracePt t="71421" x="7762875" y="5708650"/>
          <p14:tracePt t="71438" x="7785100" y="5702300"/>
          <p14:tracePt t="71455" x="7832725" y="5689600"/>
          <p14:tracePt t="71471" x="7877175" y="5689600"/>
          <p14:tracePt t="71487" x="7915275" y="5683250"/>
          <p14:tracePt t="71505" x="7978775" y="5664200"/>
          <p14:tracePt t="71521" x="8023225" y="5664200"/>
          <p14:tracePt t="71538" x="8067675" y="5664200"/>
          <p14:tracePt t="71555" x="8121650" y="5664200"/>
          <p14:tracePt t="71571" x="8150225" y="5664200"/>
          <p14:tracePt t="71587" x="8178800" y="5664200"/>
          <p14:tracePt t="71605" x="8201025" y="5664200"/>
          <p14:tracePt t="71621" x="8210550" y="5664200"/>
          <p14:tracePt t="71841" x="8213725" y="5667375"/>
          <p14:tracePt t="71848" x="8220075" y="5670550"/>
          <p14:tracePt t="71855" x="8220075" y="5676900"/>
          <p14:tracePt t="71871" x="8226425" y="5680075"/>
          <p14:tracePt t="71888" x="8229600" y="5686425"/>
          <p14:tracePt t="71912" x="8229600" y="5689600"/>
          <p14:tracePt t="71941" x="8235950" y="5695950"/>
          <p14:tracePt t="71949" x="8239125" y="5699125"/>
          <p14:tracePt t="71955" x="8245475" y="5705475"/>
          <p14:tracePt t="71971" x="8258175" y="5705475"/>
          <p14:tracePt t="71988" x="8270875" y="5715000"/>
          <p14:tracePt t="72005" x="8283575" y="5730875"/>
          <p14:tracePt t="72021" x="8289925" y="5743575"/>
          <p14:tracePt t="72038" x="8289925" y="5753100"/>
          <p14:tracePt t="72055" x="8289925" y="5768975"/>
          <p14:tracePt t="72071" x="8289925" y="5778500"/>
          <p14:tracePt t="72088" x="8289925" y="5794375"/>
          <p14:tracePt t="72105" x="8289925" y="5819775"/>
          <p14:tracePt t="72121" x="8289925" y="5829300"/>
          <p14:tracePt t="72138" x="8289925" y="5845175"/>
          <p14:tracePt t="72154" x="8289925" y="5861050"/>
          <p14:tracePt t="72171" x="8289925" y="5870575"/>
          <p14:tracePt t="72188" x="8289925" y="5880100"/>
          <p14:tracePt t="72204" x="8289925" y="5895975"/>
          <p14:tracePt t="73046" x="8229600" y="5889625"/>
          <p14:tracePt t="73053" x="8150225" y="5889625"/>
          <p14:tracePt t="73060" x="8080375" y="5889625"/>
          <p14:tracePt t="73071" x="8023225" y="5889625"/>
          <p14:tracePt t="73088" x="7781925" y="5895975"/>
          <p14:tracePt t="73105" x="7610475" y="5915025"/>
          <p14:tracePt t="73138" x="7235825" y="5959475"/>
          <p14:tracePt t="73171" x="6994525" y="5965825"/>
          <p14:tracePt t="73188" x="6784975" y="5984875"/>
          <p14:tracePt t="73204" x="6677025" y="6000750"/>
          <p14:tracePt t="73221" x="6600825" y="6022975"/>
          <p14:tracePt t="73237" x="6511925" y="6045200"/>
          <p14:tracePt t="73254" x="6457950" y="6057900"/>
          <p14:tracePt t="73271" x="6419850" y="6070600"/>
          <p14:tracePt t="73288" x="6356350" y="6096000"/>
          <p14:tracePt t="73304" x="6311900" y="6108700"/>
          <p14:tracePt t="73321" x="6267450" y="6121400"/>
          <p14:tracePt t="73337" x="6219825" y="6121400"/>
          <p14:tracePt t="73354" x="6175375" y="6121400"/>
          <p14:tracePt t="73371" x="6121400" y="6121400"/>
          <p14:tracePt t="73388" x="6035675" y="6121400"/>
          <p14:tracePt t="73404" x="5984875" y="6121400"/>
          <p14:tracePt t="73421" x="5940425" y="6121400"/>
          <p14:tracePt t="73438" x="5908675" y="6121400"/>
          <p14:tracePt t="73454" x="5880100" y="6121400"/>
          <p14:tracePt t="73471" x="5857875" y="6121400"/>
          <p14:tracePt t="73487" x="5822950" y="6108700"/>
          <p14:tracePt t="73504" x="5813425" y="6099175"/>
          <p14:tracePt t="73521" x="5803900" y="6089650"/>
          <p14:tracePt t="73538" x="5781675" y="6083300"/>
          <p14:tracePt t="73554" x="5772150" y="6083300"/>
          <p14:tracePt t="73571" x="5762625" y="6076950"/>
          <p14:tracePt t="73588" x="5753100" y="6076950"/>
          <p14:tracePt t="73604" x="5749925" y="6076950"/>
          <p14:tracePt t="73621" x="5743575" y="6076950"/>
          <p14:tracePt t="73637" x="5734050" y="6076950"/>
          <p14:tracePt t="73671" x="5727700" y="6076950"/>
          <p14:tracePt t="74187" x="5743575" y="6076950"/>
          <p14:tracePt t="74194" x="5768975" y="6076950"/>
          <p14:tracePt t="74205" x="5784850" y="6076950"/>
          <p14:tracePt t="74221" x="5838825" y="6076950"/>
          <p14:tracePt t="74238" x="5908675" y="6076950"/>
          <p14:tracePt t="74254" x="5969000" y="6076950"/>
          <p14:tracePt t="74288" x="6232525" y="6070600"/>
          <p14:tracePt t="74321" x="6407150" y="6070600"/>
          <p14:tracePt t="74338" x="6546850" y="6061075"/>
          <p14:tracePt t="74355" x="6623050" y="6054725"/>
          <p14:tracePt t="74358" x="6657975" y="6048375"/>
          <p14:tracePt t="74372" x="6702425" y="6048375"/>
          <p14:tracePt t="74388" x="6743700" y="6048375"/>
          <p14:tracePt t="74404" x="6788150" y="6042025"/>
          <p14:tracePt t="74421" x="6845300" y="6042025"/>
          <p14:tracePt t="74438" x="6867525" y="6042025"/>
          <p14:tracePt t="74454" x="6883400" y="6042025"/>
          <p14:tracePt t="74470" x="6896100" y="6042025"/>
          <p14:tracePt t="74488" x="6902450" y="6042025"/>
          <p14:tracePt t="74504" x="6908800" y="6042025"/>
          <p14:tracePt t="75106" x="6931025" y="6042025"/>
          <p14:tracePt t="75113" x="6956425" y="6051550"/>
          <p14:tracePt t="75122" x="7004050" y="6057900"/>
          <p14:tracePt t="75137" x="7099300" y="6067425"/>
          <p14:tracePt t="75154" x="7226300" y="6067425"/>
          <p14:tracePt t="75171" x="7388225" y="6067425"/>
          <p14:tracePt t="75204" x="7654925" y="6083300"/>
          <p14:tracePt t="75237" x="7861300" y="6115050"/>
          <p14:tracePt t="75254" x="7934325" y="6121400"/>
          <p14:tracePt t="75271" x="8061325" y="6121400"/>
          <p14:tracePt t="75287" x="8134350" y="6121400"/>
          <p14:tracePt t="75304" x="8194675" y="6127750"/>
          <p14:tracePt t="75321" x="8289925" y="6127750"/>
          <p14:tracePt t="75338" x="8350250" y="6127750"/>
          <p14:tracePt t="75354" x="8420100" y="6127750"/>
          <p14:tracePt t="75370" x="8499475" y="6127750"/>
          <p14:tracePt t="75387" x="8543925" y="6127750"/>
          <p14:tracePt t="75404" x="8594725" y="6124575"/>
          <p14:tracePt t="75421" x="8686800" y="6102350"/>
          <p14:tracePt t="75437" x="8769350" y="6096000"/>
          <p14:tracePt t="75454" x="8855075" y="6080125"/>
          <p14:tracePt t="75470" x="8950325" y="6073775"/>
          <p14:tracePt t="75487" x="9004300" y="6057900"/>
          <p14:tracePt t="75504" x="9055100" y="6051550"/>
          <p14:tracePt t="75521" x="9118600" y="6038850"/>
          <p14:tracePt t="76605" x="9140825" y="6003925"/>
          <p14:tracePt t="76611" x="9070975" y="5994400"/>
          <p14:tracePt t="76624" x="9001125" y="5988050"/>
          <p14:tracePt t="76638" x="8820150" y="5978525"/>
          <p14:tracePt t="76655" x="8534400" y="5984875"/>
          <p14:tracePt t="76671" x="8337550" y="6003925"/>
          <p14:tracePt t="76690" x="8102600" y="6048375"/>
          <p14:tracePt t="76721" x="7775575" y="6130925"/>
          <p14:tracePt t="76754" x="7419975" y="6226175"/>
          <p14:tracePt t="76772" x="7254875" y="6264275"/>
          <p14:tracePt t="76787" x="7143750" y="6305550"/>
          <p14:tracePt t="76804" x="7010400" y="6337300"/>
          <p14:tracePt t="76820" x="6924675" y="6353175"/>
          <p14:tracePt t="76838" x="6848475" y="6369050"/>
          <p14:tracePt t="76854" x="6765925" y="6397625"/>
          <p14:tracePt t="76870" x="6721475" y="6410325"/>
          <p14:tracePt t="76888" x="6683375" y="6423025"/>
          <p14:tracePt t="76904" x="6588125" y="6429375"/>
          <p14:tracePt t="76920" x="6524625" y="6435725"/>
          <p14:tracePt t="76938" x="6483350" y="6435725"/>
          <p14:tracePt t="76954" x="6419850" y="6435725"/>
          <p14:tracePt t="76971" x="6391275" y="6435725"/>
          <p14:tracePt t="76988" x="6356350" y="6435725"/>
          <p14:tracePt t="77004" x="6327775" y="6435725"/>
          <p14:tracePt t="77020" x="6305550" y="6435725"/>
          <p14:tracePt t="77037" x="6261100" y="6435725"/>
          <p14:tracePt t="77054" x="6203950" y="6419850"/>
          <p14:tracePt t="77071" x="6181725" y="6407150"/>
          <p14:tracePt t="77088" x="6140450" y="6391275"/>
          <p14:tracePt t="77105" x="6115050" y="6372225"/>
          <p14:tracePt t="77121" x="6086475" y="6365875"/>
          <p14:tracePt t="77138" x="6035675" y="6346825"/>
          <p14:tracePt t="77154" x="5991225" y="6346825"/>
          <p14:tracePt t="77171" x="5946775" y="6346825"/>
          <p14:tracePt t="77188" x="5892800" y="6346825"/>
          <p14:tracePt t="77204" x="5870575" y="6346825"/>
          <p14:tracePt t="77220" x="5854700" y="6346825"/>
          <p14:tracePt t="77239" x="5842000" y="6346825"/>
          <p14:tracePt t="77255" x="5832475" y="6353175"/>
          <p14:tracePt t="77271" x="5819775" y="6365875"/>
          <p14:tracePt t="77288" x="5800725" y="6381750"/>
          <p14:tracePt t="77304" x="5794375" y="6391275"/>
          <p14:tracePt t="77338" x="5794375" y="6400800"/>
          <p14:tracePt t="77354" x="5800725" y="6410325"/>
          <p14:tracePt t="77371" x="5835650" y="6416675"/>
          <p14:tracePt t="77388" x="5915025" y="6423025"/>
          <p14:tracePt t="77404" x="5969000" y="6423025"/>
          <p14:tracePt t="77421" x="6019800" y="6423025"/>
          <p14:tracePt t="77439" x="6105525" y="6423025"/>
          <p14:tracePt t="77455" x="6184900" y="6423025"/>
          <p14:tracePt t="77471" x="6248400" y="6419850"/>
          <p14:tracePt t="77487" x="6334125" y="6413500"/>
          <p14:tracePt t="77504" x="6397625" y="6397625"/>
          <p14:tracePt t="77521" x="6480175" y="6391275"/>
          <p14:tracePt t="77538" x="6575425" y="6381750"/>
          <p14:tracePt t="77554" x="6619875" y="6381750"/>
          <p14:tracePt t="77570" x="6664325" y="6381750"/>
          <p14:tracePt t="77587" x="6734175" y="6375400"/>
          <p14:tracePt t="77604" x="6807200" y="6369050"/>
          <p14:tracePt t="77620" x="6892925" y="6353175"/>
          <p14:tracePt t="77638" x="6988175" y="6353175"/>
          <p14:tracePt t="77654" x="7048500" y="6353175"/>
          <p14:tracePt t="77670" x="7099300" y="6353175"/>
          <p14:tracePt t="77688" x="7159625" y="6353175"/>
          <p14:tracePt t="77703" x="7191375" y="6353175"/>
          <p14:tracePt t="77721" x="7219950" y="6353175"/>
          <p14:tracePt t="77737" x="7267575" y="6353175"/>
          <p14:tracePt t="77754" x="7302500" y="6353175"/>
          <p14:tracePt t="77770" x="7324725" y="6353175"/>
          <p14:tracePt t="77787" x="7359650" y="6353175"/>
          <p14:tracePt t="77803" x="7369175" y="6353175"/>
          <p14:tracePt t="77820" x="7378700" y="6353175"/>
          <p14:tracePt t="77838" x="7385050" y="6353175"/>
          <p14:tracePt t="78239" x="7299325" y="6346825"/>
          <p14:tracePt t="78248" x="7197725" y="6346825"/>
          <p14:tracePt t="78258" x="7026275" y="6337300"/>
          <p14:tracePt t="78270" x="6934200" y="6327775"/>
          <p14:tracePt t="78288" x="6648450" y="6318250"/>
          <p14:tracePt t="78304" x="6521450" y="6318250"/>
          <p14:tracePt t="78337" x="6289675" y="6318250"/>
          <p14:tracePt t="78371" x="6229350" y="6318250"/>
          <p14:tracePt t="78387" x="6210300" y="6318250"/>
          <p14:tracePt t="78404" x="6200775" y="6318250"/>
          <p14:tracePt t="78420" x="6191250" y="6318250"/>
          <p14:tracePt t="78438" x="6181725" y="63182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6" descr="http://www.biologydiscussion.com/wp-content/uploads/2016/02/clip_image011_thumb-1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099" name="Picture 6" descr="http://www.biologydiscussion.com/wp-content/uploads/2014/12/clip_image0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00875" y="2786063"/>
            <a:ext cx="21431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CH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Solanaceae</a:t>
            </a:r>
            <a:endParaRPr lang="fr-FR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3402"/>
    </mc:Choice>
    <mc:Fallback>
      <p:transition spd="slow" advTm="9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445" x="5118100" y="6683375"/>
          <p14:tracePt t="2453" x="5003800" y="6664325"/>
          <p14:tracePt t="2460" x="4857750" y="6645275"/>
          <p14:tracePt t="2474" x="4483100" y="6594475"/>
          <p14:tracePt t="2491" x="4029075" y="6569075"/>
          <p14:tracePt t="2515" x="3349625" y="6569075"/>
          <p14:tracePt t="2543" x="2565400" y="6591300"/>
          <p14:tracePt t="2546" x="2451100" y="6610350"/>
          <p14:tracePt t="2579" x="2073275" y="6638925"/>
          <p14:tracePt t="2745" x="2216150" y="6854825"/>
          <p14:tracePt t="2758" x="2254250" y="6854825"/>
          <p14:tracePt t="2774" x="2336800" y="6854825"/>
          <p14:tracePt t="2791" x="2352675" y="6854825"/>
          <p14:tracePt t="2807" x="2365375" y="6835775"/>
          <p14:tracePt t="2824" x="2378075" y="6692900"/>
          <p14:tracePt t="2841" x="2355850" y="6562725"/>
          <p14:tracePt t="2857" x="2320925" y="6400800"/>
          <p14:tracePt t="2874" x="2235200" y="6127750"/>
          <p14:tracePt t="2890" x="2168525" y="5918200"/>
          <p14:tracePt t="2908" x="2060575" y="5607050"/>
          <p14:tracePt t="2925" x="2006600" y="5419725"/>
          <p14:tracePt t="2941" x="1949450" y="5222875"/>
          <p14:tracePt t="2957" x="1914525" y="5080000"/>
          <p14:tracePt t="2974" x="1870075" y="4876800"/>
          <p14:tracePt t="2991" x="1841500" y="4737100"/>
          <p14:tracePt t="3007" x="1825625" y="4629150"/>
          <p14:tracePt t="3024" x="1784350" y="4451350"/>
          <p14:tracePt t="3041" x="1765300" y="4311650"/>
          <p14:tracePt t="3058" x="1743075" y="4200525"/>
          <p14:tracePt t="3074" x="1720850" y="4111625"/>
          <p14:tracePt t="3091" x="1701800" y="3994150"/>
          <p14:tracePt t="3108" x="1679575" y="3838575"/>
          <p14:tracePt t="3124" x="1657350" y="3762375"/>
          <p14:tracePt t="3140" x="1612900" y="3641725"/>
          <p14:tracePt t="3158" x="1552575" y="3448050"/>
          <p14:tracePt t="3174" x="1536700" y="3375025"/>
          <p14:tracePt t="3190" x="1524000" y="3311525"/>
          <p14:tracePt t="3207" x="1524000" y="3171825"/>
          <p14:tracePt t="3224" x="1536700" y="3073400"/>
          <p14:tracePt t="3240" x="1552575" y="2990850"/>
          <p14:tracePt t="3258" x="1584325" y="2854325"/>
          <p14:tracePt t="3274" x="1600200" y="2714625"/>
          <p14:tracePt t="3291" x="1600200" y="2587625"/>
          <p14:tracePt t="3308" x="1600200" y="2482850"/>
          <p14:tracePt t="3323" x="1616075" y="2355850"/>
          <p14:tracePt t="3341" x="1660525" y="2222500"/>
          <p14:tracePt t="3357" x="1708150" y="2073275"/>
          <p14:tracePt t="3822" x="1695450" y="2012950"/>
          <p14:tracePt t="3828" x="1676400" y="1920875"/>
          <p14:tracePt t="3842" x="1606550" y="1663700"/>
          <p14:tracePt t="3857" x="1549400" y="1466850"/>
          <p14:tracePt t="3874" x="1482725" y="1257300"/>
          <p14:tracePt t="3892" x="1425575" y="1069975"/>
          <p14:tracePt t="3908" x="1381125" y="857250"/>
          <p14:tracePt t="3941" x="1333500" y="625475"/>
          <p14:tracePt t="3974" x="1311275" y="565150"/>
          <p14:tracePt t="3991" x="1301750" y="552450"/>
          <p14:tracePt t="4008" x="1279525" y="533400"/>
          <p14:tracePt t="4024" x="1270000" y="523875"/>
          <p14:tracePt t="4041" x="1260475" y="508000"/>
          <p14:tracePt t="4057" x="1247775" y="492125"/>
          <p14:tracePt t="4073" x="1244600" y="482600"/>
          <p14:tracePt t="4091" x="1231900" y="466725"/>
          <p14:tracePt t="4107" x="1231900" y="463550"/>
          <p14:tracePt t="4150" x="1241425" y="463550"/>
          <p14:tracePt t="4156" x="1244600" y="463550"/>
          <p14:tracePt t="4163" x="1250950" y="463550"/>
          <p14:tracePt t="4174" x="1254125" y="463550"/>
          <p14:tracePt t="4191" x="1263650" y="473075"/>
          <p14:tracePt t="4207" x="1270000" y="482600"/>
          <p14:tracePt t="4224" x="1279525" y="511175"/>
          <p14:tracePt t="4241" x="1317625" y="612775"/>
          <p14:tracePt t="4257" x="1339850" y="688975"/>
          <p14:tracePt t="4274" x="1377950" y="768350"/>
          <p14:tracePt t="4291" x="1454150" y="920750"/>
          <p14:tracePt t="4307" x="1508125" y="1063625"/>
          <p14:tracePt t="4324" x="1549400" y="1165225"/>
          <p14:tracePt t="4341" x="1597025" y="1397000"/>
          <p14:tracePt t="4357" x="1612900" y="1558925"/>
          <p14:tracePt t="4374" x="1631950" y="1701800"/>
          <p14:tracePt t="4391" x="1657350" y="1933575"/>
          <p14:tracePt t="4407" x="1676400" y="2060575"/>
          <p14:tracePt t="4424" x="1701800" y="2181225"/>
          <p14:tracePt t="4441" x="1746250" y="2381250"/>
          <p14:tracePt t="4458" x="1787525" y="2492375"/>
          <p14:tracePt t="4474" x="1812925" y="2578100"/>
          <p14:tracePt t="4491" x="1870075" y="2740025"/>
          <p14:tracePt t="4507" x="1901825" y="2825750"/>
          <p14:tracePt t="4524" x="1936750" y="2927350"/>
          <p14:tracePt t="4540" x="1990725" y="3054350"/>
          <p14:tracePt t="4557" x="2051050" y="3146425"/>
          <p14:tracePt t="4573" x="2089150" y="3225800"/>
          <p14:tracePt t="4590" x="2139950" y="3321050"/>
          <p14:tracePt t="4607" x="2171700" y="3387725"/>
          <p14:tracePt t="4623" x="2209800" y="3457575"/>
          <p14:tracePt t="4640" x="2260600" y="3552825"/>
          <p14:tracePt t="4657" x="2292350" y="3632200"/>
          <p14:tracePt t="4674" x="2339975" y="3711575"/>
          <p14:tracePt t="4690" x="2393950" y="3829050"/>
          <p14:tracePt t="4707" x="2432050" y="3886200"/>
          <p14:tracePt t="4723" x="2470150" y="3956050"/>
          <p14:tracePt t="4740" x="2524125" y="4022725"/>
          <p14:tracePt t="4757" x="2568575" y="4073525"/>
          <p14:tracePt t="4774" x="2600325" y="4114800"/>
          <p14:tracePt t="4790" x="2644775" y="4152900"/>
          <p14:tracePt t="4807" x="2663825" y="4175125"/>
          <p14:tracePt t="4824" x="2673350" y="4184650"/>
          <p14:tracePt t="4840" x="2682875" y="4197350"/>
          <p14:tracePt t="4874" x="2682875" y="4194175"/>
          <p14:tracePt t="4890" x="2647950" y="4127500"/>
          <p14:tracePt t="4907" x="2587625" y="4016375"/>
          <p14:tracePt t="4923" x="2533650" y="3883025"/>
          <p14:tracePt t="4941" x="2444750" y="3654425"/>
          <p14:tracePt t="4957" x="2381250" y="3508375"/>
          <p14:tracePt t="4973" x="2308225" y="3384550"/>
          <p14:tracePt t="4990" x="2197100" y="3146425"/>
          <p14:tracePt t="5007" x="2136775" y="3009900"/>
          <p14:tracePt t="5024" x="2070100" y="2854325"/>
          <p14:tracePt t="5041" x="1958975" y="2603500"/>
          <p14:tracePt t="5057" x="1905000" y="2460625"/>
          <p14:tracePt t="5073" x="1851025" y="2305050"/>
          <p14:tracePt t="5091" x="1800225" y="2136775"/>
          <p14:tracePt t="5107" x="1762125" y="2057400"/>
          <p14:tracePt t="5123" x="1730375" y="1978025"/>
          <p14:tracePt t="5140" x="1673225" y="1828800"/>
          <p14:tracePt t="5157" x="1641475" y="1752600"/>
          <p14:tracePt t="5174" x="1590675" y="1654175"/>
          <p14:tracePt t="5190" x="1565275" y="1577975"/>
          <p14:tracePt t="5207" x="1543050" y="1482725"/>
          <p14:tracePt t="5224" x="1517650" y="1349375"/>
          <p14:tracePt t="5240" x="1504950" y="1295400"/>
          <p14:tracePt t="5257" x="1485900" y="1241425"/>
          <p14:tracePt t="5274" x="1463675" y="1158875"/>
          <p14:tracePt t="5290" x="1450975" y="1095375"/>
          <p14:tracePt t="5307" x="1438275" y="1057275"/>
          <p14:tracePt t="5325" x="1412875" y="1000125"/>
          <p14:tracePt t="5341" x="1400175" y="974725"/>
          <p14:tracePt t="5358" x="1397000" y="965200"/>
          <p14:tracePt t="5374" x="1397000" y="955675"/>
          <p14:tracePt t="5417" x="1397000" y="958850"/>
          <p14:tracePt t="5424" x="1397000" y="962025"/>
          <p14:tracePt t="5440" x="1397000" y="984250"/>
          <p14:tracePt t="5457" x="1403350" y="1016000"/>
          <p14:tracePt t="5474" x="1422400" y="1085850"/>
          <p14:tracePt t="5491" x="1454150" y="1162050"/>
          <p14:tracePt t="5507" x="1489075" y="1304925"/>
          <p14:tracePt t="5524" x="1552575" y="1498600"/>
          <p14:tracePt t="5540" x="1584325" y="1597025"/>
          <p14:tracePt t="5557" x="1609725" y="1749425"/>
          <p14:tracePt t="5573" x="1635125" y="1914525"/>
          <p14:tracePt t="5590" x="1651000" y="2022475"/>
          <p14:tracePt t="5607" x="1679575" y="2152650"/>
          <p14:tracePt t="5625" x="1701800" y="2330450"/>
          <p14:tracePt t="5640" x="1717675" y="2416175"/>
          <p14:tracePt t="5657" x="1733550" y="2520950"/>
          <p14:tracePt t="5673" x="1768475" y="2698750"/>
          <p14:tracePt t="5691" x="1784350" y="2806700"/>
          <p14:tracePt t="5707" x="1803400" y="2914650"/>
          <p14:tracePt t="5724" x="1844675" y="3073400"/>
          <p14:tracePt t="5740" x="1876425" y="3171825"/>
          <p14:tracePt t="5757" x="1901825" y="3257550"/>
          <p14:tracePt t="5773" x="1962150" y="3429000"/>
          <p14:tracePt t="5790" x="1993900" y="3527425"/>
          <p14:tracePt t="5807" x="2025650" y="3616325"/>
          <p14:tracePt t="5824" x="2066925" y="3749675"/>
          <p14:tracePt t="5841" x="2098675" y="3816350"/>
          <p14:tracePt t="5857" x="2127250" y="3886200"/>
          <p14:tracePt t="5874" x="2168525" y="3959225"/>
          <p14:tracePt t="5890" x="2200275" y="4000500"/>
          <p14:tracePt t="5907" x="2244725" y="4048125"/>
          <p14:tracePt t="5924" x="2295525" y="4095750"/>
          <p14:tracePt t="5940" x="2320925" y="4117975"/>
          <p14:tracePt t="5957" x="2343150" y="4130675"/>
          <p14:tracePt t="5974" x="2365375" y="4143375"/>
          <p14:tracePt t="5990" x="2374900" y="4143375"/>
          <p14:tracePt t="6008" x="2381250" y="4130675"/>
          <p14:tracePt t="6023" x="2384425" y="4114800"/>
          <p14:tracePt t="6040" x="2384425" y="4105275"/>
          <p14:tracePt t="6057" x="2384425" y="4095750"/>
          <p14:tracePt t="6073" x="2384425" y="4076700"/>
          <p14:tracePt t="6090" x="2384425" y="4060825"/>
          <p14:tracePt t="6107" x="2371725" y="4029075"/>
          <p14:tracePt t="6123" x="2327275" y="3978275"/>
          <p14:tracePt t="6141" x="2298700" y="3930650"/>
          <p14:tracePt t="6157" x="2247900" y="3838575"/>
          <p14:tracePt t="6173" x="2225675" y="3740150"/>
          <p14:tracePt t="6190" x="2209800" y="3654425"/>
          <p14:tracePt t="6207" x="2209800" y="3584575"/>
          <p14:tracePt t="6223" x="2181225" y="3479800"/>
          <p14:tracePt t="6241" x="2171700" y="3409950"/>
          <p14:tracePt t="6257" x="2152650" y="3321050"/>
          <p14:tracePt t="6273" x="2139950" y="3257550"/>
          <p14:tracePt t="6290" x="2117725" y="3213100"/>
          <p14:tracePt t="6308" x="2111375" y="3133725"/>
          <p14:tracePt t="6323" x="2105025" y="3070225"/>
          <p14:tracePt t="6341" x="2092325" y="3006725"/>
          <p14:tracePt t="6358" x="2070100" y="2917825"/>
          <p14:tracePt t="6373" x="2047875" y="2860675"/>
          <p14:tracePt t="6390" x="2035175" y="2828925"/>
          <p14:tracePt t="6407" x="2022475" y="2781300"/>
          <p14:tracePt t="6423" x="2019300" y="2749550"/>
          <p14:tracePt t="6440" x="2019300" y="2727325"/>
          <p14:tracePt t="6457" x="2019300" y="2689225"/>
          <p14:tracePt t="6474" x="2012950" y="2667000"/>
          <p14:tracePt t="6491" x="1993900" y="2635250"/>
          <p14:tracePt t="6508" x="1978025" y="2619375"/>
          <p14:tracePt t="6523" x="1968500" y="2609850"/>
          <p14:tracePt t="6540" x="1958975" y="2587625"/>
          <p14:tracePt t="6557" x="1936750" y="2571750"/>
          <p14:tracePt t="6573" x="1927225" y="2562225"/>
          <p14:tracePt t="6590" x="1917700" y="2562225"/>
          <p14:tracePt t="6623" x="1914525" y="2562225"/>
          <p14:tracePt t="6858" x="1927225" y="2555875"/>
          <p14:tracePt t="6863" x="1946275" y="2549525"/>
          <p14:tracePt t="6873" x="1971675" y="2543175"/>
          <p14:tracePt t="6892" x="2060575" y="2530475"/>
          <p14:tracePt t="6923" x="2187575" y="2495550"/>
          <p14:tracePt t="6957" x="2333625" y="2466975"/>
          <p14:tracePt t="6973" x="2397125" y="2444750"/>
          <p14:tracePt t="6991" x="2479675" y="2425700"/>
          <p14:tracePt t="7007" x="2524125" y="2413000"/>
          <p14:tracePt t="7023" x="2562225" y="2381250"/>
          <p14:tracePt t="7041" x="2628900" y="2346325"/>
          <p14:tracePt t="7057" x="2673350" y="2327275"/>
          <p14:tracePt t="7073" x="2720975" y="2308225"/>
          <p14:tracePt t="7091" x="2762250" y="2292350"/>
          <p14:tracePt t="7107" x="2790825" y="2279650"/>
          <p14:tracePt t="7123" x="2816225" y="2260600"/>
          <p14:tracePt t="7141" x="2851150" y="2241550"/>
          <p14:tracePt t="7157" x="2867025" y="2232025"/>
          <p14:tracePt t="7173" x="2876550" y="2222500"/>
          <p14:tracePt t="7191" x="2911475" y="2200275"/>
          <p14:tracePt t="7207" x="2927350" y="2190750"/>
          <p14:tracePt t="7224" x="2936875" y="2181225"/>
          <p14:tracePt t="7241" x="2962275" y="2165350"/>
          <p14:tracePt t="7257" x="2974975" y="2149475"/>
          <p14:tracePt t="7273" x="2990850" y="2139950"/>
          <p14:tracePt t="7291" x="3009900" y="2127250"/>
          <p14:tracePt t="7307" x="3019425" y="2124075"/>
          <p14:tracePt t="7323" x="3028950" y="2124075"/>
          <p14:tracePt t="7340" x="3051175" y="2124075"/>
          <p14:tracePt t="7356" x="3060700" y="2124075"/>
          <p14:tracePt t="7373" x="3070225" y="2124075"/>
          <p14:tracePt t="7390" x="3086100" y="2124075"/>
          <p14:tracePt t="7407" x="3089275" y="2124075"/>
          <p14:tracePt t="7505" x="3082925" y="2124075"/>
          <p14:tracePt t="7512" x="3076575" y="2130425"/>
          <p14:tracePt t="7523" x="3073400" y="2133600"/>
          <p14:tracePt t="7540" x="3032125" y="2152650"/>
          <p14:tracePt t="7557" x="2981325" y="2193925"/>
          <p14:tracePt t="7573" x="2867025" y="2273300"/>
          <p14:tracePt t="7590" x="2676525" y="2419350"/>
          <p14:tracePt t="7606" x="2562225" y="2508250"/>
          <p14:tracePt t="7623" x="2435225" y="2606675"/>
          <p14:tracePt t="7640" x="2235200" y="2743200"/>
          <p14:tracePt t="7657" x="2133600" y="2822575"/>
          <p14:tracePt t="7673" x="2028825" y="2898775"/>
          <p14:tracePt t="7690" x="1885950" y="2981325"/>
          <p14:tracePt t="7707" x="1806575" y="3013075"/>
          <p14:tracePt t="7724" x="1768475" y="3038475"/>
          <p14:tracePt t="7741" x="1720850" y="3057525"/>
          <p14:tracePt t="7757" x="1689100" y="3057525"/>
          <p14:tracePt t="7773" x="1666875" y="3057525"/>
          <p14:tracePt t="7790" x="1654175" y="3057525"/>
          <p14:tracePt t="7807" x="1638300" y="3057525"/>
          <p14:tracePt t="7823" x="1628775" y="3057525"/>
          <p14:tracePt t="7840" x="1612900" y="3057525"/>
          <p14:tracePt t="7857" x="1597025" y="3044825"/>
          <p14:tracePt t="7874" x="1568450" y="3016250"/>
          <p14:tracePt t="7890" x="1520825" y="2949575"/>
          <p14:tracePt t="7907" x="1495425" y="2911475"/>
          <p14:tracePt t="7924" x="1470025" y="2870200"/>
          <p14:tracePt t="7940" x="1419225" y="2825750"/>
          <p14:tracePt t="7957" x="1381125" y="2800350"/>
          <p14:tracePt t="7973" x="1349375" y="2781300"/>
          <p14:tracePt t="7990" x="1304925" y="2755900"/>
          <p14:tracePt t="8007" x="1282700" y="2746375"/>
          <p14:tracePt t="8023" x="1260475" y="2733675"/>
          <p14:tracePt t="8040" x="1216025" y="2714625"/>
          <p14:tracePt t="8057" x="1206500" y="2714625"/>
          <p14:tracePt t="8074" x="1193800" y="2714625"/>
          <p14:tracePt t="8090" x="1184275" y="2714625"/>
          <p14:tracePt t="8107" x="1168400" y="2714625"/>
          <p14:tracePt t="8123" x="1162050" y="2714625"/>
          <p14:tracePt t="12985" x="1181100" y="2717800"/>
          <p14:tracePt t="12992" x="1200150" y="2724150"/>
          <p14:tracePt t="13007" x="1263650" y="2736850"/>
          <p14:tracePt t="13023" x="1323975" y="2743200"/>
          <p14:tracePt t="13040" x="1387475" y="2752725"/>
          <p14:tracePt t="13056" x="1457325" y="2765425"/>
          <p14:tracePt t="13090" x="1593850" y="2787650"/>
          <p14:tracePt t="13123" x="1730375" y="2787650"/>
          <p14:tracePt t="13140" x="1774825" y="2787650"/>
          <p14:tracePt t="13156" x="1809750" y="2759075"/>
          <p14:tracePt t="13173" x="1844675" y="2711450"/>
          <p14:tracePt t="13190" x="1860550" y="2635250"/>
          <p14:tracePt t="13207" x="1866900" y="2527300"/>
          <p14:tracePt t="13223" x="1866900" y="2435225"/>
          <p14:tracePt t="13240" x="1860550" y="2317750"/>
          <p14:tracePt t="13241" x="1854200" y="2260600"/>
          <p14:tracePt t="13256" x="1844675" y="2143125"/>
          <p14:tracePt t="13272" x="1828800" y="2012950"/>
          <p14:tracePt t="13290" x="1790700" y="1736725"/>
          <p14:tracePt t="13306" x="1755775" y="1571625"/>
          <p14:tracePt t="13324" x="1708150" y="1365250"/>
          <p14:tracePt t="13341" x="1651000" y="1117600"/>
          <p14:tracePt t="13357" x="1606550" y="965200"/>
          <p14:tracePt t="13374" x="1571625" y="822325"/>
          <p14:tracePt t="13391" x="1514475" y="682625"/>
          <p14:tracePt t="13406" x="1482725" y="596900"/>
          <p14:tracePt t="13423" x="1444625" y="517525"/>
          <p14:tracePt t="13440" x="1409700" y="431800"/>
          <p14:tracePt t="13456" x="1397000" y="393700"/>
          <p14:tracePt t="13474" x="1377950" y="374650"/>
          <p14:tracePt t="13490" x="1368425" y="361950"/>
          <p14:tracePt t="13506" x="1368425" y="346075"/>
          <p14:tracePt t="13592" x="1368425" y="352425"/>
          <p14:tracePt t="13599" x="1368425" y="358775"/>
          <p14:tracePt t="13607" x="1368425" y="361950"/>
          <p14:tracePt t="13623" x="1368425" y="377825"/>
          <p14:tracePt t="13640" x="1368425" y="419100"/>
          <p14:tracePt t="13656" x="1368425" y="447675"/>
          <p14:tracePt t="13673" x="1368425" y="476250"/>
          <p14:tracePt t="13691" x="1362075" y="533400"/>
          <p14:tracePt t="13706" x="1355725" y="561975"/>
          <p14:tracePt t="13723" x="1349375" y="590550"/>
          <p14:tracePt t="13740" x="1346200" y="606425"/>
          <p14:tracePt t="13756" x="1330325" y="615950"/>
          <p14:tracePt t="13772" x="1320800" y="622300"/>
          <p14:tracePt t="13790" x="1304925" y="622300"/>
          <p14:tracePt t="13807" x="1295400" y="619125"/>
          <p14:tracePt t="13823" x="1279525" y="609600"/>
          <p14:tracePt t="13840" x="1260475" y="568325"/>
          <p14:tracePt t="13857" x="1250950" y="536575"/>
          <p14:tracePt t="13874" x="1231900" y="498475"/>
          <p14:tracePt t="13890" x="1206500" y="457200"/>
          <p14:tracePt t="13906" x="1196975" y="438150"/>
          <p14:tracePt t="13923" x="1187450" y="428625"/>
          <p14:tracePt t="13940" x="1165225" y="415925"/>
          <p14:tracePt t="13956" x="1155700" y="396875"/>
          <p14:tracePt t="13973" x="1139825" y="396875"/>
          <p14:tracePt t="13990" x="1108075" y="396875"/>
          <p14:tracePt t="14006" x="1085850" y="390525"/>
          <p14:tracePt t="14023" x="1054100" y="381000"/>
          <p14:tracePt t="14039" x="990600" y="381000"/>
          <p14:tracePt t="14056" x="955675" y="381000"/>
          <p14:tracePt t="14073" x="901700" y="381000"/>
          <p14:tracePt t="14089" x="806450" y="384175"/>
          <p14:tracePt t="14106" x="723900" y="400050"/>
          <p14:tracePt t="14123" x="631825" y="438150"/>
          <p14:tracePt t="14140" x="549275" y="473075"/>
          <p14:tracePt t="14156" x="501650" y="501650"/>
          <p14:tracePt t="14173" x="469900" y="520700"/>
          <p14:tracePt t="14189" x="425450" y="558800"/>
          <p14:tracePt t="14206" x="403225" y="581025"/>
          <p14:tracePt t="14222" x="371475" y="606425"/>
          <p14:tracePt t="14239" x="333375" y="666750"/>
          <p14:tracePt t="14256" x="298450" y="720725"/>
          <p14:tracePt t="14274" x="276225" y="793750"/>
          <p14:tracePt t="14289" x="263525" y="838200"/>
          <p14:tracePt t="14306" x="257175" y="882650"/>
          <p14:tracePt t="14323" x="257175" y="927100"/>
          <p14:tracePt t="14339" x="257175" y="1022350"/>
          <p14:tracePt t="14356" x="257175" y="1066800"/>
          <p14:tracePt t="14373" x="257175" y="1120775"/>
          <p14:tracePt t="14390" x="257175" y="1149350"/>
          <p14:tracePt t="14406" x="257175" y="1171575"/>
          <p14:tracePt t="14423" x="257175" y="1212850"/>
          <p14:tracePt t="14439" x="257175" y="1235075"/>
          <p14:tracePt t="14456" x="257175" y="1263650"/>
          <p14:tracePt t="14473" x="266700" y="1298575"/>
          <p14:tracePt t="14489" x="279400" y="1327150"/>
          <p14:tracePt t="14506" x="292100" y="1352550"/>
          <p14:tracePt t="14524" x="301625" y="1393825"/>
          <p14:tracePt t="14540" x="320675" y="1416050"/>
          <p14:tracePt t="14557" x="333375" y="1441450"/>
          <p14:tracePt t="14573" x="349250" y="1476375"/>
          <p14:tracePt t="14589" x="361950" y="1504950"/>
          <p14:tracePt t="14606" x="377825" y="1530350"/>
          <p14:tracePt t="14623" x="403225" y="1571625"/>
          <p14:tracePt t="14639" x="444500" y="1597025"/>
          <p14:tracePt t="14656" x="482600" y="1631950"/>
          <p14:tracePt t="14673" x="549275" y="1676400"/>
          <p14:tracePt t="14689" x="596900" y="1698625"/>
          <p14:tracePt t="14707" x="641350" y="1711325"/>
          <p14:tracePt t="14723" x="704850" y="1730375"/>
          <p14:tracePt t="14739" x="749300" y="1749425"/>
          <p14:tracePt t="14756" x="796925" y="1762125"/>
          <p14:tracePt t="14773" x="885825" y="1784350"/>
          <p14:tracePt t="14789" x="949325" y="1797050"/>
          <p14:tracePt t="14806" x="1016000" y="1819275"/>
          <p14:tracePt t="14823" x="1101725" y="1825625"/>
          <p14:tracePt t="14839" x="1152525" y="1825625"/>
          <p14:tracePt t="14856" x="1206500" y="1825625"/>
          <p14:tracePt t="14873" x="1254125" y="1825625"/>
          <p14:tracePt t="14889" x="1276350" y="1825625"/>
          <p14:tracePt t="14907" x="1292225" y="1825625"/>
          <p14:tracePt t="14923" x="1304925" y="1825625"/>
          <p14:tracePt t="14939" x="1317625" y="1822450"/>
          <p14:tracePt t="14957" x="1327150" y="1806575"/>
          <p14:tracePt t="14973" x="1346200" y="1787525"/>
          <p14:tracePt t="14990" x="1358900" y="1755775"/>
          <p14:tracePt t="15006" x="1371600" y="1717675"/>
          <p14:tracePt t="15023" x="1371600" y="1663700"/>
          <p14:tracePt t="15039" x="1371600" y="1619250"/>
          <p14:tracePt t="15056" x="1371600" y="1584325"/>
          <p14:tracePt t="15073" x="1371600" y="1514475"/>
          <p14:tracePt t="15089" x="1371600" y="1463675"/>
          <p14:tracePt t="15106" x="1377950" y="1419225"/>
          <p14:tracePt t="15123" x="1377950" y="1355725"/>
          <p14:tracePt t="15139" x="1377950" y="1333500"/>
          <p14:tracePt t="15156" x="1384300" y="1304925"/>
          <p14:tracePt t="15173" x="1397000" y="1270000"/>
          <p14:tracePt t="15189" x="1409700" y="1231900"/>
          <p14:tracePt t="15206" x="1422400" y="1209675"/>
          <p14:tracePt t="15223" x="1438275" y="1165225"/>
          <p14:tracePt t="15239" x="1457325" y="1136650"/>
          <p14:tracePt t="15256" x="1470025" y="1111250"/>
          <p14:tracePt t="15272" x="1489075" y="1069975"/>
          <p14:tracePt t="15289" x="1498600" y="1047750"/>
          <p14:tracePt t="15306" x="1530350" y="1012825"/>
          <p14:tracePt t="15323" x="1546225" y="1000125"/>
          <p14:tracePt t="15339" x="1555750" y="990600"/>
          <p14:tracePt t="15356" x="1571625" y="981075"/>
          <p14:tracePt t="15373" x="1587500" y="958850"/>
          <p14:tracePt t="15389" x="1590675" y="942975"/>
          <p14:tracePt t="15406" x="1590675" y="920750"/>
          <p14:tracePt t="15424" x="1590675" y="882650"/>
          <p14:tracePt t="15440" x="1590675" y="854075"/>
          <p14:tracePt t="15456" x="1590675" y="831850"/>
          <p14:tracePt t="15473" x="1587500" y="790575"/>
          <p14:tracePt t="15489" x="1577975" y="765175"/>
          <p14:tracePt t="15507" x="1552575" y="730250"/>
          <p14:tracePt t="15523" x="1536700" y="714375"/>
          <p14:tracePt t="15539" x="1514475" y="701675"/>
          <p14:tracePt t="15556" x="1482725" y="669925"/>
          <p14:tracePt t="15573" x="1438275" y="631825"/>
          <p14:tracePt t="15589" x="1412875" y="593725"/>
          <p14:tracePt t="15607" x="1349375" y="527050"/>
          <p14:tracePt t="15624" x="1298575" y="476250"/>
          <p14:tracePt t="15640" x="1260475" y="441325"/>
          <p14:tracePt t="15656" x="1203325" y="403225"/>
          <p14:tracePt t="15674" x="1171575" y="390525"/>
          <p14:tracePt t="15690" x="1149350" y="377825"/>
          <p14:tracePt t="15707" x="1104900" y="368300"/>
          <p14:tracePt t="15723" x="1085850" y="368300"/>
          <p14:tracePt t="15739" x="1073150" y="368300"/>
          <p14:tracePt t="15756" x="1047750" y="368300"/>
          <p14:tracePt t="15772" x="1025525" y="368300"/>
          <p14:tracePt t="15789" x="996950" y="368300"/>
          <p14:tracePt t="15792" x="987425" y="368300"/>
          <p14:tracePt t="15806" x="955675" y="368300"/>
          <p14:tracePt t="15822" x="933450" y="371475"/>
          <p14:tracePt t="15840" x="895350" y="381000"/>
          <p14:tracePt t="15856" x="854075" y="400050"/>
          <p14:tracePt t="15872" x="822325" y="431800"/>
          <p14:tracePt t="15889" x="796925" y="457200"/>
          <p14:tracePt t="15906" x="752475" y="501650"/>
          <p14:tracePt t="15923" x="730250" y="523875"/>
          <p14:tracePt t="15940" x="698500" y="555625"/>
          <p14:tracePt t="15956" x="628650" y="612775"/>
          <p14:tracePt t="15972" x="590550" y="650875"/>
          <p14:tracePt t="15989" x="549275" y="701675"/>
          <p14:tracePt t="16006" x="501650" y="768350"/>
          <p14:tracePt t="16023" x="476250" y="812800"/>
          <p14:tracePt t="16039" x="457200" y="850900"/>
          <p14:tracePt t="16056" x="422275" y="904875"/>
          <p14:tracePt t="16073" x="409575" y="949325"/>
          <p14:tracePt t="16089" x="390525" y="987425"/>
          <p14:tracePt t="16106" x="365125" y="1050925"/>
          <p14:tracePt t="16123" x="352425" y="1104900"/>
          <p14:tracePt t="16140" x="346075" y="1149350"/>
          <p14:tracePt t="16156" x="346075" y="1196975"/>
          <p14:tracePt t="16173" x="346075" y="1219200"/>
          <p14:tracePt t="16189" x="346075" y="1241425"/>
          <p14:tracePt t="16206" x="346075" y="1298575"/>
          <p14:tracePt t="16223" x="346075" y="1339850"/>
          <p14:tracePt t="16239" x="346075" y="1384300"/>
          <p14:tracePt t="16256" x="355600" y="1447800"/>
          <p14:tracePt t="16272" x="368300" y="1485900"/>
          <p14:tracePt t="16289" x="387350" y="1524000"/>
          <p14:tracePt t="16305" x="406400" y="1587500"/>
          <p14:tracePt t="16323" x="438150" y="1635125"/>
          <p14:tracePt t="16340" x="530225" y="1720850"/>
          <p14:tracePt t="16357" x="590550" y="1765300"/>
          <p14:tracePt t="16373" x="660400" y="1812925"/>
          <p14:tracePt t="16390" x="717550" y="1838325"/>
          <p14:tracePt t="16406" x="793750" y="1889125"/>
          <p14:tracePt t="16423" x="850900" y="1917700"/>
          <p14:tracePt t="16440" x="923925" y="1943100"/>
          <p14:tracePt t="16456" x="968375" y="1955800"/>
          <p14:tracePt t="16473" x="1006475" y="1968500"/>
          <p14:tracePt t="16489" x="1038225" y="1981200"/>
          <p14:tracePt t="16506" x="1076325" y="1981200"/>
          <p14:tracePt t="16523" x="1108075" y="1981200"/>
          <p14:tracePt t="16540" x="1139825" y="1981200"/>
          <p14:tracePt t="16556" x="1168400" y="1981200"/>
          <p14:tracePt t="16573" x="1206500" y="1981200"/>
          <p14:tracePt t="16590" x="1266825" y="1981200"/>
          <p14:tracePt t="16606" x="1311275" y="1978025"/>
          <p14:tracePt t="16623" x="1349375" y="1971675"/>
          <p14:tracePt t="16640" x="1412875" y="1958975"/>
          <p14:tracePt t="16656" x="1444625" y="1946275"/>
          <p14:tracePt t="16673" x="1454150" y="1930400"/>
          <p14:tracePt t="16689" x="1470025" y="1914525"/>
          <p14:tracePt t="16705" x="1498600" y="1892300"/>
          <p14:tracePt t="16722" x="1524000" y="1844675"/>
          <p14:tracePt t="16740" x="1571625" y="1778000"/>
          <p14:tracePt t="16756" x="1597025" y="1733550"/>
          <p14:tracePt t="16773" x="1628775" y="1692275"/>
          <p14:tracePt t="16776" x="1644650" y="1657350"/>
          <p14:tracePt t="16790" x="1673225" y="1590675"/>
          <p14:tracePt t="16806" x="1695450" y="1536700"/>
          <p14:tracePt t="16822" x="1708150" y="1479550"/>
          <p14:tracePt t="16840" x="1714500" y="1416050"/>
          <p14:tracePt t="16856" x="1714500" y="1387475"/>
          <p14:tracePt t="16872" x="1714500" y="1365250"/>
          <p14:tracePt t="16890" x="1714500" y="1339850"/>
          <p14:tracePt t="16906" x="1714500" y="1317625"/>
          <p14:tracePt t="16922" x="1714500" y="1295400"/>
          <p14:tracePt t="16940" x="1711325" y="1247775"/>
          <p14:tracePt t="16956" x="1711325" y="1203325"/>
          <p14:tracePt t="16972" x="1704975" y="1158875"/>
          <p14:tracePt t="16989" x="1698625" y="1117600"/>
          <p14:tracePt t="17006" x="1682750" y="1085850"/>
          <p14:tracePt t="17022" x="1676400" y="1063625"/>
          <p14:tracePt t="17039" x="1657350" y="1022350"/>
          <p14:tracePt t="17056" x="1644650" y="990600"/>
          <p14:tracePt t="17073" x="1631950" y="946150"/>
          <p14:tracePt t="17089" x="1600200" y="889000"/>
          <p14:tracePt t="17106" x="1574800" y="863600"/>
          <p14:tracePt t="17122" x="1543050" y="831850"/>
          <p14:tracePt t="17139" x="1508125" y="787400"/>
          <p14:tracePt t="17156" x="1482725" y="771525"/>
          <p14:tracePt t="17173" x="1460500" y="758825"/>
          <p14:tracePt t="17189" x="1419225" y="742950"/>
          <p14:tracePt t="17206" x="1393825" y="723900"/>
          <p14:tracePt t="17223" x="1349375" y="704850"/>
          <p14:tracePt t="17239" x="1266825" y="676275"/>
          <p14:tracePt t="17256" x="1212850" y="657225"/>
          <p14:tracePt t="17273" x="1168400" y="644525"/>
          <p14:tracePt t="17274" x="1139825" y="638175"/>
          <p14:tracePt t="17289" x="1089025" y="625475"/>
          <p14:tracePt t="17305" x="1025525" y="609600"/>
          <p14:tracePt t="17322" x="977900" y="596900"/>
          <p14:tracePt t="17339" x="917575" y="596900"/>
          <p14:tracePt t="17356" x="879475" y="596900"/>
          <p14:tracePt t="17373" x="831850" y="596900"/>
          <p14:tracePt t="17389" x="787400" y="596900"/>
          <p14:tracePt t="17406" x="758825" y="596900"/>
          <p14:tracePt t="17422" x="720725" y="606425"/>
          <p14:tracePt t="17439" x="679450" y="619125"/>
          <p14:tracePt t="17456" x="657225" y="631825"/>
          <p14:tracePt t="17473" x="641350" y="644525"/>
          <p14:tracePt t="17489" x="619125" y="663575"/>
          <p14:tracePt t="17506" x="596900" y="673100"/>
          <p14:tracePt t="17524" x="568325" y="688975"/>
          <p14:tracePt t="17540" x="549275" y="720725"/>
          <p14:tracePt t="17557" x="539750" y="746125"/>
          <p14:tracePt t="17574" x="495300" y="787400"/>
          <p14:tracePt t="17590" x="482600" y="819150"/>
          <p14:tracePt t="17606" x="469900" y="850900"/>
          <p14:tracePt t="17623" x="447675" y="885825"/>
          <p14:tracePt t="17639" x="422275" y="917575"/>
          <p14:tracePt t="17656" x="409575" y="939800"/>
          <p14:tracePt t="17673" x="377825" y="990600"/>
          <p14:tracePt t="17689" x="365125" y="1038225"/>
          <p14:tracePt t="17706" x="352425" y="1066800"/>
          <p14:tracePt t="17723" x="339725" y="1123950"/>
          <p14:tracePt t="17739" x="339725" y="1168400"/>
          <p14:tracePt t="17756" x="339725" y="1196975"/>
          <p14:tracePt t="17772" x="339725" y="1260475"/>
          <p14:tracePt t="17789" x="339725" y="1301750"/>
          <p14:tracePt t="17806" x="339725" y="1355725"/>
          <p14:tracePt t="17824" x="339725" y="1431925"/>
          <p14:tracePt t="17838" x="339725" y="1476375"/>
          <p14:tracePt t="17856" x="339725" y="1514475"/>
          <p14:tracePt t="17873" x="339725" y="1562100"/>
          <p14:tracePt t="17890" x="349250" y="1600200"/>
          <p14:tracePt t="17906" x="361950" y="1622425"/>
          <p14:tracePt t="17923" x="374650" y="1663700"/>
          <p14:tracePt t="17939" x="384175" y="1689100"/>
          <p14:tracePt t="17955" x="396875" y="1717675"/>
          <p14:tracePt t="17972" x="415925" y="1752600"/>
          <p14:tracePt t="17989" x="428625" y="1784350"/>
          <p14:tracePt t="18006" x="438150" y="1800225"/>
          <p14:tracePt t="18022" x="463550" y="1816100"/>
          <p14:tracePt t="18039" x="488950" y="1835150"/>
          <p14:tracePt t="18056" x="527050" y="1854200"/>
          <p14:tracePt t="18072" x="590550" y="1873250"/>
          <p14:tracePt t="18089" x="635000" y="1885950"/>
          <p14:tracePt t="18106" x="673100" y="1905000"/>
          <p14:tracePt t="18122" x="714375" y="1911350"/>
          <p14:tracePt t="18139" x="736600" y="1914525"/>
          <p14:tracePt t="18156" x="762000" y="1914525"/>
          <p14:tracePt t="18172" x="774700" y="1914525"/>
          <p14:tracePt t="18189" x="784225" y="1914525"/>
          <p14:tracePt t="18206" x="793750" y="1914525"/>
          <p14:tracePt t="18222" x="815975" y="1914525"/>
          <p14:tracePt t="18239" x="825500" y="1914525"/>
          <p14:tracePt t="18256" x="844550" y="1914525"/>
          <p14:tracePt t="18272" x="885825" y="1914525"/>
          <p14:tracePt t="18289" x="895350" y="1914525"/>
          <p14:tracePt t="18305" x="917575" y="1914525"/>
          <p14:tracePt t="18322" x="933450" y="1914525"/>
          <p14:tracePt t="18339" x="946150" y="1908175"/>
          <p14:tracePt t="18356" x="962025" y="1901825"/>
          <p14:tracePt t="18373" x="984250" y="1885950"/>
          <p14:tracePt t="18389" x="1000125" y="1876425"/>
          <p14:tracePt t="18405" x="1028700" y="1863725"/>
          <p14:tracePt t="18422" x="1057275" y="1847850"/>
          <p14:tracePt t="18440" x="1073150" y="1831975"/>
          <p14:tracePt t="18457" x="1095375" y="1812925"/>
          <p14:tracePt t="18472" x="1117600" y="1793875"/>
          <p14:tracePt t="18489" x="1130300" y="1771650"/>
          <p14:tracePt t="18507" x="1158875" y="1736725"/>
          <p14:tracePt t="18523" x="1190625" y="1704975"/>
          <p14:tracePt t="18539" x="1212850" y="1679575"/>
          <p14:tracePt t="18557" x="1260475" y="1612900"/>
          <p14:tracePt t="18573" x="1285875" y="1568450"/>
          <p14:tracePt t="18589" x="1320800" y="1508125"/>
          <p14:tracePt t="18606" x="1333500" y="1470025"/>
          <p14:tracePt t="18622" x="1352550" y="1422400"/>
          <p14:tracePt t="18639" x="1358900" y="1390650"/>
          <p14:tracePt t="18657" x="1358900" y="1371600"/>
          <p14:tracePt t="18673" x="1374775" y="1358900"/>
          <p14:tracePt t="18689" x="1381125" y="1339850"/>
          <p14:tracePt t="18706" x="1387475" y="1311275"/>
          <p14:tracePt t="18723" x="1393825" y="1282700"/>
          <p14:tracePt t="18739" x="1393825" y="1254125"/>
          <p14:tracePt t="18756" x="1400175" y="1196975"/>
          <p14:tracePt t="18773" x="1400175" y="1152525"/>
          <p14:tracePt t="18789" x="1400175" y="1130300"/>
          <p14:tracePt t="18806" x="1403350" y="1089025"/>
          <p14:tracePt t="18822" x="1403350" y="1069975"/>
          <p14:tracePt t="18839" x="1403350" y="1038225"/>
          <p14:tracePt t="18857" x="1403350" y="977900"/>
          <p14:tracePt t="18873" x="1403350" y="946150"/>
          <p14:tracePt t="18889" x="1403350" y="901700"/>
          <p14:tracePt t="18906" x="1381125" y="838200"/>
          <p14:tracePt t="18922" x="1377950" y="815975"/>
          <p14:tracePt t="18939" x="1358900" y="784225"/>
          <p14:tracePt t="18956" x="1343025" y="758825"/>
          <p14:tracePt t="18972" x="1330325" y="736600"/>
          <p14:tracePt t="18989" x="1320800" y="720725"/>
          <p14:tracePt t="19006" x="1292225" y="676275"/>
          <p14:tracePt t="19023" x="1266825" y="654050"/>
          <p14:tracePt t="19039" x="1241425" y="635000"/>
          <p14:tracePt t="19056" x="1206500" y="596900"/>
          <p14:tracePt t="19072" x="1174750" y="587375"/>
          <p14:tracePt t="19090" x="1152525" y="574675"/>
          <p14:tracePt t="19107" x="1085850" y="533400"/>
          <p14:tracePt t="19123" x="1038225" y="514350"/>
          <p14:tracePt t="19139" x="984250" y="501650"/>
          <p14:tracePt t="19156" x="901700" y="473075"/>
          <p14:tracePt t="19172" x="857250" y="460375"/>
          <p14:tracePt t="19189" x="825500" y="454025"/>
          <p14:tracePt t="19206" x="771525" y="447675"/>
          <p14:tracePt t="19222" x="727075" y="447675"/>
          <p14:tracePt t="19239" x="688975" y="447675"/>
          <p14:tracePt t="19256" x="628650" y="447675"/>
          <p14:tracePt t="19272" x="590550" y="457200"/>
          <p14:tracePt t="19289" x="565150" y="469900"/>
          <p14:tracePt t="19291" x="546100" y="476250"/>
          <p14:tracePt t="19306" x="523875" y="492125"/>
          <p14:tracePt t="19322" x="492125" y="511175"/>
          <p14:tracePt t="19339" x="466725" y="536575"/>
          <p14:tracePt t="19355" x="425450" y="581025"/>
          <p14:tracePt t="19372" x="406400" y="603250"/>
          <p14:tracePt t="19389" x="381000" y="635000"/>
          <p14:tracePt t="19406" x="336550" y="688975"/>
          <p14:tracePt t="19422" x="317500" y="727075"/>
          <p14:tracePt t="19439" x="298450" y="771525"/>
          <p14:tracePt t="19456" x="276225" y="844550"/>
          <p14:tracePt t="19472" x="269875" y="889000"/>
          <p14:tracePt t="19489" x="266700" y="923925"/>
          <p14:tracePt t="19506" x="266700" y="987425"/>
          <p14:tracePt t="19522" x="266700" y="1031875"/>
          <p14:tracePt t="19539" x="266700" y="1076325"/>
          <p14:tracePt t="19556" x="266700" y="1136650"/>
          <p14:tracePt t="19572" x="266700" y="1168400"/>
          <p14:tracePt t="19589" x="266700" y="1216025"/>
          <p14:tracePt t="19606" x="266700" y="1238250"/>
          <p14:tracePt t="19622" x="266700" y="1266825"/>
          <p14:tracePt t="19639" x="273050" y="1308100"/>
          <p14:tracePt t="19655" x="273050" y="1330325"/>
          <p14:tracePt t="19672" x="273050" y="1365250"/>
          <p14:tracePt t="19690" x="285750" y="1400175"/>
          <p14:tracePt t="19706" x="285750" y="1428750"/>
          <p14:tracePt t="19722" x="285750" y="1450975"/>
          <p14:tracePt t="19739" x="304800" y="1495425"/>
          <p14:tracePt t="19755" x="314325" y="1504950"/>
          <p14:tracePt t="19772" x="323850" y="1520825"/>
          <p14:tracePt t="19790" x="339725" y="1539875"/>
          <p14:tracePt t="19806" x="349250" y="1549400"/>
          <p14:tracePt t="19823" x="371475" y="1562100"/>
          <p14:tracePt t="19840" x="419100" y="1577975"/>
          <p14:tracePt t="19855" x="457200" y="1597025"/>
          <p14:tracePt t="19872" x="501650" y="1603375"/>
          <p14:tracePt t="19889" x="565150" y="1609725"/>
          <p14:tracePt t="19905" x="609600" y="1616075"/>
          <p14:tracePt t="19922" x="647700" y="1622425"/>
          <p14:tracePt t="19940" x="717550" y="1635125"/>
          <p14:tracePt t="19956" x="771525" y="1641475"/>
          <p14:tracePt t="19972" x="815975" y="1641475"/>
          <p14:tracePt t="19989" x="869950" y="1641475"/>
          <p14:tracePt t="20005" x="892175" y="1641475"/>
          <p14:tracePt t="20022" x="920750" y="1641475"/>
          <p14:tracePt t="20039" x="955675" y="1641475"/>
          <p14:tracePt t="20055" x="990600" y="1641475"/>
          <p14:tracePt t="20072" x="1028700" y="1641475"/>
          <p14:tracePt t="20089" x="1060450" y="1641475"/>
          <p14:tracePt t="20105" x="1089025" y="1641475"/>
          <p14:tracePt t="20122" x="1111250" y="1641475"/>
          <p14:tracePt t="20139" x="1139825" y="1628775"/>
          <p14:tracePt t="20155" x="1149350" y="1625600"/>
          <p14:tracePt t="20172" x="1158875" y="1619250"/>
          <p14:tracePt t="20189" x="1174750" y="1619250"/>
          <p14:tracePt t="20205" x="1187450" y="1609725"/>
          <p14:tracePt t="20222" x="1200150" y="1593850"/>
          <p14:tracePt t="20239" x="1212850" y="1581150"/>
          <p14:tracePt t="20256" x="1222375" y="1565275"/>
          <p14:tracePt t="20272" x="1222375" y="1533525"/>
          <p14:tracePt t="20289" x="1241425" y="1498600"/>
          <p14:tracePt t="20306" x="1247775" y="1470025"/>
          <p14:tracePt t="20322" x="1254125" y="1447800"/>
          <p14:tracePt t="20339" x="1266825" y="1406525"/>
          <p14:tracePt t="20356" x="1273175" y="1384300"/>
          <p14:tracePt t="20372" x="1279525" y="1352550"/>
          <p14:tracePt t="20388" x="1279525" y="1320800"/>
          <p14:tracePt t="20405" x="1289050" y="1289050"/>
          <p14:tracePt t="20422" x="1301750" y="1260475"/>
          <p14:tracePt t="20439" x="1301750" y="1203325"/>
          <p14:tracePt t="20455" x="1301750" y="1174750"/>
          <p14:tracePt t="20472" x="1301750" y="1152525"/>
          <p14:tracePt t="20489" x="1301750" y="1114425"/>
          <p14:tracePt t="20506" x="1301750" y="1092200"/>
          <p14:tracePt t="20522" x="1301750" y="1060450"/>
          <p14:tracePt t="20539" x="1295400" y="1035050"/>
          <p14:tracePt t="20556" x="1289050" y="996950"/>
          <p14:tracePt t="20572" x="1276350" y="952500"/>
          <p14:tracePt t="20590" x="1254125" y="889000"/>
          <p14:tracePt t="20606" x="1244600" y="863600"/>
          <p14:tracePt t="20623" x="1212850" y="822325"/>
          <p14:tracePt t="20639" x="1187450" y="796925"/>
          <p14:tracePt t="20655" x="1155700" y="765175"/>
          <p14:tracePt t="20674" x="1120775" y="730250"/>
          <p14:tracePt t="20689" x="1089025" y="704850"/>
          <p14:tracePt t="20706" x="1063625" y="685800"/>
          <p14:tracePt t="20723" x="1022350" y="654050"/>
          <p14:tracePt t="20740" x="1003300" y="638175"/>
          <p14:tracePt t="20756" x="987425" y="619125"/>
          <p14:tracePt t="20772" x="958850" y="587375"/>
          <p14:tracePt t="20789" x="936625" y="571500"/>
          <p14:tracePt t="20805" x="920750" y="561975"/>
          <p14:tracePt t="20823" x="889000" y="546100"/>
          <p14:tracePt t="20839" x="879475" y="530225"/>
          <p14:tracePt t="20856" x="869950" y="520700"/>
          <p14:tracePt t="20873" x="854075" y="508000"/>
          <p14:tracePt t="20888" x="838200" y="508000"/>
          <p14:tracePt t="20905" x="828675" y="504825"/>
          <p14:tracePt t="20923" x="803275" y="498475"/>
          <p14:tracePt t="20938" x="781050" y="498475"/>
          <p14:tracePt t="20956" x="771525" y="498475"/>
          <p14:tracePt t="20972" x="758825" y="498475"/>
          <p14:tracePt t="20988" x="746125" y="498475"/>
          <p14:tracePt t="21006" x="733425" y="498475"/>
          <p14:tracePt t="21022" x="717550" y="498475"/>
          <p14:tracePt t="21038" x="708025" y="498475"/>
          <p14:tracePt t="21055" x="698500" y="498475"/>
          <p14:tracePt t="21072" x="679450" y="498475"/>
          <p14:tracePt t="21089" x="669925" y="498475"/>
          <p14:tracePt t="21105" x="657225" y="498475"/>
          <p14:tracePt t="21122" x="638175" y="501650"/>
          <p14:tracePt t="21139" x="628650" y="511175"/>
          <p14:tracePt t="21155" x="622300" y="520700"/>
          <p14:tracePt t="21172" x="612775" y="542925"/>
          <p14:tracePt t="21189" x="603250" y="565150"/>
          <p14:tracePt t="21205" x="584200" y="587375"/>
          <p14:tracePt t="21222" x="565150" y="631825"/>
          <p14:tracePt t="21239" x="552450" y="660400"/>
          <p14:tracePt t="21255" x="542925" y="685800"/>
          <p14:tracePt t="21273" x="514350" y="749300"/>
          <p14:tracePt t="21289" x="501650" y="803275"/>
          <p14:tracePt t="21305" x="488950" y="841375"/>
          <p14:tracePt t="21322" x="469900" y="904875"/>
          <p14:tracePt t="21338" x="457200" y="936625"/>
          <p14:tracePt t="21356" x="457200" y="958850"/>
          <p14:tracePt t="21373" x="457200" y="996950"/>
          <p14:tracePt t="21389" x="457200" y="1006475"/>
          <p14:tracePt t="21406" x="457200" y="1028700"/>
          <p14:tracePt t="21422" x="457200" y="1044575"/>
          <p14:tracePt t="21439" x="457200" y="1054100"/>
          <p14:tracePt t="21456" x="457200" y="1063625"/>
          <p14:tracePt t="21472" x="457200" y="1082675"/>
          <p14:tracePt t="21489" x="457200" y="1092200"/>
          <p14:tracePt t="21505" x="457200" y="1101725"/>
          <p14:tracePt t="21522" x="457200" y="1117600"/>
          <p14:tracePt t="21539" x="457200" y="1133475"/>
          <p14:tracePt t="21555" x="457200" y="1143000"/>
          <p14:tracePt t="21572" x="457200" y="1155700"/>
          <p14:tracePt t="21589" x="457200" y="1165225"/>
          <p14:tracePt t="21605" x="457200" y="1181100"/>
          <p14:tracePt t="21622" x="457200" y="1196975"/>
          <p14:tracePt t="21639" x="457200" y="1206500"/>
          <p14:tracePt t="21656" x="457200" y="1225550"/>
          <p14:tracePt t="21672" x="457200" y="1235075"/>
          <p14:tracePt t="21689" x="457200" y="1244600"/>
          <p14:tracePt t="21705" x="457200" y="1254125"/>
          <p14:tracePt t="21722" x="457200" y="1282700"/>
          <p14:tracePt t="21739" x="457200" y="1304925"/>
          <p14:tracePt t="21756" x="457200" y="1336675"/>
          <p14:tracePt t="21772" x="457200" y="1352550"/>
          <p14:tracePt t="21789" x="457200" y="1362075"/>
          <p14:tracePt t="21806" x="466725" y="1390650"/>
          <p14:tracePt t="21822" x="473075" y="1400175"/>
          <p14:tracePt t="21839" x="476250" y="1409700"/>
          <p14:tracePt t="21856" x="482600" y="1425575"/>
          <p14:tracePt t="21872" x="482600" y="1438275"/>
          <p14:tracePt t="21889" x="482600" y="1447800"/>
          <p14:tracePt t="21906" x="482600" y="1454150"/>
          <p14:tracePt t="21942" x="482600" y="1457325"/>
          <p14:tracePt t="22036" x="482600" y="1463675"/>
          <p14:tracePt t="22048" x="485775" y="1463675"/>
          <p14:tracePt t="22063" x="492125" y="1470025"/>
          <p14:tracePt t="22441" x="536575" y="1476375"/>
          <p14:tracePt t="22448" x="619125" y="1482725"/>
          <p14:tracePt t="22455" x="711200" y="1492250"/>
          <p14:tracePt t="22472" x="882650" y="1511300"/>
          <p14:tracePt t="22488" x="1022350" y="1511300"/>
          <p14:tracePt t="22505" x="1228725" y="1520825"/>
          <p14:tracePt t="22538" x="1476375" y="1555750"/>
          <p14:tracePt t="22572" x="1790700" y="1587500"/>
          <p14:tracePt t="22590" x="1914525" y="1612900"/>
          <p14:tracePt t="22606" x="2000250" y="1635125"/>
          <p14:tracePt t="22622" x="2095500" y="1651000"/>
          <p14:tracePt t="22638" x="2149475" y="1663700"/>
          <p14:tracePt t="22655" x="2241550" y="1685925"/>
          <p14:tracePt t="22672" x="2286000" y="1704975"/>
          <p14:tracePt t="22689" x="2397125" y="1733550"/>
          <p14:tracePt t="22706" x="2482850" y="1758950"/>
          <p14:tracePt t="22722" x="2571750" y="1781175"/>
          <p14:tracePt t="22739" x="2660650" y="1803400"/>
          <p14:tracePt t="22755" x="2724150" y="1816100"/>
          <p14:tracePt t="22772" x="2787650" y="1825625"/>
          <p14:tracePt t="22789" x="2876550" y="1838325"/>
          <p14:tracePt t="22805" x="2927350" y="1838325"/>
          <p14:tracePt t="22822" x="2978150" y="1838325"/>
          <p14:tracePt t="22839" x="3063875" y="1838325"/>
          <p14:tracePt t="22855" x="3178175" y="1838325"/>
          <p14:tracePt t="22872" x="3279775" y="1838325"/>
          <p14:tracePt t="22889" x="3425825" y="1816100"/>
          <p14:tracePt t="22906" x="3521075" y="1809750"/>
          <p14:tracePt t="22922" x="3616325" y="1793875"/>
          <p14:tracePt t="22939" x="3762375" y="1762125"/>
          <p14:tracePt t="22955" x="3844925" y="1752600"/>
          <p14:tracePt t="22972" x="3949700" y="1746250"/>
          <p14:tracePt t="22989" x="4149725" y="1727200"/>
          <p14:tracePt t="23005" x="4254500" y="1720850"/>
          <p14:tracePt t="23022" x="4349750" y="1711325"/>
          <p14:tracePt t="23039" x="4502150" y="1704975"/>
          <p14:tracePt t="23055" x="4581525" y="1704975"/>
          <p14:tracePt t="23072" x="4645025" y="1704975"/>
          <p14:tracePt t="23088" x="4733925" y="1682750"/>
          <p14:tracePt t="23105" x="4797425" y="1676400"/>
          <p14:tracePt t="23122" x="4857750" y="1666875"/>
          <p14:tracePt t="23139" x="4921250" y="1654175"/>
          <p14:tracePt t="23156" x="4949825" y="1644650"/>
          <p14:tracePt t="23173" x="4968875" y="1631950"/>
          <p14:tracePt t="23189" x="4984750" y="1597025"/>
          <p14:tracePt t="23205" x="4997450" y="1562100"/>
          <p14:tracePt t="23222" x="5010150" y="1536700"/>
          <p14:tracePt t="23239" x="5010150" y="1504950"/>
          <p14:tracePt t="23255" x="4994275" y="1485900"/>
          <p14:tracePt t="23273" x="4984750" y="1476375"/>
          <p14:tracePt t="23289" x="4959350" y="1466850"/>
          <p14:tracePt t="23624" x="4991100" y="1460500"/>
          <p14:tracePt t="23631" x="5038725" y="1444625"/>
          <p14:tracePt t="23638" x="5067300" y="1428750"/>
          <p14:tracePt t="23655" x="5149850" y="1381125"/>
          <p14:tracePt t="23672" x="5216525" y="1352550"/>
          <p14:tracePt t="23689" x="5305425" y="1285875"/>
          <p14:tracePt t="23723" x="5470525" y="1187450"/>
          <p14:tracePt t="23755" x="5559425" y="1117600"/>
          <p14:tracePt t="23772" x="5597525" y="1054100"/>
          <p14:tracePt t="23789" x="5632450" y="1016000"/>
          <p14:tracePt t="23805" x="5645150" y="968375"/>
          <p14:tracePt t="23823" x="5661025" y="927100"/>
          <p14:tracePt t="23839" x="5661025" y="889000"/>
          <p14:tracePt t="23855" x="5661025" y="847725"/>
          <p14:tracePt t="23873" x="5651500" y="752475"/>
          <p14:tracePt t="23888" x="5635625" y="688975"/>
          <p14:tracePt t="23905" x="5607050" y="635000"/>
          <p14:tracePt t="23923" x="5591175" y="590550"/>
          <p14:tracePt t="23939" x="5575300" y="581025"/>
          <p14:tracePt t="23955" x="5543550" y="561975"/>
          <p14:tracePt t="23973" x="5514975" y="552450"/>
          <p14:tracePt t="23988" x="5486400" y="552450"/>
          <p14:tracePt t="24005" x="5470525" y="546100"/>
          <p14:tracePt t="24022" x="5451475" y="546100"/>
          <p14:tracePt t="24038" x="5435600" y="546100"/>
          <p14:tracePt t="24055" x="5426075" y="546100"/>
          <p14:tracePt t="24072" x="5410200" y="546100"/>
          <p14:tracePt t="24088" x="5400675" y="546100"/>
          <p14:tracePt t="24106" x="5384800" y="546100"/>
          <p14:tracePt t="24122" x="5353050" y="530225"/>
          <p14:tracePt t="24138" x="5321300" y="511175"/>
          <p14:tracePt t="24155" x="5289550" y="498475"/>
          <p14:tracePt t="24173" x="5232400" y="479425"/>
          <p14:tracePt t="24189" x="5194300" y="466725"/>
          <p14:tracePt t="24205" x="5165725" y="450850"/>
          <p14:tracePt t="24221" x="5114925" y="431800"/>
          <p14:tracePt t="24238" x="5076825" y="412750"/>
          <p14:tracePt t="24255" x="5038725" y="400050"/>
          <p14:tracePt t="24272" x="4956175" y="352425"/>
          <p14:tracePt t="24289" x="4918075" y="339725"/>
          <p14:tracePt t="24305" x="4873625" y="317500"/>
          <p14:tracePt t="24322" x="4822825" y="301625"/>
          <p14:tracePt t="24338" x="4800600" y="301625"/>
          <p14:tracePt t="24355" x="4772025" y="301625"/>
          <p14:tracePt t="24372" x="4740275" y="301625"/>
          <p14:tracePt t="24388" x="4708525" y="301625"/>
          <p14:tracePt t="24405" x="4679950" y="301625"/>
          <p14:tracePt t="24422" x="4638675" y="304800"/>
          <p14:tracePt t="24439" x="4616450" y="314325"/>
          <p14:tracePt t="24455" x="4584700" y="333375"/>
          <p14:tracePt t="24472" x="4568825" y="349250"/>
          <p14:tracePt t="24489" x="4559300" y="358775"/>
          <p14:tracePt t="24505" x="4540250" y="368300"/>
          <p14:tracePt t="24522" x="4511675" y="390525"/>
          <p14:tracePt t="24538" x="4483100" y="403225"/>
          <p14:tracePt t="24555" x="4457700" y="412750"/>
          <p14:tracePt t="24572" x="4416425" y="438150"/>
          <p14:tracePt t="24589" x="4384675" y="450850"/>
          <p14:tracePt t="24605" x="4340225" y="463550"/>
          <p14:tracePt t="24621" x="4276725" y="488950"/>
          <p14:tracePt t="24638" x="4229100" y="514350"/>
          <p14:tracePt t="24655" x="4206875" y="527050"/>
          <p14:tracePt t="24672" x="4162425" y="546100"/>
          <p14:tracePt t="24688" x="4140200" y="561975"/>
          <p14:tracePt t="24705" x="4108450" y="574675"/>
          <p14:tracePt t="24722" x="4073525" y="593725"/>
          <p14:tracePt t="24738" x="4041775" y="603250"/>
          <p14:tracePt t="24755" x="4019550" y="615950"/>
          <p14:tracePt t="24772" x="3981450" y="654050"/>
          <p14:tracePt t="24788" x="3971925" y="676275"/>
          <p14:tracePt t="24805" x="3959225" y="704850"/>
          <p14:tracePt t="24822" x="3933825" y="749300"/>
          <p14:tracePt t="24838" x="3921125" y="787400"/>
          <p14:tracePt t="24855" x="3902075" y="866775"/>
          <p14:tracePt t="24873" x="3889375" y="930275"/>
          <p14:tracePt t="24889" x="3883025" y="974725"/>
          <p14:tracePt t="24906" x="3863975" y="1038225"/>
          <p14:tracePt t="24922" x="3863975" y="1073150"/>
          <p14:tracePt t="24939" x="3857625" y="1111250"/>
          <p14:tracePt t="24956" x="3857625" y="1165225"/>
          <p14:tracePt t="24972" x="3851275" y="1203325"/>
          <p14:tracePt t="24988" x="3851275" y="1241425"/>
          <p14:tracePt t="25005" x="3851275" y="1289050"/>
          <p14:tracePt t="25021" x="3844925" y="1323975"/>
          <p14:tracePt t="25038" x="3838575" y="1349375"/>
          <p14:tracePt t="25055" x="3838575" y="1381125"/>
          <p14:tracePt t="25071" x="3838575" y="1403350"/>
          <p14:tracePt t="25089" x="3832225" y="1425575"/>
          <p14:tracePt t="25105" x="3832225" y="1454150"/>
          <p14:tracePt t="25121" x="3825875" y="1476375"/>
          <p14:tracePt t="25138" x="3825875" y="1492250"/>
          <p14:tracePt t="25156" x="3810000" y="1517650"/>
          <p14:tracePt t="25171" x="3810000" y="1539875"/>
          <p14:tracePt t="25188" x="3803650" y="1555750"/>
          <p14:tracePt t="25206" x="3797300" y="1577975"/>
          <p14:tracePt t="25222" x="3797300" y="1593850"/>
          <p14:tracePt t="25239" x="3797300" y="1603375"/>
          <p14:tracePt t="25256" x="3797300" y="1616075"/>
          <p14:tracePt t="25272" x="3797300" y="1625600"/>
          <p14:tracePt t="25289" x="3797300" y="1641475"/>
          <p14:tracePt t="25305" x="3797300" y="1657350"/>
          <p14:tracePt t="25321" x="3797300" y="1666875"/>
          <p14:tracePt t="25338" x="3797300" y="1676400"/>
          <p14:tracePt t="25355" x="3797300" y="1695450"/>
          <p14:tracePt t="25372" x="3803650" y="1704975"/>
          <p14:tracePt t="25389" x="3819525" y="1717675"/>
          <p14:tracePt t="25405" x="3854450" y="1739900"/>
          <p14:tracePt t="25422" x="3892550" y="1752600"/>
          <p14:tracePt t="25439" x="3937000" y="1765300"/>
          <p14:tracePt t="25455" x="3987800" y="1784350"/>
          <p14:tracePt t="25472" x="4025900" y="1803400"/>
          <p14:tracePt t="25488" x="4048125" y="1816100"/>
          <p14:tracePt t="25505" x="4089400" y="1825625"/>
          <p14:tracePt t="25521" x="4108450" y="1838325"/>
          <p14:tracePt t="25539" x="4127500" y="1841500"/>
          <p14:tracePt t="25555" x="4149725" y="1847850"/>
          <p14:tracePt t="25572" x="4168775" y="1847850"/>
          <p14:tracePt t="25590" x="4184650" y="1854200"/>
          <p14:tracePt t="25605" x="4194175" y="1854200"/>
          <p14:tracePt t="25621" x="4203700" y="1854200"/>
          <p14:tracePt t="25639" x="4210050" y="1854200"/>
          <p14:tracePt t="25683" x="4219575" y="1854200"/>
          <p14:tracePt t="25704" x="4225925" y="1854200"/>
          <p14:tracePt t="25712" x="4229100" y="1854200"/>
          <p14:tracePt t="25722" x="4235450" y="1863725"/>
          <p14:tracePt t="25738" x="4238625" y="1863725"/>
          <p14:tracePt t="25755" x="4254500" y="1873250"/>
          <p14:tracePt t="25772" x="4270375" y="1879600"/>
          <p14:tracePt t="25789" x="4283075" y="1892300"/>
          <p14:tracePt t="25805" x="4292600" y="1901825"/>
          <p14:tracePt t="25822" x="4305300" y="1917700"/>
          <p14:tracePt t="25840" x="4337050" y="1933575"/>
          <p14:tracePt t="25856" x="4352925" y="1946275"/>
          <p14:tracePt t="25872" x="4384675" y="1955800"/>
          <p14:tracePt t="25890" x="4438650" y="1974850"/>
          <p14:tracePt t="25906" x="4486275" y="1987550"/>
          <p14:tracePt t="25923" x="4556125" y="1997075"/>
          <p14:tracePt t="25940" x="4654550" y="2003425"/>
          <p14:tracePt t="25956" x="4692650" y="2009775"/>
          <p14:tracePt t="25972" x="4737100" y="2016125"/>
          <p14:tracePt t="25988" x="4791075" y="2022475"/>
          <p14:tracePt t="26005" x="4813300" y="2022475"/>
          <p14:tracePt t="26022" x="4838700" y="2022475"/>
          <p14:tracePt t="26039" x="4851400" y="2022475"/>
          <p14:tracePt t="26055" x="4860925" y="2022475"/>
          <p14:tracePt t="26072" x="4867275" y="2022475"/>
          <p14:tracePt t="26124" x="4867275" y="2032000"/>
          <p14:tracePt t="27186" x="4870450" y="2032000"/>
          <p14:tracePt t="27193" x="4883150" y="2032000"/>
          <p14:tracePt t="27205" x="4892675" y="2032000"/>
          <p14:tracePt t="27222" x="4933950" y="2009775"/>
          <p14:tracePt t="27238" x="4965700" y="1997075"/>
          <p14:tracePt t="27255" x="5003800" y="1984375"/>
          <p14:tracePt t="27288" x="5080000" y="1917700"/>
          <p14:tracePt t="27321" x="5149850" y="1841500"/>
          <p14:tracePt t="27338" x="5165725" y="1803400"/>
          <p14:tracePt t="27355" x="5178425" y="1778000"/>
          <p14:tracePt t="27372" x="5178425" y="1749425"/>
          <p14:tracePt t="27388" x="5178425" y="1739900"/>
          <p14:tracePt t="27404" x="5178425" y="1730375"/>
          <p14:tracePt t="27421" x="5178425" y="1711325"/>
          <p14:tracePt t="27438" x="5178425" y="1701800"/>
          <p14:tracePt t="27455" x="5178425" y="1695450"/>
          <p14:tracePt t="27472" x="5178425" y="1692275"/>
          <p14:tracePt t="27489" x="5178425" y="1685925"/>
          <p14:tracePt t="27504" x="5178425" y="1682750"/>
          <p14:tracePt t="27521" x="5156200" y="1676400"/>
          <p14:tracePt t="27538" x="5146675" y="1676400"/>
          <p14:tracePt t="27555" x="5137150" y="1660525"/>
          <p14:tracePt t="27571" x="5121275" y="1647825"/>
          <p14:tracePt t="27588" x="5099050" y="1635125"/>
          <p14:tracePt t="27605" x="5076825" y="1625600"/>
          <p14:tracePt t="27621" x="5035550" y="1600200"/>
          <p14:tracePt t="27639" x="5010150" y="1587500"/>
          <p14:tracePt t="27655" x="4987925" y="1587500"/>
          <p14:tracePt t="27672" x="4956175" y="1574800"/>
          <p14:tracePt t="27688" x="4918075" y="1574800"/>
          <p14:tracePt t="27704" x="4879975" y="1574800"/>
          <p14:tracePt t="27721" x="4848225" y="1571625"/>
          <p14:tracePt t="27738" x="4810125" y="1565275"/>
          <p14:tracePt t="27755" x="4787900" y="1565275"/>
          <p14:tracePt t="27771" x="4749800" y="1565275"/>
          <p14:tracePt t="27788" x="4727575" y="1565275"/>
          <p14:tracePt t="27805" x="4695825" y="1571625"/>
          <p14:tracePt t="27821" x="4638675" y="1590675"/>
          <p14:tracePt t="27839" x="4600575" y="1603375"/>
          <p14:tracePt t="27855" x="4537075" y="1628775"/>
          <p14:tracePt t="27871" x="4498975" y="1641475"/>
          <p14:tracePt t="27888" x="4473575" y="1654175"/>
          <p14:tracePt t="27905" x="4432300" y="1679575"/>
          <p14:tracePt t="27921" x="4410075" y="1689100"/>
          <p14:tracePt t="27938" x="4391025" y="1701800"/>
          <p14:tracePt t="27955" x="4371975" y="1717675"/>
          <p14:tracePt t="27971" x="4362450" y="1733550"/>
          <p14:tracePt t="27988" x="4346575" y="1743075"/>
          <p14:tracePt t="28005" x="4330700" y="1755775"/>
          <p14:tracePt t="28021" x="4321175" y="1765300"/>
          <p14:tracePt t="28038" x="4308475" y="1793875"/>
          <p14:tracePt t="28055" x="4286250" y="1822450"/>
          <p14:tracePt t="28071" x="4276725" y="1847850"/>
          <p14:tracePt t="28088" x="4264025" y="1870075"/>
          <p14:tracePt t="28105" x="4254500" y="1889125"/>
          <p14:tracePt t="28121" x="4254500" y="1905000"/>
          <p14:tracePt t="28138" x="4254500" y="1920875"/>
          <p14:tracePt t="28155" x="4254500" y="1933575"/>
          <p14:tracePt t="28171" x="4254500" y="1949450"/>
          <p14:tracePt t="28188" x="4254500" y="1958975"/>
          <p14:tracePt t="28205" x="4254500" y="1974850"/>
          <p14:tracePt t="28221" x="4267200" y="1978025"/>
          <p14:tracePt t="28238" x="4276725" y="1978025"/>
          <p14:tracePt t="28254" x="4286250" y="1978025"/>
          <p14:tracePt t="28271" x="4295775" y="1978025"/>
          <p14:tracePt t="28304" x="4302125" y="1978025"/>
          <p14:tracePt t="28333" x="4302125" y="1971675"/>
          <p14:tracePt t="28348" x="4302125" y="1968500"/>
          <p14:tracePt t="28362" x="4302125" y="1962150"/>
          <p14:tracePt t="28377" x="4302125" y="1958975"/>
          <p14:tracePt t="28498" x="4305300" y="1958975"/>
          <p14:tracePt t="28520" x="4311650" y="1958975"/>
          <p14:tracePt t="28527" x="4314825" y="1958975"/>
          <p14:tracePt t="28547" x="4321175" y="1958975"/>
          <p14:tracePt t="28555" x="4324350" y="1958975"/>
          <p14:tracePt t="28571" x="4333875" y="1958975"/>
          <p14:tracePt t="28588" x="4349750" y="1958975"/>
          <p14:tracePt t="28604" x="4378325" y="1971675"/>
          <p14:tracePt t="28621" x="4406900" y="1978025"/>
          <p14:tracePt t="28638" x="4429125" y="1984375"/>
          <p14:tracePt t="28655" x="4457700" y="1984375"/>
          <p14:tracePt t="28671" x="4467225" y="1984375"/>
          <p14:tracePt t="28688" x="4476750" y="1984375"/>
          <p14:tracePt t="28704" x="4479925" y="1984375"/>
          <p14:tracePt t="28722" x="4479925" y="1974850"/>
          <p14:tracePt t="28739" x="4476750" y="1927225"/>
          <p14:tracePt t="28756" x="4457700" y="1873250"/>
          <p14:tracePt t="28771" x="4419600" y="1816100"/>
          <p14:tracePt t="28787" x="4391025" y="1758950"/>
          <p14:tracePt t="28805" x="4337050" y="1689100"/>
          <p14:tracePt t="28821" x="4311650" y="1657350"/>
          <p14:tracePt t="28839" x="4270375" y="1635125"/>
          <p14:tracePt t="28855" x="4238625" y="1622425"/>
          <p14:tracePt t="28871" x="4229100" y="1612900"/>
          <p14:tracePt t="28888" x="4219575" y="1600200"/>
          <p14:tracePt t="28890" x="4213225" y="1600200"/>
          <p14:tracePt t="28924" x="4216400" y="1600200"/>
          <p14:tracePt t="28932" x="4219575" y="1600200"/>
          <p14:tracePt t="28939" x="4232275" y="1600200"/>
          <p14:tracePt t="28954" x="4276725" y="1609725"/>
          <p14:tracePt t="28971" x="4330700" y="1625600"/>
          <p14:tracePt t="28988" x="4486275" y="1666875"/>
          <p14:tracePt t="29004" x="4587875" y="1708150"/>
          <p14:tracePt t="29021" x="4676775" y="1739900"/>
          <p14:tracePt t="29038" x="4803775" y="1806575"/>
          <p14:tracePt t="29055" x="4851400" y="1831975"/>
          <p14:tracePt t="29071" x="4883150" y="1851025"/>
          <p14:tracePt t="29088" x="4899025" y="1863725"/>
          <p14:tracePt t="29104" x="4908550" y="1863725"/>
          <p14:tracePt t="29121" x="4924425" y="1863725"/>
          <p14:tracePt t="29138" x="4975225" y="1816100"/>
          <p14:tracePt t="29155" x="5035550" y="1771650"/>
          <p14:tracePt t="29171" x="5127625" y="1714500"/>
          <p14:tracePt t="29188" x="5356225" y="1612900"/>
          <p14:tracePt t="29204" x="5508625" y="1568450"/>
          <p14:tracePt t="29221" x="5692775" y="1539875"/>
          <p14:tracePt t="29238" x="5902325" y="1514475"/>
          <p14:tracePt t="29255" x="6007100" y="1514475"/>
          <p14:tracePt t="29271" x="6102350" y="1514475"/>
          <p14:tracePt t="29288" x="6219825" y="1514475"/>
          <p14:tracePt t="29305" x="6280150" y="1508125"/>
          <p14:tracePt t="29322" x="6330950" y="1508125"/>
          <p14:tracePt t="29338" x="6388100" y="1495425"/>
          <p14:tracePt t="29354" x="6410325" y="1482725"/>
          <p14:tracePt t="29371" x="6448425" y="1470025"/>
          <p14:tracePt t="29388" x="6483350" y="1460500"/>
          <p14:tracePt t="29404" x="6515100" y="1447800"/>
          <p14:tracePt t="29421" x="6537325" y="1428750"/>
          <p14:tracePt t="29438" x="6581775" y="1412875"/>
          <p14:tracePt t="29454" x="6597650" y="1400175"/>
          <p14:tracePt t="29471" x="6607175" y="1390650"/>
          <p14:tracePt t="29489" x="6629400" y="1371600"/>
          <p14:tracePt t="29504" x="6632575" y="1365250"/>
          <p14:tracePt t="29521" x="6638925" y="1362075"/>
          <p14:tracePt t="29538" x="6642100" y="1355725"/>
          <p14:tracePt t="29554" x="6648450" y="1355725"/>
          <p14:tracePt t="29572" x="6648450" y="1352550"/>
          <p14:tracePt t="29588" x="6648450" y="1339850"/>
          <p14:tracePt t="29604" x="6651625" y="1327150"/>
          <p14:tracePt t="29623" x="6657975" y="1311275"/>
          <p14:tracePt t="29638" x="6661150" y="1301750"/>
          <p14:tracePt t="29654" x="6677025" y="1292225"/>
          <p14:tracePt t="29671" x="6683375" y="1276350"/>
          <p14:tracePt t="29688" x="6699250" y="1266825"/>
          <p14:tracePt t="29704" x="6708775" y="1257300"/>
          <p14:tracePt t="29722" x="6727825" y="1241425"/>
          <p14:tracePt t="29738" x="6737350" y="1231900"/>
          <p14:tracePt t="29755" x="6746875" y="1222375"/>
          <p14:tracePt t="29771" x="6756400" y="1216025"/>
          <p14:tracePt t="29788" x="6778625" y="1206500"/>
          <p14:tracePt t="29804" x="6788150" y="1206500"/>
          <p14:tracePt t="29821" x="6797675" y="1206500"/>
          <p14:tracePt t="29838" x="6813550" y="1206500"/>
          <p14:tracePt t="29855" x="6826250" y="1206500"/>
          <p14:tracePt t="29872" x="6842125" y="1206500"/>
          <p14:tracePt t="29888" x="6848475" y="1206500"/>
          <p14:tracePt t="30329" x="6848475" y="1263650"/>
          <p14:tracePt t="30335" x="6848475" y="1368425"/>
          <p14:tracePt t="30342" x="6858000" y="1492250"/>
          <p14:tracePt t="30354" x="6867525" y="1606550"/>
          <p14:tracePt t="30371" x="6902450" y="1917700"/>
          <p14:tracePt t="30388" x="6921500" y="2133600"/>
          <p14:tracePt t="30421" x="6959600" y="2638425"/>
          <p14:tracePt t="30456" x="6988175" y="2994025"/>
          <p14:tracePt t="30473" x="6997700" y="3178175"/>
          <p14:tracePt t="30489" x="6997700" y="3282950"/>
          <p14:tracePt t="30505" x="6997700" y="3387725"/>
          <p14:tracePt t="30522" x="7004050" y="3527425"/>
          <p14:tracePt t="30538" x="7004050" y="3587750"/>
          <p14:tracePt t="30555" x="7004050" y="3641725"/>
          <p14:tracePt t="30571" x="7004050" y="3711575"/>
          <p14:tracePt t="30588" x="7004050" y="3740150"/>
          <p14:tracePt t="30604" x="7004050" y="3775075"/>
          <p14:tracePt t="30621" x="7004050" y="3816350"/>
          <p14:tracePt t="30638" x="7004050" y="3832225"/>
          <p14:tracePt t="30654" x="7004050" y="3848100"/>
          <p14:tracePt t="30672" x="7013575" y="3867150"/>
          <p14:tracePt t="30688" x="7013575" y="3876675"/>
          <p14:tracePt t="30705" x="7019925" y="3892550"/>
          <p14:tracePt t="30721" x="7019925" y="3902075"/>
          <p14:tracePt t="30737" x="7023100" y="3905250"/>
          <p14:tracePt t="30755" x="7045325" y="3905250"/>
          <p14:tracePt t="30771" x="7054850" y="3905250"/>
          <p14:tracePt t="30788" x="7064375" y="3905250"/>
          <p14:tracePt t="30805" x="7073900" y="3905250"/>
          <p14:tracePt t="31047" x="7105650" y="3914775"/>
          <p14:tracePt t="31054" x="7131050" y="3921125"/>
          <p14:tracePt t="31062" x="7178675" y="3930650"/>
          <p14:tracePt t="31071" x="7239000" y="3930650"/>
          <p14:tracePt t="31088" x="7378700" y="3946525"/>
          <p14:tracePt t="31104" x="7553325" y="3956050"/>
          <p14:tracePt t="31121" x="7702550" y="3971925"/>
          <p14:tracePt t="31138" x="7851775" y="3981450"/>
          <p14:tracePt t="31154" x="7988300" y="4013200"/>
          <p14:tracePt t="31171" x="8093075" y="4029075"/>
          <p14:tracePt t="31188" x="8178800" y="4044950"/>
          <p14:tracePt t="31205" x="8283575" y="4083050"/>
          <p14:tracePt t="31221" x="8340725" y="4095750"/>
          <p14:tracePt t="31238" x="8372475" y="4121150"/>
          <p14:tracePt t="31254" x="8413750" y="4159250"/>
          <p14:tracePt t="31271" x="8445500" y="4184650"/>
          <p14:tracePt t="31288" x="8464550" y="4216400"/>
          <p14:tracePt t="31304" x="8486775" y="4244975"/>
          <p14:tracePt t="31321" x="8512175" y="4270375"/>
          <p14:tracePt t="31338" x="8521700" y="4279900"/>
          <p14:tracePt t="31354" x="8534400" y="4292600"/>
          <p14:tracePt t="31371" x="8540750" y="4321175"/>
          <p14:tracePt t="31404" x="8547100" y="4321175"/>
          <p14:tracePt t="31726" x="8550275" y="4352925"/>
          <p14:tracePt t="31733" x="8569325" y="4403725"/>
          <p14:tracePt t="31740" x="8575675" y="4451350"/>
          <p14:tracePt t="31755" x="8591550" y="4537075"/>
          <p14:tracePt t="31772" x="8607425" y="4610100"/>
          <p14:tracePt t="31789" x="8636000" y="4711700"/>
          <p14:tracePt t="31804" x="8658225" y="4787900"/>
          <p14:tracePt t="31838" x="8699500" y="4918075"/>
          <p14:tracePt t="31871" x="8705850" y="4962525"/>
          <p14:tracePt t="31889" x="8712200" y="4997450"/>
          <p14:tracePt t="31904" x="8721725" y="5019675"/>
          <p14:tracePt t="31921" x="8734425" y="5048250"/>
          <p14:tracePt t="31938" x="8759825" y="5092700"/>
          <p14:tracePt t="31954" x="8769350" y="5121275"/>
          <p14:tracePt t="31971" x="8785225" y="5175250"/>
          <p14:tracePt t="31988" x="8785225" y="5238750"/>
          <p14:tracePt t="32004" x="8785225" y="5289550"/>
          <p14:tracePt t="32021" x="8785225" y="5327650"/>
          <p14:tracePt t="32488" x="8734425" y="5334000"/>
          <p14:tracePt t="32494" x="8674100" y="5343525"/>
          <p14:tracePt t="32504" x="8616950" y="5349875"/>
          <p14:tracePt t="32521" x="8531225" y="5365750"/>
          <p14:tracePt t="32537" x="8448675" y="5372100"/>
          <p14:tracePt t="32554" x="8413750" y="5372100"/>
          <p14:tracePt t="32588" x="8382000" y="5372100"/>
          <p14:tracePt t="32622" x="8356600" y="5372100"/>
          <p14:tracePt t="32638" x="8353425" y="5372100"/>
          <p14:tracePt t="32665" x="8353425" y="5365750"/>
          <p14:tracePt t="32672" x="8353425" y="5362575"/>
          <p14:tracePt t="32688" x="8353425" y="5353050"/>
          <p14:tracePt t="32704" x="8359775" y="5346700"/>
          <p14:tracePt t="32721" x="8375650" y="5343525"/>
          <p14:tracePt t="32738" x="8378825" y="5334000"/>
          <p14:tracePt t="32754" x="8378825" y="5324475"/>
          <p14:tracePt t="32772" x="8378825" y="5308600"/>
          <p14:tracePt t="32788" x="8385175" y="5286375"/>
          <p14:tracePt t="32804" x="8385175" y="5264150"/>
          <p14:tracePt t="32821" x="8391525" y="5222875"/>
          <p14:tracePt t="32838" x="8391525" y="5200650"/>
          <p14:tracePt t="32854" x="8397875" y="5172075"/>
          <p14:tracePt t="32872" x="8397875" y="5140325"/>
          <p14:tracePt t="32888" x="8404225" y="5092700"/>
          <p14:tracePt t="32904" x="8404225" y="5051425"/>
          <p14:tracePt t="32922" x="8404225" y="4987925"/>
          <p14:tracePt t="32938" x="8404225" y="4949825"/>
          <p14:tracePt t="32954" x="8404225" y="4908550"/>
          <p14:tracePt t="32971" x="8404225" y="4845050"/>
          <p14:tracePt t="32988" x="8404225" y="4800600"/>
          <p14:tracePt t="33004" x="8394700" y="4756150"/>
          <p14:tracePt t="33021" x="8353425" y="4689475"/>
          <p14:tracePt t="33037" x="8328025" y="4651375"/>
          <p14:tracePt t="33054" x="8312150" y="4629150"/>
          <p14:tracePt t="33072" x="8267700" y="4591050"/>
          <p14:tracePt t="33088" x="8251825" y="4575175"/>
          <p14:tracePt t="33104" x="8220075" y="4562475"/>
          <p14:tracePt t="33121" x="8185150" y="4540250"/>
          <p14:tracePt t="33137" x="8153400" y="4527550"/>
          <p14:tracePt t="33154" x="8137525" y="4514850"/>
          <p14:tracePt t="33171" x="8102600" y="4492625"/>
          <p14:tracePt t="33187" x="8080375" y="4479925"/>
          <p14:tracePt t="33204" x="8035925" y="4467225"/>
          <p14:tracePt t="33221" x="7950200" y="4425950"/>
          <p14:tracePt t="33238" x="7905750" y="4413250"/>
          <p14:tracePt t="33254" x="7874000" y="4394200"/>
          <p14:tracePt t="33271" x="7832725" y="4378325"/>
          <p14:tracePt t="33287" x="7813675" y="4359275"/>
          <p14:tracePt t="33304" x="7804150" y="4349750"/>
          <p14:tracePt t="33321" x="7778750" y="4343400"/>
          <p14:tracePt t="33338" x="7756525" y="4343400"/>
          <p14:tracePt t="33354" x="7712075" y="4343400"/>
          <p14:tracePt t="33371" x="7642225" y="4343400"/>
          <p14:tracePt t="33388" x="7597775" y="4343400"/>
          <p14:tracePt t="33404" x="7569200" y="4343400"/>
          <p14:tracePt t="33421" x="7527925" y="4343400"/>
          <p14:tracePt t="33437" x="7505700" y="4343400"/>
          <p14:tracePt t="33454" x="7477125" y="4343400"/>
          <p14:tracePt t="33471" x="7413625" y="4337050"/>
          <p14:tracePt t="33487" x="7350125" y="4324350"/>
          <p14:tracePt t="33504" x="7286625" y="4318000"/>
          <p14:tracePt t="33521" x="7200900" y="4318000"/>
          <p14:tracePt t="33538" x="7156450" y="4318000"/>
          <p14:tracePt t="33554" x="7121525" y="4318000"/>
          <p14:tracePt t="33571" x="7051675" y="4327525"/>
          <p14:tracePt t="33588" x="6988175" y="4340225"/>
          <p14:tracePt t="33604" x="6924675" y="4346575"/>
          <p14:tracePt t="33621" x="6851650" y="4359275"/>
          <p14:tracePt t="33638" x="6807200" y="4378325"/>
          <p14:tracePt t="33654" x="6759575" y="4391025"/>
          <p14:tracePt t="33671" x="6724650" y="4410075"/>
          <p14:tracePt t="33688" x="6702425" y="4429125"/>
          <p14:tracePt t="33704" x="6683375" y="4457700"/>
          <p14:tracePt t="33721" x="6638925" y="4511675"/>
          <p14:tracePt t="33738" x="6613525" y="4549775"/>
          <p14:tracePt t="33754" x="6565900" y="4616450"/>
          <p14:tracePt t="33771" x="6518275" y="4695825"/>
          <p14:tracePt t="33788" x="6483350" y="4749800"/>
          <p14:tracePt t="33804" x="6454775" y="4797425"/>
          <p14:tracePt t="33821" x="6410325" y="4864100"/>
          <p14:tracePt t="33838" x="6381750" y="4902200"/>
          <p14:tracePt t="33854" x="6337300" y="4962525"/>
          <p14:tracePt t="33871" x="6318250" y="5000625"/>
          <p14:tracePt t="33888" x="6286500" y="5026025"/>
          <p14:tracePt t="33905" x="6261100" y="5070475"/>
          <p14:tracePt t="33921" x="6251575" y="5092700"/>
          <p14:tracePt t="33938" x="6232525" y="5124450"/>
          <p14:tracePt t="33955" x="6213475" y="5159375"/>
          <p14:tracePt t="33971" x="6200775" y="5191125"/>
          <p14:tracePt t="33988" x="6191250" y="5213350"/>
          <p14:tracePt t="34004" x="6159500" y="5257800"/>
          <p14:tracePt t="34021" x="6146800" y="5280025"/>
          <p14:tracePt t="34037" x="6134100" y="5311775"/>
          <p14:tracePt t="34054" x="6111875" y="5330825"/>
          <p14:tracePt t="34071" x="6111875" y="5353050"/>
          <p14:tracePt t="34087" x="6111875" y="5368925"/>
          <p14:tracePt t="34104" x="6111875" y="5394325"/>
          <p14:tracePt t="34120" x="6111875" y="5410200"/>
          <p14:tracePt t="34138" x="6115050" y="5426075"/>
          <p14:tracePt t="34155" x="6140450" y="5470525"/>
          <p14:tracePt t="34171" x="6162675" y="5492750"/>
          <p14:tracePt t="34188" x="6203950" y="5527675"/>
          <p14:tracePt t="34204" x="6270625" y="5565775"/>
          <p14:tracePt t="34220" x="6327775" y="5603875"/>
          <p14:tracePt t="34237" x="6365875" y="5629275"/>
          <p14:tracePt t="34254" x="6451600" y="5686425"/>
          <p14:tracePt t="34271" x="6511925" y="5721350"/>
          <p14:tracePt t="34288" x="6569075" y="5749925"/>
          <p14:tracePt t="34304" x="6645275" y="5797550"/>
          <p14:tracePt t="34321" x="6692900" y="5822950"/>
          <p14:tracePt t="34338" x="6727825" y="5835650"/>
          <p14:tracePt t="34354" x="6794500" y="5873750"/>
          <p14:tracePt t="34371" x="6842125" y="5902325"/>
          <p14:tracePt t="34388" x="6896100" y="5937250"/>
          <p14:tracePt t="34405" x="6969125" y="5956300"/>
          <p14:tracePt t="34421" x="7007225" y="5975350"/>
          <p14:tracePt t="34438" x="7032625" y="5991225"/>
          <p14:tracePt t="34454" x="7073900" y="6010275"/>
          <p14:tracePt t="34471" x="7102475" y="6022975"/>
          <p14:tracePt t="34487" x="7150100" y="6035675"/>
          <p14:tracePt t="34489" x="7169150" y="6048375"/>
          <p14:tracePt t="34504" x="7229475" y="6061075"/>
          <p14:tracePt t="34521" x="7289800" y="6061075"/>
          <p14:tracePt t="34537" x="7334250" y="6061075"/>
          <p14:tracePt t="34554" x="7391400" y="6057900"/>
          <p14:tracePt t="34571" x="7413625" y="6042025"/>
          <p14:tracePt t="34587" x="7439025" y="6022975"/>
          <p14:tracePt t="34604" x="7505700" y="5975350"/>
          <p14:tracePt t="34621" x="7559675" y="5946775"/>
          <p14:tracePt t="34637" x="7629525" y="5918200"/>
          <p14:tracePt t="34654" x="7693025" y="5892800"/>
          <p14:tracePt t="34671" x="7737475" y="5880100"/>
          <p14:tracePt t="34688" x="7800975" y="5861050"/>
          <p14:tracePt t="34704" x="7848600" y="5842000"/>
          <p14:tracePt t="34721" x="7912100" y="5826125"/>
          <p14:tracePt t="34739" x="8048625" y="5788025"/>
          <p14:tracePt t="34754" x="8128000" y="5746750"/>
          <p14:tracePt t="34770" x="8226425" y="5705475"/>
          <p14:tracePt t="34788" x="8369300" y="5622925"/>
          <p14:tracePt t="34804" x="8439150" y="5565775"/>
          <p14:tracePt t="34820" x="8480425" y="5527675"/>
          <p14:tracePt t="34837" x="8528050" y="5499100"/>
          <p14:tracePt t="34854" x="8585200" y="5454650"/>
          <p14:tracePt t="34870" x="8632825" y="5426075"/>
          <p14:tracePt t="34887" x="8680450" y="5394325"/>
          <p14:tracePt t="34904" x="8747125" y="5353050"/>
          <p14:tracePt t="34920" x="8785225" y="5327650"/>
          <p14:tracePt t="34937" x="8810625" y="5308600"/>
          <p14:tracePt t="34953" x="8851900" y="5241925"/>
          <p14:tracePt t="34970" x="8861425" y="5203825"/>
          <p14:tracePt t="34987" x="8880475" y="5162550"/>
          <p14:tracePt t="35003" x="8893175" y="5133975"/>
          <p14:tracePt t="35020" x="8899525" y="5118100"/>
          <p14:tracePt t="35037" x="8902700" y="5083175"/>
          <p14:tracePt t="35054" x="8902700" y="5060950"/>
          <p14:tracePt t="35070" x="8902700" y="5032375"/>
          <p14:tracePt t="35087" x="8909050" y="4984750"/>
          <p14:tracePt t="35103" x="8909050" y="4946650"/>
          <p14:tracePt t="35120" x="8909050" y="4918075"/>
          <p14:tracePt t="35137" x="8909050" y="4883150"/>
          <p14:tracePt t="35154" x="8909050" y="4867275"/>
          <p14:tracePt t="35171" x="8902700" y="4845050"/>
          <p14:tracePt t="35187" x="8880475" y="4826000"/>
          <p14:tracePt t="35204" x="8867775" y="4794250"/>
          <p14:tracePt t="35221" x="8851900" y="4762500"/>
          <p14:tracePt t="35237" x="8810625" y="4705350"/>
          <p14:tracePt t="35254" x="8801100" y="4689475"/>
          <p14:tracePt t="35271" x="8791575" y="4673600"/>
          <p14:tracePt t="35287" x="8756650" y="4657725"/>
          <p14:tracePt t="35304" x="8734425" y="4645025"/>
          <p14:tracePt t="35320" x="8702675" y="4632325"/>
          <p14:tracePt t="35337" x="8645525" y="4600575"/>
          <p14:tracePt t="35354" x="8613775" y="4587875"/>
          <p14:tracePt t="35371" x="8585200" y="4575175"/>
          <p14:tracePt t="35387" x="8569325" y="4575175"/>
          <p14:tracePt t="35404" x="8559800" y="4575175"/>
          <p14:tracePt t="35421" x="8550275" y="4575175"/>
          <p14:tracePt t="36335" x="8496300" y="4568825"/>
          <p14:tracePt t="36342" x="8426450" y="4559300"/>
          <p14:tracePt t="36354" x="8356600" y="4552950"/>
          <p14:tracePt t="36370" x="8124825" y="4543425"/>
          <p14:tracePt t="36387" x="8010525" y="4543425"/>
          <p14:tracePt t="36404" x="7927975" y="4543425"/>
          <p14:tracePt t="36437" x="7781925" y="4502150"/>
          <p14:tracePt t="36470" x="7696200" y="4470400"/>
          <p14:tracePt t="36487" x="7670800" y="4460875"/>
          <p14:tracePt t="36504" x="7661275" y="4445000"/>
          <p14:tracePt t="36521" x="7642225" y="4429125"/>
          <p14:tracePt t="36538" x="7629525" y="4419600"/>
          <p14:tracePt t="36553" x="7620000" y="4410075"/>
          <p14:tracePt t="36572" x="7607300" y="4387850"/>
          <p14:tracePt t="36588" x="7591425" y="4378325"/>
          <p14:tracePt t="36604" x="7581900" y="4368800"/>
          <p14:tracePt t="36621" x="7566025" y="4362450"/>
          <p14:tracePt t="36663" x="7559675" y="4362450"/>
          <p14:tracePt t="36670" x="7556500" y="4362450"/>
          <p14:tracePt t="36687" x="7540625" y="4362450"/>
          <p14:tracePt t="36704" x="7531100" y="4362450"/>
          <p14:tracePt t="36721" x="7515225" y="4362450"/>
          <p14:tracePt t="36737" x="7486650" y="4371975"/>
          <p14:tracePt t="36755" x="7451725" y="4391025"/>
          <p14:tracePt t="36771" x="7407275" y="4416425"/>
          <p14:tracePt t="36787" x="7359650" y="4435475"/>
          <p14:tracePt t="36804" x="7331075" y="4448175"/>
          <p14:tracePt t="36821" x="7286625" y="4473575"/>
          <p14:tracePt t="36837" x="7277100" y="4483100"/>
          <p14:tracePt t="36854" x="7267575" y="4492625"/>
          <p14:tracePt t="36871" x="7248525" y="4492625"/>
          <p14:tracePt t="36948" x="7242175" y="4492625"/>
          <p14:tracePt t="36955" x="7239000" y="4492625"/>
          <p14:tracePt t="36962" x="7232650" y="4492625"/>
          <p14:tracePt t="36984" x="7229475" y="4492625"/>
          <p14:tracePt t="37191" x="7270750" y="4505325"/>
          <p14:tracePt t="37196" x="7343775" y="4524375"/>
          <p14:tracePt t="37204" x="7413625" y="4530725"/>
          <p14:tracePt t="37220" x="7512050" y="4556125"/>
          <p14:tracePt t="37237" x="7594600" y="4572000"/>
          <p14:tracePt t="37253" x="7762875" y="4613275"/>
          <p14:tracePt t="37270" x="7851775" y="4645025"/>
          <p14:tracePt t="37288" x="7918450" y="4667250"/>
          <p14:tracePt t="37304" x="7975600" y="4686300"/>
          <p14:tracePt t="37320" x="7985125" y="4702175"/>
          <p14:tracePt t="37337" x="8001000" y="4714875"/>
          <p14:tracePt t="37353" x="8010525" y="4718050"/>
          <p14:tracePt t="37370" x="8010525" y="4724400"/>
          <p14:tracePt t="37411" x="8010525" y="4727575"/>
          <p14:tracePt t="37682" x="8007350" y="4743450"/>
          <p14:tracePt t="37689" x="8007350" y="4756150"/>
          <p14:tracePt t="37696" x="8004175" y="4768850"/>
          <p14:tracePt t="37703" x="8004175" y="4778375"/>
          <p14:tracePt t="37720" x="8004175" y="4806950"/>
          <p14:tracePt t="37737" x="8004175" y="4829175"/>
          <p14:tracePt t="37754" x="8004175" y="4870450"/>
          <p14:tracePt t="37770" x="8004175" y="4892675"/>
          <p14:tracePt t="37787" x="8010525" y="4914900"/>
          <p14:tracePt t="37804" x="8013700" y="4930775"/>
          <p14:tracePt t="37821" x="8013700" y="4940300"/>
          <p14:tracePt t="37838" x="8013700" y="4959350"/>
          <p14:tracePt t="37853" x="8013700" y="4965700"/>
          <p14:tracePt t="37895" x="8013700" y="4968875"/>
          <p14:tracePt t="37910" x="8013700" y="4975225"/>
          <p14:tracePt t="37920" x="8013700" y="4978400"/>
          <p14:tracePt t="37938" x="8013700" y="4994275"/>
          <p14:tracePt t="37954" x="8007350" y="5003800"/>
          <p14:tracePt t="37970" x="7997825" y="5026025"/>
          <p14:tracePt t="37987" x="7953375" y="5064125"/>
          <p14:tracePt t="38003" x="7921625" y="5102225"/>
          <p14:tracePt t="38020" x="7896225" y="5149850"/>
          <p14:tracePt t="38038" x="7845425" y="5232400"/>
          <p14:tracePt t="38054" x="7832725" y="5280025"/>
          <p14:tracePt t="38071" x="7820025" y="5318125"/>
          <p14:tracePt t="38088" x="7800975" y="5372100"/>
          <p14:tracePt t="38104" x="7781925" y="5419725"/>
          <p14:tracePt t="38120" x="7769225" y="5448300"/>
          <p14:tracePt t="38138" x="7769225" y="5489575"/>
          <p14:tracePt t="38154" x="7762875" y="5511800"/>
          <p14:tracePt t="38171" x="7759700" y="5527675"/>
          <p14:tracePt t="38187" x="7759700" y="5534025"/>
          <p14:tracePt t="38494" x="7772400" y="5534025"/>
          <p14:tracePt t="38501" x="7791450" y="5530850"/>
          <p14:tracePt t="38508" x="7816850" y="5524500"/>
          <p14:tracePt t="38521" x="7835900" y="5518150"/>
          <p14:tracePt t="38537" x="7893050" y="5492750"/>
          <p14:tracePt t="38553" x="7918450" y="5461000"/>
          <p14:tracePt t="38571" x="7950200" y="5429250"/>
          <p14:tracePt t="38573" x="7962900" y="5400675"/>
          <p14:tracePt t="38603" x="7997825" y="5289550"/>
          <p14:tracePt t="38638" x="8035925" y="5060950"/>
          <p14:tracePt t="38654" x="8035925" y="4968875"/>
          <p14:tracePt t="38670" x="8035925" y="4895850"/>
          <p14:tracePt t="38687" x="8042275" y="4835525"/>
          <p14:tracePt t="38703" x="8042275" y="4791075"/>
          <p14:tracePt t="38721" x="8042275" y="4749800"/>
          <p14:tracePt t="38737" x="8042275" y="4727575"/>
          <p14:tracePt t="38753" x="8042275" y="4718050"/>
          <p14:tracePt t="38771" x="8042275" y="4699000"/>
          <p14:tracePt t="38786" x="8042275" y="4689475"/>
          <p14:tracePt t="38803" x="8042275" y="4679950"/>
          <p14:tracePt t="38914" x="8035925" y="4679950"/>
          <p14:tracePt t="38921" x="8032750" y="4679950"/>
          <p14:tracePt t="38928" x="8026400" y="4679950"/>
          <p14:tracePt t="38937" x="8016875" y="4679950"/>
          <p14:tracePt t="38953" x="8007350" y="4679950"/>
          <p14:tracePt t="38971" x="7991475" y="4695825"/>
          <p14:tracePt t="38987" x="7981950" y="4711700"/>
          <p14:tracePt t="39003" x="7966075" y="4721225"/>
          <p14:tracePt t="39021" x="7950200" y="4737100"/>
          <p14:tracePt t="39037" x="7940675" y="4746625"/>
          <p14:tracePt t="39053" x="7924800" y="4762500"/>
          <p14:tracePt t="39071" x="7883525" y="4775200"/>
          <p14:tracePt t="39088" x="7839075" y="4772025"/>
          <p14:tracePt t="39105" x="7785100" y="4699000"/>
          <p14:tracePt t="39121" x="7689850" y="4533900"/>
          <p14:tracePt t="39137" x="7639050" y="4445000"/>
          <p14:tracePt t="39154" x="7578725" y="4330700"/>
          <p14:tracePt t="39171" x="7486650" y="4187825"/>
          <p14:tracePt t="39187" x="7423150" y="4124325"/>
          <p14:tracePt t="39203" x="7343775" y="4086225"/>
          <p14:tracePt t="39220" x="7229475" y="4038600"/>
          <p14:tracePt t="39237" x="7172325" y="4032250"/>
          <p14:tracePt t="39254" x="7127875" y="4032250"/>
          <p14:tracePt t="39270" x="7080250" y="4038600"/>
          <p14:tracePt t="39287" x="7058025" y="4051300"/>
          <p14:tracePt t="39303" x="7026275" y="4083050"/>
          <p14:tracePt t="39320" x="6994525" y="4121150"/>
          <p14:tracePt t="39337" x="6975475" y="4149725"/>
          <p14:tracePt t="39354" x="6943725" y="4175125"/>
          <p14:tracePt t="39371" x="6899275" y="4219575"/>
          <p14:tracePt t="39387" x="6883400" y="4244975"/>
          <p14:tracePt t="39404" x="6870700" y="4273550"/>
          <p14:tracePt t="39420" x="6854825" y="4302125"/>
          <p14:tracePt t="39437" x="6835775" y="4318000"/>
          <p14:tracePt t="39453" x="6835775" y="4333875"/>
          <p14:tracePt t="39471" x="6835775" y="4349750"/>
          <p14:tracePt t="39487" x="6835775" y="4365625"/>
          <p14:tracePt t="39503" x="6835775" y="4375150"/>
          <p14:tracePt t="39520" x="6838950" y="4387850"/>
          <p14:tracePt t="39537" x="6854825" y="4387850"/>
          <p14:tracePt t="39553" x="6864350" y="4387850"/>
          <p14:tracePt t="39570" x="6877050" y="4387850"/>
          <p14:tracePt t="39587" x="6886575" y="4387850"/>
          <p14:tracePt t="39603" x="6902450" y="4387850"/>
          <p14:tracePt t="39621" x="6918325" y="4387850"/>
          <p14:tracePt t="39637" x="6927850" y="4387850"/>
          <p14:tracePt t="39670" x="6931025" y="4387850"/>
          <p14:tracePt t="39691" x="6937375" y="4387850"/>
          <p14:tracePt t="39704" x="6946900" y="4387850"/>
          <p14:tracePt t="39720" x="6981825" y="4406900"/>
          <p14:tracePt t="39736" x="7029450" y="4432300"/>
          <p14:tracePt t="39753" x="7083425" y="4460875"/>
          <p14:tracePt t="39771" x="7172325" y="4511675"/>
          <p14:tracePt t="39788" x="7216775" y="4530725"/>
          <p14:tracePt t="39805" x="7254875" y="4552950"/>
          <p14:tracePt t="39820" x="7264400" y="4562475"/>
          <p14:tracePt t="39837" x="7267575" y="4562475"/>
          <p14:tracePt t="39870" x="7261225" y="4562475"/>
          <p14:tracePt t="39887" x="7245350" y="4546600"/>
          <p14:tracePt t="39903" x="7223125" y="4527550"/>
          <p14:tracePt t="39920" x="7178675" y="4505325"/>
          <p14:tracePt t="39938" x="7162800" y="4486275"/>
          <p14:tracePt t="39954" x="7140575" y="4470400"/>
          <p14:tracePt t="39970" x="7131050" y="4470400"/>
          <p14:tracePt t="39987" x="7127875" y="4470400"/>
          <p14:tracePt t="40004" x="7127875" y="4460875"/>
          <p14:tracePt t="40020" x="7127875" y="4454525"/>
          <p14:tracePt t="40037" x="7127875" y="4451350"/>
          <p14:tracePt t="40054" x="7162800" y="4429125"/>
          <p14:tracePt t="40070" x="7207250" y="4416425"/>
          <p14:tracePt t="40087" x="7267575" y="4416425"/>
          <p14:tracePt t="40104" x="7356475" y="4397375"/>
          <p14:tracePt t="40120" x="7451725" y="4387850"/>
          <p14:tracePt t="40137" x="7556500" y="4387850"/>
          <p14:tracePt t="40154" x="7686675" y="4400550"/>
          <p14:tracePt t="40170" x="7753350" y="4429125"/>
          <p14:tracePt t="40187" x="7823200" y="4467225"/>
          <p14:tracePt t="40204" x="7896225" y="4508500"/>
          <p14:tracePt t="40220" x="7937500" y="4540250"/>
          <p14:tracePt t="40237" x="7969250" y="4565650"/>
          <p14:tracePt t="40254" x="8004175" y="4610100"/>
          <p14:tracePt t="40270" x="8029575" y="4635500"/>
          <p14:tracePt t="40287" x="8048625" y="4667250"/>
          <p14:tracePt t="40303" x="8067675" y="4721225"/>
          <p14:tracePt t="40320" x="8086725" y="4752975"/>
          <p14:tracePt t="40337" x="8099425" y="4797425"/>
          <p14:tracePt t="40353" x="8118475" y="4841875"/>
          <p14:tracePt t="40370" x="8128000" y="4864100"/>
          <p14:tracePt t="40387" x="8147050" y="4889500"/>
          <p14:tracePt t="40404" x="8153400" y="4927600"/>
          <p14:tracePt t="40421" x="8153400" y="4965700"/>
          <p14:tracePt t="40438" x="8153400" y="4994275"/>
          <p14:tracePt t="40454" x="8150225" y="5035550"/>
          <p14:tracePt t="40471" x="8131175" y="5067300"/>
          <p14:tracePt t="40487" x="8118475" y="5099050"/>
          <p14:tracePt t="40503" x="8102600" y="5133975"/>
          <p14:tracePt t="40520" x="8089900" y="5162550"/>
          <p14:tracePt t="40538" x="8070850" y="5187950"/>
          <p14:tracePt t="40553" x="8048625" y="5229225"/>
          <p14:tracePt t="40571" x="8023225" y="5254625"/>
          <p14:tracePt t="40587" x="7991475" y="5280025"/>
          <p14:tracePt t="40603" x="7947025" y="5324475"/>
          <p14:tracePt t="40621" x="7924800" y="5346700"/>
          <p14:tracePt t="40637" x="7905750" y="5378450"/>
          <p14:tracePt t="40653" x="7877175" y="5394325"/>
          <p14:tracePt t="40670" x="7861300" y="5403850"/>
          <p14:tracePt t="40686" x="7851775" y="5416550"/>
          <p14:tracePt t="40703" x="7832725" y="5435600"/>
          <p14:tracePt t="40721" x="7823200" y="5445125"/>
          <p14:tracePt t="40737" x="7807325" y="5451475"/>
          <p14:tracePt t="40754" x="7797800" y="5451475"/>
          <p14:tracePt t="40770" x="7788275" y="5451475"/>
          <p14:tracePt t="40787" x="7778750" y="5451475"/>
          <p14:tracePt t="40804" x="7769225" y="5432425"/>
          <p14:tracePt t="40820" x="7762875" y="5397500"/>
          <p14:tracePt t="40837" x="7762875" y="5334000"/>
          <p14:tracePt t="40853" x="7762875" y="5289550"/>
          <p14:tracePt t="40870" x="7772400" y="5251450"/>
          <p14:tracePt t="40886" x="7785100" y="5200650"/>
          <p14:tracePt t="40903" x="7813675" y="5095875"/>
          <p14:tracePt t="40920" x="7826375" y="5057775"/>
          <p14:tracePt t="40938" x="7845425" y="5010150"/>
          <p14:tracePt t="40953" x="7848600" y="4987925"/>
          <p14:tracePt t="40970" x="7848600" y="4962525"/>
          <p14:tracePt t="40987" x="7854950" y="4943475"/>
          <p14:tracePt t="41004" x="7864475" y="4933950"/>
          <p14:tracePt t="41020" x="7864475" y="4918075"/>
          <p14:tracePt t="41037" x="7864475" y="4902200"/>
          <p14:tracePt t="41273" x="7842250" y="4870450"/>
          <p14:tracePt t="41280" x="7823200" y="4851400"/>
          <p14:tracePt t="41287" x="7797800" y="4810125"/>
          <p14:tracePt t="41303" x="7750175" y="4768850"/>
          <p14:tracePt t="41320" x="7724775" y="4730750"/>
          <p14:tracePt t="41336" x="7673975" y="4692650"/>
          <p14:tracePt t="41353" x="7632700" y="4657725"/>
          <p14:tracePt t="41370" x="7600950" y="4638675"/>
          <p14:tracePt t="41387" x="7550150" y="4606925"/>
          <p14:tracePt t="41404" x="7518400" y="4591050"/>
          <p14:tracePt t="41420" x="7502525" y="4572000"/>
          <p14:tracePt t="41437" x="7480300" y="4537075"/>
          <p14:tracePt t="41453" x="7467600" y="4514850"/>
          <p14:tracePt t="41470" x="7448550" y="4492625"/>
          <p14:tracePt t="41487" x="7432675" y="4470400"/>
          <p14:tracePt t="41503" x="7423150" y="4460875"/>
          <p14:tracePt t="41519" x="7413625" y="4451350"/>
          <p14:tracePt t="41537" x="7404100" y="4438650"/>
          <p14:tracePt t="41553" x="7397750" y="4438650"/>
          <p14:tracePt t="41570" x="7388225" y="4429125"/>
          <p14:tracePt t="41586" x="7375525" y="4425950"/>
          <p14:tracePt t="41603" x="7366000" y="4419600"/>
          <p14:tracePt t="41621" x="7366000" y="4413250"/>
          <p14:tracePt t="41644" x="7353300" y="4413250"/>
          <p14:tracePt t="41687" x="7350125" y="4413250"/>
          <p14:tracePt t="41694" x="7343775" y="4413250"/>
          <p14:tracePt t="41708" x="7340600" y="4413250"/>
          <p14:tracePt t="41720" x="7334250" y="4413250"/>
          <p14:tracePt t="41737" x="7334250" y="4422775"/>
          <p14:tracePt t="41753" x="7334250" y="4432300"/>
          <p14:tracePt t="41771" x="7334250" y="4451350"/>
          <p14:tracePt t="41787" x="7334250" y="4460875"/>
          <p14:tracePt t="41803" x="7334250" y="4470400"/>
          <p14:tracePt t="41821" x="7334250" y="4486275"/>
          <p14:tracePt t="41836" x="7334250" y="4502150"/>
          <p14:tracePt t="41871" x="7334250" y="4498975"/>
          <p14:tracePt t="41886" x="7334250" y="4470400"/>
          <p14:tracePt t="41903" x="7327900" y="4448175"/>
          <p14:tracePt t="41921" x="7308850" y="4384675"/>
          <p14:tracePt t="41936" x="7296150" y="4346575"/>
          <p14:tracePt t="41953" x="7283450" y="4302125"/>
          <p14:tracePt t="41970" x="7270750" y="4260850"/>
          <p14:tracePt t="41986" x="7264400" y="4232275"/>
          <p14:tracePt t="42003" x="7264400" y="4216400"/>
          <p14:tracePt t="42020" x="7264400" y="4200525"/>
          <p14:tracePt t="42037" x="7264400" y="4191000"/>
          <p14:tracePt t="42053" x="7264400" y="4181475"/>
          <p14:tracePt t="42070" x="7264400" y="4165600"/>
          <p14:tracePt t="42086" x="7264400" y="4156075"/>
          <p14:tracePt t="42103" x="7261225" y="4140200"/>
          <p14:tracePt t="42120" x="7251700" y="4124325"/>
          <p14:tracePt t="42137" x="7239000" y="4114800"/>
          <p14:tracePt t="42153" x="7235825" y="4105275"/>
          <p14:tracePt t="42193" x="7229475" y="4105275"/>
          <p14:tracePt t="42204" x="7226300" y="4105275"/>
          <p14:tracePt t="42220" x="7219950" y="4105275"/>
          <p14:tracePt t="42237" x="7216775" y="4105275"/>
          <p14:tracePt t="42256" x="7216775" y="4108450"/>
          <p14:tracePt t="42270" x="7216775" y="4117975"/>
          <p14:tracePt t="42286" x="7216775" y="4127500"/>
          <p14:tracePt t="42304" x="7216775" y="4156075"/>
          <p14:tracePt t="42321" x="7216775" y="4187825"/>
          <p14:tracePt t="42337" x="7216775" y="4216400"/>
          <p14:tracePt t="42353" x="7216775" y="4238625"/>
          <p14:tracePt t="42370" x="7216775" y="4279900"/>
          <p14:tracePt t="42386" x="7216775" y="4302125"/>
          <p14:tracePt t="42403" x="7216775" y="4330700"/>
          <p14:tracePt t="42420" x="7216775" y="4359275"/>
          <p14:tracePt t="42437" x="7216775" y="4371975"/>
          <p14:tracePt t="42453" x="7216775" y="4381500"/>
          <p14:tracePt t="42470" x="7216775" y="4397375"/>
          <p14:tracePt t="42486" x="7216775" y="4406900"/>
          <p14:tracePt t="42503" x="7216775" y="4413250"/>
          <p14:tracePt t="42606" x="7210425" y="4413250"/>
          <p14:tracePt t="42613" x="7207250" y="4413250"/>
          <p14:tracePt t="42623" x="7207250" y="4410075"/>
          <p14:tracePt t="42637" x="7207250" y="4400550"/>
          <p14:tracePt t="42653" x="7207250" y="4384675"/>
          <p14:tracePt t="42670" x="7207250" y="4346575"/>
          <p14:tracePt t="42686" x="7207250" y="4314825"/>
          <p14:tracePt t="42703" x="7197725" y="4270375"/>
          <p14:tracePt t="42720" x="7178675" y="4206875"/>
          <p14:tracePt t="42737" x="7175500" y="4178300"/>
          <p14:tracePt t="42755" x="7175500" y="4156075"/>
          <p14:tracePt t="42770" x="7175500" y="4146550"/>
          <p14:tracePt t="42787" x="7175500" y="4143375"/>
          <p14:tracePt t="43026" x="7175500" y="4149725"/>
          <p14:tracePt t="43033" x="7175500" y="4159250"/>
          <p14:tracePt t="43040" x="7175500" y="4165600"/>
          <p14:tracePt t="43053" x="7175500" y="4175125"/>
          <p14:tracePt t="43070" x="7175500" y="4184650"/>
          <p14:tracePt t="43087" x="7175500" y="4194175"/>
          <p14:tracePt t="43104" x="7175500" y="4210050"/>
          <p14:tracePt t="43119" x="7175500" y="4213225"/>
          <p14:tracePt t="44273" x="7175500" y="4235450"/>
          <p14:tracePt t="44279" x="7169150" y="4260850"/>
          <p14:tracePt t="44287" x="7159625" y="4289425"/>
          <p14:tracePt t="44303" x="7150100" y="4327525"/>
          <p14:tracePt t="44320" x="7140575" y="4362450"/>
          <p14:tracePt t="44337" x="7140575" y="4384675"/>
          <p14:tracePt t="44370" x="7140575" y="4410075"/>
          <p14:tracePt t="44403" x="7140575" y="4419600"/>
          <p14:tracePt t="44458" x="7140575" y="4416425"/>
          <p14:tracePt t="44465" x="7140575" y="4413250"/>
          <p14:tracePt t="44472" x="7143750" y="4406900"/>
          <p14:tracePt t="44486" x="7143750" y="4381500"/>
          <p14:tracePt t="44503" x="7143750" y="4365625"/>
          <p14:tracePt t="44519" x="7143750" y="4337050"/>
          <p14:tracePt t="44536" x="7143750" y="4321175"/>
          <p14:tracePt t="44553" x="7143750" y="4311650"/>
          <p14:tracePt t="44570" x="7143750" y="4302125"/>
          <p14:tracePt t="44588" x="7143750" y="4283075"/>
          <p14:tracePt t="44604" x="7143750" y="4270375"/>
          <p14:tracePt t="44620" x="7143750" y="4260850"/>
          <p14:tracePt t="44686" x="7150100" y="4260850"/>
          <p14:tracePt t="44708" x="7153275" y="4260850"/>
          <p14:tracePt t="44722" x="7159625" y="4257675"/>
          <p14:tracePt t="44729" x="7162800" y="4251325"/>
          <p14:tracePt t="44742" x="7169150" y="4251325"/>
          <p14:tracePt t="44753" x="7172325" y="4251325"/>
          <p14:tracePt t="44771" x="7188200" y="4248150"/>
          <p14:tracePt t="44787" x="7197725" y="4248150"/>
          <p14:tracePt t="44803" x="7219950" y="4248150"/>
          <p14:tracePt t="44820" x="7235825" y="4254500"/>
          <p14:tracePt t="44837" x="7254875" y="4270375"/>
          <p14:tracePt t="44853" x="7270750" y="4279900"/>
          <p14:tracePt t="44870" x="7277100" y="4295775"/>
          <p14:tracePt t="44971" x="7277100" y="4286250"/>
          <p14:tracePt t="44985" x="7277100" y="4283075"/>
          <p14:tracePt t="44992" x="7277100" y="4276725"/>
          <p14:tracePt t="45006" x="7277100" y="4273550"/>
          <p14:tracePt t="45020" x="7277100" y="4264025"/>
          <p14:tracePt t="45036" x="7277100" y="4257675"/>
          <p14:tracePt t="45053" x="7277100" y="4248150"/>
          <p14:tracePt t="45070" x="7270750" y="4244975"/>
          <p14:tracePt t="45087" x="7254875" y="4238625"/>
          <p14:tracePt t="45103" x="7248525" y="4232275"/>
          <p14:tracePt t="45120" x="7239000" y="4232275"/>
          <p14:tracePt t="45153" x="7235825" y="4232275"/>
          <p14:tracePt t="45170" x="7229475" y="4232275"/>
          <p14:tracePt t="45187" x="7226300" y="4232275"/>
          <p14:tracePt t="45203" x="7210425" y="4235450"/>
          <p14:tracePt t="45219" x="7200900" y="4251325"/>
          <p14:tracePt t="45237" x="7200900" y="4260850"/>
          <p14:tracePt t="45253" x="7200900" y="4270375"/>
          <p14:tracePt t="45270" x="7200900" y="4283075"/>
          <p14:tracePt t="45286" x="7200900" y="4295775"/>
          <p14:tracePt t="45303" x="7200900" y="4298950"/>
          <p14:tracePt t="45370" x="7207250" y="4298950"/>
          <p14:tracePt t="45377" x="7216775" y="4286250"/>
          <p14:tracePt t="45386" x="7223125" y="4283075"/>
          <p14:tracePt t="45403" x="7232650" y="4273550"/>
          <p14:tracePt t="45420" x="7245350" y="4257675"/>
          <p14:tracePt t="45437" x="7254875" y="4254500"/>
          <p14:tracePt t="45453" x="7267575" y="4254500"/>
          <p14:tracePt t="45469" x="7277100" y="4254500"/>
          <p14:tracePt t="45487" x="7286625" y="4254500"/>
          <p14:tracePt t="45503" x="7296150" y="4254500"/>
          <p14:tracePt t="45519" x="7327900" y="4254500"/>
          <p14:tracePt t="45537" x="7343775" y="4254500"/>
          <p14:tracePt t="45553" x="7359650" y="4254500"/>
          <p14:tracePt t="45569" x="7378700" y="4254500"/>
          <p14:tracePt t="45587" x="7388225" y="4254500"/>
          <p14:tracePt t="45603" x="7397750" y="4254500"/>
          <p14:tracePt t="45620" x="7404100" y="4254500"/>
          <p14:tracePt t="47537" x="7404100" y="4273550"/>
          <p14:tracePt t="47544" x="7404100" y="4298950"/>
          <p14:tracePt t="47552" x="7404100" y="4330700"/>
          <p14:tracePt t="47569" x="7404100" y="4403725"/>
          <p14:tracePt t="47586" x="7404100" y="4479925"/>
          <p14:tracePt t="47603" x="7404100" y="4518025"/>
          <p14:tracePt t="47636" x="7404100" y="4578350"/>
          <p14:tracePt t="47669" x="7404100" y="4645025"/>
          <p14:tracePt t="47686" x="7404100" y="4708525"/>
          <p14:tracePt t="47703" x="7404100" y="4743450"/>
          <p14:tracePt t="47720" x="7404100" y="4787900"/>
          <p14:tracePt t="47736" x="7404100" y="4835525"/>
          <p14:tracePt t="47753" x="7404100" y="4857750"/>
          <p14:tracePt t="47770" x="7404100" y="4895850"/>
          <p14:tracePt t="47786" x="7404100" y="4927600"/>
          <p14:tracePt t="47803" x="7404100" y="4956175"/>
          <p14:tracePt t="47819" x="7404100" y="4978400"/>
          <p14:tracePt t="47836" x="7404100" y="5019675"/>
          <p14:tracePt t="47853" x="7404100" y="5029200"/>
          <p14:tracePt t="47869" x="7404100" y="5038725"/>
          <p14:tracePt t="47887" x="7419975" y="5057775"/>
          <p14:tracePt t="47902" x="7429500" y="5057775"/>
          <p14:tracePt t="47920" x="7442200" y="5057775"/>
          <p14:tracePt t="47936" x="7458075" y="5051425"/>
          <p14:tracePt t="47953" x="7467600" y="5035550"/>
          <p14:tracePt t="47970" x="7483475" y="5022850"/>
          <p14:tracePt t="47986" x="7493000" y="5013325"/>
          <p14:tracePt t="48003" x="7508875" y="5000625"/>
          <p14:tracePt t="48019" x="7518400" y="4984750"/>
          <p14:tracePt t="48036" x="7534275" y="4972050"/>
          <p14:tracePt t="48053" x="7537450" y="4965700"/>
          <p14:tracePt t="48071" x="7537450" y="4953000"/>
          <p14:tracePt t="48087" x="7537450" y="4940300"/>
          <p14:tracePt t="48103" x="7537450" y="4937125"/>
          <p14:tracePt t="48121" x="7537450" y="4930775"/>
          <p14:tracePt t="48136" x="7537450" y="4927600"/>
          <p14:tracePt t="48153" x="7527925" y="4921250"/>
          <p14:tracePt t="48170" x="7512050" y="4908550"/>
          <p14:tracePt t="48187" x="7496175" y="4902200"/>
          <p14:tracePt t="48203" x="7480300" y="4886325"/>
          <p14:tracePt t="48207" x="7467600" y="4886325"/>
          <p14:tracePt t="48220" x="7439025" y="4879975"/>
          <p14:tracePt t="48236" x="7416800" y="4873625"/>
          <p14:tracePt t="48253" x="7391400" y="4860925"/>
          <p14:tracePt t="48270" x="7359650" y="4851400"/>
          <p14:tracePt t="48286" x="7327900" y="4832350"/>
          <p14:tracePt t="48303" x="7302500" y="4819650"/>
          <p14:tracePt t="48320" x="7261225" y="4800600"/>
          <p14:tracePt t="48336" x="7239000" y="4791075"/>
          <p14:tracePt t="48353" x="7207250" y="4778375"/>
          <p14:tracePt t="48370" x="7172325" y="4746625"/>
          <p14:tracePt t="48386" x="7140575" y="4733925"/>
          <p14:tracePt t="48403" x="7118350" y="4724400"/>
          <p14:tracePt t="48419" x="7073900" y="4699000"/>
          <p14:tracePt t="48436" x="7051675" y="4686300"/>
          <p14:tracePt t="48453" x="7019925" y="4676775"/>
          <p14:tracePt t="48469" x="6985000" y="4664075"/>
          <p14:tracePt t="48486" x="6956425" y="4657725"/>
          <p14:tracePt t="48503" x="6934200" y="4657725"/>
          <p14:tracePt t="48519" x="6892925" y="4657725"/>
          <p14:tracePt t="48536" x="6873875" y="4657725"/>
          <p14:tracePt t="48553" x="6842125" y="4660900"/>
          <p14:tracePt t="48569" x="6807200" y="4676775"/>
          <p14:tracePt t="48586" x="6775450" y="4689475"/>
          <p14:tracePt t="48602" x="6753225" y="4714875"/>
          <p14:tracePt t="48620" x="6708775" y="4759325"/>
          <p14:tracePt t="48636" x="6686550" y="4806950"/>
          <p14:tracePt t="48653" x="6667500" y="4851400"/>
          <p14:tracePt t="48669" x="6648450" y="4933950"/>
          <p14:tracePt t="48687" x="6648450" y="4994275"/>
          <p14:tracePt t="48704" x="6648450" y="5076825"/>
          <p14:tracePt t="48708" x="6648450" y="5102225"/>
          <p14:tracePt t="48720" x="6648450" y="5162550"/>
          <p14:tracePt t="48736" x="6648450" y="5213350"/>
          <p14:tracePt t="48753" x="6648450" y="5257800"/>
          <p14:tracePt t="48770" x="6651625" y="5321300"/>
          <p14:tracePt t="48786" x="6664325" y="5359400"/>
          <p14:tracePt t="48802" x="6677025" y="5387975"/>
          <p14:tracePt t="48819" x="6692900" y="5422900"/>
          <p14:tracePt t="48836" x="6702425" y="5438775"/>
          <p14:tracePt t="48853" x="6711950" y="5448300"/>
          <p14:tracePt t="48869" x="6727825" y="5464175"/>
          <p14:tracePt t="48886" x="6737350" y="5473700"/>
          <p14:tracePt t="48902" x="6750050" y="5489575"/>
          <p14:tracePt t="48919" x="6769100" y="5495925"/>
          <p14:tracePt t="48936" x="6797675" y="5502275"/>
          <p14:tracePt t="48953" x="6823075" y="5505450"/>
          <p14:tracePt t="48969" x="6861175" y="5505450"/>
          <p14:tracePt t="48986" x="6883400" y="5505450"/>
          <p14:tracePt t="49003" x="6915150" y="5511800"/>
          <p14:tracePt t="49020" x="6975475" y="5511800"/>
          <p14:tracePt t="49036" x="7035800" y="5521325"/>
          <p14:tracePt t="49053" x="7121525" y="5527675"/>
          <p14:tracePt t="49069" x="7165975" y="5534025"/>
          <p14:tracePt t="49086" x="7204075" y="5534025"/>
          <p14:tracePt t="49103" x="7251700" y="5534025"/>
          <p14:tracePt t="49120" x="7289800" y="5534025"/>
          <p14:tracePt t="49137" x="7324725" y="5534025"/>
          <p14:tracePt t="49153" x="7397750" y="5518150"/>
          <p14:tracePt t="49170" x="7448550" y="5502275"/>
          <p14:tracePt t="49185" x="7496175" y="5489575"/>
          <p14:tracePt t="49203" x="7543800" y="5457825"/>
          <p14:tracePt t="49220" x="7569200" y="5441950"/>
          <p14:tracePt t="49236" x="7585075" y="5432425"/>
          <p14:tracePt t="49253" x="7600950" y="5410200"/>
          <p14:tracePt t="49269" x="7610475" y="5400675"/>
          <p14:tracePt t="49285" x="7613650" y="5391150"/>
          <p14:tracePt t="49575" x="7607300" y="5384800"/>
          <p14:tracePt t="49582" x="7578725" y="5372100"/>
          <p14:tracePt t="49588" x="7566025" y="5353050"/>
          <p14:tracePt t="49603" x="7543800" y="5327650"/>
          <p14:tracePt t="49619" x="7515225" y="5280025"/>
          <p14:tracePt t="49636" x="7493000" y="5257800"/>
          <p14:tracePt t="49652" x="7454900" y="5213350"/>
          <p14:tracePt t="49669" x="7442200" y="5197475"/>
          <p14:tracePt t="49686" x="7432675" y="5184775"/>
          <p14:tracePt t="49702" x="7416800" y="5165725"/>
          <p14:tracePt t="49719" x="7416800" y="5149850"/>
          <p14:tracePt t="49736" x="7416800" y="5140325"/>
          <p14:tracePt t="49753" x="7435850" y="5118100"/>
          <p14:tracePt t="49770" x="7458075" y="5099050"/>
          <p14:tracePt t="49786" x="7499350" y="5080000"/>
          <p14:tracePt t="49802" x="7540625" y="5054600"/>
          <p14:tracePt t="49819" x="7562850" y="5045075"/>
          <p14:tracePt t="49836" x="7575550" y="5032375"/>
          <p14:tracePt t="49853" x="7594600" y="5022850"/>
          <p14:tracePt t="49869" x="7604125" y="5013325"/>
          <p14:tracePt t="49903" x="7604125" y="4994275"/>
          <p14:tracePt t="49919" x="7604125" y="4984750"/>
          <p14:tracePt t="49936" x="7604125" y="4962525"/>
          <p14:tracePt t="49953" x="7604125" y="4924425"/>
          <p14:tracePt t="49970" x="7604125" y="4902200"/>
          <p14:tracePt t="49988" x="7604125" y="4867275"/>
          <p14:tracePt t="50004" x="7604125" y="4857750"/>
          <p14:tracePt t="50019" x="7604125" y="4848225"/>
          <p14:tracePt t="50036" x="7604125" y="4832350"/>
          <p14:tracePt t="50053" x="7604125" y="4822825"/>
          <p14:tracePt t="50069" x="7604125" y="4816475"/>
          <p14:tracePt t="50309" x="7600950" y="4832350"/>
          <p14:tracePt t="50315" x="7594600" y="4857750"/>
          <p14:tracePt t="50322" x="7581900" y="4876800"/>
          <p14:tracePt t="50337" x="7569200" y="4908550"/>
          <p14:tracePt t="50352" x="7556500" y="4937125"/>
          <p14:tracePt t="50370" x="7540625" y="4968875"/>
          <p14:tracePt t="50386" x="7508875" y="5013325"/>
          <p14:tracePt t="50402" x="7489825" y="5051425"/>
          <p14:tracePt t="50419" x="7464425" y="5073650"/>
          <p14:tracePt t="50436" x="7445375" y="5108575"/>
          <p14:tracePt t="50453" x="7432675" y="5121275"/>
          <p14:tracePt t="50470" x="7413625" y="5130800"/>
          <p14:tracePt t="50486" x="7394575" y="5146675"/>
          <p14:tracePt t="50503" x="7378700" y="5162550"/>
          <p14:tracePt t="50519" x="7353300" y="5172075"/>
          <p14:tracePt t="50536" x="7321550" y="5191125"/>
          <p14:tracePt t="50552" x="7289800" y="5203825"/>
          <p14:tracePt t="50570" x="7264400" y="5219700"/>
          <p14:tracePt t="50586" x="7226300" y="5219700"/>
          <p14:tracePt t="50603" x="7204075" y="5226050"/>
          <p14:tracePt t="50619" x="7178675" y="5226050"/>
          <p14:tracePt t="50636" x="7153275" y="5226050"/>
          <p14:tracePt t="50653" x="7131050" y="5226050"/>
          <p14:tracePt t="50669" x="7115175" y="5226050"/>
          <p14:tracePt t="50686" x="7102475" y="5226050"/>
          <p14:tracePt t="50703" x="7089775" y="5226050"/>
          <p14:tracePt t="50719" x="7077075" y="5226050"/>
          <p14:tracePt t="50736" x="7061200" y="5232400"/>
          <p14:tracePt t="50752" x="7051675" y="5232400"/>
          <p14:tracePt t="51342" x="7042150" y="5222875"/>
          <p14:tracePt t="51349" x="7029450" y="5216525"/>
          <p14:tracePt t="51356" x="7016750" y="5210175"/>
          <p14:tracePt t="51370" x="6994525" y="5200650"/>
          <p14:tracePt t="51386" x="6985000" y="5191125"/>
          <p14:tracePt t="51404" x="6972300" y="5175250"/>
          <p14:tracePt t="51435" x="6934200" y="5118100"/>
          <p14:tracePt t="51469" x="6918325" y="5045075"/>
          <p14:tracePt t="51486" x="6918325" y="5000625"/>
          <p14:tracePt t="51502" x="6918325" y="4978400"/>
          <p14:tracePt t="51519" x="6918325" y="4940300"/>
          <p14:tracePt t="51536" x="6918325" y="4918075"/>
          <p14:tracePt t="51552" x="6918325" y="4895850"/>
          <p14:tracePt t="51569" x="6918325" y="4854575"/>
          <p14:tracePt t="51585" x="6918325" y="4826000"/>
          <p14:tracePt t="51602" x="6918325" y="4816475"/>
          <p14:tracePt t="51619" x="6918325" y="4800600"/>
          <p14:tracePt t="51636" x="6918325" y="4797425"/>
          <p14:tracePt t="51670" x="6918325" y="4791075"/>
          <p14:tracePt t="51698" x="6918325" y="4787900"/>
          <p14:tracePt t="51756" x="6918325" y="4775200"/>
          <p14:tracePt t="51983" x="6918325" y="4778375"/>
          <p14:tracePt t="51997" x="6924675" y="4784725"/>
          <p14:tracePt t="52004" x="6927850" y="4787900"/>
          <p14:tracePt t="52020" x="6943725" y="4794250"/>
          <p14:tracePt t="52052" x="6962775" y="4819650"/>
          <p14:tracePt t="52086" x="7000875" y="4845050"/>
          <p14:tracePt t="52103" x="7042150" y="4867275"/>
          <p14:tracePt t="52119" x="7073900" y="4879975"/>
          <p14:tracePt t="52136" x="7112000" y="4892675"/>
          <p14:tracePt t="52152" x="7143750" y="4911725"/>
          <p14:tracePt t="52169" x="7188200" y="4949825"/>
          <p14:tracePt t="52186" x="7210425" y="4968875"/>
          <p14:tracePt t="52203" x="7254875" y="4997450"/>
          <p14:tracePt t="52219" x="7286625" y="5022850"/>
          <p14:tracePt t="52235" x="7308850" y="5041900"/>
          <p14:tracePt t="52253" x="7353300" y="5073650"/>
          <p14:tracePt t="52269" x="7375525" y="5083175"/>
          <p14:tracePt t="52286" x="7407275" y="5095875"/>
          <p14:tracePt t="52303" x="7435850" y="5118100"/>
          <p14:tracePt t="52319" x="7445375" y="5130800"/>
          <p14:tracePt t="52336" x="7467600" y="5140325"/>
          <p14:tracePt t="52353" x="7480300" y="5153025"/>
          <p14:tracePt t="52370" x="7496175" y="5168900"/>
          <p14:tracePt t="52386" x="7518400" y="5181600"/>
          <p14:tracePt t="52403" x="7546975" y="5210175"/>
          <p14:tracePt t="52419" x="7575550" y="5232400"/>
          <p14:tracePt t="52436" x="7600950" y="5257800"/>
          <p14:tracePt t="52452" x="7645400" y="5295900"/>
          <p14:tracePt t="52469" x="7661275" y="5311775"/>
          <p14:tracePt t="52485" x="7677150" y="5327650"/>
          <p14:tracePt t="52503" x="7705725" y="5343525"/>
          <p14:tracePt t="52519" x="7718425" y="5353050"/>
          <p14:tracePt t="52536" x="7727950" y="5359400"/>
          <p14:tracePt t="52617" x="7724775" y="5359400"/>
          <p14:tracePt t="52623" x="7721600" y="5359400"/>
          <p14:tracePt t="52636" x="7715250" y="5356225"/>
          <p14:tracePt t="52652" x="7699375" y="5343525"/>
          <p14:tracePt t="52669" x="7670800" y="5318125"/>
          <p14:tracePt t="52686" x="7648575" y="5299075"/>
          <p14:tracePt t="52702" x="7604125" y="5254625"/>
          <p14:tracePt t="52719" x="7578725" y="5232400"/>
          <p14:tracePt t="52735" x="7546975" y="5213350"/>
          <p14:tracePt t="52752" x="7512050" y="5181600"/>
          <p14:tracePt t="52769" x="7473950" y="5162550"/>
          <p14:tracePt t="52785" x="7423150" y="5127625"/>
          <p14:tracePt t="52803" x="7381875" y="5092700"/>
          <p14:tracePt t="52819" x="7340600" y="5057775"/>
          <p14:tracePt t="52836" x="7318375" y="5026025"/>
          <p14:tracePt t="52853" x="7270750" y="4975225"/>
          <p14:tracePt t="52869" x="7239000" y="4937125"/>
          <p14:tracePt t="52886" x="7213600" y="4911725"/>
          <p14:tracePt t="52903" x="7169150" y="4867275"/>
          <p14:tracePt t="52919" x="7153275" y="4851400"/>
          <p14:tracePt t="52936" x="7137400" y="4838700"/>
          <p14:tracePt t="52952" x="7096125" y="4810125"/>
          <p14:tracePt t="52969" x="7083425" y="4794250"/>
          <p14:tracePt t="52986" x="7073900" y="4781550"/>
          <p14:tracePt t="53002" x="7045325" y="4759325"/>
          <p14:tracePt t="53019" x="7035800" y="4749800"/>
          <p14:tracePt t="53036" x="7026275" y="4733925"/>
          <p14:tracePt t="53053" x="7004050" y="4714875"/>
          <p14:tracePt t="53069" x="6994525" y="4702175"/>
          <p14:tracePt t="53085" x="6985000" y="4692650"/>
          <p14:tracePt t="53102" x="6975475" y="4679950"/>
          <p14:tracePt t="53119" x="6972300" y="4673600"/>
          <p14:tracePt t="53216" x="6972300" y="4676775"/>
          <p14:tracePt t="53223" x="6972300" y="4679950"/>
          <p14:tracePt t="53236" x="6972300" y="4689475"/>
          <p14:tracePt t="53253" x="6972300" y="4699000"/>
          <p14:tracePt t="53270" x="6972300" y="4711700"/>
          <p14:tracePt t="53287" x="6988175" y="4730750"/>
          <p14:tracePt t="53303" x="7010400" y="4743450"/>
          <p14:tracePt t="53319" x="7042150" y="4752975"/>
          <p14:tracePt t="53336" x="7089775" y="4778375"/>
          <p14:tracePt t="53352" x="7121525" y="4797425"/>
          <p14:tracePt t="53369" x="7153275" y="4810125"/>
          <p14:tracePt t="53386" x="7172325" y="4826000"/>
          <p14:tracePt t="53402" x="7181850" y="4841875"/>
          <p14:tracePt t="53418" x="7207250" y="4864100"/>
          <p14:tracePt t="53436" x="7229475" y="4899025"/>
          <p14:tracePt t="53452" x="7248525" y="4924425"/>
          <p14:tracePt t="53469" x="7273925" y="4949825"/>
          <p14:tracePt t="53486" x="7289800" y="4975225"/>
          <p14:tracePt t="53502" x="7305675" y="4991100"/>
          <p14:tracePt t="53519" x="7321550" y="5003800"/>
          <p14:tracePt t="53535" x="7343775" y="5022850"/>
          <p14:tracePt t="53552" x="7356475" y="5032375"/>
          <p14:tracePt t="53569" x="7388225" y="5045075"/>
          <p14:tracePt t="53586" x="7416800" y="5067300"/>
          <p14:tracePt t="53602" x="7439025" y="5080000"/>
          <p14:tracePt t="53619" x="7454900" y="5089525"/>
          <p14:tracePt t="53635" x="7470775" y="5105400"/>
          <p14:tracePt t="53652" x="7499350" y="5124450"/>
          <p14:tracePt t="53669" x="7515225" y="5133975"/>
          <p14:tracePt t="53685" x="7559675" y="5172075"/>
          <p14:tracePt t="53702" x="7585075" y="5194300"/>
          <p14:tracePt t="53719" x="7623175" y="5219700"/>
          <p14:tracePt t="53736" x="7673975" y="5267325"/>
          <p14:tracePt t="53752" x="7696200" y="5276850"/>
          <p14:tracePt t="53769" x="7715250" y="5295900"/>
          <p14:tracePt t="53786" x="7734300" y="5311775"/>
          <p14:tracePt t="53802" x="7740650" y="5311775"/>
          <p14:tracePt t="54014" x="7727950" y="5302250"/>
          <p14:tracePt t="54021" x="7708900" y="5289550"/>
          <p14:tracePt t="54035" x="7661275" y="5264150"/>
          <p14:tracePt t="54052" x="7591425" y="5207000"/>
          <p14:tracePt t="54069" x="7518400" y="5153025"/>
          <p14:tracePt t="54085" x="7429500" y="5076825"/>
          <p14:tracePt t="54102" x="7388225" y="5038725"/>
          <p14:tracePt t="54119" x="7343775" y="4987925"/>
          <p14:tracePt t="54135" x="7292975" y="4933950"/>
          <p14:tracePt t="54152" x="7267575" y="4911725"/>
          <p14:tracePt t="54170" x="7226300" y="4873625"/>
          <p14:tracePt t="54186" x="7200900" y="4848225"/>
          <p14:tracePt t="54202" x="7169150" y="4832350"/>
          <p14:tracePt t="54220" x="7134225" y="4800600"/>
          <p14:tracePt t="54236" x="7102475" y="4781550"/>
          <p14:tracePt t="54252" x="7080250" y="4768850"/>
          <p14:tracePt t="54270" x="7042150" y="4740275"/>
          <p14:tracePt t="54285" x="7032625" y="4730750"/>
          <p14:tracePt t="54302" x="7023100" y="4718050"/>
          <p14:tracePt t="54319" x="7007225" y="4699000"/>
          <p14:tracePt t="54562" x="7007225" y="4702175"/>
          <p14:tracePt t="54570" x="7007225" y="4705350"/>
          <p14:tracePt t="54576" x="7007225" y="4711700"/>
          <p14:tracePt t="54585" x="7007225" y="4721225"/>
          <p14:tracePt t="54602" x="7007225" y="4724400"/>
          <p14:tracePt t="54619" x="7007225" y="4737100"/>
          <p14:tracePt t="54636" x="7013575" y="4737100"/>
          <p14:tracePt t="54652" x="7023100" y="4746625"/>
          <p14:tracePt t="54668" x="7038975" y="4756150"/>
          <p14:tracePt t="54685" x="7048500" y="4772025"/>
          <p14:tracePt t="54702" x="7064375" y="4781550"/>
          <p14:tracePt t="54719" x="7080250" y="4794250"/>
          <p14:tracePt t="54735" x="7096125" y="4806950"/>
          <p14:tracePt t="54752" x="7118350" y="4822825"/>
          <p14:tracePt t="54768" x="7137400" y="4835525"/>
          <p14:tracePt t="54785" x="7153275" y="4851400"/>
          <p14:tracePt t="54802" x="7175500" y="4873625"/>
          <p14:tracePt t="54819" x="7191375" y="4902200"/>
          <p14:tracePt t="54835" x="7210425" y="4927600"/>
          <p14:tracePt t="54852" x="7235825" y="4959350"/>
          <p14:tracePt t="54868" x="7264400" y="4984750"/>
          <p14:tracePt t="54886" x="7286625" y="5003800"/>
          <p14:tracePt t="54902" x="7302500" y="5013325"/>
          <p14:tracePt t="54919" x="7324725" y="5029200"/>
          <p14:tracePt t="54935" x="7340600" y="5038725"/>
          <p14:tracePt t="54952" x="7350125" y="5054600"/>
          <p14:tracePt t="54968" x="7366000" y="5070475"/>
          <p14:tracePt t="54985" x="7375525" y="5086350"/>
          <p14:tracePt t="55002" x="7394575" y="5118100"/>
          <p14:tracePt t="55019" x="7416800" y="5153025"/>
          <p14:tracePt t="55035" x="7435850" y="5178425"/>
          <p14:tracePt t="55052" x="7467600" y="5200650"/>
          <p14:tracePt t="55069" x="7499350" y="5245100"/>
          <p14:tracePt t="55085" x="7531100" y="5276850"/>
          <p14:tracePt t="55102" x="7546975" y="5295900"/>
          <p14:tracePt t="55119" x="7581900" y="5311775"/>
          <p14:tracePt t="55135" x="7591425" y="5321300"/>
          <p14:tracePt t="55152" x="7600950" y="5321300"/>
          <p14:tracePt t="55169" x="7607300" y="5330825"/>
          <p14:tracePt t="57648" x="7581900" y="5321300"/>
          <p14:tracePt t="57655" x="7562850" y="5308600"/>
          <p14:tracePt t="57669" x="7518400" y="5289550"/>
          <p14:tracePt t="57685" x="7467600" y="5254625"/>
          <p14:tracePt t="57702" x="7429500" y="5213350"/>
          <p14:tracePt t="57719" x="7359650" y="5143500"/>
          <p14:tracePt t="57752" x="7258050" y="5041900"/>
          <p14:tracePt t="57785" x="7165975" y="4962525"/>
          <p14:tracePt t="57802" x="7153275" y="4940300"/>
          <p14:tracePt t="57818" x="7127875" y="4902200"/>
          <p14:tracePt t="57835" x="7124700" y="4879975"/>
          <p14:tracePt t="57852" x="7124700" y="4851400"/>
          <p14:tracePt t="57869" x="7124700" y="4826000"/>
          <p14:tracePt t="57885" x="7124700" y="4810125"/>
          <p14:tracePt t="57903" x="7124700" y="4794250"/>
          <p14:tracePt t="57919" x="7118350" y="4778375"/>
          <p14:tracePt t="57935" x="7115175" y="4768850"/>
          <p14:tracePt t="57952" x="7102475" y="4752975"/>
          <p14:tracePt t="57968" x="7083425" y="4740275"/>
          <p14:tracePt t="57985" x="7073900" y="4730750"/>
          <p14:tracePt t="58002" x="7064375" y="4718050"/>
          <p14:tracePt t="58019" x="7058025" y="4699000"/>
          <p14:tracePt t="58052" x="7054850" y="4699000"/>
          <p14:tracePt t="58068" x="7032625" y="4699000"/>
          <p14:tracePt t="58085" x="7023100" y="4699000"/>
          <p14:tracePt t="58102" x="7007225" y="4699000"/>
          <p14:tracePt t="58118" x="6981825" y="4699000"/>
          <p14:tracePt t="58135" x="6972300" y="4699000"/>
          <p14:tracePt t="58152" x="6965950" y="4705350"/>
          <p14:tracePt t="58169" x="6965950" y="4724400"/>
          <p14:tracePt t="58185" x="6978650" y="4740275"/>
          <p14:tracePt t="58202" x="7013575" y="4775200"/>
          <p14:tracePt t="58218" x="7058025" y="4832350"/>
          <p14:tracePt t="58236" x="7083425" y="4873625"/>
          <p14:tracePt t="58252" x="7124700" y="4911725"/>
          <p14:tracePt t="58269" x="7159625" y="4949825"/>
          <p14:tracePt t="58285" x="7191375" y="4981575"/>
          <p14:tracePt t="58302" x="7216775" y="5003800"/>
          <p14:tracePt t="58318" x="7245350" y="5041900"/>
          <p14:tracePt t="58335" x="7254875" y="5051425"/>
          <p14:tracePt t="58352" x="7267575" y="5067300"/>
          <p14:tracePt t="58368" x="7270750" y="5067300"/>
          <p14:tracePt t="58385" x="7277100" y="5067300"/>
          <p14:tracePt t="58402" x="7286625" y="5067300"/>
          <p14:tracePt t="58418" x="7296150" y="5067300"/>
          <p14:tracePt t="58435" x="7305675" y="5067300"/>
          <p14:tracePt t="58453" x="7315200" y="5067300"/>
          <p14:tracePt t="59024" x="7264400" y="5060950"/>
          <p14:tracePt t="59030" x="7181850" y="5054600"/>
          <p14:tracePt t="59037" x="7112000" y="5045075"/>
          <p14:tracePt t="59052" x="6950075" y="5026025"/>
          <p14:tracePt t="59068" x="6788150" y="5010150"/>
          <p14:tracePt t="59085" x="6670675" y="4981575"/>
          <p14:tracePt t="59102" x="6537325" y="4965700"/>
          <p14:tracePt t="59135" x="6413500" y="4953000"/>
          <p14:tracePt t="59168" x="6324600" y="4953000"/>
          <p14:tracePt t="59185" x="6308725" y="4953000"/>
          <p14:tracePt t="59203" x="6286500" y="4953000"/>
          <p14:tracePt t="59219" x="6286500" y="4943475"/>
          <p14:tracePt t="59235" x="6286500" y="4933950"/>
          <p14:tracePt t="59252" x="6289675" y="4902200"/>
          <p14:tracePt t="59268" x="6289675" y="4864100"/>
          <p14:tracePt t="59285" x="6289675" y="4835525"/>
          <p14:tracePt t="59302" x="6289675" y="4794250"/>
          <p14:tracePt t="59318" x="6280150" y="4772025"/>
          <p14:tracePt t="59335" x="6270625" y="4740275"/>
          <p14:tracePt t="59352" x="6251575" y="4705350"/>
          <p14:tracePt t="59369" x="6232525" y="4673600"/>
          <p14:tracePt t="59386" x="6219825" y="4651375"/>
          <p14:tracePt t="59402" x="6203950" y="4616450"/>
          <p14:tracePt t="59418" x="6194425" y="4600575"/>
          <p14:tracePt t="59435" x="6178550" y="4584700"/>
          <p14:tracePt t="59452" x="6162675" y="4556125"/>
          <p14:tracePt t="59468" x="6153150" y="4546600"/>
          <p14:tracePt t="59485" x="6121400" y="4530725"/>
          <p14:tracePt t="59502" x="6092825" y="4505325"/>
          <p14:tracePt t="59519" x="6083300" y="4495800"/>
          <p14:tracePt t="59536" x="6064250" y="4483100"/>
          <p14:tracePt t="59552" x="6057900" y="4470400"/>
          <p14:tracePt t="59568" x="6057900" y="4457700"/>
          <p14:tracePt t="59586" x="6057900" y="4441825"/>
          <p14:tracePt t="59602" x="6057900" y="4438650"/>
          <p14:tracePt t="59665" x="6061075" y="4438650"/>
          <p14:tracePt t="59671" x="6064250" y="4438650"/>
          <p14:tracePt t="59685" x="6080125" y="4438650"/>
          <p14:tracePt t="59701" x="6089650" y="4438650"/>
          <p14:tracePt t="59719" x="6111875" y="4438650"/>
          <p14:tracePt t="59735" x="6143625" y="4438650"/>
          <p14:tracePt t="59751" x="6172200" y="4438650"/>
          <p14:tracePt t="59769" x="6216650" y="4432300"/>
          <p14:tracePt t="59785" x="6296025" y="4432300"/>
          <p14:tracePt t="59801" x="6356350" y="4432300"/>
          <p14:tracePt t="59818" x="6413500" y="4432300"/>
          <p14:tracePt t="59835" x="6492875" y="4432300"/>
          <p14:tracePt t="59851" x="6553200" y="4432300"/>
          <p14:tracePt t="59868" x="6613525" y="4432300"/>
          <p14:tracePt t="59870" x="6638925" y="4432300"/>
          <p14:tracePt t="59885" x="6699250" y="4432300"/>
          <p14:tracePt t="59901" x="6759575" y="4432300"/>
          <p14:tracePt t="59918" x="6835775" y="4432300"/>
          <p14:tracePt t="59935" x="6997700" y="4432300"/>
          <p14:tracePt t="59951" x="7080250" y="4432300"/>
          <p14:tracePt t="59968" x="7153275" y="4432300"/>
          <p14:tracePt t="59985" x="7248525" y="4432300"/>
          <p14:tracePt t="60001" x="7318375" y="4435475"/>
          <p14:tracePt t="60018" x="7378700" y="4441825"/>
          <p14:tracePt t="60035" x="7458075" y="4448175"/>
          <p14:tracePt t="60052" x="7502525" y="4448175"/>
          <p14:tracePt t="60068" x="7524750" y="4448175"/>
          <p14:tracePt t="60085" x="7566025" y="4448175"/>
          <p14:tracePt t="60101" x="7588250" y="4445000"/>
          <p14:tracePt t="60118" x="7616825" y="4438650"/>
          <p14:tracePt t="60135" x="7651750" y="4429125"/>
          <p14:tracePt t="60151" x="7680325" y="4429125"/>
          <p14:tracePt t="60168" x="7702550" y="4422775"/>
          <p14:tracePt t="60184" x="7743825" y="4410075"/>
          <p14:tracePt t="60201" x="7766050" y="4410075"/>
          <p14:tracePt t="60218" x="7794625" y="4410075"/>
          <p14:tracePt t="60235" x="7823200" y="4410075"/>
          <p14:tracePt t="60251" x="7842250" y="4410075"/>
          <p14:tracePt t="60268" x="7858125" y="4410075"/>
          <p14:tracePt t="60285" x="7880350" y="4410075"/>
          <p14:tracePt t="60302" x="7896225" y="4410075"/>
          <p14:tracePt t="60319" x="7905750" y="4410075"/>
          <p14:tracePt t="60335" x="7918450" y="4410075"/>
          <p14:tracePt t="60377" x="7924800" y="4410075"/>
          <p14:tracePt t="60384" x="7927975" y="4410075"/>
          <p14:tracePt t="60402" x="7943850" y="4410075"/>
          <p14:tracePt t="60418" x="7953375" y="4410075"/>
          <p14:tracePt t="60435" x="7969250" y="4410075"/>
          <p14:tracePt t="60451" x="7978775" y="4410075"/>
          <p14:tracePt t="60468" x="7988300" y="4410075"/>
          <p14:tracePt t="60485" x="7994650" y="4410075"/>
          <p14:tracePt t="60519" x="7997825" y="4410075"/>
          <p14:tracePt t="60599" x="8004175" y="4410075"/>
          <p14:tracePt t="60626" x="8007350" y="4410075"/>
          <p14:tracePt t="60677" x="8013700" y="4410075"/>
          <p14:tracePt t="61376" x="8013700" y="4416425"/>
          <p14:tracePt t="61382" x="8013700" y="4419600"/>
          <p14:tracePt t="61390" x="8013700" y="4425950"/>
          <p14:tracePt t="61403" x="8013700" y="4435475"/>
          <p14:tracePt t="61418" x="8013700" y="4445000"/>
          <p14:tracePt t="61435" x="8013700" y="4460875"/>
          <p14:tracePt t="61468" x="8013700" y="4473575"/>
          <p14:tracePt t="61501" x="8007350" y="4473575"/>
          <p14:tracePt t="61518" x="7991475" y="4457700"/>
          <p14:tracePt t="61535" x="7962900" y="4435475"/>
          <p14:tracePt t="61552" x="7918450" y="4403725"/>
          <p14:tracePt t="61568" x="7896225" y="4387850"/>
          <p14:tracePt t="61585" x="7870825" y="4368800"/>
          <p14:tracePt t="61602" x="7829550" y="4337050"/>
          <p14:tracePt t="61618" x="7788275" y="4295775"/>
          <p14:tracePt t="61634" x="7743825" y="4248150"/>
          <p14:tracePt t="61652" x="7677150" y="4156075"/>
          <p14:tracePt t="61668" x="7645400" y="4117975"/>
          <p14:tracePt t="61684" x="7626350" y="4079875"/>
          <p14:tracePt t="61702" x="7607300" y="4041775"/>
          <p14:tracePt t="61718" x="7594600" y="4019550"/>
          <p14:tracePt t="61735" x="7578725" y="4003675"/>
          <p14:tracePt t="61752" x="7559675" y="3959225"/>
          <p14:tracePt t="61768" x="7546975" y="3937000"/>
          <p14:tracePt t="61785" x="7537450" y="3898900"/>
          <p14:tracePt t="61802" x="7512050" y="3841750"/>
          <p14:tracePt t="61818" x="7499350" y="3810000"/>
          <p14:tracePt t="61835" x="7486650" y="3771900"/>
          <p14:tracePt t="61852" x="7461250" y="3730625"/>
          <p14:tracePt t="61868" x="7448550" y="3708400"/>
          <p14:tracePt t="61885" x="7439025" y="3676650"/>
          <p14:tracePt t="61902" x="7419975" y="3613150"/>
          <p14:tracePt t="61919" x="7400925" y="3575050"/>
          <p14:tracePt t="61935" x="7385050" y="3521075"/>
          <p14:tracePt t="61951" x="7369175" y="3463925"/>
          <p14:tracePt t="61968" x="7369175" y="3441700"/>
          <p14:tracePt t="61985" x="7369175" y="3429000"/>
          <p14:tracePt t="62001" x="7369175" y="3413125"/>
          <p14:tracePt t="62019" x="7362825" y="3413125"/>
          <p14:tracePt t="62073" x="7356475" y="3413125"/>
          <p14:tracePt t="62123" x="7356475" y="3416300"/>
          <p14:tracePt t="62130" x="7356475" y="3419475"/>
          <p14:tracePt t="62137" x="7356475" y="3425825"/>
          <p14:tracePt t="62151" x="7356475" y="3438525"/>
          <p14:tracePt t="62168" x="7356475" y="3448050"/>
          <p14:tracePt t="62185" x="7356475" y="3470275"/>
          <p14:tracePt t="62201" x="7366000" y="3527425"/>
          <p14:tracePt t="62218" x="7378700" y="3571875"/>
          <p14:tracePt t="62234" x="7394575" y="3635375"/>
          <p14:tracePt t="62252" x="7432675" y="3759200"/>
          <p14:tracePt t="62268" x="7448550" y="3857625"/>
          <p14:tracePt t="62284" x="7461250" y="3908425"/>
          <p14:tracePt t="62301" x="7493000" y="4022725"/>
          <p14:tracePt t="62318" x="7508875" y="4108450"/>
          <p14:tracePt t="62334" x="7531100" y="4194175"/>
          <p14:tracePt t="62352" x="7546975" y="4327525"/>
          <p14:tracePt t="62368" x="7556500" y="4410075"/>
          <p14:tracePt t="62384" x="7581900" y="4540250"/>
          <p14:tracePt t="62401" x="7597775" y="4705350"/>
          <p14:tracePt t="62418" x="7613650" y="4791075"/>
          <p14:tracePt t="62435" x="7635875" y="4924425"/>
          <p14:tracePt t="62451" x="7661275" y="5000625"/>
          <p14:tracePt t="62468" x="7673975" y="5064125"/>
          <p14:tracePt t="62484" x="7686675" y="5108575"/>
          <p14:tracePt t="62501" x="7705725" y="5172075"/>
          <p14:tracePt t="62518" x="7731125" y="5210175"/>
          <p14:tracePt t="62535" x="7759700" y="5302250"/>
          <p14:tracePt t="62551" x="7772400" y="5365750"/>
          <p14:tracePt t="62568" x="7791450" y="5403850"/>
          <p14:tracePt t="62585" x="7810500" y="5467350"/>
          <p14:tracePt t="62601" x="7823200" y="5495925"/>
          <p14:tracePt t="62617" x="7835900" y="5527675"/>
          <p14:tracePt t="62635" x="7861300" y="5568950"/>
          <p14:tracePt t="62651" x="7870825" y="5594350"/>
          <p14:tracePt t="62668" x="7877175" y="5622925"/>
          <p14:tracePt t="62685" x="7877175" y="5638800"/>
          <p14:tracePt t="62701" x="7877175" y="5648325"/>
          <p14:tracePt t="62718" x="7877175" y="5664200"/>
          <p14:tracePt t="62735" x="7877175" y="5667375"/>
          <p14:tracePt t="62794" x="7877175" y="5673725"/>
          <p14:tracePt t="63633" x="7877175" y="5676900"/>
          <p14:tracePt t="63641" x="7877175" y="5683250"/>
          <p14:tracePt t="63651" x="7877175" y="5686425"/>
          <p14:tracePt t="63669" x="7877175" y="5715000"/>
          <p14:tracePt t="63684" x="7864475" y="5743575"/>
          <p14:tracePt t="63701" x="7826375" y="5819775"/>
          <p14:tracePt t="63718" x="7772400" y="6022975"/>
          <p14:tracePt t="63751" x="7693025" y="6296025"/>
          <p14:tracePt t="63785" x="7635875" y="6572250"/>
          <p14:tracePt t="63802" x="7620000" y="6657975"/>
          <p14:tracePt t="63818" x="7597775" y="6740525"/>
          <p14:tracePt t="63835" x="7578725" y="6778625"/>
          <p14:tracePt t="63851" x="7572375" y="6816725"/>
          <p14:tracePt t="63868" x="7553325" y="6854825"/>
          <p14:tracePt t="63884" x="7546975" y="6854825"/>
          <p14:tracePt t="63901" x="7540625" y="6854825"/>
          <p14:tracePt t="63982" x="7540625" y="6848475"/>
          <p14:tracePt t="63989" x="7540625" y="6829425"/>
          <p14:tracePt t="64001" x="7540625" y="6794500"/>
          <p14:tracePt t="64018" x="7546975" y="6654800"/>
          <p14:tracePt t="64035" x="7553325" y="6527800"/>
          <p14:tracePt t="64052" x="7553325" y="6356350"/>
          <p14:tracePt t="64068" x="7553325" y="6083300"/>
          <p14:tracePt t="64084" x="7553325" y="5889625"/>
          <p14:tracePt t="64101" x="7553325" y="5718175"/>
          <p14:tracePt t="64118" x="7553325" y="5499100"/>
          <p14:tracePt t="64135" x="7562850" y="5372100"/>
          <p14:tracePt t="64151" x="7578725" y="5299075"/>
          <p14:tracePt t="64168" x="7604125" y="5216525"/>
          <p14:tracePt t="64184" x="7616825" y="5200650"/>
          <p14:tracePt t="64203" x="7616825" y="5184775"/>
          <p14:tracePt t="64219" x="7620000" y="5184775"/>
          <p14:tracePt t="64235" x="7629525" y="5184775"/>
          <p14:tracePt t="64253" x="7645400" y="5203825"/>
          <p14:tracePt t="64269" x="7670800" y="5241925"/>
          <p14:tracePt t="64285" x="7699375" y="5299075"/>
          <p14:tracePt t="64301" x="7737475" y="5378450"/>
          <p14:tracePt t="64318" x="7785100" y="5505450"/>
          <p14:tracePt t="64335" x="7829550" y="5616575"/>
          <p14:tracePt t="64351" x="7861300" y="5715000"/>
          <p14:tracePt t="64368" x="7883525" y="5848350"/>
          <p14:tracePt t="64384" x="7908925" y="5956300"/>
          <p14:tracePt t="64401" x="7918450" y="6096000"/>
          <p14:tracePt t="64418" x="7915275" y="6169025"/>
          <p14:tracePt t="64434" x="7896225" y="6216650"/>
          <p14:tracePt t="64452" x="7877175" y="6267450"/>
          <p14:tracePt t="64468" x="7864475" y="6283325"/>
          <p14:tracePt t="64484" x="7854950" y="6292850"/>
          <p14:tracePt t="64502" x="7835900" y="6292850"/>
          <p14:tracePt t="64517" x="7820025" y="6273800"/>
          <p14:tracePt t="64535" x="7759700" y="6162675"/>
          <p14:tracePt t="64552" x="7689850" y="5937250"/>
          <p14:tracePt t="64568" x="7632700" y="5718175"/>
          <p14:tracePt t="64584" x="7600950" y="5470525"/>
          <p14:tracePt t="64602" x="7540625" y="5080000"/>
          <p14:tracePt t="64618" x="7512050" y="4838700"/>
          <p14:tracePt t="64635" x="7464425" y="4619625"/>
          <p14:tracePt t="64652" x="7429500" y="4410075"/>
          <p14:tracePt t="64667" x="7385050" y="4267200"/>
          <p14:tracePt t="64684" x="7359650" y="4181475"/>
          <p14:tracePt t="64702" x="7340600" y="4108450"/>
          <p14:tracePt t="64717" x="7327900" y="4076700"/>
          <p14:tracePt t="64734" x="7312025" y="4048125"/>
          <p14:tracePt t="64751" x="7292975" y="4013200"/>
          <p14:tracePt t="64768" x="7280275" y="3965575"/>
          <p14:tracePt t="64784" x="7267575" y="3921125"/>
          <p14:tracePt t="64801" x="7267575" y="3860800"/>
          <p14:tracePt t="64817" x="7267575" y="3822700"/>
          <p14:tracePt t="64834" x="7267575" y="3794125"/>
          <p14:tracePt t="64852" x="7267575" y="3765550"/>
          <p14:tracePt t="64868" x="7267575" y="3752850"/>
          <p14:tracePt t="64885" x="7267575" y="3740150"/>
          <p14:tracePt t="64901" x="7267575" y="3730625"/>
          <p14:tracePt t="64918" x="7258050" y="3730625"/>
          <p14:tracePt t="64934" x="7248525" y="3730625"/>
          <p14:tracePt t="65136" x="7248525" y="3740150"/>
          <p14:tracePt t="65144" x="7248525" y="3749675"/>
          <p14:tracePt t="65151" x="7248525" y="3768725"/>
          <p14:tracePt t="65168" x="7248525" y="3813175"/>
          <p14:tracePt t="65184" x="7248525" y="3857625"/>
          <p14:tracePt t="65201" x="7248525" y="3917950"/>
          <p14:tracePt t="65218" x="7248525" y="3962400"/>
          <p14:tracePt t="65234" x="7251700" y="4032250"/>
          <p14:tracePt t="65251" x="7258050" y="4140200"/>
          <p14:tracePt t="65268" x="7258050" y="4200525"/>
          <p14:tracePt t="65284" x="7258050" y="4238625"/>
          <p14:tracePt t="65301" x="7258050" y="4298950"/>
          <p14:tracePt t="65318" x="7258050" y="4343400"/>
          <p14:tracePt t="65335" x="7258050" y="4381500"/>
          <p14:tracePt t="65352" x="7258050" y="4464050"/>
          <p14:tracePt t="65368" x="7248525" y="4511675"/>
          <p14:tracePt t="65384" x="7242175" y="4546600"/>
          <p14:tracePt t="65401" x="7235825" y="4610100"/>
          <p14:tracePt t="65418" x="7235825" y="4660900"/>
          <p14:tracePt t="65434" x="7235825" y="4705350"/>
          <p14:tracePt t="65435" x="7235825" y="4724400"/>
          <p14:tracePt t="65451" x="7235825" y="4768850"/>
          <p14:tracePt t="65468" x="7235825" y="4791075"/>
          <p14:tracePt t="65484" x="7235825" y="4819650"/>
          <p14:tracePt t="65501" x="7235825" y="4845050"/>
          <p14:tracePt t="65518" x="7235825" y="4854575"/>
          <p14:tracePt t="65534" x="7235825" y="4870450"/>
          <p14:tracePt t="65551" x="7235825" y="4886325"/>
          <p14:tracePt t="65592" x="7235825" y="4883150"/>
          <p14:tracePt t="65600" x="7239000" y="4873625"/>
          <p14:tracePt t="65618" x="7251700" y="4819650"/>
          <p14:tracePt t="65635" x="7267575" y="4730750"/>
          <p14:tracePt t="65651" x="7273925" y="4670425"/>
          <p14:tracePt t="65668" x="7280275" y="4606925"/>
          <p14:tracePt t="65685" x="7302500" y="4473575"/>
          <p14:tracePt t="65701" x="7302500" y="4413250"/>
          <p14:tracePt t="65718" x="7302500" y="4356100"/>
          <p14:tracePt t="65735" x="7302500" y="4286250"/>
          <p14:tracePt t="65751" x="7302500" y="4225925"/>
          <p14:tracePt t="65767" x="7302500" y="4165600"/>
          <p14:tracePt t="65784" x="7302500" y="4079875"/>
          <p14:tracePt t="65801" x="7302500" y="4035425"/>
          <p14:tracePt t="65818" x="7302500" y="4006850"/>
          <p14:tracePt t="65834" x="7302500" y="3965575"/>
          <p14:tracePt t="65851" x="7302500" y="3943350"/>
          <p14:tracePt t="65868" x="7302500" y="3930650"/>
          <p14:tracePt t="65884" x="7302500" y="3914775"/>
          <p14:tracePt t="65901" x="7302500" y="3905250"/>
          <p14:tracePt t="66427" x="7296150" y="3905250"/>
          <p14:tracePt t="66434" x="7292975" y="3905250"/>
          <p14:tracePt t="66441" x="7286625" y="3905250"/>
          <p14:tracePt t="66504" x="7280275" y="3905250"/>
          <p14:tracePt t="66512" x="7277100" y="3905250"/>
          <p14:tracePt t="66519" x="7270750" y="3905250"/>
          <p14:tracePt t="66551" x="7248525" y="3911600"/>
          <p14:tracePt t="66584" x="7175500" y="3946525"/>
          <p14:tracePt t="66601" x="7143750" y="3965575"/>
          <p14:tracePt t="66618" x="7115175" y="4003675"/>
          <p14:tracePt t="66634" x="7102475" y="4019550"/>
          <p14:tracePt t="66651" x="7086600" y="4029075"/>
          <p14:tracePt t="66668" x="7086600" y="4054475"/>
          <p14:tracePt t="66684" x="7086600" y="4064000"/>
          <p14:tracePt t="66701" x="7086600" y="4073525"/>
          <p14:tracePt t="66718" x="7099300" y="4089400"/>
          <p14:tracePt t="66734" x="7108825" y="4105275"/>
          <p14:tracePt t="66750" x="7115175" y="4114800"/>
          <p14:tracePt t="66768" x="7118350" y="4121150"/>
          <p14:tracePt t="66802" x="7118350" y="4124325"/>
          <p14:tracePt t="66854" x="7124700" y="4124325"/>
          <p14:tracePt t="66861" x="7127875" y="4124325"/>
          <p14:tracePt t="66868" x="7134225" y="4124325"/>
          <p14:tracePt t="66884" x="7150100" y="4124325"/>
          <p14:tracePt t="66901" x="7178675" y="4111625"/>
          <p14:tracePt t="66917" x="7305675" y="4064000"/>
          <p14:tracePt t="66934" x="7435850" y="4044950"/>
          <p14:tracePt t="66951" x="7566025" y="4029075"/>
          <p14:tracePt t="66967" x="7820025" y="4000500"/>
          <p14:tracePt t="66984" x="7978775" y="4000500"/>
          <p14:tracePt t="67001" x="8162925" y="4025900"/>
          <p14:tracePt t="67017" x="8429625" y="4054475"/>
          <p14:tracePt t="67034" x="8547100" y="4070350"/>
          <p14:tracePt t="67051" x="8642350" y="4086225"/>
          <p14:tracePt t="67067" x="8728075" y="4114800"/>
          <p14:tracePt t="67084" x="8766175" y="4127500"/>
          <p14:tracePt t="67101" x="8782050" y="4127500"/>
          <p14:tracePt t="67117" x="8794750" y="4127500"/>
          <p14:tracePt t="67489" x="8788400" y="4130675"/>
          <p14:tracePt t="67496" x="8769350" y="4137025"/>
          <p14:tracePt t="67503" x="8756650" y="4143375"/>
          <p14:tracePt t="67518" x="8740775" y="4156075"/>
          <p14:tracePt t="67534" x="8731250" y="4168775"/>
          <p14:tracePt t="67568" x="8699500" y="4181475"/>
          <p14:tracePt t="67602" x="8680450" y="4181475"/>
          <p14:tracePt t="68628" x="8664575" y="4178300"/>
          <p14:tracePt t="68635" x="8629650" y="4162425"/>
          <p14:tracePt t="68642" x="8601075" y="4156075"/>
          <p14:tracePt t="68651" x="8553450" y="4149725"/>
          <p14:tracePt t="68667" x="8423275" y="4121150"/>
          <p14:tracePt t="68684" x="8188325" y="4057650"/>
          <p14:tracePt t="68701" x="8001000" y="4022725"/>
          <p14:tracePt t="68734" x="7550150" y="3946525"/>
          <p14:tracePt t="68768" x="7213600" y="3911600"/>
          <p14:tracePt t="68784" x="6975475" y="3911600"/>
          <p14:tracePt t="68800" x="6838950" y="3911600"/>
          <p14:tracePt t="68818" x="6740525" y="3924300"/>
          <p14:tracePt t="68834" x="6607175" y="3946525"/>
          <p14:tracePt t="68851" x="6543675" y="3962400"/>
          <p14:tracePt t="68868" x="6477000" y="3990975"/>
          <p14:tracePt t="68883" x="6381750" y="4035425"/>
          <p14:tracePt t="68900" x="6324600" y="4070350"/>
          <p14:tracePt t="68917" x="6286500" y="4095750"/>
          <p14:tracePt t="68934" x="6219825" y="4143375"/>
          <p14:tracePt t="68950" x="6188075" y="4168775"/>
          <p14:tracePt t="68968" x="6162675" y="4194175"/>
          <p14:tracePt t="68984" x="6105525" y="4225925"/>
          <p14:tracePt t="69001" x="6067425" y="4251325"/>
          <p14:tracePt t="69017" x="6035675" y="4264025"/>
          <p14:tracePt t="69034" x="5994400" y="4283075"/>
          <p14:tracePt t="69050" x="5975350" y="4298950"/>
          <p14:tracePt t="69068" x="5965825" y="4308475"/>
          <p14:tracePt t="69084" x="5946775" y="4308475"/>
          <p14:tracePt t="69101" x="5937250" y="4314825"/>
          <p14:tracePt t="69134" x="5946775" y="4314825"/>
          <p14:tracePt t="69151" x="6032500" y="4302125"/>
          <p14:tracePt t="69167" x="6162675" y="4267200"/>
          <p14:tracePt t="69184" x="6419850" y="4200525"/>
          <p14:tracePt t="69201" x="6619875" y="4146550"/>
          <p14:tracePt t="69218" x="6794500" y="4108450"/>
          <p14:tracePt t="69235" x="7051675" y="4044950"/>
          <p14:tracePt t="69251" x="7204075" y="3997325"/>
          <p14:tracePt t="69268" x="7337425" y="3952875"/>
          <p14:tracePt t="69284" x="7543800" y="3873500"/>
          <p14:tracePt t="69300" x="7642225" y="3832225"/>
          <p14:tracePt t="69318" x="7721600" y="3800475"/>
          <p14:tracePt t="69334" x="7848600" y="3752850"/>
          <p14:tracePt t="69351" x="7912100" y="3740150"/>
          <p14:tracePt t="69368" x="7962900" y="3727450"/>
          <p14:tracePt t="69384" x="8013700" y="3714750"/>
          <p14:tracePt t="69401" x="8042275" y="3714750"/>
          <p14:tracePt t="69417" x="8051800" y="3714750"/>
          <p14:tracePt t="69434" x="8064500" y="3714750"/>
          <p14:tracePt t="69451" x="8080375" y="3714750"/>
          <p14:tracePt t="69468" x="8096250" y="3714750"/>
          <p14:tracePt t="69484" x="8105775" y="3714750"/>
          <p14:tracePt t="69501" x="8115300" y="3714750"/>
          <p14:tracePt t="69518" x="8134350" y="3721100"/>
          <p14:tracePt t="69534" x="8147050" y="3730625"/>
          <p14:tracePt t="69550" x="8150225" y="3730625"/>
          <p14:tracePt t="69584" x="8156575" y="3730625"/>
          <p14:tracePt t="71849" x="8156575" y="3663950"/>
          <p14:tracePt t="71856" x="8156575" y="3562350"/>
          <p14:tracePt t="71867" x="8150225" y="3457575"/>
          <p14:tracePt t="71884" x="8140700" y="3070225"/>
          <p14:tracePt t="71904" x="8131175" y="2832100"/>
          <p14:tracePt t="71925" x="8108950" y="2320925"/>
          <p14:tracePt t="71951" x="8086725" y="1768475"/>
          <p14:tracePt t="71985" x="8080375" y="1390650"/>
          <p14:tracePt t="72001" x="8080375" y="1336675"/>
          <p14:tracePt t="72017" x="8080375" y="1314450"/>
          <p14:tracePt t="72034" x="8080375" y="1292225"/>
          <p14:tracePt t="72050" x="8080375" y="1289050"/>
          <p14:tracePt t="72120" x="8067675" y="1289050"/>
          <p14:tracePt t="72127" x="8064500" y="1289050"/>
          <p14:tracePt t="72134" x="8058150" y="1289050"/>
          <p14:tracePt t="72150" x="8042275" y="1289050"/>
          <p14:tracePt t="72167" x="8007350" y="1289050"/>
          <p14:tracePt t="72184" x="7918450" y="1289050"/>
          <p14:tracePt t="72201" x="7835900" y="1279525"/>
          <p14:tracePt t="72218" x="7750175" y="1266825"/>
          <p14:tracePt t="72234" x="7645400" y="1266825"/>
          <p14:tracePt t="72250" x="7585075" y="1257300"/>
          <p14:tracePt t="72267" x="7531100" y="1257300"/>
          <p14:tracePt t="72283" x="7439025" y="1257300"/>
          <p14:tracePt t="72301" x="7385050" y="1270000"/>
          <p14:tracePt t="72317" x="7346950" y="1282700"/>
          <p14:tracePt t="72335" x="7305675" y="1298575"/>
          <p14:tracePt t="72351" x="7280275" y="1317625"/>
          <p14:tracePt t="72367" x="7264400" y="1327150"/>
          <p14:tracePt t="72384" x="7251700" y="1343025"/>
          <p14:tracePt t="72400" x="7242175" y="1346200"/>
          <p14:tracePt t="72417" x="7232650" y="1346200"/>
          <p14:tracePt t="72433" x="7204075" y="1346200"/>
          <p14:tracePt t="72450" x="7191375" y="1346200"/>
          <p14:tracePt t="72467" x="7175500" y="1346200"/>
          <p14:tracePt t="72483" x="7153275" y="1333500"/>
          <p14:tracePt t="72501" x="7143750" y="1323975"/>
          <p14:tracePt t="72517" x="7134225" y="1314450"/>
          <p14:tracePt t="72533" x="7118350" y="1295400"/>
          <p14:tracePt t="72550" x="7105650" y="1285875"/>
          <p14:tracePt t="72567" x="7105650" y="1279525"/>
          <p14:tracePt t="72604" x="7105650" y="1276350"/>
          <p14:tracePt t="72647" x="7099300" y="1276350"/>
          <p14:tracePt t="72654" x="7092950" y="1270000"/>
          <p14:tracePt t="72667" x="7083425" y="1266825"/>
          <p14:tracePt t="72683" x="7073900" y="1250950"/>
          <p14:tracePt t="72700" x="7058025" y="1238250"/>
          <p14:tracePt t="72717" x="7054850" y="1235075"/>
          <p14:tracePt t="72782" x="7067550" y="1235075"/>
          <p14:tracePt t="72789" x="7077075" y="1235075"/>
          <p14:tracePt t="72800" x="7086600" y="1235075"/>
          <p14:tracePt t="72817" x="7137400" y="1238250"/>
          <p14:tracePt t="72834" x="7172325" y="1250950"/>
          <p14:tracePt t="72851" x="7229475" y="1276350"/>
          <p14:tracePt t="72867" x="7324725" y="1320800"/>
          <p14:tracePt t="72883" x="7372350" y="1355725"/>
          <p14:tracePt t="72901" x="7410450" y="1374775"/>
          <p14:tracePt t="72917" x="7432675" y="1390650"/>
          <p14:tracePt t="72934" x="7442200" y="1406525"/>
          <p14:tracePt t="72996" x="7435850" y="1393825"/>
          <p14:tracePt t="73003" x="7432675" y="1390650"/>
          <p14:tracePt t="73017" x="7419975" y="1381125"/>
          <p14:tracePt t="73033" x="7410450" y="1355725"/>
          <p14:tracePt t="73051" x="7391400" y="1339850"/>
          <p14:tracePt t="73067" x="7378700" y="1323975"/>
          <p14:tracePt t="73083" x="7369175" y="1314450"/>
          <p14:tracePt t="73100" x="7359650" y="1311275"/>
          <p14:tracePt t="73133" x="7346950" y="1311275"/>
          <p14:tracePt t="73150" x="7337425" y="1311275"/>
          <p14:tracePt t="73167" x="7324725" y="1311275"/>
          <p14:tracePt t="73183" x="7318375" y="1311275"/>
          <p14:tracePt t="73201" x="7308850" y="1311275"/>
          <p14:tracePt t="73217" x="7292975" y="1304925"/>
          <p14:tracePt t="73233" x="7289800" y="1304925"/>
          <p14:tracePt t="73251" x="7283450" y="1304925"/>
          <p14:tracePt t="73283" x="7280275" y="1304925"/>
          <p14:tracePt t="73300" x="7270750" y="1304925"/>
          <p14:tracePt t="73317" x="7264400" y="1304925"/>
          <p14:tracePt t="73333" x="7261225" y="1304925"/>
          <p14:tracePt t="73388" x="7261225" y="1308100"/>
          <p14:tracePt t="73395" x="7261225" y="1311275"/>
          <p14:tracePt t="73402" x="7267575" y="1317625"/>
          <p14:tracePt t="73417" x="7277100" y="1327150"/>
          <p14:tracePt t="73433" x="7286625" y="1336675"/>
          <p14:tracePt t="73450" x="7296150" y="1352550"/>
          <p14:tracePt t="73467" x="7312025" y="1358900"/>
          <p14:tracePt t="73531" x="7312025" y="1355725"/>
          <p14:tracePt t="73538" x="7312025" y="1349375"/>
          <p14:tracePt t="73551" x="7312025" y="1336675"/>
          <p14:tracePt t="73567" x="7312025" y="1327150"/>
          <p14:tracePt t="73583" x="7312025" y="1317625"/>
          <p14:tracePt t="73601" x="7312025" y="1301750"/>
          <p14:tracePt t="73633" x="7312025" y="1292225"/>
          <p14:tracePt t="73673" x="7312025" y="1285875"/>
          <p14:tracePt t="73680" x="7312025" y="1282700"/>
          <p14:tracePt t="73687" x="7312025" y="1276350"/>
          <p14:tracePt t="73701" x="7312025" y="1266825"/>
          <p14:tracePt t="73717" x="7312025" y="1257300"/>
          <p14:tracePt t="73733" x="7312025" y="1241425"/>
          <p14:tracePt t="73750" x="7327900" y="1222375"/>
          <p14:tracePt t="73766" x="7337425" y="1200150"/>
          <p14:tracePt t="73783" x="7369175" y="1165225"/>
          <p14:tracePt t="73800" x="7400925" y="1123950"/>
          <p14:tracePt t="73818" x="7410450" y="1114425"/>
          <p14:tracePt t="73833" x="7426325" y="1104900"/>
          <p14:tracePt t="73851" x="7426325" y="1082675"/>
          <p14:tracePt t="73866" x="7413625" y="1066800"/>
          <p14:tracePt t="73883" x="7400925" y="1057275"/>
          <p14:tracePt t="73901" x="7388225" y="1041400"/>
          <p14:tracePt t="73918" x="7378700" y="1031875"/>
          <p14:tracePt t="73934" x="7362825" y="1022350"/>
          <p14:tracePt t="73951" x="7346950" y="1022350"/>
          <p14:tracePt t="73967" x="7324725" y="1016000"/>
          <p14:tracePt t="73984" x="7296150" y="1016000"/>
          <p14:tracePt t="74000" x="7264400" y="1016000"/>
          <p14:tracePt t="74017" x="7232650" y="1016000"/>
          <p14:tracePt t="74033" x="7216775" y="1016000"/>
          <p14:tracePt t="74050" x="7191375" y="1016000"/>
          <p14:tracePt t="74067" x="7175500" y="1016000"/>
          <p14:tracePt t="74083" x="7153275" y="1019175"/>
          <p14:tracePt t="74100" x="7124700" y="1041400"/>
          <p14:tracePt t="74117" x="7102475" y="1054100"/>
          <p14:tracePt t="74133" x="7092950" y="1063625"/>
          <p14:tracePt t="74150" x="7070725" y="1085850"/>
          <p14:tracePt t="74167" x="7061200" y="1095375"/>
          <p14:tracePt t="74184" x="7051675" y="1111250"/>
          <p14:tracePt t="74201" x="7029450" y="1146175"/>
          <p14:tracePt t="74217" x="7016750" y="1162050"/>
          <p14:tracePt t="74234" x="7007225" y="1177925"/>
          <p14:tracePt t="74250" x="7007225" y="1203325"/>
          <p14:tracePt t="74267" x="7007225" y="1219200"/>
          <p14:tracePt t="74283" x="7007225" y="1235075"/>
          <p14:tracePt t="74300" x="7007225" y="1260475"/>
          <p14:tracePt t="74317" x="7010400" y="1276350"/>
          <p14:tracePt t="74334" x="7023100" y="1308100"/>
          <p14:tracePt t="74350" x="7064375" y="1330325"/>
          <p14:tracePt t="74367" x="7086600" y="1343025"/>
          <p14:tracePt t="74383" x="7118350" y="1362075"/>
          <p14:tracePt t="74400" x="7140575" y="1371600"/>
          <p14:tracePt t="74417" x="7162800" y="1371600"/>
          <p14:tracePt t="74433" x="7178675" y="1371600"/>
          <p14:tracePt t="74450" x="7191375" y="1371600"/>
          <p14:tracePt t="74466" x="7207250" y="1371600"/>
          <p14:tracePt t="74484" x="7216775" y="1371600"/>
          <p14:tracePt t="74501" x="7232650" y="1371600"/>
          <p14:tracePt t="74763" x="7235825" y="1371600"/>
          <p14:tracePt t="74770" x="7242175" y="1371600"/>
          <p14:tracePt t="74784" x="7251700" y="1371600"/>
          <p14:tracePt t="74824" x="7261225" y="1349375"/>
          <p14:tracePt t="74850" x="7264400" y="1330325"/>
          <p14:tracePt t="74883" x="7270750" y="1289050"/>
          <p14:tracePt t="74900" x="7270750" y="1279525"/>
          <p14:tracePt t="74917" x="7270750" y="1270000"/>
          <p14:tracePt t="74933" x="7270750" y="1241425"/>
          <p14:tracePt t="74950" x="7270750" y="1231900"/>
          <p14:tracePt t="75220" x="7280275" y="1231900"/>
          <p14:tracePt t="75248" x="7286625" y="1231900"/>
          <p14:tracePt t="75540" x="7286625" y="1235075"/>
          <p14:tracePt t="75547" x="7286625" y="1244600"/>
          <p14:tracePt t="75553" x="7286625" y="1250950"/>
          <p14:tracePt t="75567" x="7286625" y="1260475"/>
          <p14:tracePt t="75583" x="7286625" y="1270000"/>
          <p14:tracePt t="75600" x="7286625" y="1279525"/>
          <p14:tracePt t="75633" x="7286625" y="1308100"/>
          <p14:tracePt t="75753" x="7286625" y="1301750"/>
          <p14:tracePt t="75761" x="7286625" y="1298575"/>
          <p14:tracePt t="75768" x="7283450" y="1285875"/>
          <p14:tracePt t="75783" x="7283450" y="1276350"/>
          <p14:tracePt t="75800" x="7273925" y="1266825"/>
          <p14:tracePt t="75817" x="7273925" y="1250950"/>
          <p14:tracePt t="75833" x="7273925" y="1238250"/>
          <p14:tracePt t="75849" x="7267575" y="1228725"/>
          <p14:tracePt t="75867" x="7267575" y="1212850"/>
          <p14:tracePt t="76531" x="7267575" y="1225550"/>
          <p14:tracePt t="76538" x="7267575" y="1250950"/>
          <p14:tracePt t="76551" x="7273925" y="1330325"/>
          <p14:tracePt t="76567" x="7292975" y="1406525"/>
          <p14:tracePt t="76583" x="7308850" y="1470025"/>
          <p14:tracePt t="76601" x="7331075" y="1616075"/>
          <p14:tracePt t="76616" x="7340600" y="1698625"/>
          <p14:tracePt t="76651" x="7340600" y="1885950"/>
          <p14:tracePt t="76683" x="7356475" y="2063750"/>
          <p14:tracePt t="76703" x="7356475" y="2171700"/>
          <p14:tracePt t="76716" x="7356475" y="2251075"/>
          <p14:tracePt t="76733" x="7356475" y="2343150"/>
          <p14:tracePt t="76751" x="7356475" y="2460625"/>
          <p14:tracePt t="76766" x="7343775" y="2524125"/>
          <p14:tracePt t="76783" x="7337425" y="2584450"/>
          <p14:tracePt t="76800" x="7318375" y="2686050"/>
          <p14:tracePt t="76816" x="7302500" y="2749550"/>
          <p14:tracePt t="76833" x="7280275" y="2806700"/>
          <p14:tracePt t="76850" x="7261225" y="2863850"/>
          <p14:tracePt t="76866" x="7251700" y="2889250"/>
          <p14:tracePt t="76883" x="7245350" y="2911475"/>
          <p14:tracePt t="76900" x="7239000" y="2927350"/>
          <p14:tracePt t="76916" x="7239000" y="2930525"/>
          <p14:tracePt t="76933" x="7229475" y="2930525"/>
          <p14:tracePt t="76950" x="7219950" y="2917825"/>
          <p14:tracePt t="76967" x="7213600" y="2873375"/>
          <p14:tracePt t="76983" x="7200900" y="2828925"/>
          <p14:tracePt t="77000" x="7181850" y="2759075"/>
          <p14:tracePt t="77016" x="7150100" y="2692400"/>
          <p14:tracePt t="77033" x="7118350" y="2603500"/>
          <p14:tracePt t="77050" x="7077075" y="2466975"/>
          <p14:tracePt t="77067" x="7061200" y="2381250"/>
          <p14:tracePt t="77084" x="7035800" y="2273300"/>
          <p14:tracePt t="77101" x="6988175" y="2136775"/>
          <p14:tracePt t="77117" x="6965950" y="2070100"/>
          <p14:tracePt t="77134" x="6937375" y="2012950"/>
          <p14:tracePt t="77137" x="6918325" y="1993900"/>
          <p14:tracePt t="77150" x="6892925" y="1962150"/>
          <p14:tracePt t="77166" x="6845300" y="1927225"/>
          <p14:tracePt t="77183" x="6807200" y="1895475"/>
          <p14:tracePt t="77200" x="6740525" y="1841500"/>
          <p14:tracePt t="77217" x="6683375" y="1812925"/>
          <p14:tracePt t="77233" x="6626225" y="1784350"/>
          <p14:tracePt t="77250" x="6530975" y="1733550"/>
          <p14:tracePt t="77266" x="6461125" y="1695450"/>
          <p14:tracePt t="77283" x="6403975" y="1673225"/>
          <p14:tracePt t="77300" x="6340475" y="1654175"/>
          <p14:tracePt t="77317" x="6315075" y="1644650"/>
          <p14:tracePt t="77333" x="6286500" y="1644650"/>
          <p14:tracePt t="77350" x="6226175" y="1644650"/>
          <p14:tracePt t="77366" x="6194425" y="1644650"/>
          <p14:tracePt t="77383" x="6156325" y="1657350"/>
          <p14:tracePt t="77400" x="6115050" y="1676400"/>
          <p14:tracePt t="77416" x="6089650" y="1708150"/>
          <p14:tracePt t="77433" x="6064250" y="1733550"/>
          <p14:tracePt t="77450" x="6026150" y="1774825"/>
          <p14:tracePt t="77466" x="6010275" y="1800225"/>
          <p14:tracePt t="77485" x="5981700" y="1838325"/>
          <p14:tracePt t="77500" x="5953125" y="1920875"/>
          <p14:tracePt t="77517" x="5940425" y="1984375"/>
          <p14:tracePt t="77533" x="5918200" y="2051050"/>
          <p14:tracePt t="77550" x="5899150" y="2124075"/>
          <p14:tracePt t="77567" x="5899150" y="2184400"/>
          <p14:tracePt t="77583" x="5892800" y="2244725"/>
          <p14:tracePt t="77600" x="5892800" y="2330450"/>
          <p14:tracePt t="77616" x="5892800" y="2390775"/>
          <p14:tracePt t="77634" x="5892800" y="2466975"/>
          <p14:tracePt t="77650" x="5892800" y="2511425"/>
          <p14:tracePt t="77667" x="5895975" y="2555875"/>
          <p14:tracePt t="77684" x="5915025" y="2619375"/>
          <p14:tracePt t="77700" x="5934075" y="2667000"/>
          <p14:tracePt t="77716" x="5946775" y="2705100"/>
          <p14:tracePt t="77733" x="5972175" y="2755900"/>
          <p14:tracePt t="77749" x="5991225" y="2794000"/>
          <p14:tracePt t="77766" x="6010275" y="2838450"/>
          <p14:tracePt t="77783" x="6042025" y="2905125"/>
          <p14:tracePt t="77800" x="6070600" y="2943225"/>
          <p14:tracePt t="77816" x="6089650" y="2981325"/>
          <p14:tracePt t="77834" x="6127750" y="3038475"/>
          <p14:tracePt t="77850" x="6146800" y="3076575"/>
          <p14:tracePt t="77866" x="6172200" y="3101975"/>
          <p14:tracePt t="77884" x="6200775" y="3146425"/>
          <p14:tracePt t="77900" x="6226175" y="3168650"/>
          <p14:tracePt t="77916" x="6257925" y="3203575"/>
          <p14:tracePt t="77933" x="6283325" y="3238500"/>
          <p14:tracePt t="77949" x="6302375" y="3248025"/>
          <p14:tracePt t="77966" x="6321425" y="3263900"/>
          <p14:tracePt t="77984" x="6334125" y="3279775"/>
          <p14:tracePt t="78000" x="6343650" y="3289300"/>
          <p14:tracePt t="78016" x="6359525" y="3289300"/>
          <p14:tracePt t="78034" x="6375400" y="3289300"/>
          <p14:tracePt t="78050" x="6384925" y="3289300"/>
          <p14:tracePt t="78066" x="6394450" y="3289300"/>
          <p14:tracePt t="78083" x="6413500" y="3289300"/>
          <p14:tracePt t="78099" x="6423025" y="3289300"/>
          <p14:tracePt t="78117" x="6432550" y="3289300"/>
          <p14:tracePt t="78133" x="6454775" y="3289300"/>
          <p14:tracePt t="78150" x="6457950" y="3289300"/>
          <p14:tracePt t="78166" x="6464300" y="3289300"/>
          <p14:tracePt t="78183" x="6467475" y="3289300"/>
          <p14:tracePt t="78199" x="6473825" y="3289300"/>
          <p14:tracePt t="78225" x="6477000" y="3289300"/>
          <p14:tracePt t="78241" x="6483350" y="3289300"/>
          <p14:tracePt t="78254" x="6489700" y="3289300"/>
          <p14:tracePt t="78276" x="6492875" y="3289300"/>
          <p14:tracePt t="78283" x="6502400" y="3289300"/>
          <p14:tracePt t="78299" x="6508750" y="3289300"/>
          <p14:tracePt t="78316" x="6511925" y="3289300"/>
          <p14:tracePt t="78333" x="6527800" y="3289300"/>
          <p14:tracePt t="78350" x="6537325" y="3289300"/>
          <p14:tracePt t="78366" x="6546850" y="3289300"/>
          <p14:tracePt t="78383" x="6569075" y="3289300"/>
          <p14:tracePt t="78400" x="6578600" y="3289300"/>
          <p14:tracePt t="78416" x="6588125" y="3276600"/>
          <p14:tracePt t="78434" x="6613525" y="3263900"/>
          <p14:tracePt t="78450" x="6629400" y="3248025"/>
          <p14:tracePt t="78466" x="6651625" y="3235325"/>
          <p14:tracePt t="78483" x="6686550" y="3219450"/>
          <p14:tracePt t="78500" x="6711950" y="3206750"/>
          <p14:tracePt t="78516" x="6740525" y="3187700"/>
          <p14:tracePt t="78533" x="6800850" y="3149600"/>
          <p14:tracePt t="78550" x="6832600" y="3124200"/>
          <p14:tracePt t="78566" x="6870700" y="3095625"/>
          <p14:tracePt t="78583" x="6915150" y="3054350"/>
          <p14:tracePt t="78600" x="6940550" y="3028950"/>
          <p14:tracePt t="78618" x="6978650" y="2984500"/>
          <p14:tracePt t="78633" x="6988175" y="2962275"/>
          <p14:tracePt t="78650" x="7000875" y="2936875"/>
          <p14:tracePt t="78667" x="7016750" y="2917825"/>
          <p14:tracePt t="78684" x="7026275" y="2901950"/>
          <p14:tracePt t="78700" x="7045325" y="2882900"/>
          <p14:tracePt t="78717" x="7045325" y="2870200"/>
          <p14:tracePt t="78733" x="7045325" y="2860675"/>
          <p14:tracePt t="78750" x="7045325" y="2844800"/>
          <p14:tracePt t="78767" x="7045325" y="2838450"/>
          <p14:tracePt t="78783" x="7045325" y="2835275"/>
          <p14:tracePt t="79366" x="7029450" y="2863850"/>
          <p14:tracePt t="79374" x="6985000" y="2917825"/>
          <p14:tracePt t="79387" x="6911975" y="3041650"/>
          <p14:tracePt t="79400" x="6861175" y="3095625"/>
          <p14:tracePt t="79420" x="6683375" y="3327400"/>
          <p14:tracePt t="79433" x="6537325" y="3511550"/>
          <p14:tracePt t="79467" x="6102350" y="3987800"/>
          <p14:tracePt t="79501" x="5743575" y="4365625"/>
          <p14:tracePt t="79518" x="5603875" y="4505325"/>
          <p14:tracePt t="79534" x="5486400" y="4613275"/>
          <p14:tracePt t="79550" x="5394325" y="4689475"/>
          <p14:tracePt t="79566" x="5260975" y="4791075"/>
          <p14:tracePt t="79583" x="5187950" y="4845050"/>
          <p14:tracePt t="79600" x="5137150" y="4876800"/>
          <p14:tracePt t="79617" x="5133975" y="4879975"/>
          <p14:tracePt t="79844" x="5064125" y="4870450"/>
          <p14:tracePt t="79851" x="4946650" y="4851400"/>
          <p14:tracePt t="79858" x="4819650" y="4832350"/>
          <p14:tracePt t="79866" x="4705350" y="4822825"/>
          <p14:tracePt t="79882" x="4489450" y="4813300"/>
          <p14:tracePt t="79899" x="4295775" y="4819650"/>
          <p14:tracePt t="79916" x="4083050" y="4845050"/>
          <p14:tracePt t="79933" x="3965575" y="4860925"/>
          <p14:tracePt t="79951" x="3822700" y="4886325"/>
          <p14:tracePt t="79966" x="3746500" y="4899025"/>
          <p14:tracePt t="79983" x="3683000" y="4914900"/>
          <p14:tracePt t="80000" x="3619500" y="4946650"/>
          <p14:tracePt t="80016" x="3571875" y="4959350"/>
          <p14:tracePt t="80033" x="3543300" y="4972050"/>
          <p14:tracePt t="80050" x="3508375" y="4987925"/>
          <p14:tracePt t="80066" x="3489325" y="5006975"/>
          <p14:tracePt t="80083" x="3473450" y="5016500"/>
          <p14:tracePt t="80100" x="3435350" y="5022850"/>
          <p14:tracePt t="80116" x="3406775" y="5022850"/>
          <p14:tracePt t="80133" x="3384550" y="5022850"/>
          <p14:tracePt t="80150" x="3368675" y="5022850"/>
          <p14:tracePt t="80166" x="3352800" y="5022850"/>
          <p14:tracePt t="80183" x="3343275" y="5022850"/>
          <p14:tracePt t="80200" x="3330575" y="5016500"/>
          <p14:tracePt t="80217" x="3321050" y="5010150"/>
          <p14:tracePt t="80234" x="3305175" y="5000625"/>
          <p14:tracePt t="80250" x="3289300" y="5000625"/>
          <p14:tracePt t="80266" x="3279775" y="5000625"/>
          <p14:tracePt t="80283" x="3270250" y="5000625"/>
          <p14:tracePt t="80299" x="3238500" y="5000625"/>
          <p14:tracePt t="80316" x="3222625" y="5000625"/>
          <p14:tracePt t="80333" x="3200400" y="5000625"/>
          <p14:tracePt t="80349" x="3184525" y="5000625"/>
          <p14:tracePt t="80366" x="3175000" y="5000625"/>
          <p14:tracePt t="80382" x="3165475" y="5000625"/>
          <p14:tracePt t="80399" x="3146425" y="5000625"/>
          <p14:tracePt t="80433" x="3146425" y="5013325"/>
          <p14:tracePt t="80449" x="3146425" y="5016500"/>
          <p14:tracePt t="80466" x="3146425" y="5026025"/>
          <p14:tracePt t="80483" x="3159125" y="5035550"/>
          <p14:tracePt t="80499" x="3178175" y="5048250"/>
          <p14:tracePt t="80516" x="3219450" y="5067300"/>
          <p14:tracePt t="80533" x="3248025" y="5073650"/>
          <p14:tracePt t="80550" x="3311525" y="5092700"/>
          <p14:tracePt t="80567" x="3355975" y="5105400"/>
          <p14:tracePt t="80585" x="3438525" y="5130800"/>
          <p14:tracePt t="80600" x="3492500" y="5146675"/>
          <p14:tracePt t="80617" x="3530600" y="5156200"/>
          <p14:tracePt t="80633" x="3568700" y="5168900"/>
          <p14:tracePt t="80650" x="3625850" y="5194300"/>
          <p14:tracePt t="80666" x="3670300" y="5207000"/>
          <p14:tracePt t="80683" x="3695700" y="5226050"/>
          <p14:tracePt t="80684" x="3708400" y="5232400"/>
          <p14:tracePt t="80700" x="3730625" y="5245100"/>
          <p14:tracePt t="80716" x="3740150" y="5260975"/>
          <p14:tracePt t="80733" x="3752850" y="5270500"/>
          <p14:tracePt t="80750" x="3768725" y="5295900"/>
          <p14:tracePt t="80766" x="3784600" y="5327650"/>
          <p14:tracePt t="80783" x="3803650" y="5362575"/>
          <p14:tracePt t="80800" x="3816350" y="5394325"/>
          <p14:tracePt t="80817" x="3825875" y="5416550"/>
          <p14:tracePt t="80834" x="3848100" y="5438775"/>
          <p14:tracePt t="80849" x="3857625" y="5448300"/>
          <p14:tracePt t="80866" x="3870325" y="5457825"/>
          <p14:tracePt t="80883" x="3870325" y="5467350"/>
          <p14:tracePt t="81076" x="3860800" y="5454650"/>
          <p14:tracePt t="81084" x="3848100" y="5441950"/>
          <p14:tracePt t="81091" x="3829050" y="5422900"/>
          <p14:tracePt t="81099" x="3816350" y="5410200"/>
          <p14:tracePt t="81116" x="3800475" y="5394325"/>
          <p14:tracePt t="81133" x="3759200" y="5368925"/>
          <p14:tracePt t="81149" x="3733800" y="5356225"/>
          <p14:tracePt t="81166" x="3705225" y="5346700"/>
          <p14:tracePt t="81183" x="3667125" y="5327650"/>
          <p14:tracePt t="81200" x="3629025" y="5308600"/>
          <p14:tracePt t="81216" x="3600450" y="5295900"/>
          <p14:tracePt t="81233" x="3543300" y="5276850"/>
          <p14:tracePt t="81249" x="3511550" y="5267325"/>
          <p14:tracePt t="81266" x="3489325" y="5248275"/>
          <p14:tracePt t="81283" x="3448050" y="5229225"/>
          <p14:tracePt t="81300" x="3422650" y="5219700"/>
          <p14:tracePt t="81316" x="3394075" y="5219700"/>
          <p14:tracePt t="81333" x="3371850" y="5219700"/>
          <p14:tracePt t="81349" x="3362325" y="5219700"/>
          <p14:tracePt t="81366" x="3349625" y="5219700"/>
          <p14:tracePt t="81383" x="3333750" y="5219700"/>
          <p14:tracePt t="81597" x="3368675" y="5229225"/>
          <p14:tracePt t="81604" x="3419475" y="5245100"/>
          <p14:tracePt t="81616" x="3470275" y="5270500"/>
          <p14:tracePt t="81633" x="3597275" y="5318125"/>
          <p14:tracePt t="81650" x="3695700" y="5349875"/>
          <p14:tracePt t="81667" x="3800475" y="5394325"/>
          <p14:tracePt t="81683" x="3832225" y="5419725"/>
          <p14:tracePt t="81699" x="3857625" y="5432425"/>
          <p14:tracePt t="81717" x="3867150" y="5441950"/>
          <p14:tracePt t="81753" x="3863975" y="5441950"/>
          <p14:tracePt t="81766" x="3860800" y="5441950"/>
          <p14:tracePt t="81782" x="3825875" y="5441950"/>
          <p14:tracePt t="81800" x="3797300" y="5441950"/>
          <p14:tracePt t="81817" x="3711575" y="5438775"/>
          <p14:tracePt t="81833" x="3638550" y="5422900"/>
          <p14:tracePt t="81850" x="3546475" y="5381625"/>
          <p14:tracePt t="81867" x="3432175" y="5337175"/>
          <p14:tracePt t="81884" x="3375025" y="5314950"/>
          <p14:tracePt t="81899" x="3327400" y="5289550"/>
          <p14:tracePt t="81916" x="3289300" y="5248275"/>
          <p14:tracePt t="81932" x="3225800" y="5194300"/>
          <p14:tracePt t="81950" x="3194050" y="5162550"/>
          <p14:tracePt t="81967" x="3159125" y="5137150"/>
          <p14:tracePt t="81983" x="3140075" y="5121275"/>
          <p14:tracePt t="81999" x="3130550" y="5121275"/>
          <p14:tracePt t="82016" x="3117850" y="5121275"/>
          <p14:tracePt t="82032" x="3108325" y="5121275"/>
          <p14:tracePt t="82049" x="3095625" y="5121275"/>
          <p14:tracePt t="82259" x="3105150" y="5124450"/>
          <p14:tracePt t="82266" x="3130550" y="5130800"/>
          <p14:tracePt t="82274" x="3149600" y="5137150"/>
          <p14:tracePt t="82282" x="3162300" y="5143500"/>
          <p14:tracePt t="82299" x="3206750" y="5156200"/>
          <p14:tracePt t="82316" x="3257550" y="5178425"/>
          <p14:tracePt t="82333" x="3286125" y="5191125"/>
          <p14:tracePt t="82350" x="3308350" y="5197475"/>
          <p14:tracePt t="82366" x="3324225" y="5197475"/>
          <p14:tracePt t="82802" x="3355975" y="5175250"/>
          <p14:tracePt t="82809" x="3397250" y="5143500"/>
          <p14:tracePt t="82817" x="3473450" y="5086350"/>
          <p14:tracePt t="82833" x="3619500" y="4984750"/>
          <p14:tracePt t="82850" x="3800475" y="4841875"/>
          <p14:tracePt t="82866" x="3930650" y="4689475"/>
          <p14:tracePt t="82883" x="4083050" y="4540250"/>
          <p14:tracePt t="82916" x="4413250" y="4143375"/>
          <p14:tracePt t="82950" x="4730750" y="3879850"/>
          <p14:tracePt t="82968" x="4794250" y="3797300"/>
          <p14:tracePt t="82984" x="4860925" y="3724275"/>
          <p14:tracePt t="83000" x="4918075" y="3648075"/>
          <p14:tracePt t="83016" x="4930775" y="3616325"/>
          <p14:tracePt t="83033" x="4943475" y="3584575"/>
          <p14:tracePt t="83050" x="4959350" y="3556000"/>
          <p14:tracePt t="83066" x="4959350" y="3527425"/>
          <p14:tracePt t="83083" x="4959350" y="3505200"/>
          <p14:tracePt t="83100" x="4972050" y="3457575"/>
          <p14:tracePt t="83116" x="4972050" y="3429000"/>
          <p14:tracePt t="83133" x="4978400" y="3384550"/>
          <p14:tracePt t="83150" x="4978400" y="3343275"/>
          <p14:tracePt t="83166" x="4978400" y="3321050"/>
          <p14:tracePt t="83182" x="4978400" y="3298825"/>
          <p14:tracePt t="83200" x="4978400" y="3257550"/>
          <p14:tracePt t="83216" x="4978400" y="3228975"/>
          <p14:tracePt t="83233" x="4975225" y="3206750"/>
          <p14:tracePt t="83249" x="4940300" y="3171825"/>
          <p14:tracePt t="83266" x="4908550" y="3146425"/>
          <p14:tracePt t="83282" x="4854575" y="3117850"/>
          <p14:tracePt t="83299" x="4714875" y="3060700"/>
          <p14:tracePt t="83316" x="4625975" y="3019425"/>
          <p14:tracePt t="83333" x="4540250" y="3003550"/>
          <p14:tracePt t="83349" x="4416425" y="2974975"/>
          <p14:tracePt t="83366" x="4298950" y="2955925"/>
          <p14:tracePt t="83383" x="4210050" y="2933700"/>
          <p14:tracePt t="83399" x="4076700" y="2911475"/>
          <p14:tracePt t="83416" x="3971925" y="2901950"/>
          <p14:tracePt t="83433" x="3867150" y="2895600"/>
          <p14:tracePt t="83450" x="3736975" y="2895600"/>
          <p14:tracePt t="83466" x="3657600" y="2895600"/>
          <p14:tracePt t="83483" x="3575050" y="2895600"/>
          <p14:tracePt t="83499" x="3454400" y="2898775"/>
          <p14:tracePt t="83516" x="3409950" y="2911475"/>
          <p14:tracePt t="83533" x="3365500" y="2924175"/>
          <p14:tracePt t="83549" x="3308350" y="2949575"/>
          <p14:tracePt t="83566" x="3263900" y="2962275"/>
          <p14:tracePt t="83583" x="3225800" y="2987675"/>
          <p14:tracePt t="83599" x="3149600" y="3035300"/>
          <p14:tracePt t="83616" x="3101975" y="3063875"/>
          <p14:tracePt t="83633" x="3054350" y="3095625"/>
          <p14:tracePt t="83650" x="2997200" y="3143250"/>
          <p14:tracePt t="83666" x="2955925" y="3175000"/>
          <p14:tracePt t="83682" x="2905125" y="3225800"/>
          <p14:tracePt t="83699" x="2832100" y="3308350"/>
          <p14:tracePt t="83716" x="2803525" y="3355975"/>
          <p14:tracePt t="83733" x="2759075" y="3413125"/>
          <p14:tracePt t="83749" x="2740025" y="3444875"/>
          <p14:tracePt t="83766" x="2720975" y="3467100"/>
          <p14:tracePt t="83784" x="2705100" y="3511550"/>
          <p14:tracePt t="83799" x="2692400" y="3533775"/>
          <p14:tracePt t="83816" x="2679700" y="3578225"/>
          <p14:tracePt t="83833" x="2673350" y="3641725"/>
          <p14:tracePt t="83849" x="2673350" y="3686175"/>
          <p14:tracePt t="83866" x="2673350" y="3721100"/>
          <p14:tracePt t="83883" x="2673350" y="3784600"/>
          <p14:tracePt t="83899" x="2673350" y="3829050"/>
          <p14:tracePt t="83916" x="2673350" y="3873500"/>
          <p14:tracePt t="83933" x="2673350" y="3927475"/>
          <p14:tracePt t="83950" x="2673350" y="3965575"/>
          <p14:tracePt t="83967" x="2676525" y="4000500"/>
          <p14:tracePt t="83983" x="2689225" y="4035425"/>
          <p14:tracePt t="83999" x="2701925" y="4067175"/>
          <p14:tracePt t="84017" x="2708275" y="4089400"/>
          <p14:tracePt t="84033" x="2727325" y="4111625"/>
          <p14:tracePt t="84050" x="2727325" y="4121150"/>
          <p14:tracePt t="84067" x="2733675" y="4130675"/>
          <p14:tracePt t="84083" x="2740025" y="4143375"/>
          <p14:tracePt t="84099" x="2740025" y="4156075"/>
          <p14:tracePt t="84133" x="2749550" y="4156075"/>
          <p14:tracePt t="84149" x="2752725" y="4156075"/>
          <p14:tracePt t="84166" x="2762250" y="4156075"/>
          <p14:tracePt t="84183" x="2784475" y="4156075"/>
          <p14:tracePt t="84199" x="2794000" y="4156075"/>
          <p14:tracePt t="84216" x="2806700" y="4156075"/>
          <p14:tracePt t="84232" x="2841625" y="4156075"/>
          <p14:tracePt t="84249" x="2860675" y="4156075"/>
          <p14:tracePt t="84265" x="2892425" y="4162425"/>
          <p14:tracePt t="84282" x="2949575" y="4181475"/>
          <p14:tracePt t="84299" x="2994025" y="4194175"/>
          <p14:tracePt t="84315" x="3051175" y="4206875"/>
          <p14:tracePt t="84333" x="3140075" y="4235450"/>
          <p14:tracePt t="84349" x="3235325" y="4241800"/>
          <p14:tracePt t="84366" x="3349625" y="4241800"/>
          <p14:tracePt t="84382" x="3521075" y="4241800"/>
          <p14:tracePt t="84399" x="3660775" y="4235450"/>
          <p14:tracePt t="84416" x="3800475" y="4219575"/>
          <p14:tracePt t="84432" x="3937000" y="4187825"/>
          <p14:tracePt t="84449" x="3981450" y="4175125"/>
          <p14:tracePt t="84467" x="4003675" y="4175125"/>
          <p14:tracePt t="84484" x="4022725" y="4175125"/>
          <p14:tracePt t="84499" x="4038600" y="4162425"/>
          <p14:tracePt t="84516" x="4038600" y="4152900"/>
          <p14:tracePt t="84533" x="4038600" y="4127500"/>
          <p14:tracePt t="84550" x="4038600" y="4105275"/>
          <p14:tracePt t="84566" x="4038600" y="4083050"/>
          <p14:tracePt t="84583" x="4019550" y="4060825"/>
          <p14:tracePt t="84599" x="4010025" y="4051300"/>
          <p14:tracePt t="84616" x="4000500" y="4035425"/>
          <p14:tracePt t="84633" x="3984625" y="4022725"/>
          <p14:tracePt t="84649" x="3971925" y="4016375"/>
          <p14:tracePt t="84666" x="3959225" y="4013200"/>
          <p14:tracePt t="84682" x="3940175" y="4013200"/>
          <p14:tracePt t="84699" x="3917950" y="4013200"/>
          <p14:tracePt t="84716" x="3902075" y="4013200"/>
          <p14:tracePt t="84718" x="3898900" y="4013200"/>
          <p14:tracePt t="84733" x="3883025" y="4013200"/>
          <p14:tracePt t="84750" x="3867150" y="4013200"/>
          <p14:tracePt t="84767" x="3841750" y="4013200"/>
          <p14:tracePt t="84783" x="3832225" y="4013200"/>
          <p14:tracePt t="84799" x="3810000" y="4013200"/>
          <p14:tracePt t="84816" x="3800475" y="4006850"/>
          <p14:tracePt t="84833" x="3784600" y="4000500"/>
          <p14:tracePt t="84850" x="3775075" y="3987800"/>
          <p14:tracePt t="84867" x="3752850" y="3971925"/>
          <p14:tracePt t="84883" x="3743325" y="3962400"/>
          <p14:tracePt t="84900" x="3733800" y="3952875"/>
          <p14:tracePt t="84916" x="3714750" y="3937000"/>
          <p14:tracePt t="84932" x="3708400" y="3930650"/>
          <p14:tracePt t="84950" x="3702050" y="3924300"/>
          <p14:tracePt t="85016" x="3702050" y="3921125"/>
          <p14:tracePt t="85030" x="3702050" y="3914775"/>
          <p14:tracePt t="85038" x="3702050" y="3911600"/>
          <p14:tracePt t="85049" x="3702050" y="3905250"/>
          <p14:tracePt t="85067" x="3702050" y="3886200"/>
          <p14:tracePt t="85083" x="3698875" y="3886200"/>
          <p14:tracePt t="85695" x="3705225" y="3886200"/>
          <p14:tracePt t="85701" x="3711575" y="3886200"/>
          <p14:tracePt t="85723" x="3714750" y="3886200"/>
          <p14:tracePt t="85732" x="3721100" y="3886200"/>
          <p14:tracePt t="85750" x="3721100" y="3889375"/>
          <p14:tracePt t="85766" x="3740150" y="3908425"/>
          <p14:tracePt t="85799" x="3759200" y="3927475"/>
          <p14:tracePt t="85832" x="3790950" y="3959225"/>
          <p14:tracePt t="85850" x="3806825" y="3975100"/>
          <p14:tracePt t="85866" x="3816350" y="3978275"/>
          <p14:tracePt t="85882" x="3835400" y="3987800"/>
          <p14:tracePt t="85899" x="3851275" y="4010025"/>
          <p14:tracePt t="85915" x="3860800" y="4019550"/>
          <p14:tracePt t="85932" x="3870325" y="4029075"/>
          <p14:tracePt t="85948" x="3886200" y="4038600"/>
          <p14:tracePt t="85965" x="3908425" y="4060825"/>
          <p14:tracePt t="85982" x="3917950" y="4070350"/>
          <p14:tracePt t="85999" x="3940175" y="4086225"/>
          <p14:tracePt t="86016" x="3949700" y="4086225"/>
          <p14:tracePt t="86032" x="3959225" y="4086225"/>
          <p14:tracePt t="86442" x="3968750" y="4086225"/>
          <p14:tracePt t="86449" x="3975100" y="4083050"/>
          <p14:tracePt t="86456" x="3984625" y="4079875"/>
          <p14:tracePt t="86482" x="4025900" y="4060825"/>
          <p14:tracePt t="86516" x="4117975" y="3984625"/>
          <p14:tracePt t="86533" x="4165600" y="3956050"/>
          <p14:tracePt t="86549" x="4206875" y="3930650"/>
          <p14:tracePt t="86566" x="4238625" y="3914775"/>
          <p14:tracePt t="86582" x="4270375" y="3889375"/>
          <p14:tracePt t="86599" x="4337050" y="3841750"/>
          <p14:tracePt t="86615" x="4384675" y="3800475"/>
          <p14:tracePt t="86632" x="4435475" y="3749675"/>
          <p14:tracePt t="86649" x="4498975" y="3679825"/>
          <p14:tracePt t="86666" x="4524375" y="3641725"/>
          <p14:tracePt t="86683" x="4546600" y="3606800"/>
          <p14:tracePt t="86699" x="4565650" y="3594100"/>
          <p14:tracePt t="86716" x="4575175" y="3571875"/>
          <p14:tracePt t="86733" x="4591050" y="3552825"/>
          <p14:tracePt t="86749" x="4600575" y="3530600"/>
          <p14:tracePt t="86766" x="4619625" y="3514725"/>
          <p14:tracePt t="86782" x="4629150" y="3489325"/>
          <p14:tracePt t="86799" x="4648200" y="3448050"/>
          <p14:tracePt t="86816" x="4660900" y="3409950"/>
          <p14:tracePt t="86834" x="4683125" y="3365500"/>
          <p14:tracePt t="86850" x="4695825" y="3336925"/>
          <p14:tracePt t="86866" x="4702175" y="3321050"/>
          <p14:tracePt t="86883" x="4702175" y="3305175"/>
          <p14:tracePt t="86899" x="4702175" y="3289300"/>
          <p14:tracePt t="86916" x="4702175" y="3279775"/>
          <p14:tracePt t="87197" x="4679950" y="3295650"/>
          <p14:tracePt t="87204" x="4660900" y="3308350"/>
          <p14:tracePt t="87215" x="4641850" y="3327400"/>
          <p14:tracePt t="87232" x="4556125" y="3368675"/>
          <p14:tracePt t="87248" x="4518025" y="3387725"/>
          <p14:tracePt t="87266" x="4479925" y="3400425"/>
          <p14:tracePt t="87283" x="4425950" y="3406775"/>
          <p14:tracePt t="87299" x="4387850" y="3406775"/>
          <p14:tracePt t="87316" x="4352925" y="3403600"/>
          <p14:tracePt t="87333" x="4302125" y="3381375"/>
          <p14:tracePt t="87349" x="4276725" y="3368675"/>
          <p14:tracePt t="87365" x="4254500" y="3355975"/>
          <p14:tracePt t="87382" x="4210050" y="3317875"/>
          <p14:tracePt t="87399" x="4194175" y="3302000"/>
          <p14:tracePt t="87415" x="4171950" y="3286125"/>
          <p14:tracePt t="87432" x="4156075" y="3251200"/>
          <p14:tracePt t="87449" x="4146550" y="3241675"/>
          <p14:tracePt t="87465" x="4130675" y="3232150"/>
          <p14:tracePt t="87482" x="4124325" y="3216275"/>
          <p14:tracePt t="87499" x="4124325" y="3200400"/>
          <p14:tracePt t="87515" x="4121150" y="3197225"/>
          <p14:tracePt t="87532" x="4114800" y="3187700"/>
          <p14:tracePt t="87549" x="4114800" y="3181350"/>
          <p14:tracePt t="87566" x="4114800" y="3178175"/>
          <p14:tracePt t="87582" x="4114800" y="3171825"/>
          <p14:tracePt t="87599" x="4114800" y="3168650"/>
          <p14:tracePt t="87632" x="4114800" y="3155950"/>
          <p14:tracePt t="87839" x="4117975" y="3171825"/>
          <p14:tracePt t="87845" x="4124325" y="3197225"/>
          <p14:tracePt t="87852" x="4130675" y="3216275"/>
          <p14:tracePt t="87865" x="4137025" y="3228975"/>
          <p14:tracePt t="87882" x="4149725" y="3286125"/>
          <p14:tracePt t="87899" x="4149725" y="3314700"/>
          <p14:tracePt t="87916" x="4149725" y="3336925"/>
          <p14:tracePt t="87932" x="4149725" y="3355975"/>
          <p14:tracePt t="87949" x="4143375" y="3371850"/>
          <p14:tracePt t="87966" x="4127500" y="3381375"/>
          <p14:tracePt t="87982" x="4117975" y="3381375"/>
          <p14:tracePt t="87999" x="4089400" y="3381375"/>
          <p14:tracePt t="88016" x="4054475" y="3355975"/>
          <p14:tracePt t="88032" x="4006850" y="3330575"/>
          <p14:tracePt t="88048" x="3962400" y="3302000"/>
          <p14:tracePt t="88066" x="3898900" y="3235325"/>
          <p14:tracePt t="88082" x="3863975" y="3184525"/>
          <p14:tracePt t="88099" x="3829050" y="3136900"/>
          <p14:tracePt t="88116" x="3803650" y="3079750"/>
          <p14:tracePt t="88132" x="3794125" y="3057525"/>
          <p14:tracePt t="88149" x="3784600" y="3048000"/>
          <p14:tracePt t="88165" x="3762375" y="3038475"/>
          <p14:tracePt t="88182" x="3752850" y="3025775"/>
          <p14:tracePt t="88199" x="3746500" y="3025775"/>
          <p14:tracePt t="88215" x="3736975" y="3025775"/>
          <p14:tracePt t="88232" x="3733800" y="3025775"/>
          <p14:tracePt t="88249" x="3717925" y="3025775"/>
          <p14:tracePt t="88265" x="3711575" y="3025775"/>
          <p14:tracePt t="88466" x="3711575" y="3032125"/>
          <p14:tracePt t="88473" x="3711575" y="3044825"/>
          <p14:tracePt t="88482" x="3711575" y="3054350"/>
          <p14:tracePt t="88499" x="3714750" y="3086100"/>
          <p14:tracePt t="88516" x="3733800" y="3127375"/>
          <p14:tracePt t="88532" x="3746500" y="3149600"/>
          <p14:tracePt t="88549" x="3759200" y="3197225"/>
          <p14:tracePt t="88566" x="3771900" y="3260725"/>
          <p14:tracePt t="88582" x="3784600" y="3295650"/>
          <p14:tracePt t="88599" x="3784600" y="3327400"/>
          <p14:tracePt t="88615" x="3784600" y="3352800"/>
          <p14:tracePt t="88632" x="3784600" y="3362325"/>
          <p14:tracePt t="88649" x="3784600" y="3378200"/>
          <p14:tracePt t="88666" x="3784600" y="3394075"/>
          <p14:tracePt t="88736" x="3781425" y="3394075"/>
          <p14:tracePt t="88743" x="3778250" y="3394075"/>
          <p14:tracePt t="88750" x="3771900" y="3394075"/>
          <p14:tracePt t="88765" x="3762375" y="3397250"/>
          <p14:tracePt t="88782" x="3752850" y="3406775"/>
          <p14:tracePt t="88799" x="3724275" y="3425825"/>
          <p14:tracePt t="88815" x="3667125" y="3444875"/>
          <p14:tracePt t="88832" x="3629025" y="3457575"/>
          <p14:tracePt t="88849" x="3565525" y="3476625"/>
          <p14:tracePt t="88866" x="3527425" y="3489325"/>
          <p14:tracePt t="88882" x="3505200" y="3489325"/>
          <p14:tracePt t="88900" x="3463925" y="3489325"/>
          <p14:tracePt t="88916" x="3441700" y="3489325"/>
          <p14:tracePt t="88933" x="3429000" y="3489325"/>
          <p14:tracePt t="88948" x="3416300" y="3489325"/>
          <p14:tracePt t="88965" x="3403600" y="3489325"/>
          <p14:tracePt t="88982" x="3394075" y="3489325"/>
          <p14:tracePt t="89000" x="3381375" y="3489325"/>
          <p14:tracePt t="89016" x="3378200" y="3489325"/>
          <p14:tracePt t="89032" x="3371850" y="3489325"/>
          <p14:tracePt t="89121" x="3371850" y="3482975"/>
          <p14:tracePt t="89128" x="3371850" y="3476625"/>
          <p14:tracePt t="89135" x="3371850" y="3467100"/>
          <p14:tracePt t="89149" x="3371850" y="3438525"/>
          <p14:tracePt t="89165" x="3375025" y="3384550"/>
          <p14:tracePt t="89183" x="3384550" y="3324225"/>
          <p14:tracePt t="89199" x="3403600" y="3251200"/>
          <p14:tracePt t="89215" x="3409950" y="3219450"/>
          <p14:tracePt t="89232" x="3416300" y="3197225"/>
          <p14:tracePt t="89249" x="3416300" y="3159125"/>
          <p14:tracePt t="89265" x="3416300" y="3136900"/>
          <p14:tracePt t="89282" x="3416300" y="3121025"/>
          <p14:tracePt t="89298" x="3419475" y="3098800"/>
          <p14:tracePt t="89315" x="3419475" y="3089275"/>
          <p14:tracePt t="89332" x="3419475" y="3079750"/>
          <p14:tracePt t="89349" x="3419475" y="3070225"/>
          <p14:tracePt t="89392" x="3419475" y="3060700"/>
          <p14:tracePt t="89642" x="3416300" y="3076575"/>
          <p14:tracePt t="89648" x="3416300" y="3101975"/>
          <p14:tracePt t="89656" x="3416300" y="3111500"/>
          <p14:tracePt t="89682" x="3416300" y="3146425"/>
          <p14:tracePt t="89715" x="3425825" y="3165475"/>
          <p14:tracePt t="89732" x="3438525" y="3165475"/>
          <p14:tracePt t="89749" x="3454400" y="3159125"/>
          <p14:tracePt t="89765" x="3463925" y="3136900"/>
          <p14:tracePt t="89782" x="3476625" y="3114675"/>
          <p14:tracePt t="89784" x="3476625" y="3108325"/>
          <p14:tracePt t="89798" x="3476625" y="3079750"/>
          <p14:tracePt t="89815" x="3476625" y="3057525"/>
          <p14:tracePt t="89832" x="3476625" y="3041650"/>
          <p14:tracePt t="89849" x="3476625" y="3022600"/>
          <p14:tracePt t="89866" x="3476625" y="3013075"/>
          <p14:tracePt t="89882" x="3476625" y="3006725"/>
          <p14:tracePt t="90254" x="3473450" y="3006725"/>
          <p14:tracePt t="90261" x="3473450" y="3009900"/>
          <p14:tracePt t="90283" x="3473450" y="3013075"/>
          <p14:tracePt t="90297" x="3473450" y="3019425"/>
          <p14:tracePt t="90315" x="3473450" y="3022600"/>
          <p14:tracePt t="90349" x="3473450" y="3038475"/>
          <p14:tracePt t="90382" x="3479800" y="3038475"/>
          <p14:tracePt t="90398" x="3495675" y="3038475"/>
          <p14:tracePt t="90415" x="3502025" y="3038475"/>
          <p14:tracePt t="90510" x="3498850" y="3038475"/>
          <p14:tracePt t="90517" x="3489325" y="3044825"/>
          <p14:tracePt t="90524" x="3482975" y="3048000"/>
          <p14:tracePt t="90532" x="3479800" y="3054350"/>
          <p14:tracePt t="90549" x="3457575" y="3070225"/>
          <p14:tracePt t="90565" x="3413125" y="3130550"/>
          <p14:tracePt t="90582" x="3346450" y="3219450"/>
          <p14:tracePt t="90599" x="3317875" y="3273425"/>
          <p14:tracePt t="90617" x="3270250" y="3359150"/>
          <p14:tracePt t="90632" x="3241675" y="3406775"/>
          <p14:tracePt t="90649" x="3209925" y="3444875"/>
          <p14:tracePt t="90665" x="3184525" y="3492500"/>
          <p14:tracePt t="90682" x="3140075" y="3536950"/>
          <p14:tracePt t="90699" x="3114675" y="3562350"/>
          <p14:tracePt t="90716" x="3082925" y="3594100"/>
          <p14:tracePt t="90732" x="3054350" y="3609975"/>
          <p14:tracePt t="90749" x="3044825" y="3619500"/>
          <p14:tracePt t="90765" x="3028950" y="3629025"/>
          <p14:tracePt t="90782" x="3013075" y="3651250"/>
          <p14:tracePt t="90798" x="3009900" y="3660775"/>
          <p14:tracePt t="90839" x="3009900" y="3663950"/>
          <p14:tracePt t="91038" x="3022600" y="3657600"/>
          <p14:tracePt t="91045" x="3051175" y="3635375"/>
          <p14:tracePt t="91052" x="3070225" y="3622675"/>
          <p14:tracePt t="91066" x="3092450" y="3609975"/>
          <p14:tracePt t="91082" x="3111500" y="3600450"/>
          <p14:tracePt t="91099" x="3121025" y="3584575"/>
          <p14:tracePt t="91132" x="3143250" y="3559175"/>
          <p14:tracePt t="91166" x="3175000" y="3530600"/>
          <p14:tracePt t="91182" x="3184525" y="3521075"/>
          <p14:tracePt t="91198" x="3194050" y="3508375"/>
          <p14:tracePt t="91215" x="3216275" y="3495675"/>
          <p14:tracePt t="91232" x="3225800" y="3479800"/>
          <p14:tracePt t="91248" x="3235325" y="3470275"/>
          <p14:tracePt t="91265" x="3257550" y="3454400"/>
          <p14:tracePt t="91281" x="3267075" y="3444875"/>
          <p14:tracePt t="91298" x="3270250" y="3432175"/>
          <p14:tracePt t="91352" x="3270250" y="3429000"/>
          <p14:tracePt t="91417" x="3276600" y="3429000"/>
          <p14:tracePt t="91445" x="3279775" y="3429000"/>
          <p14:tracePt t="91458" x="3286125" y="3429000"/>
          <p14:tracePt t="91465" x="3289300" y="3429000"/>
          <p14:tracePt t="91482" x="3305175" y="3429000"/>
          <p14:tracePt t="91499" x="3314700" y="3429000"/>
          <p14:tracePt t="91515" x="3336925" y="3448050"/>
          <p14:tracePt t="91532" x="3368675" y="3454400"/>
          <p14:tracePt t="91549" x="3406775" y="3467100"/>
          <p14:tracePt t="91566" x="3467100" y="3470275"/>
          <p14:tracePt t="91582" x="3505200" y="3482975"/>
          <p14:tracePt t="91598" x="3527425" y="3489325"/>
          <p14:tracePt t="91615" x="3587750" y="3514725"/>
          <p14:tracePt t="91632" x="3616325" y="3527425"/>
          <p14:tracePt t="91648" x="3644900" y="3527425"/>
          <p14:tracePt t="91666" x="3679825" y="3533775"/>
          <p14:tracePt t="91682" x="3689350" y="3533775"/>
          <p14:tracePt t="91698" x="3702050" y="3533775"/>
          <p14:tracePt t="91716" x="3705225" y="35337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4786313" y="179388"/>
            <a:ext cx="4357687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Rubiaceae</a:t>
            </a:r>
          </a:p>
          <a:p>
            <a:pPr algn="ctr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Café est importé au Maroc, il appartient à plusieurs esp. du g.</a:t>
            </a:r>
            <a:r>
              <a:rPr lang="fr-FR" altLang="fr-FR" sz="20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Coffea.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graines 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torréfiés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cette plante, connues sous le nom de 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café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sont utilisées pour préparer le breuvage stimulant bien connu et universellement consommé. Il y a plusieurs espèces dans le genre </a:t>
            </a:r>
            <a:r>
              <a:rPr lang="fr-FR" altLang="fr-FR" sz="20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Coffea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propres à donner la boisson, mais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Coffea arabica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 la plus appréciée. La fam. des Rubiacées compte une dizaine de genres à f. sessiles, parfois verticillées (un verticille est en fait un mélange de f. et de stipules toutes de même teille t même forme). Le fl. très petites, sont actinomorphes à ovaire infère.. Exp.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Sherardia</a:t>
            </a:r>
            <a:r>
              <a:rPr lang="fr-FR" altLang="fr-FR" sz="20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arvensis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Rubia perigrina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(Garance, « lfouwa »):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Galium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(Gaillets), etc.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4" descr="http://guiaverde.com/files/plant/07092011124404_coffea-arabica-13014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49" b="16878"/>
          <a:stretch>
            <a:fillRect/>
          </a:stretch>
        </p:blipFill>
        <p:spPr bwMode="auto">
          <a:xfrm>
            <a:off x="0" y="0"/>
            <a:ext cx="28575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https://egrf.files.wordpress.com/2013/08/9ggpydph.jpg?w=6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44"/>
          <a:stretch>
            <a:fillRect/>
          </a:stretch>
        </p:blipFill>
        <p:spPr bwMode="auto">
          <a:xfrm>
            <a:off x="3000375" y="0"/>
            <a:ext cx="1714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428625" y="3143250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Coffea arabica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50" name="Picture 8" descr="https://upload.wikimedia.org/wikipedia/commons/f/f5/Rubia_peregrina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35743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285750" y="5857875"/>
            <a:ext cx="187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Rubia</a:t>
            </a:r>
            <a:r>
              <a:rPr lang="fr-FR" altLang="fr-FR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perigrina</a:t>
            </a:r>
            <a:r>
              <a:rPr lang="fr-FR" altLang="fr-FR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52" name="Picture 10" descr="https://upload.wikimedia.org/wikipedia/commons/3/32/Sherardia_arvensis_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071813"/>
            <a:ext cx="18573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8"/>
          <p:cNvSpPr>
            <a:spLocks noChangeArrowheads="1"/>
          </p:cNvSpPr>
          <p:nvPr/>
        </p:nvSpPr>
        <p:spPr bwMode="auto">
          <a:xfrm>
            <a:off x="2714625" y="4500563"/>
            <a:ext cx="2128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Sherardia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arvensis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54" name="Picture 12" descr="http://www.pfaf.org/Admin/PlantImages/GaliumAparine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000625"/>
            <a:ext cx="164306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Rectangle 10"/>
          <p:cNvSpPr>
            <a:spLocks noChangeArrowheads="1"/>
          </p:cNvSpPr>
          <p:nvPr/>
        </p:nvSpPr>
        <p:spPr bwMode="auto">
          <a:xfrm>
            <a:off x="3357563" y="6488113"/>
            <a:ext cx="1011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Galium</a:t>
            </a:r>
            <a:r>
              <a:rPr lang="fr-FR" altLang="fr-FR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639"/>
    </mc:Choice>
    <mc:Fallback>
      <p:transition spd="slow" advTm="124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2385" x="6108700" y="6273800"/>
          <p14:tracePt t="12391" x="6010275" y="6194425"/>
          <p14:tracePt t="12406" x="5829300" y="6070600"/>
          <p14:tracePt t="12423" x="5565775" y="5918200"/>
          <p14:tracePt t="12441" x="5365750" y="5822950"/>
          <p14:tracePt t="12456" x="5016500" y="5692775"/>
          <p14:tracePt t="12473" x="4816475" y="5616575"/>
          <p14:tracePt t="12507" x="4438650" y="5489575"/>
          <p14:tracePt t="12540" x="4286250" y="5451475"/>
          <p14:tracePt t="12558" x="4238625" y="5451475"/>
          <p14:tracePt t="12573" x="4210050" y="5451475"/>
          <p14:tracePt t="12589" x="4200525" y="5451475"/>
          <p14:tracePt t="12605" x="4184650" y="5470525"/>
          <p14:tracePt t="12622" x="4168775" y="5480050"/>
          <p14:tracePt t="12941" x="4171950" y="5387975"/>
          <p14:tracePt t="12947" x="4194175" y="5226050"/>
          <p14:tracePt t="12956" x="4222750" y="4984750"/>
          <p14:tracePt t="12972" x="4260850" y="4546600"/>
          <p14:tracePt t="12990" x="4298950" y="3987800"/>
          <p14:tracePt t="13008" x="4267200" y="3651250"/>
          <p14:tracePt t="13023" x="4229100" y="3454400"/>
          <p14:tracePt t="13040" x="4165600" y="3238500"/>
          <p14:tracePt t="13056" x="4108450" y="3146425"/>
          <p14:tracePt t="13411" x="4200525" y="3111500"/>
          <p14:tracePt t="13419" x="4318000" y="3070225"/>
          <p14:tracePt t="13425" x="4498975" y="2965450"/>
          <p14:tracePt t="13440" x="4826000" y="2755900"/>
          <p14:tracePt t="13461" x="5330825" y="2451100"/>
          <p14:tracePt t="13482" x="5610225" y="2247900"/>
          <p14:tracePt t="13508" x="5842000" y="2089150"/>
          <p14:tracePt t="13541" x="6054725" y="1949450"/>
          <p14:tracePt t="13556" x="6134100" y="1917700"/>
          <p14:tracePt t="13572" x="6172200" y="1892300"/>
          <p14:tracePt t="13589" x="6216650" y="1854200"/>
          <p14:tracePt t="13606" x="6226175" y="1838325"/>
          <p14:tracePt t="13622" x="6232525" y="1793875"/>
          <p14:tracePt t="13639" x="6229350" y="1733550"/>
          <p14:tracePt t="13655" x="6203950" y="1708150"/>
          <p14:tracePt t="13672" x="6172200" y="1676400"/>
          <p14:tracePt t="13689" x="6121400" y="1651000"/>
          <p14:tracePt t="13706" x="6073775" y="1616075"/>
          <p14:tracePt t="13722" x="5997575" y="1584325"/>
          <p14:tracePt t="13739" x="5857875" y="1530350"/>
          <p14:tracePt t="13756" x="5791200" y="1498600"/>
          <p14:tracePt t="13773" x="5724525" y="1470025"/>
          <p14:tracePt t="13789" x="5651500" y="1450975"/>
          <p14:tracePt t="13807" x="5613400" y="1438275"/>
          <p14:tracePt t="13822" x="5568950" y="1425575"/>
          <p14:tracePt t="13839" x="5502275" y="1400175"/>
          <p14:tracePt t="13856" x="5457825" y="1393825"/>
          <p14:tracePt t="13872" x="5438775" y="1393825"/>
          <p14:tracePt t="13889" x="5410200" y="1393825"/>
          <p14:tracePt t="13905" x="5400675" y="1393825"/>
          <p14:tracePt t="13923" x="5391150" y="1393825"/>
          <p14:tracePt t="13939" x="5375275" y="1393825"/>
          <p14:tracePt t="15174" x="5346700" y="1393825"/>
          <p14:tracePt t="15181" x="5299075" y="1393825"/>
          <p14:tracePt t="15189" x="5264150" y="1393825"/>
          <p14:tracePt t="15206" x="5181600" y="1393825"/>
          <p14:tracePt t="15223" x="5083175" y="1403350"/>
          <p14:tracePt t="15239" x="5048250" y="1409700"/>
          <p14:tracePt t="15272" x="4997450" y="1409700"/>
          <p14:tracePt t="15305" x="4972050" y="1409700"/>
          <p14:tracePt t="15322" x="4956175" y="1416050"/>
          <p14:tracePt t="15339" x="4946650" y="1416050"/>
          <p14:tracePt t="15356" x="4937125" y="1416050"/>
          <p14:tracePt t="15373" x="4918075" y="1416050"/>
          <p14:tracePt t="15390" x="4908550" y="1416050"/>
          <p14:tracePt t="15405" x="4899025" y="1416050"/>
          <p14:tracePt t="15422" x="4892675" y="1416050"/>
          <p14:tracePt t="15439" x="4889500" y="1416050"/>
          <p14:tracePt t="15510" x="4889500" y="1412875"/>
          <p14:tracePt t="15518" x="4889500" y="1409700"/>
          <p14:tracePt t="15536" x="4889500" y="1403350"/>
          <p14:tracePt t="15550" x="4889500" y="1397000"/>
          <p14:tracePt t="15558" x="4889500" y="1393825"/>
          <p14:tracePt t="15572" x="4895850" y="1387475"/>
          <p14:tracePt t="15589" x="4905375" y="1377950"/>
          <p14:tracePt t="15606" x="4921250" y="1368425"/>
          <p14:tracePt t="15622" x="4962525" y="1355725"/>
          <p14:tracePt t="15639" x="4978400" y="1346200"/>
          <p14:tracePt t="15656" x="5000625" y="1339850"/>
          <p14:tracePt t="15672" x="5022850" y="1339850"/>
          <p14:tracePt t="15689" x="5032375" y="1339850"/>
          <p14:tracePt t="15706" x="5048250" y="1336675"/>
          <p14:tracePt t="15722" x="5060950" y="1330325"/>
          <p14:tracePt t="15739" x="5076825" y="1323975"/>
          <p14:tracePt t="15756" x="5092700" y="1320800"/>
          <p14:tracePt t="15772" x="5114925" y="1314450"/>
          <p14:tracePt t="15788" x="5124450" y="1314450"/>
          <p14:tracePt t="15806" x="5133975" y="1308100"/>
          <p14:tracePt t="15822" x="5159375" y="1301750"/>
          <p14:tracePt t="15839" x="5184775" y="1292225"/>
          <p14:tracePt t="15855" x="5213350" y="1285875"/>
          <p14:tracePt t="15872" x="5238750" y="1279525"/>
          <p14:tracePt t="15889" x="5251450" y="1273175"/>
          <p14:tracePt t="15906" x="5270500" y="1273175"/>
          <p14:tracePt t="15923" x="5280025" y="1273175"/>
          <p14:tracePt t="15939" x="5289550" y="1270000"/>
          <p14:tracePt t="15956" x="5299075" y="1263650"/>
          <p14:tracePt t="15972" x="5324475" y="1254125"/>
          <p14:tracePt t="15988" x="5356225" y="1254125"/>
          <p14:tracePt t="16007" x="5381625" y="1247775"/>
          <p14:tracePt t="16022" x="5391150" y="1247775"/>
          <p14:tracePt t="16039" x="5413375" y="1247775"/>
          <p14:tracePt t="16056" x="5432425" y="1247775"/>
          <p14:tracePt t="16072" x="5448300" y="1247775"/>
          <p14:tracePt t="16088" x="5464175" y="1247775"/>
          <p14:tracePt t="16105" x="5480050" y="1247775"/>
          <p14:tracePt t="16122" x="5492750" y="1247775"/>
          <p14:tracePt t="16139" x="5508625" y="1247775"/>
          <p14:tracePt t="16156" x="5518150" y="1247775"/>
          <p14:tracePt t="16172" x="5518150" y="1250950"/>
          <p14:tracePt t="16188" x="5518150" y="1260475"/>
          <p14:tracePt t="16206" x="5518150" y="1263650"/>
          <p14:tracePt t="17255" x="5565775" y="1273175"/>
          <p14:tracePt t="17262" x="5622925" y="1279525"/>
          <p14:tracePt t="17272" x="5670550" y="1289050"/>
          <p14:tracePt t="17289" x="5768975" y="1304925"/>
          <p14:tracePt t="17305" x="5908675" y="1304925"/>
          <p14:tracePt t="17323" x="5988050" y="1304925"/>
          <p14:tracePt t="17356" x="6134100" y="1304925"/>
          <p14:tracePt t="17388" x="6264275" y="1304925"/>
          <p14:tracePt t="17405" x="6340475" y="1304925"/>
          <p14:tracePt t="17422" x="6384925" y="1304925"/>
          <p14:tracePt t="17439" x="6448425" y="1304925"/>
          <p14:tracePt t="17456" x="6483350" y="1304925"/>
          <p14:tracePt t="17473" x="6537325" y="1304925"/>
          <p14:tracePt t="17477" x="6569075" y="1304925"/>
          <p14:tracePt t="17490" x="6638925" y="1298575"/>
          <p14:tracePt t="17506" x="6721475" y="1298575"/>
          <p14:tracePt t="17522" x="6804025" y="1298575"/>
          <p14:tracePt t="17539" x="6978650" y="1292225"/>
          <p14:tracePt t="17555" x="7083425" y="1292225"/>
          <p14:tracePt t="17572" x="7169150" y="1276350"/>
          <p14:tracePt t="17589" x="7261225" y="1276350"/>
          <p14:tracePt t="17606" x="7315200" y="1276350"/>
          <p14:tracePt t="17622" x="7366000" y="1276350"/>
          <p14:tracePt t="17639" x="7442200" y="1276350"/>
          <p14:tracePt t="17655" x="7486650" y="1276350"/>
          <p14:tracePt t="17672" x="7531100" y="1276350"/>
          <p14:tracePt t="17689" x="7594600" y="1276350"/>
          <p14:tracePt t="17705" x="7645400" y="1276350"/>
          <p14:tracePt t="17722" x="7683500" y="1276350"/>
          <p14:tracePt t="17738" x="7718425" y="1276350"/>
          <p14:tracePt t="17756" x="7759700" y="1276350"/>
          <p14:tracePt t="17772" x="7788275" y="1276350"/>
          <p14:tracePt t="17789" x="7816850" y="1276350"/>
          <p14:tracePt t="17806" x="7835900" y="1276350"/>
          <p14:tracePt t="17822" x="7845425" y="1276350"/>
          <p14:tracePt t="17838" x="7861300" y="1276350"/>
          <p14:tracePt t="17855" x="7883525" y="1276350"/>
          <p14:tracePt t="17872" x="7899400" y="1276350"/>
          <p14:tracePt t="17889" x="7937500" y="1276350"/>
          <p14:tracePt t="17905" x="7959725" y="1279525"/>
          <p14:tracePt t="17922" x="7997825" y="1279525"/>
          <p14:tracePt t="17938" x="8061325" y="1292225"/>
          <p14:tracePt t="17955" x="8089900" y="1298575"/>
          <p14:tracePt t="17972" x="8121650" y="1304925"/>
          <p14:tracePt t="17989" x="8156575" y="1327150"/>
          <p14:tracePt t="18005" x="8201025" y="1339850"/>
          <p14:tracePt t="18022" x="8245475" y="1352550"/>
          <p14:tracePt t="18038" x="8308975" y="1371600"/>
          <p14:tracePt t="18055" x="8340725" y="1390650"/>
          <p14:tracePt t="18072" x="8378825" y="1403350"/>
          <p14:tracePt t="18089" x="8413750" y="1422400"/>
          <p14:tracePt t="18105" x="8445500" y="1425575"/>
          <p14:tracePt t="18122" x="8455025" y="1425575"/>
          <p14:tracePt t="18138" x="8467725" y="1425575"/>
          <p14:tracePt t="18155" x="8483600" y="1425575"/>
          <p14:tracePt t="18225" x="8489950" y="1425575"/>
          <p14:tracePt t="19366" x="8486775" y="1425575"/>
          <p14:tracePt t="19387" x="8483600" y="1425575"/>
          <p14:tracePt t="19394" x="8477250" y="1425575"/>
          <p14:tracePt t="19405" x="8474075" y="1425575"/>
          <p14:tracePt t="19426" x="8461375" y="1425575"/>
          <p14:tracePt t="19438" x="8458200" y="1425575"/>
          <p14:tracePt t="19456" x="8442325" y="1425575"/>
          <p14:tracePt t="19488" x="8423275" y="1425575"/>
          <p14:tracePt t="19523" x="8394700" y="1425575"/>
          <p14:tracePt t="19539" x="8382000" y="1425575"/>
          <p14:tracePt t="19555" x="8362950" y="1425575"/>
          <p14:tracePt t="19572" x="8321675" y="1425575"/>
          <p14:tracePt t="19588" x="8299450" y="1425575"/>
          <p14:tracePt t="19605" x="8270875" y="1425575"/>
          <p14:tracePt t="19622" x="8216900" y="1425575"/>
          <p14:tracePt t="19638" x="8178800" y="1425575"/>
          <p14:tracePt t="19655" x="8134350" y="1425575"/>
          <p14:tracePt t="19672" x="8074025" y="1425575"/>
          <p14:tracePt t="19688" x="8026400" y="1435100"/>
          <p14:tracePt t="19705" x="7962900" y="1447800"/>
          <p14:tracePt t="19722" x="7893050" y="1470025"/>
          <p14:tracePt t="19738" x="7845425" y="1495425"/>
          <p14:tracePt t="19755" x="7800975" y="1514475"/>
          <p14:tracePt t="19771" x="7734300" y="1555750"/>
          <p14:tracePt t="19788" x="7686675" y="1581150"/>
          <p14:tracePt t="19805" x="7623175" y="1603375"/>
          <p14:tracePt t="19823" x="7515225" y="1647825"/>
          <p14:tracePt t="19839" x="7439025" y="1670050"/>
          <p14:tracePt t="19855" x="7375525" y="1682750"/>
          <p14:tracePt t="19872" x="7292975" y="1711325"/>
          <p14:tracePt t="19888" x="7229475" y="1727200"/>
          <p14:tracePt t="19906" x="7165975" y="1739900"/>
          <p14:tracePt t="19922" x="7042150" y="1771650"/>
          <p14:tracePt t="19939" x="6978650" y="1784350"/>
          <p14:tracePt t="19955" x="6915150" y="1800225"/>
          <p14:tracePt t="19972" x="6832600" y="1819275"/>
          <p14:tracePt t="19988" x="6788150" y="1838325"/>
          <p14:tracePt t="20005" x="6750050" y="1851025"/>
          <p14:tracePt t="20007" x="6737350" y="1857375"/>
          <p14:tracePt t="20022" x="6715125" y="1870075"/>
          <p14:tracePt t="20039" x="6683375" y="1876425"/>
          <p14:tracePt t="20055" x="6664325" y="1876425"/>
          <p14:tracePt t="20072" x="6623050" y="1876425"/>
          <p14:tracePt t="20088" x="6600825" y="1876425"/>
          <p14:tracePt t="20105" x="6578600" y="1876425"/>
          <p14:tracePt t="20122" x="6562725" y="1876425"/>
          <p14:tracePt t="20139" x="6553200" y="1876425"/>
          <p14:tracePt t="20155" x="6543675" y="1873250"/>
          <p14:tracePt t="20173" x="6511925" y="1866900"/>
          <p14:tracePt t="20188" x="6489700" y="1860550"/>
          <p14:tracePt t="20206" x="6445250" y="1847850"/>
          <p14:tracePt t="20222" x="6416675" y="1847850"/>
          <p14:tracePt t="20239" x="6394450" y="1847850"/>
          <p14:tracePt t="20255" x="6372225" y="1831975"/>
          <p14:tracePt t="20272" x="6330950" y="1819275"/>
          <p14:tracePt t="20288" x="6292850" y="1806575"/>
          <p14:tracePt t="20306" x="6219825" y="1787525"/>
          <p14:tracePt t="20322" x="6153150" y="1765300"/>
          <p14:tracePt t="20338" x="6089650" y="1752600"/>
          <p14:tracePt t="20356" x="6003925" y="1746250"/>
          <p14:tracePt t="20372" x="5949950" y="1730375"/>
          <p14:tracePt t="20388" x="5886450" y="1717675"/>
          <p14:tracePt t="20405" x="5781675" y="1673225"/>
          <p14:tracePt t="20422" x="5705475" y="1651000"/>
          <p14:tracePt t="20438" x="5651500" y="1635125"/>
          <p14:tracePt t="20456" x="5600700" y="1612900"/>
          <p14:tracePt t="20472" x="5578475" y="1612900"/>
          <p14:tracePt t="20488" x="5556250" y="1612900"/>
          <p14:tracePt t="20506" x="5530850" y="1612900"/>
          <p14:tracePt t="20522" x="5508625" y="1612900"/>
          <p14:tracePt t="20539" x="5486400" y="1612900"/>
          <p14:tracePt t="20556" x="5467350" y="1612900"/>
          <p14:tracePt t="20571" x="5457825" y="1612900"/>
          <p14:tracePt t="20588" x="5441950" y="1612900"/>
          <p14:tracePt t="20605" x="5426075" y="1612900"/>
          <p14:tracePt t="20621" x="5422900" y="1612900"/>
          <p14:tracePt t="20877" x="5429250" y="1612900"/>
          <p14:tracePt t="20884" x="5432425" y="1612900"/>
          <p14:tracePt t="20891" x="5438775" y="1612900"/>
          <p14:tracePt t="20905" x="5448300" y="1612900"/>
          <p14:tracePt t="20991" x="5457825" y="1612900"/>
          <p14:tracePt t="20998" x="5464175" y="1612900"/>
          <p14:tracePt t="21005" x="5467350" y="1612900"/>
          <p14:tracePt t="21021" x="5476875" y="1612900"/>
          <p14:tracePt t="21038" x="5486400" y="1612900"/>
          <p14:tracePt t="21055" x="5502275" y="1612900"/>
          <p14:tracePt t="21071" x="5518150" y="1612900"/>
          <p14:tracePt t="21088" x="5527675" y="1612900"/>
          <p14:tracePt t="21105" x="5540375" y="1612900"/>
          <p14:tracePt t="21121" x="5553075" y="1612900"/>
          <p14:tracePt t="21138" x="5581650" y="1612900"/>
          <p14:tracePt t="21155" x="5651500" y="1606550"/>
          <p14:tracePt t="21172" x="5702300" y="1600200"/>
          <p14:tracePt t="21189" x="5746750" y="1600200"/>
          <p14:tracePt t="21205" x="5788025" y="1600200"/>
          <p14:tracePt t="21222" x="5810250" y="1600200"/>
          <p14:tracePt t="21239" x="5819775" y="1600200"/>
          <p14:tracePt t="21255" x="5829300" y="1600200"/>
          <p14:tracePt t="21288" x="5835650" y="1600200"/>
          <p14:tracePt t="21305" x="5838825" y="1600200"/>
          <p14:tracePt t="21334" x="5851525" y="1600200"/>
          <p14:tracePt t="21440" x="5854700" y="1600200"/>
          <p14:tracePt t="21448" x="5861050" y="1600200"/>
          <p14:tracePt t="21455" x="5864225" y="1600200"/>
          <p14:tracePt t="21472" x="5873750" y="1600200"/>
          <p14:tracePt t="21488" x="5880100" y="1600200"/>
          <p14:tracePt t="21505" x="5899150" y="1600200"/>
          <p14:tracePt t="21521" x="5908675" y="1600200"/>
          <p14:tracePt t="21539" x="5930900" y="1600200"/>
          <p14:tracePt t="21555" x="5949950" y="1600200"/>
          <p14:tracePt t="21572" x="5972175" y="1600200"/>
          <p14:tracePt t="21588" x="5981700" y="1600200"/>
          <p14:tracePt t="21605" x="6003925" y="1600200"/>
          <p14:tracePt t="21621" x="6013450" y="1600200"/>
          <p14:tracePt t="21639" x="6026150" y="1600200"/>
          <p14:tracePt t="21655" x="6032500" y="1600200"/>
          <p14:tracePt t="21689" x="6051550" y="1600200"/>
          <p14:tracePt t="21705" x="6061075" y="1600200"/>
          <p14:tracePt t="21721" x="6070600" y="1600200"/>
          <p14:tracePt t="21739" x="6086475" y="1600200"/>
          <p14:tracePt t="21755" x="6092825" y="1600200"/>
          <p14:tracePt t="21772" x="6102350" y="1600200"/>
          <p14:tracePt t="21805" x="6111875" y="1600200"/>
          <p14:tracePt t="21821" x="6121400" y="1600200"/>
          <p14:tracePt t="21839" x="6137275" y="1600200"/>
          <p14:tracePt t="21855" x="6162675" y="1600200"/>
          <p14:tracePt t="21871" x="6178550" y="1600200"/>
          <p14:tracePt t="21889" x="6203950" y="1600200"/>
          <p14:tracePt t="21905" x="6213475" y="1600200"/>
          <p14:tracePt t="21922" x="6223000" y="1600200"/>
          <p14:tracePt t="21939" x="6238875" y="1600200"/>
          <p14:tracePt t="21954" x="6254750" y="1600200"/>
          <p14:tracePt t="21971" x="6264275" y="1600200"/>
          <p14:tracePt t="21989" x="6289675" y="1600200"/>
          <p14:tracePt t="22005" x="6318250" y="1600200"/>
          <p14:tracePt t="22021" x="6340475" y="1600200"/>
          <p14:tracePt t="22039" x="6381750" y="1600200"/>
          <p14:tracePt t="22055" x="6403975" y="1593850"/>
          <p14:tracePt t="22071" x="6419850" y="1587500"/>
          <p14:tracePt t="22089" x="6438900" y="1587500"/>
          <p14:tracePt t="22105" x="6454775" y="1581150"/>
          <p14:tracePt t="22121" x="6477000" y="1577975"/>
          <p14:tracePt t="22139" x="6502400" y="1577975"/>
          <p14:tracePt t="22156" x="6534150" y="1577975"/>
          <p14:tracePt t="22171" x="6546850" y="1577975"/>
          <p14:tracePt t="22189" x="6562725" y="1577975"/>
          <p14:tracePt t="22205" x="6578600" y="1577975"/>
          <p14:tracePt t="22221" x="6594475" y="1577975"/>
          <p14:tracePt t="22238" x="6619875" y="1577975"/>
          <p14:tracePt t="22255" x="6648450" y="1577975"/>
          <p14:tracePt t="22271" x="6677025" y="1577975"/>
          <p14:tracePt t="22288" x="6740525" y="1577975"/>
          <p14:tracePt t="22305" x="6791325" y="1577975"/>
          <p14:tracePt t="22321" x="6835775" y="1577975"/>
          <p14:tracePt t="22338" x="6899275" y="1581150"/>
          <p14:tracePt t="22355" x="6937375" y="1587500"/>
          <p14:tracePt t="22371" x="6981825" y="1593850"/>
          <p14:tracePt t="22388" x="7051675" y="1600200"/>
          <p14:tracePt t="22405" x="7102475" y="1606550"/>
          <p14:tracePt t="22421" x="7146925" y="1619250"/>
          <p14:tracePt t="22439" x="7219950" y="1641475"/>
          <p14:tracePt t="22455" x="7273925" y="1647825"/>
          <p14:tracePt t="22471" x="7318375" y="1654175"/>
          <p14:tracePt t="22488" x="7378700" y="1654175"/>
          <p14:tracePt t="22505" x="7423150" y="1654175"/>
          <p14:tracePt t="22522" x="7445375" y="1654175"/>
          <p14:tracePt t="22538" x="7480300" y="1657350"/>
          <p14:tracePt t="22555" x="7489825" y="1657350"/>
          <p14:tracePt t="22571" x="7499350" y="1663700"/>
          <p14:tracePt t="22588" x="7518400" y="1663700"/>
          <p14:tracePt t="22605" x="7527925" y="1666875"/>
          <p14:tracePt t="22639" x="7527925" y="1673225"/>
          <p14:tracePt t="22655" x="7534275" y="1673225"/>
          <p14:tracePt t="22671" x="7534275" y="1676400"/>
          <p14:tracePt t="23187" x="7550150" y="1676400"/>
          <p14:tracePt t="23194" x="7575550" y="1676400"/>
          <p14:tracePt t="23205" x="7610475" y="1676400"/>
          <p14:tracePt t="23222" x="7696200" y="1676400"/>
          <p14:tracePt t="23238" x="7769225" y="1666875"/>
          <p14:tracePt t="23255" x="7842250" y="1651000"/>
          <p14:tracePt t="23288" x="8007350" y="1606550"/>
          <p14:tracePt t="23322" x="8210550" y="1593850"/>
          <p14:tracePt t="23338" x="8270875" y="1593850"/>
          <p14:tracePt t="23355" x="8315325" y="1593850"/>
          <p14:tracePt t="23372" x="8378825" y="1593850"/>
          <p14:tracePt t="23388" x="8413750" y="1587500"/>
          <p14:tracePt t="23405" x="8467725" y="1581150"/>
          <p14:tracePt t="23422" x="8537575" y="1581150"/>
          <p14:tracePt t="23438" x="8582025" y="1574800"/>
          <p14:tracePt t="23455" x="8601075" y="1574800"/>
          <p14:tracePt t="23471" x="8623300" y="1574800"/>
          <p14:tracePt t="23488" x="8632825" y="1574800"/>
          <p14:tracePt t="23505" x="8642350" y="1574800"/>
          <p14:tracePt t="23521" x="8651875" y="1574800"/>
          <p14:tracePt t="23538" x="8661400" y="1574800"/>
          <p14:tracePt t="23555" x="8677275" y="1574800"/>
          <p14:tracePt t="23557" x="8680450" y="1574800"/>
          <p14:tracePt t="23571" x="8689975" y="1574800"/>
          <p14:tracePt t="23588" x="8702675" y="1574800"/>
          <p14:tracePt t="23606" x="8712200" y="1574800"/>
          <p14:tracePt t="23680" x="8715375" y="1574800"/>
          <p14:tracePt t="23687" x="8724900" y="1574800"/>
          <p14:tracePt t="23693" x="8731250" y="1574800"/>
          <p14:tracePt t="23705" x="8734425" y="1574800"/>
          <p14:tracePt t="23722" x="8740775" y="1574800"/>
          <p14:tracePt t="23964" x="8747125" y="1574800"/>
          <p14:tracePt t="23971" x="8750300" y="1574800"/>
          <p14:tracePt t="23978" x="8756650" y="1574800"/>
          <p14:tracePt t="24005" x="8766175" y="1574800"/>
          <p14:tracePt t="24038" x="8794750" y="1597025"/>
          <p14:tracePt t="24055" x="8804275" y="1609725"/>
          <p14:tracePt t="24057" x="8810625" y="1616075"/>
          <p14:tracePt t="24071" x="8820150" y="1622425"/>
          <p14:tracePt t="24088" x="8829675" y="1625600"/>
          <p14:tracePt t="24105" x="8845550" y="1625600"/>
          <p14:tracePt t="24121" x="8848725" y="1625600"/>
          <p14:tracePt t="24164" x="8855075" y="1625600"/>
          <p14:tracePt t="24171" x="8861425" y="1625600"/>
          <p14:tracePt t="24188" x="8870950" y="1625600"/>
          <p14:tracePt t="24205" x="8880475" y="1625600"/>
          <p14:tracePt t="24238" x="8890000" y="1625600"/>
          <p14:tracePt t="25277" x="8839200" y="1622425"/>
          <p14:tracePt t="25283" x="8769350" y="1612900"/>
          <p14:tracePt t="25292" x="8677275" y="1612900"/>
          <p14:tracePt t="25305" x="8474075" y="1612900"/>
          <p14:tracePt t="25321" x="8277225" y="1638300"/>
          <p14:tracePt t="25340" x="7962900" y="1733550"/>
          <p14:tracePt t="25371" x="7718425" y="1847850"/>
          <p14:tracePt t="25408" x="7416800" y="1933575"/>
          <p14:tracePt t="25427" x="7251700" y="1958975"/>
          <p14:tracePt t="25438" x="7181850" y="1958975"/>
          <p14:tracePt t="25454" x="7004050" y="1984375"/>
          <p14:tracePt t="25471" x="6931025" y="1990725"/>
          <p14:tracePt t="25489" x="6848475" y="2009775"/>
          <p14:tracePt t="25505" x="6819900" y="2009775"/>
          <p14:tracePt t="25522" x="6797675" y="2009775"/>
          <p14:tracePt t="25538" x="6788150" y="2009775"/>
          <p14:tracePt t="25555" x="6765925" y="2009775"/>
          <p14:tracePt t="25572" x="6743700" y="2009775"/>
          <p14:tracePt t="25589" x="6711950" y="2009775"/>
          <p14:tracePt t="25605" x="6683375" y="2009775"/>
          <p14:tracePt t="25621" x="6654800" y="2009775"/>
          <p14:tracePt t="25639" x="6597650" y="2009775"/>
          <p14:tracePt t="25655" x="6556375" y="2009775"/>
          <p14:tracePt t="25671" x="6496050" y="2009775"/>
          <p14:tracePt t="25689" x="6394450" y="1993900"/>
          <p14:tracePt t="25705" x="6330950" y="1984375"/>
          <p14:tracePt t="25722" x="6286500" y="1984375"/>
          <p14:tracePt t="25739" x="6245225" y="1971675"/>
          <p14:tracePt t="25755" x="6223000" y="1965325"/>
          <p14:tracePt t="25771" x="6200775" y="1965325"/>
          <p14:tracePt t="25787" x="6178550" y="1962150"/>
          <p14:tracePt t="25805" x="6149975" y="1946275"/>
          <p14:tracePt t="25821" x="6121400" y="1933575"/>
          <p14:tracePt t="25838" x="6086475" y="1908175"/>
          <p14:tracePt t="25854" x="6054725" y="1901825"/>
          <p14:tracePt t="25871" x="6045200" y="1901825"/>
          <p14:tracePt t="25889" x="6032500" y="1901825"/>
          <p14:tracePt t="25904" x="6016625" y="1895475"/>
          <p14:tracePt t="25921" x="6007100" y="1895475"/>
          <p14:tracePt t="25938" x="6007100" y="1892300"/>
          <p14:tracePt t="25971" x="6007100" y="1885950"/>
          <p14:tracePt t="25988" x="6013450" y="1876425"/>
          <p14:tracePt t="26004" x="6042025" y="1860550"/>
          <p14:tracePt t="26021" x="6070600" y="1847850"/>
          <p14:tracePt t="26039" x="6111875" y="1835150"/>
          <p14:tracePt t="26055" x="6137275" y="1828800"/>
          <p14:tracePt t="26071" x="6172200" y="1822450"/>
          <p14:tracePt t="26088" x="6296025" y="1793875"/>
          <p14:tracePt t="26104" x="6403975" y="1774825"/>
          <p14:tracePt t="26121" x="6496050" y="1774825"/>
          <p14:tracePt t="26139" x="6638925" y="1762125"/>
          <p14:tracePt t="26155" x="6711950" y="1752600"/>
          <p14:tracePt t="26171" x="6756400" y="1752600"/>
          <p14:tracePt t="26188" x="6788150" y="1746250"/>
          <p14:tracePt t="26204" x="6819900" y="1746250"/>
          <p14:tracePt t="26221" x="6842125" y="1739900"/>
          <p14:tracePt t="26238" x="6883400" y="1736725"/>
          <p14:tracePt t="26254" x="6905625" y="1730375"/>
          <p14:tracePt t="26271" x="6927850" y="1717675"/>
          <p14:tracePt t="26288" x="6943725" y="1717675"/>
          <p14:tracePt t="26304" x="6953250" y="1714500"/>
          <p14:tracePt t="26321" x="6953250" y="1701800"/>
          <p14:tracePt t="26338" x="6953250" y="1692275"/>
          <p14:tracePt t="26355" x="6950075" y="1682750"/>
          <p14:tracePt t="26371" x="6940550" y="1679575"/>
          <p14:tracePt t="26388" x="6908800" y="1666875"/>
          <p14:tracePt t="26404" x="6845300" y="1654175"/>
          <p14:tracePt t="26421" x="6762750" y="1647825"/>
          <p14:tracePt t="26438" x="6664325" y="1647825"/>
          <p14:tracePt t="26455" x="6597650" y="1647825"/>
          <p14:tracePt t="26471" x="6534150" y="1657350"/>
          <p14:tracePt t="26488" x="6451600" y="1676400"/>
          <p14:tracePt t="26504" x="6407150" y="1695450"/>
          <p14:tracePt t="26521" x="6362700" y="1708150"/>
          <p14:tracePt t="26538" x="6318250" y="1727200"/>
          <p14:tracePt t="26554" x="6289675" y="1739900"/>
          <p14:tracePt t="26571" x="6257925" y="1765300"/>
          <p14:tracePt t="26588" x="6213475" y="1809750"/>
          <p14:tracePt t="26604" x="6181725" y="1835150"/>
          <p14:tracePt t="26625" x="6162675" y="1870075"/>
          <p14:tracePt t="26638" x="6153150" y="1879600"/>
          <p14:tracePt t="26654" x="6143625" y="1889125"/>
          <p14:tracePt t="26671" x="6127750" y="1898650"/>
          <p14:tracePt t="26688" x="6118225" y="1933575"/>
          <p14:tracePt t="26705" x="6118225" y="1943100"/>
          <p14:tracePt t="26721" x="6118225" y="1952625"/>
          <p14:tracePt t="26738" x="6143625" y="1997075"/>
          <p14:tracePt t="26754" x="6191250" y="2022475"/>
          <p14:tracePt t="26771" x="6257925" y="2044700"/>
          <p14:tracePt t="26788" x="6410325" y="2070100"/>
          <p14:tracePt t="26804" x="6486525" y="2076450"/>
          <p14:tracePt t="26821" x="6546850" y="2076450"/>
          <p14:tracePt t="26838" x="6648450" y="2076450"/>
          <p14:tracePt t="26854" x="6743700" y="2063750"/>
          <p14:tracePt t="26871" x="6851650" y="2047875"/>
          <p14:tracePt t="26888" x="6965950" y="2016125"/>
          <p14:tracePt t="26904" x="7016750" y="2003425"/>
          <p14:tracePt t="26921" x="7080250" y="1990725"/>
          <p14:tracePt t="26938" x="7169150" y="1981200"/>
          <p14:tracePt t="26954" x="7207250" y="1974850"/>
          <p14:tracePt t="26971" x="7251700" y="1974850"/>
          <p14:tracePt t="26988" x="7312025" y="1974850"/>
          <p14:tracePt t="27004" x="7343775" y="1965325"/>
          <p14:tracePt t="27021" x="7388225" y="1958975"/>
          <p14:tracePt t="27038" x="7435850" y="1946275"/>
          <p14:tracePt t="27055" x="7461250" y="1933575"/>
          <p14:tracePt t="27071" x="7483475" y="1920875"/>
          <p14:tracePt t="27089" x="7502525" y="1879600"/>
          <p14:tracePt t="27106" x="7515225" y="1857375"/>
          <p14:tracePt t="27109" x="7515225" y="1838325"/>
          <p14:tracePt t="27122" x="7515225" y="1809750"/>
          <p14:tracePt t="27138" x="7505700" y="1778000"/>
          <p14:tracePt t="27155" x="7473950" y="1752600"/>
          <p14:tracePt t="27171" x="7448550" y="1730375"/>
          <p14:tracePt t="27188" x="7381875" y="1689100"/>
          <p14:tracePt t="27204" x="7315200" y="1654175"/>
          <p14:tracePt t="27221" x="7270750" y="1625600"/>
          <p14:tracePt t="27238" x="7213600" y="1593850"/>
          <p14:tracePt t="27254" x="7175500" y="1581150"/>
          <p14:tracePt t="27271" x="7137400" y="1568450"/>
          <p14:tracePt t="27288" x="7064375" y="1549400"/>
          <p14:tracePt t="27304" x="6997700" y="1527175"/>
          <p14:tracePt t="27322" x="6880225" y="1520825"/>
          <p14:tracePt t="27338" x="6816725" y="1520825"/>
          <p14:tracePt t="27355" x="6759575" y="1520825"/>
          <p14:tracePt t="27371" x="6696075" y="1530350"/>
          <p14:tracePt t="27388" x="6648450" y="1549400"/>
          <p14:tracePt t="27405" x="6610350" y="1562100"/>
          <p14:tracePt t="27422" x="6546850" y="1581150"/>
          <p14:tracePt t="27438" x="6508750" y="1616075"/>
          <p14:tracePt t="27454" x="6483350" y="1638300"/>
          <p14:tracePt t="27471" x="6438900" y="1689100"/>
          <p14:tracePt t="27488" x="6426200" y="1727200"/>
          <p14:tracePt t="27504" x="6413500" y="1765300"/>
          <p14:tracePt t="27521" x="6388100" y="1809750"/>
          <p14:tracePt t="27538" x="6381750" y="1831975"/>
          <p14:tracePt t="27554" x="6381750" y="1860550"/>
          <p14:tracePt t="27571" x="6381750" y="1901825"/>
          <p14:tracePt t="27588" x="6381750" y="1920875"/>
          <p14:tracePt t="27605" x="6391275" y="1946275"/>
          <p14:tracePt t="27621" x="6429375" y="1984375"/>
          <p14:tracePt t="27637" x="6473825" y="1997075"/>
          <p14:tracePt t="27655" x="6511925" y="2009775"/>
          <p14:tracePt t="27671" x="6562725" y="2035175"/>
          <p14:tracePt t="27688" x="6584950" y="2035175"/>
          <p14:tracePt t="27704" x="6613525" y="2035175"/>
          <p14:tracePt t="27721" x="6654800" y="2035175"/>
          <p14:tracePt t="27737" x="6689725" y="2035175"/>
          <p14:tracePt t="27754" x="6734175" y="2035175"/>
          <p14:tracePt t="27771" x="6797675" y="2025650"/>
          <p14:tracePt t="27787" x="6829425" y="2012950"/>
          <p14:tracePt t="27804" x="6864350" y="2012950"/>
          <p14:tracePt t="27821" x="6905625" y="2000250"/>
          <p14:tracePt t="27837" x="6921500" y="1993900"/>
          <p14:tracePt t="27854" x="6943725" y="1984375"/>
          <p14:tracePt t="27871" x="6978650" y="1971675"/>
          <p14:tracePt t="27887" x="6997700" y="1952625"/>
          <p14:tracePt t="27905" x="7019925" y="1949450"/>
          <p14:tracePt t="27921" x="7042150" y="1933575"/>
          <p14:tracePt t="27938" x="7051675" y="1924050"/>
          <p14:tracePt t="27954" x="7067550" y="1901825"/>
          <p14:tracePt t="27971" x="7067550" y="1854200"/>
          <p14:tracePt t="27987" x="7067550" y="1825625"/>
          <p14:tracePt t="28004" x="7058025" y="1803400"/>
          <p14:tracePt t="28021" x="7042150" y="1774825"/>
          <p14:tracePt t="28038" x="7032625" y="1765300"/>
          <p14:tracePt t="28054" x="7023100" y="1755775"/>
          <p14:tracePt t="28071" x="6994525" y="1739900"/>
          <p14:tracePt t="28088" x="6972300" y="1727200"/>
          <p14:tracePt t="28104" x="6940550" y="1717675"/>
          <p14:tracePt t="28121" x="6911975" y="1698625"/>
          <p14:tracePt t="28138" x="6902450" y="1698625"/>
          <p14:tracePt t="28154" x="6889750" y="1698625"/>
          <p14:tracePt t="28171" x="6873875" y="1698625"/>
          <p14:tracePt t="28187" x="6864350" y="1698625"/>
          <p14:tracePt t="28204" x="6854825" y="1698625"/>
          <p14:tracePt t="28221" x="6832600" y="1698625"/>
          <p14:tracePt t="28237" x="6823075" y="1698625"/>
          <p14:tracePt t="28255" x="6819900" y="1698625"/>
          <p14:tracePt t="28763" x="6864350" y="1692275"/>
          <p14:tracePt t="28770" x="6911975" y="1685925"/>
          <p14:tracePt t="28777" x="6978650" y="1685925"/>
          <p14:tracePt t="28788" x="7038975" y="1685925"/>
          <p14:tracePt t="28808" x="7219950" y="1685925"/>
          <p14:tracePt t="28821" x="7391400" y="1685925"/>
          <p14:tracePt t="28855" x="7804150" y="1701800"/>
          <p14:tracePt t="28888" x="8086725" y="1736725"/>
          <p14:tracePt t="28904" x="8229600" y="1758950"/>
          <p14:tracePt t="28921" x="8324850" y="1778000"/>
          <p14:tracePt t="28938" x="8397875" y="1784350"/>
          <p14:tracePt t="28955" x="8467725" y="1790700"/>
          <p14:tracePt t="28971" x="8489950" y="1790700"/>
          <p14:tracePt t="28988" x="8518525" y="1790700"/>
          <p14:tracePt t="29005" x="8534400" y="1790700"/>
          <p14:tracePt t="29020" x="8537575" y="1790700"/>
          <p14:tracePt t="29055" x="8547100" y="1790700"/>
          <p14:tracePt t="29071" x="8559800" y="1790700"/>
          <p14:tracePt t="29088" x="8569325" y="1790700"/>
          <p14:tracePt t="29304" x="8569325" y="1793875"/>
          <p14:tracePt t="29311" x="8566150" y="1800225"/>
          <p14:tracePt t="29321" x="8566150" y="1806575"/>
          <p14:tracePt t="29337" x="8566150" y="1819275"/>
          <p14:tracePt t="29355" x="8562975" y="1828800"/>
          <p14:tracePt t="29404" x="8562975" y="1835150"/>
          <p14:tracePt t="29526" x="8562975" y="1838325"/>
          <p14:tracePt t="29532" x="8556625" y="1844675"/>
          <p14:tracePt t="29547" x="8553450" y="1851025"/>
          <p14:tracePt t="29554" x="8547100" y="1854200"/>
          <p14:tracePt t="29571" x="8540750" y="1870075"/>
          <p14:tracePt t="29588" x="8531225" y="1879600"/>
          <p14:tracePt t="29604" x="8512175" y="1901825"/>
          <p14:tracePt t="29621" x="8477250" y="1939925"/>
          <p14:tracePt t="29638" x="8394700" y="2016125"/>
          <p14:tracePt t="29639" x="8340725" y="2070100"/>
          <p14:tracePt t="29654" x="8251825" y="2206625"/>
          <p14:tracePt t="29670" x="8172450" y="2311400"/>
          <p14:tracePt t="29689" x="8089900" y="2441575"/>
          <p14:tracePt t="29704" x="8045450" y="2501900"/>
          <p14:tracePt t="29721" x="7994650" y="2552700"/>
          <p14:tracePt t="29738" x="7947025" y="2587625"/>
          <p14:tracePt t="29754" x="7889875" y="2625725"/>
          <p14:tracePt t="29771" x="7864475" y="2635250"/>
          <p14:tracePt t="29788" x="7848600" y="2654300"/>
          <p14:tracePt t="29804" x="7826375" y="2670175"/>
          <p14:tracePt t="29821" x="7816850" y="2673350"/>
          <p14:tracePt t="29838" x="7800975" y="2679700"/>
          <p14:tracePt t="30267" x="7642225" y="2625725"/>
          <p14:tracePt t="30274" x="7483475" y="2590800"/>
          <p14:tracePt t="30288" x="7159625" y="2511425"/>
          <p14:tracePt t="30321" x="6670675" y="2451100"/>
          <p14:tracePt t="30355" x="6267450" y="2441575"/>
          <p14:tracePt t="30371" x="6153150" y="2444750"/>
          <p14:tracePt t="30387" x="6019800" y="2470150"/>
          <p14:tracePt t="30404" x="5956300" y="2482850"/>
          <p14:tracePt t="30420" x="5899150" y="2505075"/>
          <p14:tracePt t="30438" x="5835650" y="2524125"/>
          <p14:tracePt t="30454" x="5781675" y="2536825"/>
          <p14:tracePt t="30471" x="5715000" y="2559050"/>
          <p14:tracePt t="30488" x="5629275" y="2593975"/>
          <p14:tracePt t="30504" x="5584825" y="2613025"/>
          <p14:tracePt t="30521" x="5553075" y="2625725"/>
          <p14:tracePt t="30538" x="5502275" y="2651125"/>
          <p14:tracePt t="30555" x="5467350" y="2651125"/>
          <p14:tracePt t="30571" x="5429250" y="2651125"/>
          <p14:tracePt t="30588" x="5365750" y="2647950"/>
          <p14:tracePt t="30604" x="5321300" y="2628900"/>
          <p14:tracePt t="30621" x="5299075" y="2616200"/>
          <p14:tracePt t="30637" x="5254625" y="2590800"/>
          <p14:tracePt t="30654" x="5235575" y="2559050"/>
          <p14:tracePt t="30671" x="5219700" y="2536825"/>
          <p14:tracePt t="30691" x="5200650" y="2495550"/>
          <p14:tracePt t="30704" x="5187950" y="2470150"/>
          <p14:tracePt t="30720" x="5187950" y="2441575"/>
          <p14:tracePt t="30738" x="5184775" y="2406650"/>
          <p14:tracePt t="30754" x="5184775" y="2387600"/>
          <p14:tracePt t="30770" x="5178425" y="2378075"/>
          <p14:tracePt t="30787" x="5178425" y="2355850"/>
          <p14:tracePt t="30804" x="5178425" y="2339975"/>
          <p14:tracePt t="30820" x="5178425" y="2330450"/>
          <p14:tracePt t="30838" x="5172075" y="2317750"/>
          <p14:tracePt t="31359" x="5194300" y="2311400"/>
          <p14:tracePt t="31367" x="5219700" y="2305050"/>
          <p14:tracePt t="31375" x="5254625" y="2305050"/>
          <p14:tracePt t="31387" x="5337175" y="2305050"/>
          <p14:tracePt t="31405" x="5441950" y="2295525"/>
          <p14:tracePt t="31421" x="5584825" y="2289175"/>
          <p14:tracePt t="31438" x="5667375" y="2273300"/>
          <p14:tracePt t="31470" x="5969000" y="2254250"/>
          <p14:tracePt t="31504" x="6280150" y="2254250"/>
          <p14:tracePt t="31521" x="6473825" y="2254250"/>
          <p14:tracePt t="31537" x="6556375" y="2254250"/>
          <p14:tracePt t="31554" x="6648450" y="2254250"/>
          <p14:tracePt t="31571" x="6845300" y="2254250"/>
          <p14:tracePt t="31587" x="6959600" y="2254250"/>
          <p14:tracePt t="31604" x="7064375" y="2254250"/>
          <p14:tracePt t="31621" x="7235825" y="2254250"/>
          <p14:tracePt t="31637" x="7296150" y="2254250"/>
          <p14:tracePt t="31654" x="7334250" y="2254250"/>
          <p14:tracePt t="31670" x="7394575" y="2254250"/>
          <p14:tracePt t="31687" x="7445375" y="2254250"/>
          <p14:tracePt t="31704" x="7505700" y="2254250"/>
          <p14:tracePt t="31721" x="7620000" y="2254250"/>
          <p14:tracePt t="31737" x="7683500" y="2257425"/>
          <p14:tracePt t="31754" x="7734300" y="2257425"/>
          <p14:tracePt t="31771" x="7839075" y="2257425"/>
          <p14:tracePt t="31787" x="7899400" y="2257425"/>
          <p14:tracePt t="31804" x="7943850" y="2257425"/>
          <p14:tracePt t="31821" x="7997825" y="2257425"/>
          <p14:tracePt t="31837" x="8026400" y="2257425"/>
          <p14:tracePt t="31854" x="8054975" y="2257425"/>
          <p14:tracePt t="31871" x="8118475" y="2257425"/>
          <p14:tracePt t="31887" x="8153400" y="2257425"/>
          <p14:tracePt t="31904" x="8185150" y="2257425"/>
          <p14:tracePt t="31921" x="8223250" y="2257425"/>
          <p14:tracePt t="31937" x="8255000" y="2257425"/>
          <p14:tracePt t="31954" x="8274050" y="2257425"/>
          <p14:tracePt t="31970" x="8315325" y="2257425"/>
          <p14:tracePt t="31987" x="8337550" y="2257425"/>
          <p14:tracePt t="32004" x="8366125" y="2257425"/>
          <p14:tracePt t="32021" x="8394700" y="2257425"/>
          <p14:tracePt t="32037" x="8423275" y="2257425"/>
          <p14:tracePt t="32054" x="8445500" y="2257425"/>
          <p14:tracePt t="32071" x="8483600" y="2257425"/>
          <p14:tracePt t="32087" x="8515350" y="2257425"/>
          <p14:tracePt t="32104" x="8556625" y="2257425"/>
          <p14:tracePt t="32120" x="8604250" y="2257425"/>
          <p14:tracePt t="32137" x="8636000" y="2257425"/>
          <p14:tracePt t="32154" x="8664575" y="2263775"/>
          <p14:tracePt t="32171" x="8705850" y="2263775"/>
          <p14:tracePt t="32187" x="8728075" y="2263775"/>
          <p14:tracePt t="32204" x="8747125" y="2263775"/>
          <p14:tracePt t="32220" x="8788400" y="2263775"/>
          <p14:tracePt t="32237" x="8804275" y="2263775"/>
          <p14:tracePt t="32254" x="8832850" y="2263775"/>
          <p14:tracePt t="32271" x="8858250" y="2263775"/>
          <p14:tracePt t="32287" x="8883650" y="2263775"/>
          <p14:tracePt t="32304" x="8893175" y="2263775"/>
          <p14:tracePt t="32320" x="8912225" y="2263775"/>
          <p14:tracePt t="32337" x="8928100" y="2263775"/>
          <p14:tracePt t="32354" x="8937625" y="2263775"/>
          <p14:tracePt t="32371" x="8943975" y="2263775"/>
          <p14:tracePt t="33119" x="8909050" y="2263775"/>
          <p14:tracePt t="33126" x="8839200" y="2263775"/>
          <p14:tracePt t="33138" x="8769350" y="2263775"/>
          <p14:tracePt t="33158" x="8540750" y="2282825"/>
          <p14:tracePt t="33174" x="8356600" y="2298700"/>
          <p14:tracePt t="33176" x="8242300" y="2308225"/>
          <p14:tracePt t="33188" x="8150225" y="2317750"/>
          <p14:tracePt t="33203" x="7889875" y="2384425"/>
          <p14:tracePt t="33237" x="7566025" y="2438400"/>
          <p14:tracePt t="33270" x="7204075" y="2492375"/>
          <p14:tracePt t="33288" x="7086600" y="2492375"/>
          <p14:tracePt t="33304" x="6924675" y="2498725"/>
          <p14:tracePt t="33320" x="6810375" y="2498725"/>
          <p14:tracePt t="33337" x="6715125" y="2508250"/>
          <p14:tracePt t="33354" x="6604000" y="2530475"/>
          <p14:tracePt t="33370" x="6537325" y="2552700"/>
          <p14:tracePt t="33387" x="6473825" y="2565400"/>
          <p14:tracePt t="33404" x="6400800" y="2584450"/>
          <p14:tracePt t="33420" x="6353175" y="2597150"/>
          <p14:tracePt t="33437" x="6308725" y="2619375"/>
          <p14:tracePt t="33454" x="6245225" y="2638425"/>
          <p14:tracePt t="33470" x="6181725" y="2651125"/>
          <p14:tracePt t="33487" x="6130925" y="2657475"/>
          <p14:tracePt t="33504" x="6032500" y="2663825"/>
          <p14:tracePt t="33520" x="5994400" y="2682875"/>
          <p14:tracePt t="33537" x="5949950" y="2689225"/>
          <p14:tracePt t="33554" x="5892800" y="2695575"/>
          <p14:tracePt t="33570" x="5851525" y="2695575"/>
          <p14:tracePt t="33587" x="5819775" y="2695575"/>
          <p14:tracePt t="33604" x="5772150" y="2695575"/>
          <p14:tracePt t="33620" x="5749925" y="2695575"/>
          <p14:tracePt t="33637" x="5734050" y="2695575"/>
          <p14:tracePt t="33654" x="5708650" y="2695575"/>
          <p14:tracePt t="33670" x="5680075" y="2695575"/>
          <p14:tracePt t="33687" x="5657850" y="2689225"/>
          <p14:tracePt t="33704" x="5619750" y="2663825"/>
          <p14:tracePt t="33720" x="5603875" y="2657475"/>
          <p14:tracePt t="33738" x="5584825" y="2644775"/>
          <p14:tracePt t="33754" x="5568950" y="2644775"/>
          <p14:tracePt t="33771" x="5559425" y="2638425"/>
          <p14:tracePt t="33789" x="5543550" y="2635250"/>
          <p14:tracePt t="33805" x="5534025" y="2628900"/>
          <p14:tracePt t="33820" x="5521325" y="2628900"/>
          <p14:tracePt t="33837" x="5508625" y="2619375"/>
          <p14:tracePt t="33854" x="5495925" y="2619375"/>
          <p14:tracePt t="34830" x="5502275" y="2619375"/>
          <p14:tracePt t="34837" x="5508625" y="2613025"/>
          <p14:tracePt t="34844" x="5511800" y="2613025"/>
          <p14:tracePt t="34854" x="5518150" y="2613025"/>
          <p14:tracePt t="34870" x="5534025" y="2603500"/>
          <p14:tracePt t="34887" x="5572125" y="2597150"/>
          <p14:tracePt t="34920" x="5632450" y="2597150"/>
          <p14:tracePt t="34954" x="5686425" y="2597150"/>
          <p14:tracePt t="34970" x="5708650" y="2597150"/>
          <p14:tracePt t="34987" x="5759450" y="2578100"/>
          <p14:tracePt t="35004" x="5803900" y="2571750"/>
          <p14:tracePt t="35020" x="5854700" y="2571750"/>
          <p14:tracePt t="35037" x="5924550" y="2565400"/>
          <p14:tracePt t="35054" x="5962650" y="2565400"/>
          <p14:tracePt t="35070" x="6000750" y="2559050"/>
          <p14:tracePt t="35087" x="6042025" y="2552700"/>
          <p14:tracePt t="35104" x="6064250" y="2543175"/>
          <p14:tracePt t="35120" x="6086475" y="2536825"/>
          <p14:tracePt t="35137" x="6143625" y="2530475"/>
          <p14:tracePt t="35153" x="6184900" y="2530475"/>
          <p14:tracePt t="35170" x="6207125" y="2530475"/>
          <p14:tracePt t="35187" x="6248400" y="2530475"/>
          <p14:tracePt t="35204" x="6264275" y="2530475"/>
          <p14:tracePt t="35220" x="6292850" y="2517775"/>
          <p14:tracePt t="35237" x="6318250" y="2517775"/>
          <p14:tracePt t="35254" x="6350000" y="2517775"/>
          <p14:tracePt t="35270" x="6372225" y="2511425"/>
          <p14:tracePt t="35287" x="6410325" y="2511425"/>
          <p14:tracePt t="35304" x="6432550" y="2511425"/>
          <p14:tracePt t="35321" x="6467475" y="2511425"/>
          <p14:tracePt t="35337" x="6483350" y="2511425"/>
          <p14:tracePt t="35353" x="6505575" y="2511425"/>
          <p14:tracePt t="35370" x="6524625" y="2511425"/>
          <p14:tracePt t="35387" x="6572250" y="2511425"/>
          <p14:tracePt t="35404" x="6616700" y="2505075"/>
          <p14:tracePt t="35421" x="6673850" y="2498725"/>
          <p14:tracePt t="35437" x="6718300" y="2498725"/>
          <p14:tracePt t="35453" x="6746875" y="2498725"/>
          <p14:tracePt t="35470" x="6769100" y="2498725"/>
          <p14:tracePt t="35487" x="6810375" y="2498725"/>
          <p14:tracePt t="35503" x="6829425" y="2498725"/>
          <p14:tracePt t="35520" x="6867525" y="2498725"/>
          <p14:tracePt t="35537" x="6931025" y="2498725"/>
          <p14:tracePt t="35554" x="6965950" y="2498725"/>
          <p14:tracePt t="35571" x="7029450" y="2508250"/>
          <p14:tracePt t="35587" x="7073900" y="2514600"/>
          <p14:tracePt t="35604" x="7099300" y="2533650"/>
          <p14:tracePt t="35621" x="7140575" y="2546350"/>
          <p14:tracePt t="35637" x="7162800" y="2555875"/>
          <p14:tracePt t="35654" x="7191375" y="2562225"/>
          <p14:tracePt t="35670" x="7235825" y="2574925"/>
          <p14:tracePt t="35686" x="7264400" y="2587625"/>
          <p14:tracePt t="35704" x="7302500" y="2593975"/>
          <p14:tracePt t="35721" x="7334250" y="2600325"/>
          <p14:tracePt t="35737" x="7359650" y="2603500"/>
          <p14:tracePt t="35754" x="7369175" y="2603500"/>
          <p14:tracePt t="35771" x="7378700" y="2603500"/>
          <p14:tracePt t="35787" x="7381875" y="2603500"/>
          <p14:tracePt t="35828" x="7388225" y="2603500"/>
          <p14:tracePt t="35914" x="7394575" y="2603500"/>
          <p14:tracePt t="35921" x="7404100" y="2603500"/>
          <p14:tracePt t="35937" x="7413625" y="2603500"/>
          <p14:tracePt t="35953" x="7423150" y="2603500"/>
          <p14:tracePt t="35971" x="7439025" y="2603500"/>
          <p14:tracePt t="35987" x="7451725" y="2603500"/>
          <p14:tracePt t="36003" x="7461250" y="2603500"/>
          <p14:tracePt t="36020" x="7477125" y="2603500"/>
          <p14:tracePt t="36037" x="7486650" y="2603500"/>
          <p14:tracePt t="36054" x="7515225" y="2603500"/>
          <p14:tracePt t="36070" x="7540625" y="2603500"/>
          <p14:tracePt t="36087" x="7569200" y="2603500"/>
          <p14:tracePt t="36103" x="7591425" y="2603500"/>
          <p14:tracePt t="36120" x="7623175" y="2603500"/>
          <p14:tracePt t="36137" x="7645400" y="2603500"/>
          <p14:tracePt t="36153" x="7673975" y="2603500"/>
          <p14:tracePt t="36170" x="7705725" y="2603500"/>
          <p14:tracePt t="36187" x="7727950" y="2603500"/>
          <p14:tracePt t="36203" x="7750175" y="2603500"/>
          <p14:tracePt t="36220" x="7781925" y="2597150"/>
          <p14:tracePt t="36237" x="7797800" y="2590800"/>
          <p14:tracePt t="36253" x="7816850" y="2581275"/>
          <p14:tracePt t="36270" x="7842250" y="2581275"/>
          <p14:tracePt t="36287" x="7851775" y="2581275"/>
          <p14:tracePt t="36303" x="7874000" y="2581275"/>
          <p14:tracePt t="36320" x="7899400" y="2574925"/>
          <p14:tracePt t="36337" x="7927975" y="2574925"/>
          <p14:tracePt t="36354" x="7959725" y="2574925"/>
          <p14:tracePt t="36370" x="7997825" y="2574925"/>
          <p14:tracePt t="36387" x="8020050" y="2578100"/>
          <p14:tracePt t="36404" x="8051800" y="2578100"/>
          <p14:tracePt t="36420" x="8054975" y="2578100"/>
          <p14:tracePt t="36841" x="8077200" y="2578100"/>
          <p14:tracePt t="36848" x="8102600" y="2578100"/>
          <p14:tracePt t="36855" x="8137525" y="2578100"/>
          <p14:tracePt t="36870" x="8213725" y="2565400"/>
          <p14:tracePt t="36887" x="8331200" y="2549525"/>
          <p14:tracePt t="36904" x="8528050" y="2520950"/>
          <p14:tracePt t="36937" x="8743950" y="2479675"/>
          <p14:tracePt t="36970" x="8994775" y="2441575"/>
          <p14:tracePt t="36987" x="9061450" y="2419350"/>
          <p14:tracePt t="37532" x="9112250" y="2508250"/>
          <p14:tracePt t="37539" x="9061450" y="2524125"/>
          <p14:tracePt t="37553" x="8918575" y="2568575"/>
          <p14:tracePt t="37570" x="8734425" y="2606675"/>
          <p14:tracePt t="37587" x="8569325" y="2644775"/>
          <p14:tracePt t="37605" x="8302625" y="2689225"/>
          <p14:tracePt t="37620" x="8159750" y="2733675"/>
          <p14:tracePt t="37653" x="7975600" y="2809875"/>
          <p14:tracePt t="37687" x="7845425" y="2854325"/>
          <p14:tracePt t="37704" x="7762875" y="2889250"/>
          <p14:tracePt t="37720" x="7699375" y="2901950"/>
          <p14:tracePt t="37736" x="7635875" y="2908300"/>
          <p14:tracePt t="37754" x="7531100" y="2908300"/>
          <p14:tracePt t="37770" x="7435850" y="2908300"/>
          <p14:tracePt t="37787" x="7356475" y="2908300"/>
          <p14:tracePt t="37803" x="7226300" y="2908300"/>
          <p14:tracePt t="37820" x="7143750" y="2905125"/>
          <p14:tracePt t="37836" x="7051675" y="2905125"/>
          <p14:tracePt t="37853" x="6931025" y="2898775"/>
          <p14:tracePt t="37870" x="6870700" y="2898775"/>
          <p14:tracePt t="37887" x="6810375" y="2898775"/>
          <p14:tracePt t="37903" x="6715125" y="2889250"/>
          <p14:tracePt t="37920" x="6654800" y="2889250"/>
          <p14:tracePt t="37937" x="6610350" y="2882900"/>
          <p14:tracePt t="37953" x="6550025" y="2876550"/>
          <p14:tracePt t="37970" x="6511925" y="2857500"/>
          <p14:tracePt t="37988" x="6448425" y="2844800"/>
          <p14:tracePt t="38003" x="6403975" y="2838450"/>
          <p14:tracePt t="38020" x="6372225" y="2832100"/>
          <p14:tracePt t="38037" x="6343650" y="2832100"/>
          <p14:tracePt t="38054" x="6302375" y="2832100"/>
          <p14:tracePt t="38070" x="6280150" y="2832100"/>
          <p14:tracePt t="38086" x="6257925" y="2832100"/>
          <p14:tracePt t="38103" x="6226175" y="2832100"/>
          <p14:tracePt t="38120" x="6216650" y="2832100"/>
          <p14:tracePt t="38137" x="6194425" y="2832100"/>
          <p14:tracePt t="38153" x="6184900" y="2832100"/>
          <p14:tracePt t="38170" x="6175375" y="2832100"/>
          <p14:tracePt t="38187" x="6162675" y="2832100"/>
          <p14:tracePt t="38203" x="6146800" y="2832100"/>
          <p14:tracePt t="38220" x="6137275" y="2832100"/>
          <p14:tracePt t="38237" x="6127750" y="2832100"/>
          <p14:tracePt t="38872" x="6127750" y="2828925"/>
          <p14:tracePt t="38879" x="6134100" y="2822575"/>
          <p14:tracePt t="38887" x="6137275" y="2819400"/>
          <p14:tracePt t="38903" x="6153150" y="2806700"/>
          <p14:tracePt t="38920" x="6175375" y="2797175"/>
          <p14:tracePt t="38936" x="6242050" y="2771775"/>
          <p14:tracePt t="38953" x="6296025" y="2755900"/>
          <p14:tracePt t="38986" x="6403975" y="2724150"/>
          <p14:tracePt t="39020" x="6524625" y="2711450"/>
          <p14:tracePt t="39036" x="6753225" y="2701925"/>
          <p14:tracePt t="39053" x="6858000" y="2701925"/>
          <p14:tracePt t="39070" x="6937375" y="2701925"/>
          <p14:tracePt t="39087" x="7045325" y="2701925"/>
          <p14:tracePt t="39103" x="7080250" y="2701925"/>
          <p14:tracePt t="39120" x="7124700" y="2701925"/>
          <p14:tracePt t="39137" x="7181850" y="2701925"/>
          <p14:tracePt t="39153" x="7223125" y="2701925"/>
          <p14:tracePt t="39170" x="7261225" y="2701925"/>
          <p14:tracePt t="39186" x="7315200" y="2701925"/>
          <p14:tracePt t="39203" x="7346950" y="2701925"/>
          <p14:tracePt t="39220" x="7356475" y="2701925"/>
          <p14:tracePt t="39237" x="7381875" y="2701925"/>
          <p14:tracePt t="39253" x="7410450" y="2701925"/>
          <p14:tracePt t="39270" x="7432675" y="2701925"/>
          <p14:tracePt t="39287" x="7480300" y="2701925"/>
          <p14:tracePt t="39304" x="7518400" y="2701925"/>
          <p14:tracePt t="39321" x="7556500" y="2701925"/>
          <p14:tracePt t="39337" x="7585075" y="2701925"/>
          <p14:tracePt t="39353" x="7607300" y="2701925"/>
          <p14:tracePt t="39370" x="7639050" y="2705100"/>
          <p14:tracePt t="39386" x="7670800" y="2705100"/>
          <p14:tracePt t="39403" x="7708900" y="2711450"/>
          <p14:tracePt t="39421" x="7769225" y="2711450"/>
          <p14:tracePt t="39437" x="7800975" y="2711450"/>
          <p14:tracePt t="39453" x="7829550" y="2717800"/>
          <p14:tracePt t="39470" x="7851775" y="2717800"/>
          <p14:tracePt t="39487" x="7905750" y="2717800"/>
          <p14:tracePt t="39504" x="7950200" y="2717800"/>
          <p14:tracePt t="39520" x="7994650" y="2717800"/>
          <p14:tracePt t="39537" x="8080375" y="2717800"/>
          <p14:tracePt t="39553" x="8140700" y="2717800"/>
          <p14:tracePt t="39570" x="8201025" y="2717800"/>
          <p14:tracePt t="39587" x="8340725" y="2717800"/>
          <p14:tracePt t="39603" x="8442325" y="2717800"/>
          <p14:tracePt t="39620" x="8572500" y="2717800"/>
          <p14:tracePt t="39637" x="8677275" y="2717800"/>
          <p14:tracePt t="39653" x="8801100" y="2717800"/>
          <p14:tracePt t="39670" x="9007475" y="2717800"/>
          <p14:tracePt t="40220" x="9140825" y="2886075"/>
          <p14:tracePt t="40227" x="9045575" y="2914650"/>
          <p14:tracePt t="40236" x="8943975" y="2933700"/>
          <p14:tracePt t="40253" x="8756650" y="2990850"/>
          <p14:tracePt t="40270" x="8486775" y="3044825"/>
          <p14:tracePt t="40287" x="8302625" y="3092450"/>
          <p14:tracePt t="40320" x="7927975" y="3136900"/>
          <p14:tracePt t="40354" x="7661275" y="3162300"/>
          <p14:tracePt t="40371" x="7454900" y="3171825"/>
          <p14:tracePt t="40387" x="7359650" y="3171825"/>
          <p14:tracePt t="40403" x="7280275" y="3171825"/>
          <p14:tracePt t="40420" x="7150100" y="3171825"/>
          <p14:tracePt t="40437" x="7067550" y="3171825"/>
          <p14:tracePt t="40453" x="6997700" y="3171825"/>
          <p14:tracePt t="40470" x="6921500" y="3171825"/>
          <p14:tracePt t="40487" x="6867525" y="3168650"/>
          <p14:tracePt t="40503" x="6829425" y="3155950"/>
          <p14:tracePt t="40520" x="6743700" y="3149600"/>
          <p14:tracePt t="40536" x="6705600" y="3143250"/>
          <p14:tracePt t="40553" x="6654800" y="3143250"/>
          <p14:tracePt t="40569" x="6584950" y="3127375"/>
          <p14:tracePt t="40587" x="6521450" y="3121025"/>
          <p14:tracePt t="40603" x="6477000" y="3114675"/>
          <p14:tracePt t="40620" x="6407150" y="3114675"/>
          <p14:tracePt t="40637" x="6378575" y="3114675"/>
          <p14:tracePt t="40653" x="6340475" y="3114675"/>
          <p14:tracePt t="40669" x="6308725" y="3114675"/>
          <p14:tracePt t="40687" x="6280150" y="3114675"/>
          <p14:tracePt t="40703" x="6257925" y="3114675"/>
          <p14:tracePt t="40720" x="6216650" y="3114675"/>
          <p14:tracePt t="40737" x="6194425" y="3114675"/>
          <p14:tracePt t="40754" x="6169025" y="3114675"/>
          <p14:tracePt t="40769" x="6156325" y="3114675"/>
          <p14:tracePt t="40787" x="6127750" y="3114675"/>
          <p14:tracePt t="40804" x="6096000" y="3114675"/>
          <p14:tracePt t="40820" x="6067425" y="3114675"/>
          <p14:tracePt t="40837" x="6057900" y="3114675"/>
          <p14:tracePt t="40854" x="6035675" y="3114675"/>
          <p14:tracePt t="40869" x="6032500" y="3114675"/>
          <p14:tracePt t="42219" x="6051550" y="3114675"/>
          <p14:tracePt t="42235" x="6105525" y="3127375"/>
          <p14:tracePt t="42253" x="6184900" y="3146425"/>
          <p14:tracePt t="42273" x="6248400" y="3165475"/>
          <p14:tracePt t="42290" x="6302375" y="3184525"/>
          <p14:tracePt t="42303" x="6340475" y="3190875"/>
          <p14:tracePt t="42337" x="6454775" y="3190875"/>
          <p14:tracePt t="42369" x="6559550" y="3197225"/>
          <p14:tracePt t="42387" x="6680200" y="3206750"/>
          <p14:tracePt t="42403" x="6759575" y="3206750"/>
          <p14:tracePt t="42419" x="6823075" y="3206750"/>
          <p14:tracePt t="42437" x="6908800" y="3213100"/>
          <p14:tracePt t="42453" x="6953250" y="3219450"/>
          <p14:tracePt t="42469" x="7016750" y="3225800"/>
          <p14:tracePt t="42487" x="7102475" y="3232150"/>
          <p14:tracePt t="42503" x="7162800" y="3238500"/>
          <p14:tracePt t="42520" x="7219950" y="3251200"/>
          <p14:tracePt t="42537" x="7321550" y="3260725"/>
          <p14:tracePt t="42553" x="7404100" y="3260725"/>
          <p14:tracePt t="42569" x="7496175" y="3260725"/>
          <p14:tracePt t="42587" x="7591425" y="3260725"/>
          <p14:tracePt t="42603" x="7673975" y="3260725"/>
          <p14:tracePt t="42620" x="7791450" y="3260725"/>
          <p14:tracePt t="42637" x="7940675" y="3260725"/>
          <p14:tracePt t="42653" x="8023225" y="3260725"/>
          <p14:tracePt t="42669" x="8137525" y="3260725"/>
          <p14:tracePt t="42686" x="8312150" y="3260725"/>
          <p14:tracePt t="42703" x="8426450" y="3260725"/>
          <p14:tracePt t="42720" x="8531225" y="3260725"/>
          <p14:tracePt t="42737" x="8670925" y="3260725"/>
          <p14:tracePt t="42753" x="8740775" y="3260725"/>
          <p14:tracePt t="42769" x="8801100" y="3260725"/>
          <p14:tracePt t="42787" x="8880475" y="3267075"/>
          <p14:tracePt t="42803" x="8931275" y="3267075"/>
          <p14:tracePt t="42820" x="8975725" y="3267075"/>
          <p14:tracePt t="42837" x="9036050" y="3267075"/>
          <p14:tracePt t="42852" x="9080500" y="3267075"/>
          <p14:tracePt t="42869" x="9109075" y="3267075"/>
          <p14:tracePt t="43216" x="9131300" y="3362325"/>
          <p14:tracePt t="43222" x="9105900" y="3368675"/>
          <p14:tracePt t="43236" x="9032875" y="3384550"/>
          <p14:tracePt t="43253" x="8943975" y="3406775"/>
          <p14:tracePt t="43269" x="8832850" y="3451225"/>
          <p14:tracePt t="43286" x="8642350" y="3502025"/>
          <p14:tracePt t="43319" x="8445500" y="3578225"/>
          <p14:tracePt t="43352" x="8296275" y="3629025"/>
          <p14:tracePt t="43370" x="8242300" y="3641725"/>
          <p14:tracePt t="43386" x="8166100" y="3660775"/>
          <p14:tracePt t="43403" x="8102600" y="3683000"/>
          <p14:tracePt t="43420" x="8029575" y="3689350"/>
          <p14:tracePt t="43436" x="7810500" y="3708400"/>
          <p14:tracePt t="43452" x="7670800" y="3724275"/>
          <p14:tracePt t="43470" x="7499350" y="3743325"/>
          <p14:tracePt t="43486" x="7254875" y="3768725"/>
          <p14:tracePt t="43502" x="7083425" y="3768725"/>
          <p14:tracePt t="43519" x="6902450" y="3768725"/>
          <p14:tracePt t="43536" x="6629400" y="3768725"/>
          <p14:tracePt t="43553" x="6423025" y="3768725"/>
          <p14:tracePt t="43569" x="6286500" y="3768725"/>
          <p14:tracePt t="43586" x="6086475" y="3746500"/>
          <p14:tracePt t="43603" x="5991225" y="3730625"/>
          <p14:tracePt t="43620" x="5927725" y="3717925"/>
          <p14:tracePt t="43636" x="5854700" y="3702050"/>
          <p14:tracePt t="43653" x="5800725" y="3683000"/>
          <p14:tracePt t="43669" x="5746750" y="3660775"/>
          <p14:tracePt t="43686" x="5651500" y="3625850"/>
          <p14:tracePt t="43702" x="5613400" y="3606800"/>
          <p14:tracePt t="43720" x="5565775" y="3587750"/>
          <p14:tracePt t="43736" x="5540375" y="3575050"/>
          <p14:tracePt t="43753" x="5524500" y="3575050"/>
          <p14:tracePt t="43770" x="5505450" y="3575050"/>
          <p14:tracePt t="43786" x="5489575" y="3571875"/>
          <p14:tracePt t="43803" x="5480050" y="3565525"/>
          <p14:tracePt t="43820" x="5464175" y="3565525"/>
          <p14:tracePt t="43836" x="5454650" y="3565525"/>
          <p14:tracePt t="43853" x="5441950" y="3565525"/>
          <p14:tracePt t="43870" x="5435600" y="3565525"/>
          <p14:tracePt t="43906" x="5435600" y="3556000"/>
          <p14:tracePt t="43920" x="5435600" y="3552825"/>
          <p14:tracePt t="43936" x="5435600" y="3546475"/>
          <p14:tracePt t="43952" x="5435600" y="3536950"/>
          <p14:tracePt t="43970" x="5457825" y="3521075"/>
          <p14:tracePt t="43986" x="5505450" y="3492500"/>
          <p14:tracePt t="44003" x="5572125" y="3473450"/>
          <p14:tracePt t="44020" x="5648325" y="3463925"/>
          <p14:tracePt t="44036" x="5676900" y="3463925"/>
          <p14:tracePt t="44053" x="5708650" y="3463925"/>
          <p14:tracePt t="44070" x="5740400" y="3463925"/>
          <p14:tracePt t="44086" x="5768975" y="3460750"/>
          <p14:tracePt t="44103" x="5807075" y="3460750"/>
          <p14:tracePt t="44120" x="5870575" y="3448050"/>
          <p14:tracePt t="44136" x="5915025" y="3448050"/>
          <p14:tracePt t="44153" x="5959475" y="3448050"/>
          <p14:tracePt t="44170" x="5978525" y="3448050"/>
          <p14:tracePt t="44186" x="5988050" y="3448050"/>
          <p14:tracePt t="44203" x="6003925" y="3448050"/>
          <p14:tracePt t="44220" x="6010275" y="3448050"/>
          <p14:tracePt t="44236" x="6019800" y="3448050"/>
          <p14:tracePt t="44253" x="6029325" y="3448050"/>
          <p14:tracePt t="44269" x="6054725" y="3448050"/>
          <p14:tracePt t="44286" x="6064250" y="3448050"/>
          <p14:tracePt t="44303" x="6073775" y="3448050"/>
          <p14:tracePt t="44319" x="6083300" y="3448050"/>
          <p14:tracePt t="44336" x="6089650" y="3448050"/>
          <p14:tracePt t="46238" x="6127750" y="3463925"/>
          <p14:tracePt t="46249" x="6200775" y="3489325"/>
          <p14:tracePt t="46264" x="6343650" y="3543300"/>
          <p14:tracePt t="46273" x="6464300" y="3578225"/>
          <p14:tracePt t="46287" x="6524625" y="3597275"/>
          <p14:tracePt t="46303" x="6715125" y="3638550"/>
          <p14:tracePt t="46336" x="6959600" y="3657600"/>
          <p14:tracePt t="46338" x="7007225" y="3657600"/>
          <p14:tracePt t="46369" x="7258050" y="3657600"/>
          <p14:tracePt t="46386" x="7366000" y="3651250"/>
          <p14:tracePt t="46403" x="7496175" y="3641725"/>
          <p14:tracePt t="46419" x="7610475" y="3641725"/>
          <p14:tracePt t="46436" x="7696200" y="3629025"/>
          <p14:tracePt t="46453" x="7785100" y="3606800"/>
          <p14:tracePt t="46469" x="7845425" y="3600450"/>
          <p14:tracePt t="46486" x="7918450" y="3584575"/>
          <p14:tracePt t="46502" x="8032750" y="3562350"/>
          <p14:tracePt t="46519" x="8099425" y="3533775"/>
          <p14:tracePt t="46537" x="8197850" y="3511550"/>
          <p14:tracePt t="46552" x="8261350" y="3498850"/>
          <p14:tracePt t="46569" x="8318500" y="3476625"/>
          <p14:tracePt t="46586" x="8382000" y="3457575"/>
          <p14:tracePt t="46602" x="8426450" y="3444875"/>
          <p14:tracePt t="46619" x="8464550" y="3444875"/>
          <p14:tracePt t="46636" x="8496300" y="3444875"/>
          <p14:tracePt t="46652" x="8524875" y="3444875"/>
          <p14:tracePt t="46669" x="8547100" y="3438525"/>
          <p14:tracePt t="46686" x="8604250" y="3432175"/>
          <p14:tracePt t="46703" x="8648700" y="3432175"/>
          <p14:tracePt t="46719" x="8670925" y="3432175"/>
          <p14:tracePt t="46736" x="8709025" y="3432175"/>
          <p14:tracePt t="46752" x="8724900" y="3432175"/>
          <p14:tracePt t="46769" x="8734425" y="3432175"/>
          <p14:tracePt t="46787" x="8756650" y="3435350"/>
          <p14:tracePt t="46803" x="8759825" y="3438525"/>
          <p14:tracePt t="46819" x="8766175" y="3448050"/>
          <p14:tracePt t="46837" x="8766175" y="3463925"/>
          <p14:tracePt t="46853" x="8766175" y="3473450"/>
          <p14:tracePt t="46869" x="8759825" y="3489325"/>
          <p14:tracePt t="46886" x="8712200" y="3533775"/>
          <p14:tracePt t="46903" x="8655050" y="3578225"/>
          <p14:tracePt t="46920" x="8582025" y="3632200"/>
          <p14:tracePt t="46937" x="8486775" y="3686175"/>
          <p14:tracePt t="46953" x="8432800" y="3698875"/>
          <p14:tracePt t="46970" x="8394700" y="3711575"/>
          <p14:tracePt t="46986" x="8331200" y="3730625"/>
          <p14:tracePt t="47002" x="8286750" y="3743325"/>
          <p14:tracePt t="47020" x="8226425" y="3743325"/>
          <p14:tracePt t="47036" x="8083550" y="3765550"/>
          <p14:tracePt t="47052" x="7953375" y="3784600"/>
          <p14:tracePt t="47069" x="7791450" y="3800475"/>
          <p14:tracePt t="47085" x="7480300" y="3838575"/>
          <p14:tracePt t="47102" x="7251700" y="3857625"/>
          <p14:tracePt t="47119" x="6997700" y="3876675"/>
          <p14:tracePt t="47136" x="6635750" y="3876675"/>
          <p14:tracePt t="47152" x="6442075" y="3876675"/>
          <p14:tracePt t="47169" x="6280150" y="3876675"/>
          <p14:tracePt t="47185" x="6096000" y="3876675"/>
          <p14:tracePt t="47202" x="6016625" y="3876675"/>
          <p14:tracePt t="47220" x="5953125" y="3876675"/>
          <p14:tracePt t="47236" x="5829300" y="3876675"/>
          <p14:tracePt t="47253" x="5759450" y="3876675"/>
          <p14:tracePt t="47269" x="5686425" y="3876675"/>
          <p14:tracePt t="47285" x="5610225" y="3876675"/>
          <p14:tracePt t="47303" x="5581650" y="3876675"/>
          <p14:tracePt t="47319" x="5559425" y="3876675"/>
          <p14:tracePt t="47336" x="5518150" y="3876675"/>
          <p14:tracePt t="47352" x="5508625" y="3876675"/>
          <p14:tracePt t="47369" x="5499100" y="3876675"/>
          <p14:tracePt t="47386" x="5483225" y="3876675"/>
          <p14:tracePt t="47402" x="5467350" y="3876675"/>
          <p14:tracePt t="48584" x="5495925" y="3873500"/>
          <p14:tracePt t="48591" x="5514975" y="3867150"/>
          <p14:tracePt t="48603" x="5534025" y="3860800"/>
          <p14:tracePt t="48619" x="5568950" y="3844925"/>
          <p14:tracePt t="48635" x="5588000" y="3825875"/>
          <p14:tracePt t="48652" x="5607050" y="3816350"/>
          <p14:tracePt t="48686" x="5638800" y="3790950"/>
          <p14:tracePt t="48719" x="5657850" y="3790950"/>
          <p14:tracePt t="49639" x="5664200" y="3790950"/>
          <p14:tracePt t="49660" x="5667375" y="3790950"/>
          <p14:tracePt t="49669" x="5680075" y="3790950"/>
          <p14:tracePt t="49686" x="5689600" y="3787775"/>
          <p14:tracePt t="49703" x="5708650" y="3771900"/>
          <p14:tracePt t="49736" x="5762625" y="3749675"/>
          <p14:tracePt t="49768" x="5819775" y="3714750"/>
          <p14:tracePt t="49785" x="5876925" y="3686175"/>
          <p14:tracePt t="49803" x="6070600" y="3616325"/>
          <p14:tracePt t="49818" x="6213475" y="3562350"/>
          <p14:tracePt t="49836" x="6343650" y="3517900"/>
          <p14:tracePt t="49852" x="6515100" y="3457575"/>
          <p14:tracePt t="49869" x="6578600" y="3444875"/>
          <p14:tracePt t="49886" x="6635750" y="3422650"/>
          <p14:tracePt t="49888" x="6651625" y="3422650"/>
          <p14:tracePt t="49903" x="6696075" y="3422650"/>
          <p14:tracePt t="49919" x="6734175" y="3422650"/>
          <p14:tracePt t="49936" x="6784975" y="3435350"/>
          <p14:tracePt t="49952" x="6886575" y="3454400"/>
          <p14:tracePt t="49968" x="6940550" y="3470275"/>
          <p14:tracePt t="49985" x="6985000" y="3482975"/>
          <p14:tracePt t="50003" x="7042150" y="3508375"/>
          <p14:tracePt t="50019" x="7073900" y="3521075"/>
          <p14:tracePt t="50036" x="7112000" y="3533775"/>
          <p14:tracePt t="50052" x="7175500" y="3552825"/>
          <p14:tracePt t="50068" x="7219950" y="3571875"/>
          <p14:tracePt t="50085" x="7267575" y="3584575"/>
          <p14:tracePt t="50103" x="7327900" y="3590925"/>
          <p14:tracePt t="50119" x="7366000" y="3590925"/>
          <p14:tracePt t="50135" x="7388225" y="3590925"/>
          <p14:tracePt t="50152" x="7416800" y="3590925"/>
          <p14:tracePt t="50169" x="7426325" y="3590925"/>
          <p14:tracePt t="50185" x="7435850" y="3590925"/>
          <p14:tracePt t="50203" x="7454900" y="3587750"/>
          <p14:tracePt t="50219" x="7470775" y="3581400"/>
          <p14:tracePt t="50235" x="7480300" y="3571875"/>
          <p14:tracePt t="50252" x="7502525" y="3571875"/>
          <p14:tracePt t="50285" x="7502525" y="3562350"/>
          <p14:tracePt t="50302" x="7502525" y="3556000"/>
          <p14:tracePt t="50318" x="7502525" y="3552825"/>
          <p14:tracePt t="50336" x="7493000" y="3543300"/>
          <p14:tracePt t="50352" x="7480300" y="3533775"/>
          <p14:tracePt t="50369" x="7464425" y="3527425"/>
          <p14:tracePt t="50385" x="7432675" y="3508375"/>
          <p14:tracePt t="50387" x="7413625" y="3502025"/>
          <p14:tracePt t="50402" x="7353300" y="3495675"/>
          <p14:tracePt t="50419" x="7270750" y="3495675"/>
          <p14:tracePt t="50435" x="7188200" y="3495675"/>
          <p14:tracePt t="50452" x="7108825" y="3495675"/>
          <p14:tracePt t="50469" x="7064375" y="3498850"/>
          <p14:tracePt t="50486" x="7000875" y="3517900"/>
          <p14:tracePt t="50502" x="6978650" y="3517900"/>
          <p14:tracePt t="50519" x="6940550" y="3524250"/>
          <p14:tracePt t="50537" x="6886575" y="3524250"/>
          <p14:tracePt t="50552" x="6864350" y="3530600"/>
          <p14:tracePt t="50569" x="6835775" y="3530600"/>
          <p14:tracePt t="50586" x="6800850" y="3530600"/>
          <p14:tracePt t="50602" x="6778625" y="3530600"/>
          <p14:tracePt t="50619" x="6769100" y="3530600"/>
          <p14:tracePt t="50635" x="6759575" y="3530600"/>
          <p14:tracePt t="50652" x="6743700" y="3530600"/>
          <p14:tracePt t="50669" x="6731000" y="3530600"/>
          <p14:tracePt t="50686" x="6721475" y="3530600"/>
          <p14:tracePt t="50751" x="6715125" y="3530600"/>
          <p14:tracePt t="50758" x="6708775" y="3530600"/>
          <p14:tracePt t="50769" x="6705600" y="3530600"/>
          <p14:tracePt t="50786" x="6696075" y="3543300"/>
          <p14:tracePt t="50802" x="6683375" y="3556000"/>
          <p14:tracePt t="50818" x="6683375" y="3571875"/>
          <p14:tracePt t="50836" x="6683375" y="3584575"/>
          <p14:tracePt t="50852" x="6683375" y="3594100"/>
          <p14:tracePt t="50869" x="6683375" y="3609975"/>
          <p14:tracePt t="50886" x="6683375" y="3641725"/>
          <p14:tracePt t="50902" x="6692900" y="3673475"/>
          <p14:tracePt t="50918" x="6705600" y="3695700"/>
          <p14:tracePt t="50936" x="6737350" y="3740150"/>
          <p14:tracePt t="50952" x="6784975" y="3765550"/>
          <p14:tracePt t="50969" x="6829425" y="3784600"/>
          <p14:tracePt t="50986" x="6886575" y="3810000"/>
          <p14:tracePt t="51002" x="6915150" y="3822700"/>
          <p14:tracePt t="51019" x="6940550" y="3835400"/>
          <p14:tracePt t="51035" x="6981825" y="3857625"/>
          <p14:tracePt t="51053" x="7013575" y="3863975"/>
          <p14:tracePt t="51069" x="7035800" y="3863975"/>
          <p14:tracePt t="51086" x="7083425" y="3863975"/>
          <p14:tracePt t="51102" x="7118350" y="3863975"/>
          <p14:tracePt t="51119" x="7162800" y="3863975"/>
          <p14:tracePt t="51136" x="7226300" y="3863975"/>
          <p14:tracePt t="51152" x="7270750" y="3860800"/>
          <p14:tracePt t="51169" x="7292975" y="3860800"/>
          <p14:tracePt t="51186" x="7318375" y="3860800"/>
          <p14:tracePt t="51202" x="7327900" y="3860800"/>
          <p14:tracePt t="51218" x="7334250" y="3860800"/>
          <p14:tracePt t="51235" x="7337425" y="3860800"/>
          <p14:tracePt t="51251" x="7343775" y="3860800"/>
          <p14:tracePt t="51269" x="7353300" y="3860800"/>
          <p14:tracePt t="51285" x="7372350" y="3844925"/>
          <p14:tracePt t="51302" x="7381875" y="3844925"/>
          <p14:tracePt t="51318" x="7388225" y="3844925"/>
          <p14:tracePt t="51414" x="7391400" y="3844925"/>
          <p14:tracePt t="52176" x="7423150" y="3848100"/>
          <p14:tracePt t="52183" x="7470775" y="3848100"/>
          <p14:tracePt t="52190" x="7505700" y="3848100"/>
          <p14:tracePt t="52201" x="7562850" y="3848100"/>
          <p14:tracePt t="52218" x="7632700" y="3848100"/>
          <p14:tracePt t="52235" x="7785100" y="3844925"/>
          <p14:tracePt t="52269" x="8020050" y="3829050"/>
          <p14:tracePt t="52302" x="8213725" y="3803650"/>
          <p14:tracePt t="52318" x="8388350" y="3778250"/>
          <p14:tracePt t="52335" x="8477250" y="3756025"/>
          <p14:tracePt t="52352" x="8559800" y="3740150"/>
          <p14:tracePt t="52369" x="8705850" y="3705225"/>
          <p14:tracePt t="52385" x="8772525" y="3676650"/>
          <p14:tracePt t="52402" x="8829675" y="3663950"/>
          <p14:tracePt t="52419" x="8877300" y="3644900"/>
          <p14:tracePt t="52436" x="8902700" y="3632200"/>
          <p14:tracePt t="52452" x="8918575" y="3616325"/>
          <p14:tracePt t="52469" x="8947150" y="3600450"/>
          <p14:tracePt t="52485" x="8956675" y="3594100"/>
          <p14:tracePt t="52502" x="8959850" y="3594100"/>
          <p14:tracePt t="52519" x="8966200" y="3594100"/>
          <p14:tracePt t="59451" x="8915400" y="3594100"/>
          <p14:tracePt t="59459" x="8801100" y="3594100"/>
          <p14:tracePt t="59468" x="8686800" y="3594100"/>
          <p14:tracePt t="59485" x="8308975" y="3609975"/>
          <p14:tracePt t="59501" x="8045450" y="3663950"/>
          <p14:tracePt t="59518" x="7820025" y="3740150"/>
          <p14:tracePt t="59551" x="7378700" y="3937000"/>
          <p14:tracePt t="59585" x="7067550" y="4124325"/>
          <p14:tracePt t="59603" x="6972300" y="4200525"/>
          <p14:tracePt t="59619" x="6902450" y="4254500"/>
          <p14:tracePt t="59635" x="6800850" y="4333875"/>
          <p14:tracePt t="59651" x="6731000" y="4397375"/>
          <p14:tracePt t="59667" x="6667500" y="4451350"/>
          <p14:tracePt t="59685" x="6610350" y="4540250"/>
          <p14:tracePt t="59701" x="6578600" y="4578350"/>
          <p14:tracePt t="59718" x="6553200" y="4610100"/>
          <p14:tracePt t="59735" x="6530975" y="4638675"/>
          <p14:tracePt t="59751" x="6521450" y="4648200"/>
          <p14:tracePt t="59767" x="6508750" y="4664075"/>
          <p14:tracePt t="59784" x="6499225" y="4676775"/>
          <p14:tracePt t="59801" x="6499225" y="4689475"/>
          <p14:tracePt t="59818" x="6496050" y="4699000"/>
          <p14:tracePt t="59835" x="6496050" y="4711700"/>
          <p14:tracePt t="59851" x="6496050" y="4718050"/>
          <p14:tracePt t="59907" x="6496050" y="4714875"/>
          <p14:tracePt t="59914" x="6496050" y="4705350"/>
          <p14:tracePt t="59920" x="6496050" y="4702175"/>
          <p14:tracePt t="59934" x="6496050" y="4686300"/>
          <p14:tracePt t="59951" x="6496050" y="4664075"/>
          <p14:tracePt t="59968" x="6496050" y="4619625"/>
          <p14:tracePt t="59985" x="6499225" y="4556125"/>
          <p14:tracePt t="60001" x="6511925" y="4502150"/>
          <p14:tracePt t="60018" x="6518275" y="4441825"/>
          <p14:tracePt t="60034" x="6527800" y="4362450"/>
          <p14:tracePt t="60051" x="6527800" y="4333875"/>
          <p14:tracePt t="60068" x="6527800" y="4305300"/>
          <p14:tracePt t="60084" x="6527800" y="4289425"/>
          <p14:tracePt t="60101" x="6527800" y="4283075"/>
          <p14:tracePt t="60118" x="6527800" y="4279900"/>
          <p14:tracePt t="60135" x="6524625" y="4270375"/>
          <p14:tracePt t="60151" x="6515100" y="4264025"/>
          <p14:tracePt t="60168" x="6505575" y="4260850"/>
          <p14:tracePt t="60184" x="6489700" y="4260850"/>
          <p14:tracePt t="60201" x="6483350" y="4260850"/>
          <p14:tracePt t="60218" x="6473825" y="4260850"/>
          <p14:tracePt t="60235" x="6464300" y="4260850"/>
          <p14:tracePt t="60251" x="6454775" y="4260850"/>
          <p14:tracePt t="60268" x="6438900" y="4260850"/>
          <p14:tracePt t="60284" x="6426200" y="4260850"/>
          <p14:tracePt t="60301" x="6416675" y="4260850"/>
          <p14:tracePt t="60318" x="6394450" y="4248150"/>
          <p14:tracePt t="60334" x="6359525" y="4232275"/>
          <p14:tracePt t="60351" x="6292850" y="4194175"/>
          <p14:tracePt t="60368" x="6223000" y="4149725"/>
          <p14:tracePt t="60385" x="6140450" y="4076700"/>
          <p14:tracePt t="60401" x="6092825" y="4041775"/>
          <p14:tracePt t="60418" x="6070600" y="4016375"/>
          <p14:tracePt t="60434" x="6042025" y="3994150"/>
          <p14:tracePt t="60451" x="6029325" y="3984625"/>
          <p14:tracePt t="60468" x="6019800" y="3975100"/>
          <p14:tracePt t="60484" x="6016625" y="3975100"/>
          <p14:tracePt t="60599" x="6022975" y="3975100"/>
          <p14:tracePt t="60605" x="6026150" y="3975100"/>
          <p14:tracePt t="60618" x="6032500" y="3975100"/>
          <p14:tracePt t="60635" x="6057900" y="3975100"/>
          <p14:tracePt t="60651" x="6089650" y="3975100"/>
          <p14:tracePt t="60669" x="6181725" y="3975100"/>
          <p14:tracePt t="60685" x="6251575" y="3978275"/>
          <p14:tracePt t="60701" x="6302375" y="3984625"/>
          <p14:tracePt t="60718" x="6400800" y="3990975"/>
          <p14:tracePt t="60734" x="6470650" y="3990975"/>
          <p14:tracePt t="60751" x="6543675" y="3990975"/>
          <p14:tracePt t="60768" x="6613525" y="3990975"/>
          <p14:tracePt t="60784" x="6699250" y="3990975"/>
          <p14:tracePt t="60801" x="6759575" y="3990975"/>
          <p14:tracePt t="60818" x="6899275" y="3978275"/>
          <p14:tracePt t="60834" x="6985000" y="3962400"/>
          <p14:tracePt t="60851" x="7048500" y="3949700"/>
          <p14:tracePt t="60868" x="7140575" y="3921125"/>
          <p14:tracePt t="60884" x="7204075" y="3908425"/>
          <p14:tracePt t="60901" x="7286625" y="3892550"/>
          <p14:tracePt t="60918" x="7413625" y="3860800"/>
          <p14:tracePt t="60935" x="7464425" y="3848100"/>
          <p14:tracePt t="60951" x="7527925" y="3841750"/>
          <p14:tracePt t="60968" x="7632700" y="3841750"/>
          <p14:tracePt t="60984" x="7702550" y="3841750"/>
          <p14:tracePt t="61001" x="7775575" y="3841750"/>
          <p14:tracePt t="61018" x="7861300" y="3841750"/>
          <p14:tracePt t="61034" x="7927975" y="3841750"/>
          <p14:tracePt t="61051" x="8023225" y="3844925"/>
          <p14:tracePt t="61069" x="8156575" y="3860800"/>
          <p14:tracePt t="61084" x="8213725" y="3860800"/>
          <p14:tracePt t="61101" x="8274050" y="3860800"/>
          <p14:tracePt t="61118" x="8375650" y="3873500"/>
          <p14:tracePt t="61134" x="8445500" y="3889375"/>
          <p14:tracePt t="61151" x="8518525" y="3889375"/>
          <p14:tracePt t="61168" x="8582025" y="3902075"/>
          <p14:tracePt t="61184" x="8626475" y="3902075"/>
          <p14:tracePt t="61201" x="8661400" y="3908425"/>
          <p14:tracePt t="61218" x="8709025" y="3908425"/>
          <p14:tracePt t="61234" x="8740775" y="3908425"/>
          <p14:tracePt t="61251" x="8759825" y="3908425"/>
          <p14:tracePt t="61268" x="8801100" y="3908425"/>
          <p14:tracePt t="61284" x="8810625" y="3908425"/>
          <p14:tracePt t="61301" x="8820150" y="3908425"/>
          <p14:tracePt t="61318" x="8832850" y="3908425"/>
          <p14:tracePt t="61334" x="8836025" y="3908425"/>
          <p14:tracePt t="61439" x="8836025" y="3911600"/>
          <p14:tracePt t="61474" x="8836025" y="3917950"/>
          <p14:tracePt t="61483" x="8842375" y="3924300"/>
          <p14:tracePt t="61775" x="8842375" y="3927475"/>
          <p14:tracePt t="61781" x="8842375" y="3933825"/>
          <p14:tracePt t="61809" x="8842375" y="3937000"/>
          <p14:tracePt t="61817" x="8839200" y="3937000"/>
          <p14:tracePt t="61831" x="8836025" y="3937000"/>
          <p14:tracePt t="61867" x="8836025" y="3943350"/>
          <p14:tracePt t="61874" x="8823325" y="3943350"/>
          <p14:tracePt t="61901" x="8813800" y="3946525"/>
          <p14:tracePt t="61934" x="8788400" y="3971925"/>
          <p14:tracePt t="61951" x="8759825" y="3984625"/>
          <p14:tracePt t="61968" x="8686800" y="4003675"/>
          <p14:tracePt t="61984" x="8588375" y="4035425"/>
          <p14:tracePt t="62001" x="8480425" y="4060825"/>
          <p14:tracePt t="62002" x="8432800" y="4076700"/>
          <p14:tracePt t="62018" x="8343900" y="4111625"/>
          <p14:tracePt t="62034" x="8213725" y="4146550"/>
          <p14:tracePt t="62050" x="8070850" y="4171950"/>
          <p14:tracePt t="62068" x="7845425" y="4235450"/>
          <p14:tracePt t="62084" x="7639050" y="4283075"/>
          <p14:tracePt t="62101" x="7439025" y="4327525"/>
          <p14:tracePt t="62118" x="7105650" y="4397375"/>
          <p14:tracePt t="62134" x="6940550" y="4432300"/>
          <p14:tracePt t="62151" x="6778625" y="4451350"/>
          <p14:tracePt t="62168" x="6591300" y="4486275"/>
          <p14:tracePt t="62184" x="6515100" y="4498975"/>
          <p14:tracePt t="62201" x="6451600" y="4505325"/>
          <p14:tracePt t="62218" x="6410325" y="4505325"/>
          <p14:tracePt t="62234" x="6365875" y="4505325"/>
          <p14:tracePt t="62251" x="6302375" y="4505325"/>
          <p14:tracePt t="62267" x="6257925" y="4505325"/>
          <p14:tracePt t="62284" x="6213475" y="4505325"/>
          <p14:tracePt t="62301" x="6165850" y="4505325"/>
          <p14:tracePt t="62317" x="6146800" y="4505325"/>
          <p14:tracePt t="62334" x="6121400" y="4505325"/>
          <p14:tracePt t="62351" x="6102350" y="4505325"/>
          <p14:tracePt t="62368" x="6073775" y="4505325"/>
          <p14:tracePt t="62385" x="6051550" y="4505325"/>
          <p14:tracePt t="62401" x="6003925" y="4502150"/>
          <p14:tracePt t="62417" x="5972175" y="4489450"/>
          <p14:tracePt t="62434" x="5937250" y="4489450"/>
          <p14:tracePt t="62451" x="5895975" y="4489450"/>
          <p14:tracePt t="62467" x="5880100" y="4489450"/>
          <p14:tracePt t="62484" x="5870575" y="4489450"/>
          <p14:tracePt t="62501" x="5854700" y="4489450"/>
          <p14:tracePt t="62517" x="5838825" y="4489450"/>
          <p14:tracePt t="62534" x="5826125" y="4489450"/>
          <p14:tracePt t="62550" x="5810250" y="4489450"/>
          <p14:tracePt t="62567" x="5794375" y="4489450"/>
          <p14:tracePt t="62584" x="5784850" y="4489450"/>
          <p14:tracePt t="62600" x="5781675" y="4486275"/>
          <p14:tracePt t="62617" x="5781675" y="4479925"/>
          <p14:tracePt t="62634" x="5781675" y="4470400"/>
          <p14:tracePt t="62651" x="5788025" y="4460875"/>
          <p14:tracePt t="62667" x="5810250" y="4451350"/>
          <p14:tracePt t="62684" x="5838825" y="4438650"/>
          <p14:tracePt t="62700" x="5908675" y="4432300"/>
          <p14:tracePt t="62718" x="5969000" y="4432300"/>
          <p14:tracePt t="62734" x="6029325" y="4432300"/>
          <p14:tracePt t="62751" x="6115050" y="4432300"/>
          <p14:tracePt t="62768" x="6175375" y="4432300"/>
          <p14:tracePt t="62784" x="6226175" y="4432300"/>
          <p14:tracePt t="62800" x="6289675" y="4432300"/>
          <p14:tracePt t="62817" x="6324600" y="4432300"/>
          <p14:tracePt t="62834" x="6346825" y="4432300"/>
          <p14:tracePt t="62850" x="6410325" y="4432300"/>
          <p14:tracePt t="62868" x="6454775" y="4432300"/>
          <p14:tracePt t="62884" x="6505575" y="4432300"/>
          <p14:tracePt t="62901" x="6575425" y="4432300"/>
          <p14:tracePt t="62918" x="6619875" y="4413250"/>
          <p14:tracePt t="62934" x="6667500" y="4406900"/>
          <p14:tracePt t="62950" x="6727825" y="4394200"/>
          <p14:tracePt t="62967" x="6772275" y="4387850"/>
          <p14:tracePt t="62984" x="6810375" y="4381500"/>
          <p14:tracePt t="63001" x="6873875" y="4368800"/>
          <p14:tracePt t="63017" x="6918325" y="4362450"/>
          <p14:tracePt t="63034" x="6940550" y="4362450"/>
          <p14:tracePt t="63051" x="6991350" y="4343400"/>
          <p14:tracePt t="63067" x="7029450" y="4330700"/>
          <p14:tracePt t="63084" x="7058025" y="4324350"/>
          <p14:tracePt t="63101" x="7127875" y="4318000"/>
          <p14:tracePt t="63117" x="7178675" y="4311650"/>
          <p14:tracePt t="63134" x="7232650" y="4305300"/>
          <p14:tracePt t="63150" x="7296150" y="4298950"/>
          <p14:tracePt t="63167" x="7324725" y="4298950"/>
          <p14:tracePt t="63184" x="7353300" y="4298950"/>
          <p14:tracePt t="63201" x="7416800" y="4298950"/>
          <p14:tracePt t="63217" x="7461250" y="4298950"/>
          <p14:tracePt t="63235" x="7499350" y="4286250"/>
          <p14:tracePt t="63251" x="7569200" y="4286250"/>
          <p14:tracePt t="63268" x="7613650" y="4286250"/>
          <p14:tracePt t="63284" x="7658100" y="4286250"/>
          <p14:tracePt t="63300" x="7712075" y="4286250"/>
          <p14:tracePt t="63318" x="7747000" y="4286250"/>
          <p14:tracePt t="63336" x="7810500" y="4286250"/>
          <p14:tracePt t="63351" x="7854950" y="4286250"/>
          <p14:tracePt t="63368" x="7899400" y="4286250"/>
          <p14:tracePt t="63385" x="7953375" y="4286250"/>
          <p14:tracePt t="63400" x="7991475" y="4286250"/>
          <p14:tracePt t="63417" x="8020050" y="4286250"/>
          <p14:tracePt t="63435" x="8074025" y="4286250"/>
          <p14:tracePt t="63450" x="8102600" y="4286250"/>
          <p14:tracePt t="63468" x="8131175" y="4286250"/>
          <p14:tracePt t="63485" x="8159750" y="4286250"/>
          <p14:tracePt t="63500" x="8169275" y="4286250"/>
          <p14:tracePt t="63517" x="8191500" y="4286250"/>
          <p14:tracePt t="63534" x="8204200" y="4286250"/>
          <p14:tracePt t="63551" x="8220075" y="4286250"/>
          <p14:tracePt t="63567" x="8235950" y="4286250"/>
          <p14:tracePt t="63585" x="8248650" y="4286250"/>
          <p14:tracePt t="63600" x="8255000" y="4286250"/>
          <p14:tracePt t="63617" x="8258175" y="4286250"/>
          <p14:tracePt t="63651" x="8264525" y="4286250"/>
          <p14:tracePt t="63668" x="8280400" y="4286250"/>
          <p14:tracePt t="63685" x="8293100" y="4286250"/>
          <p14:tracePt t="63701" x="8302625" y="4286250"/>
          <p14:tracePt t="63718" x="8312150" y="4286250"/>
          <p14:tracePt t="63734" x="8334375" y="4286250"/>
          <p14:tracePt t="63750" x="8350250" y="4298950"/>
          <p14:tracePt t="63767" x="8372475" y="4298950"/>
          <p14:tracePt t="63784" x="8413750" y="4305300"/>
          <p14:tracePt t="63800" x="8445500" y="4318000"/>
          <p14:tracePt t="63817" x="8474075" y="4318000"/>
          <p14:tracePt t="63834" x="8515350" y="4324350"/>
          <p14:tracePt t="63850" x="8537575" y="4327525"/>
          <p14:tracePt t="63867" x="8566150" y="4327525"/>
          <p14:tracePt t="63884" x="8597900" y="4327525"/>
          <p14:tracePt t="63900" x="8620125" y="4327525"/>
          <p14:tracePt t="63917" x="8629650" y="4333875"/>
          <p14:tracePt t="63935" x="8651875" y="4333875"/>
          <p14:tracePt t="63950" x="8661400" y="4333875"/>
          <p14:tracePt t="63968" x="8674100" y="4333875"/>
          <p14:tracePt t="63984" x="8689975" y="4340225"/>
          <p14:tracePt t="64000" x="8699500" y="4340225"/>
          <p14:tracePt t="64018" x="8709025" y="4340225"/>
          <p14:tracePt t="64034" x="8718550" y="4340225"/>
          <p14:tracePt t="64135" x="8724900" y="4340225"/>
          <p14:tracePt t="64983" x="8689975" y="4340225"/>
          <p14:tracePt t="64990" x="8655050" y="4340225"/>
          <p14:tracePt t="65000" x="8585200" y="4340225"/>
          <p14:tracePt t="65018" x="8378825" y="4356100"/>
          <p14:tracePt t="65037" x="8204200" y="4375150"/>
          <p14:tracePt t="65054" x="7905750" y="4422775"/>
          <p14:tracePt t="65067" x="7658100" y="4470400"/>
          <p14:tracePt t="65100" x="7232650" y="4527550"/>
          <p14:tracePt t="65134" x="6848475" y="4581525"/>
          <p14:tracePt t="65151" x="6718300" y="4600575"/>
          <p14:tracePt t="65168" x="6584950" y="4632325"/>
          <p14:tracePt t="65184" x="6511925" y="4638675"/>
          <p14:tracePt t="65201" x="6432550" y="4645025"/>
          <p14:tracePt t="65218" x="6343650" y="4654550"/>
          <p14:tracePt t="65234" x="6289675" y="4654550"/>
          <p14:tracePt t="65250" x="6254750" y="4654550"/>
          <p14:tracePt t="65268" x="6219825" y="4654550"/>
          <p14:tracePt t="65284" x="6191250" y="4654550"/>
          <p14:tracePt t="65300" x="6146800" y="4654550"/>
          <p14:tracePt t="65317" x="6073775" y="4638675"/>
          <p14:tracePt t="65334" x="6010275" y="4616450"/>
          <p14:tracePt t="65350" x="5956300" y="4603750"/>
          <p14:tracePt t="65367" x="5889625" y="4587875"/>
          <p14:tracePt t="65383" x="5857875" y="4584700"/>
          <p14:tracePt t="65400" x="5835650" y="4584700"/>
          <p14:tracePt t="65417" x="5803900" y="4584700"/>
          <p14:tracePt t="65434" x="5781675" y="4578350"/>
          <p14:tracePt t="65450" x="5749925" y="4559300"/>
          <p14:tracePt t="65467" x="5695950" y="4540250"/>
          <p14:tracePt t="65483" x="5657850" y="4527550"/>
          <p14:tracePt t="65500" x="5610225" y="4514850"/>
          <p14:tracePt t="65517" x="5553075" y="4495800"/>
          <p14:tracePt t="65534" x="5534025" y="4495800"/>
          <p14:tracePt t="65551" x="5502275" y="4495800"/>
          <p14:tracePt t="65569" x="5448300" y="4495800"/>
          <p14:tracePt t="65583" x="5410200" y="4495800"/>
          <p14:tracePt t="65600" x="5368925" y="4495800"/>
          <p14:tracePt t="65617" x="5305425" y="4495800"/>
          <p14:tracePt t="65634" x="5276850" y="4495800"/>
          <p14:tracePt t="65650" x="5248275" y="4495800"/>
          <p14:tracePt t="65667" x="5232400" y="4495800"/>
          <p14:tracePt t="65683" x="5222875" y="4495800"/>
          <p14:tracePt t="65700" x="5207000" y="4495800"/>
          <p14:tracePt t="65717" x="5191125" y="4495800"/>
          <p14:tracePt t="65734" x="5181600" y="4495800"/>
          <p14:tracePt t="65751" x="5172075" y="4495800"/>
          <p14:tracePt t="65767" x="5153025" y="4495800"/>
          <p14:tracePt t="65831" x="5146675" y="4495800"/>
          <p14:tracePt t="65838" x="5146675" y="4502150"/>
          <p14:tracePt t="65850" x="5143500" y="4505325"/>
          <p14:tracePt t="65868" x="5133975" y="4511675"/>
          <p14:tracePt t="65884" x="5127625" y="4518025"/>
          <p14:tracePt t="65900" x="5124450" y="4518025"/>
          <p14:tracePt t="65917" x="5124450" y="4527550"/>
          <p14:tracePt t="65934" x="5114925" y="4530725"/>
          <p14:tracePt t="65950" x="5114925" y="4537075"/>
          <p14:tracePt t="65967" x="5108575" y="4540250"/>
          <p14:tracePt t="65984" x="5102225" y="4556125"/>
          <p14:tracePt t="66001" x="5092700" y="4562475"/>
          <p14:tracePt t="66017" x="5089525" y="4575175"/>
          <p14:tracePt t="66033" x="5083175" y="4584700"/>
          <p14:tracePt t="66050" x="5083175" y="4591050"/>
          <p14:tracePt t="66068" x="5080000" y="4606925"/>
          <p14:tracePt t="66084" x="5080000" y="4610100"/>
          <p14:tracePt t="66100" x="5080000" y="4616450"/>
          <p14:tracePt t="66117" x="5073650" y="4619625"/>
          <p14:tracePt t="66134" x="5073650" y="4625975"/>
          <p14:tracePt t="66168" x="5064125" y="4625975"/>
          <p14:tracePt t="66184" x="5064125" y="4629150"/>
          <p14:tracePt t="66244" x="5057775" y="4629150"/>
          <p14:tracePt t="67364" x="5080000" y="4635500"/>
          <p14:tracePt t="67371" x="5105400" y="4641850"/>
          <p14:tracePt t="67384" x="5143500" y="4648200"/>
          <p14:tracePt t="67400" x="5213350" y="4670425"/>
          <p14:tracePt t="67417" x="5257800" y="4676775"/>
          <p14:tracePt t="67434" x="5295900" y="4676775"/>
          <p14:tracePt t="67450" x="5337175" y="4676775"/>
          <p14:tracePt t="67484" x="5387975" y="4660900"/>
          <p14:tracePt t="67517" x="5441950" y="4632325"/>
          <p14:tracePt t="67534" x="5451475" y="4625975"/>
          <p14:tracePt t="67535" x="5454650" y="4625975"/>
          <p14:tracePt t="67550" x="5461000" y="4625975"/>
          <p14:tracePt t="67567" x="5461000" y="4622800"/>
          <p14:tracePt t="67584" x="5461000" y="4616450"/>
          <p14:tracePt t="67600" x="5461000" y="4606925"/>
          <p14:tracePt t="67634" x="5454650" y="4606925"/>
          <p14:tracePt t="67650" x="5438775" y="4606925"/>
          <p14:tracePt t="67667" x="5422900" y="4606925"/>
          <p14:tracePt t="67684" x="5391150" y="4606925"/>
          <p14:tracePt t="67700" x="5362575" y="4606925"/>
          <p14:tracePt t="67717" x="5330825" y="4616450"/>
          <p14:tracePt t="67734" x="5289550" y="4635500"/>
          <p14:tracePt t="67750" x="5267325" y="4648200"/>
          <p14:tracePt t="67767" x="5229225" y="4657725"/>
          <p14:tracePt t="67784" x="5184775" y="4676775"/>
          <p14:tracePt t="67800" x="5162550" y="4689475"/>
          <p14:tracePt t="67817" x="5146675" y="4702175"/>
          <p14:tracePt t="67834" x="5124450" y="4705350"/>
          <p14:tracePt t="67851" x="5114925" y="4705350"/>
          <p14:tracePt t="67867" x="5105400" y="4705350"/>
          <p14:tracePt t="67884" x="5102225" y="4705350"/>
          <p14:tracePt t="67963" x="5108575" y="4705350"/>
          <p14:tracePt t="67970" x="5111750" y="4705350"/>
          <p14:tracePt t="67984" x="5127625" y="4705350"/>
          <p14:tracePt t="68000" x="5156200" y="4705350"/>
          <p14:tracePt t="68017" x="5181600" y="4692650"/>
          <p14:tracePt t="68034" x="5216525" y="4686300"/>
          <p14:tracePt t="68050" x="5229225" y="4686300"/>
          <p14:tracePt t="68067" x="5241925" y="4686300"/>
          <p14:tracePt t="68083" x="5260975" y="4686300"/>
          <p14:tracePt t="68100" x="5270500" y="4679950"/>
          <p14:tracePt t="68117" x="5286375" y="4676775"/>
          <p14:tracePt t="68134" x="5311775" y="4676775"/>
          <p14:tracePt t="68150" x="5321300" y="4676775"/>
          <p14:tracePt t="68167" x="5330825" y="4676775"/>
          <p14:tracePt t="68183" x="5340350" y="4676775"/>
          <p14:tracePt t="68698" x="5372100" y="4670425"/>
          <p14:tracePt t="68705" x="5441950" y="4660900"/>
          <p14:tracePt t="68717" x="5511800" y="4651375"/>
          <p14:tracePt t="68734" x="5730875" y="4641850"/>
          <p14:tracePt t="68750" x="5867400" y="4641850"/>
          <p14:tracePt t="68767" x="6038850" y="4641850"/>
          <p14:tracePt t="68784" x="6235700" y="4641850"/>
          <p14:tracePt t="68817" x="6499225" y="4657725"/>
          <p14:tracePt t="68850" x="6724650" y="4673600"/>
          <p14:tracePt t="68867" x="6807200" y="4673600"/>
          <p14:tracePt t="68884" x="6937375" y="4679950"/>
          <p14:tracePt t="68901" x="7007225" y="4679950"/>
          <p14:tracePt t="68918" x="7092950" y="4679950"/>
          <p14:tracePt t="68934" x="7172325" y="4679950"/>
          <p14:tracePt t="68950" x="7232650" y="4679950"/>
          <p14:tracePt t="68967" x="7302500" y="4679950"/>
          <p14:tracePt t="68984" x="7381875" y="4679950"/>
          <p14:tracePt t="69000" x="7423150" y="4679950"/>
          <p14:tracePt t="69017" x="7493000" y="4679950"/>
          <p14:tracePt t="69034" x="7546975" y="4679950"/>
          <p14:tracePt t="69050" x="7597775" y="4679950"/>
          <p14:tracePt t="69067" x="7661275" y="4676775"/>
          <p14:tracePt t="69083" x="7689850" y="4676775"/>
          <p14:tracePt t="69100" x="7718425" y="4676775"/>
          <p14:tracePt t="69118" x="7740650" y="4676775"/>
          <p14:tracePt t="69134" x="7750175" y="4676775"/>
          <p14:tracePt t="69150" x="7766050" y="4676775"/>
          <p14:tracePt t="69189" x="7769225" y="4676775"/>
          <p14:tracePt t="69200" x="7775575" y="4676775"/>
          <p14:tracePt t="69217" x="7788275" y="4676775"/>
          <p14:tracePt t="69233" x="7794625" y="4676775"/>
          <p14:tracePt t="69303" x="7794625" y="4679950"/>
          <p14:tracePt t="69311" x="7794625" y="4683125"/>
          <p14:tracePt t="70765" x="7842250" y="4689475"/>
          <p14:tracePt t="70773" x="7899400" y="4699000"/>
          <p14:tracePt t="70784" x="7956550" y="4699000"/>
          <p14:tracePt t="70800" x="8156575" y="4686300"/>
          <p14:tracePt t="70817" x="8296275" y="4667250"/>
          <p14:tracePt t="70834" x="8391525" y="4651375"/>
          <p14:tracePt t="70866" x="8616950" y="4629150"/>
          <p14:tracePt t="70900" x="8756650" y="4622800"/>
          <p14:tracePt t="70916" x="8791575" y="4622800"/>
          <p14:tracePt t="70934" x="8845550" y="4606925"/>
          <p14:tracePt t="70951" x="8934450" y="4600575"/>
          <p14:tracePt t="70967" x="9007475" y="4587875"/>
          <p14:tracePt t="70984" x="9067800" y="4587875"/>
          <p14:tracePt t="71000" x="9137650" y="4581525"/>
          <p14:tracePt t="71649" x="9090025" y="4610100"/>
          <p14:tracePt t="71656" x="9029700" y="4619625"/>
          <p14:tracePt t="71666" x="8972550" y="4625975"/>
          <p14:tracePt t="71683" x="8756650" y="4625975"/>
          <p14:tracePt t="71701" x="8435975" y="4654550"/>
          <p14:tracePt t="71735" x="7762875" y="4756150"/>
          <p14:tracePt t="71768" x="7200900" y="4864100"/>
          <p14:tracePt t="71784" x="6829425" y="4946650"/>
          <p14:tracePt t="71802" x="6597650" y="4994275"/>
          <p14:tracePt t="71818" x="6432550" y="5029200"/>
          <p14:tracePt t="71834" x="6232525" y="5083175"/>
          <p14:tracePt t="71850" x="6111875" y="5108575"/>
          <p14:tracePt t="71867" x="6016625" y="5124450"/>
          <p14:tracePt t="71883" x="5940425" y="5140325"/>
          <p14:tracePt t="71900" x="5848350" y="5168900"/>
          <p14:tracePt t="71917" x="5794375" y="5175250"/>
          <p14:tracePt t="71934" x="5730875" y="5175250"/>
          <p14:tracePt t="71950" x="5708650" y="5175250"/>
          <p14:tracePt t="71967" x="5680075" y="5175250"/>
          <p14:tracePt t="71984" x="5667375" y="5175250"/>
          <p14:tracePt t="71999" x="5657850" y="5175250"/>
          <p14:tracePt t="72017" x="5641975" y="5175250"/>
          <p14:tracePt t="72034" x="5626100" y="5175250"/>
          <p14:tracePt t="72050" x="5616575" y="5175250"/>
          <p14:tracePt t="72067" x="5607050" y="5175250"/>
          <p14:tracePt t="72084" x="5588000" y="5175250"/>
          <p14:tracePt t="72100" x="5578475" y="5175250"/>
          <p14:tracePt t="72117" x="5565775" y="5175250"/>
          <p14:tracePt t="72134" x="5553075" y="5153025"/>
          <p14:tracePt t="72150" x="5537200" y="5149850"/>
          <p14:tracePt t="72167" x="5527675" y="5143500"/>
          <p14:tracePt t="72184" x="5518150" y="5133975"/>
          <p14:tracePt t="72200" x="5508625" y="5127625"/>
          <p14:tracePt t="72217" x="5502275" y="5124450"/>
          <p14:tracePt t="72234" x="5499100" y="5118100"/>
          <p14:tracePt t="72267" x="5486400" y="5118100"/>
          <p14:tracePt t="72555" x="5508625" y="5118100"/>
          <p14:tracePt t="72562" x="5537200" y="5118100"/>
          <p14:tracePt t="72569" x="5553075" y="5118100"/>
          <p14:tracePt t="72583" x="5575300" y="5118100"/>
          <p14:tracePt t="72600" x="5607050" y="5114925"/>
          <p14:tracePt t="72616" x="5629275" y="5102225"/>
          <p14:tracePt t="72618" x="5648325" y="5095875"/>
          <p14:tracePt t="72633" x="5680075" y="5083175"/>
          <p14:tracePt t="72650" x="5724525" y="5064125"/>
          <p14:tracePt t="72666" x="5778500" y="5051425"/>
          <p14:tracePt t="72683" x="5842000" y="5032375"/>
          <p14:tracePt t="72700" x="5864225" y="5019675"/>
          <p14:tracePt t="72717" x="5886450" y="5019675"/>
          <p14:tracePt t="72733" x="5915025" y="5006975"/>
          <p14:tracePt t="72749" x="5930900" y="4997450"/>
          <p14:tracePt t="72767" x="5940425" y="4994275"/>
          <p14:tracePt t="72783" x="5959475" y="4994275"/>
          <p14:tracePt t="72800" x="5972175" y="4994275"/>
          <p14:tracePt t="72817" x="5981700" y="4987925"/>
          <p14:tracePt t="72833" x="6019800" y="4981575"/>
          <p14:tracePt t="72849" x="6051550" y="4968875"/>
          <p14:tracePt t="72867" x="6096000" y="4949825"/>
          <p14:tracePt t="72883" x="6159500" y="4943475"/>
          <p14:tracePt t="72899" x="6203950" y="4937125"/>
          <p14:tracePt t="72917" x="6226175" y="4937125"/>
          <p14:tracePt t="72933" x="6267450" y="4937125"/>
          <p14:tracePt t="72950" x="6289675" y="4937125"/>
          <p14:tracePt t="72966" x="6318250" y="4937125"/>
          <p14:tracePt t="72983" x="6359525" y="4927600"/>
          <p14:tracePt t="72999" x="6397625" y="4914900"/>
          <p14:tracePt t="73017" x="6435725" y="4902200"/>
          <p14:tracePt t="73033" x="6473825" y="4902200"/>
          <p14:tracePt t="73050" x="6505575" y="4902200"/>
          <p14:tracePt t="73067" x="6515100" y="4902200"/>
          <p14:tracePt t="73083" x="6527800" y="4902200"/>
          <p14:tracePt t="73126" x="6534150" y="4902200"/>
          <p14:tracePt t="73133" x="6543675" y="4902200"/>
          <p14:tracePt t="73150" x="6553200" y="4902200"/>
          <p14:tracePt t="73369" x="6559550" y="4902200"/>
          <p14:tracePt t="73379" x="6562725" y="4902200"/>
          <p14:tracePt t="73393" x="6572250" y="4902200"/>
          <p14:tracePt t="73403" x="6578600" y="4902200"/>
          <p14:tracePt t="73417" x="6581775" y="4902200"/>
          <p14:tracePt t="73433" x="6597650" y="4902200"/>
          <p14:tracePt t="73450" x="6613525" y="4902200"/>
          <p14:tracePt t="73467" x="6661150" y="4902200"/>
          <p14:tracePt t="73483" x="6715125" y="4902200"/>
          <p14:tracePt t="73500" x="6756400" y="4902200"/>
          <p14:tracePt t="73517" x="6835775" y="4902200"/>
          <p14:tracePt t="73533" x="6880225" y="4905375"/>
          <p14:tracePt t="73550" x="6940550" y="4911725"/>
          <p14:tracePt t="73567" x="7061200" y="4927600"/>
          <p14:tracePt t="73583" x="7127875" y="4940300"/>
          <p14:tracePt t="73600" x="7197725" y="4940300"/>
          <p14:tracePt t="73617" x="7305675" y="4956175"/>
          <p14:tracePt t="73633" x="7381875" y="4972050"/>
          <p14:tracePt t="73650" x="7442200" y="4978400"/>
          <p14:tracePt t="73667" x="7512050" y="4978400"/>
          <p14:tracePt t="73683" x="7550150" y="4978400"/>
          <p14:tracePt t="73700" x="7569200" y="4978400"/>
          <p14:tracePt t="73716" x="7616825" y="4978400"/>
          <p14:tracePt t="73733" x="7639050" y="4978400"/>
          <p14:tracePt t="73750" x="7670800" y="4978400"/>
          <p14:tracePt t="73767" x="7702550" y="4978400"/>
          <p14:tracePt t="73783" x="7731125" y="4978400"/>
          <p14:tracePt t="73800" x="7747000" y="4978400"/>
          <p14:tracePt t="73817" x="7762875" y="4978400"/>
          <p14:tracePt t="73834" x="7778750" y="4978400"/>
          <p14:tracePt t="73850" x="7788275" y="4978400"/>
          <p14:tracePt t="73867" x="7791450" y="4978400"/>
          <p14:tracePt t="73902" x="7797800" y="4978400"/>
          <p14:tracePt t="74672" x="7835900" y="4975225"/>
          <p14:tracePt t="74679" x="7883525" y="4975225"/>
          <p14:tracePt t="74687" x="7918450" y="4968875"/>
          <p14:tracePt t="74700" x="8004175" y="4959350"/>
          <p14:tracePt t="74716" x="8096250" y="4953000"/>
          <p14:tracePt t="74750" x="8432800" y="4927600"/>
          <p14:tracePt t="74783" x="8664575" y="4918075"/>
          <p14:tracePt t="74800" x="8797925" y="4902200"/>
          <p14:tracePt t="74816" x="8848725" y="4895850"/>
          <p14:tracePt t="74833" x="8886825" y="4895850"/>
          <p14:tracePt t="74850" x="8928100" y="4895850"/>
          <p14:tracePt t="74867" x="8943975" y="4895850"/>
          <p14:tracePt t="74884" x="8953500" y="4895850"/>
          <p14:tracePt t="74900" x="8963025" y="4895850"/>
          <p14:tracePt t="76635" x="8886825" y="4895850"/>
          <p14:tracePt t="76645" x="8782050" y="4895850"/>
          <p14:tracePt t="76656" x="8543925" y="4911725"/>
          <p14:tracePt t="76666" x="8369300" y="4921250"/>
          <p14:tracePt t="76682" x="7858125" y="5003800"/>
          <p14:tracePt t="76707" x="7534275" y="5080000"/>
          <p14:tracePt t="76733" x="7226300" y="5162550"/>
          <p14:tracePt t="76766" x="6972300" y="5238750"/>
          <p14:tracePt t="76783" x="6769100" y="5302250"/>
          <p14:tracePt t="76799" x="6661150" y="5334000"/>
          <p14:tracePt t="76816" x="6559550" y="5375275"/>
          <p14:tracePt t="76833" x="6448425" y="5407025"/>
          <p14:tracePt t="76849" x="6384925" y="5419725"/>
          <p14:tracePt t="76866" x="6337300" y="5432425"/>
          <p14:tracePt t="76883" x="6305550" y="5438775"/>
          <p14:tracePt t="76900" x="6276975" y="5438775"/>
          <p14:tracePt t="76916" x="6254750" y="5438775"/>
          <p14:tracePt t="76933" x="6197600" y="5422900"/>
          <p14:tracePt t="76949" x="6159500" y="5410200"/>
          <p14:tracePt t="76966" x="6127750" y="5400675"/>
          <p14:tracePt t="76983" x="6086475" y="5387975"/>
          <p14:tracePt t="76999" x="6070600" y="5381625"/>
          <p14:tracePt t="77016" x="6061075" y="5378450"/>
          <p14:tracePt t="77033" x="6042025" y="5365750"/>
          <p14:tracePt t="77049" x="6032500" y="5362575"/>
          <p14:tracePt t="77066" x="6022975" y="5353050"/>
          <p14:tracePt t="77083" x="6007100" y="5337175"/>
          <p14:tracePt t="77099" x="6007100" y="5327650"/>
          <p14:tracePt t="77116" x="6007100" y="5311775"/>
          <p14:tracePt t="77132" x="6019800" y="5292725"/>
          <p14:tracePt t="77149" x="6042025" y="5260975"/>
          <p14:tracePt t="77166" x="6073775" y="5248275"/>
          <p14:tracePt t="77183" x="6102350" y="5226050"/>
          <p14:tracePt t="77199" x="6130925" y="5213350"/>
          <p14:tracePt t="77217" x="6165850" y="5191125"/>
          <p14:tracePt t="77233" x="6210300" y="5178425"/>
          <p14:tracePt t="77249" x="6254750" y="5165725"/>
          <p14:tracePt t="77266" x="6308725" y="5153025"/>
          <p14:tracePt t="77283" x="6356350" y="5153025"/>
          <p14:tracePt t="77299" x="6388100" y="5153025"/>
          <p14:tracePt t="77316" x="6410325" y="5153025"/>
          <p14:tracePt t="77333" x="6442075" y="5153025"/>
          <p14:tracePt t="77349" x="6451600" y="5153025"/>
          <p14:tracePt t="77367" x="6483350" y="5159375"/>
          <p14:tracePt t="77383" x="6499225" y="5168900"/>
          <p14:tracePt t="77399" x="6515100" y="5181600"/>
          <p14:tracePt t="77416" x="6546850" y="5187950"/>
          <p14:tracePt t="77433" x="6565900" y="5203825"/>
          <p14:tracePt t="77450" x="6597650" y="5203825"/>
          <p14:tracePt t="77466" x="6610350" y="5207000"/>
          <p14:tracePt t="77483" x="6619875" y="5207000"/>
          <p14:tracePt t="77499" x="6629400" y="5207000"/>
          <p14:tracePt t="77517" x="6635750" y="5207000"/>
          <p14:tracePt t="77581" x="6645275" y="5207000"/>
          <p14:tracePt t="77625" x="6651625" y="5207000"/>
          <p14:tracePt t="77632" x="6654800" y="5207000"/>
          <p14:tracePt t="77649" x="6664325" y="5207000"/>
          <p14:tracePt t="77666" x="6680200" y="5207000"/>
          <p14:tracePt t="77682" x="6702425" y="5207000"/>
          <p14:tracePt t="77699" x="6731000" y="5207000"/>
          <p14:tracePt t="77720" x="6791325" y="5207000"/>
          <p14:tracePt t="77732" x="6851650" y="5207000"/>
          <p14:tracePt t="77749" x="6905625" y="5207000"/>
          <p14:tracePt t="77766" x="6965950" y="5207000"/>
          <p14:tracePt t="77783" x="7019925" y="5207000"/>
          <p14:tracePt t="77799" x="7070725" y="5207000"/>
          <p14:tracePt t="77817" x="7146925" y="5207000"/>
          <p14:tracePt t="77832" x="7191375" y="5207000"/>
          <p14:tracePt t="77850" x="7235825" y="5213350"/>
          <p14:tracePt t="77866" x="7296150" y="5213350"/>
          <p14:tracePt t="77882" x="7334250" y="5219700"/>
          <p14:tracePt t="77899" x="7362825" y="5226050"/>
          <p14:tracePt t="77916" x="7426325" y="5226050"/>
          <p14:tracePt t="77932" x="7470775" y="5226050"/>
          <p14:tracePt t="77949" x="7508875" y="5232400"/>
          <p14:tracePt t="77966" x="7546975" y="5232400"/>
          <p14:tracePt t="77982" x="7578725" y="5232400"/>
          <p14:tracePt t="78000" x="7588250" y="5232400"/>
          <p14:tracePt t="78016" x="7600950" y="5232400"/>
          <p14:tracePt t="78032" x="7607300" y="5232400"/>
          <p14:tracePt t="78049" x="7610475" y="5232400"/>
          <p14:tracePt t="78066" x="7632700" y="5238750"/>
          <p14:tracePt t="78082" x="7642225" y="5238750"/>
          <p14:tracePt t="78099" x="7645400" y="5238750"/>
          <p14:tracePt t="78116" x="7654925" y="5238750"/>
          <p14:tracePt t="78159" x="7661275" y="5238750"/>
          <p14:tracePt t="79908" x="7715250" y="5245100"/>
          <p14:tracePt t="79921" x="7877175" y="5264150"/>
          <p14:tracePt t="79933" x="7959725" y="5270500"/>
          <p14:tracePt t="79949" x="8223250" y="5289550"/>
          <p14:tracePt t="79966" x="8385175" y="5308600"/>
          <p14:tracePt t="79983" x="8489950" y="5324475"/>
          <p14:tracePt t="79999" x="8645525" y="5340350"/>
          <p14:tracePt t="80033" x="8797925" y="5375275"/>
          <p14:tracePt t="80066" x="8896350" y="5387975"/>
          <p14:tracePt t="80083" x="8956675" y="5403850"/>
          <p14:tracePt t="80099" x="9026525" y="5403850"/>
          <p14:tracePt t="80116" x="9064625" y="5403850"/>
          <p14:tracePt t="80132" x="9099550" y="5403850"/>
          <p14:tracePt t="80149" x="9128125" y="5403850"/>
          <p14:tracePt t="80398" x="9128125" y="5356225"/>
          <p14:tracePt t="80405" x="9070975" y="5349875"/>
          <p14:tracePt t="80416" x="9001125" y="5340350"/>
          <p14:tracePt t="80433" x="8680450" y="5321300"/>
          <p14:tracePt t="80449" x="8432800" y="5359400"/>
          <p14:tracePt t="80466" x="8096250" y="5416550"/>
          <p14:tracePt t="80482" x="7658100" y="5524500"/>
          <p14:tracePt t="80500" x="7378700" y="5600700"/>
          <p14:tracePt t="80517" x="6988175" y="5686425"/>
          <p14:tracePt t="80533" x="6527800" y="5753100"/>
          <p14:tracePt t="80551" x="6257925" y="5803900"/>
          <p14:tracePt t="80566" x="6029325" y="5832475"/>
          <p14:tracePt t="80582" x="5753100" y="5857875"/>
          <p14:tracePt t="80599" x="5635625" y="5883275"/>
          <p14:tracePt t="80617" x="5527675" y="5899150"/>
          <p14:tracePt t="80633" x="5394325" y="5924550"/>
          <p14:tracePt t="80649" x="5330825" y="5930900"/>
          <p14:tracePt t="80666" x="5286375" y="5930900"/>
          <p14:tracePt t="80682" x="5248275" y="5930900"/>
          <p14:tracePt t="80699" x="5219700" y="5930900"/>
          <p14:tracePt t="80716" x="5197475" y="5930900"/>
          <p14:tracePt t="80733" x="5175250" y="5927725"/>
          <p14:tracePt t="80750" x="5165725" y="5918200"/>
          <p14:tracePt t="80766" x="5162550" y="5908675"/>
          <p14:tracePt t="80782" x="5162550" y="5889625"/>
          <p14:tracePt t="80799" x="5162550" y="5873750"/>
          <p14:tracePt t="80816" x="5162550" y="5857875"/>
          <p14:tracePt t="80832" x="5162550" y="5838825"/>
          <p14:tracePt t="80849" x="5162550" y="5829300"/>
          <p14:tracePt t="80866" x="5156200" y="5819775"/>
          <p14:tracePt t="80882" x="5137150" y="5778500"/>
          <p14:tracePt t="80899" x="5121275" y="5753100"/>
          <p14:tracePt t="80916" x="5102225" y="5708650"/>
          <p14:tracePt t="80933" x="5054600" y="5641975"/>
          <p14:tracePt t="80949" x="5035550" y="5603875"/>
          <p14:tracePt t="80965" x="5022850" y="5572125"/>
          <p14:tracePt t="80983" x="5010150" y="5559425"/>
          <p14:tracePt t="80999" x="4994275" y="5546725"/>
          <p14:tracePt t="81015" x="4987925" y="5546725"/>
          <p14:tracePt t="81033" x="4984750" y="5546725"/>
          <p14:tracePt t="81049" x="4975225" y="5546725"/>
          <p14:tracePt t="81066" x="4968875" y="5546725"/>
          <p14:tracePt t="81297" x="4965700" y="5549900"/>
          <p14:tracePt t="81303" x="4965700" y="5553075"/>
          <p14:tracePt t="81315" x="4959350" y="5565775"/>
          <p14:tracePt t="81333" x="4953000" y="5578475"/>
          <p14:tracePt t="81349" x="4953000" y="5588000"/>
          <p14:tracePt t="81366" x="4953000" y="5600700"/>
          <p14:tracePt t="81382" x="4953000" y="5619750"/>
          <p14:tracePt t="81399" x="4953000" y="5629275"/>
          <p14:tracePt t="81415" x="4953000" y="5638800"/>
          <p14:tracePt t="81433" x="4953000" y="5654675"/>
          <p14:tracePt t="81449" x="4953000" y="5667375"/>
          <p14:tracePt t="83207" x="4956175" y="5661025"/>
          <p14:tracePt t="83215" x="4968875" y="5654675"/>
          <p14:tracePt t="83221" x="4981575" y="5648325"/>
          <p14:tracePt t="83232" x="4991100" y="5641975"/>
          <p14:tracePt t="83250" x="5054600" y="5622925"/>
          <p14:tracePt t="83265" x="5102225" y="5610225"/>
          <p14:tracePt t="83282" x="5146675" y="5591175"/>
          <p14:tracePt t="83316" x="5203825" y="5562600"/>
          <p14:tracePt t="83349" x="5226050" y="5562600"/>
          <p14:tracePt t="83392" x="5229225" y="5562600"/>
          <p14:tracePt t="83399" x="5235575" y="5562600"/>
          <p14:tracePt t="83415" x="5248275" y="5562600"/>
          <p14:tracePt t="84548" x="5276850" y="5556250"/>
          <p14:tracePt t="84555" x="5314950" y="5540375"/>
          <p14:tracePt t="84566" x="5343525" y="5527675"/>
          <p14:tracePt t="84583" x="5476875" y="5492750"/>
          <p14:tracePt t="84599" x="5619750" y="5467350"/>
          <p14:tracePt t="84616" x="5759450" y="5451475"/>
          <p14:tracePt t="84633" x="5981700" y="5413375"/>
          <p14:tracePt t="84666" x="6305550" y="5378450"/>
          <p14:tracePt t="84699" x="6708775" y="5349875"/>
          <p14:tracePt t="84716" x="6823075" y="5349875"/>
          <p14:tracePt t="84732" x="6985000" y="5349875"/>
          <p14:tracePt t="84748" x="7077075" y="5349875"/>
          <p14:tracePt t="84766" x="7137400" y="5349875"/>
          <p14:tracePt t="84782" x="7254875" y="5349875"/>
          <p14:tracePt t="84798" x="7324725" y="5349875"/>
          <p14:tracePt t="84815" x="7381875" y="5349875"/>
          <p14:tracePt t="84832" x="7467600" y="5349875"/>
          <p14:tracePt t="84848" x="7512050" y="5349875"/>
          <p14:tracePt t="84866" x="7550150" y="5353050"/>
          <p14:tracePt t="84882" x="7639050" y="5375275"/>
          <p14:tracePt t="84898" x="7702550" y="5387975"/>
          <p14:tracePt t="84916" x="7756525" y="5410200"/>
          <p14:tracePt t="84932" x="7858125" y="5438775"/>
          <p14:tracePt t="84948" x="7924800" y="5461000"/>
          <p14:tracePt t="84966" x="8001000" y="5483225"/>
          <p14:tracePt t="84983" x="8096250" y="5527675"/>
          <p14:tracePt t="84998" x="8162925" y="5549900"/>
          <p14:tracePt t="85015" x="8207375" y="5562600"/>
          <p14:tracePt t="85032" x="8264525" y="5581650"/>
          <p14:tracePt t="85048" x="8293100" y="5594350"/>
          <p14:tracePt t="85066" x="8321675" y="5594350"/>
          <p14:tracePt t="85082" x="8369300" y="5594350"/>
          <p14:tracePt t="85098" x="8401050" y="5594350"/>
          <p14:tracePt t="85115" x="8423275" y="5594350"/>
          <p14:tracePt t="85132" x="8455025" y="5594350"/>
          <p14:tracePt t="85148" x="8464550" y="5594350"/>
          <p14:tracePt t="85165" x="8474075" y="5594350"/>
          <p14:tracePt t="85182" x="8483600" y="5594350"/>
          <p14:tracePt t="85952" x="8464550" y="5591175"/>
          <p14:tracePt t="85959" x="8439150" y="5584825"/>
          <p14:tracePt t="85966" x="8413750" y="5578475"/>
          <p14:tracePt t="85982" x="8318500" y="5568950"/>
          <p14:tracePt t="86002" x="8143875" y="5568950"/>
          <p14:tracePt t="86016" x="8007350" y="5568950"/>
          <p14:tracePt t="86049" x="7651750" y="5584825"/>
          <p14:tracePt t="86082" x="7165975" y="5686425"/>
          <p14:tracePt t="86099" x="6978650" y="5734050"/>
          <p14:tracePt t="86116" x="6708775" y="5797550"/>
          <p14:tracePt t="86132" x="6530975" y="5864225"/>
          <p14:tracePt t="86149" x="6343650" y="5940425"/>
          <p14:tracePt t="86166" x="6137275" y="6029325"/>
          <p14:tracePt t="86182" x="6016625" y="6073775"/>
          <p14:tracePt t="86199" x="5915025" y="6115050"/>
          <p14:tracePt t="86216" x="5803900" y="6137275"/>
          <p14:tracePt t="86232" x="5765800" y="6143625"/>
          <p14:tracePt t="86249" x="5737225" y="6143625"/>
          <p14:tracePt t="86266" x="5695950" y="6143625"/>
          <p14:tracePt t="86282" x="5651500" y="6143625"/>
          <p14:tracePt t="86299" x="5594350" y="6143625"/>
          <p14:tracePt t="86315" x="5530850" y="6134100"/>
          <p14:tracePt t="86332" x="5505450" y="6121400"/>
          <p14:tracePt t="86348" x="5476875" y="6121400"/>
          <p14:tracePt t="86366" x="5461000" y="6111875"/>
          <p14:tracePt t="86382" x="5451475" y="6102350"/>
          <p14:tracePt t="86398" x="5435600" y="6089650"/>
          <p14:tracePt t="86416" x="5422900" y="6076950"/>
          <p14:tracePt t="86433" x="5413375" y="6067425"/>
          <p14:tracePt t="86449" x="5407025" y="6057900"/>
          <p14:tracePt t="86465" x="5407025" y="6035675"/>
          <p14:tracePt t="86481" x="5407025" y="6026150"/>
          <p14:tracePt t="86498" x="5407025" y="6010275"/>
          <p14:tracePt t="86515" x="5413375" y="5991225"/>
          <p14:tracePt t="86531" x="5419725" y="5981700"/>
          <p14:tracePt t="86548" x="5422900" y="5972175"/>
          <p14:tracePt t="86566" x="5422900" y="5962650"/>
          <p14:tracePt t="86583" x="5432425" y="5962650"/>
          <p14:tracePt t="86599" x="5445125" y="5956300"/>
          <p14:tracePt t="86615" x="5454650" y="5946775"/>
          <p14:tracePt t="86631" x="5457825" y="5943600"/>
          <p14:tracePt t="86701" x="5464175" y="5943600"/>
          <p14:tracePt t="88648" x="5492750" y="5943600"/>
          <p14:tracePt t="88658" x="5540375" y="5943600"/>
          <p14:tracePt t="88668" x="5632450" y="5943600"/>
          <p14:tracePt t="88682" x="5759450" y="5943600"/>
          <p14:tracePt t="88698" x="5886450" y="5943600"/>
          <p14:tracePt t="88715" x="5969000" y="5940425"/>
          <p14:tracePt t="88748" x="6203950" y="5940425"/>
          <p14:tracePt t="88782" x="6372225" y="5943600"/>
          <p14:tracePt t="88799" x="6432550" y="5949950"/>
          <p14:tracePt t="88815" x="6518275" y="5965825"/>
          <p14:tracePt t="88832" x="6638925" y="5981700"/>
          <p14:tracePt t="88848" x="6702425" y="5994400"/>
          <p14:tracePt t="88865" x="6765925" y="6010275"/>
          <p14:tracePt t="88882" x="6861175" y="6010275"/>
          <p14:tracePt t="88898" x="6931025" y="6010275"/>
          <p14:tracePt t="88915" x="7004050" y="6010275"/>
          <p14:tracePt t="88932" x="7089775" y="6010275"/>
          <p14:tracePt t="88948" x="7150100" y="6010275"/>
          <p14:tracePt t="88965" x="7216775" y="6010275"/>
          <p14:tracePt t="88982" x="7312025" y="6010275"/>
          <p14:tracePt t="88998" x="7356475" y="6010275"/>
          <p14:tracePt t="89015" x="7400925" y="6000750"/>
          <p14:tracePt t="89032" x="7442200" y="5994400"/>
          <p14:tracePt t="89048" x="7451725" y="5988050"/>
          <p14:tracePt t="89064" x="7461250" y="5988050"/>
          <p14:tracePt t="89082" x="7477125" y="5988050"/>
          <p14:tracePt t="90779" x="7407275" y="5946775"/>
          <p14:tracePt t="90786" x="7292975" y="5861050"/>
          <p14:tracePt t="90798" x="7156450" y="5781675"/>
          <p14:tracePt t="90815" x="6581775" y="5508625"/>
          <p14:tracePt t="90832" x="6175375" y="5365750"/>
          <p14:tracePt t="90851" x="5562600" y="5235575"/>
          <p14:tracePt t="90867" x="5197475" y="5213350"/>
          <p14:tracePt t="90899" x="4638675" y="5213350"/>
          <p14:tracePt t="90932" x="4241800" y="5168900"/>
          <p14:tracePt t="90950" x="4086225" y="5137150"/>
          <p14:tracePt t="90965" x="3997325" y="5105400"/>
          <p14:tracePt t="90981" x="3902075" y="5080000"/>
          <p14:tracePt t="90998" x="3816350" y="5064125"/>
          <p14:tracePt t="91015" x="3705225" y="5041900"/>
          <p14:tracePt t="91031" x="3648075" y="5013325"/>
          <p14:tracePt t="91048" x="3609975" y="4987925"/>
          <p14:tracePt t="91066" x="3527425" y="4905375"/>
          <p14:tracePt t="91081" x="3476625" y="4845050"/>
          <p14:tracePt t="91098" x="3425825" y="4800600"/>
          <p14:tracePt t="91115" x="3378200" y="4746625"/>
          <p14:tracePt t="91132" x="3346450" y="4721225"/>
          <p14:tracePt t="91148" x="3330575" y="4711700"/>
          <p14:tracePt t="91165" x="3311525" y="4695825"/>
          <p14:tracePt t="91181" x="3302000" y="4695825"/>
          <p14:tracePt t="91198" x="3295650" y="4695825"/>
          <p14:tracePt t="91231" x="3292475" y="4695825"/>
          <p14:tracePt t="91257" x="3286125" y="4695825"/>
          <p14:tracePt t="91265" x="3279775" y="4695825"/>
          <p14:tracePt t="91281" x="3270250" y="4695825"/>
          <p14:tracePt t="91299" x="3251200" y="4695825"/>
          <p14:tracePt t="91315" x="3241675" y="4699000"/>
          <p14:tracePt t="91332" x="3232150" y="4699000"/>
          <p14:tracePt t="91349" x="3213100" y="4702175"/>
          <p14:tracePt t="91365" x="3200400" y="4702175"/>
          <p14:tracePt t="91477" x="3203575" y="4702175"/>
          <p14:tracePt t="91484" x="3225800" y="4708525"/>
          <p14:tracePt t="91499" x="3295650" y="4718050"/>
          <p14:tracePt t="91515" x="3384550" y="4740275"/>
          <p14:tracePt t="91531" x="3457575" y="4756150"/>
          <p14:tracePt t="91548" x="3517900" y="4762500"/>
          <p14:tracePt t="91565" x="3581400" y="4775200"/>
          <p14:tracePt t="91581" x="3619500" y="4781550"/>
          <p14:tracePt t="91598" x="3708400" y="4794250"/>
          <p14:tracePt t="91615" x="3762375" y="4810125"/>
          <p14:tracePt t="91631" x="3806825" y="4822825"/>
          <p14:tracePt t="91648" x="3870325" y="4841875"/>
          <p14:tracePt t="91664" x="3902075" y="4851400"/>
          <p14:tracePt t="91681" x="3924300" y="4864100"/>
          <p14:tracePt t="91698" x="3981450" y="4883150"/>
          <p14:tracePt t="91714" x="4025900" y="4883150"/>
          <p14:tracePt t="91731" x="4054475" y="4883150"/>
          <p14:tracePt t="91748" x="4102100" y="4883150"/>
          <p14:tracePt t="91765" x="4117975" y="4883150"/>
          <p14:tracePt t="91781" x="4127500" y="4883150"/>
          <p14:tracePt t="91798" x="4143375" y="4883150"/>
          <p14:tracePt t="91850" x="4149725" y="4883150"/>
          <p14:tracePt t="91856" x="4152900" y="4883150"/>
          <p14:tracePt t="91864" x="4159250" y="4883150"/>
          <p14:tracePt t="91882" x="4168775" y="4883150"/>
          <p14:tracePt t="92112" x="4165600" y="4883150"/>
          <p14:tracePt t="92120" x="4156075" y="4879975"/>
          <p14:tracePt t="92131" x="4143375" y="4879975"/>
          <p14:tracePt t="92148" x="4102100" y="4873625"/>
          <p14:tracePt t="92165" x="4073525" y="4870450"/>
          <p14:tracePt t="92181" x="4051300" y="4864100"/>
          <p14:tracePt t="92198" x="4010025" y="4857750"/>
          <p14:tracePt t="92215" x="3994150" y="4857750"/>
          <p14:tracePt t="92231" x="3984625" y="4857750"/>
          <p14:tracePt t="92248" x="3965575" y="4857750"/>
          <p14:tracePt t="92264" x="3952875" y="4857750"/>
          <p14:tracePt t="92281" x="3949700" y="4857750"/>
          <p14:tracePt t="93910" x="3927475" y="4851400"/>
          <p14:tracePt t="93916" x="3908425" y="4845050"/>
          <p14:tracePt t="93931" x="3870325" y="4838700"/>
          <p14:tracePt t="93948" x="3848100" y="4838700"/>
          <p14:tracePt t="93968" x="3800475" y="4838700"/>
          <p14:tracePt t="93981" x="3756025" y="4838700"/>
          <p14:tracePt t="94015" x="3657600" y="4848225"/>
          <p14:tracePt t="94048" x="3448050" y="4895850"/>
          <p14:tracePt t="94064" x="3359150" y="4937125"/>
          <p14:tracePt t="94081" x="3244850" y="4981575"/>
          <p14:tracePt t="94097" x="3197225" y="5010150"/>
          <p14:tracePt t="94114" x="3152775" y="5022850"/>
          <p14:tracePt t="94131" x="3095625" y="5048250"/>
          <p14:tracePt t="94148" x="3048000" y="5080000"/>
          <p14:tracePt t="94165" x="2981325" y="5121275"/>
          <p14:tracePt t="94181" x="2943225" y="5153025"/>
          <p14:tracePt t="94197" x="2901950" y="5178425"/>
          <p14:tracePt t="94215" x="2867025" y="5222875"/>
          <p14:tracePt t="94230" x="2847975" y="5238750"/>
          <p14:tracePt t="94248" x="2838450" y="5248275"/>
          <p14:tracePt t="94266" x="2822575" y="5270500"/>
          <p14:tracePt t="94281" x="2813050" y="5280025"/>
          <p14:tracePt t="94298" x="2797175" y="5289550"/>
          <p14:tracePt t="94315" x="2784475" y="5305425"/>
          <p14:tracePt t="94331" x="2774950" y="5321300"/>
          <p14:tracePt t="94347" x="2762250" y="5330825"/>
          <p14:tracePt t="94365" x="2743200" y="5346700"/>
          <p14:tracePt t="94381" x="2733675" y="5356225"/>
          <p14:tracePt t="94398" x="2724150" y="5372100"/>
          <p14:tracePt t="94415" x="2689225" y="5387975"/>
          <p14:tracePt t="94431" x="2667000" y="5410200"/>
          <p14:tracePt t="94448" x="2619375" y="5445125"/>
          <p14:tracePt t="94465" x="2552700" y="5492750"/>
          <p14:tracePt t="94481" x="2505075" y="5518150"/>
          <p14:tracePt t="94498" x="2466975" y="5543550"/>
          <p14:tracePt t="94515" x="2406650" y="5591175"/>
          <p14:tracePt t="94531" x="2359025" y="5616575"/>
          <p14:tracePt t="94548" x="2320925" y="5648325"/>
          <p14:tracePt t="94565" x="2279650" y="5667375"/>
          <p14:tracePt t="94581" x="2254250" y="5680075"/>
          <p14:tracePt t="94598" x="2225675" y="5695950"/>
          <p14:tracePt t="94615" x="2181225" y="5721350"/>
          <p14:tracePt t="94631" x="2159000" y="5740400"/>
          <p14:tracePt t="94648" x="2133600" y="5765800"/>
          <p14:tracePt t="94665" x="2095500" y="5800725"/>
          <p14:tracePt t="94681" x="2073275" y="5819775"/>
          <p14:tracePt t="94698" x="2041525" y="5832475"/>
          <p14:tracePt t="94714" x="2025650" y="5845175"/>
          <p14:tracePt t="94731" x="2016125" y="5854700"/>
          <p14:tracePt t="94748" x="2000250" y="5870575"/>
          <p14:tracePt t="94764" x="1987550" y="5857875"/>
          <p14:tracePt t="94781" x="1981200" y="5784850"/>
          <p14:tracePt t="94798" x="1984375" y="5657850"/>
          <p14:tracePt t="94814" x="2012950" y="5368925"/>
          <p14:tracePt t="94831" x="2041525" y="5153025"/>
          <p14:tracePt t="94848" x="2060575" y="4924425"/>
          <p14:tracePt t="94864" x="2085975" y="4737100"/>
          <p14:tracePt t="94881" x="2101850" y="4638675"/>
          <p14:tracePt t="94898" x="2101850" y="4578350"/>
          <p14:tracePt t="94914" x="2108200" y="4524375"/>
          <p14:tracePt t="94931" x="2108200" y="4508500"/>
          <p14:tracePt t="94948" x="2108200" y="4498975"/>
          <p14:tracePt t="94964" x="2108200" y="4492625"/>
          <p14:tracePt t="95178" x="2082800" y="4546600"/>
          <p14:tracePt t="95185" x="2057400" y="4616450"/>
          <p14:tracePt t="95198" x="2028825" y="4679950"/>
          <p14:tracePt t="95214" x="1971675" y="4848225"/>
          <p14:tracePt t="95232" x="1936750" y="4968875"/>
          <p14:tracePt t="95249" x="1905000" y="5105400"/>
          <p14:tracePt t="95264" x="1898650" y="5149850"/>
          <p14:tracePt t="95281" x="1892300" y="5178425"/>
          <p14:tracePt t="95298" x="1892300" y="5210175"/>
          <p14:tracePt t="95315" x="1885950" y="5229225"/>
          <p14:tracePt t="95331" x="1885950" y="5251450"/>
          <p14:tracePt t="95348" x="1885950" y="5260975"/>
          <p14:tracePt t="95364" x="1885950" y="5280025"/>
          <p14:tracePt t="95381" x="1885950" y="5295900"/>
          <p14:tracePt t="95398" x="1882775" y="5314950"/>
          <p14:tracePt t="95414" x="1876425" y="5324475"/>
          <p14:tracePt t="95431" x="1870075" y="5356225"/>
          <p14:tracePt t="95448" x="1854200" y="5378450"/>
          <p14:tracePt t="95465" x="1835150" y="5419725"/>
          <p14:tracePt t="95481" x="1828800" y="5445125"/>
          <p14:tracePt t="95498" x="1819275" y="5464175"/>
          <p14:tracePt t="95514" x="1819275" y="5473700"/>
          <p14:tracePt t="95531" x="1819275" y="5483225"/>
          <p14:tracePt t="95548" x="1812925" y="5499100"/>
          <p14:tracePt t="95564" x="1812925" y="5514975"/>
          <p14:tracePt t="95581" x="1812925" y="5524500"/>
          <p14:tracePt t="95598" x="1797050" y="5543550"/>
          <p14:tracePt t="95614" x="1787525" y="5575300"/>
          <p14:tracePt t="95631" x="1774825" y="5607050"/>
          <p14:tracePt t="95648" x="1755775" y="5676900"/>
          <p14:tracePt t="95664" x="1717675" y="5737225"/>
          <p14:tracePt t="95681" x="1689100" y="5791200"/>
          <p14:tracePt t="95698" x="1638300" y="5886450"/>
          <p14:tracePt t="95714" x="1619250" y="5934075"/>
          <p14:tracePt t="95731" x="1606550" y="5978525"/>
          <p14:tracePt t="95748" x="1581150" y="6016625"/>
          <p14:tracePt t="95764" x="1568450" y="6045200"/>
          <p14:tracePt t="95781" x="1552575" y="6070600"/>
          <p14:tracePt t="95798" x="1527175" y="6111875"/>
          <p14:tracePt t="95814" x="1520825" y="6124575"/>
          <p14:tracePt t="96148" x="1495425" y="6121400"/>
          <p14:tracePt t="96155" x="1466850" y="6115050"/>
          <p14:tracePt t="96164" x="1428750" y="6099175"/>
          <p14:tracePt t="96181" x="1365250" y="6076950"/>
          <p14:tracePt t="96198" x="1273175" y="6048375"/>
          <p14:tracePt t="96214" x="1209675" y="6035675"/>
          <p14:tracePt t="96247" x="1060450" y="6019800"/>
          <p14:tracePt t="96281" x="965200" y="6019800"/>
          <p14:tracePt t="96298" x="898525" y="6035675"/>
          <p14:tracePt t="96314" x="869950" y="6048375"/>
          <p14:tracePt t="96331" x="838200" y="6067425"/>
          <p14:tracePt t="96347" x="803275" y="6083300"/>
          <p14:tracePt t="96365" x="771525" y="6096000"/>
          <p14:tracePt t="96381" x="755650" y="6108700"/>
          <p14:tracePt t="96397" x="742950" y="6108700"/>
          <p14:tracePt t="96414" x="727075" y="6108700"/>
          <p14:tracePt t="96430" x="720725" y="6108700"/>
          <p14:tracePt t="96498" x="723900" y="6108700"/>
          <p14:tracePt t="96504" x="727075" y="6108700"/>
          <p14:tracePt t="96514" x="739775" y="6108700"/>
          <p14:tracePt t="96531" x="768350" y="6108700"/>
          <p14:tracePt t="96547" x="895350" y="6108700"/>
          <p14:tracePt t="96564" x="977900" y="6108700"/>
          <p14:tracePt t="96580" x="1047750" y="6108700"/>
          <p14:tracePt t="96598" x="1133475" y="6108700"/>
          <p14:tracePt t="96614" x="1193800" y="6108700"/>
          <p14:tracePt t="96630" x="1244600" y="6105525"/>
          <p14:tracePt t="96648" x="1301750" y="6105525"/>
          <p14:tracePt t="96664" x="1323975" y="6105525"/>
          <p14:tracePt t="96681" x="1352550" y="6105525"/>
          <p14:tracePt t="96697" x="1371600" y="6105525"/>
          <p14:tracePt t="96714" x="1400175" y="6105525"/>
          <p14:tracePt t="96730" x="1422400" y="6105525"/>
          <p14:tracePt t="96748" x="1438275" y="6105525"/>
          <p14:tracePt t="96764" x="1450975" y="6105525"/>
          <p14:tracePt t="96780" x="1457325" y="6105525"/>
          <p14:tracePt t="96968" x="1450975" y="6105525"/>
          <p14:tracePt t="96975" x="1444625" y="6105525"/>
          <p14:tracePt t="96982" x="1435100" y="6105525"/>
          <p14:tracePt t="96998" x="1412875" y="6111875"/>
          <p14:tracePt t="97014" x="1368425" y="6111875"/>
          <p14:tracePt t="97030" x="1323975" y="6118225"/>
          <p14:tracePt t="97048" x="1260475" y="6118225"/>
          <p14:tracePt t="97064" x="1238250" y="6118225"/>
          <p14:tracePt t="97081" x="1200150" y="6118225"/>
          <p14:tracePt t="97097" x="1177925" y="6118225"/>
          <p14:tracePt t="97114" x="1139825" y="6124575"/>
          <p14:tracePt t="97131" x="1092200" y="6124575"/>
          <p14:tracePt t="97148" x="1069975" y="6124575"/>
          <p14:tracePt t="97164" x="1047750" y="6124575"/>
          <p14:tracePt t="97181" x="1006475" y="6124575"/>
          <p14:tracePt t="97197" x="996950" y="6124575"/>
          <p14:tracePt t="97214" x="984250" y="6124575"/>
          <p14:tracePt t="97231" x="968375" y="6124575"/>
          <p14:tracePt t="97247" x="958850" y="6124575"/>
          <p14:tracePt t="97264" x="949325" y="6124575"/>
          <p14:tracePt t="97281" x="933450" y="6124575"/>
          <p14:tracePt t="98544" x="1019175" y="6124575"/>
          <p14:tracePt t="98550" x="1143000" y="6124575"/>
          <p14:tracePt t="98565" x="1460500" y="6118225"/>
          <p14:tracePt t="98581" x="1758950" y="6118225"/>
          <p14:tracePt t="98614" x="2603500" y="6070600"/>
          <p14:tracePt t="98648" x="3235325" y="6048375"/>
          <p14:tracePt t="98666" x="3616325" y="6064250"/>
          <p14:tracePt t="98681" x="3813175" y="6102350"/>
          <p14:tracePt t="98697" x="4019550" y="6149975"/>
          <p14:tracePt t="98714" x="4314825" y="6245225"/>
          <p14:tracePt t="98732" x="4511675" y="6311900"/>
          <p14:tracePt t="98748" x="4737100" y="6369050"/>
          <p14:tracePt t="98764" x="5041900" y="6454775"/>
          <p14:tracePt t="98781" x="5238750" y="6502400"/>
          <p14:tracePt t="98797" x="5403850" y="6537325"/>
          <p14:tracePt t="98815" x="5635625" y="6581775"/>
          <p14:tracePt t="98830" x="5753100" y="6591300"/>
          <p14:tracePt t="98848" x="5861050" y="6607175"/>
          <p14:tracePt t="98864" x="6022975" y="6607175"/>
          <p14:tracePt t="98880" x="6115050" y="6607175"/>
          <p14:tracePt t="98897" x="6188075" y="6607175"/>
          <p14:tracePt t="98914" x="6311900" y="6607175"/>
          <p14:tracePt t="98930" x="6416675" y="6607175"/>
          <p14:tracePt t="98947" x="6492875" y="6597650"/>
          <p14:tracePt t="98964" x="6604000" y="6565900"/>
          <p14:tracePt t="98980" x="6680200" y="6553200"/>
          <p14:tracePt t="98997" x="6753225" y="6537325"/>
          <p14:tracePt t="99014" x="6832600" y="6518275"/>
          <p14:tracePt t="99030" x="6870700" y="6499225"/>
          <p14:tracePt t="99047" x="6902450" y="6486525"/>
          <p14:tracePt t="99063" x="6927850" y="6477000"/>
          <p14:tracePt t="99080" x="6943725" y="6464300"/>
          <p14:tracePt t="99098" x="6953250" y="6461125"/>
          <p14:tracePt t="99113" x="6969125" y="6445250"/>
          <p14:tracePt t="99130" x="6969125" y="6438900"/>
          <p14:tracePt t="99164" x="6969125" y="6435725"/>
          <p14:tracePt t="99192" x="6969125" y="6429375"/>
          <p14:tracePt t="99207" x="6969125" y="6426200"/>
          <p14:tracePt t="99214" x="6969125" y="6419850"/>
          <p14:tracePt t="99230" x="6969125" y="6410325"/>
          <p14:tracePt t="99248" x="6956425" y="6394450"/>
          <p14:tracePt t="99634" x="6985000" y="6394450"/>
          <p14:tracePt t="99641" x="7019925" y="6394450"/>
          <p14:tracePt t="99649" x="7045325" y="6394450"/>
          <p14:tracePt t="99664" x="7108825" y="6381750"/>
          <p14:tracePt t="99680" x="7172325" y="6365875"/>
          <p14:tracePt t="99698" x="7254875" y="6346825"/>
          <p14:tracePt t="99730" x="7340600" y="6315075"/>
          <p14:tracePt t="99764" x="7404100" y="6296025"/>
          <p14:tracePt t="99780" x="7419975" y="6296025"/>
          <p14:tracePt t="99798" x="7429500" y="6296025"/>
          <p14:tracePt t="99900" x="7429500" y="6289675"/>
          <p14:tracePt t="99921" x="7429500" y="6286500"/>
          <p14:tracePt t="99927" x="7429500" y="6280150"/>
          <p14:tracePt t="99935" x="7429500" y="6270625"/>
          <p14:tracePt t="99963" x="7429500" y="6267450"/>
          <p14:tracePt t="99977" x="7429500" y="6261100"/>
          <p14:tracePt t="99984" x="7429500" y="6254750"/>
          <p14:tracePt t="99998" x="7429500" y="6245225"/>
          <p14:tracePt t="100013" x="7429500" y="6235700"/>
          <p14:tracePt t="100030" x="7419975" y="6207125"/>
          <p14:tracePt t="100048" x="7397750" y="6172200"/>
          <p14:tracePt t="100063" x="7372350" y="6140450"/>
          <p14:tracePt t="100080" x="7340600" y="6121400"/>
          <p14:tracePt t="100098" x="7299325" y="6089650"/>
          <p14:tracePt t="100113" x="7251700" y="6070600"/>
          <p14:tracePt t="100131" x="7197725" y="6048375"/>
          <p14:tracePt t="100148" x="7102475" y="6003925"/>
          <p14:tracePt t="100163" x="7038975" y="5991225"/>
          <p14:tracePt t="100180" x="6975475" y="5984875"/>
          <p14:tracePt t="100197" x="6927850" y="5984875"/>
          <p14:tracePt t="100214" x="6905625" y="5984875"/>
          <p14:tracePt t="100230" x="6877050" y="5984875"/>
          <p14:tracePt t="100247" x="6861175" y="5984875"/>
          <p14:tracePt t="100264" x="6848475" y="5984875"/>
          <p14:tracePt t="100280" x="6823075" y="5997575"/>
          <p14:tracePt t="100297" x="6794500" y="6019800"/>
          <p14:tracePt t="100314" x="6778625" y="6019800"/>
          <p14:tracePt t="100330" x="6769100" y="6026150"/>
          <p14:tracePt t="100347" x="6756400" y="6026150"/>
          <p14:tracePt t="100364" x="6750050" y="6029325"/>
          <p14:tracePt t="100397" x="6750050" y="6038850"/>
          <p14:tracePt t="100430" x="6750050" y="6045200"/>
          <p14:tracePt t="100447" x="6762750" y="6048375"/>
          <p14:tracePt t="100464" x="6772275" y="6048375"/>
          <p14:tracePt t="100480" x="6788150" y="6048375"/>
          <p14:tracePt t="100497" x="6800850" y="6048375"/>
          <p14:tracePt t="100514" x="6810375" y="6048375"/>
          <p14:tracePt t="100530" x="6816725" y="6048375"/>
          <p14:tracePt t="100568" x="6819900" y="6048375"/>
          <p14:tracePt t="100580" x="6826250" y="6054725"/>
          <p14:tracePt t="100597" x="6845300" y="6054725"/>
          <p14:tracePt t="100614" x="6854825" y="6054725"/>
          <p14:tracePt t="100630" x="6864350" y="6054725"/>
          <p14:tracePt t="100647" x="6877050" y="6054725"/>
          <p14:tracePt t="100664" x="6886575" y="6054725"/>
          <p14:tracePt t="100680" x="6902450" y="6054725"/>
          <p14:tracePt t="100697" x="6934200" y="6061075"/>
          <p14:tracePt t="100714" x="6965950" y="6061075"/>
          <p14:tracePt t="100730" x="7007225" y="6061075"/>
          <p14:tracePt t="100747" x="7089775" y="6080125"/>
          <p14:tracePt t="100764" x="7181850" y="6080125"/>
          <p14:tracePt t="100780" x="7299325" y="6089650"/>
          <p14:tracePt t="100797" x="7461250" y="6089650"/>
          <p14:tracePt t="100814" x="7623175" y="6108700"/>
          <p14:tracePt t="100830" x="7794625" y="6127750"/>
          <p14:tracePt t="100847" x="8074025" y="6162675"/>
          <p14:tracePt t="100863" x="8248650" y="6200775"/>
          <p14:tracePt t="100880" x="8397875" y="6216650"/>
          <p14:tracePt t="100897" x="8575675" y="6242050"/>
          <p14:tracePt t="100913" x="8645525" y="6242050"/>
          <p14:tracePt t="100930" x="8689975" y="6242050"/>
          <p14:tracePt t="100947" x="8712200" y="6242050"/>
          <p14:tracePt t="100964" x="8721725" y="6242050"/>
          <p14:tracePt t="100980" x="8731250" y="6242050"/>
          <p14:tracePt t="101182" x="8724900" y="6242050"/>
          <p14:tracePt t="101189" x="8705850" y="6242050"/>
          <p14:tracePt t="101196" x="8693150" y="6242050"/>
          <p14:tracePt t="101214" x="8683625" y="6242050"/>
          <p14:tracePt t="101230" x="8670925" y="6242050"/>
          <p14:tracePt t="101246" x="8636000" y="6242050"/>
          <p14:tracePt t="101264" x="8613775" y="6229350"/>
          <p14:tracePt t="101280" x="8575675" y="6216650"/>
          <p14:tracePt t="101297" x="8512175" y="6197600"/>
          <p14:tracePt t="101314" x="8483600" y="6197600"/>
          <p14:tracePt t="101330" x="8455025" y="6197600"/>
          <p14:tracePt t="101347" x="8445500" y="6197600"/>
          <p14:tracePt t="101364" x="8435975" y="6197600"/>
          <p14:tracePt t="101381" x="8413750" y="6197600"/>
          <p14:tracePt t="101397" x="8404225" y="6197600"/>
          <p14:tracePt t="101415" x="8394700" y="6191250"/>
          <p14:tracePt t="101432" x="8375650" y="6181725"/>
          <p14:tracePt t="101447" x="8353425" y="6181725"/>
          <p14:tracePt t="101464" x="8340725" y="6181725"/>
          <p14:tracePt t="101481" x="8328025" y="6181725"/>
          <p14:tracePt t="101497" x="8312150" y="6181725"/>
          <p14:tracePt t="101514" x="8305800" y="6181725"/>
          <p14:tracePt t="101602" x="8305800" y="6178550"/>
          <p14:tracePt t="101838" x="8302625" y="6178550"/>
          <p14:tracePt t="101845" x="8293100" y="6178550"/>
          <p14:tracePt t="101852" x="8280400" y="6178550"/>
          <p14:tracePt t="101864" x="8270875" y="6178550"/>
          <p14:tracePt t="101880" x="8245475" y="6178550"/>
          <p14:tracePt t="101897" x="8213725" y="6178550"/>
          <p14:tracePt t="101913" x="8191500" y="6172200"/>
          <p14:tracePt t="101930" x="8150225" y="6159500"/>
          <p14:tracePt t="101947" x="8128000" y="6159500"/>
          <p14:tracePt t="101964" x="8099425" y="6159500"/>
          <p14:tracePt t="101980" x="8083550" y="6159500"/>
          <p14:tracePt t="101997" x="8074025" y="6159500"/>
          <p14:tracePt t="102015" x="8064500" y="6159500"/>
          <p14:tracePt t="102031" x="8048625" y="6159500"/>
          <p14:tracePt t="103171" x="7978775" y="6153150"/>
          <p14:tracePt t="103178" x="7877175" y="6143625"/>
          <p14:tracePt t="103184" x="7737475" y="6143625"/>
          <p14:tracePt t="103197" x="7613650" y="6143625"/>
          <p14:tracePt t="103214" x="7089775" y="6175375"/>
          <p14:tracePt t="103231" x="6708775" y="6238875"/>
          <p14:tracePt t="103265" x="5730875" y="6451600"/>
          <p14:tracePt t="103298" x="5276850" y="6600825"/>
          <p14:tracePt t="103315" x="5105400" y="6661150"/>
          <p14:tracePt t="103331" x="5032375" y="6673850"/>
          <p14:tracePt t="103347" x="4987925" y="6686550"/>
          <p14:tracePt t="103364" x="4930775" y="6686550"/>
          <p14:tracePt t="103380" x="4908550" y="6686550"/>
          <p14:tracePt t="103397" x="4879975" y="6686550"/>
          <p14:tracePt t="103414" x="4867275" y="6686550"/>
          <p14:tracePt t="103430" x="4838700" y="6686550"/>
          <p14:tracePt t="103447" x="4816475" y="6686550"/>
          <p14:tracePt t="103464" x="4768850" y="6686550"/>
          <p14:tracePt t="103480" x="4714875" y="6686550"/>
          <p14:tracePt t="103497" x="4664075" y="6686550"/>
          <p14:tracePt t="103513" x="4568825" y="6686550"/>
          <p14:tracePt t="103530" x="4540250" y="6686550"/>
          <p14:tracePt t="103547" x="4518025" y="6686550"/>
          <p14:tracePt t="103563" x="4502150" y="6686550"/>
          <p14:tracePt t="103580" x="4498975" y="6680200"/>
          <p14:tracePt t="103597" x="4498975" y="6670675"/>
          <p14:tracePt t="103613" x="4498975" y="6654800"/>
          <p14:tracePt t="103631" x="4508500" y="6645275"/>
          <p14:tracePt t="103649" x="4537075" y="6626225"/>
          <p14:tracePt t="103664" x="4565650" y="6613525"/>
          <p14:tracePt t="103681" x="4610100" y="6600825"/>
          <p14:tracePt t="103697" x="4657725" y="6588125"/>
          <p14:tracePt t="103713" x="4727575" y="6562725"/>
          <p14:tracePt t="103730" x="4775200" y="6550025"/>
          <p14:tracePt t="103747" x="4826000" y="6550025"/>
          <p14:tracePt t="103764" x="4879975" y="6550025"/>
          <p14:tracePt t="103781" x="4911725" y="6550025"/>
          <p14:tracePt t="103798" x="4943475" y="6550025"/>
          <p14:tracePt t="103813" x="4972050" y="6543675"/>
          <p14:tracePt t="103830" x="5003800" y="6543675"/>
          <p14:tracePt t="103847" x="5032375" y="6543675"/>
          <p14:tracePt t="103864" x="5064125" y="6543675"/>
          <p14:tracePt t="103880" x="5089525" y="6543675"/>
          <p14:tracePt t="103897" x="5114925" y="6543675"/>
          <p14:tracePt t="103913" x="5143500" y="6543675"/>
          <p14:tracePt t="103930" x="5165725" y="6543675"/>
          <p14:tracePt t="103947" x="5184775" y="6543675"/>
          <p14:tracePt t="103963" x="5207000" y="6543675"/>
          <p14:tracePt t="103981" x="5222875" y="6550025"/>
          <p14:tracePt t="103998" x="5248275" y="6559550"/>
          <p14:tracePt t="104013" x="5257800" y="6562725"/>
          <p14:tracePt t="104030" x="5273675" y="6575425"/>
          <p14:tracePt t="104047" x="5305425" y="6584950"/>
          <p14:tracePt t="104063" x="5321300" y="6584950"/>
          <p14:tracePt t="104080" x="5337175" y="6584950"/>
          <p14:tracePt t="104097" x="5359400" y="6584950"/>
          <p14:tracePt t="104113" x="5368925" y="6584950"/>
          <p14:tracePt t="104130" x="5378450" y="6584950"/>
          <p14:tracePt t="104146" x="5381625" y="6584950"/>
          <p14:tracePt t="104198" x="5381625" y="6578600"/>
          <p14:tracePt t="104205" x="5375275" y="6569075"/>
          <p14:tracePt t="104213" x="5368925" y="6562725"/>
          <p14:tracePt t="104230" x="5356225" y="6553200"/>
          <p14:tracePt t="104247" x="5289550" y="6521450"/>
          <p14:tracePt t="104263" x="5187950" y="6477000"/>
          <p14:tracePt t="104279" x="5099050" y="6438900"/>
          <p14:tracePt t="104297" x="5026025" y="6403975"/>
          <p14:tracePt t="104313" x="5003800" y="6403975"/>
          <p14:tracePt t="104330" x="4987925" y="6403975"/>
          <p14:tracePt t="104347" x="4965700" y="6403975"/>
          <p14:tracePt t="104363" x="4956175" y="6403975"/>
          <p14:tracePt t="104380" x="4946650" y="6410325"/>
          <p14:tracePt t="104397" x="4924425" y="6429375"/>
          <p14:tracePt t="104413" x="4914900" y="6429375"/>
          <p14:tracePt t="104430" x="4911725" y="6429375"/>
          <p14:tracePt t="104447" x="4911725" y="6435725"/>
          <p14:tracePt t="104463" x="4911725" y="6438900"/>
          <p14:tracePt t="104480" x="4953000" y="6445250"/>
          <p14:tracePt t="104496" x="5041900" y="6454775"/>
          <p14:tracePt t="104514" x="5092700" y="6461125"/>
          <p14:tracePt t="104530" x="5124450" y="6461125"/>
          <p14:tracePt t="104547" x="5143500" y="6464300"/>
          <p14:tracePt t="104563" x="5149850" y="6464300"/>
          <p14:tracePt t="104597" x="5146675" y="6464300"/>
          <p14:tracePt t="104613" x="5124450" y="6464300"/>
          <p14:tracePt t="104630" x="5080000" y="6464300"/>
          <p14:tracePt t="104647" x="4930775" y="6445250"/>
          <p14:tracePt t="104663" x="4768850" y="6426200"/>
          <p14:tracePt t="104680" x="4619625" y="6416675"/>
          <p14:tracePt t="104697" x="4413250" y="6416675"/>
          <p14:tracePt t="104713" x="4264025" y="6416675"/>
          <p14:tracePt t="104729" x="4168775" y="6423025"/>
          <p14:tracePt t="104746" x="4089400" y="6429375"/>
          <p14:tracePt t="104763" x="4060825" y="6429375"/>
          <p14:tracePt t="104780" x="4038600" y="6429375"/>
          <p14:tracePt t="104796" x="4022725" y="6429375"/>
          <p14:tracePt t="104813" x="4006850" y="6429375"/>
          <p14:tracePt t="104831" x="3997325" y="6429375"/>
          <p14:tracePt t="104847" x="3984625" y="6429375"/>
          <p14:tracePt t="104864" x="3975100" y="6429375"/>
          <p14:tracePt t="104880" x="3959225" y="6429375"/>
          <p14:tracePt t="104897" x="3949700" y="6429375"/>
          <p14:tracePt t="105809" x="3949700" y="6394450"/>
          <p14:tracePt t="105816" x="3949700" y="6324600"/>
          <p14:tracePt t="105831" x="3956050" y="6099175"/>
          <p14:tracePt t="105848" x="3956050" y="5813425"/>
          <p14:tracePt t="105864" x="3946525" y="5384800"/>
          <p14:tracePt t="105880" x="3873500" y="4791075"/>
          <p14:tracePt t="105904" x="3822700" y="4406900"/>
          <p14:tracePt t="105931" x="3778250" y="4114800"/>
          <p14:tracePt t="105964" x="3771900" y="3994150"/>
          <p14:tracePt t="105981" x="3771900" y="3962400"/>
          <p14:tracePt t="105997" x="3771900" y="3946525"/>
          <p14:tracePt t="106013" x="3771900" y="3937000"/>
          <p14:tracePt t="106030" x="3771900" y="3921125"/>
          <p14:tracePt t="106047" x="3771900" y="3917950"/>
          <p14:tracePt t="106144" x="3765550" y="3917950"/>
          <p14:tracePt t="106151" x="3762375" y="3917950"/>
          <p14:tracePt t="106163" x="3756025" y="3917950"/>
          <p14:tracePt t="106180" x="3743325" y="3927475"/>
          <p14:tracePt t="106197" x="3727450" y="3940175"/>
          <p14:tracePt t="106213" x="3711575" y="3949700"/>
          <p14:tracePt t="106230" x="3654425" y="3975100"/>
          <p14:tracePt t="106246" x="3587750" y="4003675"/>
          <p14:tracePt t="106263" x="3568700" y="4016375"/>
          <p14:tracePt t="106678" x="3543300" y="3965575"/>
          <p14:tracePt t="106686" x="3517900" y="3892550"/>
          <p14:tracePt t="106697" x="3479800" y="3810000"/>
          <p14:tracePt t="106714" x="3384550" y="3505200"/>
          <p14:tracePt t="106746" x="3273425" y="3152775"/>
          <p14:tracePt t="106782" x="3171825" y="2860675"/>
          <p14:tracePt t="106800" x="3111500" y="2711450"/>
          <p14:tracePt t="106813" x="3092450" y="2644775"/>
          <p14:tracePt t="106830" x="3079750" y="2600325"/>
          <p14:tracePt t="106846" x="3067050" y="2574925"/>
          <p14:tracePt t="106864" x="3044825" y="2562225"/>
          <p14:tracePt t="106880" x="3035300" y="2546350"/>
          <p14:tracePt t="106897" x="3025775" y="2540000"/>
          <p14:tracePt t="106914" x="3003550" y="2540000"/>
          <p14:tracePt t="106930" x="2994025" y="2540000"/>
          <p14:tracePt t="106947" x="2984500" y="2540000"/>
          <p14:tracePt t="106963" x="2971800" y="2536825"/>
          <p14:tracePt t="106980" x="2949575" y="2530475"/>
          <p14:tracePt t="106996" x="2927350" y="2517775"/>
          <p14:tracePt t="107013" x="2854325" y="2498725"/>
          <p14:tracePt t="107380" x="2819400" y="2438400"/>
          <p14:tracePt t="107386" x="2781300" y="2365375"/>
          <p14:tracePt t="107396" x="2746375" y="2292350"/>
          <p14:tracePt t="107414" x="2660650" y="2139950"/>
          <p14:tracePt t="107429" x="2619375" y="2047875"/>
          <p14:tracePt t="107446" x="2568575" y="1936750"/>
          <p14:tracePt t="107480" x="2489200" y="1771650"/>
          <p14:tracePt t="107513" x="2416175" y="1666875"/>
          <p14:tracePt t="107530" x="2384425" y="1628775"/>
          <p14:tracePt t="107546" x="2362200" y="1587500"/>
          <p14:tracePt t="107563" x="2346325" y="1536700"/>
          <p14:tracePt t="107580" x="2333625" y="1508125"/>
          <p14:tracePt t="107596" x="2314575" y="1476375"/>
          <p14:tracePt t="107614" x="2298700" y="1447800"/>
          <p14:tracePt t="107629" x="2289175" y="1438275"/>
          <p14:tracePt t="107647" x="2276475" y="1422400"/>
          <p14:tracePt t="107649" x="2266950" y="1416050"/>
          <p14:tracePt t="107663" x="2257425" y="1406525"/>
          <p14:tracePt t="107680" x="2247900" y="1403350"/>
          <p14:tracePt t="107696" x="2238375" y="1397000"/>
          <p14:tracePt t="107713" x="2216150" y="1387475"/>
          <p14:tracePt t="107730" x="2206625" y="1387475"/>
          <p14:tracePt t="107746" x="2197100" y="1387475"/>
          <p14:tracePt t="107763" x="2181225" y="1377950"/>
          <p14:tracePt t="107779" x="2168525" y="1377950"/>
          <p14:tracePt t="107796" x="2155825" y="1377950"/>
          <p14:tracePt t="107813" x="2143125" y="1377950"/>
          <p14:tracePt t="107830" x="2133600" y="1377950"/>
          <p14:tracePt t="107863" x="2127250" y="1377950"/>
          <p14:tracePt t="107884" x="2117725" y="1377950"/>
          <p14:tracePt t="107897" x="2111375" y="1377950"/>
          <p14:tracePt t="108183" x="2108200" y="1377950"/>
          <p14:tracePt t="108190" x="2101850" y="1390650"/>
          <p14:tracePt t="108197" x="2098675" y="1393825"/>
          <p14:tracePt t="108212" x="2089150" y="1403350"/>
          <p14:tracePt t="108229" x="2082800" y="1419225"/>
          <p14:tracePt t="108247" x="2082800" y="1482725"/>
          <p14:tracePt t="108263" x="2092325" y="1543050"/>
          <p14:tracePt t="108280" x="2124075" y="1619250"/>
          <p14:tracePt t="108297" x="2235200" y="1765300"/>
          <p14:tracePt t="108313" x="2330450" y="1860550"/>
          <p14:tracePt t="108330" x="2435225" y="1949450"/>
          <p14:tracePt t="108347" x="2635250" y="2085975"/>
          <p14:tracePt t="108363" x="2806700" y="2219325"/>
          <p14:tracePt t="108381" x="2978150" y="2339975"/>
          <p14:tracePt t="108397" x="3244850" y="2520950"/>
          <p14:tracePt t="108414" x="3368675" y="2603500"/>
          <p14:tracePt t="108432" x="3533775" y="2698750"/>
          <p14:tracePt t="108446" x="3603625" y="2743200"/>
          <p14:tracePt t="108462" x="3648075" y="2755900"/>
          <p14:tracePt t="108480" x="3676650" y="2755900"/>
          <p14:tracePt t="108496" x="3721100" y="2714625"/>
          <p14:tracePt t="108512" x="3743325" y="2638425"/>
          <p14:tracePt t="108529" x="3752850" y="2489200"/>
          <p14:tracePt t="108546" x="3730625" y="2289175"/>
          <p14:tracePt t="108565" x="3657600" y="2155825"/>
          <p14:tracePt t="108579" x="3543300" y="1984375"/>
          <p14:tracePt t="108596" x="3305175" y="1755775"/>
          <p14:tracePt t="108614" x="3121025" y="1609725"/>
          <p14:tracePt t="108630" x="2867025" y="1435100"/>
          <p14:tracePt t="108647" x="2555875" y="1241425"/>
          <p14:tracePt t="108664" x="2387600" y="1168400"/>
          <p14:tracePt t="108680" x="2254250" y="1104900"/>
          <p14:tracePt t="108696" x="2101850" y="1038225"/>
          <p14:tracePt t="108712" x="2025650" y="1009650"/>
          <p14:tracePt t="108729" x="1955800" y="971550"/>
          <p14:tracePt t="108746" x="1870075" y="927100"/>
          <p14:tracePt t="108762" x="1812925" y="892175"/>
          <p14:tracePt t="108780" x="1758950" y="873125"/>
          <p14:tracePt t="108797" x="1695450" y="844550"/>
          <p14:tracePt t="108814" x="1651000" y="831850"/>
          <p14:tracePt t="108830" x="1612900" y="819150"/>
          <p14:tracePt t="108847" x="1539875" y="806450"/>
          <p14:tracePt t="108863" x="1495425" y="809625"/>
          <p14:tracePt t="108880" x="1444625" y="822325"/>
          <p14:tracePt t="108896" x="1387475" y="863600"/>
          <p14:tracePt t="108913" x="1362075" y="885825"/>
          <p14:tracePt t="108930" x="1317625" y="942975"/>
          <p14:tracePt t="108946" x="1263650" y="1060450"/>
          <p14:tracePt t="108963" x="1225550" y="1139825"/>
          <p14:tracePt t="108979" x="1200150" y="1270000"/>
          <p14:tracePt t="108997" x="1181100" y="1470025"/>
          <p14:tracePt t="109013" x="1181100" y="1673225"/>
          <p14:tracePt t="109030" x="1174750" y="1822450"/>
          <p14:tracePt t="109047" x="1155700" y="1987550"/>
          <p14:tracePt t="109063" x="1149350" y="2082800"/>
          <p14:tracePt t="109079" x="1149350" y="2155825"/>
          <p14:tracePt t="109096" x="1149350" y="2232025"/>
          <p14:tracePt t="109113" x="1165225" y="2286000"/>
          <p14:tracePt t="109129" x="1187450" y="2362200"/>
          <p14:tracePt t="109146" x="1247775" y="2520950"/>
          <p14:tracePt t="109163" x="1270000" y="2606675"/>
          <p14:tracePt t="109179" x="1285875" y="2663825"/>
          <p14:tracePt t="109196" x="1295400" y="2711450"/>
          <p14:tracePt t="109213" x="1295400" y="2727325"/>
          <p14:tracePt t="109230" x="1295400" y="2736850"/>
          <p14:tracePt t="109246" x="1295400" y="2759075"/>
          <p14:tracePt t="109262" x="1301750" y="2768600"/>
          <p14:tracePt t="109279" x="1317625" y="2784475"/>
          <p14:tracePt t="109296" x="1362075" y="2835275"/>
          <p14:tracePt t="109313" x="1406525" y="2886075"/>
          <p14:tracePt t="109330" x="1457325" y="2930525"/>
          <p14:tracePt t="109346" x="1482725" y="2955925"/>
          <p14:tracePt t="109364" x="1514475" y="2968625"/>
          <p14:tracePt t="109381" x="1546225" y="2968625"/>
          <p14:tracePt t="109396" x="1584325" y="2968625"/>
          <p14:tracePt t="109413" x="1619250" y="2965450"/>
          <p14:tracePt t="109430" x="1714500" y="2965450"/>
          <p14:tracePt t="109446" x="1765300" y="2965450"/>
          <p14:tracePt t="109462" x="1803400" y="2965450"/>
          <p14:tracePt t="109480" x="1835150" y="2965450"/>
          <p14:tracePt t="109496" x="1844675" y="2955925"/>
          <p14:tracePt t="109513" x="1857375" y="2940050"/>
          <p14:tracePt t="109529" x="1885950" y="2927350"/>
          <p14:tracePt t="109546" x="1924050" y="2892425"/>
          <p14:tracePt t="109562" x="1971675" y="2857500"/>
          <p14:tracePt t="109580" x="2012950" y="2832100"/>
          <p14:tracePt t="109596" x="2022475" y="2822575"/>
          <p14:tracePt t="109613" x="2035175" y="2794000"/>
          <p14:tracePt t="109629" x="2076450" y="2727325"/>
          <p14:tracePt t="109646" x="2098675" y="2651125"/>
          <p14:tracePt t="109662" x="2120900" y="2574925"/>
          <p14:tracePt t="109680" x="2165350" y="2479675"/>
          <p14:tracePt t="109696" x="2187575" y="2416175"/>
          <p14:tracePt t="109713" x="2219325" y="2327275"/>
          <p14:tracePt t="109730" x="2241550" y="2193925"/>
          <p14:tracePt t="109746" x="2251075" y="2130425"/>
          <p14:tracePt t="109763" x="2251075" y="2085975"/>
          <p14:tracePt t="109780" x="2251075" y="2000250"/>
          <p14:tracePt t="109796" x="2251075" y="1939925"/>
          <p14:tracePt t="109813" x="2251075" y="1882775"/>
          <p14:tracePt t="109831" x="2238375" y="1793875"/>
          <p14:tracePt t="109847" x="2225675" y="1749425"/>
          <p14:tracePt t="109864" x="2206625" y="1711325"/>
          <p14:tracePt t="109880" x="2168525" y="1644650"/>
          <p14:tracePt t="109896" x="2120900" y="1597025"/>
          <p14:tracePt t="109913" x="2057400" y="1543050"/>
          <p14:tracePt t="109930" x="1958975" y="1466850"/>
          <p14:tracePt t="109946" x="1866900" y="1406525"/>
          <p14:tracePt t="109963" x="1774825" y="1349375"/>
          <p14:tracePt t="109980" x="1635125" y="1282700"/>
          <p14:tracePt t="109996" x="1555750" y="1254125"/>
          <p14:tracePt t="110014" x="1470025" y="1238250"/>
          <p14:tracePt t="110030" x="1301750" y="1193800"/>
          <p14:tracePt t="110047" x="1206500" y="1177925"/>
          <p14:tracePt t="110063" x="1143000" y="1165225"/>
          <p14:tracePt t="110080" x="1079500" y="1165225"/>
          <p14:tracePt t="110096" x="1050925" y="1158875"/>
          <p14:tracePt t="110112" x="1028700" y="1158875"/>
          <p14:tracePt t="110129" x="987425" y="1158875"/>
          <p14:tracePt t="110146" x="968375" y="1158875"/>
          <p14:tracePt t="110163" x="936625" y="1162050"/>
          <p14:tracePt t="110179" x="908050" y="1177925"/>
          <p14:tracePt t="110196" x="898525" y="1193800"/>
          <p14:tracePt t="110212" x="892175" y="1231900"/>
          <p14:tracePt t="110229" x="930275" y="1397000"/>
          <p14:tracePt t="110247" x="974725" y="1530350"/>
          <p14:tracePt t="110263" x="993775" y="1692275"/>
          <p14:tracePt t="110279" x="1038225" y="1924050"/>
          <p14:tracePt t="110296" x="1082675" y="2057400"/>
          <p14:tracePt t="110313" x="1117600" y="2222500"/>
          <p14:tracePt t="110329" x="1196975" y="2416175"/>
          <p14:tracePt t="110346" x="1260475" y="2562225"/>
          <p14:tracePt t="110363" x="1314450" y="2673350"/>
          <p14:tracePt t="110379" x="1371600" y="2832100"/>
          <p14:tracePt t="110396" x="1412875" y="2924175"/>
          <p14:tracePt t="110412" x="1444625" y="3009900"/>
          <p14:tracePt t="110429" x="1463675" y="3101975"/>
          <p14:tracePt t="110446" x="1482725" y="3130550"/>
          <p14:tracePt t="110463" x="1489075" y="3162300"/>
          <p14:tracePt t="110479" x="1498600" y="3190875"/>
          <p14:tracePt t="110496" x="1511300" y="3200400"/>
          <p14:tracePt t="110512" x="1520825" y="3209925"/>
          <p14:tracePt t="110530" x="1539875" y="3228975"/>
          <p14:tracePt t="110546" x="1539875" y="3238500"/>
          <p14:tracePt t="110564" x="1546225" y="3254375"/>
          <p14:tracePt t="110580" x="1546225" y="3270250"/>
          <p14:tracePt t="110596" x="1555750" y="3270250"/>
          <p14:tracePt t="110613" x="1565275" y="3270250"/>
          <p14:tracePt t="110629" x="1581150" y="3270250"/>
          <p14:tracePt t="110646" x="1597025" y="3260725"/>
          <p14:tracePt t="110664" x="1609725" y="3241675"/>
          <p14:tracePt t="110680" x="1638300" y="3200400"/>
          <p14:tracePt t="110697" x="1670050" y="3162300"/>
          <p14:tracePt t="110713" x="1701800" y="3111500"/>
          <p14:tracePt t="110730" x="1733550" y="3086100"/>
          <p14:tracePt t="110746" x="1749425" y="3054350"/>
          <p14:tracePt t="110764" x="1790700" y="2997200"/>
          <p14:tracePt t="110780" x="1806575" y="2965450"/>
          <p14:tracePt t="110796" x="1828800" y="2927350"/>
          <p14:tracePt t="110812" x="1847850" y="2889250"/>
          <p14:tracePt t="110829" x="1866900" y="2832100"/>
          <p14:tracePt t="110846" x="1876425" y="2794000"/>
          <p14:tracePt t="110863" x="1882775" y="2752725"/>
          <p14:tracePt t="110880" x="1889125" y="2743200"/>
          <p14:tracePt t="110896" x="1889125" y="2733675"/>
          <p14:tracePt t="110913" x="1889125" y="2724150"/>
          <p14:tracePt t="111178" x="1885950" y="2730500"/>
          <p14:tracePt t="111185" x="1879600" y="2743200"/>
          <p14:tracePt t="111196" x="1873250" y="2755900"/>
          <p14:tracePt t="111213" x="1860550" y="2774950"/>
          <p14:tracePt t="111229" x="1851025" y="2784475"/>
          <p14:tracePt t="111246" x="1822450" y="2803525"/>
          <p14:tracePt t="111263" x="1762125" y="2847975"/>
          <p14:tracePt t="111279" x="1698625" y="2863850"/>
          <p14:tracePt t="111296" x="1631950" y="2876550"/>
          <p14:tracePt t="111313" x="1555750" y="2873375"/>
          <p14:tracePt t="111329" x="1489075" y="2851150"/>
          <p14:tracePt t="111346" x="1441450" y="2809875"/>
          <p14:tracePt t="111363" x="1358900" y="2717800"/>
          <p14:tracePt t="111379" x="1301750" y="2644775"/>
          <p14:tracePt t="111396" x="1270000" y="2606675"/>
          <p14:tracePt t="111413" x="1241425" y="2524125"/>
          <p14:tracePt t="111429" x="1235075" y="2463800"/>
          <p14:tracePt t="111446" x="1235075" y="2393950"/>
          <p14:tracePt t="111463" x="1235075" y="2308225"/>
          <p14:tracePt t="111479" x="1228725" y="2254250"/>
          <p14:tracePt t="111496" x="1228725" y="2219325"/>
          <p14:tracePt t="111512" x="1228725" y="2178050"/>
          <p14:tracePt t="111529" x="1228725" y="2149475"/>
          <p14:tracePt t="111546" x="1228725" y="2127250"/>
          <p14:tracePt t="111563" x="1231900" y="2111375"/>
          <p14:tracePt t="111579" x="1241425" y="2098675"/>
          <p14:tracePt t="111596" x="1250950" y="2085975"/>
          <p14:tracePt t="111613" x="1266825" y="2076450"/>
          <p14:tracePt t="111629" x="1266825" y="2073275"/>
          <p14:tracePt t="111834" x="1244600" y="2082800"/>
          <p14:tracePt t="111841" x="1225550" y="2101850"/>
          <p14:tracePt t="111848" x="1206500" y="2114550"/>
          <p14:tracePt t="111863" x="1174750" y="2139950"/>
          <p14:tracePt t="111879" x="1152525" y="2155825"/>
          <p14:tracePt t="111896" x="1136650" y="2168525"/>
          <p14:tracePt t="111913" x="1120775" y="2181225"/>
          <p14:tracePt t="111930" x="1111250" y="2190750"/>
          <p14:tracePt t="111947" x="1104900" y="2212975"/>
          <p14:tracePt t="111963" x="1104900" y="2228850"/>
          <p14:tracePt t="111979" x="1104900" y="2247900"/>
          <p14:tracePt t="111996" x="1104900" y="2276475"/>
          <p14:tracePt t="112012" x="1104900" y="2317750"/>
          <p14:tracePt t="112029" x="1104900" y="2339975"/>
          <p14:tracePt t="112046" x="1108075" y="2362200"/>
          <p14:tracePt t="112063" x="1120775" y="2403475"/>
          <p14:tracePt t="112079" x="1130300" y="2419350"/>
          <p14:tracePt t="112096" x="1149350" y="2444750"/>
          <p14:tracePt t="112112" x="1168400" y="2486025"/>
          <p14:tracePt t="112129" x="1177925" y="2508250"/>
          <p14:tracePt t="112146" x="1196975" y="2559050"/>
          <p14:tracePt t="112162" x="1216025" y="2584450"/>
          <p14:tracePt t="112179" x="1228725" y="2613025"/>
          <p14:tracePt t="112195" x="1238250" y="2638425"/>
          <p14:tracePt t="112212" x="1254125" y="2657475"/>
          <p14:tracePt t="112229" x="1270000" y="2667000"/>
          <p14:tracePt t="112245" x="1279525" y="2676525"/>
          <p14:tracePt t="112247" x="1285875" y="2682875"/>
          <p14:tracePt t="112262" x="1308100" y="2682875"/>
          <p14:tracePt t="112279" x="1336675" y="2682875"/>
          <p14:tracePt t="112297" x="1349375" y="2682875"/>
          <p14:tracePt t="112312" x="1362075" y="2682875"/>
          <p14:tracePt t="112329" x="1374775" y="2682875"/>
          <p14:tracePt t="112347" x="1390650" y="2682875"/>
          <p14:tracePt t="112363" x="1400175" y="2682875"/>
          <p14:tracePt t="112379" x="1409700" y="2679700"/>
          <p14:tracePt t="112396" x="1435100" y="2667000"/>
          <p14:tracePt t="112413" x="1450975" y="2644775"/>
          <p14:tracePt t="112429" x="1479550" y="2613025"/>
          <p14:tracePt t="112446" x="1498600" y="2549525"/>
          <p14:tracePt t="112462" x="1508125" y="2511425"/>
          <p14:tracePt t="112479" x="1508125" y="2489200"/>
          <p14:tracePt t="112496" x="1514475" y="2447925"/>
          <p14:tracePt t="112512" x="1514475" y="2425700"/>
          <p14:tracePt t="112529" x="1520825" y="2403475"/>
          <p14:tracePt t="112545" x="1520825" y="2355850"/>
          <p14:tracePt t="112563" x="1520825" y="2327275"/>
          <p14:tracePt t="112580" x="1517650" y="2289175"/>
          <p14:tracePt t="112596" x="1501775" y="2254250"/>
          <p14:tracePt t="112612" x="1489075" y="2228850"/>
          <p14:tracePt t="112629" x="1473200" y="2219325"/>
          <p14:tracePt t="112646" x="1460500" y="2203450"/>
          <p14:tracePt t="112662" x="1447800" y="2184400"/>
          <p14:tracePt t="112679" x="1438275" y="2174875"/>
          <p14:tracePt t="112695" x="1419225" y="2159000"/>
          <p14:tracePt t="112713" x="1403350" y="2149475"/>
          <p14:tracePt t="112729" x="1393825" y="2130425"/>
          <p14:tracePt t="112745" x="1371600" y="2117725"/>
          <p14:tracePt t="112762" x="1362075" y="2117725"/>
          <p14:tracePt t="112779" x="1352550" y="2117725"/>
          <p14:tracePt t="112795" x="1336675" y="2117725"/>
          <p14:tracePt t="112812" x="1323975" y="2117725"/>
          <p14:tracePt t="112829" x="1314450" y="2117725"/>
          <p14:tracePt t="113395" x="1381125" y="2127250"/>
          <p14:tracePt t="113402" x="1450975" y="2146300"/>
          <p14:tracePt t="113412" x="1546225" y="2165350"/>
          <p14:tracePt t="113429" x="1793875" y="2225675"/>
          <p14:tracePt t="113446" x="2105025" y="2279650"/>
          <p14:tracePt t="113462" x="2327275" y="2327275"/>
          <p14:tracePt t="113479" x="2476500" y="2346325"/>
          <p14:tracePt t="113512" x="2800350" y="2365375"/>
          <p14:tracePt t="113547" x="2962275" y="2390775"/>
          <p14:tracePt t="113563" x="3009900" y="2403475"/>
          <p14:tracePt t="113580" x="3079750" y="2416175"/>
          <p14:tracePt t="113596" x="3143250" y="2432050"/>
          <p14:tracePt t="113612" x="3203575" y="2432050"/>
          <p14:tracePt t="113630" x="3292475" y="2438400"/>
          <p14:tracePt t="113645" x="3362325" y="2438400"/>
          <p14:tracePt t="113663" x="3441700" y="2438400"/>
          <p14:tracePt t="113680" x="3597275" y="2416175"/>
          <p14:tracePt t="113696" x="3683000" y="2400300"/>
          <p14:tracePt t="113712" x="3768725" y="2384425"/>
          <p14:tracePt t="113730" x="3924300" y="2352675"/>
          <p14:tracePt t="113746" x="4022725" y="2336800"/>
          <p14:tracePt t="113763" x="4108450" y="2314575"/>
          <p14:tracePt t="113779" x="4244975" y="2263775"/>
          <p14:tracePt t="113796" x="4321175" y="2241550"/>
          <p14:tracePt t="113812" x="4384675" y="2228850"/>
          <p14:tracePt t="113830" x="4457700" y="2200275"/>
          <p14:tracePt t="113846" x="4495800" y="2187575"/>
          <p14:tracePt t="113863" x="4521200" y="2178050"/>
          <p14:tracePt t="113880" x="4552950" y="2171700"/>
          <p14:tracePt t="113896" x="4562475" y="2171700"/>
          <p14:tracePt t="113912" x="4575175" y="2171700"/>
          <p14:tracePt t="113930" x="4587875" y="2168525"/>
          <p14:tracePt t="113946" x="4603750" y="2168525"/>
          <p14:tracePt t="113962" x="4613275" y="2168525"/>
          <p14:tracePt t="114309" x="4610100" y="2168525"/>
          <p14:tracePt t="114317" x="4606925" y="2174875"/>
          <p14:tracePt t="114328" x="4591050" y="2184400"/>
          <p14:tracePt t="114346" x="4572000" y="2212975"/>
          <p14:tracePt t="114362" x="4549775" y="2238375"/>
          <p14:tracePt t="114395" x="4505325" y="2298700"/>
          <p14:tracePt t="114428" x="4470400" y="2330450"/>
          <p14:tracePt t="114446" x="4457700" y="2339975"/>
          <p14:tracePt t="114462" x="4448175" y="2349500"/>
          <p14:tracePt t="114479" x="4429125" y="2371725"/>
          <p14:tracePt t="114496" x="4416425" y="2393950"/>
          <p14:tracePt t="114512" x="4406900" y="2416175"/>
          <p14:tracePt t="114529" x="4387850" y="2460625"/>
          <p14:tracePt t="114546" x="4371975" y="2476500"/>
          <p14:tracePt t="114562" x="4346575" y="2489200"/>
          <p14:tracePt t="114579" x="4324350" y="2511425"/>
          <p14:tracePt t="114935" x="4340225" y="2508250"/>
          <p14:tracePt t="114942" x="4359275" y="2501900"/>
          <p14:tracePt t="114949" x="4387850" y="2486025"/>
          <p14:tracePt t="114963" x="4425950" y="2460625"/>
          <p14:tracePt t="114979" x="4464050" y="2428875"/>
          <p14:tracePt t="114996" x="4489450" y="2403475"/>
          <p14:tracePt t="115013" x="4518025" y="2378075"/>
          <p14:tracePt t="115046" x="4543425" y="2346325"/>
          <p14:tracePt t="115079" x="4575175" y="2301875"/>
          <p14:tracePt t="115096" x="4584700" y="2273300"/>
          <p14:tracePt t="115112" x="4591050" y="2251075"/>
          <p14:tracePt t="115129" x="4591050" y="2203450"/>
          <p14:tracePt t="115146" x="4591050" y="2181225"/>
          <p14:tracePt t="115163" x="4591050" y="2139950"/>
          <p14:tracePt t="115179" x="4591050" y="2130425"/>
          <p14:tracePt t="115196" x="4591050" y="2120900"/>
          <p14:tracePt t="115212" x="4591050" y="2101850"/>
          <p14:tracePt t="115246" x="4591050" y="2095500"/>
          <p14:tracePt t="115278" x="4584700" y="2095500"/>
          <p14:tracePt t="115285" x="4581525" y="2092325"/>
          <p14:tracePt t="115295" x="4575175" y="2092325"/>
          <p14:tracePt t="115313" x="4556125" y="2085975"/>
          <p14:tracePt t="115329" x="4546600" y="2085975"/>
          <p14:tracePt t="115346" x="4540250" y="2085975"/>
          <p14:tracePt t="115362" x="4530725" y="2085975"/>
          <p14:tracePt t="115378" x="4527550" y="2085975"/>
          <p14:tracePt t="115395" x="4514850" y="2085975"/>
          <p14:tracePt t="115412" x="4505325" y="2085975"/>
          <p14:tracePt t="115429" x="4495800" y="2085975"/>
          <p14:tracePt t="115446" x="4492625" y="2085975"/>
          <p14:tracePt t="115712" x="4492625" y="2089150"/>
          <p14:tracePt t="115719" x="4486275" y="2089150"/>
          <p14:tracePt t="115728" x="4486275" y="2092325"/>
          <p14:tracePt t="115746" x="4483100" y="2108200"/>
          <p14:tracePt t="115762" x="4483100" y="2124075"/>
          <p14:tracePt t="115778" x="4476750" y="2133600"/>
          <p14:tracePt t="115796" x="4476750" y="2143125"/>
          <p14:tracePt t="115812" x="4476750" y="2162175"/>
          <p14:tracePt t="115829" x="4476750" y="2171700"/>
          <p14:tracePt t="115845" x="4476750" y="2181225"/>
          <p14:tracePt t="115863" x="4476750" y="2197100"/>
          <p14:tracePt t="115879" x="4476750" y="2200275"/>
          <p14:tracePt t="116141" x="4476750" y="2193925"/>
          <p14:tracePt t="116147" x="4476750" y="2190750"/>
          <p14:tracePt t="116163" x="4476750" y="2181225"/>
          <p14:tracePt t="116179" x="4476750" y="2171700"/>
          <p14:tracePt t="116196" x="4476750" y="2155825"/>
          <p14:tracePt t="116212" x="4476750" y="2146300"/>
          <p14:tracePt t="116229" x="4476750" y="2139950"/>
          <p14:tracePt t="116245" x="4470400" y="2139950"/>
          <p14:tracePt t="116283" x="4460875" y="2139950"/>
          <p14:tracePt t="116327" x="4457700" y="2139950"/>
          <p14:tracePt t="116333" x="4451350" y="2139950"/>
          <p14:tracePt t="116347" x="4441825" y="2139950"/>
          <p14:tracePt t="116363" x="4432300" y="2139950"/>
          <p14:tracePt t="116379" x="4422775" y="2139950"/>
          <p14:tracePt t="116396" x="4416425" y="2143125"/>
          <p14:tracePt t="116412" x="4416425" y="2152650"/>
          <p14:tracePt t="116429" x="4416425" y="2168525"/>
          <p14:tracePt t="116446" x="4416425" y="2187575"/>
          <p14:tracePt t="116463" x="4416425" y="2216150"/>
          <p14:tracePt t="116478" x="4425950" y="2241550"/>
          <p14:tracePt t="116496" x="4445000" y="2282825"/>
          <p14:tracePt t="116512" x="4457700" y="2314575"/>
          <p14:tracePt t="116529" x="4467225" y="2343150"/>
          <p14:tracePt t="116547" x="4492625" y="2378075"/>
          <p14:tracePt t="116563" x="4505325" y="2409825"/>
          <p14:tracePt t="116579" x="4514850" y="2419350"/>
          <p14:tracePt t="116596" x="4524375" y="2435225"/>
          <p14:tracePt t="116612" x="4533900" y="2444750"/>
          <p14:tracePt t="116629" x="4533900" y="2460625"/>
          <p14:tracePt t="116646" x="4533900" y="2470150"/>
          <p14:tracePt t="116682" x="4533900" y="2473325"/>
          <p14:tracePt t="116697" x="4540250" y="2473325"/>
          <p14:tracePt t="116911" x="4530725" y="2466975"/>
          <p14:tracePt t="116918" x="4524375" y="2447925"/>
          <p14:tracePt t="116930" x="4518025" y="2435225"/>
          <p14:tracePt t="116962" x="4489450" y="2409825"/>
          <p14:tracePt t="116996" x="4464050" y="2381250"/>
          <p14:tracePt t="117012" x="4448175" y="2371725"/>
          <p14:tracePt t="117029" x="4438650" y="2359025"/>
          <p14:tracePt t="117045" x="4416425" y="2346325"/>
          <p14:tracePt t="117062" x="4406900" y="2336800"/>
          <p14:tracePt t="117079" x="4397375" y="2330450"/>
          <p14:tracePt t="117095" x="4378325" y="2314575"/>
          <p14:tracePt t="117112" x="4346575" y="2301875"/>
          <p14:tracePt t="117129" x="4321175" y="2286000"/>
          <p14:tracePt t="117145" x="4292600" y="2270125"/>
          <p14:tracePt t="117162" x="4283075" y="2260600"/>
          <p14:tracePt t="117178" x="4273550" y="2251075"/>
          <p14:tracePt t="117195" x="4254500" y="2251075"/>
          <p14:tracePt t="117212" x="4244975" y="2251075"/>
          <p14:tracePt t="117229" x="4238625" y="2251075"/>
          <p14:tracePt t="117295" x="4235450" y="2251075"/>
          <p14:tracePt t="117302" x="4229100" y="2238375"/>
          <p14:tracePt t="117312" x="4225925" y="2235200"/>
          <p14:tracePt t="117329" x="4213225" y="2225675"/>
          <p14:tracePt t="117345" x="4194175" y="2209800"/>
          <p14:tracePt t="117362" x="4184650" y="2200275"/>
          <p14:tracePt t="117379" x="4168775" y="2184400"/>
          <p14:tracePt t="117395" x="4149725" y="2168525"/>
          <p14:tracePt t="117412" x="4137025" y="2168525"/>
          <p14:tracePt t="117429" x="4127500" y="2168525"/>
          <p14:tracePt t="117445" x="4114800" y="2168525"/>
          <p14:tracePt t="117462" x="4102100" y="2168525"/>
          <p14:tracePt t="117479" x="4089400" y="2168525"/>
          <p14:tracePt t="117495" x="4079875" y="2168525"/>
          <p14:tracePt t="117512" x="4070350" y="2168525"/>
          <p14:tracePt t="117529" x="4054475" y="2168525"/>
          <p14:tracePt t="117645" x="4060825" y="2168525"/>
          <p14:tracePt t="117652" x="4067175" y="2162175"/>
          <p14:tracePt t="117662" x="4070350" y="2159000"/>
          <p14:tracePt t="117679" x="4092575" y="2136775"/>
          <p14:tracePt t="117695" x="4130675" y="2124075"/>
          <p14:tracePt t="117712" x="4168775" y="2105025"/>
          <p14:tracePt t="117729" x="4232275" y="2073275"/>
          <p14:tracePt t="117745" x="4264025" y="2060575"/>
          <p14:tracePt t="117763" x="4279900" y="2051050"/>
          <p14:tracePt t="117779" x="4302125" y="2047875"/>
          <p14:tracePt t="117795" x="4305300" y="2047875"/>
          <p14:tracePt t="117812" x="4311650" y="2047875"/>
          <p14:tracePt t="118337" x="4308475" y="2047875"/>
          <p14:tracePt t="118343" x="4308475" y="2054225"/>
          <p14:tracePt t="118350" x="4305300" y="2057400"/>
          <p14:tracePt t="118362" x="4305300" y="2073275"/>
          <p14:tracePt t="118379" x="4298950" y="2089150"/>
          <p14:tracePt t="118395" x="4298950" y="2098675"/>
          <p14:tracePt t="118412" x="4298950" y="2108200"/>
          <p14:tracePt t="118445" x="4292600" y="2136775"/>
          <p14:tracePt t="118478" x="4292600" y="2143125"/>
          <p14:tracePt t="119092" x="4289425" y="2143125"/>
          <p14:tracePt t="119100" x="4283075" y="2143125"/>
          <p14:tracePt t="119114" x="4270375" y="2143125"/>
          <p14:tracePt t="119129" x="4254500" y="2143125"/>
          <p14:tracePt t="119147" x="4225925" y="2143125"/>
          <p14:tracePt t="119163" x="4114800" y="2133600"/>
          <p14:tracePt t="119180" x="4032250" y="2124075"/>
          <p14:tracePt t="119212" x="3889375" y="2117725"/>
          <p14:tracePt t="119245" x="3851275" y="2117725"/>
          <p14:tracePt t="119262" x="3835400" y="2117725"/>
          <p14:tracePt t="119278" x="3825875" y="2117725"/>
          <p14:tracePt t="119295" x="3810000" y="2117725"/>
          <p14:tracePt t="119312" x="3806825" y="2117725"/>
          <p14:tracePt t="119535" x="3813175" y="2111375"/>
          <p14:tracePt t="119542" x="3825875" y="2105025"/>
          <p14:tracePt t="119549" x="3829050" y="2101850"/>
          <p14:tracePt t="119562" x="3851275" y="2089150"/>
          <p14:tracePt t="119578" x="3860800" y="2076450"/>
          <p14:tracePt t="119595" x="3870325" y="2070100"/>
          <p14:tracePt t="119612" x="3886200" y="2070100"/>
          <p14:tracePt t="119826" x="3892550" y="2063750"/>
          <p14:tracePt t="119833" x="3895725" y="2054225"/>
          <p14:tracePt t="119845" x="3908425" y="2035175"/>
          <p14:tracePt t="119862" x="3930650" y="1946275"/>
          <p14:tracePt t="119878" x="3959225" y="1857375"/>
          <p14:tracePt t="119896" x="3975100" y="1758950"/>
          <p14:tracePt t="119898" x="3984625" y="1724025"/>
          <p14:tracePt t="119912" x="3990975" y="1666875"/>
          <p14:tracePt t="119928" x="3997325" y="1622425"/>
          <p14:tracePt t="119945" x="3997325" y="1606550"/>
          <p14:tracePt t="119961" x="3997325" y="1587500"/>
          <p14:tracePt t="119978" x="3997325" y="1577975"/>
          <p14:tracePt t="119996" x="3997325" y="1568450"/>
          <p14:tracePt t="120012" x="3997325" y="1562100"/>
          <p14:tracePt t="120033" x="3997325" y="1558925"/>
          <p14:tracePt t="120262" x="4003675" y="1577975"/>
          <p14:tracePt t="120268" x="4010025" y="1597025"/>
          <p14:tracePt t="120278" x="4016375" y="1616075"/>
          <p14:tracePt t="120295" x="4029075" y="1654175"/>
          <p14:tracePt t="120312" x="4054475" y="1717675"/>
          <p14:tracePt t="120328" x="4083050" y="1771650"/>
          <p14:tracePt t="120346" x="4130675" y="1860550"/>
          <p14:tracePt t="120361" x="4149725" y="1898650"/>
          <p14:tracePt t="120378" x="4162425" y="1936750"/>
          <p14:tracePt t="120396" x="4187825" y="1978025"/>
          <p14:tracePt t="120412" x="4197350" y="1987550"/>
          <p14:tracePt t="120428" x="4206875" y="1997075"/>
          <p14:tracePt t="120446" x="4210050" y="2012950"/>
          <p14:tracePt t="120461" x="4222750" y="2028825"/>
          <p14:tracePt t="120478" x="4232275" y="2038350"/>
          <p14:tracePt t="120495" x="4238625" y="2047875"/>
          <p14:tracePt t="120511" x="4238625" y="2073275"/>
          <p14:tracePt t="120528" x="4241800" y="2082800"/>
          <p14:tracePt t="120546" x="4241800" y="2098675"/>
          <p14:tracePt t="120561" x="4241800" y="2108200"/>
          <p14:tracePt t="120579" x="4241800" y="2114550"/>
          <p14:tracePt t="120596" x="4241800" y="2124075"/>
          <p14:tracePt t="120704" x="4241800" y="2114550"/>
          <p14:tracePt t="120711" x="4241800" y="2111375"/>
          <p14:tracePt t="120719" x="4241800" y="2105025"/>
          <p14:tracePt t="120729" x="4248150" y="2101850"/>
          <p14:tracePt t="120745" x="4248150" y="2060575"/>
          <p14:tracePt t="120762" x="4248150" y="2032000"/>
          <p14:tracePt t="120778" x="4248150" y="1987550"/>
          <p14:tracePt t="120796" x="4248150" y="1917700"/>
          <p14:tracePt t="120813" x="4248150" y="1873250"/>
          <p14:tracePt t="120829" x="4244975" y="1835150"/>
          <p14:tracePt t="120846" x="4244975" y="1774825"/>
          <p14:tracePt t="120862" x="4244975" y="1736725"/>
          <p14:tracePt t="120878" x="4244975" y="1714500"/>
          <p14:tracePt t="120895" x="4238625" y="1689100"/>
          <p14:tracePt t="120911" x="4238625" y="1679575"/>
          <p14:tracePt t="120928" x="4238625" y="1670050"/>
          <p14:tracePt t="120975" x="4238625" y="1663700"/>
          <p14:tracePt t="121002" x="4232275" y="1663700"/>
          <p14:tracePt t="121024" x="4222750" y="1663700"/>
          <p14:tracePt t="121038" x="4219575" y="1663700"/>
          <p14:tracePt t="121052" x="4213225" y="1663700"/>
          <p14:tracePt t="121061" x="4206875" y="1663700"/>
          <p14:tracePt t="121078" x="4203700" y="1666875"/>
          <p14:tracePt t="121095" x="4194175" y="1679575"/>
          <p14:tracePt t="121112" x="4194175" y="1689100"/>
          <p14:tracePt t="121128" x="4187825" y="1711325"/>
          <p14:tracePt t="121145" x="4187825" y="1790700"/>
          <p14:tracePt t="121161" x="4187825" y="1857375"/>
          <p14:tracePt t="121178" x="4181475" y="1920875"/>
          <p14:tracePt t="121195" x="4181475" y="1981200"/>
          <p14:tracePt t="121211" x="4168775" y="2025650"/>
          <p14:tracePt t="121228" x="4168775" y="2063750"/>
          <p14:tracePt t="121245" x="4168775" y="2117725"/>
          <p14:tracePt t="121261" x="4168775" y="2146300"/>
          <p14:tracePt t="121278" x="4168775" y="2168525"/>
          <p14:tracePt t="121295" x="4168775" y="2184400"/>
          <p14:tracePt t="121311" x="4168775" y="2193925"/>
          <p14:tracePt t="121328" x="4168775" y="2209800"/>
          <p14:tracePt t="121346" x="4168775" y="2222500"/>
          <p14:tracePt t="121361" x="4168775" y="2232025"/>
          <p14:tracePt t="121378" x="4168775" y="22415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5857875" y="0"/>
            <a:ext cx="32861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Apocynaceae</a:t>
            </a:r>
          </a:p>
          <a:p>
            <a:pPr algn="ctr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Vinca difformis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Nerium oleander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(Laurier rose, « defla »). Cette dernière esp. forme des arbrisseaux très communs à latex, utilisés également pour ornement est formée de plantes à f. verticillées par 3 et produisent des fr. de type follicules. </a:t>
            </a:r>
          </a:p>
        </p:txBody>
      </p:sp>
      <p:pic>
        <p:nvPicPr>
          <p:cNvPr id="32771" name="Picture 5" descr="http://www.biorede.pt/resources/8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27924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571500" y="2857500"/>
            <a:ext cx="2143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Vinca difformis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357563" y="6072188"/>
            <a:ext cx="2355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Nerium oleander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774" name="Picture 7" descr="http://toxiplante.fr/photos/nerium_oleander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056188"/>
            <a:ext cx="270351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 descr="http://images.floridata.com/gallery/Nerium_oleander800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00"/>
          <a:stretch>
            <a:fillRect/>
          </a:stretch>
        </p:blipFill>
        <p:spPr bwMode="auto">
          <a:xfrm>
            <a:off x="2000250" y="3500438"/>
            <a:ext cx="349091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087"/>
    </mc:Choice>
    <mc:Fallback>
      <p:transition spd="slow" advTm="4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671" x="4111625" y="2270125"/>
          <p14:tracePt t="4678" x="4029075" y="2308225"/>
          <p14:tracePt t="4689" x="3956050" y="2343150"/>
          <p14:tracePt t="4706" x="3727450" y="2435225"/>
          <p14:tracePt t="4722" x="3581400" y="2508250"/>
          <p14:tracePt t="4739" x="3460750" y="2562225"/>
          <p14:tracePt t="4772" x="3267075" y="2714625"/>
          <p14:tracePt t="4806" x="3162300" y="2797175"/>
          <p14:tracePt t="4822" x="3130550" y="2828925"/>
          <p14:tracePt t="4838" x="3105150" y="2854325"/>
          <p14:tracePt t="4855" x="3063875" y="2886075"/>
          <p14:tracePt t="4872" x="3038475" y="2895600"/>
          <p14:tracePt t="4888" x="3025775" y="2908300"/>
          <p14:tracePt t="5262" x="2936875" y="2908300"/>
          <p14:tracePt t="5269" x="2835275" y="2908300"/>
          <p14:tracePt t="5277" x="2743200" y="2917825"/>
          <p14:tracePt t="5289" x="2651125" y="2927350"/>
          <p14:tracePt t="5308" x="2425700" y="2981325"/>
          <p14:tracePt t="5322" x="2270125" y="3044825"/>
          <p14:tracePt t="5339" x="2159000" y="3095625"/>
          <p14:tracePt t="5372" x="1958975" y="3216275"/>
          <p14:tracePt t="5405" x="1797050" y="3346450"/>
          <p14:tracePt t="5422" x="1765300" y="3378200"/>
          <p14:tracePt t="5438" x="1733550" y="3409950"/>
          <p14:tracePt t="5455" x="1711325" y="3438525"/>
          <p14:tracePt t="5472" x="1692275" y="3454400"/>
          <p14:tracePt t="5488" x="1682750" y="3463925"/>
          <p14:tracePt t="5506" x="1670050" y="3479800"/>
          <p14:tracePt t="5522" x="1660525" y="3489325"/>
          <p14:tracePt t="5538" x="1644650" y="3489325"/>
          <p14:tracePt t="5554" x="1638300" y="3502025"/>
          <p14:tracePt t="5588" x="1631950" y="3502025"/>
          <p14:tracePt t="5620" x="1628775" y="3502025"/>
          <p14:tracePt t="5634" x="1622425" y="3502025"/>
          <p14:tracePt t="5655" x="1619250" y="3502025"/>
          <p14:tracePt t="5670" x="1612900" y="3502025"/>
          <p14:tracePt t="5720" x="1612900" y="3495675"/>
          <p14:tracePt t="5727" x="1612900" y="3489325"/>
          <p14:tracePt t="5739" x="1612900" y="3482975"/>
          <p14:tracePt t="5756" x="1612900" y="3470275"/>
          <p14:tracePt t="5772" x="1612900" y="3460750"/>
          <p14:tracePt t="5789" x="1612900" y="3444875"/>
          <p14:tracePt t="5806" x="1612900" y="3429000"/>
          <p14:tracePt t="5823" x="1612900" y="3419475"/>
          <p14:tracePt t="5839" x="1612900" y="3416300"/>
          <p14:tracePt t="6782" x="1612900" y="3409950"/>
          <p14:tracePt t="6790" x="1612900" y="3400425"/>
          <p14:tracePt t="6805" x="1612900" y="3416300"/>
          <p14:tracePt t="7075" x="1616075" y="3438525"/>
          <p14:tracePt t="7081" x="1622425" y="3467100"/>
          <p14:tracePt t="7088" x="1631950" y="3524250"/>
          <p14:tracePt t="7105" x="1666875" y="3667125"/>
          <p14:tracePt t="7122" x="1692275" y="3775075"/>
          <p14:tracePt t="7139" x="1746250" y="4010025"/>
          <p14:tracePt t="7155" x="1793875" y="4162425"/>
          <p14:tracePt t="7188" x="1911350" y="4587875"/>
          <p14:tracePt t="7223" x="2070100" y="4991100"/>
          <p14:tracePt t="7240" x="2124075" y="5137150"/>
          <p14:tracePt t="7256" x="2174875" y="5248275"/>
          <p14:tracePt t="7272" x="2235200" y="5372100"/>
          <p14:tracePt t="7289" x="2295525" y="5530850"/>
          <p14:tracePt t="7305" x="2346325" y="5622925"/>
          <p14:tracePt t="7322" x="2384425" y="5702300"/>
          <p14:tracePt t="7338" x="2466975" y="5832475"/>
          <p14:tracePt t="7355" x="2524125" y="5915025"/>
          <p14:tracePt t="7371" x="2578100" y="5984875"/>
          <p14:tracePt t="7389" x="2654300" y="6076950"/>
          <p14:tracePt t="7405" x="2695575" y="6127750"/>
          <p14:tracePt t="7422" x="2759075" y="6197600"/>
          <p14:tracePt t="7439" x="2800350" y="6235700"/>
          <p14:tracePt t="7455" x="2835275" y="6286500"/>
          <p14:tracePt t="7472" x="2863850" y="6308725"/>
          <p14:tracePt t="7773" x="2936875" y="6343650"/>
          <p14:tracePt t="7780" x="3032125" y="6381750"/>
          <p14:tracePt t="7788" x="3117850" y="6429375"/>
          <p14:tracePt t="7805" x="3263900" y="6502400"/>
          <p14:tracePt t="7822" x="3448050" y="6588125"/>
          <p14:tracePt t="7838" x="3568700" y="6623050"/>
          <p14:tracePt t="7855" x="3698875" y="6657975"/>
          <p14:tracePt t="7872" x="3879850" y="6702425"/>
          <p14:tracePt t="7889" x="4006850" y="6718300"/>
          <p14:tracePt t="7905" x="4111625" y="6727825"/>
          <p14:tracePt t="7922" x="4219575" y="6727825"/>
          <p14:tracePt t="7939" x="4279900" y="6727825"/>
          <p14:tracePt t="7955" x="4330700" y="6727825"/>
          <p14:tracePt t="7972" x="4387850" y="6727825"/>
          <p14:tracePt t="7988" x="4406900" y="6727825"/>
          <p14:tracePt t="8005" x="4422775" y="6727825"/>
          <p14:tracePt t="8022" x="4457700" y="6724650"/>
          <p14:tracePt t="8038" x="4479925" y="6724650"/>
          <p14:tracePt t="8055" x="4502150" y="6711950"/>
          <p14:tracePt t="8072" x="4530725" y="6696075"/>
          <p14:tracePt t="8088" x="4562475" y="6677025"/>
          <p14:tracePt t="8105" x="4584700" y="6667500"/>
          <p14:tracePt t="8122" x="4625975" y="6648450"/>
          <p14:tracePt t="8138" x="4641850" y="6626225"/>
          <p14:tracePt t="8155" x="4664075" y="6610350"/>
          <p14:tracePt t="8172" x="4692650" y="6588125"/>
          <p14:tracePt t="8188" x="4708525" y="6572250"/>
          <p14:tracePt t="8205" x="4740275" y="6553200"/>
          <p14:tracePt t="8222" x="4768850" y="6530975"/>
          <p14:tracePt t="8238" x="4784725" y="6518275"/>
          <p14:tracePt t="8254" x="4803775" y="6502400"/>
          <p14:tracePt t="8272" x="4816475" y="6489700"/>
          <p14:tracePt t="8288" x="4832350" y="6477000"/>
          <p14:tracePt t="8305" x="4838700" y="6477000"/>
          <p14:tracePt t="8493" x="4810125" y="6480175"/>
          <p14:tracePt t="8500" x="4775200" y="6480175"/>
          <p14:tracePt t="8507" x="4718050" y="6480175"/>
          <p14:tracePt t="8521" x="4578350" y="6480175"/>
          <p14:tracePt t="8538" x="4429125" y="6489700"/>
          <p14:tracePt t="8555" x="4279900" y="6489700"/>
          <p14:tracePt t="8571" x="4029075" y="6489700"/>
          <p14:tracePt t="8588" x="3902075" y="6489700"/>
          <p14:tracePt t="8605" x="3797300" y="6486525"/>
          <p14:tracePt t="8622" x="3667125" y="6477000"/>
          <p14:tracePt t="8638" x="3603625" y="6470650"/>
          <p14:tracePt t="8655" x="3562350" y="6470650"/>
          <p14:tracePt t="8671" x="3527425" y="6457950"/>
          <p14:tracePt t="8688" x="3495675" y="6457950"/>
          <p14:tracePt t="8705" x="3486150" y="6457950"/>
          <p14:tracePt t="8721" x="3473450" y="6457950"/>
          <p14:tracePt t="8738" x="3463925" y="6457950"/>
          <p14:tracePt t="8755" x="3448050" y="6457950"/>
          <p14:tracePt t="8792" x="3448050" y="6461125"/>
          <p14:tracePt t="8804" x="3460750" y="6464300"/>
          <p14:tracePt t="8822" x="3527425" y="6505575"/>
          <p14:tracePt t="8838" x="3619500" y="6572250"/>
          <p14:tracePt t="8855" x="3705225" y="6648450"/>
          <p14:tracePt t="8872" x="3825875" y="6727825"/>
          <p14:tracePt t="8888" x="3971925" y="6800850"/>
          <p14:tracePt t="8905" x="4213225" y="6854825"/>
          <p14:tracePt t="8921" x="4400550" y="6854825"/>
          <p14:tracePt t="8939" x="4591050" y="6854825"/>
          <p14:tracePt t="8956" x="4797425" y="6854825"/>
          <p14:tracePt t="8972" x="4927600" y="6854825"/>
          <p14:tracePt t="8988" x="5057775" y="6854825"/>
          <p14:tracePt t="9006" x="5197475" y="6854825"/>
          <p14:tracePt t="9021" x="5324475" y="6848475"/>
          <p14:tracePt t="9038" x="5422900" y="6823075"/>
          <p14:tracePt t="9055" x="5521325" y="6772275"/>
          <p14:tracePt t="9071" x="5572125" y="6721475"/>
          <p14:tracePt t="9088" x="5603875" y="6683375"/>
          <p14:tracePt t="9105" x="5641975" y="6616700"/>
          <p14:tracePt t="9121" x="5670550" y="6562725"/>
          <p14:tracePt t="9137" x="5683250" y="6499225"/>
          <p14:tracePt t="9155" x="5705475" y="6407150"/>
          <p14:tracePt t="9171" x="5705475" y="6353175"/>
          <p14:tracePt t="9188" x="5711825" y="6318250"/>
          <p14:tracePt t="9205" x="5711825" y="6254750"/>
          <p14:tracePt t="9221" x="5702300" y="6203950"/>
          <p14:tracePt t="9238" x="5667375" y="6092825"/>
          <p14:tracePt t="9255" x="5565775" y="5956300"/>
          <p14:tracePt t="9271" x="5473700" y="5880100"/>
          <p14:tracePt t="9288" x="5387975" y="5807075"/>
          <p14:tracePt t="9305" x="5299075" y="5730875"/>
          <p14:tracePt t="9322" x="5238750" y="5676900"/>
          <p14:tracePt t="9338" x="5200650" y="5651500"/>
          <p14:tracePt t="9356" x="5124450" y="5610225"/>
          <p14:tracePt t="9371" x="5060950" y="5597525"/>
          <p14:tracePt t="9388" x="5000625" y="5591175"/>
          <p14:tracePt t="9405" x="4895850" y="5591175"/>
          <p14:tracePt t="9421" x="4813300" y="5591175"/>
          <p14:tracePt t="9438" x="4740275" y="5594350"/>
          <p14:tracePt t="9456" x="4651375" y="5616575"/>
          <p14:tracePt t="9471" x="4603750" y="5635625"/>
          <p14:tracePt t="9488" x="4568825" y="5648325"/>
          <p14:tracePt t="9505" x="4486275" y="5673725"/>
          <p14:tracePt t="9521" x="4429125" y="5711825"/>
          <p14:tracePt t="9538" x="4371975" y="5740400"/>
          <p14:tracePt t="9555" x="4305300" y="5784850"/>
          <p14:tracePt t="9571" x="4273550" y="5810250"/>
          <p14:tracePt t="11787" x="4292600" y="5775325"/>
          <p14:tracePt t="11794" x="4327525" y="5724525"/>
          <p14:tracePt t="11804" x="4391025" y="5670550"/>
          <p14:tracePt t="11821" x="4562475" y="5524500"/>
          <p14:tracePt t="11838" x="5092700" y="5203825"/>
          <p14:tracePt t="11858" x="5632450" y="4975225"/>
          <p14:tracePt t="11879" x="6137275" y="4857750"/>
          <p14:tracePt t="11906" x="6524625" y="4829175"/>
          <p14:tracePt t="11938" x="7178675" y="4765675"/>
          <p14:tracePt t="11955" x="7407275" y="4746625"/>
          <p14:tracePt t="11972" x="7804150" y="4708525"/>
          <p14:tracePt t="11989" x="8064500" y="4667250"/>
          <p14:tracePt t="12004" x="8312150" y="4629150"/>
          <p14:tracePt t="12022" x="8651875" y="4540250"/>
          <p14:tracePt t="12038" x="8839200" y="4492625"/>
          <p14:tracePt t="12055" x="8985250" y="4438650"/>
          <p14:tracePt t="12288" x="9121775" y="2768600"/>
          <p14:tracePt t="12301" x="9001125" y="2619375"/>
          <p14:tracePt t="12309" x="8947150" y="2565400"/>
          <p14:tracePt t="12321" x="8816975" y="2416175"/>
          <p14:tracePt t="12338" x="8686800" y="2266950"/>
          <p14:tracePt t="12355" x="8569325" y="2159000"/>
          <p14:tracePt t="12372" x="8315325" y="2016125"/>
          <p14:tracePt t="12388" x="8147050" y="1943100"/>
          <p14:tracePt t="12405" x="8004175" y="1879600"/>
          <p14:tracePt t="12421" x="7800975" y="1835150"/>
          <p14:tracePt t="12437" x="7708900" y="1835150"/>
          <p14:tracePt t="12454" x="7591425" y="1847850"/>
          <p14:tracePt t="12472" x="7343775" y="1914525"/>
          <p14:tracePt t="12488" x="7143750" y="1981200"/>
          <p14:tracePt t="12504" x="6861175" y="2136775"/>
          <p14:tracePt t="12521" x="6451600" y="2378075"/>
          <p14:tracePt t="12538" x="6184900" y="2524125"/>
          <p14:tracePt t="12555" x="5981700" y="2682875"/>
          <p14:tracePt t="12573" x="5724525" y="2905125"/>
          <p14:tracePt t="12590" x="5584825" y="3054350"/>
          <p14:tracePt t="12607" x="5394325" y="3311525"/>
          <p14:tracePt t="12621" x="5257800" y="3486150"/>
          <p14:tracePt t="12638" x="5083175" y="3727450"/>
          <p14:tracePt t="12655" x="4978400" y="3905250"/>
          <p14:tracePt t="12671" x="4791075" y="4225925"/>
          <p14:tracePt t="12689" x="4714875" y="4413250"/>
          <p14:tracePt t="12706" x="4619625" y="4673600"/>
          <p14:tracePt t="12722" x="4575175" y="4826000"/>
          <p14:tracePt t="12737" x="4559300" y="4933950"/>
          <p14:tracePt t="12754" x="4543425" y="5029200"/>
          <p14:tracePt t="12771" x="4543425" y="5146675"/>
          <p14:tracePt t="12787" x="4543425" y="5207000"/>
          <p14:tracePt t="12804" x="4543425" y="5235575"/>
          <p14:tracePt t="12821" x="4543425" y="5276850"/>
          <p14:tracePt t="12837" x="4543425" y="5299075"/>
          <p14:tracePt t="12854" x="4546600" y="5321300"/>
          <p14:tracePt t="12871" x="4597400" y="5359400"/>
          <p14:tracePt t="12888" x="4654550" y="5394325"/>
          <p14:tracePt t="12904" x="4762500" y="5413375"/>
          <p14:tracePt t="12921" x="4972050" y="5429250"/>
          <p14:tracePt t="12937" x="5130800" y="5429250"/>
          <p14:tracePt t="12954" x="5314950" y="5429250"/>
          <p14:tracePt t="12971" x="5622925" y="5413375"/>
          <p14:tracePt t="12987" x="5949950" y="5391150"/>
          <p14:tracePt t="13004" x="6270625" y="5368925"/>
          <p14:tracePt t="13022" x="6791325" y="5308600"/>
          <p14:tracePt t="13039" x="7165975" y="5260975"/>
          <p14:tracePt t="13056" x="7489825" y="5222875"/>
          <p14:tracePt t="13071" x="7673975" y="5197475"/>
          <p14:tracePt t="13088" x="7791450" y="5168900"/>
          <p14:tracePt t="13104" x="7870825" y="5140325"/>
          <p14:tracePt t="13121" x="7975600" y="5095875"/>
          <p14:tracePt t="13138" x="8035925" y="5051425"/>
          <p14:tracePt t="13154" x="8077200" y="5000625"/>
          <p14:tracePt t="13171" x="8140700" y="4892675"/>
          <p14:tracePt t="13187" x="8147050" y="4775200"/>
          <p14:tracePt t="13204" x="8124825" y="4667250"/>
          <p14:tracePt t="13224" x="8045450" y="4584700"/>
          <p14:tracePt t="13237" x="7886700" y="4502150"/>
          <p14:tracePt t="13254" x="7677150" y="4454525"/>
          <p14:tracePt t="13271" x="7283450" y="4403725"/>
          <p14:tracePt t="13288" x="7067550" y="4403725"/>
          <p14:tracePt t="13306" x="6692900" y="4403725"/>
          <p14:tracePt t="13321" x="6423025" y="4422775"/>
          <p14:tracePt t="13337" x="6121400" y="4422775"/>
          <p14:tracePt t="13355" x="5692775" y="4422775"/>
          <p14:tracePt t="13372" x="5454650" y="4422775"/>
          <p14:tracePt t="13388" x="5187950" y="4422775"/>
          <p14:tracePt t="13405" x="4879975" y="4422775"/>
          <p14:tracePt t="13421" x="4686300" y="4422775"/>
          <p14:tracePt t="13437" x="4546600" y="4432300"/>
          <p14:tracePt t="13455" x="4371975" y="4454525"/>
          <p14:tracePt t="13471" x="4254500" y="4473575"/>
          <p14:tracePt t="13487" x="4168775" y="4489450"/>
          <p14:tracePt t="13505" x="4060825" y="4543425"/>
          <p14:tracePt t="13521" x="3990975" y="4587875"/>
          <p14:tracePt t="13538" x="3943350" y="4622800"/>
          <p14:tracePt t="13555" x="3905250" y="4673600"/>
          <p14:tracePt t="13571" x="3886200" y="4699000"/>
          <p14:tracePt t="13587" x="3889375" y="4733925"/>
          <p14:tracePt t="13605" x="3984625" y="4819650"/>
          <p14:tracePt t="13621" x="4130675" y="4902200"/>
          <p14:tracePt t="13637" x="4286250" y="4975225"/>
          <p14:tracePt t="13655" x="4492625" y="5073650"/>
          <p14:tracePt t="13672" x="4625975" y="5127625"/>
          <p14:tracePt t="13687" x="4727575" y="5187950"/>
          <p14:tracePt t="13706" x="4826000" y="5238750"/>
          <p14:tracePt t="13721" x="4902200" y="5270500"/>
          <p14:tracePt t="13739" x="4978400" y="5286375"/>
          <p14:tracePt t="13756" x="5060950" y="5305425"/>
          <p14:tracePt t="13771" x="5089525" y="5305425"/>
          <p14:tracePt t="13788" x="5099050" y="5305425"/>
          <p14:tracePt t="13805" x="5105400" y="5305425"/>
          <p14:tracePt t="13848" x="5102225" y="5305425"/>
          <p14:tracePt t="13855" x="5099050" y="5305425"/>
          <p14:tracePt t="13871" x="5089525" y="5289550"/>
          <p14:tracePt t="13888" x="5073650" y="5280025"/>
          <p14:tracePt t="13904" x="5029200" y="5260975"/>
          <p14:tracePt t="13921" x="4984750" y="5248275"/>
          <p14:tracePt t="13938" x="4940300" y="5229225"/>
          <p14:tracePt t="13954" x="4838700" y="5207000"/>
          <p14:tracePt t="13971" x="4800600" y="5200650"/>
          <p14:tracePt t="13987" x="4765675" y="5194300"/>
          <p14:tracePt t="14004" x="4730750" y="5194300"/>
          <p14:tracePt t="14021" x="4721225" y="5194300"/>
          <p14:tracePt t="14037" x="4711700" y="5194300"/>
          <p14:tracePt t="14054" x="4695825" y="5194300"/>
          <p14:tracePt t="14071" x="4692650" y="5194300"/>
          <p14:tracePt t="14817" x="4686300" y="5194300"/>
          <p14:tracePt t="15587" x="4768850" y="5194300"/>
          <p14:tracePt t="15594" x="4895850" y="5194300"/>
          <p14:tracePt t="15604" x="5102225" y="5194300"/>
          <p14:tracePt t="15621" x="5505450" y="5207000"/>
          <p14:tracePt t="15638" x="6407150" y="5264150"/>
          <p14:tracePt t="15663" x="7296150" y="5276850"/>
          <p14:tracePt t="15689" x="8353425" y="5181600"/>
          <p14:tracePt t="16115" x="9109075" y="2794000"/>
          <p14:tracePt t="16122" x="9026525" y="2784475"/>
          <p14:tracePt t="16138" x="8855075" y="2765425"/>
          <p14:tracePt t="16154" x="8683625" y="2755900"/>
          <p14:tracePt t="16172" x="8509000" y="2749550"/>
          <p14:tracePt t="16187" x="8382000" y="2749550"/>
          <p14:tracePt t="16221" x="8093075" y="2749550"/>
          <p14:tracePt t="16254" x="7874000" y="2749550"/>
          <p14:tracePt t="16272" x="7743825" y="2752725"/>
          <p14:tracePt t="16288" x="7689850" y="2765425"/>
          <p14:tracePt t="16304" x="7651750" y="2771775"/>
          <p14:tracePt t="16321" x="7616825" y="2778125"/>
          <p14:tracePt t="16337" x="7594600" y="2784475"/>
          <p14:tracePt t="16354" x="7572375" y="2790825"/>
          <p14:tracePt t="16370" x="7543800" y="2790825"/>
          <p14:tracePt t="16388" x="7480300" y="2790825"/>
          <p14:tracePt t="16404" x="7451725" y="2790825"/>
          <p14:tracePt t="16421" x="7410450" y="2790825"/>
          <p14:tracePt t="16437" x="7388225" y="2790825"/>
          <p14:tracePt t="16454" x="7359650" y="2790825"/>
          <p14:tracePt t="16471" x="7305675" y="2797175"/>
          <p14:tracePt t="16487" x="7261225" y="2797175"/>
          <p14:tracePt t="16504" x="7200900" y="2797175"/>
          <p14:tracePt t="16521" x="7115175" y="2797175"/>
          <p14:tracePt t="16537" x="7070725" y="2797175"/>
          <p14:tracePt t="16554" x="7035800" y="2797175"/>
          <p14:tracePt t="16571" x="7000875" y="2797175"/>
          <p14:tracePt t="16587" x="6965950" y="2797175"/>
          <p14:tracePt t="16604" x="6921500" y="2797175"/>
          <p14:tracePt t="16621" x="6838950" y="2822575"/>
          <p14:tracePt t="16637" x="6775450" y="2838450"/>
          <p14:tracePt t="16654" x="6737350" y="2844800"/>
          <p14:tracePt t="16671" x="6673850" y="2863850"/>
          <p14:tracePt t="16687" x="6642100" y="2876550"/>
          <p14:tracePt t="16704" x="6626225" y="2879725"/>
          <p14:tracePt t="16721" x="6613525" y="2879725"/>
          <p14:tracePt t="16737" x="6597650" y="2879725"/>
          <p14:tracePt t="16754" x="6588125" y="2879725"/>
          <p14:tracePt t="16771" x="6581775" y="2879725"/>
          <p14:tracePt t="16806" x="6581775" y="2886075"/>
          <p14:tracePt t="16822" x="6584950" y="2886075"/>
          <p14:tracePt t="16837" x="6607175" y="2886075"/>
          <p14:tracePt t="16854" x="6648450" y="2886075"/>
          <p14:tracePt t="16870" x="6753225" y="2886075"/>
          <p14:tracePt t="16887" x="6813550" y="2886075"/>
          <p14:tracePt t="16904" x="6851650" y="2886075"/>
          <p14:tracePt t="16920" x="6899275" y="2886075"/>
          <p14:tracePt t="16937" x="6937375" y="2882900"/>
          <p14:tracePt t="16954" x="6972300" y="2876550"/>
          <p14:tracePt t="16971" x="7029450" y="2876550"/>
          <p14:tracePt t="16987" x="7058025" y="2876550"/>
          <p14:tracePt t="17004" x="7080250" y="2876550"/>
          <p14:tracePt t="17020" x="7118350" y="2876550"/>
          <p14:tracePt t="17037" x="7140575" y="2876550"/>
          <p14:tracePt t="17054" x="7156450" y="2876550"/>
          <p14:tracePt t="17071" x="7191375" y="2876550"/>
          <p14:tracePt t="17087" x="7213600" y="2876550"/>
          <p14:tracePt t="17104" x="7242175" y="2876550"/>
          <p14:tracePt t="17120" x="7302500" y="2876550"/>
          <p14:tracePt t="17137" x="7334250" y="2876550"/>
          <p14:tracePt t="17154" x="7378700" y="2879725"/>
          <p14:tracePt t="17170" x="7416800" y="2879725"/>
          <p14:tracePt t="17187" x="7439025" y="2882900"/>
          <p14:tracePt t="17204" x="7470775" y="2889250"/>
          <p14:tracePt t="17221" x="7502525" y="2895600"/>
          <p14:tracePt t="17238" x="7534275" y="2908300"/>
          <p14:tracePt t="17253" x="7566025" y="2921000"/>
          <p14:tracePt t="17270" x="7623175" y="2946400"/>
          <p14:tracePt t="17287" x="7667625" y="2952750"/>
          <p14:tracePt t="17304" x="7718425" y="2959100"/>
          <p14:tracePt t="17322" x="7788275" y="2965450"/>
          <p14:tracePt t="17338" x="7832725" y="2971800"/>
          <p14:tracePt t="17354" x="7893050" y="2971800"/>
          <p14:tracePt t="17370" x="8010525" y="2978150"/>
          <p14:tracePt t="17387" x="8115300" y="2978150"/>
          <p14:tracePt t="17404" x="8229600" y="2978150"/>
          <p14:tracePt t="17421" x="8404225" y="2978150"/>
          <p14:tracePt t="17437" x="8518525" y="2987675"/>
          <p14:tracePt t="17454" x="8616950" y="3003550"/>
          <p14:tracePt t="17471" x="8769350" y="3019425"/>
          <p14:tracePt t="17487" x="8864600" y="3028950"/>
          <p14:tracePt t="17504" x="8956675" y="3028950"/>
          <p14:tracePt t="17521" x="9064625" y="3028950"/>
          <p14:tracePt t="17863" x="9115425" y="3175000"/>
          <p14:tracePt t="17869" x="9058275" y="3194050"/>
          <p14:tracePt t="17875" x="8985250" y="3219450"/>
          <p14:tracePt t="17888" x="8934450" y="3238500"/>
          <p14:tracePt t="17904" x="8788400" y="3286125"/>
          <p14:tracePt t="17924" x="8642350" y="3330575"/>
          <p14:tracePt t="17938" x="8524875" y="3365500"/>
          <p14:tracePt t="17970" x="8270875" y="3413125"/>
          <p14:tracePt t="18005" x="8013700" y="3429000"/>
          <p14:tracePt t="18020" x="7931150" y="3429000"/>
          <p14:tracePt t="18037" x="7839075" y="3429000"/>
          <p14:tracePt t="18054" x="7721600" y="3429000"/>
          <p14:tracePt t="18070" x="7661275" y="3429000"/>
          <p14:tracePt t="18087" x="7607300" y="3429000"/>
          <p14:tracePt t="18104" x="7543800" y="3425825"/>
          <p14:tracePt t="18120" x="7499350" y="3413125"/>
          <p14:tracePt t="18137" x="7461250" y="3400425"/>
          <p14:tracePt t="18154" x="7362825" y="3371850"/>
          <p14:tracePt t="18170" x="7308850" y="3359150"/>
          <p14:tracePt t="18187" x="7251700" y="3346450"/>
          <p14:tracePt t="18204" x="7146925" y="3292475"/>
          <p14:tracePt t="18221" x="7096125" y="3279775"/>
          <p14:tracePt t="18237" x="7019925" y="3257550"/>
          <p14:tracePt t="18254" x="6918325" y="3228975"/>
          <p14:tracePt t="18271" x="6880225" y="3216275"/>
          <p14:tracePt t="18287" x="6816725" y="3200400"/>
          <p14:tracePt t="18303" x="6705600" y="3171825"/>
          <p14:tracePt t="18320" x="6629400" y="3155950"/>
          <p14:tracePt t="18337" x="6565900" y="3143250"/>
          <p14:tracePt t="18354" x="6502400" y="3124200"/>
          <p14:tracePt t="18370" x="6473825" y="3124200"/>
          <p14:tracePt t="18387" x="6442075" y="3124200"/>
          <p14:tracePt t="18404" x="6423025" y="3124200"/>
          <p14:tracePt t="18421" x="6413500" y="3124200"/>
          <p14:tracePt t="18437" x="6403975" y="3124200"/>
          <p14:tracePt t="18454" x="6381750" y="3124200"/>
          <p14:tracePt t="18534" x="6384925" y="3124200"/>
          <p14:tracePt t="18541" x="6394450" y="3124200"/>
          <p14:tracePt t="18555" x="6403975" y="3124200"/>
          <p14:tracePt t="18572" x="6419850" y="3124200"/>
          <p14:tracePt t="18588" x="6429375" y="3124200"/>
          <p14:tracePt t="18604" x="6454775" y="3124200"/>
          <p14:tracePt t="18621" x="6470650" y="3124200"/>
          <p14:tracePt t="18637" x="6492875" y="3124200"/>
          <p14:tracePt t="18654" x="6534150" y="3117850"/>
          <p14:tracePt t="18670" x="6572250" y="3117850"/>
          <p14:tracePt t="18687" x="6607175" y="3117850"/>
          <p14:tracePt t="18704" x="6648450" y="3105150"/>
          <p14:tracePt t="18720" x="6686550" y="3105150"/>
          <p14:tracePt t="18737" x="6721475" y="3105150"/>
          <p14:tracePt t="18754" x="6775450" y="3105150"/>
          <p14:tracePt t="18771" x="6819900" y="3105150"/>
          <p14:tracePt t="18787" x="6880225" y="3105150"/>
          <p14:tracePt t="18804" x="6953250" y="3114675"/>
          <p14:tracePt t="18820" x="6988175" y="3121025"/>
          <p14:tracePt t="18837" x="7042150" y="3127375"/>
          <p14:tracePt t="18854" x="7118350" y="3127375"/>
          <p14:tracePt t="18871" x="7172325" y="3133725"/>
          <p14:tracePt t="18887" x="7232650" y="3133725"/>
          <p14:tracePt t="18904" x="7318375" y="3140075"/>
          <p14:tracePt t="18920" x="7400925" y="3140075"/>
          <p14:tracePt t="18937" x="7527925" y="3149600"/>
          <p14:tracePt t="18954" x="7705725" y="3175000"/>
          <p14:tracePt t="18970" x="7845425" y="3200400"/>
          <p14:tracePt t="18987" x="7997825" y="3219450"/>
          <p14:tracePt t="19004" x="8207375" y="3254375"/>
          <p14:tracePt t="19020" x="8350250" y="3298825"/>
          <p14:tracePt t="19037" x="8502650" y="3324225"/>
          <p14:tracePt t="19054" x="8658225" y="3349625"/>
          <p14:tracePt t="19071" x="8743950" y="3375025"/>
          <p14:tracePt t="19087" x="8874125" y="3381375"/>
          <p14:tracePt t="19104" x="8934450" y="3381375"/>
          <p14:tracePt t="19120" x="8972550" y="3378200"/>
          <p14:tracePt t="19137" x="9020175" y="3378200"/>
          <p14:tracePt t="19154" x="9042400" y="3378200"/>
          <p14:tracePt t="19171" x="9058275" y="3378200"/>
          <p14:tracePt t="19187" x="9070975" y="3378200"/>
          <p14:tracePt t="19204" x="9077325" y="3378200"/>
          <p14:tracePt t="19545" x="9039225" y="3387725"/>
          <p14:tracePt t="19552" x="9004300" y="3397250"/>
          <p14:tracePt t="19558" x="8943975" y="3403600"/>
          <p14:tracePt t="19570" x="8896350" y="3413125"/>
          <p14:tracePt t="19587" x="8696325" y="3438525"/>
          <p14:tracePt t="19607" x="8582025" y="3448050"/>
          <p14:tracePt t="19620" x="8429625" y="3454400"/>
          <p14:tracePt t="19653" x="8162925" y="3473450"/>
          <p14:tracePt t="19687" x="7950200" y="3489325"/>
          <p14:tracePt t="19704" x="7877175" y="3489325"/>
          <p14:tracePt t="19721" x="7826375" y="3495675"/>
          <p14:tracePt t="19737" x="7769225" y="3502025"/>
          <p14:tracePt t="19754" x="7734300" y="3502025"/>
          <p14:tracePt t="19770" x="7696200" y="3502025"/>
          <p14:tracePt t="19787" x="7626350" y="3502025"/>
          <p14:tracePt t="19804" x="7575550" y="3502025"/>
          <p14:tracePt t="19820" x="7531100" y="3502025"/>
          <p14:tracePt t="19837" x="7445375" y="3502025"/>
          <p14:tracePt t="19853" x="7375525" y="3502025"/>
          <p14:tracePt t="19871" x="7283450" y="3502025"/>
          <p14:tracePt t="19886" x="7121525" y="3502025"/>
          <p14:tracePt t="19903" x="7026275" y="3502025"/>
          <p14:tracePt t="19920" x="6889750" y="3495675"/>
          <p14:tracePt t="19937" x="6711950" y="3479800"/>
          <p14:tracePt t="19954" x="6629400" y="3470275"/>
          <p14:tracePt t="19970" x="6543675" y="3454400"/>
          <p14:tracePt t="19986" x="6426200" y="3448050"/>
          <p14:tracePt t="20004" x="6372225" y="3448050"/>
          <p14:tracePt t="20020" x="6337300" y="3448050"/>
          <p14:tracePt t="20037" x="6308725" y="3448050"/>
          <p14:tracePt t="20054" x="6299200" y="3448050"/>
          <p14:tracePt t="20071" x="6289675" y="3448050"/>
          <p14:tracePt t="20088" x="6273800" y="3448050"/>
          <p14:tracePt t="20104" x="6270625" y="3448050"/>
          <p14:tracePt t="20308" x="6283325" y="3448050"/>
          <p14:tracePt t="20315" x="6308725" y="3448050"/>
          <p14:tracePt t="20323" x="6343650" y="3448050"/>
          <p14:tracePt t="20337" x="6426200" y="3448050"/>
          <p14:tracePt t="20354" x="6527800" y="3448050"/>
          <p14:tracePt t="20387" x="6807200" y="3448050"/>
          <p14:tracePt t="20421" x="7083425" y="3438525"/>
          <p14:tracePt t="20438" x="7169150" y="3432175"/>
          <p14:tracePt t="20454" x="7264400" y="3422650"/>
          <p14:tracePt t="20471" x="7385050" y="3406775"/>
          <p14:tracePt t="20487" x="7454900" y="3400425"/>
          <p14:tracePt t="20504" x="7531100" y="3378200"/>
          <p14:tracePt t="20521" x="7686675" y="3352800"/>
          <p14:tracePt t="20537" x="7785100" y="3336925"/>
          <p14:tracePt t="20553" x="7848600" y="3324225"/>
          <p14:tracePt t="20571" x="7937500" y="3302000"/>
          <p14:tracePt t="20587" x="8001000" y="3289300"/>
          <p14:tracePt t="20604" x="8074025" y="3282950"/>
          <p14:tracePt t="20622" x="8191500" y="3273425"/>
          <p14:tracePt t="20638" x="8261350" y="3273425"/>
          <p14:tracePt t="20654" x="8353425" y="3273425"/>
          <p14:tracePt t="20671" x="8515350" y="3273425"/>
          <p14:tracePt t="20687" x="8597900" y="3273425"/>
          <p14:tracePt t="20704" x="8667750" y="3273425"/>
          <p14:tracePt t="20720" x="8775700" y="3279775"/>
          <p14:tracePt t="20737" x="8870950" y="3286125"/>
          <p14:tracePt t="20754" x="8943975" y="3302000"/>
          <p14:tracePt t="20770" x="9032875" y="3324225"/>
          <p14:tracePt t="20787" x="9096375" y="3330575"/>
          <p14:tracePt t="21513" x="9131300" y="3406775"/>
          <p14:tracePt t="21520" x="9093200" y="3416300"/>
          <p14:tracePt t="21527" x="9058275" y="3416300"/>
          <p14:tracePt t="21537" x="9010650" y="3422650"/>
          <p14:tracePt t="21553" x="8937625" y="3438525"/>
          <p14:tracePt t="21571" x="8791575" y="3460750"/>
          <p14:tracePt t="21603" x="8521700" y="3505200"/>
          <p14:tracePt t="21637" x="8181975" y="3565525"/>
          <p14:tracePt t="21655" x="8004175" y="3590925"/>
          <p14:tracePt t="21670" x="7896225" y="3606800"/>
          <p14:tracePt t="21687" x="7756525" y="3625850"/>
          <p14:tracePt t="21703" x="7648575" y="3651250"/>
          <p14:tracePt t="21720" x="7483475" y="3667125"/>
          <p14:tracePt t="21737" x="7375525" y="3683000"/>
          <p14:tracePt t="21753" x="7292975" y="3683000"/>
          <p14:tracePt t="21770" x="7188200" y="3689350"/>
          <p14:tracePt t="21787" x="7143750" y="3689350"/>
          <p14:tracePt t="21804" x="7064375" y="3689350"/>
          <p14:tracePt t="21820" x="7026275" y="3695700"/>
          <p14:tracePt t="21836" x="6985000" y="3695700"/>
          <p14:tracePt t="21854" x="6927850" y="3695700"/>
          <p14:tracePt t="21870" x="6905625" y="3695700"/>
          <p14:tracePt t="21886" x="6877050" y="3695700"/>
          <p14:tracePt t="21904" x="6864350" y="3695700"/>
          <p14:tracePt t="21920" x="6854825" y="3695700"/>
          <p14:tracePt t="21936" x="6838950" y="3695700"/>
          <p14:tracePt t="21954" x="6816725" y="3695700"/>
          <p14:tracePt t="21970" x="6807200" y="3695700"/>
          <p14:tracePt t="21987" x="6788150" y="3695700"/>
          <p14:tracePt t="22004" x="6772275" y="3695700"/>
          <p14:tracePt t="22020" x="6762750" y="3695700"/>
          <p14:tracePt t="22037" x="6753225" y="3695700"/>
          <p14:tracePt t="22054" x="6734175" y="3695700"/>
          <p14:tracePt t="22070" x="6721475" y="3695700"/>
          <p14:tracePt t="22086" x="6711950" y="3695700"/>
          <p14:tracePt t="22104" x="6699250" y="3695700"/>
          <p14:tracePt t="22120" x="6683375" y="3695700"/>
          <p14:tracePt t="22137" x="6673850" y="3695700"/>
          <p14:tracePt t="22240" x="6673850" y="3702050"/>
          <p14:tracePt t="22290" x="6673850" y="3705225"/>
          <p14:tracePt t="22324" x="6667500" y="3711575"/>
          <p14:tracePt t="22333" x="6664325" y="3721100"/>
          <p14:tracePt t="24892" x="6680200" y="3743325"/>
          <p14:tracePt t="24899" x="6699250" y="3756025"/>
          <p14:tracePt t="24906" x="6734175" y="3768725"/>
          <p14:tracePt t="24920" x="6804025" y="3806825"/>
          <p14:tracePt t="24936" x="6937375" y="3851275"/>
          <p14:tracePt t="24953" x="7134225" y="3917950"/>
          <p14:tracePt t="24986" x="7778750" y="4114800"/>
          <p14:tracePt t="25021" x="8388350" y="4235450"/>
          <p14:tracePt t="25038" x="8582025" y="4251325"/>
          <p14:tracePt t="25054" x="8734425" y="4270375"/>
          <p14:tracePt t="25070" x="8931275" y="4289425"/>
          <p14:tracePt t="25086" x="9045575" y="4289425"/>
          <p14:tracePt t="25104" x="9105900" y="4289425"/>
          <p14:tracePt t="25206" x="9131300" y="4289425"/>
          <p14:tracePt t="25213" x="9112250" y="4289425"/>
          <p14:tracePt t="25220" x="9077325" y="4289425"/>
          <p14:tracePt t="25236" x="9007475" y="4289425"/>
          <p14:tracePt t="25254" x="8915400" y="4289425"/>
          <p14:tracePt t="25270" x="8721725" y="4289425"/>
          <p14:tracePt t="25286" x="8604250" y="4295775"/>
          <p14:tracePt t="25304" x="8467725" y="4295775"/>
          <p14:tracePt t="25320" x="8235950" y="4324350"/>
          <p14:tracePt t="25338" x="8105775" y="4340225"/>
          <p14:tracePt t="25354" x="7931150" y="4359275"/>
          <p14:tracePt t="25370" x="7731125" y="4394200"/>
          <p14:tracePt t="25386" x="7591425" y="4410075"/>
          <p14:tracePt t="25403" x="7442200" y="4429125"/>
          <p14:tracePt t="25420" x="7264400" y="4464050"/>
          <p14:tracePt t="25437" x="7156450" y="4470400"/>
          <p14:tracePt t="25453" x="7042150" y="4470400"/>
          <p14:tracePt t="25471" x="6889750" y="4479925"/>
          <p14:tracePt t="25486" x="6807200" y="4486275"/>
          <p14:tracePt t="25503" x="6724650" y="4486275"/>
          <p14:tracePt t="25520" x="6607175" y="4486275"/>
          <p14:tracePt t="25536" x="6546850" y="4486275"/>
          <p14:tracePt t="25553" x="6502400" y="4486275"/>
          <p14:tracePt t="25571" x="6461125" y="4486275"/>
          <p14:tracePt t="25586" x="6438900" y="4486275"/>
          <p14:tracePt t="25603" x="6429375" y="4486275"/>
          <p14:tracePt t="25620" x="6410325" y="4486275"/>
          <p14:tracePt t="25636" x="6400800" y="4476750"/>
          <p14:tracePt t="25653" x="6391275" y="4460875"/>
          <p14:tracePt t="25670" x="6375400" y="4451350"/>
          <p14:tracePt t="25686" x="6359525" y="4438650"/>
          <p14:tracePt t="25703" x="6350000" y="4435475"/>
          <p14:tracePt t="25720" x="6334125" y="4425950"/>
          <p14:tracePt t="25736" x="6324600" y="4410075"/>
          <p14:tracePt t="25752" x="6308725" y="4403725"/>
          <p14:tracePt t="25770" x="6296025" y="4391025"/>
          <p14:tracePt t="25786" x="6286500" y="4384675"/>
          <p14:tracePt t="25803" x="6276975" y="4375150"/>
          <p14:tracePt t="25820" x="6254750" y="4365625"/>
          <p14:tracePt t="25836" x="6245225" y="4356100"/>
          <p14:tracePt t="25852" x="6235700" y="4356100"/>
          <p14:tracePt t="25870" x="6219825" y="4349750"/>
          <p14:tracePt t="25886" x="6203950" y="4343400"/>
          <p14:tracePt t="25903" x="6194425" y="4340225"/>
          <p14:tracePt t="25920" x="6175375" y="4333875"/>
          <p14:tracePt t="25936" x="6153150" y="4333875"/>
          <p14:tracePt t="25953" x="6137275" y="4330700"/>
          <p14:tracePt t="25970" x="6096000" y="4305300"/>
          <p14:tracePt t="25986" x="6073775" y="4295775"/>
          <p14:tracePt t="26004" x="6010275" y="4279900"/>
          <p14:tracePt t="26020" x="5962650" y="4267200"/>
          <p14:tracePt t="26036" x="5934075" y="4267200"/>
          <p14:tracePt t="26053" x="5905500" y="4264025"/>
          <p14:tracePt t="26070" x="5883275" y="4264025"/>
          <p14:tracePt t="26086" x="5873750" y="4264025"/>
          <p14:tracePt t="26104" x="5854700" y="4264025"/>
          <p14:tracePt t="26119" x="5848350" y="4264025"/>
          <p14:tracePt t="26153" x="5851525" y="4264025"/>
          <p14:tracePt t="26403" x="5807075" y="4286250"/>
          <p14:tracePt t="26411" x="5721350" y="4321175"/>
          <p14:tracePt t="26419" x="5626100" y="4368800"/>
          <p14:tracePt t="26436" x="5426075" y="4464050"/>
          <p14:tracePt t="26453" x="5165725" y="4578350"/>
          <p14:tracePt t="26470" x="4965700" y="4664075"/>
          <p14:tracePt t="26486" x="4797425" y="4746625"/>
          <p14:tracePt t="26503" x="4508500" y="4899025"/>
          <p14:tracePt t="26520" x="4330700" y="4994275"/>
          <p14:tracePt t="26538" x="4149725" y="5099050"/>
          <p14:tracePt t="26553" x="3905250" y="5276850"/>
          <p14:tracePt t="26570" x="3778250" y="5378450"/>
          <p14:tracePt t="26588" x="3686175" y="5454650"/>
          <p14:tracePt t="26604" x="3559175" y="5572125"/>
          <p14:tracePt t="26620" x="3486150" y="5635625"/>
          <p14:tracePt t="26636" x="3422650" y="5708650"/>
          <p14:tracePt t="26653" x="3349625" y="5778500"/>
          <p14:tracePt t="26670" x="3324225" y="5810250"/>
          <p14:tracePt t="26686" x="3292475" y="5835650"/>
          <p14:tracePt t="26703" x="3270250" y="5864225"/>
          <p14:tracePt t="26720" x="3260725" y="5873750"/>
          <p14:tracePt t="26736" x="3244850" y="5883275"/>
          <p14:tracePt t="26753" x="3228975" y="5899150"/>
          <p14:tracePt t="26770" x="3219450" y="5915025"/>
          <p14:tracePt t="26786" x="3216275" y="5924550"/>
          <p14:tracePt t="26803" x="3200400" y="5940425"/>
          <p14:tracePt t="26821" x="3190875" y="5949950"/>
          <p14:tracePt t="26837" x="3178175" y="5965825"/>
          <p14:tracePt t="26853" x="3165475" y="5978525"/>
          <p14:tracePt t="26870" x="3149600" y="5991225"/>
          <p14:tracePt t="26886" x="3140075" y="6000750"/>
          <p14:tracePt t="26903" x="3124200" y="6019800"/>
          <p14:tracePt t="26920" x="3114675" y="6029325"/>
          <p14:tracePt t="26936" x="3098800" y="6038850"/>
          <p14:tracePt t="26953" x="3082925" y="6061075"/>
          <p14:tracePt t="26969" x="3073400" y="6070600"/>
          <p14:tracePt t="26986" x="3073400" y="6080125"/>
          <p14:tracePt t="27003" x="3073400" y="6089650"/>
          <p14:tracePt t="27109" x="3076575" y="6083300"/>
          <p14:tracePt t="27118" x="3079750" y="6073775"/>
          <p14:tracePt t="27124" x="3089275" y="6045200"/>
          <p14:tracePt t="27136" x="3101975" y="6026150"/>
          <p14:tracePt t="27153" x="3133725" y="5962650"/>
          <p14:tracePt t="27170" x="3146425" y="5930900"/>
          <p14:tracePt t="27186" x="3155950" y="5902325"/>
          <p14:tracePt t="27203" x="3175000" y="5857875"/>
          <p14:tracePt t="27219" x="3175000" y="5835650"/>
          <p14:tracePt t="27236" x="3175000" y="5822950"/>
          <p14:tracePt t="27253" x="3175000" y="5800725"/>
          <p14:tracePt t="27270" x="3175000" y="5791200"/>
          <p14:tracePt t="27286" x="3175000" y="5781675"/>
          <p14:tracePt t="27303" x="3175000" y="5768975"/>
          <p14:tracePt t="27337" x="3159125" y="5768975"/>
          <p14:tracePt t="27354" x="3149600" y="5768975"/>
          <p14:tracePt t="27370" x="3140075" y="5768975"/>
          <p14:tracePt t="27387" x="3117850" y="5784850"/>
          <p14:tracePt t="27403" x="3108325" y="5794375"/>
          <p14:tracePt t="27419" x="3098800" y="5816600"/>
          <p14:tracePt t="27437" x="3082925" y="5842000"/>
          <p14:tracePt t="27453" x="3067050" y="5857875"/>
          <p14:tracePt t="27469" x="3060700" y="5889625"/>
          <p14:tracePt t="27486" x="3060700" y="5911850"/>
          <p14:tracePt t="27503" x="3060700" y="5949950"/>
          <p14:tracePt t="27520" x="3060700" y="5965825"/>
          <p14:tracePt t="27537" x="3060700" y="5984875"/>
          <p14:tracePt t="27553" x="3060700" y="5997575"/>
          <p14:tracePt t="27570" x="3060700" y="6007100"/>
          <p14:tracePt t="27586" x="3060700" y="6010275"/>
          <p14:tracePt t="27619" x="3073400" y="6003925"/>
          <p14:tracePt t="27636" x="3098800" y="5946775"/>
          <p14:tracePt t="27653" x="3111500" y="5902325"/>
          <p14:tracePt t="27670" x="3136900" y="5854700"/>
          <p14:tracePt t="27686" x="3159125" y="5762625"/>
          <p14:tracePt t="27703" x="3171825" y="5718175"/>
          <p14:tracePt t="27719" x="3184525" y="5673725"/>
          <p14:tracePt t="27736" x="3209925" y="5610225"/>
          <p14:tracePt t="27753" x="3232150" y="5553075"/>
          <p14:tracePt t="27769" x="3260725" y="5486400"/>
          <p14:tracePt t="27787" x="3298825" y="5394325"/>
          <p14:tracePt t="27803" x="3311525" y="5340350"/>
          <p14:tracePt t="27820" x="3324225" y="5308600"/>
          <p14:tracePt t="27836" x="3324225" y="5283200"/>
          <p14:tracePt t="27853" x="3324225" y="5273675"/>
          <p14:tracePt t="27869" x="3324225" y="5267325"/>
          <p14:tracePt t="27965" x="3321050" y="5267325"/>
          <p14:tracePt t="27973" x="3317875" y="5270500"/>
          <p14:tracePt t="27986" x="3308350" y="5280025"/>
          <p14:tracePt t="28002" x="3295650" y="5295900"/>
          <p14:tracePt t="28020" x="3279775" y="5305425"/>
          <p14:tracePt t="28036" x="3267075" y="5321300"/>
          <p14:tracePt t="28053" x="3248025" y="5343525"/>
          <p14:tracePt t="28069" x="3216275" y="5375275"/>
          <p14:tracePt t="28086" x="3181350" y="5419725"/>
          <p14:tracePt t="28103" x="3149600" y="5451475"/>
          <p14:tracePt t="28119" x="3121025" y="5495925"/>
          <p14:tracePt t="28137" x="3073400" y="5575300"/>
          <p14:tracePt t="28154" x="3048000" y="5622925"/>
          <p14:tracePt t="28170" x="3028950" y="5657850"/>
          <p14:tracePt t="28175" x="3022600" y="5686425"/>
          <p14:tracePt t="28187" x="3009900" y="5708650"/>
          <p14:tracePt t="28203" x="2997200" y="5734050"/>
          <p14:tracePt t="28219" x="2987675" y="5749925"/>
          <p14:tracePt t="28236" x="2965450" y="5765800"/>
          <p14:tracePt t="28253" x="2955925" y="5768975"/>
          <p14:tracePt t="28269" x="2946400" y="5768975"/>
          <p14:tracePt t="28286" x="2933700" y="5756275"/>
          <p14:tracePt t="28302" x="2898775" y="5708650"/>
          <p14:tracePt t="28320" x="2876550" y="5645150"/>
          <p14:tracePt t="28336" x="2835275" y="5578475"/>
          <p14:tracePt t="28353" x="2806700" y="5511800"/>
          <p14:tracePt t="28369" x="2768600" y="5441950"/>
          <p14:tracePt t="28386" x="2724150" y="5346700"/>
          <p14:tracePt t="28403" x="2689225" y="5289550"/>
          <p14:tracePt t="28419" x="2676525" y="5251450"/>
          <p14:tracePt t="28436" x="2657475" y="5200650"/>
          <p14:tracePt t="28453" x="2641600" y="5181600"/>
          <p14:tracePt t="28469" x="2628900" y="5168900"/>
          <p14:tracePt t="28486" x="2625725" y="5162550"/>
          <p14:tracePt t="28502" x="2625725" y="5156200"/>
          <p14:tracePt t="28519" x="2619375" y="5156200"/>
          <p14:tracePt t="28616" x="2619375" y="5159375"/>
          <p14:tracePt t="28622" x="2619375" y="5165725"/>
          <p14:tracePt t="28637" x="2622550" y="5178425"/>
          <p14:tracePt t="28654" x="2632075" y="5187950"/>
          <p14:tracePt t="28670" x="2638425" y="5200650"/>
          <p14:tracePt t="28686" x="2660650" y="5241925"/>
          <p14:tracePt t="28703" x="2673350" y="5264150"/>
          <p14:tracePt t="28719" x="2682875" y="5295900"/>
          <p14:tracePt t="28736" x="2708275" y="5330825"/>
          <p14:tracePt t="28752" x="2720975" y="5359400"/>
          <p14:tracePt t="28769" x="2730500" y="5384800"/>
          <p14:tracePt t="28786" x="2755900" y="5426075"/>
          <p14:tracePt t="28803" x="2787650" y="5451475"/>
          <p14:tracePt t="28820" x="2832100" y="5511800"/>
          <p14:tracePt t="28836" x="2867025" y="5553075"/>
          <p14:tracePt t="28853" x="2905125" y="5578475"/>
          <p14:tracePt t="28870" x="2949575" y="5619750"/>
          <p14:tracePt t="28886" x="2987675" y="5648325"/>
          <p14:tracePt t="28902" x="3035300" y="5661025"/>
          <p14:tracePt t="28920" x="3098800" y="5686425"/>
          <p14:tracePt t="28936" x="3133725" y="5686425"/>
          <p14:tracePt t="28953" x="3171825" y="5686425"/>
          <p14:tracePt t="28970" x="3213100" y="5686425"/>
          <p14:tracePt t="28986" x="3232150" y="5686425"/>
          <p14:tracePt t="29003" x="3244850" y="5686425"/>
          <p14:tracePt t="29020" x="3263900" y="5686425"/>
          <p14:tracePt t="29036" x="3273425" y="5686425"/>
          <p14:tracePt t="29053" x="3276600" y="5686425"/>
          <p14:tracePt t="29115" x="3282950" y="5686425"/>
          <p14:tracePt t="31425" x="3314700" y="5676900"/>
          <p14:tracePt t="31431" x="3375025" y="5651500"/>
          <p14:tracePt t="31438" x="3448050" y="5632450"/>
          <p14:tracePt t="31452" x="3676650" y="5594350"/>
          <p14:tracePt t="31469" x="3940175" y="5584825"/>
          <p14:tracePt t="31486" x="4298950" y="5594350"/>
          <p14:tracePt t="31503" x="4784725" y="5673725"/>
          <p14:tracePt t="31537" x="5435600" y="5835650"/>
          <p14:tracePt t="31571" x="5864225" y="5940425"/>
          <p14:tracePt t="31588" x="6121400" y="6007100"/>
          <p14:tracePt t="31603" x="6273800" y="6042025"/>
          <p14:tracePt t="31619" x="6438900" y="6070600"/>
          <p14:tracePt t="31636" x="6569075" y="6105525"/>
          <p14:tracePt t="31653" x="6750050" y="6156325"/>
          <p14:tracePt t="31669" x="6861175" y="6216650"/>
          <p14:tracePt t="31686" x="6940550" y="6248400"/>
          <p14:tracePt t="31702" x="7016750" y="6305550"/>
          <p14:tracePt t="31719" x="7064375" y="6337300"/>
          <p14:tracePt t="31736" x="7121525" y="6365875"/>
          <p14:tracePt t="31753" x="7216775" y="6416675"/>
          <p14:tracePt t="31769" x="7283450" y="6448425"/>
          <p14:tracePt t="31787" x="7391400" y="6502400"/>
          <p14:tracePt t="31803" x="7477125" y="6524625"/>
          <p14:tracePt t="31820" x="7556500" y="6556375"/>
          <p14:tracePt t="31837" x="7658100" y="6578600"/>
          <p14:tracePt t="31853" x="7693025" y="6584950"/>
          <p14:tracePt t="31870" x="7737475" y="6584950"/>
          <p14:tracePt t="31887" x="7823200" y="6584950"/>
          <p14:tracePt t="31902" x="7934325" y="6584950"/>
          <p14:tracePt t="31919" x="8048625" y="6584950"/>
          <p14:tracePt t="31936" x="8166100" y="6584950"/>
          <p14:tracePt t="31952" x="8204200" y="6584950"/>
          <p14:tracePt t="31969" x="8232775" y="6584950"/>
          <p14:tracePt t="31987" x="8248650" y="6584950"/>
          <p14:tracePt t="32003" x="8258175" y="6584950"/>
          <p14:tracePt t="32035" x="8258175" y="6578600"/>
          <p14:tracePt t="32052" x="8258175" y="6572250"/>
          <p14:tracePt t="32069" x="8258175" y="6556375"/>
          <p14:tracePt t="32086" x="8258175" y="6543675"/>
          <p14:tracePt t="32102" x="8251825" y="6534150"/>
          <p14:tracePt t="32119" x="8242300" y="6521450"/>
          <p14:tracePt t="32136" x="8197850" y="6480175"/>
          <p14:tracePt t="32152" x="8159750" y="6454775"/>
          <p14:tracePt t="32169" x="8102600" y="6419850"/>
          <p14:tracePt t="32186" x="8029575" y="6394450"/>
          <p14:tracePt t="32202" x="7985125" y="6372225"/>
          <p14:tracePt t="32219" x="7937500" y="6353175"/>
          <p14:tracePt t="32236" x="7845425" y="6318250"/>
          <p14:tracePt t="32253" x="7766050" y="6276975"/>
          <p14:tracePt t="32269" x="7689850" y="6264275"/>
          <p14:tracePt t="32286" x="7569200" y="6242050"/>
          <p14:tracePt t="32302" x="7467600" y="6207125"/>
          <p14:tracePt t="32319" x="7359650" y="6184900"/>
          <p14:tracePt t="32336" x="7200900" y="6134100"/>
          <p14:tracePt t="32352" x="7115175" y="6118225"/>
          <p14:tracePt t="32369" x="7016750" y="6083300"/>
          <p14:tracePt t="32386" x="6867525" y="6026150"/>
          <p14:tracePt t="32402" x="6778625" y="5994400"/>
          <p14:tracePt t="32419" x="6689725" y="5946775"/>
          <p14:tracePt t="32435" x="6537325" y="5870575"/>
          <p14:tracePt t="32452" x="6448425" y="5838825"/>
          <p14:tracePt t="32469" x="6372225" y="5807075"/>
          <p14:tracePt t="32486" x="6296025" y="5772150"/>
          <p14:tracePt t="32502" x="6254750" y="5746750"/>
          <p14:tracePt t="32519" x="6207125" y="5718175"/>
          <p14:tracePt t="32536" x="6137275" y="5648325"/>
          <p14:tracePt t="32552" x="6096000" y="5603875"/>
          <p14:tracePt t="32569" x="6048375" y="5578475"/>
          <p14:tracePt t="32586" x="6010275" y="5534025"/>
          <p14:tracePt t="32603" x="5978525" y="5508625"/>
          <p14:tracePt t="32619" x="5962650" y="5476875"/>
          <p14:tracePt t="32636" x="5940425" y="5464175"/>
          <p14:tracePt t="32652" x="5930900" y="5454650"/>
          <p14:tracePt t="32669" x="5921375" y="5445125"/>
          <p14:tracePt t="32687" x="5911850" y="5422900"/>
          <p14:tracePt t="32703" x="5905500" y="5413375"/>
          <p14:tracePt t="32719" x="5905500" y="5403850"/>
          <p14:tracePt t="32737" x="5902325" y="5394325"/>
          <p14:tracePt t="32753" x="5902325" y="5378450"/>
          <p14:tracePt t="32769" x="5902325" y="5368925"/>
          <p14:tracePt t="32786" x="5902325" y="5359400"/>
          <p14:tracePt t="32802" x="5902325" y="5349875"/>
          <p14:tracePt t="32819" x="5902325" y="5334000"/>
          <p14:tracePt t="32836" x="5902325" y="5324475"/>
          <p14:tracePt t="32852" x="5902325" y="5318125"/>
          <p14:tracePt t="32869" x="5902325" y="5314950"/>
          <p14:tracePt t="32914" x="5908675" y="5314950"/>
          <p14:tracePt t="32921" x="5911850" y="5314950"/>
          <p14:tracePt t="32936" x="5934075" y="5314950"/>
          <p14:tracePt t="32952" x="5965825" y="5324475"/>
          <p14:tracePt t="32970" x="5994400" y="5337175"/>
          <p14:tracePt t="32987" x="6061075" y="5375275"/>
          <p14:tracePt t="33003" x="6108700" y="5400675"/>
          <p14:tracePt t="33019" x="6156325" y="5435600"/>
          <p14:tracePt t="33036" x="6254750" y="5505450"/>
          <p14:tracePt t="33052" x="6334125" y="5553075"/>
          <p14:tracePt t="33070" x="6448425" y="5648325"/>
          <p14:tracePt t="33086" x="6518275" y="5695950"/>
          <p14:tracePt t="33102" x="6569075" y="5746750"/>
          <p14:tracePt t="33119" x="6635750" y="5778500"/>
          <p14:tracePt t="33136" x="6734175" y="5829300"/>
          <p14:tracePt t="33152" x="6800850" y="5861050"/>
          <p14:tracePt t="33170" x="6867525" y="5905500"/>
          <p14:tracePt t="33186" x="6892925" y="5924550"/>
          <p14:tracePt t="33202" x="6921500" y="5937250"/>
          <p14:tracePt t="33219" x="6940550" y="5946775"/>
          <p14:tracePt t="33235" x="6972300" y="5965825"/>
          <p14:tracePt t="33252" x="6991350" y="5975350"/>
          <p14:tracePt t="33269" x="7032625" y="5997575"/>
          <p14:tracePt t="33285" x="7061200" y="6010275"/>
          <p14:tracePt t="33302" x="7105650" y="6022975"/>
          <p14:tracePt t="33320" x="7172325" y="6048375"/>
          <p14:tracePt t="33336" x="7216775" y="6067425"/>
          <p14:tracePt t="33352" x="7254875" y="6080125"/>
          <p14:tracePt t="33369" x="7321550" y="6121400"/>
          <p14:tracePt t="33385" x="7381875" y="6140450"/>
          <p14:tracePt t="33402" x="7448550" y="6162675"/>
          <p14:tracePt t="33419" x="7515225" y="6197600"/>
          <p14:tracePt t="33435" x="7553325" y="6210300"/>
          <p14:tracePt t="33452" x="7575550" y="6219825"/>
          <p14:tracePt t="33469" x="7591425" y="6242050"/>
          <p14:tracePt t="33486" x="7607300" y="6251575"/>
          <p14:tracePt t="33502" x="7607300" y="6261100"/>
          <p14:tracePt t="33590" x="7607300" y="6267450"/>
          <p14:tracePt t="33627" x="7607300" y="6270625"/>
          <p14:tracePt t="33641" x="7607300" y="6276975"/>
          <p14:tracePt t="33655" x="7607300" y="6280150"/>
          <p14:tracePt t="33663" x="7607300" y="6292850"/>
          <p14:tracePt t="33670" x="7607300" y="6296025"/>
          <p14:tracePt t="33685" x="7607300" y="6302375"/>
          <p14:tracePt t="33702" x="7607300" y="6311900"/>
          <p14:tracePt t="33719" x="7607300" y="6324600"/>
          <p14:tracePt t="33735" x="7607300" y="6340475"/>
          <p14:tracePt t="33752" x="7616825" y="6350000"/>
          <p14:tracePt t="33769" x="7632700" y="6350000"/>
          <p14:tracePt t="33785" x="7651750" y="6350000"/>
          <p14:tracePt t="33802" x="7661275" y="6350000"/>
          <p14:tracePt t="33819" x="7677150" y="6334125"/>
          <p14:tracePt t="33835" x="7686675" y="6324600"/>
          <p14:tracePt t="33852" x="7693025" y="6308725"/>
          <p14:tracePt t="33869" x="7693025" y="6267450"/>
          <p14:tracePt t="33885" x="7693025" y="6251575"/>
          <p14:tracePt t="33902" x="7693025" y="6223000"/>
          <p14:tracePt t="33919" x="7693025" y="6191250"/>
          <p14:tracePt t="33936" x="7693025" y="6162675"/>
          <p14:tracePt t="33952" x="7693025" y="6140450"/>
          <p14:tracePt t="33969" x="7693025" y="6111875"/>
          <p14:tracePt t="33986" x="7693025" y="6102350"/>
          <p14:tracePt t="34002" x="7693025" y="6092825"/>
          <p14:tracePt t="34019" x="7693025" y="6089650"/>
          <p14:tracePt t="34035" x="7693025" y="6083300"/>
          <p14:tracePt t="34068" x="7693025" y="6080125"/>
          <p14:tracePt t="34076" x="7693025" y="6073775"/>
          <p14:tracePt t="34085" x="7693025" y="6064250"/>
          <p14:tracePt t="34102" x="7693025" y="6054725"/>
          <p14:tracePt t="34119" x="7689850" y="6038850"/>
          <p14:tracePt t="34136" x="7680325" y="6029325"/>
          <p14:tracePt t="34152" x="7670800" y="6013450"/>
          <p14:tracePt t="34169" x="7654925" y="6000750"/>
          <p14:tracePt t="34185" x="7639050" y="5988050"/>
          <p14:tracePt t="34202" x="7629525" y="5978525"/>
          <p14:tracePt t="34219" x="7620000" y="5965825"/>
          <p14:tracePt t="34236" x="7616825" y="5956300"/>
          <p14:tracePt t="34252" x="7610475" y="5946775"/>
          <p14:tracePt t="34268" x="7588250" y="5924550"/>
          <p14:tracePt t="34285" x="7585075" y="5915025"/>
          <p14:tracePt t="34540" x="7585075" y="5921375"/>
          <p14:tracePt t="34546" x="7585075" y="5930900"/>
          <p14:tracePt t="34553" x="7585075" y="5943600"/>
          <p14:tracePt t="34569" x="7588250" y="5978525"/>
          <p14:tracePt t="34586" x="7594600" y="6003925"/>
          <p14:tracePt t="34603" x="7607300" y="6045200"/>
          <p14:tracePt t="34619" x="7613650" y="6073775"/>
          <p14:tracePt t="34635" x="7616825" y="6096000"/>
          <p14:tracePt t="34652" x="7629525" y="6137275"/>
          <p14:tracePt t="34669" x="7629525" y="6159500"/>
          <p14:tracePt t="34685" x="7629525" y="6188075"/>
          <p14:tracePt t="34703" x="7629525" y="6223000"/>
          <p14:tracePt t="34718" x="7629525" y="6251575"/>
          <p14:tracePt t="34735" x="7629525" y="6261100"/>
          <p14:tracePt t="34753" x="7629525" y="6276975"/>
          <p14:tracePt t="34769" x="7629525" y="6286500"/>
          <p14:tracePt t="34786" x="7629525" y="6302375"/>
          <p14:tracePt t="34803" x="7629525" y="6311900"/>
          <p14:tracePt t="34867" x="7629525" y="6308725"/>
          <p14:tracePt t="34875" x="7629525" y="6305550"/>
          <p14:tracePt t="34885" x="7635875" y="6286500"/>
          <p14:tracePt t="34903" x="7642225" y="6254750"/>
          <p14:tracePt t="34919" x="7642225" y="6210300"/>
          <p14:tracePt t="34935" x="7642225" y="6165850"/>
          <p14:tracePt t="34952" x="7642225" y="6102350"/>
          <p14:tracePt t="34969" x="7639050" y="6057900"/>
          <p14:tracePt t="34986" x="7639050" y="6022975"/>
          <p14:tracePt t="35002" x="7632700" y="5994400"/>
          <p14:tracePt t="35019" x="7626350" y="5978525"/>
          <p14:tracePt t="35035" x="7623175" y="5969000"/>
          <p14:tracePt t="35053" x="7600950" y="5953125"/>
          <p14:tracePt t="35068" x="7591425" y="5943600"/>
          <p14:tracePt t="35086" x="7581900" y="5930900"/>
          <p14:tracePt t="35102" x="7569200" y="5918200"/>
          <p14:tracePt t="35118" x="7562850" y="5918200"/>
          <p14:tracePt t="35135" x="7553325" y="5918200"/>
          <p14:tracePt t="35345" x="7553325" y="5927725"/>
          <p14:tracePt t="35352" x="7553325" y="5937250"/>
          <p14:tracePt t="35359" x="7553325" y="5949950"/>
          <p14:tracePt t="35368" x="7553325" y="5969000"/>
          <p14:tracePt t="35385" x="7553325" y="5988050"/>
          <p14:tracePt t="35402" x="7553325" y="6045200"/>
          <p14:tracePt t="35419" x="7553325" y="6089650"/>
          <p14:tracePt t="35436" x="7553325" y="6130925"/>
          <p14:tracePt t="35452" x="7553325" y="6194425"/>
          <p14:tracePt t="35469" x="7553325" y="6232525"/>
          <p14:tracePt t="35485" x="7553325" y="6254750"/>
          <p14:tracePt t="35503" x="7562850" y="6296025"/>
          <p14:tracePt t="35520" x="7562850" y="6305550"/>
          <p14:tracePt t="35537" x="7562850" y="6324600"/>
          <p14:tracePt t="35552" x="7562850" y="6334125"/>
          <p14:tracePt t="35568" x="7566025" y="6340475"/>
          <p14:tracePt t="35585" x="7572375" y="6340475"/>
          <p14:tracePt t="35602" x="7575550" y="6340475"/>
          <p14:tracePt t="35619" x="7585075" y="6337300"/>
          <p14:tracePt t="35635" x="7597775" y="6315075"/>
          <p14:tracePt t="35652" x="7620000" y="6273800"/>
          <p14:tracePt t="35669" x="7632700" y="6229350"/>
          <p14:tracePt t="35685" x="7639050" y="6175375"/>
          <p14:tracePt t="35702" x="7639050" y="6111875"/>
          <p14:tracePt t="35719" x="7639050" y="6083300"/>
          <p14:tracePt t="35735" x="7639050" y="6048375"/>
          <p14:tracePt t="35752" x="7639050" y="6000750"/>
          <p14:tracePt t="35769" x="7639050" y="5969000"/>
          <p14:tracePt t="35785" x="7629525" y="5930900"/>
          <p14:tracePt t="35802" x="7607300" y="5902325"/>
          <p14:tracePt t="35819" x="7594600" y="5880100"/>
          <p14:tracePt t="35835" x="7585075" y="5870575"/>
          <p14:tracePt t="35837" x="7581900" y="5864225"/>
          <p14:tracePt t="35852" x="7572375" y="5854700"/>
          <p14:tracePt t="35868" x="7556500" y="5854700"/>
          <p14:tracePt t="35886" x="7540625" y="5854700"/>
          <p14:tracePt t="35902" x="7531100" y="5854700"/>
          <p14:tracePt t="35919" x="7521575" y="5854700"/>
          <p14:tracePt t="35936" x="7502525" y="5861050"/>
          <p14:tracePt t="35952" x="7493000" y="5870575"/>
          <p14:tracePt t="35968" x="7493000" y="5880100"/>
          <p14:tracePt t="35985" x="7493000" y="5902325"/>
          <p14:tracePt t="36002" x="7493000" y="5934075"/>
          <p14:tracePt t="36019" x="7493000" y="5962650"/>
          <p14:tracePt t="36036" x="7493000" y="6010275"/>
          <p14:tracePt t="36052" x="7493000" y="6048375"/>
          <p14:tracePt t="36068" x="7493000" y="6092825"/>
          <p14:tracePt t="36085" x="7493000" y="6137275"/>
          <p14:tracePt t="36102" x="7493000" y="6169025"/>
          <p14:tracePt t="36118" x="7493000" y="6197600"/>
          <p14:tracePt t="36136" x="7499350" y="6232525"/>
          <p14:tracePt t="36152" x="7518400" y="6264275"/>
          <p14:tracePt t="36168" x="7524750" y="6286500"/>
          <p14:tracePt t="36185" x="7543800" y="6327775"/>
          <p14:tracePt t="36202" x="7553325" y="6353175"/>
          <p14:tracePt t="36219" x="7566025" y="6381750"/>
          <p14:tracePt t="36236" x="7566025" y="6397625"/>
          <p14:tracePt t="36252" x="7566025" y="6407150"/>
          <p14:tracePt t="36269" x="7566025" y="6423025"/>
          <p14:tracePt t="36285" x="7566025" y="6432550"/>
          <p14:tracePt t="36302" x="7581900" y="6432550"/>
          <p14:tracePt t="36318" x="7591425" y="6432550"/>
          <p14:tracePt t="36335" x="7607300" y="6429375"/>
          <p14:tracePt t="36352" x="7616825" y="6419850"/>
          <p14:tracePt t="36369" x="7632700" y="6397625"/>
          <p14:tracePt t="36386" x="7651750" y="6362700"/>
          <p14:tracePt t="36402" x="7664450" y="6324600"/>
          <p14:tracePt t="36419" x="7677150" y="6280150"/>
          <p14:tracePt t="36435" x="7689850" y="6216650"/>
          <p14:tracePt t="36452" x="7689850" y="6188075"/>
          <p14:tracePt t="36469" x="7689850" y="6159500"/>
          <p14:tracePt t="36486" x="7689850" y="6130925"/>
          <p14:tracePt t="36502" x="7689850" y="6121400"/>
          <p14:tracePt t="36519" x="7689850" y="6105525"/>
          <p14:tracePt t="36535" x="7689850" y="6092825"/>
          <p14:tracePt t="36552" x="7689850" y="6083300"/>
          <p14:tracePt t="36568" x="7689850" y="60769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6215063" y="0"/>
            <a:ext cx="2928937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Apocynaceae</a:t>
            </a:r>
          </a:p>
          <a:p>
            <a:pPr algn="ctr" eaLnBrk="1" hangingPunct="1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Selon la classification phylogénétique on inclut à aux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Apocynaceae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Asclepiadaceae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ce sont des plantes svt. à latex et fr. formé de 2 follicules ; exp.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Calotropis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Caralluma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Periploca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Asclepia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etc. La dernière esp. svt. cultivée pour ornement.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2" descr="https://encrypted-tbn0.gstatic.com/images?q=tbn:ANd9GcRY9KgyUmQo20n-5YwX_02W1F4VGSTqc3AljqNIP7oo_Nvb2_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500063" y="2928938"/>
            <a:ext cx="183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Calotropis sp</a:t>
            </a:r>
            <a:endParaRPr lang="fr-FR" altLang="fr-FR" sz="2400" i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7" name="Picture 4" descr="http://s6.postimg.org/v22lplcht/caralluma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33"/>
          <a:stretch>
            <a:fillRect/>
          </a:stretch>
        </p:blipFill>
        <p:spPr bwMode="auto">
          <a:xfrm>
            <a:off x="3357563" y="3857625"/>
            <a:ext cx="28051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4000500" y="6396038"/>
            <a:ext cx="151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Caralluma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500063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Periploca sp</a:t>
            </a:r>
            <a:r>
              <a:rPr lang="fr-FR" altLang="fr-FR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4214813" y="2857500"/>
            <a:ext cx="1300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Asclepia sp</a:t>
            </a:r>
            <a:r>
              <a:rPr lang="fr-FR" altLang="fr-FR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801" name="Picture 6" descr="http://www.exot-nutz-zier.de/images/prod_images/Periploca_graeca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29063"/>
            <a:ext cx="3048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8" descr="https://encrypted-tbn1.gstatic.com/images?q=tbn:ANd9GcQLVGnvOFCUceG1qfY7Wm_hSS1g1LYxae1C4eIWTAg5F8A4-O1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82"/>
          <a:stretch>
            <a:fillRect/>
          </a:stretch>
        </p:blipFill>
        <p:spPr bwMode="auto">
          <a:xfrm>
            <a:off x="3714750" y="571500"/>
            <a:ext cx="235743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871"/>
    </mc:Choice>
    <mc:Fallback>
      <p:transition spd="slow" advTm="5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683" x="7708900" y="6045200"/>
          <p14:tracePt t="4690" x="7734300" y="5984875"/>
          <p14:tracePt t="4698" x="7750175" y="5943600"/>
          <p14:tracePt t="4714" x="7766050" y="5861050"/>
          <p14:tracePt t="4731" x="7727950" y="5749925"/>
          <p14:tracePt t="4750" x="7569200" y="5537200"/>
          <p14:tracePt t="4764" x="7375525" y="5391150"/>
          <p14:tracePt t="4799" x="6524625" y="4908550"/>
          <p14:tracePt t="4833" x="5676900" y="4657725"/>
          <p14:tracePt t="4849" x="5397500" y="4625975"/>
          <p14:tracePt t="4865" x="5029200" y="4657725"/>
          <p14:tracePt t="4881" x="4705350" y="4737100"/>
          <p14:tracePt t="4883" x="4514850" y="4800600"/>
          <p14:tracePt t="4898" x="4260850" y="4905375"/>
          <p14:tracePt t="4920" x="3949700" y="5070475"/>
          <p14:tracePt t="4932" x="3800475" y="5172075"/>
          <p14:tracePt t="4949" x="3695700" y="5260975"/>
          <p14:tracePt t="4964" x="3625850" y="5324475"/>
          <p14:tracePt t="4981" x="3546475" y="5429250"/>
          <p14:tracePt t="4998" x="3476625" y="5543550"/>
          <p14:tracePt t="5276" x="3378200" y="5467350"/>
          <p14:tracePt t="5282" x="3175000" y="5264150"/>
          <p14:tracePt t="5289" x="2901950" y="4972050"/>
          <p14:tracePt t="5298" x="2720975" y="4794250"/>
          <p14:tracePt t="5315" x="2171700" y="4210050"/>
          <p14:tracePt t="5331" x="1387475" y="3476625"/>
          <p14:tracePt t="5348" x="908050" y="3086100"/>
          <p14:tracePt t="5365" x="434975" y="2730500"/>
          <p14:tracePt t="5996" x="12700" y="2879725"/>
          <p14:tracePt t="6003" x="38100" y="2895600"/>
          <p14:tracePt t="6018" x="107950" y="2924175"/>
          <p14:tracePt t="6034" x="171450" y="2946400"/>
          <p14:tracePt t="6047" x="234950" y="2959100"/>
          <p14:tracePt t="6064" x="292100" y="2974975"/>
          <p14:tracePt t="6097" x="400050" y="3000375"/>
          <p14:tracePt t="6130" x="485775" y="3000375"/>
          <p14:tracePt t="6147" x="530225" y="3000375"/>
          <p14:tracePt t="6164" x="571500" y="3000375"/>
          <p14:tracePt t="6180" x="673100" y="3022600"/>
          <p14:tracePt t="6197" x="723900" y="3028950"/>
          <p14:tracePt t="6214" x="762000" y="3035300"/>
          <p14:tracePt t="6230" x="774700" y="3038475"/>
          <p14:tracePt t="6545" x="879475" y="3082925"/>
          <p14:tracePt t="6551" x="1016000" y="3162300"/>
          <p14:tracePt t="6564" x="1120775" y="3213100"/>
          <p14:tracePt t="6581" x="1397000" y="3352800"/>
          <p14:tracePt t="6598" x="1552575" y="3419475"/>
          <p14:tracePt t="6615" x="1692275" y="3502025"/>
          <p14:tracePt t="6632" x="1765300" y="3556000"/>
          <p14:tracePt t="6665" x="1987550" y="3698875"/>
          <p14:tracePt t="6698" x="2124075" y="3775075"/>
          <p14:tracePt t="6715" x="2168525" y="3803650"/>
          <p14:tracePt t="6731" x="2190750" y="3816350"/>
          <p14:tracePt t="6747" x="2203450" y="3832225"/>
          <p14:tracePt t="6764" x="2216150" y="3835400"/>
          <p14:tracePt t="6780" x="2225675" y="3835400"/>
          <p14:tracePt t="6797" x="2241550" y="3835400"/>
          <p14:tracePt t="6814" x="2270125" y="3813175"/>
          <p14:tracePt t="6831" x="2292350" y="3797300"/>
          <p14:tracePt t="6848" x="2301875" y="3771900"/>
          <p14:tracePt t="6864" x="2320925" y="3730625"/>
          <p14:tracePt t="6880" x="2333625" y="3686175"/>
          <p14:tracePt t="6897" x="2333625" y="3657600"/>
          <p14:tracePt t="6914" x="2317750" y="3600450"/>
          <p14:tracePt t="6930" x="2298700" y="3552825"/>
          <p14:tracePt t="6947" x="2266950" y="3514725"/>
          <p14:tracePt t="6964" x="2228850" y="3470275"/>
          <p14:tracePt t="6981" x="2197100" y="3438525"/>
          <p14:tracePt t="6997" x="2178050" y="3413125"/>
          <p14:tracePt t="7014" x="2159000" y="3400425"/>
          <p14:tracePt t="7030" x="2149475" y="3390900"/>
          <p14:tracePt t="7047" x="2136775" y="3375025"/>
          <p14:tracePt t="7064" x="2133600" y="3375025"/>
          <p14:tracePt t="7081" x="2124075" y="3375025"/>
          <p14:tracePt t="7097" x="2108200" y="3375025"/>
          <p14:tracePt t="7114" x="2092325" y="3375025"/>
          <p14:tracePt t="7178" x="2089150" y="3375025"/>
          <p14:tracePt t="7193" x="2082800" y="3375025"/>
          <p14:tracePt t="7200" x="2082800" y="3384550"/>
          <p14:tracePt t="7213" x="2079625" y="3394075"/>
          <p14:tracePt t="7230" x="2073275" y="3406775"/>
          <p14:tracePt t="7247" x="2070100" y="3416300"/>
          <p14:tracePt t="7263" x="2063750" y="3441700"/>
          <p14:tracePt t="7280" x="2063750" y="3451225"/>
          <p14:tracePt t="7297" x="2063750" y="3467100"/>
          <p14:tracePt t="7314" x="2063750" y="3492500"/>
          <p14:tracePt t="7330" x="2063750" y="3508375"/>
          <p14:tracePt t="7347" x="2073275" y="3530600"/>
          <p14:tracePt t="7364" x="2089150" y="3565525"/>
          <p14:tracePt t="7381" x="2105025" y="3581400"/>
          <p14:tracePt t="7397" x="2133600" y="3594100"/>
          <p14:tracePt t="7414" x="2155825" y="3616325"/>
          <p14:tracePt t="7431" x="2184400" y="3616325"/>
          <p14:tracePt t="7447" x="2206625" y="3616325"/>
          <p14:tracePt t="7464" x="2263775" y="3594100"/>
          <p14:tracePt t="7481" x="2286000" y="3581400"/>
          <p14:tracePt t="7497" x="2324100" y="3568700"/>
          <p14:tracePt t="7514" x="2359025" y="3552825"/>
          <p14:tracePt t="7530" x="2371725" y="3530600"/>
          <p14:tracePt t="7547" x="2381250" y="3508375"/>
          <p14:tracePt t="7564" x="2406650" y="3441700"/>
          <p14:tracePt t="7580" x="2428875" y="3397250"/>
          <p14:tracePt t="7597" x="2428875" y="3375025"/>
          <p14:tracePt t="7614" x="2428875" y="3359150"/>
          <p14:tracePt t="7630" x="2428875" y="3346450"/>
          <p14:tracePt t="7664" x="2428875" y="3340100"/>
          <p14:tracePt t="7680" x="2416175" y="3340100"/>
          <p14:tracePt t="7697" x="2406650" y="3340100"/>
          <p14:tracePt t="7714" x="2390775" y="3340100"/>
          <p14:tracePt t="7730" x="2381250" y="3340100"/>
          <p14:tracePt t="7747" x="2352675" y="3340100"/>
          <p14:tracePt t="7764" x="2320925" y="3349625"/>
          <p14:tracePt t="7781" x="2295525" y="3365500"/>
          <p14:tracePt t="7798" x="2273300" y="3378200"/>
          <p14:tracePt t="7814" x="2244725" y="3394075"/>
          <p14:tracePt t="7830" x="2228850" y="3403600"/>
          <p14:tracePt t="7847" x="2219325" y="3419475"/>
          <p14:tracePt t="7864" x="2200275" y="3429000"/>
          <p14:tracePt t="7880" x="2190750" y="3429000"/>
          <p14:tracePt t="7897" x="2181225" y="3429000"/>
          <p14:tracePt t="7914" x="2174875" y="3429000"/>
          <p14:tracePt t="7998" x="2178050" y="3422650"/>
          <p14:tracePt t="8006" x="2178050" y="3413125"/>
          <p14:tracePt t="8013" x="2181225" y="3406775"/>
          <p14:tracePt t="8030" x="2190750" y="3390900"/>
          <p14:tracePt t="8047" x="2206625" y="3375025"/>
          <p14:tracePt t="8064" x="2212975" y="3340100"/>
          <p14:tracePt t="8080" x="2219325" y="3330575"/>
          <p14:tracePt t="8097" x="2219325" y="3317875"/>
          <p14:tracePt t="8114" x="2219325" y="3295650"/>
          <p14:tracePt t="8130" x="2219325" y="3286125"/>
          <p14:tracePt t="8148" x="2219325" y="3273425"/>
          <p14:tracePt t="8164" x="2219325" y="3260725"/>
          <p14:tracePt t="8180" x="2219325" y="3257550"/>
          <p14:tracePt t="8197" x="2212975" y="3257550"/>
          <p14:tracePt t="8214" x="2190750" y="3257550"/>
          <p14:tracePt t="8231" x="2181225" y="3257550"/>
          <p14:tracePt t="8248" x="2168525" y="3257550"/>
          <p14:tracePt t="8264" x="2152650" y="3257550"/>
          <p14:tracePt t="8280" x="2130425" y="3257550"/>
          <p14:tracePt t="8297" x="2108200" y="3257550"/>
          <p14:tracePt t="8314" x="2066925" y="3257550"/>
          <p14:tracePt t="8330" x="2054225" y="3257550"/>
          <p14:tracePt t="8347" x="2032000" y="3260725"/>
          <p14:tracePt t="8364" x="2022475" y="3263900"/>
          <p14:tracePt t="8380" x="2012950" y="3270250"/>
          <p14:tracePt t="8397" x="1997075" y="3270250"/>
          <p14:tracePt t="8414" x="1984375" y="3270250"/>
          <p14:tracePt t="8430" x="1978025" y="3270250"/>
          <p14:tracePt t="8505" x="1981200" y="3270250"/>
          <p14:tracePt t="8512" x="1984375" y="3270250"/>
          <p14:tracePt t="8519" x="1993900" y="3270250"/>
          <p14:tracePt t="8530" x="2000250" y="3270250"/>
          <p14:tracePt t="8547" x="2003425" y="3270250"/>
          <p14:tracePt t="8569" x="2009775" y="3270250"/>
          <p14:tracePt t="8812" x="2006600" y="3273425"/>
          <p14:tracePt t="8820" x="1997075" y="3279775"/>
          <p14:tracePt t="8830" x="1997075" y="3282950"/>
          <p14:tracePt t="8864" x="1971675" y="3314700"/>
          <p14:tracePt t="8898" x="1943100" y="3340100"/>
          <p14:tracePt t="8915" x="1936750" y="3349625"/>
          <p14:tracePt t="8931" x="1936750" y="3359150"/>
          <p14:tracePt t="8947" x="1927225" y="3375025"/>
          <p14:tracePt t="8964" x="1920875" y="3378200"/>
          <p14:tracePt t="8981" x="1917700" y="3378200"/>
          <p14:tracePt t="8996" x="1908175" y="3378200"/>
          <p14:tracePt t="9014" x="1892300" y="3378200"/>
          <p14:tracePt t="13305" x="1895475" y="3371850"/>
          <p14:tracePt t="13312" x="1908175" y="3359150"/>
          <p14:tracePt t="13318" x="1917700" y="3346450"/>
          <p14:tracePt t="13330" x="1936750" y="3333750"/>
          <p14:tracePt t="13346" x="2143125" y="3219450"/>
          <p14:tracePt t="13363" x="2409825" y="3101975"/>
          <p14:tracePt t="13397" x="3679825" y="2517775"/>
          <p14:tracePt t="13431" x="4638675" y="2225675"/>
          <p14:tracePt t="13449" x="5127625" y="2095500"/>
          <p14:tracePt t="13465" x="5429250" y="2063750"/>
          <p14:tracePt t="13910" x="5499100" y="2047875"/>
          <p14:tracePt t="13917" x="5591175" y="2019300"/>
          <p14:tracePt t="13930" x="5686425" y="1990725"/>
          <p14:tracePt t="13947" x="5937250" y="1870075"/>
          <p14:tracePt t="13963" x="6127750" y="1765300"/>
          <p14:tracePt t="13984" x="6416675" y="1581150"/>
          <p14:tracePt t="13997" x="6702425" y="1431925"/>
          <p14:tracePt t="14031" x="7235825" y="1200150"/>
          <p14:tracePt t="14064" x="7537450" y="1063625"/>
          <p14:tracePt t="14081" x="7762875" y="981075"/>
          <p14:tracePt t="14098" x="7874000" y="949325"/>
          <p14:tracePt t="14113" x="7981950" y="923925"/>
          <p14:tracePt t="14130" x="8137525" y="889000"/>
          <p14:tracePt t="14147" x="8201025" y="876300"/>
          <p14:tracePt t="14163" x="8239125" y="869950"/>
          <p14:tracePt t="14180" x="8264525" y="863600"/>
          <p14:tracePt t="14496" x="8321675" y="876300"/>
          <p14:tracePt t="14502" x="8401050" y="892175"/>
          <p14:tracePt t="14517" x="8566150" y="930275"/>
          <p14:tracePt t="14530" x="8731250" y="993775"/>
          <p14:tracePt t="14546" x="8855075" y="1047750"/>
          <p14:tracePt t="14563" x="8966200" y="1079500"/>
          <p14:tracePt t="14580" x="9105900" y="1146175"/>
          <p14:tracePt t="14787" x="9137650" y="1562100"/>
          <p14:tracePt t="14794" x="9090025" y="1577975"/>
          <p14:tracePt t="14801" x="9048750" y="1603375"/>
          <p14:tracePt t="14813" x="8988425" y="1619250"/>
          <p14:tracePt t="14829" x="8810625" y="1663700"/>
          <p14:tracePt t="14846" x="8712200" y="1685925"/>
          <p14:tracePt t="14863" x="8594725" y="1704975"/>
          <p14:tracePt t="14880" x="8429625" y="1727200"/>
          <p14:tracePt t="14896" x="8343900" y="1743075"/>
          <p14:tracePt t="14913" x="8277225" y="1765300"/>
          <p14:tracePt t="14930" x="8188325" y="1787525"/>
          <p14:tracePt t="14946" x="8112125" y="1803400"/>
          <p14:tracePt t="14963" x="8039100" y="1816100"/>
          <p14:tracePt t="14980" x="7950200" y="1822450"/>
          <p14:tracePt t="14996" x="7886700" y="1838325"/>
          <p14:tracePt t="15013" x="7807325" y="1838325"/>
          <p14:tracePt t="15030" x="7689850" y="1838325"/>
          <p14:tracePt t="15047" x="7632700" y="1838325"/>
          <p14:tracePt t="15063" x="7578725" y="1828800"/>
          <p14:tracePt t="15080" x="7515225" y="1809750"/>
          <p14:tracePt t="15096" x="7461250" y="1797050"/>
          <p14:tracePt t="15113" x="7407275" y="1774825"/>
          <p14:tracePt t="15130" x="7340600" y="1736725"/>
          <p14:tracePt t="15146" x="7296150" y="1724025"/>
          <p14:tracePt t="15164" x="7264400" y="1711325"/>
          <p14:tracePt t="15179" x="7223125" y="1685925"/>
          <p14:tracePt t="15196" x="7197725" y="1666875"/>
          <p14:tracePt t="15214" x="7169150" y="1651000"/>
          <p14:tracePt t="15229" x="7159625" y="1635125"/>
          <p14:tracePt t="15246" x="7150100" y="1625600"/>
          <p14:tracePt t="15264" x="7131050" y="1612900"/>
          <p14:tracePt t="15296" x="7131050" y="1606550"/>
          <p14:tracePt t="15357" x="7140575" y="1606550"/>
          <p14:tracePt t="15365" x="7146925" y="1606550"/>
          <p14:tracePt t="15372" x="7150100" y="1606550"/>
          <p14:tracePt t="15380" x="7162800" y="1606550"/>
          <p14:tracePt t="15396" x="7185025" y="1606550"/>
          <p14:tracePt t="15414" x="7245350" y="1606550"/>
          <p14:tracePt t="15430" x="7299325" y="1600200"/>
          <p14:tracePt t="15446" x="7350125" y="1600200"/>
          <p14:tracePt t="15463" x="7400925" y="1600200"/>
          <p14:tracePt t="15479" x="7470775" y="1600200"/>
          <p14:tracePt t="15497" x="7521575" y="1600200"/>
          <p14:tracePt t="15513" x="7585075" y="1593850"/>
          <p14:tracePt t="15530" x="7623175" y="1593850"/>
          <p14:tracePt t="15546" x="7661275" y="1581150"/>
          <p14:tracePt t="15564" x="7721600" y="1581150"/>
          <p14:tracePt t="15580" x="7775575" y="1581150"/>
          <p14:tracePt t="15596" x="7826375" y="1581150"/>
          <p14:tracePt t="15613" x="7912100" y="1581150"/>
          <p14:tracePt t="15629" x="7947025" y="1581150"/>
          <p14:tracePt t="15646" x="7978775" y="1581150"/>
          <p14:tracePt t="15664" x="8020050" y="1574800"/>
          <p14:tracePt t="15679" x="8064500" y="1562100"/>
          <p14:tracePt t="15696" x="8128000" y="1539875"/>
          <p14:tracePt t="15713" x="8286750" y="1479550"/>
          <p14:tracePt t="15729" x="8362950" y="1466850"/>
          <p14:tracePt t="15746" x="8416925" y="1454150"/>
          <p14:tracePt t="15763" x="8467725" y="1447800"/>
          <p14:tracePt t="15779" x="8486775" y="1447800"/>
          <p14:tracePt t="15796" x="8524875" y="1447800"/>
          <p14:tracePt t="15813" x="8594725" y="1447800"/>
          <p14:tracePt t="15830" x="8632825" y="1450975"/>
          <p14:tracePt t="15847" x="8677275" y="1463675"/>
          <p14:tracePt t="15864" x="8728075" y="1482725"/>
          <p14:tracePt t="15880" x="8737600" y="1501775"/>
          <p14:tracePt t="15896" x="8747125" y="1520825"/>
          <p14:tracePt t="15913" x="8769350" y="1539875"/>
          <p14:tracePt t="15930" x="8769350" y="1568450"/>
          <p14:tracePt t="15946" x="8775700" y="1590675"/>
          <p14:tracePt t="15963" x="8775700" y="1631950"/>
          <p14:tracePt t="15979" x="8775700" y="1651000"/>
          <p14:tracePt t="15996" x="8775700" y="1689100"/>
          <p14:tracePt t="16013" x="8775700" y="1736725"/>
          <p14:tracePt t="16029" x="8775700" y="1758950"/>
          <p14:tracePt t="16046" x="8766175" y="1781175"/>
          <p14:tracePt t="16048" x="8753475" y="1800225"/>
          <p14:tracePt t="16063" x="8743950" y="1819275"/>
          <p14:tracePt t="16080" x="8731250" y="1831975"/>
          <p14:tracePt t="16096" x="8715375" y="1854200"/>
          <p14:tracePt t="16113" x="8674100" y="1879600"/>
          <p14:tracePt t="16130" x="8651875" y="1892300"/>
          <p14:tracePt t="16146" x="8620125" y="1911350"/>
          <p14:tracePt t="16163" x="8575675" y="1927225"/>
          <p14:tracePt t="16179" x="8559800" y="1939925"/>
          <p14:tracePt t="16196" x="8537575" y="1949450"/>
          <p14:tracePt t="16213" x="8496300" y="1974850"/>
          <p14:tracePt t="16230" x="8470900" y="1984375"/>
          <p14:tracePt t="16246" x="8442325" y="1990725"/>
          <p14:tracePt t="16263" x="8394700" y="1990725"/>
          <p14:tracePt t="16280" x="8372475" y="1990725"/>
          <p14:tracePt t="16296" x="8356600" y="1990725"/>
          <p14:tracePt t="16313" x="8334375" y="1997075"/>
          <p14:tracePt t="16330" x="8324850" y="1997075"/>
          <p14:tracePt t="16346" x="8312150" y="1997075"/>
          <p14:tracePt t="16363" x="8283575" y="2003425"/>
          <p14:tracePt t="16379" x="8261350" y="2009775"/>
          <p14:tracePt t="16397" x="8232775" y="2025650"/>
          <p14:tracePt t="16413" x="8188325" y="2044700"/>
          <p14:tracePt t="16430" x="8159750" y="2051050"/>
          <p14:tracePt t="16447" x="8115300" y="2063750"/>
          <p14:tracePt t="16463" x="8051800" y="2076450"/>
          <p14:tracePt t="16479" x="8013700" y="2076450"/>
          <p14:tracePt t="16497" x="7966075" y="2095500"/>
          <p14:tracePt t="16513" x="7902575" y="2114550"/>
          <p14:tracePt t="16531" x="7839075" y="2130425"/>
          <p14:tracePt t="16548" x="7759700" y="2149475"/>
          <p14:tracePt t="16563" x="7715250" y="2168525"/>
          <p14:tracePt t="16579" x="7683500" y="2181225"/>
          <p14:tracePt t="16934" x="7620000" y="2168525"/>
          <p14:tracePt t="16941" x="7550150" y="2149475"/>
          <p14:tracePt t="16948" x="7467600" y="2133600"/>
          <p14:tracePt t="16963" x="7283450" y="2095500"/>
          <p14:tracePt t="16980" x="7134225" y="2085975"/>
          <p14:tracePt t="16997" x="6959600" y="2085975"/>
          <p14:tracePt t="17013" x="6854825" y="2092325"/>
          <p14:tracePt t="17030" x="6769100" y="2114550"/>
          <p14:tracePt t="17046" x="6645275" y="2136775"/>
          <p14:tracePt t="17063" x="6559550" y="2152650"/>
          <p14:tracePt t="17080" x="6473825" y="2168525"/>
          <p14:tracePt t="17097" x="6372225" y="2206625"/>
          <p14:tracePt t="17113" x="6311900" y="2228850"/>
          <p14:tracePt t="17130" x="6267450" y="2247900"/>
          <p14:tracePt t="17147" x="6232525" y="2263775"/>
          <p14:tracePt t="17163" x="6216650" y="2276475"/>
          <p14:tracePt t="17179" x="6207125" y="2279650"/>
          <p14:tracePt t="17197" x="6191250" y="2279650"/>
          <p14:tracePt t="17213" x="6181725" y="2279650"/>
          <p14:tracePt t="17229" x="6172200" y="2279650"/>
          <p14:tracePt t="17463" x="6213475" y="2260600"/>
          <p14:tracePt t="17470" x="6267450" y="2216150"/>
          <p14:tracePt t="17479" x="6318250" y="2184400"/>
          <p14:tracePt t="17496" x="6454775" y="2073275"/>
          <p14:tracePt t="17513" x="6530975" y="1981200"/>
          <p14:tracePt t="17530" x="6597650" y="1885950"/>
          <p14:tracePt t="17546" x="6677025" y="1765300"/>
          <p14:tracePt t="17562" x="6721475" y="1654175"/>
          <p14:tracePt t="17579" x="6737350" y="1527175"/>
          <p14:tracePt t="17596" x="6734175" y="1406525"/>
          <p14:tracePt t="17612" x="6708775" y="1320800"/>
          <p14:tracePt t="17629" x="6686550" y="1235075"/>
          <p14:tracePt t="17646" x="6654800" y="1120775"/>
          <p14:tracePt t="17663" x="6642100" y="1076325"/>
          <p14:tracePt t="17679" x="6635750" y="1054100"/>
          <p14:tracePt t="17697" x="6635750" y="1031875"/>
          <p14:tracePt t="17713" x="6635750" y="1016000"/>
          <p14:tracePt t="17729" x="6632575" y="1006475"/>
          <p14:tracePt t="17746" x="6623050" y="993775"/>
          <p14:tracePt t="17763" x="6610350" y="981075"/>
          <p14:tracePt t="17779" x="6607175" y="965200"/>
          <p14:tracePt t="17797" x="6600825" y="952500"/>
          <p14:tracePt t="17813" x="6600825" y="946150"/>
          <p14:tracePt t="17829" x="6600825" y="942975"/>
          <p14:tracePt t="17846" x="6597650" y="942975"/>
          <p14:tracePt t="17903" x="6597650" y="936625"/>
          <p14:tracePt t="17931" x="6597650" y="933450"/>
          <p14:tracePt t="17976" x="6597650" y="920750"/>
          <p14:tracePt t="18445" x="6645275" y="920750"/>
          <p14:tracePt t="18452" x="6715125" y="920750"/>
          <p14:tracePt t="18463" x="6794500" y="914400"/>
          <p14:tracePt t="18480" x="6981825" y="895350"/>
          <p14:tracePt t="18496" x="7080250" y="879475"/>
          <p14:tracePt t="18513" x="7185025" y="863600"/>
          <p14:tracePt t="18530" x="7375525" y="828675"/>
          <p14:tracePt t="18563" x="7556500" y="796925"/>
          <p14:tracePt t="18596" x="7740650" y="762000"/>
          <p14:tracePt t="18613" x="7778750" y="749300"/>
          <p14:tracePt t="18630" x="7826375" y="749300"/>
          <p14:tracePt t="18646" x="7848600" y="749300"/>
          <p14:tracePt t="18663" x="7877175" y="742950"/>
          <p14:tracePt t="18680" x="7899400" y="742950"/>
          <p14:tracePt t="18696" x="7912100" y="742950"/>
          <p14:tracePt t="18713" x="7921625" y="742950"/>
          <p14:tracePt t="18730" x="7937500" y="742950"/>
          <p14:tracePt t="18745" x="7947025" y="742950"/>
          <p14:tracePt t="18763" x="7962900" y="752475"/>
          <p14:tracePt t="18780" x="7978775" y="774700"/>
          <p14:tracePt t="18796" x="7988300" y="784225"/>
          <p14:tracePt t="18813" x="7997825" y="793750"/>
          <p14:tracePt t="18829" x="8020050" y="815975"/>
          <p14:tracePt t="18846" x="8029575" y="831850"/>
          <p14:tracePt t="18863" x="8042275" y="854075"/>
          <p14:tracePt t="18879" x="8058150" y="895350"/>
          <p14:tracePt t="18896" x="8077200" y="942975"/>
          <p14:tracePt t="18913" x="8093075" y="1006475"/>
          <p14:tracePt t="18929" x="8099425" y="1069975"/>
          <p14:tracePt t="18946" x="8099425" y="1120775"/>
          <p14:tracePt t="18963" x="8099425" y="1155700"/>
          <p14:tracePt t="18979" x="8105775" y="1250950"/>
          <p14:tracePt t="18996" x="8105775" y="1301750"/>
          <p14:tracePt t="19013" x="8105775" y="1355725"/>
          <p14:tracePt t="19029" x="8105775" y="1416050"/>
          <p14:tracePt t="19046" x="8105775" y="1447800"/>
          <p14:tracePt t="19063" x="8105775" y="1476375"/>
          <p14:tracePt t="19079" x="8105775" y="1539875"/>
          <p14:tracePt t="19096" x="8105775" y="1581150"/>
          <p14:tracePt t="19113" x="8105775" y="1612900"/>
          <p14:tracePt t="19129" x="8105775" y="1660525"/>
          <p14:tracePt t="19146" x="8105775" y="1682750"/>
          <p14:tracePt t="19162" x="8105775" y="1711325"/>
          <p14:tracePt t="19179" x="8105775" y="1749425"/>
          <p14:tracePt t="19196" x="8105775" y="1771650"/>
          <p14:tracePt t="19213" x="8105775" y="1793875"/>
          <p14:tracePt t="19229" x="8105775" y="1851025"/>
          <p14:tracePt t="19245" x="8105775" y="1901825"/>
          <p14:tracePt t="19263" x="8096250" y="1962150"/>
          <p14:tracePt t="19279" x="8067675" y="2035175"/>
          <p14:tracePt t="19296" x="8054975" y="2079625"/>
          <p14:tracePt t="19313" x="8042275" y="2146300"/>
          <p14:tracePt t="19329" x="7988300" y="2251075"/>
          <p14:tracePt t="19345" x="7956550" y="2339975"/>
          <p14:tracePt t="19362" x="7934325" y="2406650"/>
          <p14:tracePt t="19380" x="7880350" y="2501900"/>
          <p14:tracePt t="19396" x="7851775" y="2568575"/>
          <p14:tracePt t="19413" x="7813675" y="2638425"/>
          <p14:tracePt t="19429" x="7766050" y="2705100"/>
          <p14:tracePt t="19446" x="7740650" y="2746375"/>
          <p14:tracePt t="19463" x="7696200" y="2781300"/>
          <p14:tracePt t="19778" x="7642225" y="2762250"/>
          <p14:tracePt t="19785" x="7559675" y="2733675"/>
          <p14:tracePt t="19796" x="7464425" y="2695575"/>
          <p14:tracePt t="19816" x="7143750" y="2651125"/>
          <p14:tracePt t="19829" x="6959600" y="2641600"/>
          <p14:tracePt t="19846" x="6819900" y="2644775"/>
          <p14:tracePt t="19879" x="6559550" y="2686050"/>
          <p14:tracePt t="19913" x="6429375" y="2727325"/>
          <p14:tracePt t="19929" x="6391275" y="2740025"/>
          <p14:tracePt t="19946" x="6359525" y="2752725"/>
          <p14:tracePt t="19963" x="6318250" y="2771775"/>
          <p14:tracePt t="19979" x="6296025" y="2781300"/>
          <p14:tracePt t="19996" x="6264275" y="2794000"/>
          <p14:tracePt t="20013" x="6242050" y="2813050"/>
          <p14:tracePt t="20029" x="6232525" y="2816225"/>
          <p14:tracePt t="20046" x="6216650" y="2816225"/>
          <p14:tracePt t="20063" x="6203950" y="2816225"/>
          <p14:tracePt t="20079" x="6194425" y="2816225"/>
          <p14:tracePt t="20096" x="6181725" y="2816225"/>
          <p14:tracePt t="20113" x="6169025" y="2816225"/>
          <p14:tracePt t="20146" x="6162675" y="2816225"/>
          <p14:tracePt t="20249" x="6162675" y="2803525"/>
          <p14:tracePt t="20264" x="6162675" y="2800350"/>
          <p14:tracePt t="20270" x="6162675" y="2794000"/>
          <p14:tracePt t="20285" x="6162675" y="2790825"/>
          <p14:tracePt t="20295" x="6162675" y="2784475"/>
          <p14:tracePt t="20312" x="6165850" y="2774950"/>
          <p14:tracePt t="20329" x="6181725" y="2765425"/>
          <p14:tracePt t="20345" x="6191250" y="2755900"/>
          <p14:tracePt t="20362" x="6203950" y="2749550"/>
          <p14:tracePt t="20396" x="6210300" y="2749550"/>
          <p14:tracePt t="20412" x="6213475" y="2746375"/>
          <p14:tracePt t="20429" x="6229350" y="2736850"/>
          <p14:tracePt t="20446" x="6238875" y="2736850"/>
          <p14:tracePt t="20462" x="6245225" y="2736850"/>
          <p14:tracePt t="20496" x="6248400" y="2736850"/>
          <p14:tracePt t="20534" x="6254750" y="2736850"/>
          <p14:tracePt t="20541" x="6257925" y="2736850"/>
          <p14:tracePt t="20570" x="6264275" y="2736850"/>
          <p14:tracePt t="20591" x="6270625" y="2736850"/>
          <p14:tracePt t="20648" x="6273800" y="2736850"/>
          <p14:tracePt t="20661" x="6283325" y="2736850"/>
          <p14:tracePt t="20670" x="6289675" y="2736850"/>
          <p14:tracePt t="20679" x="6292850" y="2736850"/>
          <p14:tracePt t="20696" x="6302375" y="2736850"/>
          <p14:tracePt t="20712" x="6359525" y="2736850"/>
          <p14:tracePt t="20729" x="6426200" y="2736850"/>
          <p14:tracePt t="20745" x="6496050" y="2736850"/>
          <p14:tracePt t="20762" x="6581775" y="2740025"/>
          <p14:tracePt t="20779" x="6635750" y="2740025"/>
          <p14:tracePt t="20796" x="6696075" y="2740025"/>
          <p14:tracePt t="20812" x="6810375" y="2740025"/>
          <p14:tracePt t="20829" x="6950075" y="2740025"/>
          <p14:tracePt t="20846" x="7086600" y="2740025"/>
          <p14:tracePt t="20863" x="7362825" y="2765425"/>
          <p14:tracePt t="20879" x="7480300" y="2784475"/>
          <p14:tracePt t="20896" x="7588250" y="2800350"/>
          <p14:tracePt t="20913" x="7712075" y="2838450"/>
          <p14:tracePt t="20929" x="7778750" y="2860675"/>
          <p14:tracePt t="20946" x="7842250" y="2873375"/>
          <p14:tracePt t="20962" x="7931150" y="2882900"/>
          <p14:tracePt t="20979" x="8007350" y="2882900"/>
          <p14:tracePt t="20995" x="8089900" y="2882900"/>
          <p14:tracePt t="21013" x="8197850" y="2882900"/>
          <p14:tracePt t="21029" x="8242300" y="2882900"/>
          <p14:tracePt t="21047" x="8302625" y="2882900"/>
          <p14:tracePt t="21063" x="8340725" y="2882900"/>
          <p14:tracePt t="21079" x="8401050" y="2882900"/>
          <p14:tracePt t="21095" x="8458200" y="2882900"/>
          <p14:tracePt t="21113" x="8543925" y="2882900"/>
          <p14:tracePt t="21129" x="8588375" y="2882900"/>
          <p14:tracePt t="21147" x="8651875" y="2876550"/>
          <p14:tracePt t="21163" x="8674100" y="2876550"/>
          <p14:tracePt t="21179" x="8702675" y="2876550"/>
          <p14:tracePt t="21196" x="8731250" y="2873375"/>
          <p14:tracePt t="21212" x="8756650" y="2873375"/>
          <p14:tracePt t="21229" x="8772525" y="2873375"/>
          <p14:tracePt t="21247" x="8813800" y="2873375"/>
          <p14:tracePt t="21262" x="8829675" y="2873375"/>
          <p14:tracePt t="21279" x="8845550" y="2882900"/>
          <p14:tracePt t="21296" x="8867775" y="2898775"/>
          <p14:tracePt t="21312" x="8877300" y="2914650"/>
          <p14:tracePt t="21329" x="8886825" y="2924175"/>
          <p14:tracePt t="21346" x="8905875" y="2940050"/>
          <p14:tracePt t="21362" x="8915400" y="2949575"/>
          <p14:tracePt t="21378" x="8928100" y="2965450"/>
          <p14:tracePt t="21396" x="8937625" y="2981325"/>
          <p14:tracePt t="21413" x="8937625" y="2990850"/>
          <p14:tracePt t="21429" x="8937625" y="3000375"/>
          <p14:tracePt t="21446" x="8937625" y="3019425"/>
          <p14:tracePt t="21462" x="8937625" y="3028950"/>
          <p14:tracePt t="21478" x="8937625" y="3038475"/>
          <p14:tracePt t="21497" x="8937625" y="3054350"/>
          <p14:tracePt t="21513" x="8937625" y="3070225"/>
          <p14:tracePt t="21529" x="8937625" y="3079750"/>
          <p14:tracePt t="21546" x="8937625" y="3092450"/>
          <p14:tracePt t="21562" x="8937625" y="3101975"/>
          <p14:tracePt t="21578" x="8937625" y="3117850"/>
          <p14:tracePt t="21596" x="8937625" y="3127375"/>
          <p14:tracePt t="21612" x="8937625" y="3133725"/>
          <p14:tracePt t="21629" x="8934450" y="3143250"/>
          <p14:tracePt t="21646" x="8918575" y="3162300"/>
          <p14:tracePt t="21662" x="8909050" y="3171825"/>
          <p14:tracePt t="21678" x="8893175" y="3184525"/>
          <p14:tracePt t="21696" x="8880475" y="3197225"/>
          <p14:tracePt t="21712" x="8870950" y="3213100"/>
          <p14:tracePt t="21729" x="8861425" y="3222625"/>
          <p14:tracePt t="21746" x="8820150" y="3241675"/>
          <p14:tracePt t="21763" x="8788400" y="3254375"/>
          <p14:tracePt t="21779" x="8750300" y="3273425"/>
          <p14:tracePt t="21796" x="8642350" y="3292475"/>
          <p14:tracePt t="21812" x="8534400" y="3311525"/>
          <p14:tracePt t="21829" x="8416925" y="3327400"/>
          <p14:tracePt t="21845" x="8261350" y="3359150"/>
          <p14:tracePt t="21862" x="8140700" y="3378200"/>
          <p14:tracePt t="21879" x="8035925" y="3384550"/>
          <p14:tracePt t="21895" x="7883525" y="3394075"/>
          <p14:tracePt t="21912" x="7756525" y="3394075"/>
          <p14:tracePt t="21929" x="7620000" y="3394075"/>
          <p14:tracePt t="21946" x="7480300" y="3394075"/>
          <p14:tracePt t="21962" x="7410450" y="3394075"/>
          <p14:tracePt t="21979" x="7359650" y="3394075"/>
          <p14:tracePt t="21995" x="7273925" y="3394075"/>
          <p14:tracePt t="22012" x="7229475" y="3394075"/>
          <p14:tracePt t="22029" x="7185025" y="3390900"/>
          <p14:tracePt t="22046" x="7121525" y="3371850"/>
          <p14:tracePt t="22062" x="7073900" y="3352800"/>
          <p14:tracePt t="22079" x="7029450" y="3340100"/>
          <p14:tracePt t="22096" x="6965950" y="3333750"/>
          <p14:tracePt t="22112" x="6931025" y="3327400"/>
          <p14:tracePt t="22129" x="6886575" y="3314700"/>
          <p14:tracePt t="22146" x="6835775" y="3289300"/>
          <p14:tracePt t="22163" x="6810375" y="3276600"/>
          <p14:tracePt t="22179" x="6765925" y="3263900"/>
          <p14:tracePt t="22196" x="6724650" y="3244850"/>
          <p14:tracePt t="22212" x="6699250" y="3222625"/>
          <p14:tracePt t="22228" x="6677025" y="3209925"/>
          <p14:tracePt t="22245" x="6632575" y="3190875"/>
          <p14:tracePt t="22262" x="6604000" y="3178175"/>
          <p14:tracePt t="22279" x="6584950" y="3162300"/>
          <p14:tracePt t="22295" x="6565900" y="3140075"/>
          <p14:tracePt t="22312" x="6550025" y="3130550"/>
          <p14:tracePt t="22328" x="6540500" y="3114675"/>
          <p14:tracePt t="22347" x="6524625" y="3101975"/>
          <p14:tracePt t="22363" x="6515100" y="3095625"/>
          <p14:tracePt t="22378" x="6499225" y="3092450"/>
          <p14:tracePt t="22416" x="6499225" y="3086100"/>
          <p14:tracePt t="22430" x="6499225" y="3082925"/>
          <p14:tracePt t="22465" x="6499225" y="3076575"/>
          <p14:tracePt t="22488" x="6508750" y="3076575"/>
          <p14:tracePt t="22494" x="6511925" y="3076575"/>
          <p14:tracePt t="22502" x="6518275" y="3067050"/>
          <p14:tracePt t="22512" x="6527800" y="3060700"/>
          <p14:tracePt t="22529" x="6572250" y="3054350"/>
          <p14:tracePt t="22547" x="6635750" y="3054350"/>
          <p14:tracePt t="22563" x="6664325" y="3054350"/>
          <p14:tracePt t="22580" x="6699250" y="3057525"/>
          <p14:tracePt t="22596" x="6708775" y="3060700"/>
          <p14:tracePt t="22612" x="6724650" y="3073400"/>
          <p14:tracePt t="22629" x="6775450" y="3082925"/>
          <p14:tracePt t="22646" x="6819900" y="3098800"/>
          <p14:tracePt t="22663" x="6864350" y="3111500"/>
          <p14:tracePt t="22679" x="6921500" y="3124200"/>
          <p14:tracePt t="22695" x="6953250" y="3133725"/>
          <p14:tracePt t="22712" x="6962775" y="3140075"/>
          <p14:tracePt t="22729" x="6975475" y="3140075"/>
          <p14:tracePt t="22746" x="6991350" y="3140075"/>
          <p14:tracePt t="22762" x="7007225" y="3140075"/>
          <p14:tracePt t="22779" x="7048500" y="3140075"/>
          <p14:tracePt t="22795" x="7067550" y="3140075"/>
          <p14:tracePt t="22813" x="7105650" y="3140075"/>
          <p14:tracePt t="22829" x="7137400" y="3140075"/>
          <p14:tracePt t="22845" x="7146925" y="3140075"/>
          <p14:tracePt t="22862" x="7162800" y="3140075"/>
          <p14:tracePt t="22879" x="7194550" y="3140075"/>
          <p14:tracePt t="22895" x="7232650" y="3136900"/>
          <p14:tracePt t="22912" x="7277100" y="3117850"/>
          <p14:tracePt t="22929" x="7356475" y="3105150"/>
          <p14:tracePt t="22945" x="7439025" y="3105150"/>
          <p14:tracePt t="22962" x="7521575" y="3095625"/>
          <p14:tracePt t="22979" x="7600950" y="3095625"/>
          <p14:tracePt t="22995" x="7645400" y="3089275"/>
          <p14:tracePt t="23012" x="7689850" y="3089275"/>
          <p14:tracePt t="23029" x="7778750" y="3082925"/>
          <p14:tracePt t="23045" x="7854950" y="3082925"/>
          <p14:tracePt t="23062" x="7927975" y="3082925"/>
          <p14:tracePt t="23079" x="8023225" y="3082925"/>
          <p14:tracePt t="23095" x="8061325" y="3092450"/>
          <p14:tracePt t="23112" x="8099425" y="3105150"/>
          <p14:tracePt t="23129" x="8134350" y="3130550"/>
          <p14:tracePt t="23146" x="8162925" y="3143250"/>
          <p14:tracePt t="23162" x="8172450" y="3152775"/>
          <p14:tracePt t="23179" x="8201025" y="3168650"/>
          <p14:tracePt t="23196" x="8210550" y="3187700"/>
          <p14:tracePt t="23212" x="8220075" y="3197225"/>
          <p14:tracePt t="23229" x="8226425" y="3213100"/>
          <p14:tracePt t="23245" x="8226425" y="3222625"/>
          <p14:tracePt t="23262" x="8226425" y="3238500"/>
          <p14:tracePt t="23278" x="8213725" y="3254375"/>
          <p14:tracePt t="23295" x="8185150" y="3263900"/>
          <p14:tracePt t="23312" x="8159750" y="3276600"/>
          <p14:tracePt t="23329" x="8118475" y="3302000"/>
          <p14:tracePt t="23345" x="8096250" y="3305175"/>
          <p14:tracePt t="23362" x="8070850" y="3317875"/>
          <p14:tracePt t="23378" x="8039100" y="3324225"/>
          <p14:tracePt t="23396" x="8001000" y="3336925"/>
          <p14:tracePt t="23412" x="7947025" y="3349625"/>
          <p14:tracePt t="23429" x="7858125" y="3365500"/>
          <p14:tracePt t="23445" x="7804150" y="3365500"/>
          <p14:tracePt t="23462" x="7769225" y="3365500"/>
          <p14:tracePt t="23479" x="7727950" y="3365500"/>
          <p14:tracePt t="23495" x="7693025" y="3365500"/>
          <p14:tracePt t="23512" x="7661275" y="3365500"/>
          <p14:tracePt t="23529" x="7600950" y="3365500"/>
          <p14:tracePt t="23545" x="7556500" y="3365500"/>
          <p14:tracePt t="23562" x="7527925" y="3365500"/>
          <p14:tracePt t="23579" x="7477125" y="3355975"/>
          <p14:tracePt t="23595" x="7432675" y="3336925"/>
          <p14:tracePt t="23612" x="7388225" y="3324225"/>
          <p14:tracePt t="23629" x="7286625" y="3302000"/>
          <p14:tracePt t="23645" x="7200900" y="3286125"/>
          <p14:tracePt t="23663" x="7137400" y="3270250"/>
          <p14:tracePt t="23679" x="7026275" y="3270250"/>
          <p14:tracePt t="23695" x="6953250" y="3270250"/>
          <p14:tracePt t="23712" x="6892925" y="3270250"/>
          <p14:tracePt t="23729" x="6826250" y="3270250"/>
          <p14:tracePt t="23745" x="6788150" y="3270250"/>
          <p14:tracePt t="23762" x="6743700" y="3270250"/>
          <p14:tracePt t="23779" x="6680200" y="3263900"/>
          <p14:tracePt t="23795" x="6623050" y="3263900"/>
          <p14:tracePt t="23812" x="6562725" y="3263900"/>
          <p14:tracePt t="23829" x="6492875" y="3263900"/>
          <p14:tracePt t="23846" x="6454775" y="3263900"/>
          <p14:tracePt t="23863" x="6416675" y="3263900"/>
          <p14:tracePt t="23878" x="6384925" y="3263900"/>
          <p14:tracePt t="23895" x="6375400" y="3263900"/>
          <p14:tracePt t="23913" x="6362700" y="3263900"/>
          <p14:tracePt t="23929" x="6353175" y="3263900"/>
          <p14:tracePt t="23946" x="6337300" y="3263900"/>
          <p14:tracePt t="23963" x="6330950" y="3263900"/>
          <p14:tracePt t="23999" x="6330950" y="3260725"/>
          <p14:tracePt t="24013" x="6330950" y="3254375"/>
          <p14:tracePt t="24029" x="6334125" y="3251200"/>
          <p14:tracePt t="24046" x="6350000" y="3251200"/>
          <p14:tracePt t="24063" x="6388100" y="3238500"/>
          <p14:tracePt t="24078" x="6442075" y="3238500"/>
          <p14:tracePt t="24095" x="6499225" y="3238500"/>
          <p14:tracePt t="24113" x="6572250" y="3238500"/>
          <p14:tracePt t="24129" x="6607175" y="3241675"/>
          <p14:tracePt t="24146" x="6632575" y="3248025"/>
          <p14:tracePt t="24162" x="6670675" y="3248025"/>
          <p14:tracePt t="24179" x="6686550" y="3248025"/>
          <p14:tracePt t="24195" x="6715125" y="3254375"/>
          <p14:tracePt t="24212" x="6756400" y="3260725"/>
          <p14:tracePt t="24229" x="6794500" y="3267075"/>
          <p14:tracePt t="24245" x="6816725" y="3270250"/>
          <p14:tracePt t="24263" x="6845300" y="3270250"/>
          <p14:tracePt t="24279" x="6854825" y="3270250"/>
          <p14:tracePt t="24295" x="6861175" y="3270250"/>
          <p14:tracePt t="24312" x="6864350" y="3270250"/>
          <p14:tracePt t="24384" x="6864350" y="3282950"/>
          <p14:tracePt t="25318" x="6870700" y="3282950"/>
          <p14:tracePt t="25325" x="6880225" y="3282950"/>
          <p14:tracePt t="25333" x="6883400" y="3282950"/>
          <p14:tracePt t="25346" x="6896100" y="3282950"/>
          <p14:tracePt t="25362" x="6905625" y="3282950"/>
          <p14:tracePt t="25379" x="6921500" y="3286125"/>
          <p14:tracePt t="25411" x="6975475" y="3292475"/>
          <p14:tracePt t="25446" x="7045325" y="3305175"/>
          <p14:tracePt t="25462" x="7067550" y="3305175"/>
          <p14:tracePt t="25479" x="7089775" y="3305175"/>
          <p14:tracePt t="25496" x="7131050" y="3305175"/>
          <p14:tracePt t="25511" x="7165975" y="3305175"/>
          <p14:tracePt t="25529" x="7197725" y="3305175"/>
          <p14:tracePt t="25546" x="7235825" y="3305175"/>
          <p14:tracePt t="25562" x="7245350" y="3305175"/>
          <p14:tracePt t="25579" x="7254875" y="3305175"/>
          <p14:tracePt t="25596" x="7270750" y="3305175"/>
          <p14:tracePt t="25629" x="7277100" y="3305175"/>
          <p14:tracePt t="25646" x="7289800" y="3305175"/>
          <p14:tracePt t="25662" x="7299325" y="3305175"/>
          <p14:tracePt t="25678" x="7321550" y="3305175"/>
          <p14:tracePt t="25696" x="7337425" y="3311525"/>
          <p14:tracePt t="25712" x="7346950" y="3311525"/>
          <p14:tracePt t="25728" x="7350125" y="3311525"/>
          <p14:tracePt t="25746" x="7362825" y="3311525"/>
          <p14:tracePt t="25762" x="7372350" y="3311525"/>
          <p14:tracePt t="25778" x="7391400" y="3311525"/>
          <p14:tracePt t="25796" x="7454900" y="3311525"/>
          <p14:tracePt t="25812" x="7489825" y="3311525"/>
          <p14:tracePt t="25828" x="7521575" y="3311525"/>
          <p14:tracePt t="25845" x="7559675" y="3311525"/>
          <p14:tracePt t="25862" x="7575550" y="3311525"/>
          <p14:tracePt t="25879" x="7597775" y="3311525"/>
          <p14:tracePt t="25896" x="7616825" y="3311525"/>
          <p14:tracePt t="25912" x="7645400" y="3311525"/>
          <p14:tracePt t="25928" x="7667625" y="3311525"/>
          <p14:tracePt t="25946" x="7702550" y="3311525"/>
          <p14:tracePt t="25962" x="7712075" y="3311525"/>
          <p14:tracePt t="25979" x="7721600" y="3311525"/>
          <p14:tracePt t="26701" x="7775575" y="3324225"/>
          <p14:tracePt t="26708" x="7867650" y="3343275"/>
          <p14:tracePt t="26715" x="7962900" y="3362325"/>
          <p14:tracePt t="26732" x="8124825" y="3406775"/>
          <p14:tracePt t="26745" x="8302625" y="3444875"/>
          <p14:tracePt t="26779" x="8613775" y="3470275"/>
          <p14:tracePt t="26812" x="8810625" y="3470275"/>
          <p14:tracePt t="26828" x="8893175" y="3470275"/>
          <p14:tracePt t="26845" x="8978900" y="3470275"/>
          <p14:tracePt t="26862" x="9017000" y="3470275"/>
          <p14:tracePt t="26878" x="9045575" y="3470275"/>
          <p14:tracePt t="26895" x="9067800" y="3470275"/>
          <p14:tracePt t="26912" x="9077325" y="3470275"/>
          <p14:tracePt t="26929" x="9096375" y="3470275"/>
          <p14:tracePt t="26945" x="9102725" y="3470275"/>
          <p14:tracePt t="27180" x="9042400" y="3476625"/>
          <p14:tracePt t="27186" x="8950325" y="3476625"/>
          <p14:tracePt t="27195" x="8858250" y="3486150"/>
          <p14:tracePt t="27212" x="8686800" y="3505200"/>
          <p14:tracePt t="27228" x="8388350" y="3533775"/>
          <p14:tracePt t="27245" x="8213725" y="3559175"/>
          <p14:tracePt t="27262" x="8064500" y="3578225"/>
          <p14:tracePt t="27278" x="7842250" y="3603625"/>
          <p14:tracePt t="27295" x="7747000" y="3619500"/>
          <p14:tracePt t="27312" x="7658100" y="3644900"/>
          <p14:tracePt t="27328" x="7524750" y="3667125"/>
          <p14:tracePt t="27345" x="7442200" y="3683000"/>
          <p14:tracePt t="27362" x="7375525" y="3698875"/>
          <p14:tracePt t="27378" x="7312025" y="3724275"/>
          <p14:tracePt t="27395" x="7267575" y="3730625"/>
          <p14:tracePt t="27412" x="7229475" y="3736975"/>
          <p14:tracePt t="27429" x="7169150" y="3749675"/>
          <p14:tracePt t="27445" x="7131050" y="3749675"/>
          <p14:tracePt t="27461" x="7108825" y="3756025"/>
          <p14:tracePt t="27479" x="7067550" y="3756025"/>
          <p14:tracePt t="27495" x="7045325" y="3756025"/>
          <p14:tracePt t="27512" x="7023100" y="3756025"/>
          <p14:tracePt t="27529" x="7007225" y="3756025"/>
          <p14:tracePt t="27545" x="6997700" y="3756025"/>
          <p14:tracePt t="27561" x="6988175" y="3756025"/>
          <p14:tracePt t="27579" x="6969125" y="3756025"/>
          <p14:tracePt t="27595" x="6959600" y="3756025"/>
          <p14:tracePt t="27612" x="6950075" y="3756025"/>
          <p14:tracePt t="27629" x="6927850" y="3756025"/>
          <p14:tracePt t="27645" x="6918325" y="3756025"/>
          <p14:tracePt t="27662" x="6908800" y="3756025"/>
          <p14:tracePt t="27679" x="6877050" y="3752850"/>
          <p14:tracePt t="27695" x="6861175" y="3740150"/>
          <p14:tracePt t="27712" x="6838950" y="3730625"/>
          <p14:tracePt t="27728" x="6810375" y="3708400"/>
          <p14:tracePt t="27745" x="6794500" y="3695700"/>
          <p14:tracePt t="27762" x="6784975" y="3692525"/>
          <p14:tracePt t="27778" x="6762750" y="3686175"/>
          <p14:tracePt t="27795" x="6753225" y="3686175"/>
          <p14:tracePt t="27812" x="6743700" y="3686175"/>
          <p14:tracePt t="27829" x="6731000" y="3686175"/>
          <p14:tracePt t="27845" x="6715125" y="3686175"/>
          <p14:tracePt t="27862" x="6705600" y="3686175"/>
          <p14:tracePt t="27878" x="6689725" y="3686175"/>
          <p14:tracePt t="27895" x="6680200" y="3686175"/>
          <p14:tracePt t="27912" x="6664325" y="3686175"/>
          <p14:tracePt t="27929" x="6651625" y="3686175"/>
          <p14:tracePt t="27945" x="6642100" y="3686175"/>
          <p14:tracePt t="27963" x="6619875" y="3686175"/>
          <p14:tracePt t="27979" x="6610350" y="3686175"/>
          <p14:tracePt t="27995" x="6600825" y="3686175"/>
          <p14:tracePt t="28013" x="6597650" y="3686175"/>
          <p14:tracePt t="28070" x="6591300" y="3686175"/>
          <p14:tracePt t="28077" x="6588125" y="3686175"/>
          <p14:tracePt t="28085" x="6581775" y="3686175"/>
          <p14:tracePt t="28095" x="6572250" y="3686175"/>
          <p14:tracePt t="28112" x="6565900" y="3686175"/>
          <p14:tracePt t="28129" x="6556375" y="3686175"/>
          <p14:tracePt t="28206" x="6553200" y="3686175"/>
          <p14:tracePt t="28213" x="6546850" y="3686175"/>
          <p14:tracePt t="28242" x="6543675" y="3686175"/>
          <p14:tracePt t="28256" x="6537325" y="3686175"/>
          <p14:tracePt t="28506" x="6543675" y="3686175"/>
          <p14:tracePt t="28513" x="6550025" y="3686175"/>
          <p14:tracePt t="28519" x="6553200" y="3686175"/>
          <p14:tracePt t="28528" x="6565900" y="3686175"/>
          <p14:tracePt t="28545" x="6575425" y="3683000"/>
          <p14:tracePt t="28562" x="6594475" y="3676650"/>
          <p14:tracePt t="28579" x="6616700" y="3670300"/>
          <p14:tracePt t="28612" x="6651625" y="3667125"/>
          <p14:tracePt t="28645" x="6677025" y="3667125"/>
          <p14:tracePt t="28662" x="6692900" y="3667125"/>
          <p14:tracePt t="28678" x="6702425" y="3667125"/>
          <p14:tracePt t="28695" x="6715125" y="3667125"/>
          <p14:tracePt t="28711" x="6737350" y="3667125"/>
          <p14:tracePt t="28728" x="6746875" y="3667125"/>
          <p14:tracePt t="28745" x="6756400" y="3667125"/>
          <p14:tracePt t="28762" x="6775450" y="3667125"/>
          <p14:tracePt t="30038" x="6845300" y="3667125"/>
          <p14:tracePt t="30045" x="6937375" y="3673475"/>
          <p14:tracePt t="30053" x="7032625" y="3692525"/>
          <p14:tracePt t="30061" x="7124700" y="3711575"/>
          <p14:tracePt t="30078" x="7312025" y="3756025"/>
          <p14:tracePt t="30095" x="7546975" y="3810000"/>
          <p14:tracePt t="30128" x="7829550" y="3883025"/>
          <p14:tracePt t="30162" x="8108950" y="3898900"/>
          <p14:tracePt t="30178" x="8201025" y="3898900"/>
          <p14:tracePt t="30195" x="8312150" y="3889375"/>
          <p14:tracePt t="30211" x="8369300" y="3873500"/>
          <p14:tracePt t="30228" x="8407400" y="3854450"/>
          <p14:tracePt t="30245" x="8442325" y="3838575"/>
          <p14:tracePt t="30261" x="8458200" y="3825875"/>
          <p14:tracePt t="30278" x="8467725" y="3816350"/>
          <p14:tracePt t="30295" x="8483600" y="3797300"/>
          <p14:tracePt t="30312" x="8489950" y="3797300"/>
          <p14:tracePt t="30345" x="8489950" y="3787775"/>
          <p14:tracePt t="30361" x="8486775" y="3778250"/>
          <p14:tracePt t="30378" x="8477250" y="3771900"/>
          <p14:tracePt t="30395" x="8442325" y="3762375"/>
          <p14:tracePt t="30411" x="8407400" y="3762375"/>
          <p14:tracePt t="30428" x="8347075" y="3762375"/>
          <p14:tracePt t="30445" x="8261350" y="3762375"/>
          <p14:tracePt t="30461" x="8188325" y="3771900"/>
          <p14:tracePt t="30478" x="8080375" y="3797300"/>
          <p14:tracePt t="30495" x="7908925" y="3857625"/>
          <p14:tracePt t="30511" x="7820025" y="3889375"/>
          <p14:tracePt t="30528" x="7740650" y="3927475"/>
          <p14:tracePt t="30545" x="7648575" y="3965575"/>
          <p14:tracePt t="30561" x="7569200" y="3994150"/>
          <p14:tracePt t="30578" x="7505700" y="4010025"/>
          <p14:tracePt t="30595" x="7413625" y="4035425"/>
          <p14:tracePt t="30611" x="7337425" y="4076700"/>
          <p14:tracePt t="30628" x="7251700" y="4092575"/>
          <p14:tracePt t="30646" x="7137400" y="4121150"/>
          <p14:tracePt t="30662" x="7070725" y="4143375"/>
          <p14:tracePt t="30678" x="7035800" y="4156075"/>
          <p14:tracePt t="30695" x="6962775" y="4175125"/>
          <p14:tracePt t="30711" x="6911975" y="4184650"/>
          <p14:tracePt t="30729" x="6823075" y="4184650"/>
          <p14:tracePt t="30745" x="6788150" y="4184650"/>
          <p14:tracePt t="30762" x="6743700" y="4184650"/>
          <p14:tracePt t="30778" x="6721475" y="4184650"/>
          <p14:tracePt t="30795" x="6680200" y="4184650"/>
          <p14:tracePt t="30811" x="6651625" y="4184650"/>
          <p14:tracePt t="30829" x="6619875" y="4187825"/>
          <p14:tracePt t="30845" x="6597650" y="4187825"/>
          <p14:tracePt t="30861" x="6581775" y="4187825"/>
          <p14:tracePt t="30878" x="6572250" y="4187825"/>
          <p14:tracePt t="30895" x="6556375" y="4187825"/>
          <p14:tracePt t="30911" x="6540500" y="4187825"/>
          <p14:tracePt t="30928" x="6527800" y="4187825"/>
          <p14:tracePt t="30945" x="6518275" y="4187825"/>
          <p14:tracePt t="30961" x="6518275" y="4194175"/>
          <p14:tracePt t="31037" x="6518275" y="4203700"/>
          <p14:tracePt t="31057" x="6518275" y="4210050"/>
          <p14:tracePt t="31065" x="6518275" y="4213225"/>
          <p14:tracePt t="31078" x="6518275" y="4222750"/>
          <p14:tracePt t="31095" x="6518275" y="4232275"/>
          <p14:tracePt t="31112" x="6524625" y="4241800"/>
          <p14:tracePt t="31129" x="6534150" y="4264025"/>
          <p14:tracePt t="31145" x="6543675" y="4273550"/>
          <p14:tracePt t="31161" x="6553200" y="4279900"/>
          <p14:tracePt t="31179" x="6569075" y="4289425"/>
          <p14:tracePt t="31195" x="6578600" y="4298950"/>
          <p14:tracePt t="31211" x="6588125" y="4298950"/>
          <p14:tracePt t="31229" x="6610350" y="4308475"/>
          <p14:tracePt t="31245" x="6619875" y="4308475"/>
          <p14:tracePt t="31262" x="6629400" y="4308475"/>
          <p14:tracePt t="31295" x="6632575" y="4308475"/>
          <p14:tracePt t="31311" x="6645275" y="4308475"/>
          <p14:tracePt t="31329" x="6664325" y="4308475"/>
          <p14:tracePt t="31344" x="6673850" y="4308475"/>
          <p14:tracePt t="31361" x="6683375" y="4308475"/>
          <p14:tracePt t="31377" x="6705600" y="4302125"/>
          <p14:tracePt t="31395" x="6721475" y="4289425"/>
          <p14:tracePt t="31412" x="6737350" y="4279900"/>
          <p14:tracePt t="31428" x="6778625" y="4229100"/>
          <p14:tracePt t="31444" x="6804025" y="4197350"/>
          <p14:tracePt t="31462" x="6838950" y="4156075"/>
          <p14:tracePt t="31478" x="6892925" y="4095750"/>
          <p14:tracePt t="31494" x="6931025" y="4070350"/>
          <p14:tracePt t="31512" x="6969125" y="4038600"/>
          <p14:tracePt t="31528" x="7004050" y="4022725"/>
          <p14:tracePt t="31544" x="7013575" y="4010025"/>
          <p14:tracePt t="31561" x="7019925" y="4010025"/>
          <p14:tracePt t="31906" x="7019925" y="4006850"/>
          <p14:tracePt t="31913" x="7019925" y="4000500"/>
          <p14:tracePt t="31929" x="7019925" y="3965575"/>
          <p14:tracePt t="31945" x="7019925" y="3930650"/>
          <p14:tracePt t="31962" x="7016750" y="3892550"/>
          <p14:tracePt t="31995" x="6981825" y="3832225"/>
          <p14:tracePt t="32028" x="6911975" y="3765550"/>
          <p14:tracePt t="32045" x="6835775" y="3733800"/>
          <p14:tracePt t="32062" x="6724650" y="3698875"/>
          <p14:tracePt t="32079" x="6483350" y="3673475"/>
          <p14:tracePt t="32095" x="6286500" y="3654425"/>
          <p14:tracePt t="32112" x="6080125" y="3625850"/>
          <p14:tracePt t="32129" x="5715000" y="3587750"/>
          <p14:tracePt t="32146" x="5438775" y="3546475"/>
          <p14:tracePt t="32161" x="5159375" y="3479800"/>
          <p14:tracePt t="32178" x="4594225" y="3371850"/>
          <p14:tracePt t="32195" x="4184650" y="3279775"/>
          <p14:tracePt t="32212" x="3654425" y="3146425"/>
          <p14:tracePt t="32229" x="3321050" y="3041650"/>
          <p14:tracePt t="32245" x="3019425" y="2914650"/>
          <p14:tracePt t="32262" x="2698750" y="2797175"/>
          <p14:tracePt t="32279" x="2498725" y="2730500"/>
          <p14:tracePt t="32295" x="2324100" y="2695575"/>
          <p14:tracePt t="32312" x="2089150" y="2632075"/>
          <p14:tracePt t="32328" x="1936750" y="2593975"/>
          <p14:tracePt t="32345" x="1797050" y="2578100"/>
          <p14:tracePt t="32362" x="1597025" y="2543175"/>
          <p14:tracePt t="32378" x="1444625" y="2524125"/>
          <p14:tracePt t="32395" x="1349375" y="2508250"/>
          <p14:tracePt t="32412" x="1231900" y="2508250"/>
          <p14:tracePt t="32428" x="1171575" y="2508250"/>
          <p14:tracePt t="32444" x="1127125" y="2508250"/>
          <p14:tracePt t="32462" x="1050925" y="2508250"/>
          <p14:tracePt t="32478" x="1003300" y="2517775"/>
          <p14:tracePt t="32495" x="958850" y="2530475"/>
          <p14:tracePt t="32511" x="901700" y="2555875"/>
          <p14:tracePt t="32528" x="879475" y="2568575"/>
          <p14:tracePt t="32545" x="866775" y="2578100"/>
          <p14:tracePt t="32562" x="866775" y="2593975"/>
          <p14:tracePt t="32578" x="869950" y="2609850"/>
          <p14:tracePt t="32594" x="971550" y="2616200"/>
          <p14:tracePt t="32611" x="1155700" y="2600325"/>
          <p14:tracePt t="32876" x="1165225" y="2632075"/>
          <p14:tracePt t="32883" x="1171575" y="2670175"/>
          <p14:tracePt t="32895" x="1177925" y="2708275"/>
          <p14:tracePt t="32912" x="1231900" y="2803525"/>
          <p14:tracePt t="32928" x="1263650" y="2851150"/>
          <p14:tracePt t="32945" x="1314450" y="2905125"/>
          <p14:tracePt t="32961" x="1412875" y="2955925"/>
          <p14:tracePt t="32978" x="1470025" y="2990850"/>
          <p14:tracePt t="32994" x="1533525" y="3003550"/>
          <p14:tracePt t="33011" x="1625600" y="3025775"/>
          <p14:tracePt t="33028" x="1689100" y="3048000"/>
          <p14:tracePt t="33044" x="1733550" y="3060700"/>
          <p14:tracePt t="33062" x="1774825" y="3067050"/>
          <p14:tracePt t="33078" x="1800225" y="3067050"/>
          <p14:tracePt t="33094" x="1809750" y="3067050"/>
          <p14:tracePt t="33111" x="1819275" y="3067050"/>
          <p14:tracePt t="33128" x="1822450" y="3067050"/>
          <p14:tracePt t="33241" x="1816100" y="3067050"/>
          <p14:tracePt t="33248" x="1812925" y="3067050"/>
          <p14:tracePt t="33262" x="1797050" y="3067050"/>
          <p14:tracePt t="33277" x="1752600" y="3067050"/>
          <p14:tracePt t="33295" x="1701800" y="3067050"/>
          <p14:tracePt t="33311" x="1622425" y="3086100"/>
          <p14:tracePt t="33328" x="1555750" y="3108325"/>
          <p14:tracePt t="33345" x="1492250" y="3124200"/>
          <p14:tracePt t="33361" x="1387475" y="3168650"/>
          <p14:tracePt t="33378" x="1317625" y="3206750"/>
          <p14:tracePt t="33395" x="1250950" y="3235325"/>
          <p14:tracePt t="33412" x="1165225" y="3286125"/>
          <p14:tracePt t="33428" x="1117600" y="3311525"/>
          <p14:tracePt t="33444" x="1069975" y="3346450"/>
          <p14:tracePt t="33462" x="1035050" y="3371850"/>
          <p14:tracePt t="33478" x="1003300" y="3381375"/>
          <p14:tracePt t="33494" x="981075" y="3400425"/>
          <p14:tracePt t="33511" x="942975" y="3419475"/>
          <p14:tracePt t="33528" x="933450" y="3429000"/>
          <p14:tracePt t="33545" x="923925" y="3432175"/>
          <p14:tracePt t="33562" x="904875" y="3438525"/>
          <p14:tracePt t="33579" x="898525" y="3438525"/>
          <p14:tracePt t="33612" x="901700" y="3438525"/>
          <p14:tracePt t="33628" x="917575" y="3438525"/>
          <p14:tracePt t="33644" x="927100" y="3438525"/>
          <p14:tracePt t="33661" x="939800" y="3438525"/>
          <p14:tracePt t="33677" x="949325" y="3438525"/>
          <p14:tracePt t="33695" x="971550" y="3438525"/>
          <p14:tracePt t="33712" x="981075" y="3438525"/>
          <p14:tracePt t="33727" x="990600" y="3438525"/>
          <p14:tracePt t="33744" x="1000125" y="3438525"/>
          <p14:tracePt t="33762" x="1016000" y="3438525"/>
          <p14:tracePt t="33838" x="1019175" y="3438525"/>
          <p14:tracePt t="33846" x="1025525" y="3438525"/>
          <p14:tracePt t="33853" x="1028700" y="3438525"/>
          <p14:tracePt t="33861" x="1035050" y="3438525"/>
          <p14:tracePt t="33877" x="1057275" y="3438525"/>
          <p14:tracePt t="33895" x="1098550" y="3457575"/>
          <p14:tracePt t="33911" x="1120775" y="3467100"/>
          <p14:tracePt t="33927" x="1143000" y="3467100"/>
          <p14:tracePt t="33945" x="1184275" y="3473450"/>
          <p14:tracePt t="33961" x="1206500" y="3473450"/>
          <p14:tracePt t="33978" x="1235075" y="3473450"/>
          <p14:tracePt t="33995" x="1270000" y="3473450"/>
          <p14:tracePt t="34011" x="1298575" y="3463925"/>
          <p14:tracePt t="34028" x="1323975" y="3454400"/>
          <p14:tracePt t="34045" x="1352550" y="3429000"/>
          <p14:tracePt t="34061" x="1368425" y="3406775"/>
          <p14:tracePt t="34077" x="1393825" y="3362325"/>
          <p14:tracePt t="34095" x="1431925" y="3257550"/>
          <p14:tracePt t="34111" x="1444625" y="3171825"/>
          <p14:tracePt t="34128" x="1460500" y="3108325"/>
          <p14:tracePt t="34145" x="1489075" y="3006725"/>
          <p14:tracePt t="34161" x="1489075" y="2924175"/>
          <p14:tracePt t="34178" x="1489075" y="2841625"/>
          <p14:tracePt t="34195" x="1489075" y="2746375"/>
          <p14:tracePt t="34211" x="1489075" y="2695575"/>
          <p14:tracePt t="34228" x="1489075" y="2651125"/>
          <p14:tracePt t="34245" x="1489075" y="2581275"/>
          <p14:tracePt t="34261" x="1489075" y="2536825"/>
          <p14:tracePt t="34278" x="1489075" y="2501900"/>
          <p14:tracePt t="34280" x="1489075" y="2476500"/>
          <p14:tracePt t="34294" x="1489075" y="2438400"/>
          <p14:tracePt t="34311" x="1489075" y="2409825"/>
          <p14:tracePt t="34327" x="1489075" y="2387600"/>
          <p14:tracePt t="34345" x="1489075" y="2346325"/>
          <p14:tracePt t="34361" x="1485900" y="2324100"/>
          <p14:tracePt t="34377" x="1485900" y="2289175"/>
          <p14:tracePt t="34395" x="1485900" y="2232025"/>
          <p14:tracePt t="34411" x="1485900" y="2197100"/>
          <p14:tracePt t="34428" x="1485900" y="2159000"/>
          <p14:tracePt t="34445" x="1485900" y="2098675"/>
          <p14:tracePt t="34461" x="1495425" y="2073275"/>
          <p14:tracePt t="34477" x="1501775" y="2028825"/>
          <p14:tracePt t="34494" x="1508125" y="1968500"/>
          <p14:tracePt t="34511" x="1508125" y="1930400"/>
          <p14:tracePt t="34528" x="1508125" y="1901825"/>
          <p14:tracePt t="34544" x="1508125" y="1860550"/>
          <p14:tracePt t="34561" x="1508125" y="1844675"/>
          <p14:tracePt t="34578" x="1508125" y="1835150"/>
          <p14:tracePt t="34594" x="1508125" y="1825625"/>
          <p14:tracePt t="34637" x="1504950" y="1825625"/>
          <p14:tracePt t="34644" x="1504950" y="1828800"/>
          <p14:tracePt t="34661" x="1501775" y="1838325"/>
          <p14:tracePt t="34677" x="1492250" y="1847850"/>
          <p14:tracePt t="34694" x="1479550" y="1860550"/>
          <p14:tracePt t="34711" x="1479550" y="1876425"/>
          <p14:tracePt t="34728" x="1479550" y="1885950"/>
          <p14:tracePt t="34745" x="1479550" y="1901825"/>
          <p14:tracePt t="34761" x="1479550" y="1911350"/>
          <p14:tracePt t="34778" x="1479550" y="1927225"/>
          <p14:tracePt t="34780" x="1479550" y="1930400"/>
          <p14:tracePt t="34794" x="1479550" y="1946275"/>
          <p14:tracePt t="34811" x="1479550" y="1968500"/>
          <p14:tracePt t="34828" x="1479550" y="1997075"/>
          <p14:tracePt t="34845" x="1492250" y="2060575"/>
          <p14:tracePt t="34861" x="1504950" y="2108200"/>
          <p14:tracePt t="34877" x="1517650" y="2143125"/>
          <p14:tracePt t="34894" x="1533525" y="2193925"/>
          <p14:tracePt t="34912" x="1552575" y="2219325"/>
          <p14:tracePt t="34928" x="1565275" y="2247900"/>
          <p14:tracePt t="34945" x="1584325" y="2305050"/>
          <p14:tracePt t="34961" x="1597025" y="2336800"/>
          <p14:tracePt t="34977" x="1597025" y="2365375"/>
          <p14:tracePt t="34994" x="1600200" y="2400300"/>
          <p14:tracePt t="35011" x="1600200" y="2428875"/>
          <p14:tracePt t="35028" x="1600200" y="2438400"/>
          <p14:tracePt t="35045" x="1600200" y="2454275"/>
          <p14:tracePt t="35061" x="1600200" y="2466975"/>
          <p14:tracePt t="35077" x="1600200" y="2476500"/>
          <p14:tracePt t="35094" x="1600200" y="2482850"/>
          <p14:tracePt t="35144" x="1600200" y="2479675"/>
          <p14:tracePt t="35152" x="1600200" y="2476500"/>
          <p14:tracePt t="35161" x="1600200" y="2470150"/>
          <p14:tracePt t="35178" x="1600200" y="2444750"/>
          <p14:tracePt t="35194" x="1600200" y="2422525"/>
          <p14:tracePt t="35211" x="1600200" y="2393950"/>
          <p14:tracePt t="35229" x="1600200" y="2359025"/>
          <p14:tracePt t="35245" x="1587500" y="2330450"/>
          <p14:tracePt t="35262" x="1581150" y="2308225"/>
          <p14:tracePt t="35279" x="1568450" y="2251075"/>
          <p14:tracePt t="35294" x="1562100" y="2212975"/>
          <p14:tracePt t="35311" x="1543050" y="2174875"/>
          <p14:tracePt t="35328" x="1527175" y="2133600"/>
          <p14:tracePt t="35344" x="1514475" y="2108200"/>
          <p14:tracePt t="35362" x="1504950" y="2092325"/>
          <p14:tracePt t="35378" x="1498600" y="2079625"/>
          <p14:tracePt t="35394" x="1498600" y="2070100"/>
          <p14:tracePt t="35521" x="1498600" y="2076450"/>
          <p14:tracePt t="35528" x="1489075" y="2079625"/>
          <p14:tracePt t="35535" x="1489075" y="2085975"/>
          <p14:tracePt t="35544" x="1489075" y="2089150"/>
          <p14:tracePt t="35561" x="1489075" y="2105025"/>
          <p14:tracePt t="35578" x="1482725" y="2120900"/>
          <p14:tracePt t="35594" x="1476375" y="2136775"/>
          <p14:tracePt t="35611" x="1473200" y="2155825"/>
          <p14:tracePt t="35628" x="1473200" y="2190750"/>
          <p14:tracePt t="35644" x="1466850" y="2228850"/>
          <p14:tracePt t="35661" x="1466850" y="2279650"/>
          <p14:tracePt t="35677" x="1466850" y="2365375"/>
          <p14:tracePt t="35694" x="1466850" y="2419350"/>
          <p14:tracePt t="35711" x="1466850" y="2454275"/>
          <p14:tracePt t="35729" x="1466850" y="2501900"/>
          <p14:tracePt t="35745" x="1466850" y="2530475"/>
          <p14:tracePt t="35761" x="1466850" y="2552700"/>
          <p14:tracePt t="35777" x="1466850" y="2587625"/>
          <p14:tracePt t="35794" x="1466850" y="2609850"/>
          <p14:tracePt t="35811" x="1466850" y="2638425"/>
          <p14:tracePt t="35827" x="1466850" y="2663825"/>
          <p14:tracePt t="35844" x="1466850" y="2673350"/>
          <p14:tracePt t="35860" x="1466850" y="2689225"/>
          <p14:tracePt t="35878" x="1466850" y="2705100"/>
          <p14:tracePt t="35894" x="1466850" y="2714625"/>
          <p14:tracePt t="35911" x="1466850" y="2724150"/>
          <p14:tracePt t="35927" x="1466850" y="2743200"/>
          <p14:tracePt t="35944" x="1466850" y="2759075"/>
          <p14:tracePt t="35961" x="1466850" y="2774950"/>
          <p14:tracePt t="35978" x="1466850" y="2800350"/>
          <p14:tracePt t="35994" x="1466850" y="2816225"/>
          <p14:tracePt t="36011" x="1466850" y="2844800"/>
          <p14:tracePt t="36028" x="1476375" y="2886075"/>
          <p14:tracePt t="36044" x="1504950" y="2943225"/>
          <p14:tracePt t="36060" x="1533525" y="3009900"/>
          <p14:tracePt t="36078" x="1603375" y="3117850"/>
          <p14:tracePt t="36095" x="1657350" y="3190875"/>
          <p14:tracePt t="36111" x="1704975" y="3260725"/>
          <p14:tracePt t="36127" x="1781175" y="3359150"/>
          <p14:tracePt t="36144" x="1851025" y="3463925"/>
          <p14:tracePt t="36161" x="1927225" y="3556000"/>
          <p14:tracePt t="36178" x="2066925" y="3695700"/>
          <p14:tracePt t="36194" x="2155825" y="3810000"/>
          <p14:tracePt t="36211" x="2260600" y="3917950"/>
          <p14:tracePt t="36228" x="2505075" y="4095750"/>
          <p14:tracePt t="36244" x="2695575" y="4191000"/>
          <p14:tracePt t="36261" x="3028950" y="4321175"/>
          <p14:tracePt t="36278" x="3568700" y="4479925"/>
          <p14:tracePt t="36295" x="3959225" y="4568825"/>
          <p14:tracePt t="36314" x="4657725" y="4689475"/>
          <p14:tracePt t="36329" x="5080000" y="4752975"/>
          <p14:tracePt t="36346" x="5413375" y="4813300"/>
          <p14:tracePt t="36362" x="5880100" y="4876800"/>
          <p14:tracePt t="36378" x="6226175" y="4933950"/>
          <p14:tracePt t="36395" x="6467475" y="4953000"/>
          <p14:tracePt t="36412" x="6892925" y="4965700"/>
          <p14:tracePt t="36427" x="7131050" y="4965700"/>
          <p14:tracePt t="36444" x="7346950" y="4949825"/>
          <p14:tracePt t="36462" x="7505700" y="4949825"/>
          <p14:tracePt t="36477" x="7702550" y="4940300"/>
          <p14:tracePt t="36494" x="7775575" y="4933950"/>
          <p14:tracePt t="36511" x="7829550" y="4933950"/>
          <p14:tracePt t="36528" x="7877175" y="4933950"/>
          <p14:tracePt t="36544" x="7899400" y="4933950"/>
          <p14:tracePt t="36561" x="7921625" y="4933950"/>
          <p14:tracePt t="36577" x="7924800" y="4933950"/>
          <p14:tracePt t="36906" x="7889875" y="4911725"/>
          <p14:tracePt t="36913" x="7826375" y="4876800"/>
          <p14:tracePt t="36928" x="7712075" y="4816475"/>
          <p14:tracePt t="36944" x="7610475" y="4756150"/>
          <p14:tracePt t="36961" x="7385050" y="4667250"/>
          <p14:tracePt t="36977" x="7264400" y="4632325"/>
          <p14:tracePt t="36994" x="7178675" y="4616450"/>
          <p14:tracePt t="37011" x="7042150" y="4584700"/>
          <p14:tracePt t="37027" x="6956425" y="4568825"/>
          <p14:tracePt t="37045" x="6899275" y="4568825"/>
          <p14:tracePt t="37061" x="6842125" y="4568825"/>
          <p14:tracePt t="37077" x="6819900" y="4568825"/>
          <p14:tracePt t="37094" x="6791325" y="4568825"/>
          <p14:tracePt t="37111" x="6772275" y="4572000"/>
          <p14:tracePt t="37127" x="6762750" y="4575175"/>
          <p14:tracePt t="37144" x="6746875" y="4575175"/>
          <p14:tracePt t="37161" x="6737350" y="4581525"/>
          <p14:tracePt t="37177" x="6737350" y="4591050"/>
          <p14:tracePt t="37234" x="6731000" y="4591050"/>
          <p14:tracePt t="37241" x="6727825" y="4591050"/>
          <p14:tracePt t="37248" x="6721475" y="4591050"/>
          <p14:tracePt t="37262" x="6711950" y="4591050"/>
          <p14:tracePt t="37277" x="6696075" y="4591050"/>
          <p14:tracePt t="37294" x="6686550" y="4591050"/>
          <p14:tracePt t="37311" x="6670675" y="4584700"/>
          <p14:tracePt t="37327" x="6654800" y="4572000"/>
          <p14:tracePt t="37344" x="6626225" y="4556125"/>
          <p14:tracePt t="37361" x="6581775" y="4511675"/>
          <p14:tracePt t="37378" x="6556375" y="4486275"/>
          <p14:tracePt t="37395" x="6530975" y="4460875"/>
          <p14:tracePt t="37411" x="6511925" y="4445000"/>
          <p14:tracePt t="37427" x="6499225" y="4435475"/>
          <p14:tracePt t="37444" x="6489700" y="4435475"/>
          <p14:tracePt t="39222" x="6442075" y="4467225"/>
          <p14:tracePt t="39229" x="6365875" y="4533900"/>
          <p14:tracePt t="39244" x="6226175" y="4683125"/>
          <p14:tracePt t="39261" x="6083300" y="4845050"/>
          <p14:tracePt t="39277" x="5924550" y="5045075"/>
          <p14:tracePt t="39298" x="5762625" y="5299075"/>
          <p14:tracePt t="39318" x="5635625" y="5508625"/>
          <p14:tracePt t="39345" x="5518150" y="5711825"/>
          <p14:tracePt t="39379" x="5441950" y="5873750"/>
          <p14:tracePt t="39396" x="5413375" y="5930900"/>
          <p14:tracePt t="39410" x="5400675" y="5994400"/>
          <p14:tracePt t="39427" x="5387975" y="6051550"/>
          <p14:tracePt t="39444" x="5368925" y="6115050"/>
          <p14:tracePt t="39462" x="5349875" y="6153150"/>
          <p14:tracePt t="39478" x="5318125" y="6203950"/>
          <p14:tracePt t="39494" x="5283200" y="6242050"/>
          <p14:tracePt t="39511" x="5257800" y="6280150"/>
          <p14:tracePt t="39528" x="5178425" y="6353175"/>
          <p14:tracePt t="39544" x="5118100" y="6391275"/>
          <p14:tracePt t="39561" x="5060950" y="6435725"/>
          <p14:tracePt t="39578" x="5003800" y="6473825"/>
          <p14:tracePt t="39594" x="4965700" y="6505575"/>
          <p14:tracePt t="39611" x="4924425" y="6546850"/>
          <p14:tracePt t="39627" x="4857750" y="6584950"/>
          <p14:tracePt t="39644" x="4829175" y="6584950"/>
          <p14:tracePt t="39661" x="4800600" y="6584950"/>
          <p14:tracePt t="39677" x="4765675" y="6584950"/>
          <p14:tracePt t="39694" x="4743450" y="6584950"/>
          <p14:tracePt t="39711" x="4727575" y="6584950"/>
          <p14:tracePt t="39727" x="4695825" y="6584950"/>
          <p14:tracePt t="39744" x="4673600" y="6584950"/>
          <p14:tracePt t="39761" x="4651375" y="6584950"/>
          <p14:tracePt t="39777" x="4632325" y="6584950"/>
          <p14:tracePt t="39794" x="4616450" y="6584950"/>
          <p14:tracePt t="39810" x="4610100" y="6584950"/>
          <p14:tracePt t="40121" x="4581525" y="6591300"/>
          <p14:tracePt t="40128" x="4533900" y="6597650"/>
          <p14:tracePt t="40143" x="4448175" y="6607175"/>
          <p14:tracePt t="40160" x="4384675" y="6619875"/>
          <p14:tracePt t="40177" x="4314825" y="6642100"/>
          <p14:tracePt t="40194" x="4276725" y="6661150"/>
          <p14:tracePt t="40211" x="4238625" y="6670675"/>
          <p14:tracePt t="40227" x="4197350" y="6683375"/>
          <p14:tracePt t="40244" x="4187825" y="6683375"/>
          <p14:tracePt t="40260" x="4178300" y="6683375"/>
          <p14:tracePt t="40277" x="4165600" y="6689725"/>
          <p14:tracePt t="40320" x="4168775" y="6689725"/>
          <p14:tracePt t="40327" x="4175125" y="6689725"/>
          <p14:tracePt t="40344" x="4187825" y="6689725"/>
          <p14:tracePt t="40360" x="4219575" y="6689725"/>
          <p14:tracePt t="40363" x="4235450" y="6689725"/>
          <p14:tracePt t="40377" x="4279900" y="6689725"/>
          <p14:tracePt t="40394" x="4324350" y="6689725"/>
          <p14:tracePt t="40410" x="4384675" y="6686550"/>
          <p14:tracePt t="40427" x="4486275" y="6664325"/>
          <p14:tracePt t="40444" x="4524375" y="6638925"/>
          <p14:tracePt t="40461" x="4572000" y="6610350"/>
          <p14:tracePt t="40477" x="4638675" y="6550025"/>
          <p14:tracePt t="40494" x="4705350" y="6467475"/>
          <p14:tracePt t="40510" x="4759325" y="6397625"/>
          <p14:tracePt t="40527" x="4838700" y="6296025"/>
          <p14:tracePt t="40544" x="4886325" y="6203950"/>
          <p14:tracePt t="40561" x="4937125" y="6102350"/>
          <p14:tracePt t="40577" x="5010150" y="5994400"/>
          <p14:tracePt t="40594" x="5054600" y="5924550"/>
          <p14:tracePt t="40611" x="5108575" y="5854700"/>
          <p14:tracePt t="40627" x="5187950" y="5743575"/>
          <p14:tracePt t="40644" x="5248275" y="5651500"/>
          <p14:tracePt t="40661" x="5292725" y="5581650"/>
          <p14:tracePt t="40677" x="5372100" y="5480050"/>
          <p14:tracePt t="40694" x="5435600" y="5407025"/>
          <p14:tracePt t="40711" x="5527675" y="5273675"/>
          <p14:tracePt t="40727" x="5575300" y="5184775"/>
          <p14:tracePt t="40744" x="5597525" y="5118100"/>
          <p14:tracePt t="40761" x="5626100" y="5038725"/>
          <p14:tracePt t="40777" x="5626100" y="4984750"/>
          <p14:tracePt t="40794" x="5632450" y="4946650"/>
          <p14:tracePt t="40811" x="5651500" y="4883150"/>
          <p14:tracePt t="40827" x="5664200" y="4845050"/>
          <p14:tracePt t="40844" x="5673725" y="4822825"/>
          <p14:tracePt t="40861" x="5695950" y="4794250"/>
          <p14:tracePt t="40877" x="5708650" y="4784725"/>
          <p14:tracePt t="40894" x="5708650" y="4775200"/>
          <p14:tracePt t="40911" x="5708650" y="4752975"/>
          <p14:tracePt t="40927" x="5708650" y="4743450"/>
          <p14:tracePt t="40944" x="5708650" y="4733925"/>
          <p14:tracePt t="40961" x="5708650" y="4721225"/>
          <p14:tracePt t="40977" x="5708650" y="4705350"/>
          <p14:tracePt t="40994" x="5708650" y="4695825"/>
          <p14:tracePt t="41011" x="5708650" y="4679950"/>
          <p14:tracePt t="41027" x="5705475" y="4670425"/>
          <p14:tracePt t="41044" x="5705475" y="4654550"/>
          <p14:tracePt t="41061" x="5705475" y="4645025"/>
          <p14:tracePt t="41077" x="5695950" y="4645025"/>
          <p14:tracePt t="41094" x="5680075" y="4645025"/>
          <p14:tracePt t="41111" x="5667375" y="4645025"/>
          <p14:tracePt t="41127" x="5641975" y="4654550"/>
          <p14:tracePt t="41144" x="5613400" y="4673600"/>
          <p14:tracePt t="41161" x="5575300" y="4702175"/>
          <p14:tracePt t="41177" x="5543550" y="4733925"/>
          <p14:tracePt t="41194" x="5511800" y="4772025"/>
          <p14:tracePt t="41211" x="5432425" y="4883150"/>
          <p14:tracePt t="41226" x="5397500" y="4933950"/>
          <p14:tracePt t="41244" x="5362575" y="4981575"/>
          <p14:tracePt t="41260" x="5302250" y="5051425"/>
          <p14:tracePt t="41277" x="5267325" y="5099050"/>
          <p14:tracePt t="41294" x="5241925" y="5137150"/>
          <p14:tracePt t="41311" x="5194300" y="5203825"/>
          <p14:tracePt t="41327" x="5168900" y="5248275"/>
          <p14:tracePt t="41344" x="5143500" y="5280025"/>
          <p14:tracePt t="41360" x="5118100" y="5324475"/>
          <p14:tracePt t="41377" x="5086350" y="5356225"/>
          <p14:tracePt t="41394" x="5060950" y="5394325"/>
          <p14:tracePt t="41410" x="4987925" y="5483225"/>
          <p14:tracePt t="41427" x="4930775" y="5553075"/>
          <p14:tracePt t="41444" x="4905375" y="5613400"/>
          <p14:tracePt t="41460" x="4857750" y="5670550"/>
          <p14:tracePt t="41477" x="4832350" y="5702300"/>
          <p14:tracePt t="41493" x="4800600" y="5749925"/>
          <p14:tracePt t="41510" x="4775200" y="5800725"/>
          <p14:tracePt t="41527" x="4752975" y="5848350"/>
          <p14:tracePt t="41543" x="4727575" y="5886450"/>
          <p14:tracePt t="41560" x="4702175" y="5937250"/>
          <p14:tracePt t="41577" x="4686300" y="5959475"/>
          <p14:tracePt t="41593" x="4673600" y="5991225"/>
          <p14:tracePt t="41610" x="4648200" y="6032500"/>
          <p14:tracePt t="41627" x="4632325" y="6051550"/>
          <p14:tracePt t="41644" x="4613275" y="6067425"/>
          <p14:tracePt t="41660" x="4572000" y="6099175"/>
          <p14:tracePt t="41677" x="4546600" y="6111875"/>
          <p14:tracePt t="41694" x="4524375" y="6130925"/>
          <p14:tracePt t="41710" x="4479925" y="6153150"/>
          <p14:tracePt t="41727" x="4448175" y="6172200"/>
          <p14:tracePt t="41744" x="4425950" y="6184900"/>
          <p14:tracePt t="41760" x="4368800" y="6223000"/>
          <p14:tracePt t="41777" x="4330700" y="6248400"/>
          <p14:tracePt t="41794" x="4273550" y="6261100"/>
          <p14:tracePt t="41810" x="4200525" y="6296025"/>
          <p14:tracePt t="41827" x="4156075" y="6308725"/>
          <p14:tracePt t="41844" x="4117975" y="6321425"/>
          <p14:tracePt t="41860" x="4073525" y="6346825"/>
          <p14:tracePt t="41876" x="4044950" y="6359525"/>
          <p14:tracePt t="41894" x="4022725" y="6362700"/>
          <p14:tracePt t="41896" x="4010025" y="6362700"/>
          <p14:tracePt t="41910" x="3994150" y="6362700"/>
          <p14:tracePt t="41927" x="3984625" y="6362700"/>
          <p14:tracePt t="41944" x="3975100" y="6362700"/>
          <p14:tracePt t="41960" x="3959225" y="6362700"/>
          <p14:tracePt t="41976" x="3946525" y="6362700"/>
          <p14:tracePt t="41994" x="3940175" y="6362700"/>
          <p14:tracePt t="42059" x="3937000" y="6362700"/>
          <p14:tracePt t="42074" x="3930650" y="6362700"/>
          <p14:tracePt t="42087" x="3927475" y="6362700"/>
          <p14:tracePt t="42124" x="3921125" y="6362700"/>
          <p14:tracePt t="42137" x="3914775" y="6362700"/>
          <p14:tracePt t="42151" x="3911600" y="6362700"/>
          <p14:tracePt t="42160" x="3905250" y="6362700"/>
          <p14:tracePt t="42187" x="3895725" y="6362700"/>
          <p14:tracePt t="42216" x="3895725" y="6356350"/>
          <p14:tracePt t="42224" x="3895725" y="6353175"/>
          <p14:tracePt t="42231" x="3895725" y="6343650"/>
          <p14:tracePt t="42244" x="3895725" y="6330950"/>
          <p14:tracePt t="42260" x="3895725" y="6321425"/>
          <p14:tracePt t="42277" x="3908425" y="6299200"/>
          <p14:tracePt t="42294" x="3933825" y="6242050"/>
          <p14:tracePt t="42310" x="3956050" y="6197600"/>
          <p14:tracePt t="42327" x="3981450" y="6149975"/>
          <p14:tracePt t="42344" x="4000500" y="6108700"/>
          <p14:tracePt t="42360" x="4013200" y="6070600"/>
          <p14:tracePt t="42377" x="4025900" y="6032500"/>
          <p14:tracePt t="42394" x="4051300" y="5988050"/>
          <p14:tracePt t="42410" x="4060825" y="5959475"/>
          <p14:tracePt t="42427" x="4073525" y="5934075"/>
          <p14:tracePt t="42444" x="4086225" y="5899150"/>
          <p14:tracePt t="42460" x="4086225" y="5889625"/>
          <p14:tracePt t="42476" x="4086225" y="5880100"/>
          <p14:tracePt t="42494" x="4086225" y="5861050"/>
          <p14:tracePt t="42510" x="4086225" y="5851525"/>
          <p14:tracePt t="42527" x="4086225" y="5842000"/>
          <p14:tracePt t="42543" x="4095750" y="5826125"/>
          <p14:tracePt t="42560" x="4102100" y="5810250"/>
          <p14:tracePt t="42577" x="4105275" y="5800725"/>
          <p14:tracePt t="42594" x="4121150" y="5781675"/>
          <p14:tracePt t="42610" x="4130675" y="5768975"/>
          <p14:tracePt t="42627" x="4149725" y="5740400"/>
          <p14:tracePt t="42644" x="4165600" y="5711825"/>
          <p14:tracePt t="42660" x="4184650" y="5683250"/>
          <p14:tracePt t="42678" x="4203700" y="5667375"/>
          <p14:tracePt t="42694" x="4232275" y="5632450"/>
          <p14:tracePt t="42710" x="4241800" y="5622925"/>
          <p14:tracePt t="42727" x="4257675" y="5613400"/>
          <p14:tracePt t="42743" x="4273550" y="5600700"/>
          <p14:tracePt t="42760" x="4283075" y="5584825"/>
          <p14:tracePt t="42778" x="4289425" y="5575300"/>
          <p14:tracePt t="42795" x="4289425" y="5568950"/>
          <p14:tracePt t="42811" x="4289425" y="5565775"/>
          <p14:tracePt t="43008" x="4289425" y="5572125"/>
          <p14:tracePt t="43016" x="4289425" y="5575300"/>
          <p14:tracePt t="43028" x="4289425" y="5581650"/>
          <p14:tracePt t="43044" x="4289425" y="5594350"/>
          <p14:tracePt t="43060" x="4289425" y="5607050"/>
          <p14:tracePt t="43076" x="4289425" y="5619750"/>
          <p14:tracePt t="43094" x="4289425" y="5635625"/>
          <p14:tracePt t="43111" x="4289425" y="5645150"/>
          <p14:tracePt t="43127" x="4289425" y="5654675"/>
          <p14:tracePt t="43144" x="4289425" y="5673725"/>
          <p14:tracePt t="43160" x="4289425" y="5686425"/>
          <p14:tracePt t="43177" x="4289425" y="5695950"/>
          <p14:tracePt t="43193" x="4289425" y="5708650"/>
          <p14:tracePt t="43210" x="4289425" y="5724525"/>
          <p14:tracePt t="43227" x="4286250" y="5734050"/>
          <p14:tracePt t="43244" x="4270375" y="5762625"/>
          <p14:tracePt t="43261" x="4257675" y="5791200"/>
          <p14:tracePt t="43277" x="4251325" y="5813425"/>
          <p14:tracePt t="43293" x="4241800" y="5870575"/>
          <p14:tracePt t="43310" x="4241800" y="5915025"/>
          <p14:tracePt t="43327" x="4241800" y="5943600"/>
          <p14:tracePt t="43344" x="4241800" y="5984875"/>
          <p14:tracePt t="43361" x="4241800" y="5994400"/>
          <p14:tracePt t="43992" x="4159250" y="6003925"/>
          <p14:tracePt t="43999" x="4067175" y="6022975"/>
          <p14:tracePt t="44010" x="3975100" y="6042025"/>
          <p14:tracePt t="44043" x="3514725" y="6200775"/>
          <p14:tracePt t="44077" x="3035300" y="6340475"/>
          <p14:tracePt t="44095" x="2879725" y="6388100"/>
          <p14:tracePt t="44111" x="2740025" y="6423025"/>
          <p14:tracePt t="44126" x="2527300" y="6467475"/>
          <p14:tracePt t="44143" x="2397125" y="6483350"/>
          <p14:tracePt t="44160" x="2279650" y="6499225"/>
          <p14:tracePt t="44176" x="2095500" y="6499225"/>
          <p14:tracePt t="44277" x="1431925" y="6451600"/>
          <p14:tracePt t="44294" x="1323975" y="6435725"/>
          <p14:tracePt t="44310" x="1228725" y="6410325"/>
          <p14:tracePt t="44326" x="1069975" y="6369050"/>
          <p14:tracePt t="44343" x="949325" y="6343650"/>
          <p14:tracePt t="44361" x="831850" y="6327775"/>
          <p14:tracePt t="44377" x="708025" y="6296025"/>
          <p14:tracePt t="44393" x="647700" y="6296025"/>
          <p14:tracePt t="44410" x="587375" y="6296025"/>
          <p14:tracePt t="44426" x="473075" y="6296025"/>
          <p14:tracePt t="44444" x="412750" y="6296025"/>
          <p14:tracePt t="44460" x="361950" y="6296025"/>
          <p14:tracePt t="44462" x="336550" y="6296025"/>
          <p14:tracePt t="44476" x="298450" y="6311900"/>
          <p14:tracePt t="44493" x="260350" y="6324600"/>
          <p14:tracePt t="44510" x="238125" y="6334125"/>
          <p14:tracePt t="44526" x="209550" y="6350000"/>
          <p14:tracePt t="44543" x="200025" y="6365875"/>
          <p14:tracePt t="44560" x="187325" y="6375400"/>
          <p14:tracePt t="44577" x="187325" y="6416675"/>
          <p14:tracePt t="44593" x="190500" y="6438900"/>
          <p14:tracePt t="44610" x="203200" y="6461125"/>
          <p14:tracePt t="44627" x="241300" y="6511925"/>
          <p14:tracePt t="45211" x="2212975" y="6515100"/>
          <p14:tracePt t="45231" x="2251075" y="6483350"/>
          <p14:tracePt t="45244" x="2298700" y="6457950"/>
          <p14:tracePt t="45260" x="2349500" y="6419850"/>
          <p14:tracePt t="45276" x="2359025" y="6410325"/>
          <p14:tracePt t="45310" x="2390775" y="6384925"/>
          <p14:tracePt t="45343" x="2390775" y="6359525"/>
          <p14:tracePt t="45360" x="2378075" y="6343650"/>
          <p14:tracePt t="45376" x="2368550" y="6334125"/>
          <p14:tracePt t="45394" x="2359025" y="6330950"/>
          <p14:tracePt t="45410" x="2343150" y="6308725"/>
          <p14:tracePt t="45426" x="2314575" y="6299200"/>
          <p14:tracePt t="45443" x="2292350" y="6286500"/>
          <p14:tracePt t="45460" x="2225675" y="6261100"/>
          <p14:tracePt t="45476" x="2187575" y="6248400"/>
          <p14:tracePt t="45493" x="2159000" y="6235700"/>
          <p14:tracePt t="45510" x="2095500" y="6216650"/>
          <p14:tracePt t="45527" x="2038350" y="6197600"/>
          <p14:tracePt t="45543" x="1965325" y="6181725"/>
          <p14:tracePt t="45560" x="1847850" y="6172200"/>
          <p14:tracePt t="45576" x="1787525" y="6172200"/>
          <p14:tracePt t="45593" x="1733550" y="6159500"/>
          <p14:tracePt t="45610" x="1638300" y="6153150"/>
          <p14:tracePt t="45626" x="1552575" y="6146800"/>
          <p14:tracePt t="45643" x="1466850" y="6130925"/>
          <p14:tracePt t="45660" x="1349375" y="6115050"/>
          <p14:tracePt t="45677" x="1263650" y="6099175"/>
          <p14:tracePt t="45693" x="1158875" y="6083300"/>
          <p14:tracePt t="45710" x="1025525" y="6067425"/>
          <p14:tracePt t="45727" x="942975" y="6067425"/>
          <p14:tracePt t="45743" x="866775" y="6045200"/>
          <p14:tracePt t="45760" x="746125" y="6029325"/>
          <p14:tracePt t="45777" x="650875" y="6013450"/>
          <p14:tracePt t="45794" x="568325" y="6013450"/>
          <p14:tracePt t="45810" x="450850" y="6007100"/>
          <p14:tracePt t="45827" x="377825" y="6007100"/>
          <p14:tracePt t="45843" x="317500" y="6007100"/>
          <p14:tracePt t="45860" x="247650" y="6007100"/>
          <p14:tracePt t="45876" x="219075" y="6007100"/>
          <p14:tracePt t="45893" x="196850" y="6007100"/>
          <p14:tracePt t="45910" x="155575" y="6010275"/>
          <p14:tracePt t="45926" x="133350" y="6019800"/>
          <p14:tracePt t="45943" x="101600" y="6032500"/>
          <p14:tracePt t="45960" x="79375" y="6054725"/>
          <p14:tracePt t="45977" x="69850" y="6070600"/>
          <p14:tracePt t="45995" x="44450" y="6105525"/>
          <p14:tracePt t="46011" x="31750" y="6130925"/>
          <p14:tracePt t="46027" x="22225" y="6159500"/>
          <p14:tracePt t="46043" x="9525" y="6184900"/>
          <p14:tracePt t="46060" x="3175" y="6226175"/>
          <p14:tracePt t="46076" x="3175" y="6245225"/>
          <p14:tracePt t="46094" x="3175" y="6286500"/>
          <p14:tracePt t="46110" x="3175" y="6308725"/>
          <p14:tracePt t="46126" x="6350" y="6337300"/>
          <p14:tracePt t="46144" x="25400" y="6372225"/>
          <p14:tracePt t="46160" x="34925" y="6403975"/>
          <p14:tracePt t="46176" x="66675" y="6429375"/>
          <p14:tracePt t="46194" x="104775" y="6467475"/>
          <p14:tracePt t="46210" x="136525" y="6486525"/>
          <p14:tracePt t="46226" x="165100" y="6496050"/>
          <p14:tracePt t="47100" x="1889125" y="6486525"/>
          <p14:tracePt t="47114" x="1905000" y="6477000"/>
          <p14:tracePt t="47127" x="1908175" y="6470650"/>
          <p14:tracePt t="47143" x="1914525" y="6457950"/>
          <p14:tracePt t="47160" x="1914525" y="6448425"/>
          <p14:tracePt t="47193" x="1914525" y="6416675"/>
          <p14:tracePt t="47227" x="1914525" y="6403975"/>
          <p14:tracePt t="47243" x="1914525" y="6397625"/>
          <p14:tracePt t="47260" x="1917700" y="6388100"/>
          <p14:tracePt t="47277" x="1917700" y="6378575"/>
          <p14:tracePt t="47293" x="1917700" y="6369050"/>
          <p14:tracePt t="47309" x="1917700" y="6362700"/>
          <p14:tracePt t="47327" x="1917700" y="6359525"/>
          <p14:tracePt t="47343" x="1924050" y="6353175"/>
          <p14:tracePt t="48812" x="1981200" y="6318250"/>
          <p14:tracePt t="48819" x="2076450" y="6261100"/>
          <p14:tracePt t="48826" x="2171700" y="6213475"/>
          <p14:tracePt t="48843" x="2454275" y="6054725"/>
          <p14:tracePt t="48865" x="2813050" y="5876925"/>
          <p14:tracePt t="48881" x="3044825" y="5775325"/>
          <p14:tracePt t="48901" x="3286125" y="5626100"/>
          <p14:tracePt t="48927" x="3603625" y="5422900"/>
          <p14:tracePt t="48961" x="3940175" y="5175250"/>
          <p14:tracePt t="48980" x="4089400" y="5054600"/>
          <p14:tracePt t="48995" x="4219575" y="4943475"/>
          <p14:tracePt t="49010" x="4387850" y="4781550"/>
          <p14:tracePt t="49026" x="4505325" y="4664075"/>
          <p14:tracePt t="49043" x="4622800" y="4565650"/>
          <p14:tracePt t="49060" x="4737100" y="4451350"/>
          <p14:tracePt t="49077" x="4829175" y="4400550"/>
          <p14:tracePt t="49093" x="4921250" y="4333875"/>
          <p14:tracePt t="49110" x="5057775" y="4222750"/>
          <p14:tracePt t="49126" x="5130800" y="4149725"/>
          <p14:tracePt t="49143" x="5203825" y="4076700"/>
          <p14:tracePt t="49159" x="5260975" y="4003675"/>
          <p14:tracePt t="49176" x="5368925" y="3870325"/>
          <p14:tracePt t="49193" x="5438775" y="3778250"/>
          <p14:tracePt t="49210" x="5553075" y="3660775"/>
          <p14:tracePt t="49226" x="5626100" y="3594100"/>
          <p14:tracePt t="49243" x="5708650" y="3540125"/>
          <p14:tracePt t="49260" x="5842000" y="3438525"/>
          <p14:tracePt t="49276" x="5915025" y="3365500"/>
          <p14:tracePt t="49292" x="5994400" y="3260725"/>
          <p14:tracePt t="49310" x="6054725" y="3152775"/>
          <p14:tracePt t="49326" x="6086475" y="3073400"/>
          <p14:tracePt t="49343" x="6118225" y="2984500"/>
          <p14:tracePt t="49360" x="6156325" y="2882900"/>
          <p14:tracePt t="49376" x="6184900" y="2825750"/>
          <p14:tracePt t="49393" x="6210300" y="2787650"/>
          <p14:tracePt t="49410" x="6248400" y="2720975"/>
          <p14:tracePt t="49426" x="6270625" y="2657475"/>
          <p14:tracePt t="49443" x="6286500" y="2562225"/>
          <p14:tracePt t="49460" x="6296025" y="2444750"/>
          <p14:tracePt t="49476" x="6296025" y="2384425"/>
          <p14:tracePt t="49493" x="6289675" y="2324100"/>
          <p14:tracePt t="49510" x="6270625" y="2232025"/>
          <p14:tracePt t="49526" x="6254750" y="2159000"/>
          <p14:tracePt t="49543" x="6232525" y="2092325"/>
          <p14:tracePt t="49560" x="6200775" y="2006600"/>
          <p14:tracePt t="49576" x="6162675" y="1939925"/>
          <p14:tracePt t="49593" x="6130925" y="1851025"/>
          <p14:tracePt t="49609" x="6054725" y="1698625"/>
          <p14:tracePt t="49626" x="5997575" y="1619250"/>
          <p14:tracePt t="49642" x="5953125" y="1549400"/>
          <p14:tracePt t="49659" x="5873750" y="1447800"/>
          <p14:tracePt t="49676" x="5819775" y="1377950"/>
          <p14:tracePt t="49693" x="5765800" y="1317625"/>
          <p14:tracePt t="49709" x="5699125" y="1263650"/>
          <p14:tracePt t="49726" x="5629275" y="1225550"/>
          <p14:tracePt t="49743" x="5581650" y="1196975"/>
          <p14:tracePt t="49759" x="5514975" y="1165225"/>
          <p14:tracePt t="49776" x="5486400" y="1152525"/>
          <p14:tracePt t="49793" x="5454650" y="1133475"/>
          <p14:tracePt t="49810" x="5397500" y="1095375"/>
          <p14:tracePt t="49826" x="5330825" y="1066800"/>
          <p14:tracePt t="49843" x="5264150" y="1028700"/>
          <p14:tracePt t="49859" x="5181600" y="1006475"/>
          <p14:tracePt t="49876" x="5137150" y="1000125"/>
          <p14:tracePt t="49893" x="5108575" y="993775"/>
          <p14:tracePt t="49910" x="5067300" y="993775"/>
          <p14:tracePt t="49926" x="5029200" y="987425"/>
          <p14:tracePt t="49943" x="4994275" y="987425"/>
          <p14:tracePt t="49960" x="4930775" y="987425"/>
          <p14:tracePt t="49976" x="4879975" y="987425"/>
          <p14:tracePt t="49993" x="4835525" y="990600"/>
          <p14:tracePt t="50009" x="4778375" y="1003300"/>
          <p14:tracePt t="50026" x="4740275" y="1016000"/>
          <p14:tracePt t="50043" x="4695825" y="1028700"/>
          <p14:tracePt t="50060" x="4632325" y="1054100"/>
          <p14:tracePt t="50076" x="4578350" y="1069975"/>
          <p14:tracePt t="50093" x="4530725" y="1082675"/>
          <p14:tracePt t="50109" x="4464050" y="1127125"/>
          <p14:tracePt t="50126" x="4419600" y="1155700"/>
          <p14:tracePt t="50143" x="4368800" y="1206500"/>
          <p14:tracePt t="50159" x="4295775" y="1276350"/>
          <p14:tracePt t="50176" x="4270375" y="1314450"/>
          <p14:tracePt t="50193" x="4235450" y="1362075"/>
          <p14:tracePt t="50209" x="4197350" y="1438275"/>
          <p14:tracePt t="50226" x="4181475" y="1501775"/>
          <p14:tracePt t="50243" x="4159250" y="1587500"/>
          <p14:tracePt t="50259" x="4137025" y="1689100"/>
          <p14:tracePt t="50276" x="4130675" y="1733550"/>
          <p14:tracePt t="50293" x="4124325" y="1784350"/>
          <p14:tracePt t="50310" x="4124325" y="1863725"/>
          <p14:tracePt t="50327" x="4124325" y="1924050"/>
          <p14:tracePt t="50344" x="4124325" y="2000250"/>
          <p14:tracePt t="50360" x="4124325" y="2038350"/>
          <p14:tracePt t="50376" x="4124325" y="2060575"/>
          <p14:tracePt t="50393" x="4130675" y="2101850"/>
          <p14:tracePt t="50410" x="4137025" y="2139950"/>
          <p14:tracePt t="50426" x="4149725" y="2178050"/>
          <p14:tracePt t="50444" x="4175125" y="2241550"/>
          <p14:tracePt t="50459" x="4187825" y="2279650"/>
          <p14:tracePt t="50476" x="4200525" y="2308225"/>
          <p14:tracePt t="50493" x="4219575" y="2352675"/>
          <p14:tracePt t="50509" x="4235450" y="2384425"/>
          <p14:tracePt t="50526" x="4235450" y="2403475"/>
          <p14:tracePt t="50543" x="4241800" y="2438400"/>
          <p14:tracePt t="50559" x="4241800" y="2454275"/>
          <p14:tracePt t="50576" x="4241800" y="2473325"/>
          <p14:tracePt t="50593" x="4241800" y="2508250"/>
          <p14:tracePt t="50609" x="4241800" y="2530475"/>
          <p14:tracePt t="50626" x="4248150" y="2549525"/>
          <p14:tracePt t="50643" x="4251325" y="2571750"/>
          <p14:tracePt t="50659" x="4251325" y="2581275"/>
          <p14:tracePt t="50676" x="4257675" y="2590800"/>
          <p14:tracePt t="50693" x="4273550" y="2609850"/>
          <p14:tracePt t="50709" x="4289425" y="2622550"/>
          <p14:tracePt t="50726" x="4298950" y="2632075"/>
          <p14:tracePt t="50743" x="4311650" y="2651125"/>
          <p14:tracePt t="50759" x="4337050" y="2676525"/>
          <p14:tracePt t="50776" x="4362450" y="2689225"/>
          <p14:tracePt t="50793" x="4419600" y="2714625"/>
          <p14:tracePt t="50809" x="4464050" y="2727325"/>
          <p14:tracePt t="50826" x="4502150" y="2740025"/>
          <p14:tracePt t="50843" x="4565650" y="2759075"/>
          <p14:tracePt t="50859" x="4619625" y="2778125"/>
          <p14:tracePt t="50876" x="4683125" y="2784475"/>
          <p14:tracePt t="50894" x="4768850" y="2790825"/>
          <p14:tracePt t="50910" x="4829175" y="2790825"/>
          <p14:tracePt t="50926" x="4879975" y="2790825"/>
          <p14:tracePt t="50943" x="4943475" y="2790825"/>
          <p14:tracePt t="50959" x="4978400" y="2790825"/>
          <p14:tracePt t="50976" x="5032375" y="2790825"/>
          <p14:tracePt t="50993" x="5105400" y="2781300"/>
          <p14:tracePt t="51009" x="5159375" y="2762250"/>
          <p14:tracePt t="51026" x="5203825" y="2746375"/>
          <p14:tracePt t="51043" x="5270500" y="2720975"/>
          <p14:tracePt t="51059" x="5308600" y="2682875"/>
          <p14:tracePt t="51076" x="5356225" y="2613025"/>
          <p14:tracePt t="51093" x="5413375" y="2524125"/>
          <p14:tracePt t="51110" x="5441950" y="2466975"/>
          <p14:tracePt t="51127" x="5476875" y="2419350"/>
          <p14:tracePt t="51143" x="5524500" y="2292350"/>
          <p14:tracePt t="51160" x="5562600" y="2212975"/>
          <p14:tracePt t="51176" x="5591175" y="2146300"/>
          <p14:tracePt t="51193" x="5613400" y="2057400"/>
          <p14:tracePt t="51209" x="5629275" y="1990725"/>
          <p14:tracePt t="51226" x="5629275" y="1914525"/>
          <p14:tracePt t="51243" x="5629275" y="1784350"/>
          <p14:tracePt t="51259" x="5610225" y="1730375"/>
          <p14:tracePt t="51276" x="5597525" y="1692275"/>
          <p14:tracePt t="51292" x="5578475" y="1622425"/>
          <p14:tracePt t="51309" x="5540375" y="1552575"/>
          <p14:tracePt t="51326" x="5511800" y="1495425"/>
          <p14:tracePt t="51343" x="5464175" y="1419225"/>
          <p14:tracePt t="51359" x="5438775" y="1377950"/>
          <p14:tracePt t="51376" x="5426075" y="1355725"/>
          <p14:tracePt t="51393" x="5391150" y="1323975"/>
          <p14:tracePt t="51409" x="5375275" y="1314450"/>
          <p14:tracePt t="51426" x="5346700" y="1301750"/>
          <p14:tracePt t="51443" x="5308600" y="1285875"/>
          <p14:tracePt t="51460" x="5273675" y="1266825"/>
          <p14:tracePt t="51476" x="5219700" y="1260475"/>
          <p14:tracePt t="51493" x="5149850" y="1260475"/>
          <p14:tracePt t="51509" x="5095875" y="1260475"/>
          <p14:tracePt t="51526" x="5054600" y="1260475"/>
          <p14:tracePt t="51543" x="4984750" y="1260475"/>
          <p14:tracePt t="51560" x="4937125" y="1270000"/>
          <p14:tracePt t="51578" x="4873625" y="1295400"/>
          <p14:tracePt t="51593" x="4829175" y="1308100"/>
          <p14:tracePt t="51610" x="4791075" y="1320800"/>
          <p14:tracePt t="51626" x="4759325" y="1333500"/>
          <p14:tracePt t="51643" x="4708525" y="1377950"/>
          <p14:tracePt t="51659" x="4683125" y="1409700"/>
          <p14:tracePt t="51676" x="4651375" y="1435100"/>
          <p14:tracePt t="51693" x="4616450" y="1476375"/>
          <p14:tracePt t="51710" x="4584700" y="1501775"/>
          <p14:tracePt t="51727" x="4546600" y="1546225"/>
          <p14:tracePt t="51743" x="4514850" y="1571625"/>
          <p14:tracePt t="51759" x="4489450" y="1603375"/>
          <p14:tracePt t="51775" x="4457700" y="1628775"/>
          <p14:tracePt t="51793" x="4419600" y="1692275"/>
          <p14:tracePt t="51809" x="4384675" y="1749425"/>
          <p14:tracePt t="51827" x="4359275" y="1812925"/>
          <p14:tracePt t="51843" x="4346575" y="1860550"/>
          <p14:tracePt t="51859" x="4327525" y="1882775"/>
          <p14:tracePt t="51876" x="4311650" y="1939925"/>
          <p14:tracePt t="51893" x="4295775" y="1984375"/>
          <p14:tracePt t="51909" x="4286250" y="2022475"/>
          <p14:tracePt t="51926" x="4257675" y="2085975"/>
          <p14:tracePt t="51943" x="4257675" y="2130425"/>
          <p14:tracePt t="51959" x="4257675" y="2159000"/>
          <p14:tracePt t="51975" x="4257675" y="2197100"/>
          <p14:tracePt t="51993" x="4257675" y="2238375"/>
          <p14:tracePt t="52009" x="4257675" y="2273300"/>
          <p14:tracePt t="52027" x="4257675" y="2327275"/>
          <p14:tracePt t="52043" x="4257675" y="2365375"/>
          <p14:tracePt t="52059" x="4257675" y="2393950"/>
          <p14:tracePt t="52077" x="4257675" y="2435225"/>
          <p14:tracePt t="52092" x="4257675" y="2457450"/>
          <p14:tracePt t="52110" x="4257675" y="2486025"/>
          <p14:tracePt t="52126" x="4273550" y="2520950"/>
          <p14:tracePt t="52142" x="4286250" y="2552700"/>
          <p14:tracePt t="52159" x="4298950" y="2574925"/>
          <p14:tracePt t="52176" x="4298950" y="2616200"/>
          <p14:tracePt t="52192" x="4308475" y="2632075"/>
          <p14:tracePt t="52209" x="4318000" y="2647950"/>
          <p14:tracePt t="52227" x="4340225" y="2663825"/>
          <p14:tracePt t="52243" x="4362450" y="2673350"/>
          <p14:tracePt t="52259" x="4394200" y="2686050"/>
          <p14:tracePt t="52276" x="4435475" y="2692400"/>
          <p14:tracePt t="52293" x="4470400" y="2692400"/>
          <p14:tracePt t="52309" x="4492625" y="2692400"/>
          <p14:tracePt t="52326" x="4533900" y="2692400"/>
          <p14:tracePt t="52343" x="4556125" y="2692400"/>
          <p14:tracePt t="52359" x="4584700" y="2692400"/>
          <p14:tracePt t="52376" x="4632325" y="2692400"/>
          <p14:tracePt t="52392" x="4660900" y="2692400"/>
          <p14:tracePt t="52409" x="4705350" y="2689225"/>
          <p14:tracePt t="52426" x="4784725" y="2670175"/>
          <p14:tracePt t="52443" x="4841875" y="2654300"/>
          <p14:tracePt t="52459" x="4886325" y="2641600"/>
          <p14:tracePt t="52476" x="4937125" y="2616200"/>
          <p14:tracePt t="52492" x="4972050" y="2603500"/>
          <p14:tracePt t="52509" x="5010150" y="2593975"/>
          <p14:tracePt t="52526" x="5060950" y="2568575"/>
          <p14:tracePt t="52542" x="5099050" y="2555875"/>
          <p14:tracePt t="52559" x="5143500" y="2543175"/>
          <p14:tracePt t="52576" x="5178425" y="2524125"/>
          <p14:tracePt t="52592" x="5210175" y="2505075"/>
          <p14:tracePt t="52609" x="5229225" y="2482850"/>
          <p14:tracePt t="52625" x="5254625" y="2425700"/>
          <p14:tracePt t="52642" x="5273675" y="2378075"/>
          <p14:tracePt t="52660" x="5280025" y="2339975"/>
          <p14:tracePt t="52677" x="5280025" y="2279650"/>
          <p14:tracePt t="52693" x="5270500" y="2235200"/>
          <p14:tracePt t="52709" x="5251450" y="2197100"/>
          <p14:tracePt t="52726" x="5210175" y="2130425"/>
          <p14:tracePt t="52742" x="5178425" y="2098675"/>
          <p14:tracePt t="52759" x="5149850" y="2073275"/>
          <p14:tracePt t="52776" x="5105400" y="2035175"/>
          <p14:tracePt t="52792" x="5080000" y="2022475"/>
          <p14:tracePt t="52809" x="5035550" y="2003425"/>
          <p14:tracePt t="52825" x="4972050" y="1978025"/>
          <p14:tracePt t="52842" x="4924425" y="1965325"/>
          <p14:tracePt t="52860" x="4879975" y="1952625"/>
          <p14:tracePt t="52876" x="4816475" y="1927225"/>
          <p14:tracePt t="52893" x="4787900" y="1927225"/>
          <p14:tracePt t="52909" x="4765675" y="1927225"/>
          <p14:tracePt t="52926" x="4730750" y="1927225"/>
          <p14:tracePt t="52942" x="4714875" y="1927225"/>
          <p14:tracePt t="52959" x="4692650" y="1927225"/>
          <p14:tracePt t="52976" x="4673600" y="1927225"/>
          <p14:tracePt t="52993" x="4657725" y="1927225"/>
          <p14:tracePt t="53009" x="4641850" y="1927225"/>
          <p14:tracePt t="53025" x="4629150" y="1927225"/>
          <p14:tracePt t="53042" x="4619625" y="1927225"/>
          <p14:tracePt t="53060" x="4610100" y="19272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6215063" y="-36513"/>
            <a:ext cx="2928937" cy="615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1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Bignoniaceae</a:t>
            </a:r>
          </a:p>
          <a:p>
            <a:pPr algn="ctr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Fam. de pl. ornementales, arbres, absutes ou lianes à feuilles opposées et composées, fleurs en cymes sont zygomorphes et très voyantes, fr capsule loculicide: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Jacaranda mimosifolia, Pyrastegia venusta, Podranea ricasoliana, Tecomaria capensis,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etc.</a:t>
            </a:r>
          </a:p>
        </p:txBody>
      </p:sp>
      <p:pic>
        <p:nvPicPr>
          <p:cNvPr id="34819" name="Picture 5" descr="http://www.visoflora.com/images/original/n-2-jacaranda-jacaranda-mimosifolia-visoflora-215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http://farm4.static.flickr.com/3623/3577330636_ffab553e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71500"/>
            <a:ext cx="2000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2571750" y="3000375"/>
            <a:ext cx="3144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Jacaranda mimosifolia</a:t>
            </a:r>
            <a:r>
              <a:rPr lang="fr-FR" altLang="fr-FR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571500" y="6396038"/>
            <a:ext cx="2674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Pyrostegia venusta,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823" name="Picture 11" descr="http://www.visoflora.com/images/original/liane-aurore-visoflora-15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39084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6553"/>
    </mc:Choice>
    <mc:Fallback>
      <p:transition spd="slow" advTm="10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5784" x="4660900" y="1882775"/>
          <p14:tracePt t="15790" x="4759325" y="1816100"/>
          <p14:tracePt t="15803" x="4918075" y="1724025"/>
          <p14:tracePt t="15820" x="5543550" y="1412875"/>
          <p14:tracePt t="15841" x="6207125" y="1108075"/>
          <p14:tracePt t="15861" x="6829425" y="809625"/>
          <p14:tracePt t="15888" x="7419975" y="476250"/>
          <p14:tracePt t="15921" x="8293100" y="0"/>
          <p14:tracePt t="15938" x="8572500" y="0"/>
          <p14:tracePt t="15954" x="8880475" y="0"/>
          <p14:tracePt t="15970" x="9067800" y="0"/>
          <p14:tracePt t="16183" x="9124950" y="0"/>
          <p14:tracePt t="16190" x="9020175" y="0"/>
          <p14:tracePt t="16204" x="8829675" y="0"/>
          <p14:tracePt t="16220" x="8642350" y="25400"/>
          <p14:tracePt t="16254" x="8153400" y="146050"/>
          <p14:tracePt t="16287" x="7756525" y="269875"/>
          <p14:tracePt t="16305" x="7496175" y="352425"/>
          <p14:tracePt t="16320" x="7353300" y="400050"/>
          <p14:tracePt t="16337" x="7254875" y="441325"/>
          <p14:tracePt t="16354" x="7112000" y="523875"/>
          <p14:tracePt t="16370" x="7010400" y="584200"/>
          <p14:tracePt t="16387" x="6908800" y="625475"/>
          <p14:tracePt t="16404" x="6759575" y="682625"/>
          <p14:tracePt t="16419" x="6648450" y="727075"/>
          <p14:tracePt t="16436" x="6562725" y="749300"/>
          <p14:tracePt t="16453" x="6461125" y="771525"/>
          <p14:tracePt t="16469" x="6407150" y="784225"/>
          <p14:tracePt t="16487" x="6362700" y="796925"/>
          <p14:tracePt t="16503" x="6254750" y="803275"/>
          <p14:tracePt t="16519" x="6197600" y="803275"/>
          <p14:tracePt t="16536" x="6153150" y="803275"/>
          <p14:tracePt t="16553" x="6118225" y="809625"/>
          <p14:tracePt t="16569" x="6108700" y="809625"/>
          <p14:tracePt t="16587" x="6099175" y="812800"/>
          <p14:tracePt t="16603" x="6111875" y="828675"/>
          <p14:tracePt t="16620" x="6178550" y="860425"/>
          <p14:tracePt t="16637" x="6276975" y="892175"/>
          <p14:tracePt t="16653" x="6515100" y="974725"/>
          <p14:tracePt t="16669" x="6654800" y="1009650"/>
          <p14:tracePt t="16687" x="6823075" y="1066800"/>
          <p14:tracePt t="16703" x="7102475" y="1130300"/>
          <p14:tracePt t="16719" x="7264400" y="1149350"/>
          <p14:tracePt t="16736" x="7445375" y="1158875"/>
          <p14:tracePt t="16753" x="7620000" y="1158875"/>
          <p14:tracePt t="16769" x="7705725" y="1146175"/>
          <p14:tracePt t="16786" x="7791450" y="1120775"/>
          <p14:tracePt t="16802" x="7927975" y="1073150"/>
          <p14:tracePt t="16819" x="7997825" y="1035050"/>
          <p14:tracePt t="16836" x="8051800" y="1016000"/>
          <p14:tracePt t="16853" x="8153400" y="993775"/>
          <p14:tracePt t="16869" x="8220075" y="962025"/>
          <p14:tracePt t="16886" x="8283575" y="949325"/>
          <p14:tracePt t="16902" x="8356600" y="930275"/>
          <p14:tracePt t="16919" x="8378825" y="917575"/>
          <p14:tracePt t="16936" x="8394700" y="901700"/>
          <p14:tracePt t="16953" x="8416925" y="885825"/>
          <p14:tracePt t="16969" x="8426450" y="876300"/>
          <p14:tracePt t="16986" x="8435975" y="866775"/>
          <p14:tracePt t="17002" x="8435975" y="835025"/>
          <p14:tracePt t="17019" x="8435975" y="796925"/>
          <p14:tracePt t="17036" x="8432800" y="768350"/>
          <p14:tracePt t="17053" x="8413750" y="711200"/>
          <p14:tracePt t="17069" x="8394700" y="679450"/>
          <p14:tracePt t="17086" x="8369300" y="641350"/>
          <p14:tracePt t="17103" x="8312150" y="561975"/>
          <p14:tracePt t="17119" x="8264525" y="492125"/>
          <p14:tracePt t="17136" x="8210550" y="422275"/>
          <p14:tracePt t="17153" x="8118475" y="336550"/>
          <p14:tracePt t="17169" x="8039100" y="279400"/>
          <p14:tracePt t="17186" x="7937500" y="238125"/>
          <p14:tracePt t="17203" x="7797800" y="180975"/>
          <p14:tracePt t="17219" x="7712075" y="149225"/>
          <p14:tracePt t="17237" x="7620000" y="107950"/>
          <p14:tracePt t="17253" x="7473950" y="60325"/>
          <p14:tracePt t="17269" x="7385050" y="19050"/>
          <p14:tracePt t="17286" x="7296150" y="0"/>
          <p14:tracePt t="17303" x="7140575" y="0"/>
          <p14:tracePt t="17319" x="7058025" y="0"/>
          <p14:tracePt t="17336" x="6985000" y="0"/>
          <p14:tracePt t="17353" x="6905625" y="15875"/>
          <p14:tracePt t="17369" x="6851650" y="28575"/>
          <p14:tracePt t="17386" x="6788150" y="50800"/>
          <p14:tracePt t="17403" x="6689725" y="101600"/>
          <p14:tracePt t="17420" x="6632575" y="130175"/>
          <p14:tracePt t="17437" x="6565900" y="177800"/>
          <p14:tracePt t="17453" x="6534150" y="203200"/>
          <p14:tracePt t="17469" x="6508750" y="234950"/>
          <p14:tracePt t="17486" x="6496050" y="257175"/>
          <p14:tracePt t="17503" x="6473825" y="301625"/>
          <p14:tracePt t="17519" x="6461125" y="323850"/>
          <p14:tracePt t="17537" x="6442075" y="365125"/>
          <p14:tracePt t="17552" x="6432550" y="390525"/>
          <p14:tracePt t="17569" x="6432550" y="419100"/>
          <p14:tracePt t="17588" x="6432550" y="460375"/>
          <p14:tracePt t="17604" x="6432550" y="482600"/>
          <p14:tracePt t="17620" x="6438900" y="504825"/>
          <p14:tracePt t="17623" x="6445250" y="523875"/>
          <p14:tracePt t="17637" x="6470650" y="549275"/>
          <p14:tracePt t="17653" x="6518275" y="590550"/>
          <p14:tracePt t="17669" x="6575425" y="615950"/>
          <p14:tracePt t="17687" x="6670675" y="666750"/>
          <p14:tracePt t="17703" x="6737350" y="698500"/>
          <p14:tracePt t="17719" x="6794500" y="733425"/>
          <p14:tracePt t="17736" x="6943725" y="781050"/>
          <p14:tracePt t="17752" x="7064375" y="825500"/>
          <p14:tracePt t="17769" x="7159625" y="841375"/>
          <p14:tracePt t="17787" x="7283450" y="863600"/>
          <p14:tracePt t="17802" x="7369175" y="879475"/>
          <p14:tracePt t="17819" x="7454900" y="901700"/>
          <p14:tracePt t="17837" x="7578725" y="927100"/>
          <p14:tracePt t="17852" x="7664450" y="949325"/>
          <p14:tracePt t="17869" x="7785100" y="984250"/>
          <p14:tracePt t="17887" x="7994650" y="1019175"/>
          <p14:tracePt t="17903" x="8112125" y="1038225"/>
          <p14:tracePt t="17919" x="8216900" y="1044575"/>
          <p14:tracePt t="17937" x="8350250" y="1041400"/>
          <p14:tracePt t="17953" x="8410575" y="1035050"/>
          <p14:tracePt t="17969" x="8461375" y="1022350"/>
          <p14:tracePt t="17986" x="8553450" y="1000125"/>
          <p14:tracePt t="18002" x="8616950" y="977900"/>
          <p14:tracePt t="18019" x="8670925" y="965200"/>
          <p14:tracePt t="18036" x="8750300" y="952500"/>
          <p14:tracePt t="18053" x="8775700" y="939800"/>
          <p14:tracePt t="18069" x="8785225" y="936625"/>
          <p14:tracePt t="18086" x="8807450" y="914400"/>
          <p14:tracePt t="18103" x="8810625" y="898525"/>
          <p14:tracePt t="18119" x="8810625" y="863600"/>
          <p14:tracePt t="18136" x="8810625" y="800100"/>
          <p14:tracePt t="18153" x="8794750" y="762000"/>
          <p14:tracePt t="18169" x="8782050" y="717550"/>
          <p14:tracePt t="18186" x="8759825" y="682625"/>
          <p14:tracePt t="18203" x="8728075" y="647700"/>
          <p14:tracePt t="18219" x="8699500" y="603250"/>
          <p14:tracePt t="18236" x="8639175" y="549275"/>
          <p14:tracePt t="18253" x="8588375" y="498475"/>
          <p14:tracePt t="18269" x="8547100" y="447675"/>
          <p14:tracePt t="18286" x="8477250" y="393700"/>
          <p14:tracePt t="18303" x="8429625" y="365125"/>
          <p14:tracePt t="18319" x="8385175" y="346075"/>
          <p14:tracePt t="18336" x="8334375" y="320675"/>
          <p14:tracePt t="18353" x="8302625" y="307975"/>
          <p14:tracePt t="18369" x="8280400" y="298450"/>
          <p14:tracePt t="18386" x="8223250" y="279400"/>
          <p14:tracePt t="18403" x="8178800" y="273050"/>
          <p14:tracePt t="18419" x="8124825" y="254000"/>
          <p14:tracePt t="18436" x="8035925" y="244475"/>
          <p14:tracePt t="18453" x="7985125" y="244475"/>
          <p14:tracePt t="18470" x="7947025" y="244475"/>
          <p14:tracePt t="18487" x="7845425" y="244475"/>
          <p14:tracePt t="18503" x="7759700" y="231775"/>
          <p14:tracePt t="18519" x="7654925" y="231775"/>
          <p14:tracePt t="18536" x="7493000" y="222250"/>
          <p14:tracePt t="18553" x="7353300" y="212725"/>
          <p14:tracePt t="18569" x="7239000" y="212725"/>
          <p14:tracePt t="18587" x="7086600" y="212725"/>
          <p14:tracePt t="18603" x="6959600" y="219075"/>
          <p14:tracePt t="18620" x="6854825" y="225425"/>
          <p14:tracePt t="18621" x="6794500" y="234950"/>
          <p14:tracePt t="18637" x="6708775" y="250825"/>
          <p14:tracePt t="18654" x="6623050" y="276225"/>
          <p14:tracePt t="18671" x="6508750" y="304800"/>
          <p14:tracePt t="18686" x="6442075" y="333375"/>
          <p14:tracePt t="18703" x="6394450" y="368300"/>
          <p14:tracePt t="18720" x="6369050" y="393700"/>
          <p14:tracePt t="18737" x="6337300" y="438150"/>
          <p14:tracePt t="18753" x="6324600" y="460375"/>
          <p14:tracePt t="18769" x="6315075" y="492125"/>
          <p14:tracePt t="18786" x="6315075" y="523875"/>
          <p14:tracePt t="18803" x="6324600" y="568325"/>
          <p14:tracePt t="18819" x="6343650" y="606425"/>
          <p14:tracePt t="18836" x="6413500" y="679450"/>
          <p14:tracePt t="18853" x="6492875" y="727075"/>
          <p14:tracePt t="18869" x="6584950" y="784225"/>
          <p14:tracePt t="18886" x="6791325" y="863600"/>
          <p14:tracePt t="18903" x="6911975" y="898525"/>
          <p14:tracePt t="18919" x="7000875" y="939800"/>
          <p14:tracePt t="18937" x="7124700" y="962025"/>
          <p14:tracePt t="18953" x="7188200" y="977900"/>
          <p14:tracePt t="18970" x="7277100" y="990600"/>
          <p14:tracePt t="18987" x="7337425" y="990600"/>
          <p14:tracePt t="19003" x="7394575" y="990600"/>
          <p14:tracePt t="19020" x="7534275" y="990600"/>
          <p14:tracePt t="19036" x="7616825" y="990600"/>
          <p14:tracePt t="19053" x="7677150" y="990600"/>
          <p14:tracePt t="19070" x="7747000" y="987425"/>
          <p14:tracePt t="19086" x="7791450" y="974725"/>
          <p14:tracePt t="19103" x="7845425" y="962025"/>
          <p14:tracePt t="19120" x="7934325" y="939800"/>
          <p14:tracePt t="19137" x="8001000" y="917575"/>
          <p14:tracePt t="19154" x="8054975" y="904875"/>
          <p14:tracePt t="19170" x="8118475" y="885825"/>
          <p14:tracePt t="19186" x="8156575" y="873125"/>
          <p14:tracePt t="19203" x="8178800" y="854075"/>
          <p14:tracePt t="19220" x="8213725" y="838200"/>
          <p14:tracePt t="19236" x="8229600" y="828675"/>
          <p14:tracePt t="19253" x="8239125" y="819150"/>
          <p14:tracePt t="19270" x="8261350" y="803275"/>
          <p14:tracePt t="19286" x="8270875" y="803275"/>
          <p14:tracePt t="19303" x="8280400" y="803275"/>
          <p14:tracePt t="19348" x="8280400" y="796925"/>
          <p14:tracePt t="19363" x="8280400" y="793750"/>
          <p14:tracePt t="19370" x="8280400" y="787400"/>
          <p14:tracePt t="19386" x="8280400" y="784225"/>
          <p14:tracePt t="19403" x="8280400" y="777875"/>
          <p14:tracePt t="19420" x="8280400" y="768350"/>
          <p14:tracePt t="19436" x="8283575" y="765175"/>
          <p14:tracePt t="19454" x="8289925" y="752475"/>
          <p14:tracePt t="19470" x="8299450" y="742950"/>
          <p14:tracePt t="19487" x="8312150" y="739775"/>
          <p14:tracePt t="19503" x="8321675" y="733425"/>
          <p14:tracePt t="19520" x="8331200" y="723900"/>
          <p14:tracePt t="19536" x="8340725" y="717550"/>
          <p14:tracePt t="19553" x="8350250" y="714375"/>
          <p14:tracePt t="19569" x="8372475" y="692150"/>
          <p14:tracePt t="19586" x="8382000" y="682625"/>
          <p14:tracePt t="19602" x="8391525" y="673100"/>
          <p14:tracePt t="19619" x="8407400" y="654050"/>
          <p14:tracePt t="19636" x="8423275" y="641350"/>
          <p14:tracePt t="19653" x="8432800" y="631825"/>
          <p14:tracePt t="19654" x="8432800" y="628650"/>
          <p14:tracePt t="19670" x="8432800" y="612775"/>
          <p14:tracePt t="19687" x="8432800" y="584200"/>
          <p14:tracePt t="19703" x="8423275" y="558800"/>
          <p14:tracePt t="19720" x="8394700" y="517525"/>
          <p14:tracePt t="19737" x="8369300" y="485775"/>
          <p14:tracePt t="19753" x="8321675" y="450850"/>
          <p14:tracePt t="19769" x="8226425" y="400050"/>
          <p14:tracePt t="19786" x="8156575" y="368300"/>
          <p14:tracePt t="19803" x="8089900" y="339725"/>
          <p14:tracePt t="19821" x="7950200" y="273050"/>
          <p14:tracePt t="19837" x="7870825" y="234950"/>
          <p14:tracePt t="19853" x="7816850" y="206375"/>
          <p14:tracePt t="19869" x="7699375" y="158750"/>
          <p14:tracePt t="19886" x="7626350" y="142875"/>
          <p14:tracePt t="19903" x="7540625" y="130175"/>
          <p14:tracePt t="19919" x="7442200" y="120650"/>
          <p14:tracePt t="19936" x="7381875" y="120650"/>
          <p14:tracePt t="19953" x="7337425" y="120650"/>
          <p14:tracePt t="19970" x="7273925" y="136525"/>
          <p14:tracePt t="19986" x="7210425" y="152400"/>
          <p14:tracePt t="20003" x="7156450" y="171450"/>
          <p14:tracePt t="20019" x="7089775" y="203200"/>
          <p14:tracePt t="20036" x="7051675" y="215900"/>
          <p14:tracePt t="20053" x="7023100" y="234950"/>
          <p14:tracePt t="20069" x="6994525" y="250825"/>
          <p14:tracePt t="20086" x="6985000" y="263525"/>
          <p14:tracePt t="20103" x="6969125" y="273050"/>
          <p14:tracePt t="20119" x="6953250" y="292100"/>
          <p14:tracePt t="20136" x="6943725" y="301625"/>
          <p14:tracePt t="20153" x="6915150" y="323850"/>
          <p14:tracePt t="20169" x="6905625" y="339725"/>
          <p14:tracePt t="20186" x="6896100" y="355600"/>
          <p14:tracePt t="20202" x="6886575" y="365125"/>
          <p14:tracePt t="20219" x="6886575" y="393700"/>
          <p14:tracePt t="20236" x="6886575" y="409575"/>
          <p14:tracePt t="20253" x="6886575" y="422275"/>
          <p14:tracePt t="20269" x="6886575" y="431800"/>
          <p14:tracePt t="20286" x="6899275" y="454025"/>
          <p14:tracePt t="20302" x="6908800" y="476250"/>
          <p14:tracePt t="20319" x="6946900" y="520700"/>
          <p14:tracePt t="20336" x="6985000" y="546100"/>
          <p14:tracePt t="20353" x="7089775" y="600075"/>
          <p14:tracePt t="20369" x="7127875" y="625475"/>
          <p14:tracePt t="20386" x="7169150" y="657225"/>
          <p14:tracePt t="20403" x="7207250" y="682625"/>
          <p14:tracePt t="20419" x="7258050" y="727075"/>
          <p14:tracePt t="20436" x="7315200" y="755650"/>
          <p14:tracePt t="20453" x="7454900" y="812800"/>
          <p14:tracePt t="20469" x="7540625" y="844550"/>
          <p14:tracePt t="20486" x="7620000" y="885825"/>
          <p14:tracePt t="20503" x="7702550" y="904875"/>
          <p14:tracePt t="20519" x="7747000" y="917575"/>
          <p14:tracePt t="20536" x="7772400" y="936625"/>
          <p14:tracePt t="20553" x="7807325" y="952500"/>
          <p14:tracePt t="20569" x="7829550" y="958850"/>
          <p14:tracePt t="20586" x="7867650" y="958850"/>
          <p14:tracePt t="20603" x="7927975" y="958850"/>
          <p14:tracePt t="20619" x="7959725" y="965200"/>
          <p14:tracePt t="20636" x="7988300" y="965200"/>
          <p14:tracePt t="20653" x="8013700" y="965200"/>
          <p14:tracePt t="20669" x="8035925" y="965200"/>
          <p14:tracePt t="20686" x="8045450" y="965200"/>
          <p14:tracePt t="20703" x="8061325" y="968375"/>
          <p14:tracePt t="20719" x="8070850" y="968375"/>
          <p14:tracePt t="20736" x="8080375" y="968375"/>
          <p14:tracePt t="20753" x="8086725" y="968375"/>
          <p14:tracePt t="20769" x="8089900" y="968375"/>
          <p14:tracePt t="20803" x="8096250" y="968375"/>
          <p14:tracePt t="21467" x="8067675" y="974725"/>
          <p14:tracePt t="21473" x="8029575" y="990600"/>
          <p14:tracePt t="21486" x="7978775" y="1006475"/>
          <p14:tracePt t="21503" x="7810500" y="1060450"/>
          <p14:tracePt t="21519" x="7721600" y="1098550"/>
          <p14:tracePt t="21537" x="7572375" y="1158875"/>
          <p14:tracePt t="21569" x="7429500" y="1193800"/>
          <p14:tracePt t="21603" x="7292975" y="1235075"/>
          <p14:tracePt t="21619" x="7258050" y="1247775"/>
          <p14:tracePt t="21636" x="7191375" y="1266825"/>
          <p14:tracePt t="21652" x="7146925" y="1273175"/>
          <p14:tracePt t="21669" x="7118350" y="1279525"/>
          <p14:tracePt t="21686" x="7077075" y="1279525"/>
          <p14:tracePt t="21702" x="7048500" y="1279525"/>
          <p14:tracePt t="21719" x="7032625" y="1279525"/>
          <p14:tracePt t="21737" x="7016750" y="1279525"/>
          <p14:tracePt t="21752" x="7007225" y="1279525"/>
          <p14:tracePt t="21769" x="6991350" y="1289050"/>
          <p14:tracePt t="21786" x="6978650" y="1295400"/>
          <p14:tracePt t="21802" x="6962775" y="1295400"/>
          <p14:tracePt t="21819" x="6931025" y="1308100"/>
          <p14:tracePt t="21836" x="6911975" y="1311275"/>
          <p14:tracePt t="21852" x="6883400" y="1317625"/>
          <p14:tracePt t="21869" x="6861175" y="1317625"/>
          <p14:tracePt t="21886" x="6819900" y="1323975"/>
          <p14:tracePt t="21902" x="6797675" y="1330325"/>
          <p14:tracePt t="21919" x="6765925" y="1336675"/>
          <p14:tracePt t="21936" x="6731000" y="1358900"/>
          <p14:tracePt t="21952" x="6699250" y="1371600"/>
          <p14:tracePt t="21969" x="6683375" y="1384300"/>
          <p14:tracePt t="21986" x="6670675" y="1387475"/>
          <p14:tracePt t="22002" x="6654800" y="1387475"/>
          <p14:tracePt t="22019" x="6645275" y="1387475"/>
          <p14:tracePt t="22036" x="6645275" y="1393825"/>
          <p14:tracePt t="22053" x="6645275" y="1403350"/>
          <p14:tracePt t="22086" x="6645275" y="1406525"/>
          <p14:tracePt t="22102" x="6654800" y="1406525"/>
          <p14:tracePt t="22119" x="6670675" y="1419225"/>
          <p14:tracePt t="22136" x="6705600" y="1422400"/>
          <p14:tracePt t="22153" x="6750050" y="1428750"/>
          <p14:tracePt t="22169" x="6794500" y="1428750"/>
          <p14:tracePt t="22186" x="6854825" y="1438275"/>
          <p14:tracePt t="22202" x="6892925" y="1438275"/>
          <p14:tracePt t="22219" x="6921500" y="1438275"/>
          <p14:tracePt t="22236" x="6956425" y="1441450"/>
          <p14:tracePt t="22252" x="6985000" y="1447800"/>
          <p14:tracePt t="22269" x="7007225" y="1460500"/>
          <p14:tracePt t="22286" x="7048500" y="1460500"/>
          <p14:tracePt t="22302" x="7070725" y="1466850"/>
          <p14:tracePt t="22319" x="7102475" y="1466850"/>
          <p14:tracePt t="22336" x="7127875" y="1470025"/>
          <p14:tracePt t="22353" x="7156450" y="1470025"/>
          <p14:tracePt t="22369" x="7172325" y="1470025"/>
          <p14:tracePt t="22386" x="7204075" y="1470025"/>
          <p14:tracePt t="22402" x="7219950" y="1470025"/>
          <p14:tracePt t="22419" x="7232650" y="1470025"/>
          <p14:tracePt t="22436" x="7267575" y="1470025"/>
          <p14:tracePt t="22453" x="7283450" y="1470025"/>
          <p14:tracePt t="22469" x="7305675" y="1476375"/>
          <p14:tracePt t="22486" x="7337425" y="1476375"/>
          <p14:tracePt t="22502" x="7359650" y="1476375"/>
          <p14:tracePt t="22519" x="7381875" y="1476375"/>
          <p14:tracePt t="22536" x="7407275" y="1476375"/>
          <p14:tracePt t="22553" x="7429500" y="1476375"/>
          <p14:tracePt t="22569" x="7445375" y="1482725"/>
          <p14:tracePt t="22586" x="7480300" y="1492250"/>
          <p14:tracePt t="22602" x="7489825" y="1492250"/>
          <p14:tracePt t="22619" x="7505700" y="1492250"/>
          <p14:tracePt t="22635" x="7543800" y="1492250"/>
          <p14:tracePt t="22653" x="7572375" y="1492250"/>
          <p14:tracePt t="22669" x="7600950" y="1492250"/>
          <p14:tracePt t="22686" x="7680325" y="1492250"/>
          <p14:tracePt t="22702" x="7740650" y="1492250"/>
          <p14:tracePt t="22719" x="7797800" y="1492250"/>
          <p14:tracePt t="22721" x="7826375" y="1492250"/>
          <p14:tracePt t="22736" x="7877175" y="1492250"/>
          <p14:tracePt t="22753" x="7927975" y="1492250"/>
          <p14:tracePt t="22771" x="8007350" y="1492250"/>
          <p14:tracePt t="22786" x="8051800" y="1492250"/>
          <p14:tracePt t="22803" x="8102600" y="1498600"/>
          <p14:tracePt t="22820" x="8166100" y="1517650"/>
          <p14:tracePt t="22836" x="8204200" y="1524000"/>
          <p14:tracePt t="22853" x="8248650" y="1533525"/>
          <p14:tracePt t="22869" x="8277225" y="1536700"/>
          <p14:tracePt t="22886" x="8318500" y="1543050"/>
          <p14:tracePt t="22902" x="8347075" y="1543050"/>
          <p14:tracePt t="22920" x="8362950" y="1552575"/>
          <p14:tracePt t="22936" x="8378825" y="1558925"/>
          <p14:tracePt t="22952" x="8388350" y="1574800"/>
          <p14:tracePt t="22970" x="8416925" y="1584325"/>
          <p14:tracePt t="22986" x="8426450" y="1590675"/>
          <p14:tracePt t="23002" x="8435975" y="1593850"/>
          <p14:tracePt t="23020" x="8455025" y="1600200"/>
          <p14:tracePt t="23036" x="8464550" y="1606550"/>
          <p14:tracePt t="23052" x="8470900" y="1609725"/>
          <p14:tracePt t="23069" x="8480425" y="1628775"/>
          <p14:tracePt t="23086" x="8489950" y="1635125"/>
          <p14:tracePt t="23103" x="8505825" y="1644650"/>
          <p14:tracePt t="23119" x="8521700" y="1660525"/>
          <p14:tracePt t="23136" x="8531225" y="1676400"/>
          <p14:tracePt t="23153" x="8534400" y="1685925"/>
          <p14:tracePt t="23169" x="8540750" y="1695450"/>
          <p14:tracePt t="23186" x="8550275" y="1701800"/>
          <p14:tracePt t="23202" x="8550275" y="1711325"/>
          <p14:tracePt t="23220" x="8550275" y="1730375"/>
          <p14:tracePt t="23236" x="8550275" y="1739900"/>
          <p14:tracePt t="23252" x="8550275" y="1749425"/>
          <p14:tracePt t="23269" x="8534400" y="1765300"/>
          <p14:tracePt t="23285" x="8524875" y="1781175"/>
          <p14:tracePt t="23302" x="8512175" y="1790700"/>
          <p14:tracePt t="23319" x="8486775" y="1806575"/>
          <p14:tracePt t="23335" x="8464550" y="1816100"/>
          <p14:tracePt t="23352" x="8432800" y="1835150"/>
          <p14:tracePt t="23369" x="8385175" y="1841500"/>
          <p14:tracePt t="23385" x="8340725" y="1841500"/>
          <p14:tracePt t="23403" x="8296275" y="1841500"/>
          <p14:tracePt t="23420" x="8242300" y="1841500"/>
          <p14:tracePt t="23435" x="8204200" y="1841500"/>
          <p14:tracePt t="23452" x="8175625" y="1841500"/>
          <p14:tracePt t="23469" x="8140700" y="1847850"/>
          <p14:tracePt t="23485" x="8105775" y="1847850"/>
          <p14:tracePt t="23502" x="8083550" y="1847850"/>
          <p14:tracePt t="23519" x="8042275" y="1847850"/>
          <p14:tracePt t="23535" x="8020050" y="1847850"/>
          <p14:tracePt t="23552" x="7991475" y="1847850"/>
          <p14:tracePt t="23569" x="7978775" y="1851025"/>
          <p14:tracePt t="23585" x="7956550" y="1851025"/>
          <p14:tracePt t="23602" x="7934325" y="1851025"/>
          <p14:tracePt t="23618" x="7893050" y="1857375"/>
          <p14:tracePt t="23636" x="7870825" y="1863725"/>
          <p14:tracePt t="23652" x="7839075" y="1870075"/>
          <p14:tracePt t="23670" x="7791450" y="1889125"/>
          <p14:tracePt t="23685" x="7753350" y="1889125"/>
          <p14:tracePt t="23702" x="7712075" y="1889125"/>
          <p14:tracePt t="23719" x="7648575" y="1895475"/>
          <p14:tracePt t="23736" x="7604125" y="1895475"/>
          <p14:tracePt t="23752" x="7543800" y="1895475"/>
          <p14:tracePt t="23769" x="7426325" y="1911350"/>
          <p14:tracePt t="23786" x="7366000" y="1917700"/>
          <p14:tracePt t="23802" x="7289800" y="1930400"/>
          <p14:tracePt t="23819" x="7169150" y="1946275"/>
          <p14:tracePt t="23836" x="7083425" y="1962150"/>
          <p14:tracePt t="23852" x="7010400" y="1968500"/>
          <p14:tracePt t="23869" x="6915150" y="1974850"/>
          <p14:tracePt t="23886" x="6864350" y="1981200"/>
          <p14:tracePt t="23902" x="6832600" y="1981200"/>
          <p14:tracePt t="23919" x="6794500" y="1987550"/>
          <p14:tracePt t="23937" x="6781800" y="1987550"/>
          <p14:tracePt t="23954" x="6769100" y="1987550"/>
          <p14:tracePt t="23969" x="6753225" y="1987550"/>
          <p14:tracePt t="23986" x="6743700" y="1987550"/>
          <p14:tracePt t="24002" x="6734175" y="1987550"/>
          <p14:tracePt t="24019" x="6724650" y="1987550"/>
          <p14:tracePt t="24098" x="6718300" y="1987550"/>
          <p14:tracePt t="24104" x="6715125" y="1987550"/>
          <p14:tracePt t="27406" x="6727825" y="1981200"/>
          <p14:tracePt t="27413" x="6746875" y="1968500"/>
          <p14:tracePt t="27420" x="6775450" y="1952625"/>
          <p14:tracePt t="27436" x="6813550" y="1927225"/>
          <p14:tracePt t="27452" x="6858000" y="1914525"/>
          <p14:tracePt t="27470" x="6915150" y="1895475"/>
          <p14:tracePt t="27486" x="6953250" y="1889125"/>
          <p14:tracePt t="27519" x="7083425" y="1863725"/>
          <p14:tracePt t="27552" x="7261225" y="1847850"/>
          <p14:tracePt t="27569" x="7435850" y="1841500"/>
          <p14:tracePt t="27585" x="7540625" y="1831975"/>
          <p14:tracePt t="27602" x="7623175" y="1831975"/>
          <p14:tracePt t="27620" x="7743825" y="1816100"/>
          <p14:tracePt t="27635" x="7826375" y="1816100"/>
          <p14:tracePt t="27652" x="7899400" y="1809750"/>
          <p14:tracePt t="27669" x="7985125" y="1809750"/>
          <p14:tracePt t="27685" x="8045450" y="1803400"/>
          <p14:tracePt t="27702" x="8105775" y="1787525"/>
          <p14:tracePt t="27719" x="8188325" y="1768475"/>
          <p14:tracePt t="27735" x="8232775" y="1762125"/>
          <p14:tracePt t="27752" x="8255000" y="1762125"/>
          <p14:tracePt t="27769" x="8296275" y="1749425"/>
          <p14:tracePt t="27786" x="8305800" y="1739900"/>
          <p14:tracePt t="27802" x="8318500" y="1724025"/>
          <p14:tracePt t="27819" x="8343900" y="1714500"/>
          <p14:tracePt t="27835" x="8353425" y="1711325"/>
          <p14:tracePt t="27852" x="8362950" y="1704975"/>
          <p14:tracePt t="27872" x="8378825" y="1695450"/>
          <p14:tracePt t="27886" x="8378825" y="1689100"/>
          <p14:tracePt t="27903" x="8378825" y="1676400"/>
          <p14:tracePt t="27920" x="8378825" y="1660525"/>
          <p14:tracePt t="27935" x="8378825" y="1651000"/>
          <p14:tracePt t="27952" x="8378825" y="1641475"/>
          <p14:tracePt t="27969" x="8369300" y="1625600"/>
          <p14:tracePt t="27985" x="8359775" y="1616075"/>
          <p14:tracePt t="28002" x="8350250" y="1609725"/>
          <p14:tracePt t="28019" x="8331200" y="1606550"/>
          <p14:tracePt t="28256" x="8353425" y="1606550"/>
          <p14:tracePt t="28262" x="8366125" y="1606550"/>
          <p14:tracePt t="28269" x="8382000" y="1606550"/>
          <p14:tracePt t="28286" x="8413750" y="1600200"/>
          <p14:tracePt t="28302" x="8435975" y="1600200"/>
          <p14:tracePt t="28319" x="8461375" y="1600200"/>
          <p14:tracePt t="28336" x="8477250" y="1600200"/>
          <p14:tracePt t="28353" x="8486775" y="1600200"/>
          <p14:tracePt t="28369" x="8502650" y="1593850"/>
          <p14:tracePt t="28385" x="8515350" y="1593850"/>
          <p14:tracePt t="28401" x="8524875" y="1590675"/>
          <p14:tracePt t="28419" x="8540750" y="1590675"/>
          <p14:tracePt t="28436" x="8550275" y="1584325"/>
          <p14:tracePt t="28452" x="8572500" y="1574800"/>
          <p14:tracePt t="28468" x="8594725" y="1574800"/>
          <p14:tracePt t="28485" x="8613775" y="1574800"/>
          <p14:tracePt t="28501" x="8626475" y="1574800"/>
          <p14:tracePt t="28519" x="8651875" y="1574800"/>
          <p14:tracePt t="28535" x="8670925" y="1574800"/>
          <p14:tracePt t="28552" x="8686800" y="1574800"/>
          <p14:tracePt t="28568" x="8709025" y="1574800"/>
          <p14:tracePt t="28585" x="8721725" y="1574800"/>
          <p14:tracePt t="28601" x="8731250" y="1574800"/>
          <p14:tracePt t="28618" x="8743950" y="1574800"/>
          <p14:tracePt t="28704" x="8747125" y="1574800"/>
          <p14:tracePt t="28732" x="8747125" y="1581150"/>
          <p14:tracePt t="28753" x="8747125" y="1584325"/>
          <p14:tracePt t="28775" x="8747125" y="1590675"/>
          <p14:tracePt t="28860" x="8747125" y="1597025"/>
          <p14:tracePt t="28867" x="8747125" y="1600200"/>
          <p14:tracePt t="28874" x="8747125" y="1606550"/>
          <p14:tracePt t="28886" x="8747125" y="1609725"/>
          <p14:tracePt t="28901" x="8747125" y="1616075"/>
          <p14:tracePt t="28919" x="8747125" y="1635125"/>
          <p14:tracePt t="28935" x="8747125" y="1644650"/>
          <p14:tracePt t="28952" x="8747125" y="1660525"/>
          <p14:tracePt t="28969" x="8747125" y="1670050"/>
          <p14:tracePt t="28985" x="8740775" y="1685925"/>
          <p14:tracePt t="29002" x="8724900" y="1698625"/>
          <p14:tracePt t="29018" x="8709025" y="1711325"/>
          <p14:tracePt t="29035" x="8699500" y="1739900"/>
          <p14:tracePt t="29052" x="8674100" y="1774825"/>
          <p14:tracePt t="29068" x="8642350" y="1806575"/>
          <p14:tracePt t="29085" x="8594725" y="1835150"/>
          <p14:tracePt t="29103" x="8435975" y="1901825"/>
          <p14:tracePt t="29118" x="8315325" y="1936750"/>
          <p14:tracePt t="29135" x="8226425" y="1962150"/>
          <p14:tracePt t="29152" x="8083550" y="1984375"/>
          <p14:tracePt t="29168" x="7978775" y="1993900"/>
          <p14:tracePt t="29185" x="7880350" y="2009775"/>
          <p14:tracePt t="29202" x="7750175" y="2016125"/>
          <p14:tracePt t="29218" x="7658100" y="2016125"/>
          <p14:tracePt t="29235" x="7575550" y="2016125"/>
          <p14:tracePt t="29252" x="7477125" y="2016125"/>
          <p14:tracePt t="29268" x="7426325" y="2016125"/>
          <p14:tracePt t="29285" x="7381875" y="2016125"/>
          <p14:tracePt t="29302" x="7334250" y="2016125"/>
          <p14:tracePt t="29318" x="7296150" y="2006600"/>
          <p14:tracePt t="29335" x="7258050" y="1993900"/>
          <p14:tracePt t="29352" x="7210425" y="1987550"/>
          <p14:tracePt t="29368" x="7188200" y="1981200"/>
          <p14:tracePt t="29385" x="7165975" y="1981200"/>
          <p14:tracePt t="29402" x="7137400" y="1981200"/>
          <p14:tracePt t="29418" x="7127875" y="1981200"/>
          <p14:tracePt t="29435" x="7112000" y="1981200"/>
          <p14:tracePt t="29452" x="7080250" y="1981200"/>
          <p14:tracePt t="29468" x="7058025" y="1974850"/>
          <p14:tracePt t="29485" x="7029450" y="1974850"/>
          <p14:tracePt t="29502" x="7007225" y="1974850"/>
          <p14:tracePt t="29518" x="6991350" y="1974850"/>
          <p14:tracePt t="29536" x="6981825" y="1974850"/>
          <p14:tracePt t="29551" x="6969125" y="1974850"/>
          <p14:tracePt t="29568" x="6959600" y="1974850"/>
          <p14:tracePt t="29602" x="6953250" y="1974850"/>
          <p14:tracePt t="30365" x="6975475" y="1984375"/>
          <p14:tracePt t="30372" x="7000875" y="2000250"/>
          <p14:tracePt t="30386" x="7067550" y="2022475"/>
          <p14:tracePt t="30402" x="7134225" y="2041525"/>
          <p14:tracePt t="30419" x="7188200" y="2041525"/>
          <p14:tracePt t="30435" x="7248525" y="2041525"/>
          <p14:tracePt t="30468" x="7324725" y="2012950"/>
          <p14:tracePt t="30501" x="7388225" y="2009775"/>
          <p14:tracePt t="30518" x="7419975" y="1997075"/>
          <p14:tracePt t="30535" x="7451725" y="1990725"/>
          <p14:tracePt t="30551" x="7483475" y="1984375"/>
          <p14:tracePt t="30568" x="7496175" y="1978025"/>
          <p14:tracePt t="30586" x="7531100" y="1968500"/>
          <p14:tracePt t="30601" x="7553325" y="1962150"/>
          <p14:tracePt t="30618" x="7585075" y="1949450"/>
          <p14:tracePt t="30635" x="7620000" y="1936750"/>
          <p14:tracePt t="30651" x="7664450" y="1924050"/>
          <p14:tracePt t="30668" x="7708900" y="1917700"/>
          <p14:tracePt t="30685" x="7750175" y="1917700"/>
          <p14:tracePt t="30701" x="7778750" y="1917700"/>
          <p14:tracePt t="30718" x="7800975" y="1917700"/>
          <p14:tracePt t="30735" x="7826375" y="1917700"/>
          <p14:tracePt t="30751" x="7842250" y="1917700"/>
          <p14:tracePt t="30768" x="7870825" y="1917700"/>
          <p14:tracePt t="30785" x="7918450" y="1911350"/>
          <p14:tracePt t="30802" x="7962900" y="1911350"/>
          <p14:tracePt t="30818" x="8007350" y="1905000"/>
          <p14:tracePt t="30835" x="8061325" y="1905000"/>
          <p14:tracePt t="30853" x="8083550" y="1905000"/>
          <p14:tracePt t="30869" x="8099425" y="1905000"/>
          <p14:tracePt t="30885" x="8137525" y="1905000"/>
          <p14:tracePt t="30901" x="8169275" y="1905000"/>
          <p14:tracePt t="30918" x="8188325" y="1905000"/>
          <p14:tracePt t="30935" x="8251825" y="1905000"/>
          <p14:tracePt t="30952" x="8296275" y="1905000"/>
          <p14:tracePt t="30969" x="8331200" y="1905000"/>
          <p14:tracePt t="30985" x="8394700" y="1905000"/>
          <p14:tracePt t="31002" x="8423275" y="1905000"/>
          <p14:tracePt t="31018" x="8445500" y="1901825"/>
          <p14:tracePt t="31035" x="8496300" y="1889125"/>
          <p14:tracePt t="31051" x="8524875" y="1876425"/>
          <p14:tracePt t="31068" x="8556625" y="1857375"/>
          <p14:tracePt t="31084" x="8607425" y="1838325"/>
          <p14:tracePt t="31101" x="8629650" y="1828800"/>
          <p14:tracePt t="31118" x="8639175" y="1816100"/>
          <p14:tracePt t="31135" x="8661400" y="1812925"/>
          <p14:tracePt t="31152" x="8670925" y="1812925"/>
          <p14:tracePt t="31168" x="8680450" y="1812925"/>
          <p14:tracePt t="31185" x="8693150" y="1812925"/>
          <p14:tracePt t="31201" x="8709025" y="1812925"/>
          <p14:tracePt t="31218" x="8718550" y="1812925"/>
          <p14:tracePt t="31235" x="8734425" y="1812925"/>
          <p14:tracePt t="31252" x="8743950" y="1812925"/>
          <p14:tracePt t="31268" x="8759825" y="1812925"/>
          <p14:tracePt t="31284" x="8763000" y="1812925"/>
          <p14:tracePt t="31302" x="8769350" y="1812925"/>
          <p14:tracePt t="31335" x="8772525" y="1825625"/>
          <p14:tracePt t="31352" x="8778875" y="1825625"/>
          <p14:tracePt t="31434" x="8778875" y="1828800"/>
          <p14:tracePt t="31441" x="8782050" y="1835150"/>
          <p14:tracePt t="31452" x="8782050" y="1838325"/>
          <p14:tracePt t="31468" x="8782050" y="1847850"/>
          <p14:tracePt t="31484" x="8788400" y="1870075"/>
          <p14:tracePt t="31502" x="8788400" y="1879600"/>
          <p14:tracePt t="31518" x="8788400" y="1889125"/>
          <p14:tracePt t="31535" x="8788400" y="1901825"/>
          <p14:tracePt t="31551" x="8788400" y="1917700"/>
          <p14:tracePt t="31568" x="8788400" y="1927225"/>
          <p14:tracePt t="31585" x="8782050" y="1955800"/>
          <p14:tracePt t="31601" x="8769350" y="1987550"/>
          <p14:tracePt t="31618" x="8756650" y="2032000"/>
          <p14:tracePt t="31635" x="8705850" y="2108200"/>
          <p14:tracePt t="31651" x="8664575" y="2155825"/>
          <p14:tracePt t="31669" x="8575675" y="2232025"/>
          <p14:tracePt t="31686" x="8509000" y="2260600"/>
          <p14:tracePt t="31701" x="8429625" y="2292350"/>
          <p14:tracePt t="31719" x="8293100" y="2339975"/>
          <p14:tracePt t="31735" x="8207375" y="2355850"/>
          <p14:tracePt t="31752" x="8115300" y="2355850"/>
          <p14:tracePt t="31769" x="8010525" y="2355850"/>
          <p14:tracePt t="31785" x="7927975" y="2355850"/>
          <p14:tracePt t="31801" x="7845425" y="2355850"/>
          <p14:tracePt t="31819" x="7747000" y="2346325"/>
          <p14:tracePt t="31835" x="7683500" y="2330450"/>
          <p14:tracePt t="31851" x="7600950" y="2324100"/>
          <p14:tracePt t="31869" x="7483475" y="2314575"/>
          <p14:tracePt t="31885" x="7416800" y="2292350"/>
          <p14:tracePt t="31902" x="7331075" y="2276475"/>
          <p14:tracePt t="31919" x="7197725" y="2254250"/>
          <p14:tracePt t="31935" x="7108825" y="2222500"/>
          <p14:tracePt t="31952" x="7045325" y="2206625"/>
          <p14:tracePt t="31969" x="6975475" y="2187575"/>
          <p14:tracePt t="31985" x="6943725" y="2187575"/>
          <p14:tracePt t="32002" x="6924675" y="2187575"/>
          <p14:tracePt t="32019" x="6883400" y="2187575"/>
          <p14:tracePt t="32035" x="6861175" y="2187575"/>
          <p14:tracePt t="32052" x="6832600" y="2187575"/>
          <p14:tracePt t="32068" x="6797675" y="2187575"/>
          <p14:tracePt t="32084" x="6769100" y="2187575"/>
          <p14:tracePt t="32101" x="6746875" y="2187575"/>
          <p14:tracePt t="32119" x="6721475" y="2187575"/>
          <p14:tracePt t="32135" x="6705600" y="2187575"/>
          <p14:tracePt t="32152" x="6689725" y="2187575"/>
          <p14:tracePt t="32168" x="6670675" y="2187575"/>
          <p14:tracePt t="32184" x="6661150" y="2187575"/>
          <p14:tracePt t="32201" x="6651625" y="2190750"/>
          <p14:tracePt t="32218" x="6635750" y="2190750"/>
          <p14:tracePt t="32235" x="6626225" y="2193925"/>
          <p14:tracePt t="32251" x="6626225" y="2200275"/>
          <p14:tracePt t="32284" x="6626225" y="2203450"/>
          <p14:tracePt t="32301" x="6632575" y="2203450"/>
          <p14:tracePt t="32318" x="6661150" y="2209800"/>
          <p14:tracePt t="32336" x="6689725" y="2222500"/>
          <p14:tracePt t="32351" x="6727825" y="2228850"/>
          <p14:tracePt t="32369" x="6788150" y="2235200"/>
          <p14:tracePt t="32386" x="6842125" y="2235200"/>
          <p14:tracePt t="32402" x="6886575" y="2241550"/>
          <p14:tracePt t="32418" x="6962775" y="2241550"/>
          <p14:tracePt t="32435" x="7023100" y="2241550"/>
          <p14:tracePt t="32451" x="7067550" y="2241550"/>
          <p14:tracePt t="32468" x="7131050" y="2241550"/>
          <p14:tracePt t="32485" x="7159625" y="2247900"/>
          <p14:tracePt t="32501" x="7188200" y="2247900"/>
          <p14:tracePt t="32518" x="7223125" y="2247900"/>
          <p14:tracePt t="32534" x="7251700" y="2247900"/>
          <p14:tracePt t="32551" x="7261225" y="2247900"/>
          <p14:tracePt t="32568" x="7277100" y="2247900"/>
          <p14:tracePt t="32585" x="7286625" y="2247900"/>
          <p14:tracePt t="32601" x="7305675" y="2247900"/>
          <p14:tracePt t="32618" x="7340600" y="2247900"/>
          <p14:tracePt t="32634" x="7369175" y="2247900"/>
          <p14:tracePt t="32651" x="7385050" y="2247900"/>
          <p14:tracePt t="32668" x="7410450" y="2247900"/>
          <p14:tracePt t="32685" x="7419975" y="2247900"/>
          <p14:tracePt t="32701" x="7429500" y="2247900"/>
          <p14:tracePt t="32719" x="7454900" y="2247900"/>
          <p14:tracePt t="32735" x="7477125" y="2247900"/>
          <p14:tracePt t="32751" x="7499350" y="2247900"/>
          <p14:tracePt t="32768" x="7546975" y="2247900"/>
          <p14:tracePt t="32785" x="7591425" y="2247900"/>
          <p14:tracePt t="32801" x="7613650" y="2247900"/>
          <p14:tracePt t="32818" x="7651750" y="2247900"/>
          <p14:tracePt t="32834" x="7667625" y="2247900"/>
          <p14:tracePt t="32851" x="7683500" y="2247900"/>
          <p14:tracePt t="32853" x="7689850" y="2247900"/>
          <p14:tracePt t="32868" x="7702550" y="2247900"/>
          <p14:tracePt t="32885" x="7718425" y="2247900"/>
          <p14:tracePt t="32902" x="7740650" y="2247900"/>
          <p14:tracePt t="32918" x="7753350" y="2247900"/>
          <p14:tracePt t="32935" x="7766050" y="2247900"/>
          <p14:tracePt t="32951" x="7775575" y="2247900"/>
          <p14:tracePt t="33017" x="7785100" y="2247900"/>
          <p14:tracePt t="33025" x="7788275" y="2247900"/>
          <p14:tracePt t="33035" x="7794625" y="2247900"/>
          <p14:tracePt t="33052" x="7804150" y="2247900"/>
          <p14:tracePt t="33068" x="7813675" y="2254250"/>
          <p14:tracePt t="33085" x="7820025" y="2254250"/>
          <p14:tracePt t="33102" x="7839075" y="2254250"/>
          <p14:tracePt t="33119" x="7848600" y="2254250"/>
          <p14:tracePt t="33135" x="7858125" y="2254250"/>
          <p14:tracePt t="33151" x="7867650" y="2257425"/>
          <p14:tracePt t="33168" x="7899400" y="2257425"/>
          <p14:tracePt t="33185" x="7943850" y="2257425"/>
          <p14:tracePt t="33202" x="8001000" y="2257425"/>
          <p14:tracePt t="33218" x="8042275" y="2257425"/>
          <p14:tracePt t="33235" x="8096250" y="2257425"/>
          <p14:tracePt t="33252" x="8181975" y="2257425"/>
          <p14:tracePt t="33268" x="8242300" y="2257425"/>
          <p14:tracePt t="33285" x="8299450" y="2257425"/>
          <p14:tracePt t="33302" x="8426450" y="2257425"/>
          <p14:tracePt t="33319" x="8531225" y="2257425"/>
          <p14:tracePt t="33335" x="8636000" y="2257425"/>
          <p14:tracePt t="33352" x="8731250" y="2257425"/>
          <p14:tracePt t="33368" x="8766175" y="2257425"/>
          <p14:tracePt t="33386" x="8794750" y="2257425"/>
          <p14:tracePt t="33403" x="8829675" y="2257425"/>
          <p14:tracePt t="33418" x="8864600" y="2257425"/>
          <p14:tracePt t="33434" x="8893175" y="2257425"/>
          <p14:tracePt t="33452" x="8943975" y="2270125"/>
          <p14:tracePt t="33468" x="8972550" y="2270125"/>
          <p14:tracePt t="33485" x="8994775" y="2282825"/>
          <p14:tracePt t="33502" x="9010650" y="2282825"/>
          <p14:tracePt t="33518" x="9026525" y="2282825"/>
          <p14:tracePt t="33535" x="9036050" y="2282825"/>
          <p14:tracePt t="33551" x="9039225" y="2282825"/>
          <p14:tracePt t="33585" x="9045575" y="2282825"/>
          <p14:tracePt t="33601" x="9055100" y="2282825"/>
          <p14:tracePt t="33617" x="9058275" y="2282825"/>
          <p14:tracePt t="33695" x="9051925" y="2286000"/>
          <p14:tracePt t="33702" x="9042400" y="2292350"/>
          <p14:tracePt t="33708" x="9023350" y="2298700"/>
          <p14:tracePt t="33717" x="8988425" y="2305050"/>
          <p14:tracePt t="33736" x="8899525" y="2336800"/>
          <p14:tracePt t="33751" x="8689975" y="2454275"/>
          <p14:tracePt t="33767" x="8534400" y="2540000"/>
          <p14:tracePt t="33785" x="8401050" y="2600325"/>
          <p14:tracePt t="33802" x="8150225" y="2701925"/>
          <p14:tracePt t="33818" x="8004175" y="2774950"/>
          <p14:tracePt t="33835" x="7893050" y="2838450"/>
          <p14:tracePt t="33851" x="7753350" y="2895600"/>
          <p14:tracePt t="33867" x="7677150" y="2908300"/>
          <p14:tracePt t="33884" x="7626350" y="2908300"/>
          <p14:tracePt t="33902" x="7572375" y="2908300"/>
          <p14:tracePt t="33918" x="7543800" y="2908300"/>
          <p14:tracePt t="33935" x="7521575" y="2908300"/>
          <p14:tracePt t="33951" x="7480300" y="2908300"/>
          <p14:tracePt t="33967" x="7458075" y="2908300"/>
          <p14:tracePt t="33984" x="7429500" y="2908300"/>
          <p14:tracePt t="34001" x="7397750" y="2908300"/>
          <p14:tracePt t="34018" x="7375525" y="2908300"/>
          <p14:tracePt t="34035" x="7350125" y="2901950"/>
          <p14:tracePt t="34051" x="7308850" y="2876550"/>
          <p14:tracePt t="34067" x="7286625" y="2863850"/>
          <p14:tracePt t="34085" x="7254875" y="2851150"/>
          <p14:tracePt t="34101" x="7210425" y="2819400"/>
          <p14:tracePt t="34118" x="7172325" y="2809875"/>
          <p14:tracePt t="34135" x="7127875" y="2781300"/>
          <p14:tracePt t="34152" x="7070725" y="2743200"/>
          <p14:tracePt t="34169" x="7045325" y="2730500"/>
          <p14:tracePt t="34185" x="7023100" y="2720975"/>
          <p14:tracePt t="34201" x="6978650" y="2695575"/>
          <p14:tracePt t="34218" x="6950075" y="2682875"/>
          <p14:tracePt t="34236" x="6915150" y="2667000"/>
          <p14:tracePt t="34251" x="6905625" y="2667000"/>
          <p14:tracePt t="34268" x="6889750" y="2667000"/>
          <p14:tracePt t="34284" x="6880225" y="2667000"/>
          <p14:tracePt t="34301" x="6864350" y="2667000"/>
          <p14:tracePt t="34318" x="6861175" y="2667000"/>
          <p14:tracePt t="34365" x="6854825" y="2667000"/>
          <p14:tracePt t="35434" x="6889750" y="2676525"/>
          <p14:tracePt t="35441" x="6940550" y="2692400"/>
          <p14:tracePt t="35451" x="6978650" y="2708275"/>
          <p14:tracePt t="35468" x="7067550" y="2740025"/>
          <p14:tracePt t="35485" x="7197725" y="2755900"/>
          <p14:tracePt t="35501" x="7270750" y="2755900"/>
          <p14:tracePt t="35535" x="7407275" y="2755900"/>
          <p14:tracePt t="35568" x="7527925" y="2755900"/>
          <p14:tracePt t="35584" x="7607300" y="2755900"/>
          <p14:tracePt t="35601" x="7651750" y="2752725"/>
          <p14:tracePt t="35617" x="7686675" y="2746375"/>
          <p14:tracePt t="35634" x="7731125" y="2727325"/>
          <p14:tracePt t="35651" x="7766050" y="2720975"/>
          <p14:tracePt t="35668" x="7804150" y="2708275"/>
          <p14:tracePt t="35685" x="7924800" y="2695575"/>
          <p14:tracePt t="35701" x="7994650" y="2695575"/>
          <p14:tracePt t="35718" x="8074025" y="2695575"/>
          <p14:tracePt t="35735" x="8115300" y="2695575"/>
          <p14:tracePt t="35751" x="8153400" y="2695575"/>
          <p14:tracePt t="35768" x="8197850" y="2695575"/>
          <p14:tracePt t="35785" x="8258175" y="2695575"/>
          <p14:tracePt t="35801" x="8302625" y="2698750"/>
          <p14:tracePt t="35818" x="8340725" y="2711450"/>
          <p14:tracePt t="35834" x="8382000" y="2720975"/>
          <p14:tracePt t="35851" x="8407400" y="2727325"/>
          <p14:tracePt t="35868" x="8448675" y="2740025"/>
          <p14:tracePt t="35884" x="8477250" y="2740025"/>
          <p14:tracePt t="35901" x="8493125" y="2740025"/>
          <p14:tracePt t="35918" x="8502650" y="2740025"/>
          <p14:tracePt t="35934" x="8540750" y="2740025"/>
          <p14:tracePt t="35951" x="8562975" y="2740025"/>
          <p14:tracePt t="35968" x="8610600" y="2740025"/>
          <p14:tracePt t="35984" x="8632825" y="2740025"/>
          <p14:tracePt t="36001" x="8661400" y="2740025"/>
          <p14:tracePt t="36017" x="8677275" y="2740025"/>
          <p14:tracePt t="36034" x="8702675" y="2740025"/>
          <p14:tracePt t="36051" x="8718550" y="2740025"/>
          <p14:tracePt t="36068" x="8753475" y="2740025"/>
          <p14:tracePt t="36084" x="8775700" y="2740025"/>
          <p14:tracePt t="36101" x="8813800" y="2730500"/>
          <p14:tracePt t="36118" x="8845550" y="2730500"/>
          <p14:tracePt t="36134" x="8855075" y="2730500"/>
          <p14:tracePt t="36151" x="8870950" y="2730500"/>
          <p14:tracePt t="36168" x="8874125" y="2730500"/>
          <p14:tracePt t="36211" x="8867775" y="2740025"/>
          <p14:tracePt t="36218" x="8855075" y="2746375"/>
          <p14:tracePt t="36235" x="8826500" y="2755900"/>
          <p14:tracePt t="36251" x="8778875" y="2778125"/>
          <p14:tracePt t="36268" x="8661400" y="2832100"/>
          <p14:tracePt t="36285" x="8572500" y="2882900"/>
          <p14:tracePt t="36301" x="8470900" y="2924175"/>
          <p14:tracePt t="36317" x="8375650" y="2974975"/>
          <p14:tracePt t="36334" x="8308975" y="3006725"/>
          <p14:tracePt t="36351" x="8229600" y="3035300"/>
          <p14:tracePt t="36368" x="8112125" y="3092450"/>
          <p14:tracePt t="36384" x="8048625" y="3114675"/>
          <p14:tracePt t="36401" x="8001000" y="3133725"/>
          <p14:tracePt t="36417" x="7918450" y="3159125"/>
          <p14:tracePt t="36434" x="7864475" y="3175000"/>
          <p14:tracePt t="36451" x="7800975" y="3197225"/>
          <p14:tracePt t="36467" x="7727950" y="3216275"/>
          <p14:tracePt t="36485" x="7689850" y="3228975"/>
          <p14:tracePt t="36501" x="7645400" y="3241675"/>
          <p14:tracePt t="36517" x="7597775" y="3241675"/>
          <p14:tracePt t="36534" x="7569200" y="3241675"/>
          <p14:tracePt t="36551" x="7540625" y="3241675"/>
          <p14:tracePt t="36568" x="7486650" y="3241675"/>
          <p14:tracePt t="36584" x="7464425" y="3241675"/>
          <p14:tracePt t="36601" x="7432675" y="3241675"/>
          <p14:tracePt t="36618" x="7400925" y="3241675"/>
          <p14:tracePt t="36635" x="7372350" y="3241675"/>
          <p14:tracePt t="36651" x="7350125" y="3241675"/>
          <p14:tracePt t="36667" x="7324725" y="3241675"/>
          <p14:tracePt t="36684" x="7302500" y="3241675"/>
          <p14:tracePt t="36701" x="7280275" y="3241675"/>
          <p14:tracePt t="36717" x="7239000" y="3225800"/>
          <p14:tracePt t="36734" x="7207250" y="3219450"/>
          <p14:tracePt t="36751" x="7185025" y="3206750"/>
          <p14:tracePt t="36767" x="7143750" y="3190875"/>
          <p14:tracePt t="36784" x="7121525" y="3190875"/>
          <p14:tracePt t="36801" x="7089775" y="3184525"/>
          <p14:tracePt t="36817" x="7058025" y="3178175"/>
          <p14:tracePt t="36834" x="7026275" y="3178175"/>
          <p14:tracePt t="36851" x="7004050" y="3171825"/>
          <p14:tracePt t="36868" x="6950075" y="3171825"/>
          <p14:tracePt t="36884" x="6927850" y="3171825"/>
          <p14:tracePt t="36901" x="6889750" y="3171825"/>
          <p14:tracePt t="36918" x="6851650" y="3171825"/>
          <p14:tracePt t="36934" x="6829425" y="3171825"/>
          <p14:tracePt t="36951" x="6807200" y="3171825"/>
          <p14:tracePt t="36967" x="6781800" y="3171825"/>
          <p14:tracePt t="36985" x="6759575" y="3171825"/>
          <p14:tracePt t="37003" x="6743700" y="3171825"/>
          <p14:tracePt t="37018" x="6734175" y="3171825"/>
          <p14:tracePt t="37034" x="6724650" y="3171825"/>
          <p14:tracePt t="37051" x="6708775" y="3171825"/>
          <p14:tracePt t="37067" x="6696075" y="3171825"/>
          <p14:tracePt t="37084" x="6686550" y="3171825"/>
          <p14:tracePt t="37100" x="6673850" y="3171825"/>
          <p14:tracePt t="37117" x="6670675" y="3171825"/>
          <p14:tracePt t="37789" x="6689725" y="3181350"/>
          <p14:tracePt t="37794" x="6711950" y="3200400"/>
          <p14:tracePt t="37802" x="6731000" y="3213100"/>
          <p14:tracePt t="37818" x="6769100" y="3238500"/>
          <p14:tracePt t="37834" x="6816725" y="3273425"/>
          <p14:tracePt t="37851" x="6892925" y="3330575"/>
          <p14:tracePt t="37884" x="7054850" y="3435350"/>
          <p14:tracePt t="37918" x="7191375" y="3521075"/>
          <p14:tracePt t="37934" x="7213600" y="3530600"/>
          <p14:tracePt t="37938" x="7232650" y="3536950"/>
          <p14:tracePt t="37951" x="7245350" y="3552825"/>
          <p14:tracePt t="37967" x="7254875" y="3559175"/>
          <p14:tracePt t="37984" x="7264400" y="3559175"/>
          <p14:tracePt t="38001" x="7283450" y="3559175"/>
          <p14:tracePt t="38017" x="7292975" y="3552825"/>
          <p14:tracePt t="38034" x="7302500" y="3536950"/>
          <p14:tracePt t="38051" x="7318375" y="3530600"/>
          <p14:tracePt t="38068" x="7324725" y="3527425"/>
          <p14:tracePt t="38084" x="7324725" y="3521075"/>
          <p14:tracePt t="38101" x="7324725" y="3511550"/>
          <p14:tracePt t="38134" x="7321550" y="3508375"/>
          <p14:tracePt t="38150" x="7305675" y="3502025"/>
          <p14:tracePt t="38167" x="7296150" y="3502025"/>
          <p14:tracePt t="38184" x="7267575" y="3502025"/>
          <p14:tracePt t="38201" x="7204075" y="3476625"/>
          <p14:tracePt t="38217" x="7140575" y="3463925"/>
          <p14:tracePt t="38234" x="7086600" y="3451225"/>
          <p14:tracePt t="38251" x="6985000" y="3419475"/>
          <p14:tracePt t="38267" x="6931025" y="3406775"/>
          <p14:tracePt t="38285" x="6877050" y="3394075"/>
          <p14:tracePt t="38301" x="6788150" y="3371850"/>
          <p14:tracePt t="38317" x="6743700" y="3365500"/>
          <p14:tracePt t="38334" x="6705600" y="3346450"/>
          <p14:tracePt t="38351" x="6648450" y="3327400"/>
          <p14:tracePt t="38367" x="6604000" y="3321050"/>
          <p14:tracePt t="38384" x="6575425" y="3321050"/>
          <p14:tracePt t="38401" x="6534150" y="3321050"/>
          <p14:tracePt t="38417" x="6511925" y="3321050"/>
          <p14:tracePt t="38434" x="6483350" y="3321050"/>
          <p14:tracePt t="38436" x="6477000" y="3321050"/>
          <p14:tracePt t="38451" x="6467475" y="3321050"/>
          <p14:tracePt t="38467" x="6457950" y="3321050"/>
          <p14:tracePt t="38484" x="6442075" y="3321050"/>
          <p14:tracePt t="38501" x="6429375" y="3321050"/>
          <p14:tracePt t="38517" x="6419850" y="3321050"/>
          <p14:tracePt t="38535" x="6397625" y="3321050"/>
          <p14:tracePt t="38551" x="6394450" y="3321050"/>
          <p14:tracePt t="38586" x="6394450" y="3327400"/>
          <p14:tracePt t="38601" x="6394450" y="3336925"/>
          <p14:tracePt t="38618" x="6394450" y="3352800"/>
          <p14:tracePt t="38634" x="6394450" y="3368675"/>
          <p14:tracePt t="38651" x="6394450" y="3378200"/>
          <p14:tracePt t="38667" x="6394450" y="3387725"/>
          <p14:tracePt t="38685" x="6407150" y="3409950"/>
          <p14:tracePt t="38701" x="6416675" y="3419475"/>
          <p14:tracePt t="38717" x="6438900" y="3435350"/>
          <p14:tracePt t="38734" x="6483350" y="3467100"/>
          <p14:tracePt t="38750" x="6505575" y="3479800"/>
          <p14:tracePt t="38767" x="6537325" y="3489325"/>
          <p14:tracePt t="38785" x="6565900" y="3508375"/>
          <p14:tracePt t="38801" x="6594475" y="3524250"/>
          <p14:tracePt t="38818" x="6616700" y="3536950"/>
          <p14:tracePt t="38834" x="6664325" y="3536950"/>
          <p14:tracePt t="38851" x="6708775" y="3536950"/>
          <p14:tracePt t="38867" x="6746875" y="3543300"/>
          <p14:tracePt t="38885" x="6788150" y="3543300"/>
          <p14:tracePt t="38900" x="6816725" y="3543300"/>
          <p14:tracePt t="38917" x="6851650" y="3543300"/>
          <p14:tracePt t="38935" x="6908800" y="3527425"/>
          <p14:tracePt t="38951" x="6962775" y="3505200"/>
          <p14:tracePt t="38968" x="7016750" y="3492500"/>
          <p14:tracePt t="38985" x="7099300" y="3473450"/>
          <p14:tracePt t="39000" x="7143750" y="3460750"/>
          <p14:tracePt t="39017" x="7181850" y="3460750"/>
          <p14:tracePt t="39035" x="7235825" y="3460750"/>
          <p14:tracePt t="39050" x="7264400" y="3460750"/>
          <p14:tracePt t="39068" x="7286625" y="3460750"/>
          <p14:tracePt t="39084" x="7321550" y="3460750"/>
          <p14:tracePt t="39100" x="7331075" y="3460750"/>
          <p14:tracePt t="39117" x="7337425" y="3460750"/>
          <p14:tracePt t="39177" x="7334250" y="3460750"/>
          <p14:tracePt t="39185" x="7331075" y="3460750"/>
          <p14:tracePt t="39191" x="7324725" y="3460750"/>
          <p14:tracePt t="39201" x="7318375" y="3460750"/>
          <p14:tracePt t="39218" x="7305675" y="3460750"/>
          <p14:tracePt t="39234" x="7273925" y="3460750"/>
          <p14:tracePt t="39252" x="7219950" y="3460750"/>
          <p14:tracePt t="39269" x="7150100" y="3460750"/>
          <p14:tracePt t="39284" x="7023100" y="3460750"/>
          <p14:tracePt t="39300" x="6940550" y="3460750"/>
          <p14:tracePt t="39317" x="6858000" y="3460750"/>
          <p14:tracePt t="39334" x="6731000" y="3460750"/>
          <p14:tracePt t="39350" x="6657975" y="3451225"/>
          <p14:tracePt t="39367" x="6594475" y="3438525"/>
          <p14:tracePt t="39384" x="6508750" y="3432175"/>
          <p14:tracePt t="39401" x="6464300" y="3432175"/>
          <p14:tracePt t="39417" x="6442075" y="3432175"/>
          <p14:tracePt t="39434" x="6416675" y="3432175"/>
          <p14:tracePt t="39451" x="6407150" y="3432175"/>
          <p14:tracePt t="39467" x="6397625" y="3432175"/>
          <p14:tracePt t="39740" x="6308725" y="3441700"/>
          <p14:tracePt t="39748" x="6194425" y="3460750"/>
          <p14:tracePt t="39755" x="6048375" y="3482975"/>
          <p14:tracePt t="39767" x="5842000" y="3533775"/>
          <p14:tracePt t="39784" x="5311775" y="3667125"/>
          <p14:tracePt t="39802" x="4886325" y="3800475"/>
          <p14:tracePt t="39819" x="4397375" y="3990975"/>
          <p14:tracePt t="39835" x="4181475" y="4089400"/>
          <p14:tracePt t="39852" x="3981450" y="4175125"/>
          <p14:tracePt t="39867" x="3825875" y="4241800"/>
          <p14:tracePt t="39884" x="3692525" y="4321175"/>
          <p14:tracePt t="39900" x="3625850" y="4352925"/>
          <p14:tracePt t="39917" x="3565525" y="4387850"/>
          <p14:tracePt t="39934" x="3502025" y="4425950"/>
          <p14:tracePt t="39951" x="3454400" y="4460875"/>
          <p14:tracePt t="39968" x="3378200" y="4502150"/>
          <p14:tracePt t="39984" x="3340100" y="4533900"/>
          <p14:tracePt t="40000" x="3298825" y="4559300"/>
          <p14:tracePt t="40017" x="3276600" y="4591050"/>
          <p14:tracePt t="40034" x="3213100" y="4660900"/>
          <p14:tracePt t="40051" x="3171825" y="4692650"/>
          <p14:tracePt t="40068" x="3127375" y="4746625"/>
          <p14:tracePt t="40084" x="3095625" y="4772025"/>
          <p14:tracePt t="40101" x="3070225" y="4803775"/>
          <p14:tracePt t="40118" x="3041650" y="4826000"/>
          <p14:tracePt t="40134" x="3032125" y="4841875"/>
          <p14:tracePt t="40151" x="3022600" y="4851400"/>
          <p14:tracePt t="40168" x="3000375" y="4867275"/>
          <p14:tracePt t="40185" x="2990850" y="4876800"/>
          <p14:tracePt t="40200" x="2981325" y="4892675"/>
          <p14:tracePt t="40218" x="2971800" y="4905375"/>
          <p14:tracePt t="40234" x="2971800" y="4914900"/>
          <p14:tracePt t="40250" x="2971800" y="4924425"/>
          <p14:tracePt t="40268" x="2971800" y="4930775"/>
          <p14:tracePt t="40327" x="2965450" y="4927600"/>
          <p14:tracePt t="40334" x="2962275" y="4918075"/>
          <p14:tracePt t="40352" x="2943225" y="4873625"/>
          <p14:tracePt t="40367" x="2921000" y="4759325"/>
          <p14:tracePt t="40384" x="2886075" y="4660900"/>
          <p14:tracePt t="40400" x="2844800" y="4572000"/>
          <p14:tracePt t="40418" x="2765425" y="4368800"/>
          <p14:tracePt t="40434" x="2711450" y="4235450"/>
          <p14:tracePt t="40451" x="2647950" y="4089400"/>
          <p14:tracePt t="40467" x="2527300" y="3838575"/>
          <p14:tracePt t="40484" x="2441575" y="3657600"/>
          <p14:tracePt t="40501" x="2355850" y="3448050"/>
          <p14:tracePt t="40517" x="2222500" y="3152775"/>
          <p14:tracePt t="40533" x="2146300" y="2962275"/>
          <p14:tracePt t="40554" x="2038350" y="2733675"/>
          <p14:tracePt t="40569" x="1984375" y="2590800"/>
          <p14:tracePt t="40584" x="1920875" y="2466975"/>
          <p14:tracePt t="40601" x="1847850" y="2330450"/>
          <p14:tracePt t="40617" x="1762125" y="2155825"/>
          <p14:tracePt t="40634" x="1717675" y="2035175"/>
          <p14:tracePt t="40651" x="1676400" y="1924050"/>
          <p14:tracePt t="40667" x="1625600" y="1765300"/>
          <p14:tracePt t="40684" x="1587500" y="1676400"/>
          <p14:tracePt t="40701" x="1555750" y="1600200"/>
          <p14:tracePt t="40718" x="1517650" y="1495425"/>
          <p14:tracePt t="40734" x="1504950" y="1457325"/>
          <p14:tracePt t="40750" x="1492250" y="1425575"/>
          <p14:tracePt t="40767" x="1479550" y="1412875"/>
          <p14:tracePt t="40784" x="1479550" y="1406525"/>
          <p14:tracePt t="40800" x="1479550" y="1403350"/>
          <p14:tracePt t="41032" x="1479550" y="1397000"/>
          <p14:tracePt t="41040" x="1485900" y="1390650"/>
          <p14:tracePt t="41051" x="1489075" y="1387475"/>
          <p14:tracePt t="41068" x="1524000" y="1371600"/>
          <p14:tracePt t="41084" x="1533525" y="1355725"/>
          <p14:tracePt t="41100" x="1543050" y="1355725"/>
          <p14:tracePt t="41117" x="1558925" y="1355725"/>
          <p14:tracePt t="41134" x="1571625" y="1355725"/>
          <p14:tracePt t="41151" x="1581150" y="1355725"/>
          <p14:tracePt t="41167" x="1597025" y="1362075"/>
          <p14:tracePt t="41184" x="1606550" y="1371600"/>
          <p14:tracePt t="41201" x="1622425" y="1384300"/>
          <p14:tracePt t="41218" x="1638300" y="1397000"/>
          <p14:tracePt t="41235" x="1647825" y="1412875"/>
          <p14:tracePt t="41250" x="1657350" y="1419225"/>
          <p14:tracePt t="41267" x="1657350" y="1422400"/>
          <p14:tracePt t="41284" x="1663700" y="1431925"/>
          <p14:tracePt t="41300" x="1663700" y="1441450"/>
          <p14:tracePt t="41317" x="1663700" y="1470025"/>
          <p14:tracePt t="41334" x="1663700" y="1498600"/>
          <p14:tracePt t="41352" x="1676400" y="1562100"/>
          <p14:tracePt t="41367" x="1682750" y="1622425"/>
          <p14:tracePt t="41384" x="1698625" y="1704975"/>
          <p14:tracePt t="41400" x="1714500" y="1822450"/>
          <p14:tracePt t="41417" x="1774825" y="2003425"/>
          <p14:tracePt t="41434" x="1809750" y="2155825"/>
          <p14:tracePt t="41450" x="1857375" y="2333625"/>
          <p14:tracePt t="41467" x="1952625" y="2613025"/>
          <p14:tracePt t="41484" x="2016125" y="2803525"/>
          <p14:tracePt t="41501" x="2149475" y="3098800"/>
          <p14:tracePt t="41517" x="2235200" y="3276600"/>
          <p14:tracePt t="41536" x="2298700" y="3444875"/>
          <p14:tracePt t="41550" x="2365375" y="3619500"/>
          <p14:tracePt t="41568" x="2454275" y="3838575"/>
          <p14:tracePt t="41584" x="2517775" y="3971925"/>
          <p14:tracePt t="41601" x="2606675" y="4156075"/>
          <p14:tracePt t="41617" x="2638425" y="4244975"/>
          <p14:tracePt t="41634" x="2676525" y="4324350"/>
          <p14:tracePt t="41651" x="2714625" y="4410075"/>
          <p14:tracePt t="41667" x="2740025" y="4457700"/>
          <p14:tracePt t="41684" x="2752725" y="4479925"/>
          <p14:tracePt t="41701" x="2784475" y="4524375"/>
          <p14:tracePt t="41717" x="2806700" y="4540250"/>
          <p14:tracePt t="41735" x="2822575" y="4549775"/>
          <p14:tracePt t="41751" x="2838450" y="4572000"/>
          <p14:tracePt t="41767" x="2854325" y="4581525"/>
          <p14:tracePt t="41784" x="2863850" y="4581525"/>
          <p14:tracePt t="41800" x="2867025" y="4587875"/>
          <p14:tracePt t="41994" x="2873375" y="4587875"/>
          <p14:tracePt t="42000" x="2882900" y="4587875"/>
          <p14:tracePt t="42008" x="2889250" y="4587875"/>
          <p14:tracePt t="42017" x="2892425" y="4587875"/>
          <p14:tracePt t="42034" x="2908300" y="4587875"/>
          <p14:tracePt t="42050" x="2949575" y="4584700"/>
          <p14:tracePt t="42067" x="2987675" y="4578350"/>
          <p14:tracePt t="42084" x="3038475" y="4565650"/>
          <p14:tracePt t="42101" x="3219450" y="4521200"/>
          <p14:tracePt t="42117" x="3381375" y="4486275"/>
          <p14:tracePt t="42134" x="3606800" y="4425950"/>
          <p14:tracePt t="42150" x="3978275" y="4327525"/>
          <p14:tracePt t="42168" x="4289425" y="4222750"/>
          <p14:tracePt t="42186" x="4679950" y="4086225"/>
          <p14:tracePt t="42202" x="4949825" y="4000500"/>
          <p14:tracePt t="42217" x="5203825" y="3927475"/>
          <p14:tracePt t="42235" x="5505450" y="3860800"/>
          <p14:tracePt t="42251" x="5895975" y="3787775"/>
          <p14:tracePt t="42268" x="6105525" y="3749675"/>
          <p14:tracePt t="42284" x="6369050" y="3698875"/>
          <p14:tracePt t="42301" x="6661150" y="3641725"/>
          <p14:tracePt t="42317" x="6858000" y="3584575"/>
          <p14:tracePt t="42334" x="7023100" y="3549650"/>
          <p14:tracePt t="42350" x="7248525" y="3486150"/>
          <p14:tracePt t="42367" x="7432675" y="3448050"/>
          <p14:tracePt t="42384" x="7585075" y="3432175"/>
          <p14:tracePt t="42400" x="7851775" y="3394075"/>
          <p14:tracePt t="42417" x="7988300" y="3394075"/>
          <p14:tracePt t="42434" x="8115300" y="3394075"/>
          <p14:tracePt t="42451" x="8280400" y="3409950"/>
          <p14:tracePt t="42467" x="8366125" y="3432175"/>
          <p14:tracePt t="42484" x="8429625" y="3454400"/>
          <p14:tracePt t="42485" x="8458200" y="3460750"/>
          <p14:tracePt t="42501" x="8524875" y="3498850"/>
          <p14:tracePt t="42518" x="8604250" y="3530600"/>
          <p14:tracePt t="42534" x="8693150" y="3562350"/>
          <p14:tracePt t="42550" x="8778875" y="3613150"/>
          <p14:tracePt t="42567" x="8826500" y="3632200"/>
          <p14:tracePt t="42584" x="8855075" y="3651250"/>
          <p14:tracePt t="42600" x="8877300" y="3667125"/>
          <p14:tracePt t="42617" x="8886825" y="3670300"/>
          <p14:tracePt t="42634" x="8896350" y="3670300"/>
          <p14:tracePt t="42650" x="8909050" y="3670300"/>
          <p14:tracePt t="42684" x="8912225" y="3676650"/>
          <p14:tracePt t="42770" x="8912225" y="3683000"/>
          <p14:tracePt t="42785" x="8912225" y="3686175"/>
          <p14:tracePt t="42799" x="8912225" y="3692525"/>
          <p14:tracePt t="42821" x="8912225" y="3702050"/>
          <p14:tracePt t="42835" x="8912225" y="3705225"/>
          <p14:tracePt t="42842" x="8912225" y="3711575"/>
          <p14:tracePt t="42858" x="8912225" y="3714750"/>
          <p14:tracePt t="42868" x="8912225" y="3721100"/>
          <p14:tracePt t="42885" x="8896350" y="3736975"/>
          <p14:tracePt t="42900" x="8883650" y="3752850"/>
          <p14:tracePt t="42917" x="8870950" y="3762375"/>
          <p14:tracePt t="42934" x="8788400" y="3790950"/>
          <p14:tracePt t="42950" x="8689975" y="3832225"/>
          <p14:tracePt t="42967" x="8578850" y="3863975"/>
          <p14:tracePt t="42984" x="8308975" y="3940175"/>
          <p14:tracePt t="43000" x="8112125" y="3975100"/>
          <p14:tracePt t="43017" x="7883525" y="4013200"/>
          <p14:tracePt t="43034" x="7572375" y="4041775"/>
          <p14:tracePt t="43050" x="7410450" y="4060825"/>
          <p14:tracePt t="43067" x="7283450" y="4070350"/>
          <p14:tracePt t="43084" x="7165975" y="4076700"/>
          <p14:tracePt t="43100" x="7070725" y="4086225"/>
          <p14:tracePt t="43117" x="6988175" y="4086225"/>
          <p14:tracePt t="43134" x="6861175" y="4086225"/>
          <p14:tracePt t="43150" x="6756400" y="4086225"/>
          <p14:tracePt t="43167" x="6673850" y="4086225"/>
          <p14:tracePt t="43184" x="6581775" y="4073525"/>
          <p14:tracePt t="43200" x="6559550" y="4073525"/>
          <p14:tracePt t="43217" x="6530975" y="4073525"/>
          <p14:tracePt t="43234" x="6515100" y="4064000"/>
          <p14:tracePt t="43250" x="6492875" y="4048125"/>
          <p14:tracePt t="43267" x="6467475" y="4010025"/>
          <p14:tracePt t="43284" x="6423025" y="3949700"/>
          <p14:tracePt t="43300" x="6397625" y="3924300"/>
          <p14:tracePt t="43317" x="6384925" y="3895725"/>
          <p14:tracePt t="43333" x="6372225" y="3879850"/>
          <p14:tracePt t="43350" x="6362700" y="3870325"/>
          <p14:tracePt t="43413" x="6369050" y="3870325"/>
          <p14:tracePt t="43419" x="6378575" y="3870325"/>
          <p14:tracePt t="43434" x="6400800" y="3870325"/>
          <p14:tracePt t="43450" x="6445250" y="3870325"/>
          <p14:tracePt t="43467" x="6480175" y="3870325"/>
          <p14:tracePt t="43483" x="6550025" y="3870325"/>
          <p14:tracePt t="43500" x="6588125" y="3870325"/>
          <p14:tracePt t="43517" x="6610350" y="3870325"/>
          <p14:tracePt t="43534" x="6651625" y="3870325"/>
          <p14:tracePt t="43550" x="6670675" y="3870325"/>
          <p14:tracePt t="43567" x="6708775" y="3870325"/>
          <p14:tracePt t="43583" x="6788150" y="3870325"/>
          <p14:tracePt t="43600" x="6848475" y="3873500"/>
          <p14:tracePt t="43617" x="6908800" y="3873500"/>
          <p14:tracePt t="43633" x="6962775" y="3873500"/>
          <p14:tracePt t="43650" x="6985000" y="3873500"/>
          <p14:tracePt t="43667" x="7000875" y="3870325"/>
          <p14:tracePt t="43684" x="7016750" y="3870325"/>
          <p14:tracePt t="43700" x="7026275" y="3867150"/>
          <p14:tracePt t="43717" x="7035800" y="3867150"/>
          <p14:tracePt t="43734" x="7038975" y="3867150"/>
          <p14:tracePt t="43750" x="7051675" y="3867150"/>
          <p14:tracePt t="43813" x="7054850" y="3867150"/>
          <p14:tracePt t="43820" x="7061200" y="3867150"/>
          <p14:tracePt t="43835" x="7070725" y="3867150"/>
          <p14:tracePt t="43850" x="7080250" y="3867150"/>
          <p14:tracePt t="43867" x="7089775" y="3867150"/>
          <p14:tracePt t="43885" x="7115175" y="3867150"/>
          <p14:tracePt t="43900" x="7131050" y="3867150"/>
          <p14:tracePt t="43917" x="7140575" y="3867150"/>
          <p14:tracePt t="43934" x="7159625" y="3867150"/>
          <p14:tracePt t="43951" x="7169150" y="3867150"/>
          <p14:tracePt t="44033" x="7162800" y="3867150"/>
          <p14:tracePt t="44040" x="7159625" y="3867150"/>
          <p14:tracePt t="44050" x="7150100" y="3867150"/>
          <p14:tracePt t="44067" x="7137400" y="3867150"/>
          <p14:tracePt t="44084" x="7124700" y="3867150"/>
          <p14:tracePt t="44100" x="7115175" y="3867150"/>
          <p14:tracePt t="44118" x="7092950" y="3867150"/>
          <p14:tracePt t="44134" x="7083425" y="3867150"/>
          <p14:tracePt t="44150" x="7073900" y="3867150"/>
          <p14:tracePt t="44168" x="7061200" y="3867150"/>
          <p14:tracePt t="44201" x="7054850" y="3867150"/>
          <p14:tracePt t="44404" x="7045325" y="3867150"/>
          <p14:tracePt t="44411" x="7026275" y="3860800"/>
          <p14:tracePt t="44418" x="7000875" y="3860800"/>
          <p14:tracePt t="44433" x="6962775" y="3841750"/>
          <p14:tracePt t="44450" x="6918325" y="3841750"/>
          <p14:tracePt t="44467" x="6877050" y="3835400"/>
          <p14:tracePt t="44483" x="6854825" y="3835400"/>
          <p14:tracePt t="44500" x="6826250" y="3835400"/>
          <p14:tracePt t="44518" x="6791325" y="3829050"/>
          <p14:tracePt t="44533" x="6762750" y="3829050"/>
          <p14:tracePt t="44550" x="6740525" y="3829050"/>
          <p14:tracePt t="44567" x="6702425" y="3829050"/>
          <p14:tracePt t="44584" x="6680200" y="3829050"/>
          <p14:tracePt t="44600" x="6670675" y="3829050"/>
          <p14:tracePt t="44617" x="6642100" y="3829050"/>
          <p14:tracePt t="44633" x="6629400" y="3829050"/>
          <p14:tracePt t="44650" x="6616700" y="3829050"/>
          <p14:tracePt t="44667" x="6597650" y="3829050"/>
          <p14:tracePt t="44684" x="6588125" y="3829050"/>
          <p14:tracePt t="44700" x="6578600" y="3829050"/>
          <p14:tracePt t="44717" x="6562725" y="3829050"/>
          <p14:tracePt t="44733" x="6550025" y="3829050"/>
          <p14:tracePt t="44750" x="6540500" y="3829050"/>
          <p14:tracePt t="44767" x="6518275" y="3829050"/>
          <p14:tracePt t="44783" x="6496050" y="3822700"/>
          <p14:tracePt t="44800" x="6464300" y="3813175"/>
          <p14:tracePt t="44817" x="6426200" y="3806825"/>
          <p14:tracePt t="44833" x="6410325" y="3806825"/>
          <p14:tracePt t="44850" x="6394450" y="3806825"/>
          <p14:tracePt t="44867" x="6378575" y="3806825"/>
          <p14:tracePt t="44883" x="6369050" y="3806825"/>
          <p14:tracePt t="44900" x="6365875" y="3806825"/>
          <p14:tracePt t="45010" x="6372225" y="3806825"/>
          <p14:tracePt t="45017" x="6381750" y="3800475"/>
          <p14:tracePt t="45034" x="6419850" y="3781425"/>
          <p14:tracePt t="45050" x="6480175" y="3781425"/>
          <p14:tracePt t="45067" x="6588125" y="3775075"/>
          <p14:tracePt t="45083" x="6705600" y="3775075"/>
          <p14:tracePt t="45100" x="6788150" y="3765550"/>
          <p14:tracePt t="45118" x="6877050" y="3752850"/>
          <p14:tracePt t="45134" x="6937375" y="3752850"/>
          <p14:tracePt t="45150" x="6988175" y="3752850"/>
          <p14:tracePt t="45167" x="7042150" y="3746500"/>
          <p14:tracePt t="45183" x="7064375" y="3746500"/>
          <p14:tracePt t="45200" x="7073900" y="3746500"/>
          <p14:tracePt t="45217" x="7083425" y="3746500"/>
          <p14:tracePt t="45538" x="7077075" y="3746500"/>
          <p14:tracePt t="45544" x="7073900" y="3746500"/>
          <p14:tracePt t="45551" x="7067550" y="3746500"/>
          <p14:tracePt t="45567" x="7051675" y="3746500"/>
          <p14:tracePt t="45584" x="7042150" y="3749675"/>
          <p14:tracePt t="45601" x="7029450" y="3759200"/>
          <p14:tracePt t="45617" x="7019925" y="3762375"/>
          <p14:tracePt t="45633" x="6994525" y="3781425"/>
          <p14:tracePt t="45651" x="6959600" y="3797300"/>
          <p14:tracePt t="45667" x="6915150" y="3803650"/>
          <p14:tracePt t="45683" x="6854825" y="3813175"/>
          <p14:tracePt t="45701" x="6784975" y="3819525"/>
          <p14:tracePt t="45717" x="6746875" y="3825875"/>
          <p14:tracePt t="45735" x="6724650" y="3825875"/>
          <p14:tracePt t="45751" x="6705600" y="3825875"/>
          <p14:tracePt t="45768" x="6689725" y="3825875"/>
          <p14:tracePt t="45784" x="6680200" y="3825875"/>
          <p14:tracePt t="45800" x="6664325" y="3825875"/>
          <p14:tracePt t="45816" x="6654800" y="3825875"/>
          <p14:tracePt t="45833" x="6645275" y="3825875"/>
          <p14:tracePt t="45850" x="6632575" y="3825875"/>
          <p14:tracePt t="45866" x="6623050" y="3825875"/>
          <p14:tracePt t="46071" x="6648450" y="3825875"/>
          <p14:tracePt t="46079" x="6683375" y="3825875"/>
          <p14:tracePt t="46086" x="6708775" y="3825875"/>
          <p14:tracePt t="46100" x="6769100" y="3825875"/>
          <p14:tracePt t="46116" x="6829425" y="3825875"/>
          <p14:tracePt t="46150" x="6943725" y="3825875"/>
          <p14:tracePt t="46183" x="7016750" y="3825875"/>
          <p14:tracePt t="46200" x="7042150" y="3825875"/>
          <p14:tracePt t="46216" x="7058025" y="3825875"/>
          <p14:tracePt t="46233" x="7061200" y="3825875"/>
          <p14:tracePt t="46250" x="7067550" y="3825875"/>
          <p14:tracePt t="46292" x="7073900" y="3825875"/>
          <p14:tracePt t="46301" x="7077075" y="3825875"/>
          <p14:tracePt t="46316" x="7092950" y="3835400"/>
          <p14:tracePt t="46333" x="7124700" y="3841750"/>
          <p14:tracePt t="46350" x="7178675" y="3848100"/>
          <p14:tracePt t="46367" x="7216775" y="3860800"/>
          <p14:tracePt t="46385" x="7261225" y="3867150"/>
          <p14:tracePt t="46401" x="7331075" y="3873500"/>
          <p14:tracePt t="46417" x="7394575" y="3879850"/>
          <p14:tracePt t="46433" x="7480300" y="3902075"/>
          <p14:tracePt t="46450" x="7591425" y="3924300"/>
          <p14:tracePt t="47113" x="7639050" y="3924300"/>
          <p14:tracePt t="47120" x="7696200" y="3924300"/>
          <p14:tracePt t="47135" x="7823200" y="3921125"/>
          <p14:tracePt t="47151" x="7972425" y="3911600"/>
          <p14:tracePt t="47168" x="8112125" y="3911600"/>
          <p14:tracePt t="47184" x="8296275" y="3892550"/>
          <p14:tracePt t="47216" x="8420100" y="3892550"/>
          <p14:tracePt t="47250" x="8496300" y="3892550"/>
          <p14:tracePt t="47267" x="8518525" y="3892550"/>
          <p14:tracePt t="47284" x="8559800" y="3892550"/>
          <p14:tracePt t="47300" x="8604250" y="3879850"/>
          <p14:tracePt t="47316" x="8636000" y="3867150"/>
          <p14:tracePt t="47333" x="8677275" y="3851275"/>
          <p14:tracePt t="47350" x="8693150" y="3844925"/>
          <p14:tracePt t="47366" x="8709025" y="3844925"/>
          <p14:tracePt t="47384" x="8728075" y="3841750"/>
          <p14:tracePt t="47400" x="8737600" y="3841750"/>
          <p14:tracePt t="47417" x="8747125" y="3841750"/>
          <p14:tracePt t="47433" x="8763000" y="3841750"/>
          <p14:tracePt t="47712" x="8718550" y="3844925"/>
          <p14:tracePt t="47719" x="8648700" y="3851275"/>
          <p14:tracePt t="47733" x="8531225" y="3876675"/>
          <p14:tracePt t="47750" x="8432800" y="3902075"/>
          <p14:tracePt t="47767" x="8312150" y="3927475"/>
          <p14:tracePt t="47784" x="8121650" y="3987800"/>
          <p14:tracePt t="47800" x="7988300" y="4022725"/>
          <p14:tracePt t="47816" x="7835900" y="4070350"/>
          <p14:tracePt t="47833" x="7613650" y="4114800"/>
          <p14:tracePt t="47850" x="7505700" y="4130675"/>
          <p14:tracePt t="47867" x="7407275" y="4152900"/>
          <p14:tracePt t="47884" x="7299325" y="4162425"/>
          <p14:tracePt t="47900" x="7264400" y="4162425"/>
          <p14:tracePt t="47916" x="7226300" y="4162425"/>
          <p14:tracePt t="47934" x="7185025" y="4162425"/>
          <p14:tracePt t="47949" x="7169150" y="4162425"/>
          <p14:tracePt t="47967" x="7159625" y="4162425"/>
          <p14:tracePt t="47984" x="7146925" y="4162425"/>
          <p14:tracePt t="48000" x="7131050" y="4162425"/>
          <p14:tracePt t="48016" x="7124700" y="4162425"/>
          <p14:tracePt t="48033" x="7115175" y="4162425"/>
          <p14:tracePt t="48050" x="7105650" y="4149725"/>
          <p14:tracePt t="48067" x="7096125" y="4140200"/>
          <p14:tracePt t="48084" x="7051675" y="4083050"/>
          <p14:tracePt t="48100" x="7013575" y="4013200"/>
          <p14:tracePt t="48116" x="6962775" y="3911600"/>
          <p14:tracePt t="48133" x="6873875" y="3695700"/>
          <p14:tracePt t="48150" x="6810375" y="3527425"/>
          <p14:tracePt t="48167" x="6750050" y="3292475"/>
          <p14:tracePt t="48184" x="6654800" y="2987675"/>
          <p14:tracePt t="48200" x="6575425" y="2771775"/>
          <p14:tracePt t="48217" x="6486525" y="2546350"/>
          <p14:tracePt t="48233" x="6423025" y="2400300"/>
          <p14:tracePt t="48250" x="6362700" y="2298700"/>
          <p14:tracePt t="48267" x="6308725" y="2200275"/>
          <p14:tracePt t="48283" x="6273800" y="2152650"/>
          <p14:tracePt t="48299" x="6248400" y="2105025"/>
          <p14:tracePt t="48317" x="6216650" y="2066925"/>
          <p14:tracePt t="48333" x="6172200" y="1981200"/>
          <p14:tracePt t="48349" x="6140450" y="1943100"/>
          <p14:tracePt t="48367" x="6102350" y="1876425"/>
          <p14:tracePt t="48384" x="6080125" y="1831975"/>
          <p14:tracePt t="48400" x="6070600" y="1806575"/>
          <p14:tracePt t="48417" x="6051550" y="1758950"/>
          <p14:tracePt t="48433" x="6038850" y="1727200"/>
          <p14:tracePt t="48449" x="6019800" y="1704975"/>
          <p14:tracePt t="48466" x="6010275" y="1685925"/>
          <p14:tracePt t="48483" x="5994400" y="1666875"/>
          <p14:tracePt t="48500" x="5984875" y="1657350"/>
          <p14:tracePt t="48517" x="5969000" y="1641475"/>
          <p14:tracePt t="48533" x="5969000" y="1631950"/>
          <p14:tracePt t="48590" x="5965825" y="1631950"/>
          <p14:tracePt t="48597" x="5959475" y="1631950"/>
          <p14:tracePt t="48604" x="5956300" y="1631950"/>
          <p14:tracePt t="48617" x="5946775" y="1631950"/>
          <p14:tracePt t="48633" x="5918200" y="1631950"/>
          <p14:tracePt t="48649" x="5895975" y="1631950"/>
          <p14:tracePt t="48667" x="5854700" y="1631950"/>
          <p14:tracePt t="48683" x="5845175" y="1631950"/>
          <p14:tracePt t="48699" x="5822950" y="1631950"/>
          <p14:tracePt t="48717" x="5781675" y="1606550"/>
          <p14:tracePt t="48733" x="5743575" y="1593850"/>
          <p14:tracePt t="48750" x="5711825" y="1581150"/>
          <p14:tracePt t="48767" x="5673725" y="1581150"/>
          <p14:tracePt t="48783" x="5661025" y="1581150"/>
          <p14:tracePt t="48799" x="5651500" y="1581150"/>
          <p14:tracePt t="48817" x="5632450" y="1581150"/>
          <p14:tracePt t="48833" x="5629275" y="1581150"/>
          <p14:tracePt t="48910" x="5629275" y="1584325"/>
          <p14:tracePt t="48917" x="5629275" y="1590675"/>
          <p14:tracePt t="48924" x="5629275" y="1593850"/>
          <p14:tracePt t="48933" x="5629275" y="1600200"/>
          <p14:tracePt t="48949" x="5629275" y="1609725"/>
          <p14:tracePt t="48966" x="5629275" y="1628775"/>
          <p14:tracePt t="48983" x="5629275" y="1638300"/>
          <p14:tracePt t="49000" x="5629275" y="1647825"/>
          <p14:tracePt t="49017" x="5629275" y="1670050"/>
          <p14:tracePt t="49034" x="5629275" y="1679575"/>
          <p14:tracePt t="49050" x="5629275" y="1692275"/>
          <p14:tracePt t="49054" x="5635625" y="1704975"/>
          <p14:tracePt t="49067" x="5654675" y="1736725"/>
          <p14:tracePt t="49083" x="5667375" y="1774825"/>
          <p14:tracePt t="49099" x="5692775" y="1819275"/>
          <p14:tracePt t="49116" x="5734050" y="1889125"/>
          <p14:tracePt t="49133" x="5753100" y="1927225"/>
          <p14:tracePt t="49149" x="5765800" y="1949450"/>
          <p14:tracePt t="49166" x="5788025" y="1990725"/>
          <p14:tracePt t="49183" x="5800725" y="2016125"/>
          <p14:tracePt t="49200" x="5813425" y="2044700"/>
          <p14:tracePt t="49216" x="5845175" y="2101850"/>
          <p14:tracePt t="49233" x="5857875" y="2133600"/>
          <p14:tracePt t="49249" x="5870575" y="2165350"/>
          <p14:tracePt t="49266" x="5886450" y="2206625"/>
          <p14:tracePt t="49283" x="5899150" y="2235200"/>
          <p14:tracePt t="49300" x="5899150" y="2251075"/>
          <p14:tracePt t="49317" x="5899150" y="2266950"/>
          <p14:tracePt t="49333" x="5899150" y="2282825"/>
          <p14:tracePt t="49349" x="5899150" y="2292350"/>
          <p14:tracePt t="49367" x="5899150" y="2295525"/>
          <p14:tracePt t="49399" x="5899150" y="2289175"/>
          <p14:tracePt t="49416" x="5883275" y="2241550"/>
          <p14:tracePt t="49433" x="5870575" y="2187575"/>
          <p14:tracePt t="49449" x="5857875" y="2133600"/>
          <p14:tracePt t="49466" x="5822950" y="2054225"/>
          <p14:tracePt t="49483" x="5810250" y="1990725"/>
          <p14:tracePt t="49499" x="5788025" y="1924050"/>
          <p14:tracePt t="49516" x="5765800" y="1835150"/>
          <p14:tracePt t="49533" x="5746750" y="1787525"/>
          <p14:tracePt t="49549" x="5740400" y="1758950"/>
          <p14:tracePt t="49566" x="5730875" y="1717675"/>
          <p14:tracePt t="49583" x="5724525" y="1695450"/>
          <p14:tracePt t="49600" x="5711825" y="1663700"/>
          <p14:tracePt t="49616" x="5711825" y="1635125"/>
          <p14:tracePt t="49633" x="5708650" y="1625600"/>
          <p14:tracePt t="49649" x="5695950" y="1609725"/>
          <p14:tracePt t="49666" x="5692775" y="1597025"/>
          <p14:tracePt t="49683" x="5686425" y="1587500"/>
          <p14:tracePt t="49699" x="5680075" y="1577975"/>
          <p14:tracePt t="49717" x="5680075" y="1555750"/>
          <p14:tracePt t="49733" x="5680075" y="1546225"/>
          <p14:tracePt t="49750" x="5680075" y="1533525"/>
          <p14:tracePt t="49766" x="5676900" y="1517650"/>
          <p14:tracePt t="49783" x="5676900" y="1511300"/>
          <p14:tracePt t="49980" x="5670550" y="1514475"/>
          <p14:tracePt t="49987" x="5670550" y="1517650"/>
          <p14:tracePt t="50000" x="5667375" y="1527175"/>
          <p14:tracePt t="50017" x="5661025" y="1539875"/>
          <p14:tracePt t="50033" x="5657850" y="1549400"/>
          <p14:tracePt t="50050" x="5651500" y="1568450"/>
          <p14:tracePt t="50066" x="5648325" y="1577975"/>
          <p14:tracePt t="50083" x="5648325" y="1587500"/>
          <p14:tracePt t="50086" x="5648325" y="1593850"/>
          <p14:tracePt t="50100" x="5648325" y="1609725"/>
          <p14:tracePt t="50116" x="5648325" y="1619250"/>
          <p14:tracePt t="50133" x="5648325" y="1628775"/>
          <p14:tracePt t="50149" x="5648325" y="1666875"/>
          <p14:tracePt t="50166" x="5648325" y="1682750"/>
          <p14:tracePt t="50183" x="5648325" y="1704975"/>
          <p14:tracePt t="50200" x="5648325" y="1736725"/>
          <p14:tracePt t="50216" x="5648325" y="1749425"/>
          <p14:tracePt t="50233" x="5648325" y="1758950"/>
          <p14:tracePt t="50250" x="5648325" y="1778000"/>
          <p14:tracePt t="50266" x="5648325" y="1787525"/>
          <p14:tracePt t="50283" x="5648325" y="1797050"/>
          <p14:tracePt t="50300" x="5648325" y="1816100"/>
          <p14:tracePt t="50316" x="5648325" y="1825625"/>
          <p14:tracePt t="50333" x="5648325" y="1838325"/>
          <p14:tracePt t="50350" x="5648325" y="1851025"/>
          <p14:tracePt t="50366" x="5648325" y="1866900"/>
          <p14:tracePt t="50383" x="5648325" y="1870075"/>
          <p14:tracePt t="50494" x="5648325" y="1860550"/>
          <p14:tracePt t="50500" x="5648325" y="1854200"/>
          <p14:tracePt t="50507" x="5648325" y="1851025"/>
          <p14:tracePt t="50516" x="5648325" y="1838325"/>
          <p14:tracePt t="50532" x="5648325" y="1803400"/>
          <p14:tracePt t="50550" x="5648325" y="1739900"/>
          <p14:tracePt t="50566" x="5648325" y="1704975"/>
          <p14:tracePt t="50583" x="5648325" y="1660525"/>
          <p14:tracePt t="50599" x="5648325" y="1597025"/>
          <p14:tracePt t="50616" x="5648325" y="1552575"/>
          <p14:tracePt t="50633" x="5648325" y="1530350"/>
          <p14:tracePt t="50649" x="5641975" y="1482725"/>
          <p14:tracePt t="50666" x="5635625" y="1460500"/>
          <p14:tracePt t="50683" x="5622925" y="1450975"/>
          <p14:tracePt t="50699" x="5616575" y="1412875"/>
          <p14:tracePt t="50716" x="5610225" y="1381125"/>
          <p14:tracePt t="50733" x="5607050" y="1358900"/>
          <p14:tracePt t="50750" x="5600700" y="1336675"/>
          <p14:tracePt t="50766" x="5600700" y="1323975"/>
          <p14:tracePt t="50783" x="5600700" y="1314450"/>
          <p14:tracePt t="50799" x="5600700" y="1308100"/>
          <p14:tracePt t="51291" x="5600700" y="1311275"/>
          <p14:tracePt t="51299" x="5600700" y="1314450"/>
          <p14:tracePt t="51306" x="5600700" y="1323975"/>
          <p14:tracePt t="51316" x="5600700" y="1343025"/>
          <p14:tracePt t="51333" x="5600700" y="1377950"/>
          <p14:tracePt t="51349" x="5600700" y="1387475"/>
          <p14:tracePt t="51366" x="5600700" y="1406525"/>
          <p14:tracePt t="51399" x="5600700" y="1431925"/>
          <p14:tracePt t="51433" x="5600700" y="1460500"/>
          <p14:tracePt t="51449" x="5600700" y="1470025"/>
          <p14:tracePt t="51467" x="5600700" y="1482725"/>
          <p14:tracePt t="51483" x="5600700" y="1501775"/>
          <p14:tracePt t="51499" x="5600700" y="1511300"/>
          <p14:tracePt t="51762" x="5603875" y="1517650"/>
          <p14:tracePt t="51769" x="5607050" y="1520825"/>
          <p14:tracePt t="51783" x="5616575" y="1530350"/>
          <p14:tracePt t="51799" x="5632450" y="1546225"/>
          <p14:tracePt t="51816" x="5664200" y="1571625"/>
          <p14:tracePt t="51833" x="5708650" y="1625600"/>
          <p14:tracePt t="51866" x="5775325" y="1701800"/>
          <p14:tracePt t="51899" x="5810250" y="1774825"/>
          <p14:tracePt t="51917" x="5822950" y="1812925"/>
          <p14:tracePt t="51933" x="5848350" y="1863725"/>
          <p14:tracePt t="51949" x="5861050" y="1885950"/>
          <p14:tracePt t="51966" x="5861050" y="1908175"/>
          <p14:tracePt t="51983" x="5861050" y="1936750"/>
          <p14:tracePt t="51999" x="5861050" y="1946275"/>
          <p14:tracePt t="52016" x="5861050" y="1955800"/>
          <p14:tracePt t="52032" x="5861050" y="1971675"/>
          <p14:tracePt t="52083" x="5861050" y="1965325"/>
          <p14:tracePt t="52090" x="5861050" y="1958975"/>
          <p14:tracePt t="52099" x="5861050" y="1955800"/>
          <p14:tracePt t="52117" x="5861050" y="1933575"/>
          <p14:tracePt t="52120" x="5861050" y="1920875"/>
          <p14:tracePt t="52133" x="5861050" y="1892300"/>
          <p14:tracePt t="52150" x="5861050" y="1870075"/>
          <p14:tracePt t="52167" x="5861050" y="1841500"/>
          <p14:tracePt t="52183" x="5851525" y="1793875"/>
          <p14:tracePt t="52199" x="5838825" y="1762125"/>
          <p14:tracePt t="52216" x="5826125" y="1717675"/>
          <p14:tracePt t="52233" x="5807075" y="1660525"/>
          <p14:tracePt t="52250" x="5794375" y="1628775"/>
          <p14:tracePt t="52266" x="5794375" y="1593850"/>
          <p14:tracePt t="52283" x="5778500" y="1558925"/>
          <p14:tracePt t="52299" x="5765800" y="1533525"/>
          <p14:tracePt t="52316" x="5762625" y="1524000"/>
          <p14:tracePt t="52333" x="5762625" y="1514475"/>
          <p14:tracePt t="54037" x="5794375" y="1568450"/>
          <p14:tracePt t="54045" x="5867400" y="1695450"/>
          <p14:tracePt t="54052" x="5962650" y="1835150"/>
          <p14:tracePt t="54066" x="6127750" y="2063750"/>
          <p14:tracePt t="54083" x="6375400" y="2419350"/>
          <p14:tracePt t="54101" x="6689725" y="2813050"/>
          <p14:tracePt t="54135" x="7143750" y="3419475"/>
          <p14:tracePt t="54168" x="7391400" y="3790950"/>
          <p14:tracePt t="54185" x="7483475" y="3937000"/>
          <p14:tracePt t="54200" x="7562850" y="4108450"/>
          <p14:tracePt t="54216" x="7600950" y="4187825"/>
          <p14:tracePt t="54233" x="7613650" y="4232275"/>
          <p14:tracePt t="54250" x="7620000" y="4295775"/>
          <p14:tracePt t="54266" x="7620000" y="4324350"/>
          <p14:tracePt t="54282" x="7616825" y="4349750"/>
          <p14:tracePt t="54299" x="7594600" y="4378325"/>
          <p14:tracePt t="54316" x="7585075" y="4387850"/>
          <p14:tracePt t="54333" x="7575550" y="4397375"/>
          <p14:tracePt t="54350" x="7559675" y="4432300"/>
          <p14:tracePt t="54366" x="7553325" y="4454525"/>
          <p14:tracePt t="54383" x="7553325" y="4483100"/>
          <p14:tracePt t="54400" x="7553325" y="4524375"/>
          <p14:tracePt t="54416" x="7562850" y="4562475"/>
          <p14:tracePt t="54433" x="7575550" y="4606925"/>
          <p14:tracePt t="54450" x="7594600" y="4670425"/>
          <p14:tracePt t="54466" x="7626350" y="4708525"/>
          <p14:tracePt t="54482" x="7654925" y="4756150"/>
          <p14:tracePt t="54499" x="7724775" y="4826000"/>
          <p14:tracePt t="54515" x="7756525" y="4857750"/>
          <p14:tracePt t="54533" x="7781925" y="4889500"/>
          <p14:tracePt t="54549" x="7826375" y="4927600"/>
          <p14:tracePt t="54566" x="7851775" y="4959350"/>
          <p14:tracePt t="54583" x="7874000" y="4972050"/>
          <p14:tracePt t="54599" x="7902575" y="4987925"/>
          <p14:tracePt t="54615" x="7918450" y="4987925"/>
          <p14:tracePt t="54632" x="7931150" y="4987925"/>
          <p14:tracePt t="54649" x="7947025" y="4984750"/>
          <p14:tracePt t="54666" x="7956550" y="4975225"/>
          <p14:tracePt t="54682" x="7956550" y="4965700"/>
          <p14:tracePt t="54699" x="7966075" y="4930775"/>
          <p14:tracePt t="54716" x="7966075" y="4908550"/>
          <p14:tracePt t="54732" x="7985125" y="4864100"/>
          <p14:tracePt t="54749" x="8001000" y="4791075"/>
          <p14:tracePt t="54766" x="8007350" y="4740275"/>
          <p14:tracePt t="54782" x="8020050" y="4702175"/>
          <p14:tracePt t="54799" x="8020050" y="4622800"/>
          <p14:tracePt t="54816" x="8020050" y="4572000"/>
          <p14:tracePt t="54832" x="8020050" y="4527550"/>
          <p14:tracePt t="54849" x="8020050" y="4479925"/>
          <p14:tracePt t="54866" x="8020050" y="4470400"/>
          <p14:tracePt t="54883" x="8020050" y="4460875"/>
          <p14:tracePt t="54899" x="8020050" y="4445000"/>
          <p14:tracePt t="54916" x="8020050" y="4432300"/>
          <p14:tracePt t="54932" x="8020050" y="4419600"/>
          <p14:tracePt t="54949" x="8020050" y="4410075"/>
          <p14:tracePt t="55043" x="8016875" y="4410075"/>
          <p14:tracePt t="55050" x="8010525" y="4410075"/>
          <p14:tracePt t="55067" x="8001000" y="4410075"/>
          <p14:tracePt t="55083" x="7966075" y="4410075"/>
          <p14:tracePt t="55100" x="7769225" y="4387850"/>
          <p14:tracePt t="55116" x="7550150" y="4359275"/>
          <p14:tracePt t="55133" x="7226300" y="4337050"/>
          <p14:tracePt t="55150" x="6721475" y="4314825"/>
          <p14:tracePt t="55167" x="6435725" y="4283075"/>
          <p14:tracePt t="55185" x="5984875" y="4194175"/>
          <p14:tracePt t="55200" x="5749925" y="4127500"/>
          <p14:tracePt t="55217" x="5553075" y="4070350"/>
          <p14:tracePt t="55233" x="5397500" y="4006850"/>
          <p14:tracePt t="55250" x="5295900" y="3946525"/>
          <p14:tracePt t="55520" x="5232400" y="3921125"/>
          <p14:tracePt t="55527" x="5162550" y="3892550"/>
          <p14:tracePt t="55534" x="5076825" y="3844925"/>
          <p14:tracePt t="55549" x="4908550" y="3743325"/>
          <p14:tracePt t="55566" x="4768850" y="3632200"/>
          <p14:tracePt t="55583" x="4505325" y="3355975"/>
          <p14:tracePt t="55600" x="4311650" y="3130550"/>
          <p14:tracePt t="55617" x="4137025" y="2854325"/>
          <p14:tracePt t="55633" x="3965575" y="2578100"/>
          <p14:tracePt t="55650" x="3889375" y="2400300"/>
          <p14:tracePt t="55667" x="3848100" y="2289175"/>
          <p14:tracePt t="55683" x="3790950" y="2162175"/>
          <p14:tracePt t="55699" x="3749675" y="2073275"/>
          <p14:tracePt t="55716" x="3717925" y="1993900"/>
          <p14:tracePt t="55733" x="3667125" y="1898650"/>
          <p14:tracePt t="55749" x="3638550" y="1838325"/>
          <p14:tracePt t="55766" x="3619500" y="1793875"/>
          <p14:tracePt t="55783" x="3565525" y="1695450"/>
          <p14:tracePt t="55799" x="3527425" y="1628775"/>
          <p14:tracePt t="55815" x="3489325" y="1558925"/>
          <p14:tracePt t="55833" x="3416300" y="1470025"/>
          <p14:tracePt t="55849" x="3362325" y="1409700"/>
          <p14:tracePt t="55866" x="3289300" y="1336675"/>
          <p14:tracePt t="55883" x="3152775" y="1196975"/>
          <p14:tracePt t="55899" x="3025775" y="1098550"/>
          <p14:tracePt t="55916" x="2908300" y="1009650"/>
          <p14:tracePt t="55933" x="2676525" y="850900"/>
          <p14:tracePt t="55949" x="2517775" y="749300"/>
          <p14:tracePt t="55967" x="2371725" y="666750"/>
          <p14:tracePt t="55983" x="2139950" y="536575"/>
          <p14:tracePt t="56000" x="2006600" y="482600"/>
          <p14:tracePt t="56017" x="1908175" y="450850"/>
          <p14:tracePt t="56033" x="1714500" y="371475"/>
          <p14:tracePt t="56049" x="1603375" y="327025"/>
          <p14:tracePt t="56066" x="1492250" y="295275"/>
          <p14:tracePt t="56082" x="1320800" y="234950"/>
          <p14:tracePt t="56099" x="1238250" y="219075"/>
          <p14:tracePt t="56116" x="1152525" y="203200"/>
          <p14:tracePt t="56132" x="1063625" y="190500"/>
          <p14:tracePt t="56150" x="1009650" y="190500"/>
          <p14:tracePt t="56167" x="949325" y="190500"/>
          <p14:tracePt t="56183" x="863600" y="200025"/>
          <p14:tracePt t="56199" x="796925" y="222250"/>
          <p14:tracePt t="56216" x="730250" y="260350"/>
          <p14:tracePt t="56232" x="631825" y="304800"/>
          <p14:tracePt t="56249" x="542925" y="342900"/>
          <p14:tracePt t="56266" x="476250" y="374650"/>
          <p14:tracePt t="56282" x="390525" y="425450"/>
          <p14:tracePt t="56299" x="358775" y="450850"/>
          <p14:tracePt t="56316" x="333375" y="482600"/>
          <p14:tracePt t="56332" x="295275" y="517525"/>
          <p14:tracePt t="56349" x="276225" y="565150"/>
          <p14:tracePt t="56366" x="263525" y="593725"/>
          <p14:tracePt t="56382" x="238125" y="660400"/>
          <p14:tracePt t="56399" x="215900" y="720725"/>
          <p14:tracePt t="56416" x="203200" y="774700"/>
          <p14:tracePt t="56433" x="177800" y="841375"/>
          <p14:tracePt t="56450" x="165100" y="885825"/>
          <p14:tracePt t="56466" x="152400" y="908050"/>
          <p14:tracePt t="56482" x="133350" y="952500"/>
          <p14:tracePt t="56499" x="120650" y="974725"/>
          <p14:tracePt t="56516" x="120650" y="1009650"/>
          <p14:tracePt t="56532" x="120650" y="1066800"/>
          <p14:tracePt t="56549" x="120650" y="1101725"/>
          <p14:tracePt t="56566" x="130175" y="1146175"/>
          <p14:tracePt t="56582" x="149225" y="1209675"/>
          <p14:tracePt t="56598" x="165100" y="1263650"/>
          <p14:tracePt t="56616" x="177800" y="1317625"/>
          <p14:tracePt t="56632" x="203200" y="1400175"/>
          <p14:tracePt t="56649" x="215900" y="1450975"/>
          <p14:tracePt t="56666" x="228600" y="1498600"/>
          <p14:tracePt t="56682" x="263525" y="1562100"/>
          <p14:tracePt t="56699" x="288925" y="1609725"/>
          <p14:tracePt t="56717" x="349250" y="1676400"/>
          <p14:tracePt t="56732" x="400050" y="1727200"/>
          <p14:tracePt t="56749" x="431800" y="1752600"/>
          <p14:tracePt t="56765" x="473075" y="1793875"/>
          <p14:tracePt t="56782" x="517525" y="1838325"/>
          <p14:tracePt t="56800" x="549275" y="1870075"/>
          <p14:tracePt t="56816" x="612775" y="1924050"/>
          <p14:tracePt t="56832" x="650875" y="1955800"/>
          <p14:tracePt t="56849" x="717550" y="2000250"/>
          <p14:tracePt t="56866" x="825500" y="2063750"/>
          <p14:tracePt t="56882" x="901700" y="2092325"/>
          <p14:tracePt t="56899" x="990600" y="2127250"/>
          <p14:tracePt t="56915" x="1101725" y="2178050"/>
          <p14:tracePt t="56932" x="1241425" y="2235200"/>
          <p14:tracePt t="56949" x="1304925" y="2257425"/>
          <p14:tracePt t="56966" x="1400175" y="2292350"/>
          <p14:tracePt t="56982" x="1476375" y="2324100"/>
          <p14:tracePt t="56999" x="1562100" y="2336800"/>
          <p14:tracePt t="57016" x="1654175" y="2359025"/>
          <p14:tracePt t="57033" x="1717675" y="2381250"/>
          <p14:tracePt t="57049" x="1781175" y="2393950"/>
          <p14:tracePt t="57065" x="1844675" y="2409825"/>
          <p14:tracePt t="57082" x="1917700" y="2428875"/>
          <p14:tracePt t="57099" x="1962150" y="2435225"/>
          <p14:tracePt t="57116" x="2028825" y="2454275"/>
          <p14:tracePt t="57132" x="2073275" y="2460625"/>
          <p14:tracePt t="57149" x="2117725" y="2466975"/>
          <p14:tracePt t="57167" x="2222500" y="2473325"/>
          <p14:tracePt t="57182" x="2282825" y="2473325"/>
          <p14:tracePt t="57199" x="2333625" y="2473325"/>
          <p14:tracePt t="57216" x="2397125" y="2473325"/>
          <p14:tracePt t="57232" x="2438400" y="2473325"/>
          <p14:tracePt t="57249" x="2482850" y="2473325"/>
          <p14:tracePt t="57266" x="2562225" y="2473325"/>
          <p14:tracePt t="57282" x="2641600" y="2473325"/>
          <p14:tracePt t="57299" x="2733675" y="2470150"/>
          <p14:tracePt t="57316" x="2901950" y="2444750"/>
          <p14:tracePt t="57332" x="2987675" y="2422525"/>
          <p14:tracePt t="57349" x="3051175" y="2406650"/>
          <p14:tracePt t="57366" x="3127375" y="2381250"/>
          <p14:tracePt t="57382" x="3168650" y="2346325"/>
          <p14:tracePt t="57399" x="3190875" y="2324100"/>
          <p14:tracePt t="57416" x="3251200" y="2276475"/>
          <p14:tracePt t="57432" x="3295650" y="2244725"/>
          <p14:tracePt t="57449" x="3359150" y="2190750"/>
          <p14:tracePt t="57466" x="3460750" y="2111375"/>
          <p14:tracePt t="57483" x="3517900" y="2082800"/>
          <p14:tracePt t="57499" x="3549650" y="2051050"/>
          <p14:tracePt t="57516" x="3587750" y="2009775"/>
          <p14:tracePt t="57532" x="3597275" y="1984375"/>
          <p14:tracePt t="57548" x="3609975" y="1962150"/>
          <p14:tracePt t="57565" x="3629025" y="1920875"/>
          <p14:tracePt t="57582" x="3629025" y="1908175"/>
          <p14:tracePt t="57599" x="3629025" y="1889125"/>
          <p14:tracePt t="57616" x="3629025" y="1863725"/>
          <p14:tracePt t="57633" x="3629025" y="1825625"/>
          <p14:tracePt t="57650" x="3613150" y="1771650"/>
          <p14:tracePt t="57665" x="3565525" y="1654175"/>
          <p14:tracePt t="57682" x="3511550" y="1584325"/>
          <p14:tracePt t="57699" x="3457575" y="1524000"/>
          <p14:tracePt t="57715" x="3387725" y="1450975"/>
          <p14:tracePt t="57732" x="3346450" y="1412875"/>
          <p14:tracePt t="57749" x="3292475" y="1343025"/>
          <p14:tracePt t="57765" x="3184525" y="1216025"/>
          <p14:tracePt t="57782" x="3108325" y="1143000"/>
          <p14:tracePt t="57799" x="3048000" y="1089025"/>
          <p14:tracePt t="57815" x="2952750" y="984250"/>
          <p14:tracePt t="57832" x="2901950" y="933450"/>
          <p14:tracePt t="57850" x="2847975" y="882650"/>
          <p14:tracePt t="57866" x="2759075" y="815975"/>
          <p14:tracePt t="57882" x="2689225" y="777875"/>
          <p14:tracePt t="57899" x="2632075" y="739775"/>
          <p14:tracePt t="57916" x="2524125" y="685800"/>
          <p14:tracePt t="57932" x="2470150" y="666750"/>
          <p14:tracePt t="57949" x="2416175" y="654050"/>
          <p14:tracePt t="57965" x="2314575" y="631825"/>
          <p14:tracePt t="57982" x="2251075" y="609600"/>
          <p14:tracePt t="57999" x="2200275" y="609600"/>
          <p14:tracePt t="58015" x="2073275" y="609600"/>
          <p14:tracePt t="58033" x="1990725" y="609600"/>
          <p14:tracePt t="58049" x="1911350" y="609600"/>
          <p14:tracePt t="58065" x="1797050" y="628650"/>
          <p14:tracePt t="58082" x="1758950" y="641350"/>
          <p14:tracePt t="58100" x="1695450" y="660400"/>
          <p14:tracePt t="58116" x="1635125" y="673100"/>
          <p14:tracePt t="58133" x="1577975" y="701675"/>
          <p14:tracePt t="58149" x="1520825" y="730250"/>
          <p14:tracePt t="58165" x="1454150" y="777875"/>
          <p14:tracePt t="58182" x="1422400" y="803275"/>
          <p14:tracePt t="58200" x="1377950" y="838200"/>
          <p14:tracePt t="58215" x="1362075" y="854075"/>
          <p14:tracePt t="58232" x="1346200" y="873125"/>
          <p14:tracePt t="58249" x="1308100" y="914400"/>
          <p14:tracePt t="58266" x="1276350" y="939800"/>
          <p14:tracePt t="58282" x="1250950" y="984250"/>
          <p14:tracePt t="58299" x="1203325" y="1050925"/>
          <p14:tracePt t="58316" x="1177925" y="1108075"/>
          <p14:tracePt t="58332" x="1149350" y="1152525"/>
          <p14:tracePt t="58349" x="1130300" y="1219200"/>
          <p14:tracePt t="58365" x="1120775" y="1247775"/>
          <p14:tracePt t="58382" x="1108075" y="1292225"/>
          <p14:tracePt t="58399" x="1092200" y="1358900"/>
          <p14:tracePt t="58416" x="1085850" y="1393825"/>
          <p14:tracePt t="58432" x="1085850" y="1438275"/>
          <p14:tracePt t="58449" x="1085850" y="1501775"/>
          <p14:tracePt t="58465" x="1085850" y="1546225"/>
          <p14:tracePt t="58482" x="1085850" y="1581150"/>
          <p14:tracePt t="58499" x="1085850" y="1644650"/>
          <p14:tracePt t="58515" x="1085850" y="1685925"/>
          <p14:tracePt t="58532" x="1085850" y="1730375"/>
          <p14:tracePt t="58549" x="1085850" y="1778000"/>
          <p14:tracePt t="58565" x="1085850" y="1800225"/>
          <p14:tracePt t="58582" x="1085850" y="1822450"/>
          <p14:tracePt t="58599" x="1085850" y="1863725"/>
          <p14:tracePt t="58615" x="1085850" y="1873250"/>
          <p14:tracePt t="58632" x="1085850" y="1895475"/>
          <p14:tracePt t="58649" x="1089025" y="1920875"/>
          <p14:tracePt t="58665" x="1108075" y="1952625"/>
          <p14:tracePt t="58682" x="1120775" y="1974850"/>
          <p14:tracePt t="58699" x="1149350" y="2019300"/>
          <p14:tracePt t="58715" x="1181100" y="2044700"/>
          <p14:tracePt t="58732" x="1206500" y="2060575"/>
          <p14:tracePt t="58749" x="1247775" y="2085975"/>
          <p14:tracePt t="58765" x="1273175" y="2105025"/>
          <p14:tracePt t="58782" x="1311275" y="2117725"/>
          <p14:tracePt t="58799" x="1362075" y="2149475"/>
          <p14:tracePt t="58816" x="1400175" y="2162175"/>
          <p14:tracePt t="58832" x="1444625" y="2181225"/>
          <p14:tracePt t="58849" x="1511300" y="2206625"/>
          <p14:tracePt t="58865" x="1549400" y="2219325"/>
          <p14:tracePt t="58883" x="1577975" y="2238375"/>
          <p14:tracePt t="58899" x="1628775" y="2263775"/>
          <p14:tracePt t="58915" x="1666875" y="2276475"/>
          <p14:tracePt t="58932" x="1704975" y="2289175"/>
          <p14:tracePt t="58949" x="1768475" y="2314575"/>
          <p14:tracePt t="58965" x="1822450" y="2333625"/>
          <p14:tracePt t="58982" x="1876425" y="2349500"/>
          <p14:tracePt t="58999" x="1943100" y="2381250"/>
          <p14:tracePt t="59016" x="2000250" y="2409825"/>
          <p14:tracePt t="59032" x="2044700" y="2422525"/>
          <p14:tracePt t="59048" x="2108200" y="2441575"/>
          <p14:tracePt t="59066" x="2146300" y="2454275"/>
          <p14:tracePt t="59083" x="2171700" y="2473325"/>
          <p14:tracePt t="59100" x="2212975" y="2489200"/>
          <p14:tracePt t="59116" x="2241550" y="2501900"/>
          <p14:tracePt t="59133" x="2279650" y="2508250"/>
          <p14:tracePt t="59149" x="2343150" y="2527300"/>
          <p14:tracePt t="59165" x="2397125" y="2543175"/>
          <p14:tracePt t="59182" x="2447925" y="2543175"/>
          <p14:tracePt t="59199" x="2511425" y="2543175"/>
          <p14:tracePt t="59215" x="2533650" y="2543175"/>
          <p14:tracePt t="59232" x="2555875" y="2543175"/>
          <p14:tracePt t="59249" x="2574925" y="2543175"/>
          <p14:tracePt t="59266" x="2581275" y="2543175"/>
          <p14:tracePt t="59298" x="2581275" y="2546350"/>
          <p14:tracePt t="59334" x="2578100" y="2546350"/>
          <p14:tracePt t="59341" x="2574925" y="2546350"/>
          <p14:tracePt t="59349" x="2568575" y="2546350"/>
          <p14:tracePt t="59365" x="2546350" y="2546350"/>
          <p14:tracePt t="59382" x="2495550" y="2546350"/>
          <p14:tracePt t="59399" x="2409825" y="2546350"/>
          <p14:tracePt t="59415" x="2339975" y="2546350"/>
          <p14:tracePt t="59432" x="2244725" y="2533650"/>
          <p14:tracePt t="59448" x="2063750" y="2482850"/>
          <p14:tracePt t="59465" x="1955800" y="2447925"/>
          <p14:tracePt t="59482" x="1809750" y="2403475"/>
          <p14:tracePt t="59499" x="1641475" y="2352675"/>
          <p14:tracePt t="59516" x="1552575" y="2311400"/>
          <p14:tracePt t="59533" x="1416050" y="2263775"/>
          <p14:tracePt t="59548" x="1314450" y="2222500"/>
          <p14:tracePt t="59565" x="1228725" y="2206625"/>
          <p14:tracePt t="59582" x="1155700" y="2190750"/>
          <p14:tracePt t="59599" x="1069975" y="2165350"/>
          <p14:tracePt t="59615" x="1016000" y="2136775"/>
          <p14:tracePt t="59633" x="946150" y="2082800"/>
          <p14:tracePt t="59649" x="901700" y="2047875"/>
          <p14:tracePt t="59665" x="876300" y="2016125"/>
          <p14:tracePt t="59682" x="844550" y="1984375"/>
          <p14:tracePt t="59699" x="806450" y="1943100"/>
          <p14:tracePt t="59715" x="774700" y="1917700"/>
          <p14:tracePt t="59733" x="736600" y="1879600"/>
          <p14:tracePt t="59749" x="720725" y="1870075"/>
          <p14:tracePt t="59765" x="704850" y="1838325"/>
          <p14:tracePt t="59783" x="688975" y="1819275"/>
          <p14:tracePt t="59799" x="673100" y="1803400"/>
          <p14:tracePt t="59815" x="654050" y="1778000"/>
          <p14:tracePt t="59833" x="628650" y="1749425"/>
          <p14:tracePt t="59849" x="593725" y="1717675"/>
          <p14:tracePt t="59865" x="577850" y="1701800"/>
          <p14:tracePt t="59882" x="542925" y="1660525"/>
          <p14:tracePt t="59899" x="523875" y="1635125"/>
          <p14:tracePt t="59915" x="511175" y="1606550"/>
          <p14:tracePt t="59933" x="482600" y="1574800"/>
          <p14:tracePt t="59949" x="469900" y="1546225"/>
          <p14:tracePt t="59965" x="457200" y="1524000"/>
          <p14:tracePt t="59982" x="425450" y="1479550"/>
          <p14:tracePt t="59998" x="415925" y="1470025"/>
          <p14:tracePt t="60016" x="406400" y="1460500"/>
          <p14:tracePt t="60033" x="393700" y="1450975"/>
          <p14:tracePt t="60049" x="381000" y="1450975"/>
          <p14:tracePt t="60147" x="381000" y="1457325"/>
          <p14:tracePt t="60154" x="381000" y="1460500"/>
          <p14:tracePt t="60165" x="381000" y="1466850"/>
          <p14:tracePt t="60182" x="381000" y="1498600"/>
          <p14:tracePt t="60198" x="381000" y="1530350"/>
          <p14:tracePt t="60215" x="393700" y="1574800"/>
          <p14:tracePt t="60231" x="412750" y="1638300"/>
          <p14:tracePt t="60248" x="425450" y="1676400"/>
          <p14:tracePt t="60265" x="434975" y="1708150"/>
          <p14:tracePt t="60282" x="466725" y="1749425"/>
          <p14:tracePt t="60298" x="492125" y="1774825"/>
          <p14:tracePt t="60316" x="523875" y="1800225"/>
          <p14:tracePt t="60332" x="555625" y="1841500"/>
          <p14:tracePt t="60348" x="565150" y="1857375"/>
          <p14:tracePt t="60365" x="590550" y="1889125"/>
          <p14:tracePt t="60382" x="609600" y="1911350"/>
          <p14:tracePt t="60399" x="622300" y="1927225"/>
          <p14:tracePt t="60416" x="638175" y="1936750"/>
          <p14:tracePt t="60432" x="647700" y="1952625"/>
          <p14:tracePt t="60449" x="650875" y="1962150"/>
          <p14:tracePt t="60465" x="657225" y="1971675"/>
          <p14:tracePt t="60482" x="666750" y="1997075"/>
          <p14:tracePt t="60498" x="673100" y="2012950"/>
          <p14:tracePt t="60516" x="685800" y="2035175"/>
          <p14:tracePt t="60532" x="698500" y="2057400"/>
          <p14:tracePt t="60548" x="704850" y="2073275"/>
          <p14:tracePt t="60565" x="704850" y="2095500"/>
          <p14:tracePt t="60582" x="717550" y="2127250"/>
          <p14:tracePt t="60598" x="717550" y="2149475"/>
          <p14:tracePt t="60615" x="720725" y="2159000"/>
          <p14:tracePt t="60632" x="720725" y="2184400"/>
          <p14:tracePt t="60648" x="720725" y="2206625"/>
          <p14:tracePt t="60665" x="727075" y="2222500"/>
          <p14:tracePt t="60682" x="727075" y="2235200"/>
          <p14:tracePt t="60699" x="727075" y="2251075"/>
          <p14:tracePt t="60715" x="727075" y="2260600"/>
          <p14:tracePt t="60732" x="727075" y="2270125"/>
          <p14:tracePt t="60803" x="727075" y="2263775"/>
          <p14:tracePt t="60810" x="727075" y="2260600"/>
          <p14:tracePt t="60817" x="727075" y="2254250"/>
          <p14:tracePt t="60832" x="727075" y="2228850"/>
          <p14:tracePt t="60849" x="727075" y="2190750"/>
          <p14:tracePt t="60865" x="727075" y="2139950"/>
          <p14:tracePt t="60882" x="714375" y="2044700"/>
          <p14:tracePt t="60899" x="701675" y="1990725"/>
          <p14:tracePt t="60915" x="688975" y="1927225"/>
          <p14:tracePt t="60932" x="660400" y="1851025"/>
          <p14:tracePt t="60948" x="647700" y="1806575"/>
          <p14:tracePt t="60966" x="615950" y="1743075"/>
          <p14:tracePt t="60982" x="581025" y="1692275"/>
          <p14:tracePt t="60998" x="558800" y="1628775"/>
          <p14:tracePt t="61015" x="546100" y="1590675"/>
          <p14:tracePt t="61032" x="514350" y="1527175"/>
          <p14:tracePt t="61049" x="501650" y="1495425"/>
          <p14:tracePt t="61066" x="488950" y="1479550"/>
          <p14:tracePt t="61082" x="473075" y="1470025"/>
          <p14:tracePt t="61099" x="473075" y="1460500"/>
          <p14:tracePt t="61138" x="466725" y="1460500"/>
          <p14:tracePt t="61247" x="466725" y="1463675"/>
          <p14:tracePt t="61253" x="466725" y="1466850"/>
          <p14:tracePt t="61265" x="466725" y="1482725"/>
          <p14:tracePt t="61281" x="482600" y="1520825"/>
          <p14:tracePt t="61299" x="495300" y="1558925"/>
          <p14:tracePt t="61316" x="536575" y="1625600"/>
          <p14:tracePt t="61331" x="568325" y="1673225"/>
          <p14:tracePt t="61350" x="596900" y="1717675"/>
          <p14:tracePt t="61366" x="635000" y="1762125"/>
          <p14:tracePt t="61383" x="654050" y="1803400"/>
          <p14:tracePt t="61399" x="666750" y="1825625"/>
          <p14:tracePt t="61416" x="688975" y="1866900"/>
          <p14:tracePt t="61432" x="708025" y="1905000"/>
          <p14:tracePt t="61449" x="720725" y="1930400"/>
          <p14:tracePt t="61466" x="746125" y="1971675"/>
          <p14:tracePt t="61481" x="755650" y="1981200"/>
          <p14:tracePt t="61498" x="758825" y="1990725"/>
          <p14:tracePt t="61516" x="758825" y="2006600"/>
          <p14:tracePt t="61531" x="758825" y="2022475"/>
          <p14:tracePt t="61550" x="768350" y="2038350"/>
          <p14:tracePt t="61566" x="774700" y="2076450"/>
          <p14:tracePt t="61582" x="793750" y="2101850"/>
          <p14:tracePt t="61598" x="806450" y="2130425"/>
          <p14:tracePt t="61615" x="822325" y="2168525"/>
          <p14:tracePt t="61632" x="835025" y="2197100"/>
          <p14:tracePt t="61649" x="854075" y="2222500"/>
          <p14:tracePt t="61665" x="873125" y="2263775"/>
          <p14:tracePt t="61681" x="879475" y="2286000"/>
          <p14:tracePt t="61698" x="882650" y="2295525"/>
          <p14:tracePt t="61715" x="892175" y="2317750"/>
          <p14:tracePt t="61731" x="898525" y="2327275"/>
          <p14:tracePt t="61748" x="898525" y="2336800"/>
          <p14:tracePt t="61765" x="898525" y="2346325"/>
          <p14:tracePt t="62187" x="908050" y="2346325"/>
          <p14:tracePt t="62193" x="914400" y="2346325"/>
          <p14:tracePt t="62200" x="923925" y="2346325"/>
          <p14:tracePt t="62216" x="946150" y="2346325"/>
          <p14:tracePt t="62232" x="981075" y="2346325"/>
          <p14:tracePt t="62248" x="1044575" y="2343150"/>
          <p14:tracePt t="62282" x="1320800" y="2266950"/>
          <p14:tracePt t="62315" x="1666875" y="2159000"/>
          <p14:tracePt t="62333" x="1778000" y="2127250"/>
          <p14:tracePt t="62348" x="1920875" y="2063750"/>
          <p14:tracePt t="62365" x="2127250" y="1981200"/>
          <p14:tracePt t="62382" x="2305050" y="1927225"/>
          <p14:tracePt t="62399" x="2597150" y="1831975"/>
          <p14:tracePt t="62416" x="2774950" y="1765300"/>
          <p14:tracePt t="62432" x="2908300" y="1704975"/>
          <p14:tracePt t="62448" x="3019425" y="1651000"/>
          <p14:tracePt t="62465" x="3101975" y="1577975"/>
          <p14:tracePt t="62483" x="3162300" y="1527175"/>
          <p14:tracePt t="62500" x="3235325" y="1435100"/>
          <p14:tracePt t="62516" x="3282950" y="1365250"/>
          <p14:tracePt t="62532" x="3340100" y="1282700"/>
          <p14:tracePt t="62549" x="3400425" y="1184275"/>
          <p14:tracePt t="62565" x="3413125" y="1139825"/>
          <p14:tracePt t="62582" x="3419475" y="1079500"/>
          <p14:tracePt t="62598" x="3406775" y="990600"/>
          <p14:tracePt t="62618" x="3362325" y="920750"/>
          <p14:tracePt t="62632" x="3327400" y="863600"/>
          <p14:tracePt t="62648" x="3273425" y="809625"/>
          <p14:tracePt t="62665" x="3197225" y="755650"/>
          <p14:tracePt t="62682" x="3105150" y="695325"/>
          <p14:tracePt t="62699" x="2962275" y="612775"/>
          <p14:tracePt t="62715" x="2873375" y="571500"/>
          <p14:tracePt t="62732" x="2762250" y="520700"/>
          <p14:tracePt t="62749" x="2574925" y="431800"/>
          <p14:tracePt t="62765" x="2463800" y="381000"/>
          <p14:tracePt t="62781" x="2374900" y="339725"/>
          <p14:tracePt t="62799" x="2216150" y="279400"/>
          <p14:tracePt t="62816" x="2127250" y="247650"/>
          <p14:tracePt t="62833" x="2051050" y="225425"/>
          <p14:tracePt t="62850" x="1962150" y="206375"/>
          <p14:tracePt t="62866" x="1901825" y="206375"/>
          <p14:tracePt t="62883" x="1841500" y="206375"/>
          <p14:tracePt t="62898" x="1746250" y="206375"/>
          <p14:tracePt t="62915" x="1682750" y="209550"/>
          <p14:tracePt t="62931" x="1619250" y="222250"/>
          <p14:tracePt t="62948" x="1536700" y="250825"/>
          <p14:tracePt t="62965" x="1492250" y="263525"/>
          <p14:tracePt t="62982" x="1460500" y="288925"/>
          <p14:tracePt t="62998" x="1400175" y="333375"/>
          <p14:tracePt t="63015" x="1349375" y="387350"/>
          <p14:tracePt t="63032" x="1314450" y="434975"/>
          <p14:tracePt t="63048" x="1263650" y="530225"/>
          <p14:tracePt t="63066" x="1225550" y="596900"/>
          <p14:tracePt t="63082" x="1193800" y="676275"/>
          <p14:tracePt t="63099" x="1149350" y="781050"/>
          <p14:tracePt t="63115" x="1136650" y="844550"/>
          <p14:tracePt t="63132" x="1120775" y="908050"/>
          <p14:tracePt t="63148" x="1120775" y="1003300"/>
          <p14:tracePt t="63165" x="1120775" y="1082675"/>
          <p14:tracePt t="63182" x="1120775" y="1143000"/>
          <p14:tracePt t="63198" x="1120775" y="1238250"/>
          <p14:tracePt t="63215" x="1120775" y="1289050"/>
          <p14:tracePt t="63231" x="1120775" y="1339850"/>
          <p14:tracePt t="63248" x="1120775" y="1403350"/>
          <p14:tracePt t="63265" x="1120775" y="1447800"/>
          <p14:tracePt t="63282" x="1120775" y="1470025"/>
          <p14:tracePt t="63298" x="1120775" y="1508125"/>
          <p14:tracePt t="63315" x="1120775" y="1530350"/>
          <p14:tracePt t="63331" x="1120775" y="1558925"/>
          <p14:tracePt t="63348" x="1123950" y="1593850"/>
          <p14:tracePt t="63365" x="1136650" y="1625600"/>
          <p14:tracePt t="63381" x="1155700" y="1647825"/>
          <p14:tracePt t="63399" x="1171575" y="1689100"/>
          <p14:tracePt t="63415" x="1184275" y="1714500"/>
          <p14:tracePt t="63432" x="1196975" y="1743075"/>
          <p14:tracePt t="63448" x="1235075" y="1787525"/>
          <p14:tracePt t="63464" x="1266825" y="1812925"/>
          <p14:tracePt t="63482" x="1311275" y="1838325"/>
          <p14:tracePt t="63499" x="1397000" y="1905000"/>
          <p14:tracePt t="63516" x="1457325" y="1939925"/>
          <p14:tracePt t="63532" x="1524000" y="1968500"/>
          <p14:tracePt t="63548" x="1622425" y="2028825"/>
          <p14:tracePt t="63565" x="1698625" y="2060575"/>
          <p14:tracePt t="63582" x="1768475" y="2098675"/>
          <p14:tracePt t="63598" x="1873250" y="2143125"/>
          <p14:tracePt t="63615" x="1930400" y="2181225"/>
          <p14:tracePt t="63631" x="2009775" y="2209800"/>
          <p14:tracePt t="63649" x="2124075" y="2247900"/>
          <p14:tracePt t="63665" x="2178050" y="2260600"/>
          <p14:tracePt t="63682" x="2241550" y="2289175"/>
          <p14:tracePt t="63699" x="2279650" y="2301875"/>
          <p14:tracePt t="63715" x="2317750" y="2305050"/>
          <p14:tracePt t="63731" x="2368550" y="2305050"/>
          <p14:tracePt t="63748" x="2454275" y="2305050"/>
          <p14:tracePt t="63765" x="2524125" y="2305050"/>
          <p14:tracePt t="63781" x="2584450" y="2305050"/>
          <p14:tracePt t="63798" x="2676525" y="2289175"/>
          <p14:tracePt t="63815" x="2740025" y="2266950"/>
          <p14:tracePt t="63831" x="2806700" y="2244725"/>
          <p14:tracePt t="63833" x="2835275" y="2232025"/>
          <p14:tracePt t="63849" x="2882900" y="2197100"/>
          <p14:tracePt t="63865" x="2933700" y="2146300"/>
          <p14:tracePt t="63883" x="3006725" y="2063750"/>
          <p14:tracePt t="63898" x="3070225" y="1993900"/>
          <p14:tracePt t="63915" x="3146425" y="1889125"/>
          <p14:tracePt t="63932" x="3260725" y="1720850"/>
          <p14:tracePt t="63949" x="3311525" y="1631950"/>
          <p14:tracePt t="63965" x="3362325" y="1520825"/>
          <p14:tracePt t="63982" x="3403600" y="1362075"/>
          <p14:tracePt t="63998" x="3429000" y="1276350"/>
          <p14:tracePt t="64015" x="3435350" y="1212850"/>
          <p14:tracePt t="64032" x="3435350" y="1127125"/>
          <p14:tracePt t="64048" x="3435350" y="1069975"/>
          <p14:tracePt t="64065" x="3435350" y="1009650"/>
          <p14:tracePt t="64082" x="3409950" y="917575"/>
          <p14:tracePt t="64098" x="3397250" y="873125"/>
          <p14:tracePt t="64115" x="3368675" y="825500"/>
          <p14:tracePt t="64132" x="3321050" y="749300"/>
          <p14:tracePt t="64148" x="3295650" y="711200"/>
          <p14:tracePt t="64166" x="3248025" y="663575"/>
          <p14:tracePt t="64183" x="3187700" y="600075"/>
          <p14:tracePt t="64199" x="3140075" y="574675"/>
          <p14:tracePt t="64215" x="3060700" y="527050"/>
          <p14:tracePt t="64232" x="2898775" y="466725"/>
          <p14:tracePt t="64248" x="2813050" y="450850"/>
          <p14:tracePt t="64265" x="2727325" y="434975"/>
          <p14:tracePt t="64282" x="2606675" y="412750"/>
          <p14:tracePt t="64298" x="2524125" y="412750"/>
          <p14:tracePt t="64315" x="2432050" y="412750"/>
          <p14:tracePt t="64332" x="2314575" y="412750"/>
          <p14:tracePt t="64348" x="2200275" y="412750"/>
          <p14:tracePt t="64365" x="2095500" y="412750"/>
          <p14:tracePt t="64382" x="1978025" y="412750"/>
          <p14:tracePt t="64398" x="1905000" y="412750"/>
          <p14:tracePt t="64415" x="1835150" y="412750"/>
          <p14:tracePt t="64433" x="1714500" y="425450"/>
          <p14:tracePt t="64449" x="1651000" y="438150"/>
          <p14:tracePt t="64465" x="1584325" y="460375"/>
          <p14:tracePt t="64481" x="1479550" y="514350"/>
          <p14:tracePt t="64498" x="1400175" y="561975"/>
          <p14:tracePt t="64515" x="1330325" y="600075"/>
          <p14:tracePt t="64531" x="1263650" y="647700"/>
          <p14:tracePt t="64548" x="1231900" y="673100"/>
          <p14:tracePt t="64565" x="1206500" y="711200"/>
          <p14:tracePt t="64582" x="1158875" y="777875"/>
          <p14:tracePt t="64598" x="1133475" y="831850"/>
          <p14:tracePt t="64614" x="1098550" y="879475"/>
          <p14:tracePt t="64631" x="1054100" y="974725"/>
          <p14:tracePt t="64648" x="1028700" y="1022350"/>
          <p14:tracePt t="64665" x="1016000" y="1076325"/>
          <p14:tracePt t="64681" x="996950" y="1146175"/>
          <p14:tracePt t="64698" x="984250" y="1190625"/>
          <p14:tracePt t="64715" x="962025" y="1247775"/>
          <p14:tracePt t="64731" x="949325" y="1311275"/>
          <p14:tracePt t="64748" x="949325" y="1352550"/>
          <p14:tracePt t="64765" x="949325" y="1406525"/>
          <p14:tracePt t="64781" x="949325" y="1476375"/>
          <p14:tracePt t="64799" x="949325" y="1520825"/>
          <p14:tracePt t="64815" x="949325" y="1565275"/>
          <p14:tracePt t="64831" x="958850" y="1628775"/>
          <p14:tracePt t="64848" x="977900" y="1660525"/>
          <p14:tracePt t="64865" x="984250" y="1689100"/>
          <p14:tracePt t="64881" x="1000125" y="1724025"/>
          <p14:tracePt t="64898" x="1012825" y="1755775"/>
          <p14:tracePt t="64915" x="1019175" y="1778000"/>
          <p14:tracePt t="64931" x="1041400" y="1812925"/>
          <p14:tracePt t="64948" x="1054100" y="1835150"/>
          <p14:tracePt t="64965" x="1066800" y="1866900"/>
          <p14:tracePt t="64982" x="1089025" y="1895475"/>
          <p14:tracePt t="64998" x="1104900" y="1911350"/>
          <p14:tracePt t="65016" x="1120775" y="1933575"/>
          <p14:tracePt t="65031" x="1143000" y="1943100"/>
          <p14:tracePt t="65048" x="1152525" y="1952625"/>
          <p14:tracePt t="65066" x="1177925" y="1968500"/>
          <p14:tracePt t="65082" x="1193800" y="1978025"/>
          <p14:tracePt t="65098" x="1216025" y="1990725"/>
          <p14:tracePt t="65116" x="1260475" y="2006600"/>
          <p14:tracePt t="65132" x="1276350" y="2025650"/>
          <p14:tracePt t="65148" x="1292225" y="2035175"/>
          <p14:tracePt t="65165" x="1311275" y="2041525"/>
          <p14:tracePt t="65181" x="1320800" y="2051050"/>
          <p14:tracePt t="65198" x="1330325" y="2054225"/>
          <p14:tracePt t="65214" x="1343025" y="2070100"/>
          <p14:tracePt t="65232" x="1362075" y="2085975"/>
          <p14:tracePt t="65248" x="1371600" y="2095500"/>
          <p14:tracePt t="65265" x="1387475" y="2111375"/>
          <p14:tracePt t="65281" x="1397000" y="2120900"/>
          <p14:tracePt t="65298" x="1412875" y="2120900"/>
          <p14:tracePt t="65315" x="1428750" y="2124075"/>
          <p14:tracePt t="65331" x="1431925" y="2124075"/>
          <p14:tracePt t="65366" x="1438275" y="2124075"/>
          <p14:tracePt t="65381" x="1441450" y="2130425"/>
          <p14:tracePt t="65398" x="1447800" y="2130425"/>
          <p14:tracePt t="65415" x="1466850" y="2136775"/>
          <p14:tracePt t="65432" x="1476375" y="2136775"/>
          <p14:tracePt t="65449" x="1485900" y="2136775"/>
          <p14:tracePt t="65466" x="1508125" y="2136775"/>
          <p14:tracePt t="65481" x="1517650" y="2139950"/>
          <p14:tracePt t="65498" x="1527175" y="2139950"/>
          <p14:tracePt t="65515" x="1536700" y="2139950"/>
          <p14:tracePt t="65795" x="1539875" y="2139950"/>
          <p14:tracePt t="65802" x="1546225" y="2139950"/>
          <p14:tracePt t="65815" x="1555750" y="2139950"/>
          <p14:tracePt t="65832" x="1565275" y="2139950"/>
          <p14:tracePt t="65848" x="1587500" y="2139950"/>
          <p14:tracePt t="65865" x="1612900" y="2139950"/>
          <p14:tracePt t="65881" x="1641475" y="2139950"/>
          <p14:tracePt t="65898" x="1666875" y="2133600"/>
          <p14:tracePt t="65900" x="1670050" y="2127250"/>
          <p14:tracePt t="65915" x="1685925" y="2127250"/>
          <p14:tracePt t="65931" x="1708150" y="2120900"/>
          <p14:tracePt t="65948" x="1724025" y="2120900"/>
          <p14:tracePt t="65964" x="1758950" y="2120900"/>
          <p14:tracePt t="65981" x="1774825" y="2120900"/>
          <p14:tracePt t="65998" x="1787525" y="2120900"/>
          <p14:tracePt t="66015" x="1809750" y="2120900"/>
          <p14:tracePt t="66032" x="1812925" y="2120900"/>
          <p14:tracePt t="67471" x="1844675" y="2101850"/>
          <p14:tracePt t="67477" x="1895475" y="2076450"/>
          <p14:tracePt t="67484" x="1936750" y="2044700"/>
          <p14:tracePt t="67499" x="2038350" y="1993900"/>
          <p14:tracePt t="67516" x="2120900" y="1927225"/>
          <p14:tracePt t="67535" x="2225675" y="1822450"/>
          <p14:tracePt t="67564" x="2330450" y="1597025"/>
          <p14:tracePt t="67598" x="2393950" y="1352550"/>
          <p14:tracePt t="67614" x="2409825" y="1247775"/>
          <p14:tracePt t="67631" x="2425700" y="1162050"/>
          <p14:tracePt t="67648" x="2451100" y="1028700"/>
          <p14:tracePt t="67665" x="2473325" y="952500"/>
          <p14:tracePt t="67681" x="2489200" y="857250"/>
          <p14:tracePt t="67698" x="2511425" y="720725"/>
          <p14:tracePt t="67715" x="2511425" y="679450"/>
          <p14:tracePt t="67731" x="2511425" y="635000"/>
          <p14:tracePt t="67748" x="2511425" y="593725"/>
          <p14:tracePt t="67765" x="2511425" y="577850"/>
          <p14:tracePt t="67782" x="2498725" y="561975"/>
          <p14:tracePt t="67798" x="2463800" y="539750"/>
          <p14:tracePt t="67814" x="2435225" y="527050"/>
          <p14:tracePt t="67831" x="2359025" y="498475"/>
          <p14:tracePt t="67848" x="2244725" y="466725"/>
          <p14:tracePt t="67864" x="2165350" y="466725"/>
          <p14:tracePt t="67881" x="2082800" y="466725"/>
          <p14:tracePt t="67898" x="1914525" y="498475"/>
          <p14:tracePt t="67915" x="1828800" y="514350"/>
          <p14:tracePt t="67932" x="1660525" y="565150"/>
          <p14:tracePt t="67948" x="1527175" y="600075"/>
          <p14:tracePt t="67964" x="1441450" y="631825"/>
          <p14:tracePt t="67981" x="1362075" y="669925"/>
          <p14:tracePt t="67997" x="1276350" y="714375"/>
          <p14:tracePt t="68014" x="1228725" y="746125"/>
          <p14:tracePt t="68032" x="1181100" y="806450"/>
          <p14:tracePt t="68048" x="1149350" y="838200"/>
          <p14:tracePt t="68064" x="1130300" y="879475"/>
          <p14:tracePt t="68081" x="1117600" y="917575"/>
          <p14:tracePt t="68098" x="1092200" y="981075"/>
          <p14:tracePt t="68114" x="1085850" y="1025525"/>
          <p14:tracePt t="68132" x="1085850" y="1089025"/>
          <p14:tracePt t="68148" x="1079500" y="1133475"/>
          <p14:tracePt t="68164" x="1073150" y="1168400"/>
          <p14:tracePt t="68182" x="1066800" y="1231900"/>
          <p14:tracePt t="68198" x="1066800" y="1276350"/>
          <p14:tracePt t="68214" x="1066800" y="1330325"/>
          <p14:tracePt t="68231" x="1066800" y="1371600"/>
          <p14:tracePt t="68247" x="1069975" y="1435100"/>
          <p14:tracePt t="68265" x="1082675" y="1473200"/>
          <p14:tracePt t="68282" x="1114425" y="1524000"/>
          <p14:tracePt t="68298" x="1139825" y="1555750"/>
          <p14:tracePt t="68314" x="1158875" y="1587500"/>
          <p14:tracePt t="68331" x="1196975" y="1638300"/>
          <p14:tracePt t="68347" x="1222375" y="1676400"/>
          <p14:tracePt t="68365" x="1247775" y="1720850"/>
          <p14:tracePt t="68381" x="1273175" y="1778000"/>
          <p14:tracePt t="68398" x="1285875" y="1803400"/>
          <p14:tracePt t="68415" x="1304925" y="1835150"/>
          <p14:tracePt t="68432" x="1320800" y="1870075"/>
          <p14:tracePt t="68448" x="1330325" y="1885950"/>
          <p14:tracePt t="68465" x="1343025" y="1895475"/>
          <p14:tracePt t="68481" x="1362075" y="1908175"/>
          <p14:tracePt t="68497" x="1371600" y="1924050"/>
          <p14:tracePt t="68514" x="1377950" y="1933575"/>
          <p14:tracePt t="68531" x="1387475" y="1949450"/>
          <p14:tracePt t="68548" x="1390650" y="1958975"/>
          <p14:tracePt t="68565" x="1406525" y="1974850"/>
          <p14:tracePt t="68581" x="1412875" y="1990725"/>
          <p14:tracePt t="68598" x="1412875" y="2000250"/>
          <p14:tracePt t="68614" x="1416050" y="2000250"/>
          <p14:tracePt t="69016" x="1416050" y="2003425"/>
          <p14:tracePt t="69087" x="1422400" y="2003425"/>
          <p14:tracePt t="69094" x="1428750" y="2003425"/>
          <p14:tracePt t="69114" x="1438275" y="2003425"/>
          <p14:tracePt t="69147" x="1457325" y="2003425"/>
          <p14:tracePt t="69165" x="1460500" y="2003425"/>
          <p14:tracePt t="69182" x="1466850" y="2003425"/>
          <p14:tracePt t="69266" x="1473200" y="2003425"/>
          <p14:tracePt t="69273" x="1476375" y="2003425"/>
          <p14:tracePt t="69281" x="1482725" y="2003425"/>
          <p14:tracePt t="69298" x="1492250" y="2003425"/>
          <p14:tracePt t="69314" x="1504950" y="2003425"/>
          <p14:tracePt t="69331" x="1539875" y="2003425"/>
          <p14:tracePt t="69348" x="1568450" y="2003425"/>
          <p14:tracePt t="69364" x="1590675" y="2003425"/>
          <p14:tracePt t="69381" x="1638300" y="2003425"/>
          <p14:tracePt t="69398" x="1666875" y="2003425"/>
          <p14:tracePt t="69416" x="1698625" y="2003425"/>
          <p14:tracePt t="69432" x="1730375" y="2003425"/>
          <p14:tracePt t="69448" x="1752600" y="1997075"/>
          <p14:tracePt t="69465" x="1800225" y="1984375"/>
          <p14:tracePt t="69481" x="1825625" y="1971675"/>
          <p14:tracePt t="69498" x="1863725" y="1958975"/>
          <p14:tracePt t="69515" x="1905000" y="1946275"/>
          <p14:tracePt t="69531" x="1927225" y="1946275"/>
          <p14:tracePt t="69548" x="1943100" y="1943100"/>
          <p14:tracePt t="69565" x="1962150" y="1936750"/>
          <p14:tracePt t="69581" x="1971675" y="1930400"/>
          <p14:tracePt t="69598" x="1981200" y="1927225"/>
          <p14:tracePt t="69615" x="1997075" y="1905000"/>
          <p14:tracePt t="69630" x="2012950" y="1895475"/>
          <p14:tracePt t="69647" x="2022475" y="1895475"/>
          <p14:tracePt t="69665" x="2028825" y="1895475"/>
          <p14:tracePt t="69722" x="2035175" y="1895475"/>
          <p14:tracePt t="69730" x="2044700" y="1895475"/>
          <p14:tracePt t="69737" x="2063750" y="1895475"/>
          <p14:tracePt t="69747" x="2073275" y="1895475"/>
          <p14:tracePt t="69765" x="2190750" y="1898650"/>
          <p14:tracePt t="69781" x="2330450" y="1927225"/>
          <p14:tracePt t="69798" x="2463800" y="1962150"/>
          <p14:tracePt t="69815" x="2794000" y="2051050"/>
          <p14:tracePt t="69830" x="3035300" y="2120900"/>
          <p14:tracePt t="69848" x="3419475" y="2193925"/>
          <p14:tracePt t="69865" x="4025900" y="2311400"/>
          <p14:tracePt t="69883" x="4394200" y="2397125"/>
          <p14:tracePt t="69900" x="4854575" y="2505075"/>
          <p14:tracePt t="69916" x="5086350" y="2552700"/>
          <p14:tracePt t="69931" x="5238750" y="2600325"/>
          <p14:tracePt t="69948" x="5372100" y="2654300"/>
          <p14:tracePt t="69965" x="5502275" y="2708275"/>
          <p14:tracePt t="69982" x="5559425" y="2743200"/>
          <p14:tracePt t="70315" x="5594350" y="2806700"/>
          <p14:tracePt t="70321" x="5651500" y="2879725"/>
          <p14:tracePt t="70331" x="5708650" y="2965450"/>
          <p14:tracePt t="70348" x="5819775" y="3124200"/>
          <p14:tracePt t="70364" x="6061075" y="3355975"/>
          <p14:tracePt t="70381" x="6311900" y="3559175"/>
          <p14:tracePt t="70398" x="6492875" y="3695700"/>
          <p14:tracePt t="70415" x="6759575" y="3854450"/>
          <p14:tracePt t="70431" x="6883400" y="3937000"/>
          <p14:tracePt t="70449" x="7070725" y="4032250"/>
          <p14:tracePt t="70466" x="7213600" y="4086225"/>
          <p14:tracePt t="70481" x="7359650" y="4140200"/>
          <p14:tracePt t="70497" x="7566025" y="4168775"/>
          <p14:tracePt t="70515" x="7851775" y="4197350"/>
          <p14:tracePt t="70531" x="8001000" y="4197350"/>
          <p14:tracePt t="70548" x="8115300" y="4197350"/>
          <p14:tracePt t="70565" x="8204200" y="4197350"/>
          <p14:tracePt t="70581" x="8226425" y="4197350"/>
          <p14:tracePt t="70597" x="8242300" y="4197350"/>
          <p14:tracePt t="70614" x="8258175" y="4197350"/>
          <p14:tracePt t="70685" x="8255000" y="4197350"/>
          <p14:tracePt t="70692" x="8251825" y="4197350"/>
          <p14:tracePt t="70699" x="8245475" y="4191000"/>
          <p14:tracePt t="70714" x="8229600" y="4191000"/>
          <p14:tracePt t="70731" x="8213725" y="4184650"/>
          <p14:tracePt t="70748" x="8197850" y="4181475"/>
          <p14:tracePt t="70764" x="8159750" y="4181475"/>
          <p14:tracePt t="70781" x="8143875" y="4175125"/>
          <p14:tracePt t="70798" x="8115300" y="4175125"/>
          <p14:tracePt t="70815" x="8080375" y="4175125"/>
          <p14:tracePt t="70831" x="8039100" y="4175125"/>
          <p14:tracePt t="70849" x="7940675" y="4168775"/>
          <p14:tracePt t="70865" x="7848600" y="4168775"/>
          <p14:tracePt t="70881" x="7766050" y="4171950"/>
          <p14:tracePt t="70898" x="7578725" y="4191000"/>
          <p14:tracePt t="70914" x="7480300" y="4216400"/>
          <p14:tracePt t="70931" x="7394575" y="4232275"/>
          <p14:tracePt t="70948" x="7305675" y="4251325"/>
          <p14:tracePt t="70964" x="7242175" y="4264025"/>
          <p14:tracePt t="70981" x="7153275" y="4289425"/>
          <p14:tracePt t="71002" x="7051675" y="4318000"/>
          <p14:tracePt t="71014" x="7007225" y="4330700"/>
          <p14:tracePt t="71030" x="6969125" y="4343400"/>
          <p14:tracePt t="71048" x="6924675" y="4368800"/>
          <p14:tracePt t="71064" x="6908800" y="4378325"/>
          <p14:tracePt t="71081" x="6899275" y="4387850"/>
          <p14:tracePt t="71098" x="6880225" y="4394200"/>
          <p14:tracePt t="71114" x="6864350" y="4394200"/>
          <p14:tracePt t="71130" x="6842125" y="4394200"/>
          <p14:tracePt t="71148" x="6800850" y="4400550"/>
          <p14:tracePt t="71164" x="6765925" y="4400550"/>
          <p14:tracePt t="71181" x="6734175" y="4400550"/>
          <p14:tracePt t="71199" x="6696075" y="4400550"/>
          <p14:tracePt t="71215" x="6673850" y="4400550"/>
          <p14:tracePt t="71232" x="6645275" y="4400550"/>
          <p14:tracePt t="71248" x="6604000" y="4410075"/>
          <p14:tracePt t="71264" x="6559550" y="4416425"/>
          <p14:tracePt t="71281" x="6515100" y="4422775"/>
          <p14:tracePt t="71298" x="6464300" y="4441825"/>
          <p14:tracePt t="71314" x="6442075" y="4448175"/>
          <p14:tracePt t="71331" x="6426200" y="4457700"/>
          <p14:tracePt t="71348" x="6403975" y="4470400"/>
          <p14:tracePt t="71364" x="6394450" y="4470400"/>
          <p14:tracePt t="71381" x="6384925" y="4470400"/>
          <p14:tracePt t="71398" x="6369050" y="4473575"/>
          <p14:tracePt t="71414" x="6359525" y="4473575"/>
          <p14:tracePt t="71456" x="6359525" y="4479925"/>
          <p14:tracePt t="71469" x="6359525" y="4486275"/>
          <p14:tracePt t="71481" x="6359525" y="4489450"/>
          <p14:tracePt t="71498" x="6359525" y="4495800"/>
          <p14:tracePt t="71514" x="6359525" y="4498975"/>
          <p14:tracePt t="71549" x="6365875" y="4498975"/>
          <p14:tracePt t="71554" x="6372225" y="4498975"/>
          <p14:tracePt t="71564" x="6375400" y="4498975"/>
          <p14:tracePt t="71581" x="6384925" y="4498975"/>
          <p14:tracePt t="71597" x="6426200" y="4498975"/>
          <p14:tracePt t="71614" x="6457950" y="4489450"/>
          <p14:tracePt t="71631" x="6502400" y="4476750"/>
          <p14:tracePt t="71647" x="6565900" y="4464050"/>
          <p14:tracePt t="71665" x="6588125" y="4464050"/>
          <p14:tracePt t="71680" x="6616700" y="4464050"/>
          <p14:tracePt t="71697" x="6642100" y="4464050"/>
          <p14:tracePt t="71714" x="6664325" y="4464050"/>
          <p14:tracePt t="71730" x="6673850" y="4464050"/>
          <p14:tracePt t="71747" x="6689725" y="4464050"/>
          <p14:tracePt t="71764" x="6699250" y="4464050"/>
          <p14:tracePt t="71780" x="6715125" y="4464050"/>
          <p14:tracePt t="71798" x="6724650" y="4464050"/>
          <p14:tracePt t="71868" x="6727825" y="4464050"/>
          <p14:tracePt t="71876" x="6734175" y="4454525"/>
          <p14:tracePt t="71883" x="6737350" y="4448175"/>
          <p14:tracePt t="71897" x="6762750" y="4438650"/>
          <p14:tracePt t="71914" x="6778625" y="4425950"/>
          <p14:tracePt t="71931" x="6788150" y="4422775"/>
          <p14:tracePt t="71947" x="6800850" y="4422775"/>
          <p14:tracePt t="71964" x="6816725" y="4422775"/>
          <p14:tracePt t="71980" x="6826250" y="4422775"/>
          <p14:tracePt t="71997" x="6842125" y="4422775"/>
          <p14:tracePt t="72014" x="6864350" y="4422775"/>
          <p14:tracePt t="72031" x="6873875" y="4422775"/>
          <p14:tracePt t="72048" x="6886575" y="4422775"/>
          <p14:tracePt t="72064" x="6896100" y="4422775"/>
          <p14:tracePt t="72081" x="6902450" y="4422775"/>
          <p14:tracePt t="72147" x="6911975" y="4422775"/>
          <p14:tracePt t="72175" x="6918325" y="4422775"/>
          <p14:tracePt t="72181" x="6921500" y="4422775"/>
          <p14:tracePt t="72188" x="6927850" y="4422775"/>
          <p14:tracePt t="72197" x="6931025" y="4422775"/>
          <p14:tracePt t="72214" x="6937375" y="4422775"/>
          <p14:tracePt t="73288" x="6899275" y="4375150"/>
          <p14:tracePt t="73294" x="6819900" y="4286250"/>
          <p14:tracePt t="73301" x="6743700" y="4187825"/>
          <p14:tracePt t="73314" x="6686550" y="4102100"/>
          <p14:tracePt t="73331" x="6451600" y="3797300"/>
          <p14:tracePt t="73351" x="6184900" y="3381375"/>
          <p14:tracePt t="73383" x="5880100" y="2841625"/>
          <p14:tracePt t="73415" x="5645150" y="2346325"/>
          <p14:tracePt t="73433" x="5562600" y="2187575"/>
          <p14:tracePt t="73449" x="5480050" y="2041525"/>
          <p14:tracePt t="73464" x="5429250" y="1939925"/>
          <p14:tracePt t="73480" x="5362575" y="1841500"/>
          <p14:tracePt t="73497" x="5324475" y="1781175"/>
          <p14:tracePt t="73514" x="5295900" y="1714500"/>
          <p14:tracePt t="73531" x="5260975" y="1651000"/>
          <p14:tracePt t="73548" x="5251450" y="1619250"/>
          <p14:tracePt t="73564" x="5238750" y="1581150"/>
          <p14:tracePt t="73581" x="5238750" y="1539875"/>
          <p14:tracePt t="73597" x="5238750" y="1517650"/>
          <p14:tracePt t="73615" x="5238750" y="1492250"/>
          <p14:tracePt t="73630" x="5238750" y="1470025"/>
          <p14:tracePt t="73647" x="5238750" y="1447800"/>
          <p14:tracePt t="73664" x="5238750" y="1393825"/>
          <p14:tracePt t="73681" x="5238750" y="1349375"/>
          <p14:tracePt t="73698" x="5238750" y="1304925"/>
          <p14:tracePt t="73714" x="5238750" y="1273175"/>
          <p14:tracePt t="73731" x="5238750" y="1250950"/>
          <p14:tracePt t="73748" x="5238750" y="1241425"/>
          <p14:tracePt t="73765" x="5238750" y="1228725"/>
          <p14:tracePt t="73781" x="5248275" y="1219200"/>
          <p14:tracePt t="73798" x="5260975" y="1203325"/>
          <p14:tracePt t="73815" x="5314950" y="1184275"/>
          <p14:tracePt t="73831" x="5368925" y="1171575"/>
          <p14:tracePt t="73847" x="5432425" y="1155700"/>
          <p14:tracePt t="73864" x="5511800" y="1149350"/>
          <p14:tracePt t="73880" x="5556250" y="1149350"/>
          <p14:tracePt t="73897" x="5600700" y="1149350"/>
          <p14:tracePt t="73915" x="5670550" y="1149350"/>
          <p14:tracePt t="73932" x="5715000" y="1149350"/>
          <p14:tracePt t="73948" x="5765800" y="1149350"/>
          <p14:tracePt t="73964" x="5845175" y="1149350"/>
          <p14:tracePt t="73980" x="5889625" y="1149350"/>
          <p14:tracePt t="73997" x="5934075" y="1152525"/>
          <p14:tracePt t="74015" x="5988050" y="1152525"/>
          <p14:tracePt t="74031" x="6010275" y="1152525"/>
          <p14:tracePt t="74048" x="6019800" y="1152525"/>
          <p14:tracePt t="74064" x="6038850" y="1152525"/>
          <p14:tracePt t="74080" x="6045200" y="1152525"/>
          <p14:tracePt t="74115" x="6048375" y="1158875"/>
          <p14:tracePt t="74130" x="6048375" y="1162050"/>
          <p14:tracePt t="74147" x="6054725" y="1162050"/>
          <p14:tracePt t="74164" x="6054725" y="1171575"/>
          <p14:tracePt t="74197" x="6051550" y="1171575"/>
          <p14:tracePt t="74214" x="6026150" y="1187450"/>
          <p14:tracePt t="74230" x="5994400" y="1206500"/>
          <p14:tracePt t="74247" x="5934075" y="1219200"/>
          <p14:tracePt t="74264" x="5838825" y="1254125"/>
          <p14:tracePt t="74280" x="5781675" y="1292225"/>
          <p14:tracePt t="74298" x="5734050" y="1317625"/>
          <p14:tracePt t="74314" x="5657850" y="1368425"/>
          <p14:tracePt t="74331" x="5591175" y="1397000"/>
          <p14:tracePt t="74347" x="5524500" y="1428750"/>
          <p14:tracePt t="74364" x="5438775" y="1460500"/>
          <p14:tracePt t="74381" x="5394325" y="1489075"/>
          <p14:tracePt t="74397" x="5368925" y="1508125"/>
          <p14:tracePt t="74414" x="5324475" y="1552575"/>
          <p14:tracePt t="74430" x="5311775" y="1574800"/>
          <p14:tracePt t="74447" x="5302250" y="1597025"/>
          <p14:tracePt t="74464" x="5264150" y="1641475"/>
          <p14:tracePt t="74480" x="5245100" y="1673225"/>
          <p14:tracePt t="74498" x="5226050" y="1695450"/>
          <p14:tracePt t="74501" x="5207000" y="1711325"/>
          <p14:tracePt t="74514" x="5181600" y="1739900"/>
          <p14:tracePt t="74530" x="5165725" y="1765300"/>
          <p14:tracePt t="74547" x="5140325" y="1784350"/>
          <p14:tracePt t="74564" x="5124450" y="1809750"/>
          <p14:tracePt t="74580" x="5114925" y="1825625"/>
          <p14:tracePt t="74597" x="5105400" y="1835150"/>
          <p14:tracePt t="74614" x="5083175" y="1863725"/>
          <p14:tracePt t="74630" x="5073650" y="1879600"/>
          <p14:tracePt t="74647" x="5060950" y="1889125"/>
          <p14:tracePt t="74664" x="5057775" y="1920875"/>
          <p14:tracePt t="74680" x="5057775" y="1943100"/>
          <p14:tracePt t="74697" x="5057775" y="1965325"/>
          <p14:tracePt t="74713" x="5060950" y="1993900"/>
          <p14:tracePt t="74730" x="5076825" y="2012950"/>
          <p14:tracePt t="74747" x="5108575" y="2038350"/>
          <p14:tracePt t="74763" x="5143500" y="2076450"/>
          <p14:tracePt t="74780" x="5175250" y="2095500"/>
          <p14:tracePt t="74797" x="5213350" y="2108200"/>
          <p14:tracePt t="74814" x="5270500" y="2146300"/>
          <p14:tracePt t="74830" x="5324475" y="2174875"/>
          <p14:tracePt t="74848" x="5394325" y="2212975"/>
          <p14:tracePt t="74864" x="5467350" y="2238375"/>
          <p14:tracePt t="74881" x="5511800" y="2251075"/>
          <p14:tracePt t="74897" x="5549900" y="2270125"/>
          <p14:tracePt t="74914" x="5613400" y="2289175"/>
          <p14:tracePt t="74931" x="5661025" y="2301875"/>
          <p14:tracePt t="74947" x="5705475" y="2314575"/>
          <p14:tracePt t="74964" x="5775325" y="2320925"/>
          <p14:tracePt t="74981" x="5810250" y="2320925"/>
          <p14:tracePt t="74998" x="5857875" y="2320925"/>
          <p14:tracePt t="75014" x="5889625" y="2320925"/>
          <p14:tracePt t="75030" x="5911850" y="2320925"/>
          <p14:tracePt t="75048" x="5949950" y="2317750"/>
          <p14:tracePt t="75064" x="5981700" y="2305050"/>
          <p14:tracePt t="75080" x="6026150" y="2292350"/>
          <p14:tracePt t="75097" x="6092825" y="2260600"/>
          <p14:tracePt t="75113" x="6115050" y="2247900"/>
          <p14:tracePt t="75130" x="6146800" y="2228850"/>
          <p14:tracePt t="75148" x="6184900" y="2187575"/>
          <p14:tracePt t="75164" x="6210300" y="2162175"/>
          <p14:tracePt t="75180" x="6219825" y="2130425"/>
          <p14:tracePt t="75198" x="6238875" y="2066925"/>
          <p14:tracePt t="75214" x="6257925" y="2028825"/>
          <p14:tracePt t="75230" x="6273800" y="1984375"/>
          <p14:tracePt t="75247" x="6286500" y="1920875"/>
          <p14:tracePt t="75263" x="6286500" y="1885950"/>
          <p14:tracePt t="75280" x="6286500" y="1847850"/>
          <p14:tracePt t="75298" x="6286500" y="1778000"/>
          <p14:tracePt t="75313" x="6286500" y="1708150"/>
          <p14:tracePt t="75331" x="6273800" y="1635125"/>
          <p14:tracePt t="75347" x="6248400" y="1558925"/>
          <p14:tracePt t="75364" x="6235700" y="1520825"/>
          <p14:tracePt t="75380" x="6223000" y="1498600"/>
          <p14:tracePt t="75397" x="6178550" y="1454150"/>
          <p14:tracePt t="75413" x="6153150" y="1412875"/>
          <p14:tracePt t="75430" x="6121400" y="1387475"/>
          <p14:tracePt t="75448" x="6083300" y="1346200"/>
          <p14:tracePt t="75463" x="6061075" y="1333500"/>
          <p14:tracePt t="75480" x="6051550" y="1323975"/>
          <p14:tracePt t="75497" x="6035675" y="1301750"/>
          <p14:tracePt t="75514" x="6026150" y="1298575"/>
          <p14:tracePt t="75530" x="6010275" y="1292225"/>
          <p14:tracePt t="75547" x="5984875" y="1282700"/>
          <p14:tracePt t="75564" x="5946775" y="1270000"/>
          <p14:tracePt t="75580" x="5908675" y="1263650"/>
          <p14:tracePt t="75597" x="5845175" y="1263650"/>
          <p14:tracePt t="75613" x="5810250" y="1263650"/>
          <p14:tracePt t="75630" x="5788025" y="1263650"/>
          <p14:tracePt t="75647" x="5746750" y="1279525"/>
          <p14:tracePt t="75664" x="5708650" y="1289050"/>
          <p14:tracePt t="75680" x="5676900" y="1301750"/>
          <p14:tracePt t="75697" x="5613400" y="1333500"/>
          <p14:tracePt t="75714" x="5565775" y="1355725"/>
          <p14:tracePt t="75730" x="5537200" y="1365250"/>
          <p14:tracePt t="75747" x="5508625" y="1390650"/>
          <p14:tracePt t="75764" x="5495925" y="1400175"/>
          <p14:tracePt t="75780" x="5486400" y="1416050"/>
          <p14:tracePt t="75797" x="5470525" y="1441450"/>
          <p14:tracePt t="75814" x="5454650" y="1466850"/>
          <p14:tracePt t="75830" x="5441950" y="1495425"/>
          <p14:tracePt t="75848" x="5422900" y="1530350"/>
          <p14:tracePt t="75864" x="5410200" y="1562100"/>
          <p14:tracePt t="75880" x="5394325" y="1587500"/>
          <p14:tracePt t="75898" x="5375275" y="1622425"/>
          <p14:tracePt t="75914" x="5365750" y="1638300"/>
          <p14:tracePt t="75930" x="5356225" y="1647825"/>
          <p14:tracePt t="75947" x="5340350" y="1670050"/>
          <p14:tracePt t="75964" x="5334000" y="1689100"/>
          <p14:tracePt t="75980" x="5330825" y="1701800"/>
          <p14:tracePt t="75997" x="5324475" y="1739900"/>
          <p14:tracePt t="76014" x="5324475" y="1762125"/>
          <p14:tracePt t="76030" x="5324475" y="1790700"/>
          <p14:tracePt t="76047" x="5324475" y="1816100"/>
          <p14:tracePt t="76064" x="5324475" y="1844675"/>
          <p14:tracePt t="76080" x="5324475" y="1860550"/>
          <p14:tracePt t="76097" x="5324475" y="1879600"/>
          <p14:tracePt t="76114" x="5324475" y="1889125"/>
          <p14:tracePt t="76130" x="5324475" y="1898650"/>
          <p14:tracePt t="76147" x="5337175" y="1920875"/>
          <p14:tracePt t="76164" x="5353050" y="1936750"/>
          <p14:tracePt t="76180" x="5362575" y="1946275"/>
          <p14:tracePt t="76197" x="5378450" y="1962150"/>
          <p14:tracePt t="76213" x="5387975" y="1971675"/>
          <p14:tracePt t="76230" x="5403850" y="1987550"/>
          <p14:tracePt t="76247" x="5419725" y="2000250"/>
          <p14:tracePt t="76264" x="5429250" y="2012950"/>
          <p14:tracePt t="76281" x="5441950" y="2032000"/>
          <p14:tracePt t="76297" x="5467350" y="2044700"/>
          <p14:tracePt t="76313" x="5483225" y="2054225"/>
          <p14:tracePt t="76330" x="5511800" y="2066925"/>
          <p14:tracePt t="76348" x="5527675" y="2085975"/>
          <p14:tracePt t="76365" x="5537200" y="2085975"/>
          <p14:tracePt t="76382" x="5553075" y="2085975"/>
          <p14:tracePt t="76398" x="5568950" y="2085975"/>
          <p14:tracePt t="76415" x="5578475" y="2085975"/>
          <p14:tracePt t="76431" x="5591175" y="2085975"/>
          <p14:tracePt t="76447" x="5619750" y="2085975"/>
          <p14:tracePt t="76464" x="5641975" y="2085975"/>
          <p14:tracePt t="76481" x="5683250" y="2085975"/>
          <p14:tracePt t="76497" x="5692775" y="2085975"/>
          <p14:tracePt t="76514" x="5702300" y="2085975"/>
          <p14:tracePt t="76531" x="5718175" y="2085975"/>
          <p14:tracePt t="76646" x="5727700" y="2085975"/>
          <p14:tracePt t="76759" x="5727700" y="2092325"/>
          <p14:tracePt t="77045" x="5740400" y="2070100"/>
          <p14:tracePt t="77052" x="5756275" y="2032000"/>
          <p14:tracePt t="77067" x="5784850" y="1965325"/>
          <p14:tracePt t="77080" x="5797550" y="1920875"/>
          <p14:tracePt t="77097" x="5803900" y="1876425"/>
          <p14:tracePt t="77130" x="5803900" y="1825625"/>
          <p14:tracePt t="77163" x="5803900" y="1806575"/>
          <p14:tracePt t="77180" x="5803900" y="1800225"/>
          <p14:tracePt t="77253" x="5803900" y="1790700"/>
          <p14:tracePt t="77274" x="5803900" y="1784350"/>
          <p14:tracePt t="77280" x="5803900" y="1781175"/>
          <p14:tracePt t="77297" x="5803900" y="1774825"/>
          <p14:tracePt t="77314" x="5803900" y="1765300"/>
          <p14:tracePt t="77330" x="5803900" y="1752600"/>
          <p14:tracePt t="77347" x="5803900" y="1736725"/>
          <p14:tracePt t="77364" x="5803900" y="1727200"/>
          <p14:tracePt t="77380" x="5803900" y="1711325"/>
          <p14:tracePt t="77715" x="5791200" y="1720850"/>
          <p14:tracePt t="77722" x="5778500" y="1733550"/>
          <p14:tracePt t="77730" x="5759450" y="1746250"/>
          <p14:tracePt t="77747" x="5718175" y="1787525"/>
          <p14:tracePt t="77767" x="5638800" y="1885950"/>
          <p14:tracePt t="77780" x="5610225" y="1952625"/>
          <p14:tracePt t="77797" x="5584825" y="1990725"/>
          <p14:tracePt t="77830" x="5502275" y="2114550"/>
          <p14:tracePt t="77864" x="5438775" y="2206625"/>
          <p14:tracePt t="77880" x="5426075" y="2232025"/>
          <p14:tracePt t="77897" x="5410200" y="2241550"/>
          <p14:tracePt t="77914" x="5394325" y="2260600"/>
          <p14:tracePt t="77931" x="5378450" y="2273300"/>
          <p14:tracePt t="77948" x="5368925" y="2273300"/>
          <p14:tracePt t="77964" x="5353050" y="2273300"/>
          <p14:tracePt t="77980" x="5343525" y="2266950"/>
          <p14:tracePt t="77997" x="5314950" y="2241550"/>
          <p14:tracePt t="78014" x="5295900" y="2193925"/>
          <p14:tracePt t="78030" x="5286375" y="2162175"/>
          <p14:tracePt t="78047" x="5267325" y="2124075"/>
          <p14:tracePt t="78064" x="5260975" y="2060575"/>
          <p14:tracePt t="78080" x="5260975" y="2025650"/>
          <p14:tracePt t="78097" x="5254625" y="1981200"/>
          <p14:tracePt t="78114" x="5254625" y="1924050"/>
          <p14:tracePt t="78130" x="5254625" y="1901825"/>
          <p14:tracePt t="78147" x="5254625" y="1873250"/>
          <p14:tracePt t="78164" x="5254625" y="1854200"/>
          <p14:tracePt t="78180" x="5254625" y="1825625"/>
          <p14:tracePt t="78197" x="5254625" y="1803400"/>
          <p14:tracePt t="78214" x="5280025" y="1758950"/>
          <p14:tracePt t="78230" x="5292725" y="1730375"/>
          <p14:tracePt t="78247" x="5305425" y="1682750"/>
          <p14:tracePt t="78263" x="5324475" y="1635125"/>
          <p14:tracePt t="78280" x="5340350" y="1609725"/>
          <p14:tracePt t="78297" x="5349875" y="1600200"/>
          <p14:tracePt t="78313" x="5365750" y="1581150"/>
          <p14:tracePt t="78330" x="5375275" y="1571625"/>
          <p14:tracePt t="78347" x="5391150" y="1558925"/>
          <p14:tracePt t="78363" x="5407025" y="1549400"/>
          <p14:tracePt t="78380" x="5416550" y="1549400"/>
          <p14:tracePt t="78397" x="5426075" y="1549400"/>
          <p14:tracePt t="78508" x="5422900" y="1552575"/>
          <p14:tracePt t="78514" x="5419725" y="1555750"/>
          <p14:tracePt t="78531" x="5410200" y="1565275"/>
          <p14:tracePt t="78547" x="5400675" y="1577975"/>
          <p14:tracePt t="78549" x="5394325" y="1587500"/>
          <p14:tracePt t="78564" x="5375275" y="1619250"/>
          <p14:tracePt t="78580" x="5362575" y="1647825"/>
          <p14:tracePt t="78597" x="5349875" y="1695450"/>
          <p14:tracePt t="78613" x="5330825" y="1765300"/>
          <p14:tracePt t="78630" x="5308600" y="1831975"/>
          <p14:tracePt t="78647" x="5295900" y="1895475"/>
          <p14:tracePt t="78663" x="5276850" y="1965325"/>
          <p14:tracePt t="78680" x="5264150" y="2009775"/>
          <p14:tracePt t="78697" x="5245100" y="2035175"/>
          <p14:tracePt t="78713" x="5226050" y="2076450"/>
          <p14:tracePt t="78730" x="5216525" y="2101850"/>
          <p14:tracePt t="78747" x="5203825" y="2130425"/>
          <p14:tracePt t="78763" x="5172075" y="2190750"/>
          <p14:tracePt t="78780" x="5153025" y="2212975"/>
          <p14:tracePt t="78798" x="5114925" y="2257425"/>
          <p14:tracePt t="78814" x="5095875" y="2282825"/>
          <p14:tracePt t="78830" x="5086350" y="2305050"/>
          <p14:tracePt t="78847" x="5076825" y="2314575"/>
          <p14:tracePt t="78863" x="5054600" y="2330450"/>
          <p14:tracePt t="78880" x="5045075" y="2339975"/>
          <p14:tracePt t="78897" x="5035550" y="2355850"/>
          <p14:tracePt t="78913" x="5013325" y="2368550"/>
          <p14:tracePt t="78930" x="5003800" y="2368550"/>
          <p14:tracePt t="78947" x="4994275" y="2368550"/>
          <p14:tracePt t="78964" x="4981575" y="2368550"/>
          <p14:tracePt t="78980" x="4965700" y="2368550"/>
          <p14:tracePt t="78997" x="4956175" y="2368550"/>
          <p14:tracePt t="79013" x="4949825" y="2368550"/>
          <p14:tracePt t="79041" x="4946650" y="2368550"/>
          <p14:tracePt t="79070" x="4940300" y="2368550"/>
          <p14:tracePt t="79098" x="4940300" y="2362200"/>
          <p14:tracePt t="79106" x="4940300" y="2359025"/>
          <p14:tracePt t="79113" x="4940300" y="2349500"/>
          <p14:tracePt t="79130" x="4940300" y="2333625"/>
          <p14:tracePt t="79147" x="4940300" y="2292350"/>
          <p14:tracePt t="79163" x="4940300" y="2270125"/>
          <p14:tracePt t="79180" x="4940300" y="2260600"/>
          <p14:tracePt t="79198" x="4940300" y="2241550"/>
          <p14:tracePt t="79213" x="4940300" y="2232025"/>
          <p14:tracePt t="79230" x="4940300" y="2222500"/>
          <p14:tracePt t="79247" x="4940300" y="2206625"/>
          <p14:tracePt t="79263" x="4940300" y="2203450"/>
          <p14:tracePt t="79280" x="4940300" y="2187575"/>
          <p14:tracePt t="79297" x="4940300" y="2171700"/>
          <p14:tracePt t="79313" x="4940300" y="2162175"/>
          <p14:tracePt t="79330" x="4940300" y="2152650"/>
          <p14:tracePt t="79347" x="4940300" y="2133600"/>
          <p14:tracePt t="79363" x="4940300" y="2124075"/>
          <p14:tracePt t="79380" x="4940300" y="2111375"/>
          <p14:tracePt t="79397" x="4940300" y="2101850"/>
          <p14:tracePt t="79413" x="4940300" y="2092325"/>
          <p14:tracePt t="79470" x="4940300" y="2089150"/>
          <p14:tracePt t="79483" x="4940300" y="2082800"/>
          <p14:tracePt t="79511" x="4940300" y="2079625"/>
          <p14:tracePt t="79519" x="4937125" y="2073275"/>
          <p14:tracePt t="79532" x="4937125" y="2066925"/>
          <p14:tracePt t="79782" x="4937125" y="2070100"/>
          <p14:tracePt t="79789" x="4937125" y="2076450"/>
          <p14:tracePt t="79798" x="4943475" y="2079625"/>
          <p14:tracePt t="79830" x="4956175" y="2085975"/>
          <p14:tracePt t="79863" x="4962525" y="2089150"/>
          <p14:tracePt t="79880" x="4962525" y="2095500"/>
          <p14:tracePt t="79913" x="4959350" y="2098675"/>
          <p14:tracePt t="79930" x="4949825" y="2098675"/>
          <p14:tracePt t="79947" x="4933950" y="2111375"/>
          <p14:tracePt t="79963" x="4914900" y="2114550"/>
          <p14:tracePt t="79980" x="4892675" y="2120900"/>
          <p14:tracePt t="79996" x="4841875" y="2127250"/>
          <p14:tracePt t="80013" x="4813300" y="2133600"/>
          <p14:tracePt t="80030" x="4775200" y="2133600"/>
          <p14:tracePt t="80047" x="4733925" y="2139950"/>
          <p14:tracePt t="80063" x="4711700" y="2146300"/>
          <p14:tracePt t="80079" x="4695825" y="2146300"/>
          <p14:tracePt t="80097" x="4664075" y="2149475"/>
          <p14:tracePt t="80113" x="4648200" y="2149475"/>
          <p14:tracePt t="80129" x="4629150" y="2149475"/>
          <p14:tracePt t="80147" x="4600575" y="2149475"/>
          <p14:tracePt t="80164" x="4572000" y="2149475"/>
          <p14:tracePt t="80180" x="4556125" y="2149475"/>
          <p14:tracePt t="80197" x="4514850" y="2136775"/>
          <p14:tracePt t="80213" x="4489450" y="2095500"/>
          <p14:tracePt t="80230" x="4464050" y="2057400"/>
          <p14:tracePt t="80247" x="4416425" y="1981200"/>
          <p14:tracePt t="80263" x="4394200" y="1936750"/>
          <p14:tracePt t="80280" x="4378325" y="1911350"/>
          <p14:tracePt t="80297" x="4359275" y="1876425"/>
          <p14:tracePt t="80313" x="4349750" y="1866900"/>
          <p14:tracePt t="80330" x="4340225" y="1857375"/>
          <p14:tracePt t="80347" x="4324350" y="1835150"/>
          <p14:tracePt t="80363" x="4321175" y="1831975"/>
          <p14:tracePt t="80380" x="4311650" y="1831975"/>
          <p14:tracePt t="80397" x="4305300" y="1825625"/>
          <p14:tracePt t="80431" x="4305300" y="1822450"/>
          <p14:tracePt t="80447" x="4305300" y="1816100"/>
          <p14:tracePt t="80463" x="4302125" y="1812925"/>
          <p14:tracePt t="80481" x="4302125" y="1797050"/>
          <p14:tracePt t="80497" x="4302125" y="1787525"/>
          <p14:tracePt t="80513" x="4295775" y="1778000"/>
          <p14:tracePt t="80530" x="4295775" y="1768475"/>
          <p14:tracePt t="80546" x="4276725" y="1755775"/>
          <p14:tracePt t="80564" x="4264025" y="1746250"/>
          <p14:tracePt t="80581" x="4260850" y="1736725"/>
          <p14:tracePt t="80782" x="4264025" y="1749425"/>
          <p14:tracePt t="80788" x="4267200" y="1762125"/>
          <p14:tracePt t="80796" x="4273550" y="1774825"/>
          <p14:tracePt t="80813" x="4292600" y="1803400"/>
          <p14:tracePt t="80830" x="4305300" y="1838325"/>
          <p14:tracePt t="80847" x="4318000" y="1870075"/>
          <p14:tracePt t="80864" x="4318000" y="1892300"/>
          <p14:tracePt t="80881" x="4321175" y="1933575"/>
          <p14:tracePt t="80897" x="4327525" y="1949450"/>
          <p14:tracePt t="80913" x="4330700" y="1958975"/>
          <p14:tracePt t="80930" x="4352925" y="1981200"/>
          <p14:tracePt t="80946" x="4359275" y="1990725"/>
          <p14:tracePt t="80963" x="4362450" y="2000250"/>
          <p14:tracePt t="80980" x="4362450" y="2012950"/>
          <p14:tracePt t="80997" x="4362450" y="2025650"/>
          <p14:tracePt t="81030" x="4368800" y="2025650"/>
          <p14:tracePt t="81117" x="4368800" y="2028825"/>
          <p14:tracePt t="82320" x="4381500" y="2070100"/>
          <p14:tracePt t="82328" x="4400550" y="2139950"/>
          <p14:tracePt t="82335" x="4416425" y="2209800"/>
          <p14:tracePt t="82347" x="4432300" y="2260600"/>
          <p14:tracePt t="82363" x="4492625" y="2419350"/>
          <p14:tracePt t="82379" x="4546600" y="2543175"/>
          <p14:tracePt t="82397" x="4610100" y="2689225"/>
          <p14:tracePt t="82430" x="4759325" y="3016250"/>
          <p14:tracePt t="82463" x="4892675" y="3355975"/>
          <p14:tracePt t="82481" x="4927600" y="3486150"/>
          <p14:tracePt t="82498" x="4987925" y="3667125"/>
          <p14:tracePt t="82513" x="5019675" y="3756025"/>
          <p14:tracePt t="82529" x="5060950" y="3844925"/>
          <p14:tracePt t="82546" x="5095875" y="3956050"/>
          <p14:tracePt t="82563" x="5153025" y="4095750"/>
          <p14:tracePt t="82579" x="5184775" y="4194175"/>
          <p14:tracePt t="82596" x="5226050" y="4283075"/>
          <p14:tracePt t="82613" x="5273675" y="4410075"/>
          <p14:tracePt t="82629" x="5314950" y="4498975"/>
          <p14:tracePt t="82647" x="5327650" y="4562475"/>
          <p14:tracePt t="82663" x="5346700" y="4635500"/>
          <p14:tracePt t="82679" x="5359400" y="4679950"/>
          <p14:tracePt t="82696" x="5381625" y="4727575"/>
          <p14:tracePt t="82713" x="5413375" y="4806950"/>
          <p14:tracePt t="82729" x="5426075" y="4860925"/>
          <p14:tracePt t="82746" x="5448300" y="4899025"/>
          <p14:tracePt t="82763" x="5451475" y="4918075"/>
          <p14:tracePt t="83190" x="5461000" y="4953000"/>
          <p14:tracePt t="83198" x="5467350" y="5013325"/>
          <p14:tracePt t="83205" x="5476875" y="5060950"/>
          <p14:tracePt t="83230" x="5502275" y="5216525"/>
          <p14:tracePt t="83263" x="5562600" y="5556250"/>
          <p14:tracePt t="83279" x="5578475" y="5641975"/>
          <p14:tracePt t="83297" x="5600700" y="5775325"/>
          <p14:tracePt t="83314" x="5616575" y="5838825"/>
          <p14:tracePt t="83329" x="5616575" y="5883275"/>
          <p14:tracePt t="83347" x="5616575" y="5915025"/>
          <p14:tracePt t="83363" x="5616575" y="5924550"/>
          <p14:tracePt t="83379" x="5616575" y="5940425"/>
          <p14:tracePt t="83397" x="5597525" y="5956300"/>
          <p14:tracePt t="83413" x="5588000" y="5959475"/>
          <p14:tracePt t="83429" x="5578475" y="5959475"/>
          <p14:tracePt t="83447" x="5556250" y="5959475"/>
          <p14:tracePt t="83463" x="5546725" y="5959475"/>
          <p14:tracePt t="83480" x="5543550" y="5959475"/>
          <p14:tracePt t="83683" x="5537200" y="5959475"/>
          <p14:tracePt t="83690" x="5534025" y="5953125"/>
          <p14:tracePt t="83698" x="5527675" y="5949950"/>
          <p14:tracePt t="83713" x="5511800" y="5940425"/>
          <p14:tracePt t="83729" x="5502275" y="5930900"/>
          <p14:tracePt t="83747" x="5489575" y="5921375"/>
          <p14:tracePt t="83763" x="5476875" y="5908675"/>
          <p14:tracePt t="83779" x="5467350" y="5905500"/>
          <p14:tracePt t="83796" x="5448300" y="5899150"/>
          <p14:tracePt t="83813" x="5438775" y="5895975"/>
          <p14:tracePt t="83829" x="5429250" y="5883275"/>
          <p14:tracePt t="83846" x="5394325" y="5873750"/>
          <p14:tracePt t="83863" x="5378450" y="5854700"/>
          <p14:tracePt t="83879" x="5346700" y="5848350"/>
          <p14:tracePt t="83896" x="5327650" y="5832475"/>
          <p14:tracePt t="83913" x="5311775" y="5832475"/>
          <p14:tracePt t="83929" x="5295900" y="5829300"/>
          <p14:tracePt t="83946" x="5280025" y="5829300"/>
          <p14:tracePt t="83963" x="5270500" y="5819775"/>
          <p14:tracePt t="84232" x="5314950" y="5819775"/>
          <p14:tracePt t="84239" x="5384800" y="5810250"/>
          <p14:tracePt t="84246" x="5454650" y="5800725"/>
          <p14:tracePt t="84263" x="5581650" y="5800725"/>
          <p14:tracePt t="84279" x="5695950" y="5800725"/>
          <p14:tracePt t="84296" x="5861050" y="5784850"/>
          <p14:tracePt t="84313" x="5946775" y="5768975"/>
          <p14:tracePt t="84329" x="6022975" y="5730875"/>
          <p14:tracePt t="84346" x="6099175" y="5689600"/>
          <p14:tracePt t="84363" x="6159500" y="5645150"/>
          <p14:tracePt t="84379" x="6229350" y="5588000"/>
          <p14:tracePt t="84396" x="6308725" y="5540375"/>
          <p14:tracePt t="84412" x="6346825" y="5508625"/>
          <p14:tracePt t="84429" x="6378575" y="5483225"/>
          <p14:tracePt t="84446" x="6400800" y="5448300"/>
          <p14:tracePt t="84463" x="6413500" y="5426075"/>
          <p14:tracePt t="84479" x="6429375" y="5394325"/>
          <p14:tracePt t="84496" x="6448425" y="5365750"/>
          <p14:tracePt t="84512" x="6457950" y="5356225"/>
          <p14:tracePt t="84529" x="6467475" y="5327650"/>
          <p14:tracePt t="84546" x="6480175" y="5308600"/>
          <p14:tracePt t="84563" x="6483350" y="5286375"/>
          <p14:tracePt t="84579" x="6489700" y="5276850"/>
          <p14:tracePt t="84596" x="6499225" y="5254625"/>
          <p14:tracePt t="84613" x="6505575" y="5229225"/>
          <p14:tracePt t="84630" x="6508750" y="5216525"/>
          <p14:tracePt t="84646" x="6508750" y="5197475"/>
          <p14:tracePt t="84663" x="6508750" y="5181600"/>
          <p14:tracePt t="84679" x="6508750" y="5172075"/>
          <p14:tracePt t="84724" x="6508750" y="5168900"/>
          <p14:tracePt t="84731" x="6508750" y="5162550"/>
          <p14:tracePt t="84767" x="6508750" y="5159375"/>
          <p14:tracePt t="84795" x="6508750" y="5153025"/>
          <p14:tracePt t="84802" x="6508750" y="5149850"/>
          <p14:tracePt t="84812" x="6508750" y="5137150"/>
          <p14:tracePt t="84829" x="6508750" y="5127625"/>
          <p14:tracePt t="84846" x="6508750" y="5114925"/>
          <p14:tracePt t="84863" x="6508750" y="5086350"/>
          <p14:tracePt t="84879" x="6508750" y="5051425"/>
          <p14:tracePt t="84896" x="6508750" y="5029200"/>
          <p14:tracePt t="84913" x="6508750" y="5019675"/>
          <p14:tracePt t="84930" x="6508750" y="5006975"/>
          <p14:tracePt t="84946" x="6508750" y="4997450"/>
          <p14:tracePt t="84963" x="6508750" y="4987925"/>
          <p14:tracePt t="84980" x="6521450" y="4965700"/>
          <p14:tracePt t="84996" x="6530975" y="4956175"/>
          <p14:tracePt t="85013" x="6540500" y="4946650"/>
          <p14:tracePt t="85030" x="6550025" y="4924425"/>
          <p14:tracePt t="85046" x="6556375" y="4914900"/>
          <p14:tracePt t="85063" x="6565900" y="4911725"/>
          <p14:tracePt t="85080" x="6572250" y="4911725"/>
          <p14:tracePt t="85096" x="6584950" y="4911725"/>
          <p14:tracePt t="85113" x="6591300" y="4911725"/>
          <p14:tracePt t="85138" x="6594475" y="4911725"/>
          <p14:tracePt t="85151" x="6600825" y="4911725"/>
          <p14:tracePt t="85166" x="6604000" y="4911725"/>
          <p14:tracePt t="85643" x="6629400" y="4905375"/>
          <p14:tracePt t="85650" x="6654800" y="4899025"/>
          <p14:tracePt t="85664" x="6711950" y="4886325"/>
          <p14:tracePt t="85679" x="6756400" y="4873625"/>
          <p14:tracePt t="85696" x="6788150" y="4860925"/>
          <p14:tracePt t="85713" x="6816725" y="4841875"/>
          <p14:tracePt t="85729" x="6838950" y="4841875"/>
          <p14:tracePt t="85763" x="6854825" y="4841875"/>
          <p14:tracePt t="86000" x="6858000" y="4841875"/>
          <p14:tracePt t="86008" x="6873875" y="4841875"/>
          <p14:tracePt t="86014" x="6892925" y="4841875"/>
          <p14:tracePt t="86029" x="6962775" y="4841875"/>
          <p14:tracePt t="86046" x="7099300" y="4841875"/>
          <p14:tracePt t="86063" x="7296150" y="4841875"/>
          <p14:tracePt t="86080" x="7458075" y="4864100"/>
          <p14:tracePt t="86096" x="7585075" y="4873625"/>
          <p14:tracePt t="86113" x="7718425" y="4889500"/>
          <p14:tracePt t="86130" x="7800975" y="4895850"/>
          <p14:tracePt t="86146" x="7864475" y="4911725"/>
          <p14:tracePt t="86163" x="7934325" y="4918075"/>
          <p14:tracePt t="86179" x="7972425" y="4918075"/>
          <p14:tracePt t="86196" x="8001000" y="4918075"/>
          <p14:tracePt t="86213" x="8016875" y="4918075"/>
          <p14:tracePt t="86229" x="8026400" y="4918075"/>
          <p14:tracePt t="86263" x="8026400" y="4921250"/>
          <p14:tracePt t="86293" x="8023225" y="4921250"/>
          <p14:tracePt t="86299" x="8020050" y="4921250"/>
          <p14:tracePt t="86312" x="8013700" y="4921250"/>
          <p14:tracePt t="86329" x="7959725" y="4921250"/>
          <p14:tracePt t="86346" x="7896225" y="4911725"/>
          <p14:tracePt t="86363" x="7823200" y="4899025"/>
          <p14:tracePt t="86379" x="7762875" y="4892675"/>
          <p14:tracePt t="86395" x="7686675" y="4876800"/>
          <p14:tracePt t="86413" x="7578725" y="4876800"/>
          <p14:tracePt t="86429" x="7518400" y="4876800"/>
          <p14:tracePt t="86446" x="7467600" y="4876800"/>
          <p14:tracePt t="86463" x="7381875" y="4876800"/>
          <p14:tracePt t="86479" x="7324725" y="4876800"/>
          <p14:tracePt t="86496" x="7254875" y="4876800"/>
          <p14:tracePt t="86513" x="7169150" y="4876800"/>
          <p14:tracePt t="86529" x="7108825" y="4879975"/>
          <p14:tracePt t="86546" x="7054850" y="4889500"/>
          <p14:tracePt t="86563" x="6975475" y="4902200"/>
          <p14:tracePt t="86580" x="6931025" y="4914900"/>
          <p14:tracePt t="86596" x="6892925" y="4914900"/>
          <p14:tracePt t="86613" x="6851650" y="4921250"/>
          <p14:tracePt t="86629" x="6823075" y="4927600"/>
          <p14:tracePt t="86646" x="6800850" y="4930775"/>
          <p14:tracePt t="86663" x="6775450" y="4930775"/>
          <p14:tracePt t="86679" x="6762750" y="4937125"/>
          <p14:tracePt t="86696" x="6753225" y="4937125"/>
          <p14:tracePt t="86713" x="6740525" y="4937125"/>
          <p14:tracePt t="86729" x="6724650" y="4937125"/>
          <p14:tracePt t="86747" x="6715125" y="4937125"/>
          <p14:tracePt t="86763" x="6699250" y="4937125"/>
          <p14:tracePt t="86779" x="6689725" y="4937125"/>
          <p14:tracePt t="86796" x="6680200" y="4937125"/>
          <p14:tracePt t="86841" x="6686550" y="4937125"/>
          <p14:tracePt t="86848" x="6692900" y="4937125"/>
          <p14:tracePt t="86862" x="6721475" y="4933950"/>
          <p14:tracePt t="86879" x="6775450" y="4921250"/>
          <p14:tracePt t="86896" x="6838950" y="4905375"/>
          <p14:tracePt t="86913" x="6959600" y="4892675"/>
          <p14:tracePt t="86929" x="7032625" y="4886325"/>
          <p14:tracePt t="86946" x="7124700" y="4886325"/>
          <p14:tracePt t="86963" x="7299325" y="4886325"/>
          <p14:tracePt t="86979" x="7391400" y="4886325"/>
          <p14:tracePt t="86996" x="7451725" y="4886325"/>
          <p14:tracePt t="87013" x="7505700" y="4886325"/>
          <p14:tracePt t="87029" x="7527925" y="4886325"/>
          <p14:tracePt t="87046" x="7543800" y="4886325"/>
          <p14:tracePt t="87063" x="7569200" y="4886325"/>
          <p14:tracePt t="87079" x="7607300" y="4886325"/>
          <p14:tracePt t="87096" x="7651750" y="4873625"/>
          <p14:tracePt t="87113" x="7772400" y="4864100"/>
          <p14:tracePt t="87129" x="7921625" y="4848225"/>
          <p14:tracePt t="87146" x="8048625" y="4838700"/>
          <p14:tracePt t="87162" x="8201025" y="4838700"/>
          <p14:tracePt t="87179" x="8283575" y="4829175"/>
          <p14:tracePt t="87197" x="8413750" y="4822825"/>
          <p14:tracePt t="87213" x="8496300" y="4813300"/>
          <p14:tracePt t="87229" x="8556625" y="4813300"/>
          <p14:tracePt t="87246" x="8594725" y="4813300"/>
          <p14:tracePt t="87262" x="8642350" y="4813300"/>
          <p14:tracePt t="87279" x="8664575" y="4813300"/>
          <p14:tracePt t="87296" x="8674100" y="4813300"/>
          <p14:tracePt t="87313" x="8686800" y="4813300"/>
          <p14:tracePt t="87526" x="8686800" y="4816475"/>
          <p14:tracePt t="87533" x="8686800" y="4819650"/>
          <p14:tracePt t="87546" x="8686800" y="4826000"/>
          <p14:tracePt t="87590" x="8686800" y="4832350"/>
          <p14:tracePt t="87641" x="8686800" y="4835525"/>
          <p14:tracePt t="87662" x="8693150" y="4835525"/>
          <p14:tracePt t="87668" x="8696325" y="4835525"/>
          <p14:tracePt t="87679" x="8696325" y="4841875"/>
          <p14:tracePt t="88267" x="8689975" y="4841875"/>
          <p14:tracePt t="88275" x="8686800" y="4841875"/>
          <p14:tracePt t="88281" x="8680450" y="4845050"/>
          <p14:tracePt t="88296" x="8645525" y="4851400"/>
          <p14:tracePt t="88312" x="8575675" y="4860925"/>
          <p14:tracePt t="88329" x="8493125" y="4860925"/>
          <p14:tracePt t="88363" x="8112125" y="4895850"/>
          <p14:tracePt t="88396" x="7105650" y="5026025"/>
          <p14:tracePt t="88413" x="6607175" y="5121275"/>
          <p14:tracePt t="88431" x="5908675" y="5314950"/>
          <p14:tracePt t="88447" x="5457825" y="5394325"/>
          <p14:tracePt t="88464" x="4981575" y="5489575"/>
          <p14:tracePt t="88481" x="4270375" y="5651500"/>
          <p14:tracePt t="88497" x="3854450" y="5756275"/>
          <p14:tracePt t="88514" x="3486150" y="5857875"/>
          <p14:tracePt t="88531" x="3089275" y="5984875"/>
          <p14:tracePt t="88547" x="2879725" y="6061075"/>
          <p14:tracePt t="88563" x="2746375" y="6115050"/>
          <p14:tracePt t="88580" x="2632075" y="6194425"/>
          <p14:tracePt t="88596" x="2517775" y="6299200"/>
          <p14:tracePt t="88613" x="2466975" y="6343650"/>
          <p14:tracePt t="88629" x="2447925" y="6381750"/>
          <p14:tracePt t="88646" x="2441575" y="6391275"/>
          <p14:tracePt t="88923" x="2378075" y="6388100"/>
          <p14:tracePt t="88930" x="2289175" y="6388100"/>
          <p14:tracePt t="88938" x="2197100" y="6388100"/>
          <p14:tracePt t="88946" x="2105025" y="6388100"/>
          <p14:tracePt t="88963" x="1943100" y="6403975"/>
          <p14:tracePt t="88980" x="1689100" y="6429375"/>
          <p14:tracePt t="88996" x="1590675" y="6464300"/>
          <p14:tracePt t="89012" x="1501775" y="6496050"/>
          <p14:tracePt t="89852" x="2197100" y="6699250"/>
          <p14:tracePt t="89863" x="2212975" y="6699250"/>
          <p14:tracePt t="89896" x="2251075" y="6699250"/>
          <p14:tracePt t="89930" x="2254250" y="6699250"/>
          <p14:tracePt t="90022" x="2254250" y="6692900"/>
          <p14:tracePt t="90029" x="2254250" y="6689725"/>
          <p14:tracePt t="90047" x="2260600" y="6680200"/>
          <p14:tracePt t="90064" x="2260600" y="6626225"/>
          <p14:tracePt t="90080" x="2260600" y="6565900"/>
          <p14:tracePt t="90096" x="2260600" y="6521450"/>
          <p14:tracePt t="90112" x="2257425" y="6461125"/>
          <p14:tracePt t="90130" x="2241550" y="6321425"/>
          <p14:tracePt t="90147" x="2225675" y="6213475"/>
          <p14:tracePt t="90164" x="2200275" y="6080125"/>
          <p14:tracePt t="90180" x="2174875" y="5984875"/>
          <p14:tracePt t="90196" x="2159000" y="5867400"/>
          <p14:tracePt t="90213" x="2133600" y="5711825"/>
          <p14:tracePt t="90229" x="2120900" y="5648325"/>
          <p14:tracePt t="90246" x="2095500" y="5537200"/>
          <p14:tracePt t="90263" x="2079625" y="5384800"/>
          <p14:tracePt t="90279" x="2066925" y="5308600"/>
          <p14:tracePt t="90296" x="2057400" y="5248275"/>
          <p14:tracePt t="90313" x="2044700" y="5175250"/>
          <p14:tracePt t="90329" x="2012950" y="5016500"/>
          <p14:tracePt t="90346" x="1997075" y="4921250"/>
          <p14:tracePt t="90363" x="1958975" y="4816475"/>
          <p14:tracePt t="90379" x="1917700" y="4727575"/>
          <p14:tracePt t="90396" x="1885950" y="4648200"/>
          <p14:tracePt t="90413" x="1835150" y="4552950"/>
          <p14:tracePt t="90429" x="1809750" y="4505325"/>
          <p14:tracePt t="90445" x="1778000" y="4479925"/>
          <p14:tracePt t="90462" x="1752600" y="4451350"/>
          <p14:tracePt t="90480" x="1708150" y="4419600"/>
          <p14:tracePt t="90496" x="1685925" y="4406900"/>
          <p14:tracePt t="90512" x="1641475" y="4381500"/>
          <p14:tracePt t="90529" x="1631950" y="4371975"/>
          <p14:tracePt t="90546" x="1616075" y="4362450"/>
          <p14:tracePt t="90563" x="1612900" y="4359275"/>
          <p14:tracePt t="90596" x="1625600" y="4359275"/>
          <p14:tracePt t="90613" x="1651000" y="4352925"/>
          <p14:tracePt t="90628" x="1679575" y="4352925"/>
          <p14:tracePt t="90646" x="1701800" y="4352925"/>
          <p14:tracePt t="90664" x="1765300" y="4352925"/>
          <p14:tracePt t="90679" x="1809750" y="4352925"/>
          <p14:tracePt t="90696" x="1844675" y="4356100"/>
          <p14:tracePt t="90712" x="1901825" y="4375150"/>
          <p14:tracePt t="90729" x="1939925" y="4387850"/>
          <p14:tracePt t="90746" x="1971675" y="4406900"/>
          <p14:tracePt t="90763" x="2028825" y="4425950"/>
          <p14:tracePt t="90779" x="2066925" y="4451350"/>
          <p14:tracePt t="90796" x="2105025" y="4483100"/>
          <p14:tracePt t="90812" x="2168525" y="4537075"/>
          <p14:tracePt t="90828" x="2190750" y="4562475"/>
          <p14:tracePt t="90846" x="2216150" y="4587875"/>
          <p14:tracePt t="90863" x="2238375" y="4622800"/>
          <p14:tracePt t="90879" x="2247900" y="4632325"/>
          <p14:tracePt t="90896" x="2254250" y="4641850"/>
          <p14:tracePt t="90912" x="2254250" y="4660900"/>
          <p14:tracePt t="90928" x="2254250" y="4670425"/>
          <p14:tracePt t="90946" x="2254250" y="4679950"/>
          <p14:tracePt t="90962" x="2254250" y="4702175"/>
          <p14:tracePt t="90979" x="2254250" y="4711700"/>
          <p14:tracePt t="90996" x="2260600" y="4733925"/>
          <p14:tracePt t="91013" x="2266950" y="4775200"/>
          <p14:tracePt t="91028" x="2276475" y="4803775"/>
          <p14:tracePt t="91046" x="2295525" y="4841875"/>
          <p14:tracePt t="91063" x="2314575" y="4892675"/>
          <p14:tracePt t="91079" x="2314575" y="4914900"/>
          <p14:tracePt t="91096" x="2320925" y="4943475"/>
          <p14:tracePt t="91112" x="2327275" y="4978400"/>
          <p14:tracePt t="91129" x="2327275" y="5000625"/>
          <p14:tracePt t="91146" x="2333625" y="5022850"/>
          <p14:tracePt t="91162" x="2352675" y="5064125"/>
          <p14:tracePt t="91179" x="2362200" y="5089525"/>
          <p14:tracePt t="91196" x="2368550" y="5118100"/>
          <p14:tracePt t="91197" x="2374900" y="5130800"/>
          <p14:tracePt t="91212" x="2387600" y="5153025"/>
          <p14:tracePt t="91229" x="2393950" y="5181600"/>
          <p14:tracePt t="91246" x="2409825" y="5207000"/>
          <p14:tracePt t="91262" x="2416175" y="5232400"/>
          <p14:tracePt t="91279" x="2425700" y="5241925"/>
          <p14:tracePt t="91296" x="2432050" y="5251450"/>
          <p14:tracePt t="91312" x="2435225" y="5267325"/>
          <p14:tracePt t="91329" x="2435225" y="5283200"/>
          <p14:tracePt t="91345" x="2435225" y="5292725"/>
          <p14:tracePt t="91362" x="2435225" y="5308600"/>
          <p14:tracePt t="91396" x="2435225" y="5311775"/>
          <p14:tracePt t="91412" x="2435225" y="5318125"/>
          <p14:tracePt t="91429" x="2435225" y="5327650"/>
          <p14:tracePt t="91447" x="2435225" y="5340350"/>
          <p14:tracePt t="91462" x="2435225" y="5353050"/>
          <p14:tracePt t="91479" x="2435225" y="5362575"/>
          <p14:tracePt t="91495" x="2435225" y="5375275"/>
          <p14:tracePt t="91512" x="2435225" y="5391150"/>
          <p14:tracePt t="91529" x="2435225" y="5400675"/>
          <p14:tracePt t="91545" x="2435225" y="5410200"/>
          <p14:tracePt t="91562" x="2435225" y="5432425"/>
          <p14:tracePt t="91579" x="2435225" y="5441950"/>
          <p14:tracePt t="91595" x="2428875" y="5451475"/>
          <p14:tracePt t="91612" x="2425700" y="5464175"/>
          <p14:tracePt t="91629" x="2425700" y="5480050"/>
          <p14:tracePt t="91646" x="2425700" y="5495925"/>
          <p14:tracePt t="91662" x="2419350" y="5505450"/>
          <p14:tracePt t="91680" x="2419350" y="5514975"/>
          <p14:tracePt t="91695" x="2403475" y="5530850"/>
          <p14:tracePt t="91697" x="2400300" y="5534025"/>
          <p14:tracePt t="91712" x="2390775" y="5543550"/>
          <p14:tracePt t="91729" x="2384425" y="5556250"/>
          <p14:tracePt t="91746" x="2374900" y="5568950"/>
          <p14:tracePt t="91762" x="2368550" y="5584825"/>
          <p14:tracePt t="91779" x="2365375" y="5594350"/>
          <p14:tracePt t="91796" x="2365375" y="5610225"/>
          <p14:tracePt t="91868" x="2352675" y="5610225"/>
          <p14:tracePt t="91875" x="2352675" y="5607050"/>
          <p14:tracePt t="91882" x="2349500" y="5603875"/>
          <p14:tracePt t="91896" x="2343150" y="5588000"/>
          <p14:tracePt t="91912" x="2336800" y="5534025"/>
          <p14:tracePt t="91928" x="2320925" y="5410200"/>
          <p14:tracePt t="91946" x="2311400" y="5260975"/>
          <p14:tracePt t="91962" x="2311400" y="5089525"/>
          <p14:tracePt t="91979" x="2311400" y="4905375"/>
          <p14:tracePt t="91995" x="2311400" y="4689475"/>
          <p14:tracePt t="92013" x="2295525" y="4559300"/>
          <p14:tracePt t="92030" x="2270125" y="4451350"/>
          <p14:tracePt t="92046" x="2251075" y="4381500"/>
          <p14:tracePt t="92062" x="2241550" y="4362450"/>
          <p14:tracePt t="92079" x="2232025" y="4352925"/>
          <p14:tracePt t="92096" x="2203450" y="4349750"/>
          <p14:tracePt t="92112" x="2193925" y="4349750"/>
          <p14:tracePt t="92129" x="2184400" y="4349750"/>
          <p14:tracePt t="92146" x="2168525" y="4356100"/>
          <p14:tracePt t="92163" x="2165350" y="4365625"/>
          <p14:tracePt t="92179" x="2165350" y="4375150"/>
          <p14:tracePt t="92195" x="2165350" y="4406900"/>
          <p14:tracePt t="92212" x="2165350" y="4429125"/>
          <p14:tracePt t="92229" x="2165350" y="4457700"/>
          <p14:tracePt t="92245" x="2165350" y="4486275"/>
          <p14:tracePt t="92262" x="2159000" y="4505325"/>
          <p14:tracePt t="92279" x="2149475" y="4521200"/>
          <p14:tracePt t="92295" x="2127250" y="4552950"/>
          <p14:tracePt t="92312" x="2117725" y="4562475"/>
          <p14:tracePt t="92329" x="2108200" y="4578350"/>
          <p14:tracePt t="92345" x="2105025" y="4594225"/>
          <p14:tracePt t="92362" x="2105025" y="4610100"/>
          <p14:tracePt t="92379" x="2105025" y="4619625"/>
          <p14:tracePt t="92396" x="2105025" y="4632325"/>
          <p14:tracePt t="92412" x="2105025" y="4645025"/>
          <p14:tracePt t="95283" x="2159000" y="4651375"/>
          <p14:tracePt t="95290" x="2241550" y="4670425"/>
          <p14:tracePt t="95297" x="2333625" y="4699000"/>
          <p14:tracePt t="95311" x="2501900" y="4752975"/>
          <p14:tracePt t="95328" x="2644775" y="4806950"/>
          <p14:tracePt t="95361" x="3038475" y="4962525"/>
          <p14:tracePt t="95396" x="3381375" y="5083175"/>
          <p14:tracePt t="95412" x="3635375" y="5213350"/>
          <p14:tracePt t="95429" x="3835400" y="5311775"/>
          <p14:tracePt t="95446" x="3968750" y="5362575"/>
          <p14:tracePt t="95462" x="4130675" y="5441950"/>
          <p14:tracePt t="95479" x="4219575" y="5480050"/>
          <p14:tracePt t="95495" x="4308475" y="5514975"/>
          <p14:tracePt t="95511" x="4403725" y="5565775"/>
          <p14:tracePt t="95528" x="4457700" y="5578475"/>
          <p14:tracePt t="95546" x="4524375" y="5594350"/>
          <p14:tracePt t="95562" x="4638675" y="5632450"/>
          <p14:tracePt t="95578" x="4746625" y="5648325"/>
          <p14:tracePt t="95595" x="4838700" y="5654675"/>
          <p14:tracePt t="95612" x="5003800" y="5664200"/>
          <p14:tracePt t="95628" x="5105400" y="5664200"/>
          <p14:tracePt t="95645" x="5191125" y="5670550"/>
          <p14:tracePt t="95662" x="5356225" y="5695950"/>
          <p14:tracePt t="95678" x="5530850" y="5715000"/>
          <p14:tracePt t="95695" x="5702300" y="5734050"/>
          <p14:tracePt t="95712" x="6013450" y="5778500"/>
          <p14:tracePt t="95728" x="6188075" y="5807075"/>
          <p14:tracePt t="95745" x="6337300" y="5826125"/>
          <p14:tracePt t="95747" x="6407150" y="5826125"/>
          <p14:tracePt t="95762" x="6499225" y="5826125"/>
          <p14:tracePt t="95778" x="6559550" y="5826125"/>
          <p14:tracePt t="95796" x="6623050" y="5826125"/>
          <p14:tracePt t="95813" x="6632575" y="5826125"/>
          <p14:tracePt t="96545" x="6645275" y="5810250"/>
          <p14:tracePt t="96552" x="6657975" y="5797550"/>
          <p14:tracePt t="96562" x="6670675" y="5778500"/>
          <p14:tracePt t="96579" x="6683375" y="5746750"/>
          <p14:tracePt t="96595" x="6708775" y="5705475"/>
          <p14:tracePt t="96611" x="6718300" y="5680075"/>
          <p14:tracePt t="96645" x="6734175" y="5651500"/>
          <p14:tracePt t="96678" x="6734175" y="5645150"/>
          <p14:tracePt t="96695" x="6734175" y="5635625"/>
          <p14:tracePt t="96728" x="6734175" y="5626100"/>
          <p14:tracePt t="96745" x="6734175" y="5616575"/>
          <p14:tracePt t="96762" x="6734175" y="5600700"/>
          <p14:tracePt t="96779" x="6734175" y="5591175"/>
          <p14:tracePt t="96795" x="6734175" y="5565775"/>
          <p14:tracePt t="96812" x="6734175" y="5530850"/>
          <p14:tracePt t="96829" x="6734175" y="5486400"/>
          <p14:tracePt t="96846" x="6734175" y="5445125"/>
          <p14:tracePt t="96862" x="6734175" y="5422900"/>
          <p14:tracePt t="96878" x="6734175" y="5407025"/>
          <p14:tracePt t="96895" x="6734175" y="5391150"/>
          <p14:tracePt t="96912" x="6734175" y="5381625"/>
          <p14:tracePt t="96928" x="6734175" y="5365750"/>
          <p14:tracePt t="96945" x="6734175" y="5353050"/>
          <p14:tracePt t="96987" x="6740525" y="5353050"/>
          <p14:tracePt t="96995" x="6750050" y="5353050"/>
          <p14:tracePt t="97012" x="6759575" y="5353050"/>
          <p14:tracePt t="97028" x="6762750" y="5353050"/>
          <p14:tracePt t="97045" x="6778625" y="5353050"/>
          <p14:tracePt t="97062" x="6788150" y="5353050"/>
          <p14:tracePt t="97079" x="6797675" y="5353050"/>
          <p14:tracePt t="97158" x="6804025" y="5353050"/>
          <p14:tracePt t="97943" x="6842125" y="5353050"/>
          <p14:tracePt t="97949" x="6886575" y="5353050"/>
          <p14:tracePt t="97961" x="6924675" y="5353050"/>
          <p14:tracePt t="97978" x="7029450" y="5353050"/>
          <p14:tracePt t="97995" x="7099300" y="5353050"/>
          <p14:tracePt t="98011" x="7181850" y="5353050"/>
          <p14:tracePt t="98028" x="7277100" y="5343525"/>
          <p14:tracePt t="98061" x="7378700" y="5343525"/>
          <p14:tracePt t="98096" x="7435850" y="5343525"/>
          <p14:tracePt t="98112" x="7448550" y="5343525"/>
          <p14:tracePt t="98128" x="7451725" y="5343525"/>
          <p14:tracePt t="98164" x="7458075" y="5343525"/>
          <p14:tracePt t="98178" x="7461250" y="5343525"/>
          <p14:tracePt t="98195" x="7467600" y="5343525"/>
          <p14:tracePt t="98212" x="7480300" y="5343525"/>
          <p14:tracePt t="98228" x="7493000" y="5343525"/>
          <p14:tracePt t="98245" x="7502525" y="5343525"/>
          <p14:tracePt t="98262" x="7512050" y="5343525"/>
          <p14:tracePt t="98263" x="7515225" y="5340350"/>
          <p14:tracePt t="98279" x="7537450" y="5334000"/>
          <p14:tracePt t="98296" x="7559675" y="5324475"/>
          <p14:tracePt t="98312" x="7591425" y="5318125"/>
          <p14:tracePt t="98328" x="7626350" y="5305425"/>
          <p14:tracePt t="98345" x="7651750" y="5286375"/>
          <p14:tracePt t="98361" x="7661275" y="5283200"/>
          <p14:tracePt t="98378" x="7673975" y="5276850"/>
          <p14:tracePt t="98395" x="7683500" y="5276850"/>
          <p14:tracePt t="98413" x="7689850" y="5276850"/>
          <p14:tracePt t="98429" x="7699375" y="5276850"/>
          <p14:tracePt t="98529" x="7705725" y="5276850"/>
          <p14:tracePt t="98734" x="7708900" y="5276850"/>
          <p14:tracePt t="98777" x="7718425" y="5276850"/>
          <p14:tracePt t="98784" x="7724775" y="5276850"/>
          <p14:tracePt t="98795" x="7727950" y="5276850"/>
          <p14:tracePt t="98828" x="7753350" y="5276850"/>
          <p14:tracePt t="98862" x="7785100" y="5276850"/>
          <p14:tracePt t="98913" x="7788275" y="5276850"/>
          <p14:tracePt t="98920" x="7794625" y="5280025"/>
          <p14:tracePt t="98927" x="7797800" y="5283200"/>
          <p14:tracePt t="98945" x="7807325" y="5289550"/>
          <p14:tracePt t="98962" x="7842250" y="5302250"/>
          <p14:tracePt t="98978" x="7864475" y="5308600"/>
          <p14:tracePt t="98994" x="7902575" y="5314950"/>
          <p14:tracePt t="99012" x="7940675" y="5314950"/>
          <p14:tracePt t="99028" x="7962900" y="5314950"/>
          <p14:tracePt t="99045" x="8001000" y="5314950"/>
          <p14:tracePt t="99062" x="8010525" y="5314950"/>
          <p14:tracePt t="99982" x="8093075" y="5346700"/>
          <p14:tracePt t="99989" x="8232775" y="5410200"/>
          <p14:tracePt t="99996" x="8375650" y="5454650"/>
          <p14:tracePt t="100011" x="8591550" y="5553075"/>
          <p14:tracePt t="100028" x="8890000" y="5680075"/>
          <p14:tracePt t="100482" x="9128125" y="5870575"/>
          <p14:tracePt t="100489" x="9099550" y="5892800"/>
          <p14:tracePt t="100497" x="9074150" y="5908675"/>
          <p14:tracePt t="100511" x="8994775" y="5937250"/>
          <p14:tracePt t="100528" x="8915400" y="5984875"/>
          <p14:tracePt t="100545" x="8820150" y="6029325"/>
          <p14:tracePt t="100578" x="8705850" y="6092825"/>
          <p14:tracePt t="100611" x="8588375" y="6134100"/>
          <p14:tracePt t="100628" x="8550275" y="6146800"/>
          <p14:tracePt t="100645" x="8493125" y="6159500"/>
          <p14:tracePt t="100661" x="8448675" y="6159500"/>
          <p14:tracePt t="100678" x="8388350" y="6159500"/>
          <p14:tracePt t="100695" x="8296275" y="6159500"/>
          <p14:tracePt t="100711" x="8197850" y="6146800"/>
          <p14:tracePt t="100728" x="8112125" y="6130925"/>
          <p14:tracePt t="100744" x="7975600" y="6080125"/>
          <p14:tracePt t="100761" x="7832725" y="6045200"/>
          <p14:tracePt t="100778" x="7712075" y="6003925"/>
          <p14:tracePt t="100794" x="7550150" y="5934075"/>
          <p14:tracePt t="100811" x="7429500" y="5892800"/>
          <p14:tracePt t="100828" x="7340600" y="5861050"/>
          <p14:tracePt t="100844" x="7239000" y="5829300"/>
          <p14:tracePt t="100861" x="7175500" y="5822950"/>
          <p14:tracePt t="100878" x="7124700" y="5822950"/>
          <p14:tracePt t="100895" x="7054850" y="5822950"/>
          <p14:tracePt t="100911" x="7010400" y="5822950"/>
          <p14:tracePt t="100928" x="6988175" y="5826125"/>
          <p14:tracePt t="100944" x="6943725" y="5848350"/>
          <p14:tracePt t="100961" x="6934200" y="5857875"/>
          <p14:tracePt t="100977" x="6924675" y="5870575"/>
          <p14:tracePt t="100995" x="6911975" y="5883275"/>
          <p14:tracePt t="101011" x="6896100" y="5899150"/>
          <p14:tracePt t="101028" x="6883400" y="5908675"/>
          <p14:tracePt t="101044" x="6870700" y="5918200"/>
          <p14:tracePt t="101061" x="6861175" y="5918200"/>
          <p14:tracePt t="101078" x="6845300" y="5918200"/>
          <p14:tracePt t="101094" x="6829425" y="5918200"/>
          <p14:tracePt t="101111" x="6819900" y="5918200"/>
          <p14:tracePt t="101128" x="6810375" y="5918200"/>
          <p14:tracePt t="101144" x="6794500" y="5918200"/>
          <p14:tracePt t="101224" x="6794500" y="5911850"/>
          <p14:tracePt t="101237" x="6794500" y="5908675"/>
          <p14:tracePt t="101244" x="6794500" y="5902325"/>
          <p14:tracePt t="101261" x="6794500" y="5899150"/>
          <p14:tracePt t="101278" x="6794500" y="5886450"/>
          <p14:tracePt t="101301" x="6794500" y="5883275"/>
          <p14:tracePt t="101311" x="6794500" y="5876925"/>
          <p14:tracePt t="101329" x="6794500" y="5873750"/>
          <p14:tracePt t="101344" x="6794500" y="5867400"/>
          <p14:tracePt t="101361" x="6794500" y="5864225"/>
          <p14:tracePt t="101378" x="6794500" y="5857875"/>
          <p14:tracePt t="101395" x="6794500" y="5848350"/>
          <p14:tracePt t="101412" x="6794500" y="5838825"/>
          <p14:tracePt t="101445" x="6784975" y="5832475"/>
          <p14:tracePt t="101565" x="6788150" y="5832475"/>
          <p14:tracePt t="101571" x="6791325" y="5832475"/>
          <p14:tracePt t="101579" x="6804025" y="5832475"/>
          <p14:tracePt t="101595" x="6813550" y="5832475"/>
          <p14:tracePt t="101611" x="6823075" y="5832475"/>
          <p14:tracePt t="101628" x="6842125" y="5832475"/>
          <p14:tracePt t="101644" x="6896100" y="5819775"/>
          <p14:tracePt t="101661" x="6985000" y="5788025"/>
          <p14:tracePt t="101678" x="7200900" y="5699125"/>
          <p14:tracePt t="101694" x="7400925" y="5632450"/>
          <p14:tracePt t="101712" x="7543800" y="5568950"/>
          <p14:tracePt t="101729" x="7702550" y="5527675"/>
          <p14:tracePt t="101745" x="7775575" y="5511800"/>
          <p14:tracePt t="101762" x="7829550" y="5511800"/>
          <p14:tracePt t="101778" x="7899400" y="5511800"/>
          <p14:tracePt t="101795" x="7921625" y="5511800"/>
          <p14:tracePt t="101811" x="7950200" y="5511800"/>
          <p14:tracePt t="101829" x="7991475" y="5514975"/>
          <p14:tracePt t="101845" x="8001000" y="5521325"/>
          <p14:tracePt t="101862" x="8010525" y="5521325"/>
          <p14:tracePt t="101878" x="8026400" y="5524500"/>
          <p14:tracePt t="101895" x="8042275" y="5524500"/>
          <p14:tracePt t="101911" x="8058150" y="5534025"/>
          <p14:tracePt t="101930" x="8083550" y="5546725"/>
          <p14:tracePt t="101945" x="8115300" y="5562600"/>
          <p14:tracePt t="101962" x="8143875" y="5568950"/>
          <p14:tracePt t="101978" x="8188325" y="5581650"/>
          <p14:tracePt t="101994" x="8216900" y="5588000"/>
          <p14:tracePt t="102011" x="8226425" y="5588000"/>
          <p14:tracePt t="102028" x="8242300" y="5597525"/>
          <p14:tracePt t="102044" x="8245475" y="5597525"/>
          <p14:tracePt t="102257" x="8251825" y="5597525"/>
          <p14:tracePt t="102321" x="8255000" y="5597525"/>
          <p14:tracePt t="102328" x="8261350" y="5597525"/>
          <p14:tracePt t="102335" x="8264525" y="5597525"/>
          <p14:tracePt t="102344" x="8270875" y="5597525"/>
          <p14:tracePt t="102361" x="8293100" y="5597525"/>
          <p14:tracePt t="102378" x="8331200" y="5597525"/>
          <p14:tracePt t="102394" x="8375650" y="5597525"/>
          <p14:tracePt t="102411" x="8413750" y="5597525"/>
          <p14:tracePt t="102428" x="8467725" y="5597525"/>
          <p14:tracePt t="102445" x="8502650" y="5597525"/>
          <p14:tracePt t="102461" x="8562975" y="5597525"/>
          <p14:tracePt t="102478" x="8667750" y="5597525"/>
          <p14:tracePt t="102494" x="8728075" y="5597525"/>
          <p14:tracePt t="102511" x="8756650" y="5597525"/>
          <p14:tracePt t="102528" x="8782050" y="5597525"/>
          <p14:tracePt t="102544" x="8791575" y="5597525"/>
          <p14:tracePt t="102561" x="8801100" y="5597525"/>
          <p14:tracePt t="102756" x="8801100" y="5603875"/>
          <p14:tracePt t="102762" x="8794750" y="5607050"/>
          <p14:tracePt t="102770" x="8791575" y="5619750"/>
          <p14:tracePt t="102777" x="8778875" y="5638800"/>
          <p14:tracePt t="102794" x="8766175" y="5661025"/>
          <p14:tracePt t="102811" x="8753475" y="5692775"/>
          <p14:tracePt t="102828" x="8709025" y="5727700"/>
          <p14:tracePt t="102844" x="8686800" y="5759450"/>
          <p14:tracePt t="102862" x="8639175" y="5829300"/>
          <p14:tracePt t="102878" x="8607425" y="5867400"/>
          <p14:tracePt t="102894" x="8556625" y="5918200"/>
          <p14:tracePt t="102911" x="8505825" y="5969000"/>
          <p14:tracePt t="102928" x="8442325" y="6038850"/>
          <p14:tracePt t="102944" x="8404225" y="6076950"/>
          <p14:tracePt t="102961" x="8362950" y="6108700"/>
          <p14:tracePt t="102977" x="8312150" y="6146800"/>
          <p14:tracePt t="102995" x="8280400" y="6172200"/>
          <p14:tracePt t="103012" x="8223250" y="6191250"/>
          <p14:tracePt t="103028" x="8188325" y="6191250"/>
          <p14:tracePt t="103044" x="8150225" y="6191250"/>
          <p14:tracePt t="103061" x="8093075" y="6181725"/>
          <p14:tracePt t="103077" x="8064500" y="6172200"/>
          <p14:tracePt t="103094" x="8039100" y="6153150"/>
          <p14:tracePt t="103111" x="7997825" y="6134100"/>
          <p14:tracePt t="103127" x="7966075" y="6115050"/>
          <p14:tracePt t="103144" x="7934325" y="6099175"/>
          <p14:tracePt t="103161" x="7877175" y="6064250"/>
          <p14:tracePt t="103178" x="7845425" y="6054725"/>
          <p14:tracePt t="103195" x="7800975" y="6026150"/>
          <p14:tracePt t="103211" x="7734300" y="6007100"/>
          <p14:tracePt t="103227" x="7689850" y="5994400"/>
          <p14:tracePt t="103244" x="7645400" y="5981700"/>
          <p14:tracePt t="103261" x="7531100" y="5934075"/>
          <p14:tracePt t="103277" x="7442200" y="5911850"/>
          <p14:tracePt t="103294" x="7356475" y="5895975"/>
          <p14:tracePt t="103311" x="7219950" y="5854700"/>
          <p14:tracePt t="103327" x="7137400" y="5838825"/>
          <p14:tracePt t="103344" x="7051675" y="5822950"/>
          <p14:tracePt t="103361" x="6946900" y="5794375"/>
          <p14:tracePt t="103377" x="6896100" y="5794375"/>
          <p14:tracePt t="103394" x="6835775" y="5794375"/>
          <p14:tracePt t="103411" x="6772275" y="5794375"/>
          <p14:tracePt t="103427" x="6750050" y="5794375"/>
          <p14:tracePt t="103444" x="6721475" y="5794375"/>
          <p14:tracePt t="103461" x="6705600" y="5794375"/>
          <p14:tracePt t="103478" x="6696075" y="5794375"/>
          <p14:tracePt t="103494" x="6680200" y="5807075"/>
          <p14:tracePt t="103510" x="6667500" y="5816600"/>
          <p14:tracePt t="103527" x="6657975" y="5826125"/>
          <p14:tracePt t="103544" x="6657975" y="5832475"/>
          <p14:tracePt t="103632" x="6651625" y="5832475"/>
          <p14:tracePt t="103732" x="6651625" y="5835650"/>
          <p14:tracePt t="103746" x="6651625" y="5842000"/>
          <p14:tracePt t="103753" x="6651625" y="5845175"/>
          <p14:tracePt t="103768" x="6651625" y="5857875"/>
          <p14:tracePt t="103777" x="6651625" y="5861050"/>
          <p14:tracePt t="103794" x="6657975" y="58705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642938" y="4143375"/>
            <a:ext cx="295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Podranea  ricasoliana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5429250" y="6396038"/>
            <a:ext cx="278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Tecomaria capensis,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4" name="Picture 2" descr="http://farm3.static.flickr.com/2603/4096338649_d0266f06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://www.smgrowers.com/imagedb/Tecomaria_capensi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571750"/>
            <a:ext cx="41433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901"/>
    </mc:Choice>
    <mc:Fallback>
      <p:transition spd="slow" advTm="2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000" x="6613525" y="5899150"/>
          <p14:tracePt t="2006" x="6530975" y="5934075"/>
          <p14:tracePt t="2014" x="6445250" y="5991225"/>
          <p14:tracePt t="2028" x="6219825" y="6134100"/>
          <p14:tracePt t="2041" x="6035675" y="6251575"/>
          <p14:tracePt t="2066" x="5311775" y="6740525"/>
          <p14:tracePt t="2091" x="4708525" y="6854825"/>
          <p14:tracePt t="2125" x="4378325" y="6854825"/>
          <p14:tracePt t="2141" x="4248150" y="6854825"/>
          <p14:tracePt t="2422" x="4184650" y="6734175"/>
          <p14:tracePt t="2429" x="4127500" y="6638925"/>
          <p14:tracePt t="2441" x="3962400" y="6327775"/>
          <p14:tracePt t="2458" x="3698875" y="5911850"/>
          <p14:tracePt t="2475" x="3451225" y="5499100"/>
          <p14:tracePt t="2493" x="3200400" y="5083175"/>
          <p14:tracePt t="2509" x="3016250" y="4822825"/>
          <p14:tracePt t="2525" x="2905125" y="4673600"/>
          <p14:tracePt t="2542" x="2803525" y="4578350"/>
          <p14:tracePt t="2557" x="2733675" y="4540250"/>
          <p14:tracePt t="2574" x="2667000" y="4502150"/>
          <p14:tracePt t="2591" x="2584450" y="4483100"/>
          <p14:tracePt t="2607" x="2540000" y="4476750"/>
          <p14:tracePt t="2624" x="2495550" y="4476750"/>
          <p14:tracePt t="2641" x="2409825" y="4476750"/>
          <p14:tracePt t="2657" x="2349500" y="4476750"/>
          <p14:tracePt t="2674" x="2279650" y="4476750"/>
          <p14:tracePt t="2691" x="2187575" y="4492625"/>
          <p14:tracePt t="2707" x="2124075" y="4508500"/>
          <p14:tracePt t="2724" x="2073275" y="4521200"/>
          <p14:tracePt t="2741" x="1981200" y="4543425"/>
          <p14:tracePt t="2757" x="1911350" y="4549775"/>
          <p14:tracePt t="2774" x="1851025" y="4549775"/>
          <p14:tracePt t="2790" x="1765300" y="4549775"/>
          <p14:tracePt t="2807" x="1714500" y="4549775"/>
          <p14:tracePt t="2824" x="1670050" y="4556125"/>
          <p14:tracePt t="2841" x="1600200" y="4556125"/>
          <p14:tracePt t="2857" x="1571625" y="4556125"/>
          <p14:tracePt t="2874" x="1539875" y="4556125"/>
          <p14:tracePt t="2891" x="1514475" y="4556125"/>
          <p14:tracePt t="2907" x="1504950" y="4556125"/>
          <p14:tracePt t="2924" x="1489075" y="4556125"/>
          <p14:tracePt t="2941" x="1473200" y="4559300"/>
          <p14:tracePt t="2957" x="1463675" y="4565650"/>
          <p14:tracePt t="2974" x="1454150" y="4565650"/>
          <p14:tracePt t="2990" x="1435100" y="4565650"/>
          <p14:tracePt t="3007" x="1425575" y="4565650"/>
          <p14:tracePt t="3024" x="1419225" y="4565650"/>
          <p14:tracePt t="3040" x="1409700" y="4565650"/>
          <p14:tracePt t="3057" x="1406525" y="4565650"/>
          <p14:tracePt t="3931" x="1425575" y="4578350"/>
          <p14:tracePt t="3940" x="1454150" y="4591050"/>
          <p14:tracePt t="3946" x="1492250" y="4606925"/>
          <p14:tracePt t="3957" x="1520825" y="4622800"/>
          <p14:tracePt t="3975" x="1657350" y="4660900"/>
          <p14:tracePt t="3991" x="1743075" y="4686300"/>
          <p14:tracePt t="4008" x="1844675" y="4727575"/>
          <p14:tracePt t="4040" x="2136775" y="4822825"/>
          <p14:tracePt t="4075" x="2232025" y="4854575"/>
          <p14:tracePt t="4091" x="2241550" y="4854575"/>
          <p14:tracePt t="4108" x="2254250" y="4854575"/>
          <p14:tracePt t="4124" x="2270125" y="4854575"/>
          <p14:tracePt t="4140" x="2279650" y="4845050"/>
          <p14:tracePt t="4157" x="2289175" y="4835525"/>
          <p14:tracePt t="4174" x="2311400" y="4822825"/>
          <p14:tracePt t="4190" x="2320925" y="4806950"/>
          <p14:tracePt t="4207" x="2343150" y="4794250"/>
          <p14:tracePt t="4223" x="2378075" y="4778375"/>
          <p14:tracePt t="4240" x="2400300" y="4765675"/>
          <p14:tracePt t="4257" x="2432050" y="4746625"/>
          <p14:tracePt t="4273" x="2495550" y="4714875"/>
          <p14:tracePt t="4290" x="2536825" y="4683125"/>
          <p14:tracePt t="4307" x="2593975" y="4654550"/>
          <p14:tracePt t="4324" x="2708275" y="4606925"/>
          <p14:tracePt t="4340" x="2774950" y="4578350"/>
          <p14:tracePt t="4357" x="2825750" y="4543425"/>
          <p14:tracePt t="4374" x="2889250" y="4505325"/>
          <p14:tracePt t="4391" x="2946400" y="4467225"/>
          <p14:tracePt t="4407" x="3013075" y="4438650"/>
          <p14:tracePt t="4424" x="3111500" y="4387850"/>
          <p14:tracePt t="4440" x="3155950" y="4368800"/>
          <p14:tracePt t="4457" x="3187700" y="4349750"/>
          <p14:tracePt t="4474" x="3232150" y="4318000"/>
          <p14:tracePt t="4490" x="3267075" y="4251325"/>
          <p14:tracePt t="4507" x="3282950" y="4165600"/>
          <p14:tracePt t="4524" x="3270250" y="4013200"/>
          <p14:tracePt t="4540" x="3206750" y="3867150"/>
          <p14:tracePt t="4557" x="3114675" y="3730625"/>
          <p14:tracePt t="4574" x="2974975" y="3575050"/>
          <p14:tracePt t="4590" x="2857500" y="3454400"/>
          <p14:tracePt t="4607" x="2708275" y="3333750"/>
          <p14:tracePt t="4624" x="2505075" y="3178175"/>
          <p14:tracePt t="4640" x="2371725" y="3098800"/>
          <p14:tracePt t="4657" x="2247900" y="3035300"/>
          <p14:tracePt t="4674" x="2149475" y="2984500"/>
          <p14:tracePt t="4690" x="2117725" y="2959100"/>
          <p14:tracePt t="4707" x="2085975" y="2946400"/>
          <p14:tracePt t="4724" x="2044700" y="2933700"/>
          <p14:tracePt t="4740" x="2035175" y="2933700"/>
          <p14:tracePt t="4757" x="2019300" y="2933700"/>
          <p14:tracePt t="4774" x="1987550" y="2933700"/>
          <p14:tracePt t="4790" x="1978025" y="2933700"/>
          <p14:tracePt t="4807" x="1968500" y="2933700"/>
          <p14:tracePt t="4824" x="1952625" y="2933700"/>
          <p14:tracePt t="4840" x="1939925" y="2933700"/>
          <p14:tracePt t="4858" x="1924050" y="2940050"/>
          <p14:tracePt t="4873" x="1914525" y="2946400"/>
          <p14:tracePt t="4890" x="1905000" y="2949575"/>
          <p14:tracePt t="4907" x="1889125" y="2955925"/>
          <p14:tracePt t="4924" x="1879600" y="2968625"/>
          <p14:tracePt t="4940" x="1873250" y="2971800"/>
          <p14:tracePt t="4957" x="1870075" y="2981325"/>
          <p14:tracePt t="4974" x="1857375" y="2987675"/>
          <p14:tracePt t="4990" x="1857375" y="2990850"/>
          <p14:tracePt t="5007" x="1854200" y="2997200"/>
          <p14:tracePt t="5040" x="1847850" y="3000375"/>
          <p14:tracePt t="5058" x="1838325" y="3000375"/>
          <p14:tracePt t="5074" x="1828800" y="3006725"/>
          <p14:tracePt t="5090" x="1825625" y="3016250"/>
          <p14:tracePt t="5123" x="1819275" y="3022600"/>
          <p14:tracePt t="5158" x="1812925" y="3025775"/>
          <p14:tracePt t="5174" x="1809750" y="3025775"/>
          <p14:tracePt t="5190" x="1803400" y="3025775"/>
          <p14:tracePt t="5237" x="1803400" y="3032125"/>
          <p14:tracePt t="5244" x="1803400" y="3035300"/>
          <p14:tracePt t="5258" x="1803400" y="3041650"/>
          <p14:tracePt t="5274" x="1803400" y="3051175"/>
          <p14:tracePt t="5291" x="1803400" y="3067050"/>
          <p14:tracePt t="5308" x="1803400" y="3079750"/>
          <p14:tracePt t="5324" x="1800225" y="3101975"/>
          <p14:tracePt t="5340" x="1800225" y="3146425"/>
          <p14:tracePt t="5358" x="1800225" y="3225800"/>
          <p14:tracePt t="5374" x="1800225" y="3295650"/>
          <p14:tracePt t="5390" x="1812925" y="3422650"/>
          <p14:tracePt t="5393" x="1831975" y="3482975"/>
          <p14:tracePt t="5408" x="1863725" y="3581400"/>
          <p14:tracePt t="5424" x="1917700" y="3727450"/>
          <p14:tracePt t="5441" x="1981200" y="3892550"/>
          <p14:tracePt t="5458" x="2032000" y="4073525"/>
          <p14:tracePt t="5473" x="2079625" y="4229100"/>
          <p14:tracePt t="5490" x="2105025" y="4378325"/>
          <p14:tracePt t="5508" x="2130425" y="4546600"/>
          <p14:tracePt t="5524" x="2165350" y="4654550"/>
          <p14:tracePt t="5541" x="2190750" y="4775200"/>
          <p14:tracePt t="5557" x="2222500" y="4921250"/>
          <p14:tracePt t="5573" x="2244725" y="5006975"/>
          <p14:tracePt t="5591" x="2260600" y="5092700"/>
          <p14:tracePt t="5607" x="2282825" y="5203825"/>
          <p14:tracePt t="5624" x="2289175" y="5248275"/>
          <p14:tracePt t="5641" x="2289175" y="5286375"/>
          <p14:tracePt t="5657" x="2289175" y="5311775"/>
          <p14:tracePt t="5674" x="2289175" y="5327650"/>
          <p14:tracePt t="5690" x="2289175" y="5337175"/>
          <p14:tracePt t="5707" x="2289175" y="5353050"/>
          <p14:tracePt t="5724" x="2295525" y="5353050"/>
          <p14:tracePt t="5740" x="2308225" y="5353050"/>
          <p14:tracePt t="5757" x="2324100" y="5349875"/>
          <p14:tracePt t="5774" x="2333625" y="5334000"/>
          <p14:tracePt t="5790" x="2346325" y="5295900"/>
          <p14:tracePt t="5807" x="2371725" y="5232400"/>
          <p14:tracePt t="5824" x="2378075" y="5203825"/>
          <p14:tracePt t="5840" x="2378075" y="5165725"/>
          <p14:tracePt t="5857" x="2378075" y="5124450"/>
          <p14:tracePt t="5873" x="2378075" y="5095875"/>
          <p14:tracePt t="5890" x="2378075" y="5051425"/>
          <p14:tracePt t="5893" x="2378075" y="5026025"/>
          <p14:tracePt t="5907" x="2378075" y="4965700"/>
          <p14:tracePt t="5924" x="2378075" y="4908550"/>
          <p14:tracePt t="5940" x="2378075" y="4854575"/>
          <p14:tracePt t="5957" x="2378075" y="4784725"/>
          <p14:tracePt t="5974" x="2378075" y="4733925"/>
          <p14:tracePt t="5990" x="2378075" y="4699000"/>
          <p14:tracePt t="6007" x="2378075" y="4657725"/>
          <p14:tracePt t="6023" x="2378075" y="4629150"/>
          <p14:tracePt t="6040" x="2378075" y="4613275"/>
          <p14:tracePt t="6057" x="2378075" y="4597400"/>
          <p14:tracePt t="6073" x="2378075" y="4587875"/>
          <p14:tracePt t="6090" x="2378075" y="4572000"/>
          <p14:tracePt t="6107" x="2378075" y="4559300"/>
          <p14:tracePt t="6124" x="2378075" y="4552950"/>
          <p14:tracePt t="6140" x="2378075" y="4549775"/>
          <p14:tracePt t="6734" x="2403475" y="4559300"/>
          <p14:tracePt t="6741" x="2432050" y="4572000"/>
          <p14:tracePt t="6748" x="2470150" y="4587875"/>
          <p14:tracePt t="6757" x="2495550" y="4594225"/>
          <p14:tracePt t="6774" x="2574925" y="4632325"/>
          <p14:tracePt t="6791" x="2762250" y="4657725"/>
          <p14:tracePt t="6807" x="2901950" y="4676775"/>
          <p14:tracePt t="6841" x="3232150" y="4746625"/>
          <p14:tracePt t="6873" x="3336925" y="4781550"/>
          <p14:tracePt t="6891" x="3371850" y="4784725"/>
          <p14:tracePt t="6907" x="3381375" y="4784725"/>
          <p14:tracePt t="6923" x="3390900" y="4784725"/>
          <p14:tracePt t="6940" x="3409950" y="4784725"/>
          <p14:tracePt t="6957" x="3419475" y="4784725"/>
          <p14:tracePt t="6974" x="3429000" y="4784725"/>
          <p14:tracePt t="6990" x="3435350" y="4784725"/>
          <p14:tracePt t="7183" x="3432175" y="4797425"/>
          <p14:tracePt t="7190" x="3425825" y="4810125"/>
          <p14:tracePt t="7198" x="3419475" y="4819650"/>
          <p14:tracePt t="7207" x="3406775" y="4832350"/>
          <p14:tracePt t="7223" x="3375025" y="4864100"/>
          <p14:tracePt t="7241" x="3333750" y="4902200"/>
          <p14:tracePt t="7257" x="3282950" y="4949825"/>
          <p14:tracePt t="7274" x="3232150" y="5000625"/>
          <p14:tracePt t="7290" x="3187700" y="5067300"/>
          <p14:tracePt t="7307" x="3149600" y="5127625"/>
          <p14:tracePt t="7324" x="3136900" y="5165725"/>
          <p14:tracePt t="7340" x="3124200" y="5229225"/>
          <p14:tracePt t="7357" x="3124200" y="5270500"/>
          <p14:tracePt t="7373" x="3117850" y="5295900"/>
          <p14:tracePt t="7390" x="3117850" y="5305425"/>
          <p14:tracePt t="7654" x="3203575" y="5305425"/>
          <p14:tracePt t="7661" x="3330575" y="5314950"/>
          <p14:tracePt t="7673" x="3444875" y="5324475"/>
          <p14:tracePt t="7690" x="3746500" y="5400675"/>
          <p14:tracePt t="7707" x="3924300" y="5476875"/>
          <p14:tracePt t="7725" x="4114800" y="5610225"/>
          <p14:tracePt t="7742" x="4270375" y="5702300"/>
          <p14:tracePt t="7757" x="4429125" y="5784850"/>
          <p14:tracePt t="7774" x="4648200" y="5915025"/>
          <p14:tracePt t="7791" x="4816475" y="5997575"/>
          <p14:tracePt t="7808" x="4940300" y="6070600"/>
          <p14:tracePt t="7823" x="5032375" y="6118225"/>
          <p14:tracePt t="7841" x="5162550" y="6191250"/>
          <p14:tracePt t="7857" x="5251450" y="6232525"/>
          <p14:tracePt t="7874" x="5353050" y="6264275"/>
          <p14:tracePt t="7890" x="5416550" y="6264275"/>
          <p14:tracePt t="7907" x="5476875" y="6264275"/>
          <p14:tracePt t="7924" x="5584825" y="6251575"/>
          <p14:tracePt t="7941" x="5648325" y="6235700"/>
          <p14:tracePt t="7957" x="5702300" y="6216650"/>
          <p14:tracePt t="7973" x="5759450" y="6194425"/>
          <p14:tracePt t="7990" x="5864225" y="6140450"/>
          <p14:tracePt t="8007" x="5921375" y="6115050"/>
          <p14:tracePt t="8024" x="6029325" y="6061075"/>
          <p14:tracePt t="8041" x="6092825" y="6038850"/>
          <p14:tracePt t="8057" x="6130925" y="6019800"/>
          <p14:tracePt t="8074" x="6207125" y="5978525"/>
          <p14:tracePt t="8090" x="6264275" y="5956300"/>
          <p14:tracePt t="8107" x="6318250" y="5921375"/>
          <p14:tracePt t="8123" x="6384925" y="5883275"/>
          <p14:tracePt t="8140" x="6410325" y="5857875"/>
          <p14:tracePt t="8157" x="6432550" y="5848350"/>
          <p14:tracePt t="8174" x="6448425" y="5819775"/>
          <p14:tracePt t="8190" x="6457950" y="5803900"/>
          <p14:tracePt t="8207" x="6464300" y="5788025"/>
          <p14:tracePt t="8223" x="6464300" y="5775325"/>
          <p14:tracePt t="8240" x="6464300" y="5762625"/>
          <p14:tracePt t="8257" x="6464300" y="5749925"/>
          <p14:tracePt t="8273" x="6457950" y="5727700"/>
          <p14:tracePt t="8290" x="6435725" y="5718175"/>
          <p14:tracePt t="8307" x="6378575" y="5680075"/>
          <p14:tracePt t="8323" x="6238875" y="5632450"/>
          <p14:tracePt t="8340" x="6130925" y="5607050"/>
          <p14:tracePt t="8357" x="6038850" y="5607050"/>
          <p14:tracePt t="8374" x="5953125" y="5632450"/>
          <p14:tracePt t="8390" x="5908675" y="5661025"/>
          <p14:tracePt t="8407" x="5867400" y="5699125"/>
          <p14:tracePt t="8424" x="5788025" y="5800725"/>
          <p14:tracePt t="8440" x="5743575" y="5870575"/>
          <p14:tracePt t="8457" x="5664200" y="5975350"/>
          <p14:tracePt t="8473" x="5556250" y="6203950"/>
          <p14:tracePt t="8490" x="5495925" y="6318250"/>
          <p14:tracePt t="8507" x="5422900" y="6442075"/>
          <p14:tracePt t="8523" x="5337175" y="6626225"/>
          <p14:tracePt t="8540" x="5280025" y="6708775"/>
          <p14:tracePt t="8557" x="5232400" y="6788150"/>
          <p14:tracePt t="8573" x="5178425" y="6854825"/>
          <p14:tracePt t="8590" x="5159375" y="6854825"/>
          <p14:tracePt t="8607" x="5146675" y="6854825"/>
          <p14:tracePt t="8624" x="5133975" y="6854825"/>
          <p14:tracePt t="8724" x="5133975" y="6851650"/>
          <p14:tracePt t="8730" x="5133975" y="6848475"/>
          <p14:tracePt t="8740" x="5130800" y="6842125"/>
          <p14:tracePt t="8757" x="5130800" y="6819900"/>
          <p14:tracePt t="8773" x="5130800" y="6788150"/>
          <p14:tracePt t="8790" x="5130800" y="6772275"/>
          <p14:tracePt t="8807" x="5130800" y="6743700"/>
          <p14:tracePt t="8823" x="5143500" y="6718300"/>
          <p14:tracePt t="8840" x="5153025" y="6692900"/>
          <p14:tracePt t="8858" x="5162550" y="6683375"/>
          <p14:tracePt t="8874" x="5178425" y="6670675"/>
          <p14:tracePt t="8890" x="5194300" y="6657975"/>
          <p14:tracePt t="8907" x="5203825" y="6642100"/>
          <p14:tracePt t="8923" x="5238750" y="6626225"/>
          <p14:tracePt t="8940" x="5292725" y="6613525"/>
          <p14:tracePt t="8957" x="5353050" y="6613525"/>
          <p14:tracePt t="8974" x="5438775" y="6613525"/>
          <p14:tracePt t="8991" x="5499100" y="6616700"/>
          <p14:tracePt t="9006" x="5556250" y="6629400"/>
          <p14:tracePt t="9024" x="5619750" y="6654800"/>
          <p14:tracePt t="9041" x="5673725" y="6677025"/>
          <p14:tracePt t="9058" x="5772150" y="6727825"/>
          <p14:tracePt t="9074" x="5838825" y="6756400"/>
          <p14:tracePt t="9091" x="5883275" y="6784975"/>
          <p14:tracePt t="9108" x="5921375" y="6826250"/>
          <p14:tracePt t="9123" x="5940425" y="6854825"/>
          <p14:tracePt t="9140" x="5953125" y="6854825"/>
          <p14:tracePt t="9158" x="5969000" y="6854825"/>
          <p14:tracePt t="9174" x="5994400" y="6854825"/>
          <p14:tracePt t="9191" x="6003925" y="6854825"/>
          <p14:tracePt t="9208" x="6026150" y="6854825"/>
          <p14:tracePt t="9224" x="6035675" y="6854825"/>
          <p14:tracePt t="9240" x="6048375" y="6854825"/>
          <p14:tracePt t="9257" x="6054725" y="6854825"/>
          <p14:tracePt t="9557" x="6092825" y="6854825"/>
          <p14:tracePt t="9564" x="6153150" y="6854825"/>
          <p14:tracePt t="9573" x="6213475" y="6854825"/>
          <p14:tracePt t="9590" x="6350000" y="6854825"/>
          <p14:tracePt t="9607" x="6572250" y="6829425"/>
          <p14:tracePt t="9623" x="6702425" y="6804025"/>
          <p14:tracePt t="9640" x="6845300" y="6769100"/>
          <p14:tracePt t="9673" x="7096125" y="6718300"/>
          <p14:tracePt t="9707" x="7286625" y="6721475"/>
          <p14:tracePt t="9724" x="7350125" y="6743700"/>
          <p14:tracePt t="9740" x="7407275" y="6753225"/>
          <p14:tracePt t="9757" x="7454900" y="6759575"/>
          <p14:tracePt t="9773" x="7477125" y="6759575"/>
          <p14:tracePt t="9790" x="7505700" y="6762750"/>
          <p14:tracePt t="9807" x="7540625" y="6775450"/>
          <p14:tracePt t="9823" x="7585075" y="6781800"/>
          <p14:tracePt t="9841" x="7629525" y="6794500"/>
          <p14:tracePt t="9856" x="7693025" y="6794500"/>
          <p14:tracePt t="9873" x="7731125" y="6794500"/>
          <p14:tracePt t="9891" x="7772400" y="6794500"/>
          <p14:tracePt t="9907" x="7835900" y="6791325"/>
          <p14:tracePt t="9923" x="7889875" y="6778625"/>
          <p14:tracePt t="9940" x="7956550" y="6750050"/>
          <p14:tracePt t="9957" x="8045450" y="6699250"/>
          <p14:tracePt t="9973" x="8089900" y="6673850"/>
          <p14:tracePt t="9990" x="8131175" y="6642100"/>
          <p14:tracePt t="10007" x="8197850" y="6600825"/>
          <p14:tracePt t="10024" x="8245475" y="6565900"/>
          <p14:tracePt t="10040" x="8267700" y="6543675"/>
          <p14:tracePt t="10056" x="8312150" y="6499225"/>
          <p14:tracePt t="10073" x="8331200" y="6473825"/>
          <p14:tracePt t="10090" x="8350250" y="6442075"/>
          <p14:tracePt t="10106" x="8362950" y="6410325"/>
          <p14:tracePt t="10123" x="8362950" y="6378575"/>
          <p14:tracePt t="10140" x="8359775" y="6356350"/>
          <p14:tracePt t="10156" x="8315325" y="6311900"/>
          <p14:tracePt t="10173" x="8289925" y="6296025"/>
          <p14:tracePt t="10190" x="8261350" y="6283325"/>
          <p14:tracePt t="10206" x="8194675" y="6257925"/>
          <p14:tracePt t="10223" x="8121650" y="6251575"/>
          <p14:tracePt t="10240" x="8039100" y="6251575"/>
          <p14:tracePt t="10257" x="7905750" y="6270625"/>
          <p14:tracePt t="10273" x="7816850" y="6311900"/>
          <p14:tracePt t="10291" x="7686675" y="6365875"/>
          <p14:tracePt t="10306" x="7620000" y="6397625"/>
          <p14:tracePt t="10323" x="7572375" y="6416675"/>
          <p14:tracePt t="10340" x="7527925" y="6429375"/>
          <p14:tracePt t="10356" x="7454900" y="6454775"/>
          <p14:tracePt t="10373" x="7394575" y="6464300"/>
          <p14:tracePt t="10390" x="7356475" y="6464300"/>
          <p14:tracePt t="10407" x="7308850" y="6464300"/>
          <p14:tracePt t="10423" x="7299325" y="6464300"/>
          <p14:tracePt t="10440" x="7283450" y="6464300"/>
          <p14:tracePt t="10457" x="7270750" y="6464300"/>
          <p14:tracePt t="10473" x="7261225" y="6464300"/>
          <p14:tracePt t="10491" x="7261225" y="6451600"/>
          <p14:tracePt t="10507" x="7261225" y="6435725"/>
          <p14:tracePt t="10523" x="7261225" y="6426200"/>
          <p14:tracePt t="10540" x="7261225" y="6416675"/>
          <p14:tracePt t="10556" x="7261225" y="6410325"/>
          <p14:tracePt t="10573" x="7261225" y="6407150"/>
          <p14:tracePt t="10591" x="7261225" y="6400800"/>
          <p14:tracePt t="11519" x="7312025" y="6359525"/>
          <p14:tracePt t="11525" x="7442200" y="6273800"/>
          <p14:tracePt t="11540" x="7753350" y="6121400"/>
          <p14:tracePt t="11574" x="8496300" y="5854700"/>
          <p14:tracePt t="11607" x="9118600" y="5638800"/>
          <p14:tracePt t="12017" x="9131300" y="3387725"/>
          <p14:tracePt t="12024" x="9118600" y="3368675"/>
          <p14:tracePt t="12031" x="9099550" y="3349625"/>
          <p14:tracePt t="12040" x="9064625" y="3308350"/>
          <p14:tracePt t="12056" x="9020175" y="3248025"/>
          <p14:tracePt t="12074" x="8950325" y="3194050"/>
          <p14:tracePt t="12106" x="8816975" y="3060700"/>
          <p14:tracePt t="12140" x="8728075" y="2949575"/>
          <p14:tracePt t="12156" x="8664575" y="2879725"/>
          <p14:tracePt t="12173" x="8550275" y="2771775"/>
          <p14:tracePt t="12190" x="8445500" y="2705100"/>
          <p14:tracePt t="12207" x="8356600" y="2654300"/>
          <p14:tracePt t="12223" x="8226425" y="2581275"/>
          <p14:tracePt t="12240" x="8169275" y="2562225"/>
          <p14:tracePt t="12256" x="8147050" y="2555875"/>
          <p14:tracePt t="12273" x="8124825" y="2555875"/>
          <p14:tracePt t="12290" x="8115300" y="2555875"/>
          <p14:tracePt t="12306" x="8112125" y="2555875"/>
          <p14:tracePt t="12323" x="8112125" y="2565400"/>
          <p14:tracePt t="12339" x="8112125" y="2578100"/>
          <p14:tracePt t="12357" x="8112125" y="2590800"/>
          <p14:tracePt t="12373" x="8134350" y="2647950"/>
          <p14:tracePt t="12389" x="8178800" y="2717800"/>
          <p14:tracePt t="12406" x="8232775" y="2787650"/>
          <p14:tracePt t="12423" x="8312150" y="2889250"/>
          <p14:tracePt t="12439" x="8369300" y="2981325"/>
          <p14:tracePt t="12456" x="8435975" y="3073400"/>
          <p14:tracePt t="12473" x="8509000" y="3184525"/>
          <p14:tracePt t="12489" x="8534400" y="3232150"/>
          <p14:tracePt t="12506" x="8569325" y="3279775"/>
          <p14:tracePt t="12523" x="8604250" y="3362325"/>
          <p14:tracePt t="12539" x="8632825" y="3429000"/>
          <p14:tracePt t="12557" x="8648700" y="3492500"/>
          <p14:tracePt t="12573" x="8667750" y="3562350"/>
          <p14:tracePt t="12589" x="8680450" y="3600450"/>
          <p14:tracePt t="12607" x="8699500" y="3632200"/>
          <p14:tracePt t="12623" x="8718550" y="3689350"/>
          <p14:tracePt t="12639" x="8731250" y="3717925"/>
          <p14:tracePt t="12657" x="8734425" y="3743325"/>
          <p14:tracePt t="12673" x="8734425" y="3762375"/>
          <p14:tracePt t="12690" x="8734425" y="3778250"/>
          <p14:tracePt t="12731" x="8734425" y="3775075"/>
          <p14:tracePt t="12739" x="8740775" y="3765550"/>
          <p14:tracePt t="12756" x="8740775" y="3743325"/>
          <p14:tracePt t="12773" x="8740775" y="3683000"/>
          <p14:tracePt t="12790" x="8740775" y="3622675"/>
          <p14:tracePt t="12806" x="8740775" y="3549650"/>
          <p14:tracePt t="12823" x="8724900" y="3467100"/>
          <p14:tracePt t="12840" x="8712200" y="3422650"/>
          <p14:tracePt t="12856" x="8705850" y="3400425"/>
          <p14:tracePt t="12873" x="8699500" y="3375025"/>
          <p14:tracePt t="12890" x="8699500" y="3365500"/>
          <p14:tracePt t="12906" x="8699500" y="3352800"/>
          <p14:tracePt t="12924" x="8699500" y="3349625"/>
          <p14:tracePt t="12940" x="8683625" y="3340100"/>
          <p14:tracePt t="12957" x="8674100" y="3340100"/>
          <p14:tracePt t="12973" x="8667750" y="3340100"/>
          <p14:tracePt t="12990" x="8658225" y="3340100"/>
          <p14:tracePt t="13006" x="8648700" y="3340100"/>
          <p14:tracePt t="13024" x="8629650" y="3340100"/>
          <p14:tracePt t="13041" x="8620125" y="3340100"/>
          <p14:tracePt t="13059" x="8597900" y="3340100"/>
          <p14:tracePt t="13073" x="8569325" y="3352800"/>
          <p14:tracePt t="13090" x="8543925" y="3365500"/>
          <p14:tracePt t="13106" x="8515350" y="3378200"/>
          <p14:tracePt t="13122" x="8470900" y="3400425"/>
          <p14:tracePt t="13140" x="8439150" y="3425825"/>
          <p14:tracePt t="13156" x="8416925" y="3457575"/>
          <p14:tracePt t="13173" x="8356600" y="3505200"/>
          <p14:tracePt t="13189" x="8286750" y="3559175"/>
          <p14:tracePt t="13206" x="8216900" y="3587750"/>
          <p14:tracePt t="13223" x="8140700" y="3638550"/>
          <p14:tracePt t="13239" x="8102600" y="3657600"/>
          <p14:tracePt t="13257" x="8067675" y="3679825"/>
          <p14:tracePt t="13273" x="8042275" y="3692525"/>
          <p14:tracePt t="13290" x="8032750" y="3702050"/>
          <p14:tracePt t="13307" x="8023225" y="3711575"/>
          <p14:tracePt t="13323" x="7988300" y="3740150"/>
          <p14:tracePt t="13340" x="7972425" y="3759200"/>
          <p14:tracePt t="13357" x="7956550" y="3784600"/>
          <p14:tracePt t="13373" x="7940675" y="3797300"/>
          <p14:tracePt t="13390" x="7931150" y="3810000"/>
          <p14:tracePt t="13407" x="7915275" y="3838575"/>
          <p14:tracePt t="13423" x="7902575" y="3854450"/>
          <p14:tracePt t="13440" x="7902575" y="3863975"/>
          <p14:tracePt t="13456" x="7893050" y="3876675"/>
          <p14:tracePt t="13473" x="7883525" y="3895725"/>
          <p14:tracePt t="13490" x="7877175" y="3905250"/>
          <p14:tracePt t="13507" x="7874000" y="3921125"/>
          <p14:tracePt t="13523" x="7867650" y="3940175"/>
          <p14:tracePt t="13540" x="7867650" y="3949700"/>
          <p14:tracePt t="13557" x="7867650" y="3978275"/>
          <p14:tracePt t="13573" x="7867650" y="4006850"/>
          <p14:tracePt t="13590" x="7867650" y="4029075"/>
          <p14:tracePt t="13607" x="7861300" y="4070350"/>
          <p14:tracePt t="13623" x="7861300" y="4092575"/>
          <p14:tracePt t="13640" x="7854950" y="4121150"/>
          <p14:tracePt t="13657" x="7854950" y="4152900"/>
          <p14:tracePt t="13673" x="7854950" y="4184650"/>
          <p14:tracePt t="13690" x="7854950" y="4206875"/>
          <p14:tracePt t="13707" x="7858125" y="4244975"/>
          <p14:tracePt t="13723" x="7870825" y="4270375"/>
          <p14:tracePt t="13740" x="7883525" y="4308475"/>
          <p14:tracePt t="13757" x="7921625" y="4375150"/>
          <p14:tracePt t="13773" x="7950200" y="4429125"/>
          <p14:tracePt t="13790" x="7981950" y="4467225"/>
          <p14:tracePt t="13807" x="8023225" y="4533900"/>
          <p14:tracePt t="13823" x="8054975" y="4565650"/>
          <p14:tracePt t="13840" x="8077200" y="4591050"/>
          <p14:tracePt t="13856" x="8124825" y="4645025"/>
          <p14:tracePt t="13873" x="8156575" y="4676775"/>
          <p14:tracePt t="13890" x="8178800" y="4686300"/>
          <p14:tracePt t="13906" x="8194675" y="4695825"/>
          <p14:tracePt t="13923" x="8210550" y="4695825"/>
          <p14:tracePt t="13940" x="8220075" y="4695825"/>
          <p14:tracePt t="13992" x="8220075" y="4702175"/>
          <p14:tracePt t="14042" x="8220075" y="4708525"/>
          <p14:tracePt t="14049" x="8220075" y="4711700"/>
          <p14:tracePt t="14071" x="8220075" y="4718050"/>
          <p14:tracePt t="14078" x="8220075" y="4727575"/>
          <p14:tracePt t="14089" x="8220075" y="4730750"/>
          <p14:tracePt t="14106" x="8220075" y="4746625"/>
          <p14:tracePt t="14123" x="8213725" y="4756150"/>
          <p14:tracePt t="14139" x="8197850" y="4765675"/>
          <p14:tracePt t="14156" x="8181975" y="4794250"/>
          <p14:tracePt t="14173" x="8169275" y="4816475"/>
          <p14:tracePt t="14190" x="8156575" y="4854575"/>
          <p14:tracePt t="14206" x="8131175" y="4933950"/>
          <p14:tracePt t="14223" x="8115300" y="5010150"/>
          <p14:tracePt t="14240" x="8108950" y="5073650"/>
          <p14:tracePt t="14256" x="8108950" y="5143500"/>
          <p14:tracePt t="14273" x="8108950" y="5162550"/>
          <p14:tracePt t="14290" x="8108950" y="5194300"/>
          <p14:tracePt t="14306" x="8108950" y="5207000"/>
          <p14:tracePt t="14323" x="8108950" y="5216525"/>
          <p14:tracePt t="14340" x="8108950" y="5232400"/>
          <p14:tracePt t="14357" x="8124825" y="5238750"/>
          <p14:tracePt t="14373" x="8153400" y="5238750"/>
          <p14:tracePt t="14390" x="8175625" y="5229225"/>
          <p14:tracePt t="14406" x="8220075" y="5191125"/>
          <p14:tracePt t="14423" x="8274050" y="5121275"/>
          <p14:tracePt t="14440" x="8315325" y="5032375"/>
          <p14:tracePt t="14456" x="8369300" y="4914900"/>
          <p14:tracePt t="14473" x="8404225" y="4806950"/>
          <p14:tracePt t="14490" x="8439150" y="4673600"/>
          <p14:tracePt t="14506" x="8461375" y="4530725"/>
          <p14:tracePt t="14523" x="8477250" y="4432300"/>
          <p14:tracePt t="14540" x="8502650" y="4257675"/>
          <p14:tracePt t="14556" x="8512175" y="4184650"/>
          <p14:tracePt t="14572" x="8512175" y="4130675"/>
          <p14:tracePt t="14591" x="8512175" y="4083050"/>
          <p14:tracePt t="14606" x="8512175" y="4067175"/>
          <p14:tracePt t="14623" x="8512175" y="4057650"/>
          <p14:tracePt t="14640" x="8512175" y="4041775"/>
          <p14:tracePt t="14677" x="8509000" y="4041775"/>
          <p14:tracePt t="14689" x="8505825" y="4041775"/>
          <p14:tracePt t="14706" x="8489950" y="4041775"/>
          <p14:tracePt t="14722" x="8480425" y="4041775"/>
          <p14:tracePt t="14740" x="8448675" y="4041775"/>
          <p14:tracePt t="14756" x="8426450" y="4044950"/>
          <p14:tracePt t="14772" x="8394700" y="4064000"/>
          <p14:tracePt t="14790" x="8359775" y="4086225"/>
          <p14:tracePt t="14806" x="8324850" y="4117975"/>
          <p14:tracePt t="14823" x="8283575" y="4168775"/>
          <p14:tracePt t="14840" x="8232775" y="4264025"/>
          <p14:tracePt t="14856" x="8194675" y="4324350"/>
          <p14:tracePt t="14872" x="8162925" y="4400550"/>
          <p14:tracePt t="14890" x="8140700" y="4524375"/>
          <p14:tracePt t="14906" x="8128000" y="4587875"/>
          <p14:tracePt t="14923" x="8115300" y="4638675"/>
          <p14:tracePt t="14940" x="8096250" y="4695825"/>
          <p14:tracePt t="14956" x="8083550" y="4721225"/>
          <p14:tracePt t="14974" x="8070850" y="4743450"/>
          <p14:tracePt t="14990" x="8067675" y="4762500"/>
          <p14:tracePt t="15007" x="8067675" y="4775200"/>
          <p14:tracePt t="15022" x="8067675" y="4784725"/>
          <p14:tracePt t="15040" x="8067675" y="4787900"/>
          <p14:tracePt t="15133" x="8067675" y="4781550"/>
          <p14:tracePt t="15141" x="8067675" y="4778375"/>
          <p14:tracePt t="15148" x="8067675" y="4765675"/>
          <p14:tracePt t="15156" x="8070850" y="4740275"/>
          <p14:tracePt t="15172" x="8089900" y="4686300"/>
          <p14:tracePt t="15189" x="8105775" y="4575175"/>
          <p14:tracePt t="15206" x="8105775" y="4505325"/>
          <p14:tracePt t="15222" x="8105775" y="4435475"/>
          <p14:tracePt t="15240" x="8105775" y="4308475"/>
          <p14:tracePt t="15256" x="8105775" y="4257675"/>
          <p14:tracePt t="15272" x="8105775" y="4213225"/>
          <p14:tracePt t="15289" x="8105775" y="4175125"/>
          <p14:tracePt t="15306" x="8105775" y="4149725"/>
          <p14:tracePt t="15322" x="8105775" y="4127500"/>
          <p14:tracePt t="15339" x="8112125" y="4102100"/>
          <p14:tracePt t="15356" x="8118475" y="4070350"/>
          <p14:tracePt t="15373" x="8121650" y="4048125"/>
          <p14:tracePt t="15390" x="8121650" y="4010025"/>
          <p14:tracePt t="15406" x="8128000" y="3978275"/>
          <p14:tracePt t="15423" x="8128000" y="3949700"/>
          <p14:tracePt t="15440" x="8128000" y="3917950"/>
          <p14:tracePt t="15456" x="8128000" y="3886200"/>
          <p14:tracePt t="15472" x="8128000" y="3863975"/>
          <p14:tracePt t="15489" x="8128000" y="3844925"/>
          <p14:tracePt t="15506" x="8128000" y="3835400"/>
          <p14:tracePt t="15522" x="8128000" y="3825875"/>
          <p14:tracePt t="15726" x="8128000" y="3838575"/>
          <p14:tracePt t="15732" x="8128000" y="3857625"/>
          <p14:tracePt t="15740" x="8128000" y="3867150"/>
          <p14:tracePt t="15756" x="8128000" y="3898900"/>
          <p14:tracePt t="15772" x="8128000" y="3927475"/>
          <p14:tracePt t="15789" x="8128000" y="3968750"/>
          <p14:tracePt t="15806" x="8128000" y="3987800"/>
          <p14:tracePt t="15823" x="8128000" y="4019550"/>
          <p14:tracePt t="15839" x="8128000" y="4032250"/>
          <p14:tracePt t="15857" x="8128000" y="4041775"/>
          <p14:tracePt t="15873" x="8128000" y="4057650"/>
          <p14:tracePt t="15890" x="8128000" y="4064000"/>
          <p14:tracePt t="15968" x="8128000" y="4060825"/>
          <p14:tracePt t="15975" x="8128000" y="4051300"/>
          <p14:tracePt t="15989" x="8128000" y="4041775"/>
          <p14:tracePt t="16006" x="8128000" y="4032250"/>
          <p14:tracePt t="16022" x="8128000" y="4022725"/>
          <p14:tracePt t="16039" x="8128000" y="3981450"/>
          <p14:tracePt t="16056" x="8134350" y="3952875"/>
          <p14:tracePt t="16074" x="8134350" y="3911600"/>
          <p14:tracePt t="16089" x="8134350" y="3902075"/>
          <p14:tracePt t="16107" x="8134350" y="3886200"/>
          <p14:tracePt t="16123" x="8134350" y="3883025"/>
          <p14:tracePt t="16209" x="8128000" y="3883025"/>
          <p14:tracePt t="16217" x="8124825" y="3883025"/>
          <p14:tracePt t="16223" x="8124825" y="3895725"/>
          <p14:tracePt t="16239" x="8118475" y="3905250"/>
          <p14:tracePt t="16256" x="8115300" y="3914775"/>
          <p14:tracePt t="16273" x="8115300" y="3927475"/>
          <p14:tracePt t="16290" x="8115300" y="3949700"/>
          <p14:tracePt t="16307" x="8115300" y="3971925"/>
          <p14:tracePt t="16323" x="8124825" y="4029075"/>
          <p14:tracePt t="16340" x="8143875" y="4083050"/>
          <p14:tracePt t="16357" x="8162925" y="4121150"/>
          <p14:tracePt t="16373" x="8201025" y="4171950"/>
          <p14:tracePt t="16389" x="8220075" y="4203700"/>
          <p14:tracePt t="16407" x="8229600" y="4213225"/>
          <p14:tracePt t="16423" x="8235950" y="4229100"/>
          <p14:tracePt t="16439" x="8235950" y="4232275"/>
          <p14:tracePt t="16456" x="8232775" y="4232275"/>
          <p14:tracePt t="16473" x="8181975" y="4197350"/>
          <p14:tracePt t="16489" x="8064500" y="4108450"/>
          <p14:tracePt t="16506" x="7874000" y="3984625"/>
          <p14:tracePt t="16523" x="7432675" y="3749675"/>
          <p14:tracePt t="16540" x="7089775" y="3546475"/>
          <p14:tracePt t="16558" x="6448425" y="3244850"/>
          <p14:tracePt t="16575" x="5981700" y="3016250"/>
          <p14:tracePt t="16591" x="5607050" y="2851150"/>
          <p14:tracePt t="16607" x="5226050" y="2724150"/>
          <p14:tracePt t="16624" x="4781550" y="2603500"/>
          <p14:tracePt t="16640" x="4565650" y="2565400"/>
          <p14:tracePt t="16656" x="4333875" y="2533650"/>
          <p14:tracePt t="16673" x="4016375" y="2514600"/>
          <p14:tracePt t="16689" x="3810000" y="2508250"/>
          <p14:tracePt t="16706" x="3625850" y="2498725"/>
          <p14:tracePt t="16722" x="3352800" y="2479675"/>
          <p14:tracePt t="16739" x="3181350" y="2470150"/>
          <p14:tracePt t="16756" x="3019425" y="2470150"/>
          <p14:tracePt t="16774" x="2790825" y="2460625"/>
          <p14:tracePt t="16790" x="2676525" y="2460625"/>
          <p14:tracePt t="16805" x="2593975" y="2460625"/>
          <p14:tracePt t="16823" x="2476500" y="2460625"/>
          <p14:tracePt t="16840" x="2403475" y="2460625"/>
          <p14:tracePt t="16856" x="2343150" y="2460625"/>
          <p14:tracePt t="16872" x="2273300" y="2460625"/>
          <p14:tracePt t="16889" x="2244725" y="2463800"/>
          <p14:tracePt t="16906" x="2222500" y="2463800"/>
          <p14:tracePt t="16923" x="2200275" y="2463800"/>
          <p14:tracePt t="16940" x="2190750" y="2463800"/>
          <p14:tracePt t="16956" x="2181225" y="2479675"/>
          <p14:tracePt t="16972" x="2174875" y="2495550"/>
          <p14:tracePt t="16989" x="2174875" y="2505075"/>
          <p14:tracePt t="17006" x="2178050" y="2514600"/>
          <p14:tracePt t="17023" x="2286000" y="2581275"/>
          <p14:tracePt t="17039" x="2441575" y="2663825"/>
          <p14:tracePt t="17056" x="2622550" y="2749550"/>
          <p14:tracePt t="17058" x="2727325" y="2787650"/>
          <p14:tracePt t="17072" x="2927350" y="2863850"/>
          <p14:tracePt t="17089" x="3105150" y="2927350"/>
          <p14:tracePt t="17106" x="3267075" y="2965450"/>
          <p14:tracePt t="17123" x="3429000" y="3022600"/>
          <p14:tracePt t="17139" x="3482975" y="3044825"/>
          <p14:tracePt t="17156" x="3498850" y="3054350"/>
          <p14:tracePt t="17173" x="3514725" y="3054350"/>
          <p14:tracePt t="17215" x="3511550" y="3048000"/>
          <p14:tracePt t="17222" x="3502025" y="3038475"/>
          <p14:tracePt t="17239" x="3444875" y="2994025"/>
          <p14:tracePt t="17256" x="3349625" y="2908300"/>
          <p14:tracePt t="17272" x="3124200" y="2708275"/>
          <p14:tracePt t="17290" x="2895600" y="2587625"/>
          <p14:tracePt t="17307" x="2641600" y="2444750"/>
          <p14:tracePt t="17323" x="2476500" y="2362200"/>
          <p14:tracePt t="17340" x="2371725" y="2301875"/>
          <p14:tracePt t="17357" x="2279650" y="2266950"/>
          <p14:tracePt t="17373" x="2247900" y="2247900"/>
          <p14:tracePt t="17390" x="2219325" y="2241550"/>
          <p14:tracePt t="17406" x="2209800" y="2241550"/>
          <p14:tracePt t="17423" x="2193925" y="2241550"/>
          <p14:tracePt t="17439" x="2184400" y="2241550"/>
          <p14:tracePt t="17456" x="2162175" y="2247900"/>
          <p14:tracePt t="17472" x="2162175" y="2263775"/>
          <p14:tracePt t="17489" x="2162175" y="2273300"/>
          <p14:tracePt t="17506" x="2165350" y="2314575"/>
          <p14:tracePt t="17523" x="2184400" y="2336800"/>
          <p14:tracePt t="17539" x="2206625" y="2390775"/>
          <p14:tracePt t="17556" x="2295525" y="2524125"/>
          <p14:tracePt t="17572" x="2384425" y="2641600"/>
          <p14:tracePt t="17589" x="2470150" y="2736850"/>
          <p14:tracePt t="17607" x="2609850" y="2873375"/>
          <p14:tracePt t="17623" x="2717800" y="2971800"/>
          <p14:tracePt t="17639" x="2835275" y="3079750"/>
          <p14:tracePt t="17656" x="2978150" y="3171825"/>
          <p14:tracePt t="17672" x="3035300" y="3206750"/>
          <p14:tracePt t="17689" x="3067050" y="3232150"/>
          <p14:tracePt t="17706" x="3086100" y="3248025"/>
          <p14:tracePt t="17722" x="3095625" y="3248025"/>
          <p14:tracePt t="17764" x="3095625" y="3241675"/>
          <p14:tracePt t="17772" x="3095625" y="3235325"/>
          <p14:tracePt t="17790" x="3076575" y="3219450"/>
          <p14:tracePt t="17806" x="3063875" y="3206750"/>
          <p14:tracePt t="17822" x="3054350" y="3197225"/>
          <p14:tracePt t="17840" x="3044825" y="3184525"/>
          <p14:tracePt t="17856" x="3022600" y="3184525"/>
          <p14:tracePt t="17872" x="3013075" y="3184525"/>
          <p14:tracePt t="17971" x="3016250" y="3184525"/>
          <p14:tracePt t="17985" x="3019425" y="3184525"/>
          <p14:tracePt t="18071" x="3025775" y="3184525"/>
          <p14:tracePt t="18077" x="3035300" y="3184525"/>
          <p14:tracePt t="18089" x="3041650" y="3184525"/>
          <p14:tracePt t="18106" x="3060700" y="3197225"/>
          <p14:tracePt t="18122" x="3098800" y="3209925"/>
          <p14:tracePt t="18139" x="3175000" y="3225800"/>
          <p14:tracePt t="18156" x="3343275" y="3276600"/>
          <p14:tracePt t="18173" x="3473450" y="3302000"/>
          <p14:tracePt t="18190" x="3686175" y="3362325"/>
          <p14:tracePt t="18206" x="4083050" y="3463925"/>
          <p14:tracePt t="18223" x="4483100" y="3578225"/>
          <p14:tracePt t="18242" x="5191125" y="3743325"/>
          <p14:tracePt t="18257" x="5648325" y="3838575"/>
          <p14:tracePt t="18274" x="5997575" y="3883025"/>
          <p14:tracePt t="18291" x="6464300" y="3962400"/>
          <p14:tracePt t="18307" x="6753225" y="3994150"/>
          <p14:tracePt t="18323" x="6959600" y="4010025"/>
          <p14:tracePt t="18339" x="7165975" y="4029075"/>
          <p14:tracePt t="18356" x="7442200" y="4067175"/>
          <p14:tracePt t="18372" x="7613650" y="4076700"/>
          <p14:tracePt t="18389" x="7785100" y="4076700"/>
          <p14:tracePt t="18406" x="7969250" y="4076700"/>
          <p14:tracePt t="18422" x="8083550" y="4076700"/>
          <p14:tracePt t="18439" x="8188325" y="4076700"/>
          <p14:tracePt t="18456" x="8305800" y="4076700"/>
          <p14:tracePt t="18472" x="8366125" y="4076700"/>
          <p14:tracePt t="18490" x="8416925" y="4076700"/>
          <p14:tracePt t="18506" x="8512175" y="4076700"/>
          <p14:tracePt t="18523" x="8553450" y="4076700"/>
          <p14:tracePt t="18539" x="8591550" y="4076700"/>
          <p14:tracePt t="18556" x="8623300" y="4076700"/>
          <p14:tracePt t="18572" x="8632825" y="4076700"/>
          <p14:tracePt t="18589" x="8642350" y="4076700"/>
          <p14:tracePt t="18606" x="8648700" y="4076700"/>
          <p14:tracePt t="18633" x="8648700" y="4073525"/>
          <p14:tracePt t="18641" x="8648700" y="4070350"/>
          <p14:tracePt t="18656" x="8648700" y="4054475"/>
          <p14:tracePt t="18672" x="8645525" y="4044950"/>
          <p14:tracePt t="18690" x="8620125" y="3987800"/>
          <p14:tracePt t="18706" x="8575675" y="3917950"/>
          <p14:tracePt t="18722" x="8543925" y="3829050"/>
          <p14:tracePt t="18740" x="8505825" y="3762375"/>
          <p14:tracePt t="18756" x="8461375" y="3711575"/>
          <p14:tracePt t="18773" x="8448675" y="3679825"/>
          <p14:tracePt t="18790" x="8423275" y="3635375"/>
          <p14:tracePt t="18806" x="8413750" y="3613150"/>
          <p14:tracePt t="18822" x="8394700" y="3590925"/>
          <p14:tracePt t="18840" x="8375650" y="3552825"/>
          <p14:tracePt t="18856" x="8366125" y="3536950"/>
          <p14:tracePt t="18872" x="8356600" y="3521075"/>
          <p14:tracePt t="18890" x="8334375" y="3508375"/>
          <p14:tracePt t="18906" x="8334375" y="3495675"/>
          <p14:tracePt t="18922" x="8331200" y="3495675"/>
          <p14:tracePt t="18940" x="8321675" y="3492500"/>
          <p14:tracePt t="18956" x="8312150" y="3486150"/>
          <p14:tracePt t="18972" x="8302625" y="3486150"/>
          <p14:tracePt t="18990" x="8280400" y="3486150"/>
          <p14:tracePt t="19006" x="8277225" y="3486150"/>
          <p14:tracePt t="19022" x="8270875" y="3486150"/>
          <p14:tracePt t="19040" x="8258175" y="3486150"/>
          <p14:tracePt t="19056" x="8242300" y="3486150"/>
          <p14:tracePt t="19072" x="8232775" y="3492500"/>
          <p14:tracePt t="19089" x="8216900" y="3508375"/>
          <p14:tracePt t="19106" x="8204200" y="3536950"/>
          <p14:tracePt t="19122" x="8188325" y="3562350"/>
          <p14:tracePt t="19140" x="8169275" y="3597275"/>
          <p14:tracePt t="19155" x="8159750" y="3619500"/>
          <p14:tracePt t="19172" x="8150225" y="3635375"/>
          <p14:tracePt t="19190" x="8134350" y="3663950"/>
          <p14:tracePt t="19206" x="8121650" y="3679825"/>
          <p14:tracePt t="19223" x="8112125" y="3689350"/>
          <p14:tracePt t="19239" x="8093075" y="3711575"/>
          <p14:tracePt t="19255" x="8093075" y="3721100"/>
          <p14:tracePt t="19272" x="8093075" y="3730625"/>
          <p14:tracePt t="19289" x="8093075" y="3740150"/>
          <p14:tracePt t="19306" x="8093075" y="3749675"/>
          <p14:tracePt t="19369" x="8093075" y="3756025"/>
          <p14:tracePt t="19375" x="8093075" y="3759200"/>
          <p14:tracePt t="19397" x="8093075" y="3765550"/>
          <p14:tracePt t="19405" x="8086725" y="3768725"/>
          <p14:tracePt t="19422" x="8083550" y="3778250"/>
          <p14:tracePt t="19439" x="8077200" y="3800475"/>
          <p14:tracePt t="19456" x="8077200" y="3810000"/>
          <p14:tracePt t="19472" x="8070850" y="3819525"/>
          <p14:tracePt t="19489" x="8070850" y="3835400"/>
          <p14:tracePt t="19506" x="8070850" y="3848100"/>
          <p14:tracePt t="19522" x="8070850" y="3870325"/>
          <p14:tracePt t="19539" x="8080375" y="3921125"/>
          <p14:tracePt t="19555" x="8131175" y="4000500"/>
          <p14:tracePt t="19572" x="8197850" y="4092575"/>
          <p14:tracePt t="19589" x="8401050" y="4257675"/>
          <p14:tracePt t="19606" x="8547100" y="4359275"/>
          <p14:tracePt t="19624" x="8756650" y="4486275"/>
          <p14:tracePt t="19639" x="8858250" y="4537075"/>
          <p14:tracePt t="19656" x="8934450" y="4562475"/>
          <p14:tracePt t="19672" x="8985250" y="4568825"/>
          <p14:tracePt t="19689" x="9042400" y="4568825"/>
          <p14:tracePt t="19705" x="9064625" y="4559300"/>
          <p14:tracePt t="19723" x="9080500" y="4549775"/>
          <p14:tracePt t="19739" x="9102725" y="4540250"/>
          <p14:tracePt t="19756" x="9105900" y="4527550"/>
          <p14:tracePt t="19772" x="9105900" y="4518025"/>
          <p14:tracePt t="19789" x="9105900" y="4505325"/>
          <p14:tracePt t="19805" x="9096375" y="4489450"/>
          <p14:tracePt t="19822" x="9061450" y="4457700"/>
          <p14:tracePt t="19839" x="8991600" y="4400550"/>
          <p14:tracePt t="19856" x="8909050" y="4343400"/>
          <p14:tracePt t="19872" x="8816975" y="4276725"/>
          <p14:tracePt t="19889" x="8674100" y="4194175"/>
          <p14:tracePt t="19905" x="8582025" y="4133850"/>
          <p14:tracePt t="19922" x="8493125" y="4092575"/>
          <p14:tracePt t="19940" x="8385175" y="4041775"/>
          <p14:tracePt t="19956" x="8328025" y="4019550"/>
          <p14:tracePt t="19972" x="8283575" y="3990975"/>
          <p14:tracePt t="19989" x="8226425" y="3965575"/>
          <p14:tracePt t="20007" x="8188325" y="3952875"/>
          <p14:tracePt t="20022" x="8156575" y="3937000"/>
          <p14:tracePt t="20039" x="8115300" y="3917950"/>
          <p14:tracePt t="20055" x="8089900" y="3905250"/>
          <p14:tracePt t="20072" x="8080375" y="3895725"/>
          <p14:tracePt t="20089" x="8061325" y="3876675"/>
          <p14:tracePt t="20105" x="8051800" y="3863975"/>
          <p14:tracePt t="20122" x="8042275" y="3854450"/>
          <p14:tracePt t="20139" x="8026400" y="3854450"/>
          <p14:tracePt t="20156" x="8020050" y="3854450"/>
          <p14:tracePt t="20172" x="8020050" y="3851275"/>
          <p14:tracePt t="20189" x="8020050" y="3832225"/>
          <p14:tracePt t="20206" x="8023225" y="3819525"/>
          <p14:tracePt t="20222" x="8032750" y="3810000"/>
          <p14:tracePt t="20239" x="8074025" y="3781425"/>
          <p14:tracePt t="20255" x="8112125" y="3768725"/>
          <p14:tracePt t="20272" x="8156575" y="3756025"/>
          <p14:tracePt t="20289" x="8248650" y="3733800"/>
          <p14:tracePt t="20305" x="8347075" y="3708400"/>
          <p14:tracePt t="20323" x="8474075" y="3708400"/>
          <p14:tracePt t="20339" x="8528050" y="3708400"/>
          <p14:tracePt t="20356" x="8566150" y="3717925"/>
          <p14:tracePt t="20372" x="8588375" y="3724275"/>
          <p14:tracePt t="20389" x="8597900" y="3730625"/>
          <p14:tracePt t="20422" x="8597900" y="3733800"/>
          <p14:tracePt t="20444" x="8597900" y="3740150"/>
          <p14:tracePt t="20466" x="8597900" y="3743325"/>
          <p14:tracePt t="20473" x="8597900" y="3749675"/>
          <p14:tracePt t="20489" x="8597900" y="3759200"/>
          <p14:tracePt t="20506" x="8597900" y="3775075"/>
          <p14:tracePt t="20522" x="8585200" y="3787775"/>
          <p14:tracePt t="20539" x="8575675" y="3797300"/>
          <p14:tracePt t="20556" x="8566150" y="3810000"/>
          <p14:tracePt t="20572" x="8550275" y="3829050"/>
          <p14:tracePt t="20589" x="8550275" y="3838575"/>
          <p14:tracePt t="20606" x="8547100" y="3838575"/>
          <p14:tracePt t="20623" x="8531225" y="3838575"/>
          <p14:tracePt t="20639" x="8521700" y="3838575"/>
          <p14:tracePt t="20656" x="8505825" y="3838575"/>
          <p14:tracePt t="20658" x="8502650" y="3838575"/>
          <p14:tracePt t="20673" x="8489950" y="3838575"/>
          <p14:tracePt t="20689" x="8480425" y="3838575"/>
          <p14:tracePt t="20706" x="8470900" y="3838575"/>
          <p14:tracePt t="20723" x="8451850" y="3838575"/>
          <p14:tracePt t="20739" x="8442325" y="3838575"/>
          <p14:tracePt t="20756" x="8432800" y="3838575"/>
          <p14:tracePt t="20773" x="8416925" y="3848100"/>
          <p14:tracePt t="20789" x="8401050" y="3857625"/>
          <p14:tracePt t="20806" x="8385175" y="3870325"/>
          <p14:tracePt t="20823" x="8366125" y="3879850"/>
          <p14:tracePt t="20840" x="8356600" y="3883025"/>
          <p14:tracePt t="20857" x="8347075" y="3883025"/>
          <p14:tracePt t="20873" x="8340725" y="388302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6286500" y="0"/>
            <a:ext cx="28575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Verbenaceae</a:t>
            </a:r>
          </a:p>
          <a:p>
            <a:pPr algn="ctr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Fam. très proche des Labiées. Pl. herbacées ou ligneuses à fl. zygomorphes. Exp. La </a:t>
            </a:r>
            <a:r>
              <a:rPr lang="fr-FR" altLang="fr-FR" sz="24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Verveine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 lwiza »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Lippia citriodora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est cultivée au Maroc.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Lantana camara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une plante ornementale à fl. groupées en faux capitules, multicolores.</a:t>
            </a: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428625" y="3143250"/>
            <a:ext cx="231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Lippia citriodora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4" descr="http://www.mesarbustes.fr/media/catalog/product/cache/6/image/9df78eab33525d08d6e5fb8d27136e95/l/i/lippia_citriodora_-_aloysia_citrodo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 5" descr="https://spotsandgreens.files.wordpress.com/2011/10/lantana-camara-tangerine-center-red-orange-to-fuschia-pink-marg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9"/>
          <a:stretch>
            <a:fillRect/>
          </a:stretch>
        </p:blipFill>
        <p:spPr bwMode="auto">
          <a:xfrm>
            <a:off x="3143250" y="2490788"/>
            <a:ext cx="2928938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643313" y="5643563"/>
            <a:ext cx="2305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Lantana camara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145"/>
    </mc:Choice>
    <mc:Fallback>
      <p:transition spd="slow" advTm="5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955" x="8308975" y="3860800"/>
          <p14:tracePt t="3962" x="8245475" y="3825875"/>
          <p14:tracePt t="3970" x="8181975" y="3781425"/>
          <p14:tracePt t="3987" x="8013700" y="3676650"/>
          <p14:tracePt t="4004" x="7791450" y="3530600"/>
          <p14:tracePt t="4021" x="7632700" y="3406775"/>
          <p14:tracePt t="4038" x="7483475" y="3305175"/>
          <p14:tracePt t="4071" x="7197725" y="2943225"/>
          <p14:tracePt t="4104" x="7112000" y="2720975"/>
          <p14:tracePt t="4121" x="7127875" y="2682875"/>
          <p14:tracePt t="4137" x="7165975" y="2647950"/>
          <p14:tracePt t="4154" x="7378700" y="2606675"/>
          <p14:tracePt t="4171" x="7537450" y="2606675"/>
          <p14:tracePt t="4187" x="7721600" y="2609850"/>
          <p14:tracePt t="4203" x="8020050" y="2647950"/>
          <p14:tracePt t="4220" x="8194675" y="2686050"/>
          <p14:tracePt t="4237" x="8334375" y="2701925"/>
          <p14:tracePt t="4254" x="8445500" y="2701925"/>
          <p14:tracePt t="4270" x="8470900" y="2698750"/>
          <p14:tracePt t="4589" x="8432800" y="2667000"/>
          <p14:tracePt t="4596" x="8369300" y="2613025"/>
          <p14:tracePt t="4604" x="8305800" y="2568575"/>
          <p14:tracePt t="4620" x="8178800" y="2457450"/>
          <p14:tracePt t="4640" x="7991475" y="2244725"/>
          <p14:tracePt t="4654" x="7883525" y="2127250"/>
          <p14:tracePt t="4672" x="7778750" y="2019300"/>
          <p14:tracePt t="4703" x="7550150" y="1755775"/>
          <p14:tracePt t="4739" x="7375525" y="1612900"/>
          <p14:tracePt t="4755" x="7305675" y="1568450"/>
          <p14:tracePt t="4770" x="7235825" y="1514475"/>
          <p14:tracePt t="4787" x="7165975" y="1457325"/>
          <p14:tracePt t="4803" x="7064375" y="1381125"/>
          <p14:tracePt t="4820" x="6991350" y="1317625"/>
          <p14:tracePt t="4836" x="6921500" y="1270000"/>
          <p14:tracePt t="4853" x="6845300" y="1212850"/>
          <p14:tracePt t="4870" x="6813550" y="1193800"/>
          <p14:tracePt t="4887" x="6772275" y="1168400"/>
          <p14:tracePt t="4903" x="6724650" y="1149350"/>
          <p14:tracePt t="4921" x="6692900" y="1139825"/>
          <p14:tracePt t="4937" x="6661150" y="1127125"/>
          <p14:tracePt t="4953" x="6629400" y="1120775"/>
          <p14:tracePt t="4971" x="6600825" y="1120775"/>
          <p14:tracePt t="4988" x="6578600" y="1120775"/>
          <p14:tracePt t="5003" x="6559550" y="1120775"/>
          <p14:tracePt t="5020" x="6546850" y="1120775"/>
          <p14:tracePt t="5037" x="6537325" y="1120775"/>
          <p14:tracePt t="5054" x="6524625" y="1120775"/>
          <p14:tracePt t="5070" x="6508750" y="1120775"/>
          <p14:tracePt t="5088" x="6492875" y="1120775"/>
          <p14:tracePt t="5103" x="6483350" y="1120775"/>
          <p14:tracePt t="5202" x="6486525" y="1120775"/>
          <p14:tracePt t="5210" x="6496050" y="1108075"/>
          <p14:tracePt t="5220" x="6530975" y="1101725"/>
          <p14:tracePt t="5237" x="6664325" y="1079500"/>
          <p14:tracePt t="5253" x="6816725" y="1060450"/>
          <p14:tracePt t="5270" x="6975475" y="1060450"/>
          <p14:tracePt t="5287" x="7150100" y="1060450"/>
          <p14:tracePt t="5303" x="7254875" y="1054100"/>
          <p14:tracePt t="5320" x="7359650" y="1044575"/>
          <p14:tracePt t="5337" x="7489825" y="1044575"/>
          <p14:tracePt t="5354" x="7559675" y="1044575"/>
          <p14:tracePt t="5371" x="7664450" y="1044575"/>
          <p14:tracePt t="5387" x="7804150" y="1044575"/>
          <p14:tracePt t="5404" x="7877175" y="1057275"/>
          <p14:tracePt t="5420" x="7940675" y="1069975"/>
          <p14:tracePt t="5438" x="8042275" y="1092200"/>
          <p14:tracePt t="5453" x="8096250" y="1111250"/>
          <p14:tracePt t="5470" x="8194675" y="1136650"/>
          <p14:tracePt t="5487" x="8289925" y="1187450"/>
          <p14:tracePt t="5503" x="8378825" y="1222375"/>
          <p14:tracePt t="5520" x="8480425" y="1273175"/>
          <p14:tracePt t="5537" x="8616950" y="1320800"/>
          <p14:tracePt t="5553" x="8686800" y="1358900"/>
          <p14:tracePt t="5570" x="8743950" y="1387475"/>
          <p14:tracePt t="5587" x="8807450" y="1412875"/>
          <p14:tracePt t="5603" x="8845550" y="1438275"/>
          <p14:tracePt t="5620" x="8899525" y="1450975"/>
          <p14:tracePt t="5637" x="8966200" y="1492250"/>
          <p14:tracePt t="5654" x="9010650" y="1504950"/>
          <p14:tracePt t="5670" x="9032875" y="1517650"/>
          <p14:tracePt t="5687" x="9061450" y="1533525"/>
          <p14:tracePt t="5703" x="9070975" y="1555750"/>
          <p14:tracePt t="5720" x="9083675" y="1577975"/>
          <p14:tracePt t="5737" x="9099550" y="1603375"/>
          <p14:tracePt t="5753" x="9115425" y="1622425"/>
          <p14:tracePt t="5770" x="9128125" y="1638300"/>
          <p14:tracePt t="5787" x="9128125" y="1663700"/>
          <p14:tracePt t="5804" x="9131300" y="1673225"/>
          <p14:tracePt t="5820" x="9131300" y="1682750"/>
          <p14:tracePt t="5837" x="9131300" y="1698625"/>
          <p14:tracePt t="5854" x="9131300" y="1714500"/>
          <p14:tracePt t="5870" x="9131300" y="1724025"/>
          <p14:tracePt t="5887" x="9131300" y="1739900"/>
          <p14:tracePt t="5903" x="9131300" y="1749425"/>
          <p14:tracePt t="5920" x="9131300" y="1762125"/>
          <p14:tracePt t="5937" x="9131300" y="1778000"/>
          <p14:tracePt t="5953" x="9131300" y="1787525"/>
          <p14:tracePt t="5970" x="9124950" y="1803400"/>
          <p14:tracePt t="5987" x="9102725" y="1828800"/>
          <p14:tracePt t="6003" x="9093200" y="1841500"/>
          <p14:tracePt t="6020" x="9083675" y="1854200"/>
          <p14:tracePt t="6037" x="9067800" y="1889125"/>
          <p14:tracePt t="6054" x="9048750" y="1914525"/>
          <p14:tracePt t="6071" x="9032875" y="1936750"/>
          <p14:tracePt t="6086" x="8988425" y="1974850"/>
          <p14:tracePt t="6103" x="8963025" y="2006600"/>
          <p14:tracePt t="6119" x="8940800" y="2019300"/>
          <p14:tracePt t="6137" x="8896350" y="2035175"/>
          <p14:tracePt t="6153" x="8867775" y="2054225"/>
          <p14:tracePt t="6169" x="8842375" y="2066925"/>
          <p14:tracePt t="6187" x="8801100" y="2085975"/>
          <p14:tracePt t="6203" x="8775700" y="2095500"/>
          <p14:tracePt t="6220" x="8747125" y="2114550"/>
          <p14:tracePt t="6237" x="8709025" y="2146300"/>
          <p14:tracePt t="6253" x="8677275" y="2171700"/>
          <p14:tracePt t="6272" x="8642350" y="2200275"/>
          <p14:tracePt t="6287" x="8610600" y="2212975"/>
          <p14:tracePt t="6303" x="8588375" y="2232025"/>
          <p14:tracePt t="6320" x="8562975" y="2247900"/>
          <p14:tracePt t="6337" x="8515350" y="2273300"/>
          <p14:tracePt t="6353" x="8477250" y="2292350"/>
          <p14:tracePt t="6369" x="8404225" y="2308225"/>
          <p14:tracePt t="6387" x="8312150" y="2327275"/>
          <p14:tracePt t="6403" x="8248650" y="2349500"/>
          <p14:tracePt t="6421" x="8118475" y="2359025"/>
          <p14:tracePt t="6436" x="8013700" y="2365375"/>
          <p14:tracePt t="6453" x="7918450" y="2365375"/>
          <p14:tracePt t="6470" x="7826375" y="2365375"/>
          <p14:tracePt t="6487" x="7686675" y="2365375"/>
          <p14:tracePt t="6503" x="7594600" y="2365375"/>
          <p14:tracePt t="6520" x="7496175" y="2362200"/>
          <p14:tracePt t="6537" x="7442200" y="2355850"/>
          <p14:tracePt t="6553" x="7391400" y="2355850"/>
          <p14:tracePt t="6570" x="7302500" y="2333625"/>
          <p14:tracePt t="6587" x="7242175" y="2327275"/>
          <p14:tracePt t="6603" x="7181850" y="2320925"/>
          <p14:tracePt t="6620" x="7102475" y="2320925"/>
          <p14:tracePt t="6636" x="7058025" y="2320925"/>
          <p14:tracePt t="6653" x="7013575" y="2314575"/>
          <p14:tracePt t="6670" x="6943725" y="2301875"/>
          <p14:tracePt t="6686" x="6899275" y="2301875"/>
          <p14:tracePt t="6703" x="6854825" y="2295525"/>
          <p14:tracePt t="6720" x="6791325" y="2295525"/>
          <p14:tracePt t="6736" x="6753225" y="2282825"/>
          <p14:tracePt t="6753" x="6708775" y="2270125"/>
          <p14:tracePt t="6770" x="6629400" y="2251075"/>
          <p14:tracePt t="6786" x="6565900" y="2235200"/>
          <p14:tracePt t="6803" x="6518275" y="2216150"/>
          <p14:tracePt t="6820" x="6467475" y="2197100"/>
          <p14:tracePt t="6837" x="6445250" y="2197100"/>
          <p14:tracePt t="6854" x="6429375" y="2190750"/>
          <p14:tracePt t="6870" x="6403975" y="2174875"/>
          <p14:tracePt t="6886" x="6394450" y="2159000"/>
          <p14:tracePt t="6903" x="6384925" y="2149475"/>
          <p14:tracePt t="6920" x="6356350" y="2108200"/>
          <p14:tracePt t="6936" x="6343650" y="2085975"/>
          <p14:tracePt t="6953" x="6330950" y="2060575"/>
          <p14:tracePt t="6970" x="6324600" y="2019300"/>
          <p14:tracePt t="6986" x="6324600" y="1990725"/>
          <p14:tracePt t="7003" x="6324600" y="1968500"/>
          <p14:tracePt t="7020" x="6324600" y="1955800"/>
          <p14:tracePt t="7036" x="6324600" y="1939925"/>
          <p14:tracePt t="7053" x="6324600" y="1930400"/>
          <p14:tracePt t="7086" x="6324600" y="1924050"/>
          <p14:tracePt t="7103" x="6324600" y="1920875"/>
          <p14:tracePt t="7120" x="6324600" y="1914525"/>
          <p14:tracePt t="7141" x="6324600" y="1911350"/>
          <p14:tracePt t="7153" x="6327775" y="1911350"/>
          <p14:tracePt t="7169" x="6340475" y="1911350"/>
          <p14:tracePt t="7186" x="6350000" y="1905000"/>
          <p14:tracePt t="7203" x="6365875" y="1905000"/>
          <p14:tracePt t="7219" x="6391275" y="1901825"/>
          <p14:tracePt t="7237" x="6423025" y="1901825"/>
          <p14:tracePt t="7253" x="6451600" y="1901825"/>
          <p14:tracePt t="7270" x="6505575" y="1901825"/>
          <p14:tracePt t="7287" x="6543675" y="1901825"/>
          <p14:tracePt t="7303" x="6565900" y="1901825"/>
          <p14:tracePt t="7320" x="6619875" y="1901825"/>
          <p14:tracePt t="7337" x="6664325" y="1901825"/>
          <p14:tracePt t="7353" x="6702425" y="1889125"/>
          <p14:tracePt t="7370" x="6778625" y="1889125"/>
          <p14:tracePt t="7387" x="6829425" y="1889125"/>
          <p14:tracePt t="7403" x="6883400" y="1889125"/>
          <p14:tracePt t="7420" x="6943725" y="1889125"/>
          <p14:tracePt t="7437" x="6997700" y="1889125"/>
          <p14:tracePt t="7453" x="7048500" y="1889125"/>
          <p14:tracePt t="7470" x="7124700" y="1889125"/>
          <p14:tracePt t="7487" x="7162800" y="1889125"/>
          <p14:tracePt t="7503" x="7207250" y="1889125"/>
          <p14:tracePt t="7520" x="7254875" y="1889125"/>
          <p14:tracePt t="7537" x="7277100" y="1889125"/>
          <p14:tracePt t="7553" x="7312025" y="1889125"/>
          <p14:tracePt t="7570" x="7369175" y="1889125"/>
          <p14:tracePt t="7587" x="7404100" y="1889125"/>
          <p14:tracePt t="7603" x="7448550" y="1879600"/>
          <p14:tracePt t="7620" x="7521575" y="1866900"/>
          <p14:tracePt t="7637" x="7581900" y="1860550"/>
          <p14:tracePt t="7653" x="7635875" y="1854200"/>
          <p14:tracePt t="7670" x="7721600" y="1847850"/>
          <p14:tracePt t="7686" x="7781925" y="1847850"/>
          <p14:tracePt t="7703" x="7842250" y="1841500"/>
          <p14:tracePt t="7720" x="7927975" y="1841500"/>
          <p14:tracePt t="7737" x="8007350" y="1841500"/>
          <p14:tracePt t="7754" x="8201025" y="1841500"/>
          <p14:tracePt t="7770" x="8318500" y="1841500"/>
          <p14:tracePt t="7787" x="8420100" y="1841500"/>
          <p14:tracePt t="7803" x="8515350" y="1841500"/>
          <p14:tracePt t="7820" x="8610600" y="1841500"/>
          <p14:tracePt t="7836" x="8655050" y="1841500"/>
          <p14:tracePt t="7854" x="8715375" y="1841500"/>
          <p14:tracePt t="7870" x="8753475" y="1841500"/>
          <p14:tracePt t="7887" x="8804275" y="1841500"/>
          <p14:tracePt t="7903" x="8867775" y="1851025"/>
          <p14:tracePt t="7920" x="8988425" y="1873250"/>
          <p14:tracePt t="7936" x="9042400" y="1885950"/>
          <p14:tracePt t="7953" x="9124950" y="1914525"/>
          <p14:tracePt t="8602" x="9131300" y="2159000"/>
          <p14:tracePt t="8610" x="9093200" y="2174875"/>
          <p14:tracePt t="8619" x="9064625" y="2187575"/>
          <p14:tracePt t="8637" x="8997950" y="2216150"/>
          <p14:tracePt t="8653" x="8912225" y="2260600"/>
          <p14:tracePt t="8686" x="8807450" y="2301875"/>
          <p14:tracePt t="8720" x="8661400" y="2343150"/>
          <p14:tracePt t="8737" x="8597900" y="2362200"/>
          <p14:tracePt t="8754" x="8515350" y="2390775"/>
          <p14:tracePt t="8770" x="8470900" y="2403475"/>
          <p14:tracePt t="8787" x="8426450" y="2403475"/>
          <p14:tracePt t="8804" x="8331200" y="2403475"/>
          <p14:tracePt t="8820" x="8270875" y="2403475"/>
          <p14:tracePt t="8837" x="8220075" y="2403475"/>
          <p14:tracePt t="8854" x="8121650" y="2384425"/>
          <p14:tracePt t="8870" x="8058150" y="2365375"/>
          <p14:tracePt t="8887" x="7991475" y="2349500"/>
          <p14:tracePt t="8903" x="7902575" y="2330450"/>
          <p14:tracePt t="8920" x="7839075" y="2314575"/>
          <p14:tracePt t="8937" x="7800975" y="2301875"/>
          <p14:tracePt t="8953" x="7737475" y="2282825"/>
          <p14:tracePt t="8969" x="7693025" y="2276475"/>
          <p14:tracePt t="8986" x="7648575" y="2270125"/>
          <p14:tracePt t="9003" x="7585075" y="2270125"/>
          <p14:tracePt t="9020" x="7550150" y="2270125"/>
          <p14:tracePt t="9036" x="7505700" y="2270125"/>
          <p14:tracePt t="9053" x="7442200" y="2251075"/>
          <p14:tracePt t="9070" x="7397750" y="2251075"/>
          <p14:tracePt t="9087" x="7334250" y="2244725"/>
          <p14:tracePt t="9103" x="7312025" y="2244725"/>
          <p14:tracePt t="9120" x="7283450" y="2244725"/>
          <p14:tracePt t="9137" x="7242175" y="2244725"/>
          <p14:tracePt t="9153" x="7207250" y="2244725"/>
          <p14:tracePt t="9170" x="7162800" y="2244725"/>
          <p14:tracePt t="9187" x="7099300" y="2244725"/>
          <p14:tracePt t="9203" x="7064375" y="2244725"/>
          <p14:tracePt t="9220" x="7019925" y="2244725"/>
          <p14:tracePt t="9237" x="6956425" y="2244725"/>
          <p14:tracePt t="9254" x="6905625" y="2244725"/>
          <p14:tracePt t="9270" x="6870700" y="2238375"/>
          <p14:tracePt t="9287" x="6807200" y="2225675"/>
          <p14:tracePt t="9303" x="6769100" y="2212975"/>
          <p14:tracePt t="9320" x="6746875" y="2212975"/>
          <p14:tracePt t="9337" x="6711950" y="2212975"/>
          <p14:tracePt t="9353" x="6702425" y="2212975"/>
          <p14:tracePt t="9369" x="6692900" y="2212975"/>
          <p14:tracePt t="9386" x="6673850" y="2212975"/>
          <p14:tracePt t="9403" x="6661150" y="2212975"/>
          <p14:tracePt t="9420" x="6651625" y="2212975"/>
          <p14:tracePt t="9437" x="6638925" y="2212975"/>
          <p14:tracePt t="9453" x="6623050" y="2212975"/>
          <p14:tracePt t="9469" x="6613525" y="2212975"/>
          <p14:tracePt t="9486" x="6607175" y="2212975"/>
          <p14:tracePt t="9537" x="6604000" y="2212975"/>
          <p14:tracePt t="9552" x="6597650" y="2212975"/>
          <p14:tracePt t="9558" x="6594475" y="2212975"/>
          <p14:tracePt t="9569" x="6588125" y="2212975"/>
          <p14:tracePt t="10021" x="6578600" y="2212975"/>
          <p14:tracePt t="10029" x="6569075" y="2212975"/>
          <p14:tracePt t="10036" x="6556375" y="2212975"/>
          <p14:tracePt t="10053" x="6527800" y="2212975"/>
          <p14:tracePt t="10070" x="6505575" y="2212975"/>
          <p14:tracePt t="10087" x="6464300" y="2228850"/>
          <p14:tracePt t="10119" x="6435725" y="2247900"/>
          <p14:tracePt t="10153" x="6403975" y="2292350"/>
          <p14:tracePt t="10170" x="6391275" y="2324100"/>
          <p14:tracePt t="10187" x="6391275" y="2355850"/>
          <p14:tracePt t="10203" x="6391275" y="2384425"/>
          <p14:tracePt t="10219" x="6391275" y="2406650"/>
          <p14:tracePt t="10236" x="6407150" y="2463800"/>
          <p14:tracePt t="10253" x="6419850" y="2508250"/>
          <p14:tracePt t="10270" x="6438900" y="2546350"/>
          <p14:tracePt t="10286" x="6457950" y="2609850"/>
          <p14:tracePt t="10303" x="6470650" y="2647950"/>
          <p14:tracePt t="10320" x="6483350" y="2673350"/>
          <p14:tracePt t="10336" x="6508750" y="2714625"/>
          <p14:tracePt t="10353" x="6518275" y="2724150"/>
          <p14:tracePt t="10370" x="6527800" y="2733675"/>
          <p14:tracePt t="10386" x="6530975" y="2755900"/>
          <p14:tracePt t="10402" x="6530975" y="2759075"/>
          <p14:tracePt t="10457" x="6524625" y="2759075"/>
          <p14:tracePt t="10463" x="6521450" y="2759075"/>
          <p14:tracePt t="10471" x="6515100" y="2746375"/>
          <p14:tracePt t="10486" x="6499225" y="2736850"/>
          <p14:tracePt t="10503" x="6470650" y="2724150"/>
          <p14:tracePt t="10520" x="6426200" y="2708275"/>
          <p14:tracePt t="10536" x="6403975" y="2689225"/>
          <p14:tracePt t="10552" x="6394450" y="2682875"/>
          <p14:tracePt t="10570" x="6372225" y="2679700"/>
          <p14:tracePt t="10586" x="6362700" y="2673350"/>
          <p14:tracePt t="10607" x="6350000" y="2670175"/>
          <p14:tracePt t="10620" x="6340475" y="2663825"/>
          <p14:tracePt t="10637" x="6324600" y="2654300"/>
          <p14:tracePt t="10653" x="6318250" y="2647950"/>
          <p14:tracePt t="10670" x="6315075" y="2628900"/>
          <p14:tracePt t="10686" x="6315075" y="2622550"/>
          <p14:tracePt t="10702" x="6315075" y="2619375"/>
          <p14:tracePt t="10736" x="6315075" y="2613025"/>
          <p14:tracePt t="10753" x="6315075" y="2609850"/>
          <p14:tracePt t="10778" x="6315075" y="2603500"/>
          <p14:tracePt t="10786" x="6321425" y="2603500"/>
          <p14:tracePt t="10802" x="6350000" y="2593975"/>
          <p14:tracePt t="10820" x="6403975" y="2574925"/>
          <p14:tracePt t="10836" x="6442075" y="2574925"/>
          <p14:tracePt t="10852" x="6486525" y="2574925"/>
          <p14:tracePt t="10870" x="6546850" y="2574925"/>
          <p14:tracePt t="10886" x="6578600" y="2574925"/>
          <p14:tracePt t="10902" x="6607175" y="2574925"/>
          <p14:tracePt t="10920" x="6648450" y="2578100"/>
          <p14:tracePt t="10936" x="6670675" y="2590800"/>
          <p14:tracePt t="10952" x="6699250" y="2597150"/>
          <p14:tracePt t="10970" x="6740525" y="2609850"/>
          <p14:tracePt t="10986" x="6772275" y="2609850"/>
          <p14:tracePt t="11003" x="6807200" y="2609850"/>
          <p14:tracePt t="11020" x="6842125" y="2613025"/>
          <p14:tracePt t="11036" x="6870700" y="2613025"/>
          <p14:tracePt t="11053" x="6892925" y="2619375"/>
          <p14:tracePt t="11070" x="6940550" y="2619375"/>
          <p14:tracePt t="11087" x="6985000" y="2619375"/>
          <p14:tracePt t="11102" x="7023100" y="2619375"/>
          <p14:tracePt t="11119" x="7083425" y="2619375"/>
          <p14:tracePt t="11136" x="7127875" y="2625725"/>
          <p14:tracePt t="11153" x="7172325" y="2625725"/>
          <p14:tracePt t="11169" x="7213600" y="2625725"/>
          <p14:tracePt t="11186" x="7248525" y="2625725"/>
          <p14:tracePt t="11203" x="7286625" y="2625725"/>
          <p14:tracePt t="11219" x="7327900" y="2632075"/>
          <p14:tracePt t="11236" x="7356475" y="2632075"/>
          <p14:tracePt t="11253" x="7378700" y="2638425"/>
          <p14:tracePt t="11269" x="7419975" y="2657475"/>
          <p14:tracePt t="11286" x="7429500" y="2657475"/>
          <p14:tracePt t="11302" x="7439025" y="2657475"/>
          <p14:tracePt t="11319" x="7461250" y="2657475"/>
          <p14:tracePt t="11336" x="7470775" y="2657475"/>
          <p14:tracePt t="11352" x="7480300" y="2657475"/>
          <p14:tracePt t="11370" x="7489825" y="2657475"/>
          <p14:tracePt t="11386" x="7496175" y="2657475"/>
          <p14:tracePt t="11402" x="7499350" y="2657475"/>
          <p14:tracePt t="11419" x="7515225" y="2657475"/>
          <p14:tracePt t="11436" x="7524750" y="2657475"/>
          <p14:tracePt t="11452" x="7534275" y="2657475"/>
          <p14:tracePt t="11470" x="7550150" y="2657475"/>
          <p14:tracePt t="11486" x="7562850" y="2657475"/>
          <p14:tracePt t="11502" x="7572375" y="2657475"/>
          <p14:tracePt t="11519" x="7588250" y="2657475"/>
          <p14:tracePt t="11536" x="7610475" y="2641600"/>
          <p14:tracePt t="11552" x="7632700" y="2638425"/>
          <p14:tracePt t="11570" x="7654925" y="2632075"/>
          <p14:tracePt t="11586" x="7670800" y="2625725"/>
          <p14:tracePt t="11602" x="7680325" y="2625725"/>
          <p14:tracePt t="11619" x="7693025" y="2625725"/>
          <p14:tracePt t="11636" x="7705725" y="2625725"/>
          <p14:tracePt t="11652" x="7718425" y="2625725"/>
          <p14:tracePt t="11669" x="7734300" y="2616200"/>
          <p14:tracePt t="11686" x="7756525" y="2616200"/>
          <p14:tracePt t="11702" x="7785100" y="2609850"/>
          <p14:tracePt t="11720" x="7848600" y="2609850"/>
          <p14:tracePt t="11736" x="7883525" y="2609850"/>
          <p14:tracePt t="11752" x="7927975" y="2609850"/>
          <p14:tracePt t="11769" x="7991475" y="2609850"/>
          <p14:tracePt t="11786" x="8035925" y="2619375"/>
          <p14:tracePt t="11803" x="8089900" y="2632075"/>
          <p14:tracePt t="11819" x="8169275" y="2647950"/>
          <p14:tracePt t="11836" x="8207375" y="2660650"/>
          <p14:tracePt t="11852" x="8248650" y="2660650"/>
          <p14:tracePt t="11869" x="8299450" y="2670175"/>
          <p14:tracePt t="11886" x="8321675" y="2676525"/>
          <p14:tracePt t="11903" x="8362950" y="2689225"/>
          <p14:tracePt t="11919" x="8385175" y="2695575"/>
          <p14:tracePt t="11936" x="8401050" y="2701925"/>
          <p14:tracePt t="11952" x="8413750" y="2701925"/>
          <p14:tracePt t="11969" x="8426450" y="2705100"/>
          <p14:tracePt t="11986" x="8435975" y="2705100"/>
          <p14:tracePt t="12020" x="8448675" y="2705100"/>
          <p14:tracePt t="12432" x="8394700" y="2752725"/>
          <p14:tracePt t="12438" x="8331200" y="2800350"/>
          <p14:tracePt t="12452" x="8191500" y="2940050"/>
          <p14:tracePt t="12469" x="7981950" y="3089275"/>
          <p14:tracePt t="12486" x="7731125" y="3292475"/>
          <p14:tracePt t="12504" x="7245350" y="3676650"/>
          <p14:tracePt t="12520" x="6994525" y="3883025"/>
          <p14:tracePt t="12554" x="6492875" y="4251325"/>
          <p14:tracePt t="12587" x="6245225" y="4422775"/>
          <p14:tracePt t="12604" x="6213475" y="4448175"/>
          <p14:tracePt t="12881" x="6134100" y="4448175"/>
          <p14:tracePt t="12888" x="6064250" y="4448175"/>
          <p14:tracePt t="12902" x="5892800" y="4457700"/>
          <p14:tracePt t="12919" x="5695950" y="4486275"/>
          <p14:tracePt t="12936" x="5530850" y="4540250"/>
          <p14:tracePt t="12953" x="5305425" y="4622800"/>
          <p14:tracePt t="12969" x="5181600" y="4683125"/>
          <p14:tracePt t="12986" x="5092700" y="4724400"/>
          <p14:tracePt t="13004" x="5016500" y="4759325"/>
          <p14:tracePt t="13020" x="4984750" y="4772025"/>
          <p14:tracePt t="13037" x="4965700" y="4787900"/>
          <p14:tracePt t="13053" x="4953000" y="4803775"/>
          <p14:tracePt t="13069" x="4937125" y="4810125"/>
          <p14:tracePt t="13087" x="4921250" y="4810125"/>
          <p14:tracePt t="13102" x="4921250" y="4813300"/>
          <p14:tracePt t="13119" x="4918075" y="4813300"/>
          <p14:tracePt t="13137" x="4911725" y="4822825"/>
          <p14:tracePt t="13152" x="4902200" y="4838700"/>
          <p14:tracePt t="13169" x="4886325" y="4845050"/>
          <p14:tracePt t="13186" x="4876800" y="4854575"/>
          <p14:tracePt t="13203" x="4860925" y="4854575"/>
          <p14:tracePt t="13219" x="4851400" y="4854575"/>
          <p14:tracePt t="13237" x="4832350" y="4854575"/>
          <p14:tracePt t="13253" x="4816475" y="4851400"/>
          <p14:tracePt t="13269" x="4800600" y="4841875"/>
          <p14:tracePt t="13287" x="4772025" y="4819650"/>
          <p14:tracePt t="13303" x="4762500" y="4810125"/>
          <p14:tracePt t="13319" x="4749800" y="4800600"/>
          <p14:tracePt t="13336" x="4730750" y="4794250"/>
          <p14:tracePt t="13353" x="4721225" y="4794250"/>
          <p14:tracePt t="13369" x="4711700" y="4794250"/>
          <p14:tracePt t="13387" x="4705350" y="4794250"/>
          <p14:tracePt t="13403" x="4705350" y="4791075"/>
          <p14:tracePt t="13419" x="4705350" y="4775200"/>
          <p14:tracePt t="13436" x="4695825" y="4759325"/>
          <p14:tracePt t="13452" x="4692650" y="4749800"/>
          <p14:tracePt t="13469" x="4679950" y="4740275"/>
          <p14:tracePt t="13486" x="4670425" y="4721225"/>
          <p14:tracePt t="13503" x="4667250" y="4711700"/>
          <p14:tracePt t="13519" x="4660900" y="4699000"/>
          <p14:tracePt t="13536" x="4651375" y="4679950"/>
          <p14:tracePt t="13552" x="4651375" y="4670425"/>
          <p14:tracePt t="13569" x="4651375" y="4660900"/>
          <p14:tracePt t="13586" x="4651375" y="4641850"/>
          <p14:tracePt t="13602" x="4651375" y="4625975"/>
          <p14:tracePt t="13619" x="4651375" y="4610100"/>
          <p14:tracePt t="13636" x="4651375" y="4587875"/>
          <p14:tracePt t="13652" x="4651375" y="4575175"/>
          <p14:tracePt t="13669" x="4651375" y="4559300"/>
          <p14:tracePt t="13686" x="4651375" y="4533900"/>
          <p14:tracePt t="13702" x="4645025" y="4518025"/>
          <p14:tracePt t="13719" x="4641850" y="4508500"/>
          <p14:tracePt t="13737" x="4619625" y="4492625"/>
          <p14:tracePt t="13753" x="4610100" y="4476750"/>
          <p14:tracePt t="13769" x="4600575" y="4467225"/>
          <p14:tracePt t="13786" x="4581525" y="4451350"/>
          <p14:tracePt t="13802" x="4572000" y="4441825"/>
          <p14:tracePt t="13819" x="4559300" y="4425950"/>
          <p14:tracePt t="13836" x="4546600" y="4416425"/>
          <p14:tracePt t="13852" x="4530725" y="4413250"/>
          <p14:tracePt t="13870" x="4521200" y="4400550"/>
          <p14:tracePt t="13886" x="4505325" y="4391025"/>
          <p14:tracePt t="13903" x="4495800" y="4381500"/>
          <p14:tracePt t="13919" x="4479925" y="4375150"/>
          <p14:tracePt t="13936" x="4467225" y="4371975"/>
          <p14:tracePt t="13953" x="4457700" y="4371975"/>
          <p14:tracePt t="13969" x="4445000" y="4371975"/>
          <p14:tracePt t="13986" x="4425950" y="4371975"/>
          <p14:tracePt t="14002" x="4416425" y="4371975"/>
          <p14:tracePt t="14019" x="4406900" y="4371975"/>
          <p14:tracePt t="14035" x="4391025" y="4371975"/>
          <p14:tracePt t="14052" x="4375150" y="4378325"/>
          <p14:tracePt t="14069" x="4365625" y="4394200"/>
          <p14:tracePt t="14086" x="4349750" y="4410075"/>
          <p14:tracePt t="14102" x="4340225" y="4419600"/>
          <p14:tracePt t="14119" x="4324350" y="4429125"/>
          <p14:tracePt t="14136" x="4311650" y="4451350"/>
          <p14:tracePt t="14152" x="4298950" y="4460875"/>
          <p14:tracePt t="14169" x="4298950" y="4470400"/>
          <p14:tracePt t="14186" x="4298950" y="4492625"/>
          <p14:tracePt t="14202" x="4298950" y="4502150"/>
          <p14:tracePt t="14219" x="4298950" y="4511675"/>
          <p14:tracePt t="14236" x="4298950" y="4524375"/>
          <p14:tracePt t="14253" x="4298950" y="4540250"/>
          <p14:tracePt t="14269" x="4308475" y="4546600"/>
          <p14:tracePt t="14285" x="4321175" y="4549775"/>
          <p14:tracePt t="14302" x="4337050" y="4559300"/>
          <p14:tracePt t="14319" x="4346575" y="4559300"/>
          <p14:tracePt t="14336" x="4362450" y="4568825"/>
          <p14:tracePt t="14352" x="4371975" y="4581525"/>
          <p14:tracePt t="14369" x="4387850" y="4584700"/>
          <p14:tracePt t="14386" x="4400550" y="4594225"/>
          <p14:tracePt t="14402" x="4416425" y="4600575"/>
          <p14:tracePt t="14419" x="4438650" y="4606925"/>
          <p14:tracePt t="14436" x="4457700" y="4610100"/>
          <p14:tracePt t="14452" x="4479925" y="4610100"/>
          <p14:tracePt t="14469" x="4502150" y="4610100"/>
          <p14:tracePt t="14486" x="4537075" y="4610100"/>
          <p14:tracePt t="14502" x="4565650" y="4610100"/>
          <p14:tracePt t="14520" x="4603750" y="4610100"/>
          <p14:tracePt t="14536" x="4619625" y="4610100"/>
          <p14:tracePt t="14553" x="4629150" y="4610100"/>
          <p14:tracePt t="14570" x="4654550" y="4610100"/>
          <p14:tracePt t="14586" x="4664075" y="4610100"/>
          <p14:tracePt t="14602" x="4676775" y="4610100"/>
          <p14:tracePt t="14619" x="4686300" y="4610100"/>
          <p14:tracePt t="14636" x="4705350" y="4610100"/>
          <p14:tracePt t="14652" x="4714875" y="4610100"/>
          <p14:tracePt t="14669" x="4724400" y="4610100"/>
          <p14:tracePt t="14702" x="4724400" y="4603750"/>
          <p14:tracePt t="14720" x="4730750" y="4587875"/>
          <p14:tracePt t="14736" x="4730750" y="4578350"/>
          <p14:tracePt t="14753" x="4730750" y="4568825"/>
          <p14:tracePt t="14770" x="4730750" y="4556125"/>
          <p14:tracePt t="15419" x="4660900" y="4518025"/>
          <p14:tracePt t="15426" x="4565650" y="4460875"/>
          <p14:tracePt t="15436" x="4470400" y="4413250"/>
          <p14:tracePt t="15453" x="4276725" y="4279900"/>
          <p14:tracePt t="15470" x="3946525" y="4041775"/>
          <p14:tracePt t="15492" x="3606800" y="3733800"/>
          <p14:tracePt t="15512" x="3238500" y="3390900"/>
          <p14:tracePt t="15538" x="2930525" y="3051175"/>
          <p14:tracePt t="15571" x="2619375" y="2727325"/>
          <p14:tracePt t="15589" x="2470150" y="2587625"/>
          <p14:tracePt t="15604" x="2378075" y="2511425"/>
          <p14:tracePt t="15619" x="2286000" y="2454275"/>
          <p14:tracePt t="15636" x="2216150" y="2400300"/>
          <p14:tracePt t="15652" x="2143125" y="2343150"/>
          <p14:tracePt t="15669" x="2044700" y="2276475"/>
          <p14:tracePt t="15686" x="1978025" y="2244725"/>
          <p14:tracePt t="15702" x="1911350" y="2216150"/>
          <p14:tracePt t="15719" x="1822450" y="2165350"/>
          <p14:tracePt t="15736" x="1755775" y="2127250"/>
          <p14:tracePt t="15752" x="1682750" y="2114550"/>
          <p14:tracePt t="15769" x="1524000" y="2073275"/>
          <p14:tracePt t="15786" x="1416050" y="2038350"/>
          <p14:tracePt t="15802" x="1317625" y="2012950"/>
          <p14:tracePt t="15819" x="1123950" y="1962150"/>
          <p14:tracePt t="15836" x="1038225" y="1936750"/>
          <p14:tracePt t="15852" x="974725" y="1924050"/>
          <p14:tracePt t="15869" x="911225" y="1905000"/>
          <p14:tracePt t="15886" x="873125" y="1885950"/>
          <p14:tracePt t="15902" x="835025" y="1873250"/>
          <p14:tracePt t="15919" x="771525" y="1854200"/>
          <p14:tracePt t="15936" x="746125" y="1841500"/>
          <p14:tracePt t="15953" x="704850" y="1831975"/>
          <p14:tracePt t="15969" x="695325" y="1831975"/>
          <p14:tracePt t="15986" x="685800" y="1831975"/>
          <p14:tracePt t="16002" x="666750" y="1831975"/>
          <p14:tracePt t="16019" x="660400" y="1831975"/>
          <p14:tracePt t="16036" x="660400" y="1838325"/>
          <p14:tracePt t="16053" x="663575" y="1851025"/>
          <p14:tracePt t="16068" x="679450" y="1863725"/>
          <p14:tracePt t="16086" x="695325" y="1873250"/>
          <p14:tracePt t="16102" x="704850" y="1879600"/>
          <p14:tracePt t="16424" x="688975" y="1908175"/>
          <p14:tracePt t="16431" x="663575" y="1958975"/>
          <p14:tracePt t="16438" x="628650" y="2000250"/>
          <p14:tracePt t="16452" x="596900" y="2108200"/>
          <p14:tracePt t="16469" x="587375" y="2212975"/>
          <p14:tracePt t="16485" x="593725" y="2330450"/>
          <p14:tracePt t="16502" x="628650" y="2562225"/>
          <p14:tracePt t="16519" x="673100" y="2705100"/>
          <p14:tracePt t="16536" x="730250" y="2882900"/>
          <p14:tracePt t="16552" x="850900" y="3146425"/>
          <p14:tracePt t="16569" x="923925" y="3292475"/>
          <p14:tracePt t="16586" x="1000125" y="3457575"/>
          <p14:tracePt t="16602" x="1057275" y="3629025"/>
          <p14:tracePt t="16619" x="1092200" y="3727450"/>
          <p14:tracePt t="16636" x="1108075" y="3822700"/>
          <p14:tracePt t="16638" x="1114425" y="3860800"/>
          <p14:tracePt t="16652" x="1114425" y="3921125"/>
          <p14:tracePt t="16669" x="1114425" y="3965575"/>
          <p14:tracePt t="16686" x="1114425" y="3994150"/>
          <p14:tracePt t="16702" x="1108075" y="4035425"/>
          <p14:tracePt t="16718" x="1095375" y="4048125"/>
          <p14:tracePt t="16736" x="1082675" y="4057650"/>
          <p14:tracePt t="16752" x="1066800" y="4060825"/>
          <p14:tracePt t="16769" x="1044575" y="4060825"/>
          <p14:tracePt t="16785" x="1006475" y="4044950"/>
          <p14:tracePt t="16802" x="936625" y="3971925"/>
          <p14:tracePt t="16819" x="879475" y="3902075"/>
          <p14:tracePt t="16836" x="835025" y="3841750"/>
          <p14:tracePt t="16852" x="742950" y="3746500"/>
          <p14:tracePt t="16869" x="688975" y="3686175"/>
          <p14:tracePt t="16885" x="615950" y="3622675"/>
          <p14:tracePt t="16902" x="539750" y="3530600"/>
          <p14:tracePt t="16919" x="498475" y="3489325"/>
          <p14:tracePt t="16936" x="473075" y="3451225"/>
          <p14:tracePt t="16952" x="450850" y="3429000"/>
          <p14:tracePt t="16969" x="441325" y="3422650"/>
          <p14:tracePt t="16986" x="434975" y="3422650"/>
          <p14:tracePt t="17019" x="438150" y="3422650"/>
          <p14:tracePt t="17036" x="447675" y="3422650"/>
          <p14:tracePt t="17053" x="501650" y="3422650"/>
          <p14:tracePt t="17069" x="558800" y="3422650"/>
          <p14:tracePt t="17086" x="622300" y="3432175"/>
          <p14:tracePt t="17102" x="660400" y="3444875"/>
          <p14:tracePt t="17119" x="685800" y="3457575"/>
          <p14:tracePt t="17136" x="720725" y="3479800"/>
          <p14:tracePt t="17152" x="730250" y="3489325"/>
          <p14:tracePt t="17169" x="739775" y="3495675"/>
          <p14:tracePt t="17186" x="749300" y="3502025"/>
          <p14:tracePt t="17219" x="755650" y="3505200"/>
          <p14:tracePt t="17236" x="765175" y="3511550"/>
          <p14:tracePt t="17253" x="774700" y="3527425"/>
          <p14:tracePt t="17269" x="790575" y="3530600"/>
          <p14:tracePt t="17286" x="847725" y="3549650"/>
          <p14:tracePt t="17302" x="892175" y="3562350"/>
          <p14:tracePt t="17319" x="920750" y="3575050"/>
          <p14:tracePt t="17336" x="977900" y="3594100"/>
          <p14:tracePt t="17352" x="1016000" y="3594100"/>
          <p14:tracePt t="17369" x="1060450" y="3594100"/>
          <p14:tracePt t="17386" x="1120775" y="3594100"/>
          <p14:tracePt t="17402" x="1158875" y="3594100"/>
          <p14:tracePt t="17419" x="1187450" y="3594100"/>
          <p14:tracePt t="17436" x="1216025" y="3594100"/>
          <p14:tracePt t="17452" x="1225550" y="3594100"/>
          <p14:tracePt t="17469" x="1241425" y="3594100"/>
          <p14:tracePt t="17551" x="1244600" y="3594100"/>
          <p14:tracePt t="17558" x="1250950" y="3594100"/>
          <p14:tracePt t="17569" x="1254125" y="3594100"/>
          <p14:tracePt t="17586" x="1270000" y="3600450"/>
          <p14:tracePt t="17603" x="1285875" y="3603625"/>
          <p14:tracePt t="17619" x="1301750" y="3609975"/>
          <p14:tracePt t="17636" x="1327150" y="3616325"/>
          <p14:tracePt t="17652" x="1352550" y="3622675"/>
          <p14:tracePt t="17669" x="1371600" y="3622675"/>
          <p14:tracePt t="17686" x="1428750" y="3622675"/>
          <p14:tracePt t="17701" x="1470025" y="3622675"/>
          <p14:tracePt t="17719" x="1508125" y="3622675"/>
          <p14:tracePt t="17736" x="1562100" y="3622675"/>
          <p14:tracePt t="17752" x="1590675" y="3622675"/>
          <p14:tracePt t="17769" x="1612900" y="3622675"/>
          <p14:tracePt t="17785" x="1641475" y="3622675"/>
          <p14:tracePt t="17802" x="1663700" y="3619500"/>
          <p14:tracePt t="17819" x="1685925" y="3619500"/>
          <p14:tracePt t="17835" x="1727200" y="3606800"/>
          <p14:tracePt t="17852" x="1771650" y="3600450"/>
          <p14:tracePt t="17869" x="1806575" y="3600450"/>
          <p14:tracePt t="17885" x="1847850" y="3594100"/>
          <p14:tracePt t="17902" x="1870075" y="3594100"/>
          <p14:tracePt t="17919" x="1889125" y="3594100"/>
          <p14:tracePt t="18299" x="1968500" y="3584575"/>
          <p14:tracePt t="18306" x="2073275" y="3575050"/>
          <p14:tracePt t="18323" x="2222500" y="3559175"/>
          <p14:tracePt t="18335" x="2387600" y="3530600"/>
          <p14:tracePt t="18352" x="2540000" y="3486150"/>
          <p14:tracePt t="18369" x="2628900" y="3454400"/>
          <p14:tracePt t="18402" x="2759075" y="3298825"/>
          <p14:tracePt t="18436" x="2743200" y="3079750"/>
          <p14:tracePt t="18453" x="2692400" y="2978150"/>
          <p14:tracePt t="18470" x="2559050" y="2809875"/>
          <p14:tracePt t="18486" x="2463800" y="2714625"/>
          <p14:tracePt t="18502" x="2362200" y="2574925"/>
          <p14:tracePt t="18519" x="2241550" y="2438400"/>
          <p14:tracePt t="18535" x="2079625" y="2257425"/>
          <p14:tracePt t="18552" x="1978025" y="2108200"/>
          <p14:tracePt t="18569" x="1892300" y="1952625"/>
          <p14:tracePt t="18586" x="1797050" y="1778000"/>
          <p14:tracePt t="18602" x="1704975" y="1619250"/>
          <p14:tracePt t="18619" x="1565275" y="1374775"/>
          <p14:tracePt t="18635" x="1473200" y="1250950"/>
          <p14:tracePt t="18652" x="1371600" y="1092200"/>
          <p14:tracePt t="18669" x="1263650" y="965200"/>
          <p14:tracePt t="18685" x="1162050" y="838200"/>
          <p14:tracePt t="18702" x="1120775" y="796925"/>
          <p14:tracePt t="18718" x="1101725" y="768350"/>
          <p14:tracePt t="18736" x="1085850" y="746125"/>
          <p14:tracePt t="18752" x="1076325" y="736600"/>
          <p14:tracePt t="18769" x="1069975" y="730250"/>
          <p14:tracePt t="18802" x="1066800" y="730250"/>
          <p14:tracePt t="18819" x="1050925" y="730250"/>
          <p14:tracePt t="18835" x="1016000" y="730250"/>
          <p14:tracePt t="18852" x="977900" y="730250"/>
          <p14:tracePt t="18869" x="889000" y="746125"/>
          <p14:tracePt t="18885" x="854075" y="758825"/>
          <p14:tracePt t="18902" x="812800" y="793750"/>
          <p14:tracePt t="18919" x="733425" y="914400"/>
          <p14:tracePt t="18936" x="692150" y="1022350"/>
          <p14:tracePt t="18953" x="644525" y="1177925"/>
          <p14:tracePt t="18969" x="609600" y="1444625"/>
          <p14:tracePt t="18985" x="609600" y="1616075"/>
          <p14:tracePt t="19002" x="609600" y="1806575"/>
          <p14:tracePt t="19019" x="631825" y="2019300"/>
          <p14:tracePt t="19037" x="647700" y="2159000"/>
          <p14:tracePt t="19052" x="676275" y="2289175"/>
          <p14:tracePt t="19069" x="698500" y="2444750"/>
          <p14:tracePt t="19086" x="714375" y="2527300"/>
          <p14:tracePt t="19102" x="730250" y="2613025"/>
          <p14:tracePt t="19119" x="762000" y="2749550"/>
          <p14:tracePt t="19135" x="777875" y="2813050"/>
          <p14:tracePt t="19152" x="796925" y="2876550"/>
          <p14:tracePt t="19169" x="835025" y="2962275"/>
          <p14:tracePt t="19185" x="854075" y="3009900"/>
          <p14:tracePt t="19202" x="866775" y="3048000"/>
          <p14:tracePt t="19219" x="892175" y="3089275"/>
          <p14:tracePt t="19235" x="904875" y="3121025"/>
          <p14:tracePt t="19252" x="908050" y="3136900"/>
          <p14:tracePt t="19268" x="908050" y="3152775"/>
          <p14:tracePt t="19285" x="908050" y="3162300"/>
          <p14:tracePt t="19302" x="908050" y="3178175"/>
          <p14:tracePt t="19319" x="908050" y="3190875"/>
          <p14:tracePt t="19336" x="917575" y="3200400"/>
          <p14:tracePt t="19352" x="933450" y="3209925"/>
          <p14:tracePt t="19368" x="1000125" y="3251200"/>
          <p14:tracePt t="19385" x="1063625" y="3263900"/>
          <p14:tracePt t="19402" x="1127125" y="3279775"/>
          <p14:tracePt t="19419" x="1238250" y="3308350"/>
          <p14:tracePt t="19435" x="1336675" y="3324225"/>
          <p14:tracePt t="19452" x="1485900" y="3343275"/>
          <p14:tracePt t="19469" x="1695450" y="3359150"/>
          <p14:tracePt t="19486" x="1809750" y="3359150"/>
          <p14:tracePt t="19502" x="1905000" y="3359150"/>
          <p14:tracePt t="19519" x="1981200" y="3359150"/>
          <p14:tracePt t="19535" x="2019300" y="3355975"/>
          <p14:tracePt t="19552" x="2028825" y="3346450"/>
          <p14:tracePt t="19569" x="2035175" y="3333750"/>
          <p14:tracePt t="19585" x="2035175" y="3305175"/>
          <p14:tracePt t="19602" x="2032000" y="3273425"/>
          <p14:tracePt t="19618" x="2006600" y="3232150"/>
          <p14:tracePt t="19636" x="1987550" y="3206750"/>
          <p14:tracePt t="19652" x="1971675" y="3178175"/>
          <p14:tracePt t="19653" x="1965325" y="3171825"/>
          <p14:tracePt t="19669" x="1936750" y="3155950"/>
          <p14:tracePt t="19685" x="1920875" y="3143250"/>
          <p14:tracePt t="19702" x="1905000" y="3127375"/>
          <p14:tracePt t="19719" x="1863725" y="3111500"/>
          <p14:tracePt t="19735" x="1825625" y="3105150"/>
          <p14:tracePt t="19752" x="1762125" y="3089275"/>
          <p14:tracePt t="19769" x="1660525" y="3060700"/>
          <p14:tracePt t="19785" x="1597025" y="3048000"/>
          <p14:tracePt t="19802" x="1543050" y="3041650"/>
          <p14:tracePt t="19819" x="1489075" y="3041650"/>
          <p14:tracePt t="19836" x="1466850" y="3041650"/>
          <p14:tracePt t="19851" x="1438275" y="3041650"/>
          <p14:tracePt t="19869" x="1422400" y="3041650"/>
          <p14:tracePt t="19885" x="1412875" y="3041650"/>
          <p14:tracePt t="19902" x="1403350" y="3041650"/>
          <p14:tracePt t="19919" x="1384300" y="3041650"/>
          <p14:tracePt t="19935" x="1371600" y="3041650"/>
          <p14:tracePt t="19952" x="1362075" y="3041650"/>
          <p14:tracePt t="19968" x="1352550" y="3041650"/>
          <p14:tracePt t="20025" x="1343025" y="3041650"/>
          <p14:tracePt t="20032" x="1339850" y="3041650"/>
          <p14:tracePt t="20253" x="1323975" y="2994025"/>
          <p14:tracePt t="20260" x="1323975" y="2924175"/>
          <p14:tracePt t="20268" x="1317625" y="2854325"/>
          <p14:tracePt t="20285" x="1298575" y="2670175"/>
          <p14:tracePt t="20302" x="1270000" y="2393950"/>
          <p14:tracePt t="20319" x="1250950" y="2200275"/>
          <p14:tracePt t="20336" x="1203325" y="2012950"/>
          <p14:tracePt t="20352" x="1162050" y="1854200"/>
          <p14:tracePt t="20368" x="1123950" y="1765300"/>
          <p14:tracePt t="20385" x="1092200" y="1689100"/>
          <p14:tracePt t="20402" x="1041400" y="1609725"/>
          <p14:tracePt t="20418" x="1031875" y="1587500"/>
          <p14:tracePt t="20436" x="1019175" y="1571625"/>
          <p14:tracePt t="20452" x="1003300" y="1555750"/>
          <p14:tracePt t="20574" x="1006475" y="1562100"/>
          <p14:tracePt t="20581" x="1016000" y="1568450"/>
          <p14:tracePt t="20588" x="1022350" y="1571625"/>
          <p14:tracePt t="20601" x="1035050" y="1600200"/>
          <p14:tracePt t="20618" x="1044575" y="1622425"/>
          <p14:tracePt t="20635" x="1057275" y="1654175"/>
          <p14:tracePt t="20652" x="1079500" y="1682750"/>
          <p14:tracePt t="20669" x="1089025" y="1698625"/>
          <p14:tracePt t="20685" x="1089025" y="1708150"/>
          <p14:tracePt t="20701" x="1089025" y="1724025"/>
          <p14:tracePt t="20718" x="1089025" y="1727200"/>
          <p14:tracePt t="20767" x="1089025" y="1733550"/>
          <p14:tracePt t="20781" x="1089025" y="1736725"/>
          <p14:tracePt t="20788" x="1089025" y="1749425"/>
          <p14:tracePt t="21501" x="1111250" y="1774825"/>
          <p14:tracePt t="21508" x="1136650" y="1825625"/>
          <p14:tracePt t="21519" x="1152525" y="1854200"/>
          <p14:tracePt t="21536" x="1219200" y="2006600"/>
          <p14:tracePt t="21552" x="1260475" y="2127250"/>
          <p14:tracePt t="21569" x="1295400" y="2247900"/>
          <p14:tracePt t="21601" x="1387475" y="2517775"/>
          <p14:tracePt t="21635" x="1441450" y="2695575"/>
          <p14:tracePt t="21651" x="1454150" y="2733675"/>
          <p14:tracePt t="21668" x="1454150" y="2755900"/>
          <p14:tracePt t="21685" x="1454150" y="2768600"/>
          <p14:tracePt t="21701" x="1454150" y="2784475"/>
          <p14:tracePt t="21719" x="1454150" y="2790825"/>
          <p14:tracePt t="21758" x="1450975" y="2790825"/>
          <p14:tracePt t="21815" x="1450975" y="2794000"/>
          <p14:tracePt t="21828" x="1450975" y="2800350"/>
          <p14:tracePt t="21835" x="1450975" y="2803525"/>
          <p14:tracePt t="21851" x="1450975" y="2816225"/>
          <p14:tracePt t="21868" x="1450975" y="2825750"/>
          <p14:tracePt t="21885" x="1450975" y="2844800"/>
          <p14:tracePt t="21901" x="1450975" y="2854325"/>
          <p14:tracePt t="21918" x="1450975" y="2870200"/>
          <p14:tracePt t="21935" x="1450975" y="2908300"/>
          <p14:tracePt t="21952" x="1450975" y="2952750"/>
          <p14:tracePt t="21969" x="1450975" y="2990850"/>
          <p14:tracePt t="21985" x="1450975" y="3051175"/>
          <p14:tracePt t="22001" x="1450975" y="3111500"/>
          <p14:tracePt t="22018" x="1450975" y="3171825"/>
          <p14:tracePt t="22035" x="1470025" y="3282950"/>
          <p14:tracePt t="22051" x="1508125" y="3362325"/>
          <p14:tracePt t="22068" x="1549400" y="3451225"/>
          <p14:tracePt t="22085" x="1638300" y="3625850"/>
          <p14:tracePt t="22101" x="1714500" y="3727450"/>
          <p14:tracePt t="22118" x="1812925" y="3844925"/>
          <p14:tracePt t="22135" x="1987550" y="4035425"/>
          <p14:tracePt t="22152" x="2089150" y="4175125"/>
          <p14:tracePt t="22170" x="2251075" y="4346575"/>
          <p14:tracePt t="22478" x="2384425" y="4387850"/>
          <p14:tracePt t="22484" x="2505075" y="4425950"/>
          <p14:tracePt t="22491" x="2654300" y="4483100"/>
          <p14:tracePt t="22501" x="2908300" y="4556125"/>
          <p14:tracePt t="22535" x="3787775" y="4905375"/>
          <p14:tracePt t="22570" x="4533900" y="5229225"/>
          <p14:tracePt t="22588" x="4810125" y="5292725"/>
          <p14:tracePt t="22603" x="5003800" y="5330825"/>
          <p14:tracePt t="22619" x="5280025" y="5340350"/>
          <p14:tracePt t="22635" x="5419725" y="5334000"/>
          <p14:tracePt t="22651" x="5502275" y="5318125"/>
          <p14:tracePt t="22669" x="5578475" y="5283200"/>
          <p14:tracePt t="22685" x="5616575" y="5257800"/>
          <p14:tracePt t="22702" x="5641975" y="5213350"/>
          <p14:tracePt t="22719" x="5695950" y="5118100"/>
          <p14:tracePt t="22735" x="5718175" y="5051425"/>
          <p14:tracePt t="22751" x="5730875" y="4987925"/>
          <p14:tracePt t="22769" x="5762625" y="4864100"/>
          <p14:tracePt t="22785" x="5784850" y="4765675"/>
          <p14:tracePt t="22801" x="5800725" y="4692650"/>
          <p14:tracePt t="22819" x="5816600" y="4594225"/>
          <p14:tracePt t="22835" x="5816600" y="4511675"/>
          <p14:tracePt t="22852" x="5800725" y="4394200"/>
          <p14:tracePt t="22869" x="5753100" y="4267200"/>
          <p14:tracePt t="22885" x="5702300" y="4152900"/>
          <p14:tracePt t="22901" x="5638800" y="4019550"/>
          <p14:tracePt t="22919" x="5553075" y="3844925"/>
          <p14:tracePt t="22935" x="5480050" y="3771900"/>
          <p14:tracePt t="22951" x="5416550" y="3698875"/>
          <p14:tracePt t="22969" x="5289550" y="3581400"/>
          <p14:tracePt t="22985" x="5216525" y="3508375"/>
          <p14:tracePt t="23001" x="5133975" y="3451225"/>
          <p14:tracePt t="23019" x="5000625" y="3368675"/>
          <p14:tracePt t="23035" x="4902200" y="3336925"/>
          <p14:tracePt t="23051" x="4845050" y="3298825"/>
          <p14:tracePt t="23068" x="4762500" y="3270250"/>
          <p14:tracePt t="23085" x="4714875" y="3244850"/>
          <p14:tracePt t="23101" x="4648200" y="3216275"/>
          <p14:tracePt t="23119" x="4521200" y="3159125"/>
          <p14:tracePt t="23135" x="4457700" y="3143250"/>
          <p14:tracePt t="23152" x="4384675" y="3130550"/>
          <p14:tracePt t="23169" x="4279900" y="3130550"/>
          <p14:tracePt t="23185" x="4216400" y="3140075"/>
          <p14:tracePt t="23201" x="4152900" y="3155950"/>
          <p14:tracePt t="23219" x="4064000" y="3206750"/>
          <p14:tracePt t="23235" x="4000500" y="3235325"/>
          <p14:tracePt t="23252" x="3930650" y="3279775"/>
          <p14:tracePt t="23269" x="3829050" y="3359150"/>
          <p14:tracePt t="23285" x="3756025" y="3422650"/>
          <p14:tracePt t="23301" x="3695700" y="3467100"/>
          <p14:tracePt t="23318" x="3622675" y="3549650"/>
          <p14:tracePt t="23335" x="3549650" y="3613150"/>
          <p14:tracePt t="23351" x="3505200" y="3683000"/>
          <p14:tracePt t="23368" x="3425825" y="3781425"/>
          <p14:tracePt t="23385" x="3371850" y="3854450"/>
          <p14:tracePt t="23401" x="3343275" y="3921125"/>
          <p14:tracePt t="23418" x="3295650" y="4025900"/>
          <p14:tracePt t="23435" x="3276600" y="4079875"/>
          <p14:tracePt t="23451" x="3254375" y="4146550"/>
          <p14:tracePt t="23469" x="3235325" y="4219575"/>
          <p14:tracePt t="23486" x="3228975" y="4264025"/>
          <p14:tracePt t="23502" x="3228975" y="4314825"/>
          <p14:tracePt t="23519" x="3228975" y="4400550"/>
          <p14:tracePt t="23535" x="3228975" y="4479925"/>
          <p14:tracePt t="23551" x="3232150" y="4552950"/>
          <p14:tracePt t="23568" x="3254375" y="4654550"/>
          <p14:tracePt t="23585" x="3276600" y="4730750"/>
          <p14:tracePt t="23601" x="3292475" y="4803775"/>
          <p14:tracePt t="23618" x="3317875" y="4895850"/>
          <p14:tracePt t="23635" x="3355975" y="4962525"/>
          <p14:tracePt t="23651" x="3387725" y="5032375"/>
          <p14:tracePt t="23668" x="3438525" y="5127625"/>
          <p14:tracePt t="23685" x="3470275" y="5194300"/>
          <p14:tracePt t="23701" x="3514725" y="5254625"/>
          <p14:tracePt t="23718" x="3581400" y="5343525"/>
          <p14:tracePt t="23735" x="3622675" y="5394325"/>
          <p14:tracePt t="23751" x="3673475" y="5435600"/>
          <p14:tracePt t="23769" x="3730625" y="5505450"/>
          <p14:tracePt t="23785" x="3756025" y="5553075"/>
          <p14:tracePt t="23801" x="3790950" y="5600700"/>
          <p14:tracePt t="23819" x="3829050" y="5645150"/>
          <p14:tracePt t="23836" x="3860800" y="5676900"/>
          <p14:tracePt t="23853" x="3921125" y="5730875"/>
          <p14:tracePt t="23869" x="4000500" y="5762625"/>
          <p14:tracePt t="23885" x="4083050" y="5778500"/>
          <p14:tracePt t="23901" x="4162425" y="5807075"/>
          <p14:tracePt t="23918" x="4273550" y="5829300"/>
          <p14:tracePt t="23935" x="4356100" y="5838825"/>
          <p14:tracePt t="23951" x="4454525" y="5854700"/>
          <p14:tracePt t="23969" x="4546600" y="5889625"/>
          <p14:tracePt t="23986" x="4606925" y="5889625"/>
          <p14:tracePt t="24003" x="4756150" y="5889625"/>
          <p14:tracePt t="24018" x="4860925" y="5889625"/>
          <p14:tracePt t="24035" x="4953000" y="5889625"/>
          <p14:tracePt t="24051" x="5140325" y="5876925"/>
          <p14:tracePt t="24068" x="5295900" y="5832475"/>
          <p14:tracePt t="24085" x="5394325" y="5797550"/>
          <p14:tracePt t="24102" x="5473700" y="5749925"/>
          <p14:tracePt t="24118" x="5511800" y="5724525"/>
          <p14:tracePt t="24135" x="5543550" y="5689600"/>
          <p14:tracePt t="24152" x="5610225" y="5645150"/>
          <p14:tracePt t="24168" x="5657850" y="5616575"/>
          <p14:tracePt t="24185" x="5702300" y="5597525"/>
          <p14:tracePt t="24202" x="5737225" y="5575300"/>
          <p14:tracePt t="24218" x="5768975" y="5556250"/>
          <p14:tracePt t="24235" x="5794375" y="5530850"/>
          <p14:tracePt t="24252" x="5835650" y="5448300"/>
          <p14:tracePt t="24268" x="5848350" y="5394325"/>
          <p14:tracePt t="24284" x="5864225" y="5330825"/>
          <p14:tracePt t="24301" x="5864225" y="5241925"/>
          <p14:tracePt t="24318" x="5864225" y="5191125"/>
          <p14:tracePt t="24335" x="5864225" y="5102225"/>
          <p14:tracePt t="24352" x="5864225" y="4953000"/>
          <p14:tracePt t="24368" x="5848350" y="4822825"/>
          <p14:tracePt t="24385" x="5829300" y="4625975"/>
          <p14:tracePt t="24402" x="5756275" y="4378325"/>
          <p14:tracePt t="24418" x="5667375" y="4137025"/>
          <p14:tracePt t="24435" x="5581650" y="3946525"/>
          <p14:tracePt t="24451" x="5445125" y="3638550"/>
          <p14:tracePt t="24469" x="5372100" y="3470275"/>
          <p14:tracePt t="24488" x="5248275" y="3305175"/>
          <p14:tracePt t="24502" x="5149850" y="3197225"/>
          <p14:tracePt t="24519" x="5045075" y="3101975"/>
          <p14:tracePt t="24536" x="4940300" y="3022600"/>
          <p14:tracePt t="24552" x="4733925" y="2914650"/>
          <p14:tracePt t="24568" x="4641850" y="2863850"/>
          <p14:tracePt t="24585" x="4556125" y="2832100"/>
          <p14:tracePt t="24602" x="4425950" y="2778125"/>
          <p14:tracePt t="24618" x="4337050" y="2736850"/>
          <p14:tracePt t="24635" x="4260850" y="2705100"/>
          <p14:tracePt t="24651" x="4165600" y="2660650"/>
          <p14:tracePt t="24668" x="4102100" y="2647950"/>
          <p14:tracePt t="24685" x="4035425" y="2632075"/>
          <p14:tracePt t="24701" x="3943350" y="2632075"/>
          <p14:tracePt t="24718" x="3863975" y="2651125"/>
          <p14:tracePt t="24735" x="3797300" y="2689225"/>
          <p14:tracePt t="24751" x="3667125" y="2765425"/>
          <p14:tracePt t="24769" x="3565525" y="2816225"/>
          <p14:tracePt t="24785" x="3473450" y="2882900"/>
          <p14:tracePt t="24801" x="3365500" y="3006725"/>
          <p14:tracePt t="24818" x="3292475" y="3079750"/>
          <p14:tracePt t="24835" x="3235325" y="3149600"/>
          <p14:tracePt t="24851" x="3124200" y="3295650"/>
          <p14:tracePt t="24869" x="3063875" y="3409950"/>
          <p14:tracePt t="24885" x="3006725" y="3502025"/>
          <p14:tracePt t="24903" x="2959100" y="3638550"/>
          <p14:tracePt t="24918" x="2933700" y="3724275"/>
          <p14:tracePt t="24935" x="2927350" y="3797300"/>
          <p14:tracePt t="24951" x="2927350" y="3876675"/>
          <p14:tracePt t="24967" x="2930525" y="3921125"/>
          <p14:tracePt t="24985" x="2949575" y="3968750"/>
          <p14:tracePt t="25001" x="2978150" y="4057650"/>
          <p14:tracePt t="25018" x="3016250" y="4127500"/>
          <p14:tracePt t="25035" x="3044825" y="4194175"/>
          <p14:tracePt t="25051" x="3073400" y="4267200"/>
          <p14:tracePt t="25068" x="3098800" y="4314825"/>
          <p14:tracePt t="25085" x="3117850" y="4352925"/>
          <p14:tracePt t="25102" x="3165475" y="4419600"/>
          <p14:tracePt t="25119" x="3190875" y="4457700"/>
          <p14:tracePt t="25135" x="3222625" y="4483100"/>
          <p14:tracePt t="25152" x="3244850" y="4527550"/>
          <p14:tracePt t="25168" x="3263900" y="4556125"/>
          <p14:tracePt t="25185" x="3282950" y="4581525"/>
          <p14:tracePt t="25201" x="3302000" y="4622800"/>
          <p14:tracePt t="25218" x="3317875" y="4654550"/>
          <p14:tracePt t="25235" x="3352800" y="4692650"/>
          <p14:tracePt t="25251" x="3390900" y="4752975"/>
          <p14:tracePt t="25268" x="3422650" y="4778375"/>
          <p14:tracePt t="25285" x="3467100" y="4822825"/>
          <p14:tracePt t="25301" x="3489325" y="4845050"/>
          <p14:tracePt t="25318" x="3514725" y="4876800"/>
          <p14:tracePt t="25335" x="3556000" y="4895850"/>
          <p14:tracePt t="25351" x="3581400" y="4905375"/>
          <p14:tracePt t="25368" x="3619500" y="4918075"/>
          <p14:tracePt t="25385" x="3670300" y="4943475"/>
          <p14:tracePt t="25401" x="3692525" y="4956175"/>
          <p14:tracePt t="25418" x="3724275" y="4968875"/>
          <p14:tracePt t="25436" x="3759200" y="4984750"/>
          <p14:tracePt t="25451" x="3784600" y="5003800"/>
          <p14:tracePt t="25468" x="3794125" y="5013325"/>
          <p14:tracePt t="25485" x="3819525" y="5029200"/>
          <p14:tracePt t="25501" x="3835400" y="5035550"/>
          <p14:tracePt t="25518" x="3851275" y="5051425"/>
          <p14:tracePt t="25535" x="3873500" y="5060950"/>
          <p14:tracePt t="25551" x="3895725" y="5067300"/>
          <p14:tracePt t="25568" x="3911600" y="5067300"/>
          <p14:tracePt t="25585" x="3937000" y="5073650"/>
          <p14:tracePt t="25601" x="3952875" y="5080000"/>
          <p14:tracePt t="25618" x="3968750" y="5083175"/>
          <p14:tracePt t="25635" x="3984625" y="5092700"/>
          <p14:tracePt t="25651" x="4000500" y="5108575"/>
          <p14:tracePt t="25668" x="4010025" y="5114925"/>
          <p14:tracePt t="25685" x="4019550" y="5114925"/>
          <p14:tracePt t="25701" x="4019550" y="5118100"/>
          <p14:tracePt t="25735" x="4022725" y="5118100"/>
          <p14:tracePt t="26092" x="4064000" y="5140325"/>
          <p14:tracePt t="26099" x="4124325" y="5165725"/>
          <p14:tracePt t="26106" x="4165600" y="5191125"/>
          <p14:tracePt t="26118" x="4216400" y="5222875"/>
          <p14:tracePt t="26135" x="4378325" y="5308600"/>
          <p14:tracePt t="26151" x="4470400" y="5359400"/>
          <p14:tracePt t="26168" x="4540250" y="5413375"/>
          <p14:tracePt t="26201" x="4711700" y="5530850"/>
          <p14:tracePt t="26234" x="4806950" y="5581650"/>
          <p14:tracePt t="26251" x="4816475" y="5597525"/>
          <p14:tracePt t="26268" x="4826000" y="5607050"/>
          <p14:tracePt t="26285" x="4826000" y="5619750"/>
          <p14:tracePt t="26301" x="4826000" y="5626100"/>
          <p14:tracePt t="26406" x="4819650" y="5626100"/>
          <p14:tracePt t="26434" x="4816475" y="5626100"/>
          <p14:tracePt t="26515" x="4816475" y="5622925"/>
          <p14:tracePt t="29088" x="4845050" y="5641975"/>
          <p14:tracePt t="29095" x="4892675" y="5657850"/>
          <p14:tracePt t="29102" x="4933950" y="5673725"/>
          <p14:tracePt t="29118" x="5054600" y="5715000"/>
          <p14:tracePt t="29134" x="5159375" y="5724525"/>
          <p14:tracePt t="29151" x="5356225" y="5718175"/>
          <p14:tracePt t="29184" x="5680075" y="5673725"/>
          <p14:tracePt t="29218" x="5934075" y="5632450"/>
          <p14:tracePt t="29234" x="6016625" y="5616575"/>
          <p14:tracePt t="29251" x="6108700" y="5597525"/>
          <p14:tracePt t="29268" x="6172200" y="5581650"/>
          <p14:tracePt t="29284" x="6273800" y="5530850"/>
          <p14:tracePt t="29301" x="6457950" y="5454650"/>
          <p14:tracePt t="29318" x="6546850" y="5403850"/>
          <p14:tracePt t="29334" x="6619875" y="5349875"/>
          <p14:tracePt t="29351" x="6680200" y="5295900"/>
          <p14:tracePt t="29368" x="6715125" y="5248275"/>
          <p14:tracePt t="29384" x="6740525" y="5127625"/>
          <p14:tracePt t="29402" x="6724650" y="4962525"/>
          <p14:tracePt t="29418" x="6673850" y="4851400"/>
          <p14:tracePt t="29434" x="6578600" y="4673600"/>
          <p14:tracePt t="29451" x="6432550" y="4473575"/>
          <p14:tracePt t="29468" x="6327775" y="4384675"/>
          <p14:tracePt t="29485" x="6245225" y="4298950"/>
          <p14:tracePt t="29501" x="6213475" y="4267200"/>
          <p14:tracePt t="29836" x="6257925" y="4273550"/>
          <p14:tracePt t="29843" x="6327775" y="4273550"/>
          <p14:tracePt t="29851" x="6394450" y="4273550"/>
          <p14:tracePt t="29868" x="6499225" y="4273550"/>
          <p14:tracePt t="29885" x="6629400" y="4273550"/>
          <p14:tracePt t="29901" x="6708775" y="4273550"/>
          <p14:tracePt t="29935" x="6838950" y="4273550"/>
          <p14:tracePt t="29968" x="6892925" y="4273550"/>
          <p14:tracePt t="29985" x="6905625" y="4273550"/>
          <p14:tracePt t="30057" x="6899275" y="4273550"/>
          <p14:tracePt t="30063" x="6896100" y="4273550"/>
          <p14:tracePt t="30070" x="6889750" y="4273550"/>
          <p14:tracePt t="30084" x="6873875" y="4273550"/>
          <p14:tracePt t="30100" x="6864350" y="4273550"/>
          <p14:tracePt t="30118" x="6842125" y="4273550"/>
          <p14:tracePt t="30135" x="6804025" y="4273550"/>
          <p14:tracePt t="30151" x="6778625" y="4283075"/>
          <p14:tracePt t="30168" x="6750050" y="4295775"/>
          <p14:tracePt t="30184" x="6692900" y="4314825"/>
          <p14:tracePt t="30201" x="6661150" y="4340225"/>
          <p14:tracePt t="30218" x="6629400" y="4359275"/>
          <p14:tracePt t="30234" x="6594475" y="4375150"/>
          <p14:tracePt t="30251" x="6578600" y="4394200"/>
          <p14:tracePt t="30267" x="6569075" y="4403725"/>
          <p14:tracePt t="30284" x="6553200" y="4419600"/>
          <p14:tracePt t="30301" x="6543675" y="4429125"/>
          <p14:tracePt t="30317" x="6527800" y="4445000"/>
          <p14:tracePt t="30334" x="6515100" y="4445000"/>
          <p14:tracePt t="30385" x="6511925" y="4445000"/>
          <p14:tracePt t="30399" x="6505575" y="4445000"/>
          <p14:tracePt t="30406" x="6502400" y="4445000"/>
          <p14:tracePt t="30420" x="6496050" y="4445000"/>
          <p14:tracePt t="30434" x="6486525" y="4445000"/>
          <p14:tracePt t="30451" x="6470650" y="4445000"/>
          <p14:tracePt t="30468" x="6461125" y="4441825"/>
          <p14:tracePt t="30484" x="6448425" y="4422775"/>
          <p14:tracePt t="30500" x="6438900" y="4413250"/>
          <p14:tracePt t="30517" x="6423025" y="4403725"/>
          <p14:tracePt t="30534" x="6397625" y="4362450"/>
          <p14:tracePt t="30551" x="6388100" y="4337050"/>
          <p14:tracePt t="30568" x="6375400" y="4298950"/>
          <p14:tracePt t="30584" x="6375400" y="4260850"/>
          <p14:tracePt t="30601" x="6375400" y="4238625"/>
          <p14:tracePt t="30618" x="6384925" y="4206875"/>
          <p14:tracePt t="30634" x="6397625" y="4191000"/>
          <p14:tracePt t="30651" x="6407150" y="4181475"/>
          <p14:tracePt t="30668" x="6416675" y="4171950"/>
          <p14:tracePt t="30684" x="6451600" y="4162425"/>
          <p14:tracePt t="30700" x="6492875" y="4162425"/>
          <p14:tracePt t="30718" x="6530975" y="4162425"/>
          <p14:tracePt t="30734" x="6588125" y="4178300"/>
          <p14:tracePt t="30751" x="6616700" y="4191000"/>
          <p14:tracePt t="30769" x="6638925" y="4200525"/>
          <p14:tracePt t="30785" x="6648450" y="4203700"/>
          <p14:tracePt t="30801" x="6664325" y="4203700"/>
          <p14:tracePt t="30869" x="6657975" y="4203700"/>
          <p14:tracePt t="30876" x="6651625" y="4203700"/>
          <p14:tracePt t="30884" x="6648450" y="4203700"/>
          <p14:tracePt t="30901" x="6623050" y="4197350"/>
          <p14:tracePt t="30917" x="6584950" y="4178300"/>
          <p14:tracePt t="30934" x="6518275" y="4130675"/>
          <p14:tracePt t="30951" x="6480175" y="4105275"/>
          <p14:tracePt t="30967" x="6435725" y="4086225"/>
          <p14:tracePt t="30984" x="6391275" y="4067175"/>
          <p14:tracePt t="31001" x="6369050" y="4054475"/>
          <p14:tracePt t="31017" x="6359525" y="4044950"/>
          <p14:tracePt t="31034" x="6350000" y="4025900"/>
          <p14:tracePt t="31051" x="6350000" y="4016375"/>
          <p14:tracePt t="31068" x="6350000" y="4006850"/>
          <p14:tracePt t="31084" x="6359525" y="3997325"/>
          <p14:tracePt t="31100" x="6378575" y="3981450"/>
          <p14:tracePt t="31117" x="6400800" y="3981450"/>
          <p14:tracePt t="31134" x="6454775" y="3962400"/>
          <p14:tracePt t="31151" x="6499225" y="3962400"/>
          <p14:tracePt t="31168" x="6562725" y="3962400"/>
          <p14:tracePt t="31184" x="6584950" y="3962400"/>
          <p14:tracePt t="31201" x="6613525" y="3962400"/>
          <p14:tracePt t="31218" x="6629400" y="3962400"/>
          <p14:tracePt t="31234" x="6638925" y="3962400"/>
          <p14:tracePt t="31251" x="6651625" y="3962400"/>
          <p14:tracePt t="31269" x="6667500" y="3962400"/>
          <p14:tracePt t="31284" x="6683375" y="3962400"/>
          <p14:tracePt t="31301" x="6721475" y="3965575"/>
          <p14:tracePt t="31319" x="6791325" y="3984625"/>
          <p14:tracePt t="31334" x="6858000" y="4006850"/>
          <p14:tracePt t="31351" x="6921500" y="4019550"/>
          <p14:tracePt t="31368" x="7032625" y="4041775"/>
          <p14:tracePt t="31384" x="7150100" y="4051300"/>
          <p14:tracePt t="31401" x="7264400" y="4051300"/>
          <p14:tracePt t="31418" x="7448550" y="4051300"/>
          <p14:tracePt t="31434" x="7620000" y="4051300"/>
          <p14:tracePt t="31451" x="7778750" y="4051300"/>
          <p14:tracePt t="31467" x="8042275" y="4051300"/>
          <p14:tracePt t="31484" x="8191500" y="4051300"/>
          <p14:tracePt t="31500" x="8315325" y="4051300"/>
          <p14:tracePt t="31518" x="8512175" y="4051300"/>
          <p14:tracePt t="31534" x="8629650" y="4044950"/>
          <p14:tracePt t="31551" x="8724900" y="4038600"/>
          <p14:tracePt t="31568" x="8864600" y="4029075"/>
          <p14:tracePt t="31584" x="8947150" y="4022725"/>
          <p14:tracePt t="31601" x="9007475" y="4022725"/>
          <p14:tracePt t="31617" x="9070975" y="4022725"/>
          <p14:tracePt t="31634" x="9086850" y="4022725"/>
          <p14:tracePt t="31651" x="9096375" y="4022725"/>
          <p14:tracePt t="31668" x="9099550" y="4022725"/>
          <p14:tracePt t="31732" x="9099550" y="4029075"/>
          <p14:tracePt t="31746" x="9099550" y="4032250"/>
          <p14:tracePt t="31753" x="9099550" y="4038600"/>
          <p14:tracePt t="31767" x="9093200" y="4054475"/>
          <p14:tracePt t="31784" x="9083675" y="4064000"/>
          <p14:tracePt t="31801" x="9045575" y="4073525"/>
          <p14:tracePt t="31818" x="8959850" y="4133850"/>
          <p14:tracePt t="31834" x="8890000" y="4178300"/>
          <p14:tracePt t="31851" x="8807450" y="4244975"/>
          <p14:tracePt t="31867" x="8651875" y="4356100"/>
          <p14:tracePt t="31884" x="8562975" y="4406900"/>
          <p14:tracePt t="31901" x="8489950" y="4460875"/>
          <p14:tracePt t="31917" x="8388350" y="4540250"/>
          <p14:tracePt t="31934" x="8308975" y="4587875"/>
          <p14:tracePt t="31951" x="8242300" y="4616450"/>
          <p14:tracePt t="31967" x="8147050" y="4667250"/>
          <p14:tracePt t="31984" x="8099425" y="4695825"/>
          <p14:tracePt t="32001" x="8051800" y="4714875"/>
          <p14:tracePt t="32017" x="8010525" y="4740275"/>
          <p14:tracePt t="32034" x="7978775" y="4749800"/>
          <p14:tracePt t="32051" x="7956550" y="4762500"/>
          <p14:tracePt t="32067" x="7912100" y="4781550"/>
          <p14:tracePt t="32084" x="7889875" y="4797425"/>
          <p14:tracePt t="32100" x="7858125" y="4810125"/>
          <p14:tracePt t="32118" x="7823200" y="4829175"/>
          <p14:tracePt t="32135" x="7794625" y="4835525"/>
          <p14:tracePt t="32151" x="7772400" y="4835525"/>
          <p14:tracePt t="32168" x="7731125" y="4838700"/>
          <p14:tracePt t="32184" x="7693025" y="4838700"/>
          <p14:tracePt t="32201" x="7658100" y="4838700"/>
          <p14:tracePt t="32217" x="7572375" y="4838700"/>
          <p14:tracePt t="32234" x="7512050" y="4838700"/>
          <p14:tracePt t="32251" x="7442200" y="4838700"/>
          <p14:tracePt t="32268" x="7324725" y="4822825"/>
          <p14:tracePt t="32285" x="7248525" y="4806950"/>
          <p14:tracePt t="32301" x="7165975" y="4791075"/>
          <p14:tracePt t="32318" x="7048500" y="4752975"/>
          <p14:tracePt t="32334" x="6950075" y="4721225"/>
          <p14:tracePt t="32351" x="6861175" y="4679950"/>
          <p14:tracePt t="32367" x="6765925" y="4635500"/>
          <p14:tracePt t="32384" x="6721475" y="4610100"/>
          <p14:tracePt t="32400" x="6696075" y="4597400"/>
          <p14:tracePt t="32417" x="6670675" y="4587875"/>
          <p14:tracePt t="32434" x="6661150" y="4587875"/>
          <p14:tracePt t="32451" x="6645275" y="4587875"/>
          <p14:tracePt t="32467" x="6638925" y="4587875"/>
          <p14:tracePt t="32560" x="6635750" y="4587875"/>
          <p14:tracePt t="32574" x="6629400" y="4587875"/>
          <p14:tracePt t="32588" x="6619875" y="4587875"/>
          <p14:tracePt t="32595" x="6616700" y="4587875"/>
          <p14:tracePt t="32602" x="6610350" y="4587875"/>
          <p14:tracePt t="32617" x="6600825" y="4587875"/>
          <p14:tracePt t="32652" x="6594475" y="4587875"/>
          <p14:tracePt t="32667" x="6594475" y="4597400"/>
          <p14:tracePt t="32684" x="6594475" y="4606925"/>
          <p14:tracePt t="32701" x="6594475" y="4629150"/>
          <p14:tracePt t="32717" x="6594475" y="4638675"/>
          <p14:tracePt t="32734" x="6584950" y="4648200"/>
          <p14:tracePt t="32751" x="6572250" y="4667250"/>
          <p14:tracePt t="32768" x="6562725" y="4676775"/>
          <p14:tracePt t="32784" x="6550025" y="4686300"/>
          <p14:tracePt t="32801" x="6530975" y="4702175"/>
          <p14:tracePt t="32817" x="6524625" y="4718050"/>
          <p14:tracePt t="32834" x="6524625" y="4740275"/>
          <p14:tracePt t="32851" x="6524625" y="4778375"/>
          <p14:tracePt t="32867" x="6524625" y="4800600"/>
          <p14:tracePt t="32884" x="6524625" y="4832350"/>
          <p14:tracePt t="32901" x="6524625" y="4864100"/>
          <p14:tracePt t="32917" x="6524625" y="4892675"/>
          <p14:tracePt t="32934" x="6524625" y="4908550"/>
          <p14:tracePt t="32950" x="6524625" y="4924425"/>
          <p14:tracePt t="32967" x="6524625" y="4933950"/>
          <p14:tracePt t="32984" x="6524625" y="4949825"/>
          <p14:tracePt t="33000" x="6524625" y="4959350"/>
          <p14:tracePt t="33509" x="6546850" y="4959350"/>
          <p14:tracePt t="33518" x="6562725" y="4959350"/>
          <p14:tracePt t="33535" x="6626225" y="4956175"/>
          <p14:tracePt t="33551" x="6670675" y="4943475"/>
          <p14:tracePt t="33567" x="6718300" y="4930775"/>
          <p14:tracePt t="33584" x="6740525" y="4918075"/>
          <p14:tracePt t="33600" x="6781800" y="4892675"/>
          <p14:tracePt t="33634" x="6832600" y="4851400"/>
          <p14:tracePt t="33667" x="6858000" y="4819650"/>
          <p14:tracePt t="33684" x="6867525" y="4810125"/>
          <p14:tracePt t="33700" x="6886575" y="4787900"/>
          <p14:tracePt t="33717" x="6902450" y="4778375"/>
          <p14:tracePt t="33734" x="6918325" y="4768850"/>
          <p14:tracePt t="33751" x="6940550" y="4752975"/>
          <p14:tracePt t="33767" x="6956425" y="4733925"/>
          <p14:tracePt t="33785" x="6972300" y="4730750"/>
          <p14:tracePt t="33801" x="6975475" y="4730750"/>
          <p14:tracePt t="33834" x="6985000" y="4730750"/>
          <p14:tracePt t="33851" x="7000875" y="4730750"/>
          <p14:tracePt t="33867" x="7010400" y="4730750"/>
          <p14:tracePt t="33884" x="7026275" y="4730750"/>
          <p14:tracePt t="33900" x="7038975" y="4730750"/>
          <p14:tracePt t="33917" x="7058025" y="4743450"/>
          <p14:tracePt t="33934" x="7067550" y="4752975"/>
          <p14:tracePt t="33950" x="7086600" y="4768850"/>
          <p14:tracePt t="33967" x="7096125" y="4778375"/>
          <p14:tracePt t="33984" x="7112000" y="4794250"/>
          <p14:tracePt t="34001" x="7153275" y="4813300"/>
          <p14:tracePt t="34017" x="7178675" y="4829175"/>
          <p14:tracePt t="34034" x="7245350" y="4876800"/>
          <p14:tracePt t="34050" x="7292975" y="4902200"/>
          <p14:tracePt t="34068" x="7340600" y="4937125"/>
          <p14:tracePt t="34084" x="7388225" y="4968875"/>
          <p14:tracePt t="34100" x="7435850" y="4987925"/>
          <p14:tracePt t="34117" x="7489825" y="5006975"/>
          <p14:tracePt t="34134" x="7616825" y="5045075"/>
          <p14:tracePt t="34150" x="7724775" y="5070475"/>
          <p14:tracePt t="34167" x="7810500" y="5086350"/>
          <p14:tracePt t="34184" x="7908925" y="5108575"/>
          <p14:tracePt t="34201" x="7975600" y="5130800"/>
          <p14:tracePt t="34217" x="8035925" y="5130800"/>
          <p14:tracePt t="34234" x="8105775" y="5130800"/>
          <p14:tracePt t="34250" x="8143875" y="5130800"/>
          <p14:tracePt t="34267" x="8178800" y="5130800"/>
          <p14:tracePt t="34284" x="8258175" y="5127625"/>
          <p14:tracePt t="34300" x="8331200" y="5105400"/>
          <p14:tracePt t="34317" x="8394700" y="5095875"/>
          <p14:tracePt t="34334" x="8442325" y="5089525"/>
          <p14:tracePt t="34350" x="8455025" y="5089525"/>
          <p14:tracePt t="34392" x="8451850" y="5089525"/>
          <p14:tracePt t="34399" x="8445500" y="5089525"/>
          <p14:tracePt t="34406" x="8442325" y="5089525"/>
          <p14:tracePt t="34417" x="8435975" y="5089525"/>
          <p14:tracePt t="34434" x="8397875" y="5089525"/>
          <p14:tracePt t="34450" x="8375650" y="5083175"/>
          <p14:tracePt t="34467" x="8337550" y="5083175"/>
          <p14:tracePt t="34484" x="8283575" y="5083175"/>
          <p14:tracePt t="34500" x="8245475" y="5083175"/>
          <p14:tracePt t="34517" x="8201025" y="5086350"/>
          <p14:tracePt t="34534" x="8143875" y="5105400"/>
          <p14:tracePt t="34550" x="8121650" y="5124450"/>
          <p14:tracePt t="34567" x="8089900" y="5137150"/>
          <p14:tracePt t="34583" x="8061325" y="5153025"/>
          <p14:tracePt t="34600" x="8051800" y="5162550"/>
          <p14:tracePt t="34617" x="8035925" y="5178425"/>
          <p14:tracePt t="34634" x="8004175" y="5194300"/>
          <p14:tracePt t="34650" x="7972425" y="5207000"/>
          <p14:tracePt t="34667" x="7950200" y="5219700"/>
          <p14:tracePt t="34684" x="7877175" y="5245100"/>
          <p14:tracePt t="34700" x="7820025" y="5260975"/>
          <p14:tracePt t="34717" x="7759700" y="5273675"/>
          <p14:tracePt t="34734" x="7686675" y="5280025"/>
          <p14:tracePt t="34750" x="7626350" y="5280025"/>
          <p14:tracePt t="34767" x="7543800" y="5267325"/>
          <p14:tracePt t="34784" x="7407275" y="5229225"/>
          <p14:tracePt t="34800" x="7331075" y="5197475"/>
          <p14:tracePt t="34818" x="7286625" y="5184775"/>
          <p14:tracePt t="34834" x="7219950" y="5165725"/>
          <p14:tracePt t="34850" x="7175500" y="5143500"/>
          <p14:tracePt t="34867" x="7131050" y="5137150"/>
          <p14:tracePt t="34869" x="7121525" y="5137150"/>
          <p14:tracePt t="34884" x="7083425" y="5137150"/>
          <p14:tracePt t="34900" x="7061200" y="5137150"/>
          <p14:tracePt t="34918" x="7038975" y="5137150"/>
          <p14:tracePt t="34934" x="7007225" y="5137150"/>
          <p14:tracePt t="34950" x="6994525" y="5137150"/>
          <p14:tracePt t="34967" x="6985000" y="5137150"/>
          <p14:tracePt t="34984" x="6965950" y="5137150"/>
          <p14:tracePt t="35000" x="6956425" y="5140325"/>
          <p14:tracePt t="35018" x="6950075" y="5159375"/>
          <p14:tracePt t="35034" x="6950075" y="5172075"/>
          <p14:tracePt t="35050" x="6950075" y="5181600"/>
          <p14:tracePt t="35068" x="6962775" y="5213350"/>
          <p14:tracePt t="35084" x="6994525" y="5238750"/>
          <p14:tracePt t="35100" x="7035800" y="5270500"/>
          <p14:tracePt t="35117" x="7073900" y="5292725"/>
          <p14:tracePt t="35134" x="7118350" y="5308600"/>
          <p14:tracePt t="35151" x="7127875" y="5324475"/>
          <p14:tracePt t="35168" x="7140575" y="5330825"/>
          <p14:tracePt t="35225" x="7140575" y="5327650"/>
          <p14:tracePt t="35232" x="7140575" y="5318125"/>
          <p14:tracePt t="35240" x="7140575" y="5311775"/>
          <p14:tracePt t="35250" x="7134225" y="5308600"/>
          <p14:tracePt t="35268" x="7118350" y="5273675"/>
          <p14:tracePt t="35283" x="7086600" y="5241925"/>
          <p14:tracePt t="35300" x="7061200" y="5222875"/>
          <p14:tracePt t="35318" x="7019925" y="5200650"/>
          <p14:tracePt t="35333" x="6994525" y="5187950"/>
          <p14:tracePt t="35351" x="6978650" y="5181600"/>
          <p14:tracePt t="35368" x="6965950" y="5181600"/>
          <p14:tracePt t="35383" x="6956425" y="5181600"/>
          <p14:tracePt t="35400" x="6934200" y="5181600"/>
          <p14:tracePt t="35418" x="6899275" y="5175250"/>
          <p14:tracePt t="35433" x="6870700" y="5168900"/>
          <p14:tracePt t="35450" x="6838950" y="5162550"/>
          <p14:tracePt t="35467" x="6791325" y="5162550"/>
          <p14:tracePt t="35483" x="6769100" y="5162550"/>
          <p14:tracePt t="35500" x="6740525" y="5162550"/>
          <p14:tracePt t="35517" x="6702425" y="5162550"/>
          <p14:tracePt t="35533" x="6692900" y="5165725"/>
          <p14:tracePt t="35550" x="6680200" y="5165725"/>
          <p14:tracePt t="35568" x="6667500" y="5168900"/>
          <p14:tracePt t="35583" x="6651625" y="5175250"/>
          <p14:tracePt t="35600" x="6642100" y="5175250"/>
          <p14:tracePt t="35618" x="6626225" y="5181600"/>
          <p14:tracePt t="35633" x="6616700" y="5181600"/>
          <p14:tracePt t="35650" x="6600825" y="5184775"/>
          <p14:tracePt t="35667" x="6524625" y="5184775"/>
          <p14:tracePt t="35683" x="6442075" y="5181600"/>
          <p14:tracePt t="35700" x="6346825" y="5156200"/>
          <p14:tracePt t="35717" x="6130925" y="5086350"/>
          <p14:tracePt t="35733" x="5997575" y="5022850"/>
          <p14:tracePt t="35750" x="5851525" y="4959350"/>
          <p14:tracePt t="35767" x="5578475" y="4835525"/>
          <p14:tracePt t="35785" x="5387975" y="4749800"/>
          <p14:tracePt t="35801" x="5210175" y="4667250"/>
          <p14:tracePt t="35818" x="4994275" y="4594225"/>
          <p14:tracePt t="35834" x="4905375" y="4562475"/>
          <p14:tracePt t="35850" x="4841875" y="4549775"/>
          <p14:tracePt t="35867" x="4810125" y="4549775"/>
          <p14:tracePt t="35884" x="4787900" y="4549775"/>
          <p14:tracePt t="35901" x="4778375" y="4549775"/>
          <p14:tracePt t="35904" x="4772025" y="4549775"/>
          <p14:tracePt t="35917" x="4762500" y="4549775"/>
          <p14:tracePt t="35933" x="4746625" y="4549775"/>
          <p14:tracePt t="36146" x="4746625" y="4556125"/>
          <p14:tracePt t="36152" x="4746625" y="4559300"/>
          <p14:tracePt t="36224" x="4746625" y="4565650"/>
          <p14:tracePt t="36246" x="4746625" y="4568825"/>
          <p14:tracePt t="36253" x="4746625" y="4575175"/>
          <p14:tracePt t="36268" x="4746625" y="4584700"/>
          <p14:tracePt t="36284" x="4746625" y="4600575"/>
          <p14:tracePt t="36300" x="4752975" y="4610100"/>
          <p14:tracePt t="36317" x="4775200" y="4638675"/>
          <p14:tracePt t="36334" x="4800600" y="4670425"/>
          <p14:tracePt t="36350" x="4832350" y="4702175"/>
          <p14:tracePt t="36367" x="4873625" y="4768850"/>
          <p14:tracePt t="36384" x="4921250" y="4810125"/>
          <p14:tracePt t="36402" x="4978400" y="4876800"/>
          <p14:tracePt t="36417" x="5010150" y="4924425"/>
          <p14:tracePt t="36434" x="5041900" y="4949825"/>
          <p14:tracePt t="36451" x="5073650" y="4987925"/>
          <p14:tracePt t="36467" x="5086350" y="4997450"/>
          <p14:tracePt t="36484" x="5099050" y="5006975"/>
          <p14:tracePt t="36501" x="5111750" y="5022850"/>
          <p14:tracePt t="36517" x="5121275" y="5022850"/>
          <p14:tracePt t="40060" x="5121275" y="5038725"/>
          <p14:tracePt t="40067" x="5121275" y="5057775"/>
          <p14:tracePt t="40074" x="5121275" y="5067300"/>
          <p14:tracePt t="40083" x="5121275" y="5086350"/>
          <p14:tracePt t="40100" x="5127625" y="5108575"/>
          <p14:tracePt t="40116" x="5153025" y="5153025"/>
          <p14:tracePt t="40150" x="5235575" y="5235575"/>
          <p14:tracePt t="40183" x="5527675" y="5438775"/>
          <p14:tracePt t="40203" x="5686425" y="5559425"/>
          <p14:tracePt t="40218" x="5822950" y="5641975"/>
          <p14:tracePt t="40233" x="5934075" y="5711825"/>
          <p14:tracePt t="40250" x="6051550" y="5791200"/>
          <p14:tracePt t="40266" x="6216650" y="5924550"/>
          <p14:tracePt t="40283" x="6330950" y="6003925"/>
          <p14:tracePt t="40300" x="6426200" y="6070600"/>
          <p14:tracePt t="40316" x="6505575" y="6143625"/>
          <p14:tracePt t="40333" x="6540500" y="6194425"/>
          <p14:tracePt t="40350" x="6575425" y="6242050"/>
          <p14:tracePt t="40366" x="6613525" y="6299200"/>
          <p14:tracePt t="40383" x="6632575" y="6321425"/>
          <p14:tracePt t="40400" x="6648450" y="6346825"/>
          <p14:tracePt t="40417" x="6664325" y="6375400"/>
          <p14:tracePt t="40433" x="6670675" y="6384925"/>
          <p14:tracePt t="40450" x="6673850" y="6394450"/>
          <p14:tracePt t="40467" x="6673850" y="6400800"/>
          <p14:tracePt t="40483" x="6686550" y="6400800"/>
          <p14:tracePt t="40500" x="6696075" y="6400800"/>
          <p14:tracePt t="40738" x="6692900" y="6384925"/>
          <p14:tracePt t="40744" x="6686550" y="6375400"/>
          <p14:tracePt t="40751" x="6673850" y="6356350"/>
          <p14:tracePt t="40767" x="6629400" y="6305550"/>
          <p14:tracePt t="40783" x="6588125" y="6254750"/>
          <p14:tracePt t="40800" x="6540500" y="6213475"/>
          <p14:tracePt t="40816" x="6438900" y="6137275"/>
          <p14:tracePt t="40833" x="6388100" y="6092825"/>
          <p14:tracePt t="40850" x="6337300" y="6051550"/>
          <p14:tracePt t="40866" x="6238875" y="5972175"/>
          <p14:tracePt t="40883" x="6165850" y="5918200"/>
          <p14:tracePt t="40900" x="6070600" y="5813425"/>
          <p14:tracePt t="40916" x="6010275" y="5759450"/>
          <p14:tracePt t="40934" x="5965825" y="5711825"/>
          <p14:tracePt t="40951" x="5899150" y="5619750"/>
          <p14:tracePt t="40968" x="5848350" y="5530850"/>
          <p14:tracePt t="40983" x="5816600" y="5410200"/>
          <p14:tracePt t="40987" x="5807075" y="5372100"/>
          <p14:tracePt t="40999" x="5800725" y="5324475"/>
          <p14:tracePt t="41017" x="5753100" y="5197475"/>
          <p14:tracePt t="41033" x="5718175" y="5076825"/>
          <p14:tracePt t="41050" x="5670550" y="4937125"/>
          <p14:tracePt t="41067" x="5657850" y="4873625"/>
          <p14:tracePt t="41083" x="5629275" y="4826000"/>
          <p14:tracePt t="41100" x="5584825" y="4733925"/>
          <p14:tracePt t="41117" x="5546725" y="4664075"/>
          <p14:tracePt t="41134" x="5521325" y="4616450"/>
          <p14:tracePt t="41150" x="5473700" y="4549775"/>
          <p14:tracePt t="41166" x="5451475" y="4527550"/>
          <p14:tracePt t="41183" x="5394325" y="4492625"/>
          <p14:tracePt t="41200" x="5299075" y="4448175"/>
          <p14:tracePt t="41216" x="5241925" y="4429125"/>
          <p14:tracePt t="41234" x="5197475" y="4416425"/>
          <p14:tracePt t="41251" x="5118100" y="4394200"/>
          <p14:tracePt t="41267" x="5041900" y="4381500"/>
          <p14:tracePt t="41283" x="4943475" y="4356100"/>
          <p14:tracePt t="41301" x="4800600" y="4340225"/>
          <p14:tracePt t="41316" x="4721225" y="4340225"/>
          <p14:tracePt t="41333" x="4638675" y="4340225"/>
          <p14:tracePt t="41350" x="4495800" y="4352925"/>
          <p14:tracePt t="41366" x="4419600" y="4375150"/>
          <p14:tracePt t="41383" x="4356100" y="4391025"/>
          <p14:tracePt t="41399" x="4283075" y="4410075"/>
          <p14:tracePt t="41416" x="4225925" y="4445000"/>
          <p14:tracePt t="41433" x="4178300" y="4470400"/>
          <p14:tracePt t="41449" x="4111625" y="4524375"/>
          <p14:tracePt t="41466" x="4060825" y="4578350"/>
          <p14:tracePt t="41483" x="4022725" y="4610100"/>
          <p14:tracePt t="41500" x="3975100" y="4667250"/>
          <p14:tracePt t="41516" x="3943350" y="4708525"/>
          <p14:tracePt t="41533" x="3917950" y="4740275"/>
          <p14:tracePt t="41549" x="3870325" y="4806950"/>
          <p14:tracePt t="41566" x="3844925" y="4860925"/>
          <p14:tracePt t="41583" x="3810000" y="4908550"/>
          <p14:tracePt t="41600" x="3765550" y="4968875"/>
          <p14:tracePt t="41616" x="3736975" y="5016500"/>
          <p14:tracePt t="41633" x="3724275" y="5045075"/>
          <p14:tracePt t="41650" x="3702050" y="5089525"/>
          <p14:tracePt t="41666" x="3689350" y="5118100"/>
          <p14:tracePt t="41684" x="3689350" y="5149850"/>
          <p14:tracePt t="41700" x="3689350" y="5197475"/>
          <p14:tracePt t="41717" x="3689350" y="5232400"/>
          <p14:tracePt t="41733" x="3689350" y="5254625"/>
          <p14:tracePt t="41750" x="3689350" y="5295900"/>
          <p14:tracePt t="41767" x="3689350" y="5318125"/>
          <p14:tracePt t="41784" x="3689350" y="5346700"/>
          <p14:tracePt t="41800" x="3711575" y="5387975"/>
          <p14:tracePt t="41817" x="3724275" y="5435600"/>
          <p14:tracePt t="41833" x="3749675" y="5480050"/>
          <p14:tracePt t="41849" x="3794125" y="5540375"/>
          <p14:tracePt t="41866" x="3829050" y="5578475"/>
          <p14:tracePt t="41883" x="3879850" y="5622925"/>
          <p14:tracePt t="41900" x="3975100" y="5683250"/>
          <p14:tracePt t="41917" x="4095750" y="5724525"/>
          <p14:tracePt t="41933" x="4184650" y="5765800"/>
          <p14:tracePt t="41950" x="4302125" y="5813425"/>
          <p14:tracePt t="41966" x="4400550" y="5854700"/>
          <p14:tracePt t="41983" x="4479925" y="5892800"/>
          <p14:tracePt t="42000" x="4578350" y="5946775"/>
          <p14:tracePt t="42016" x="4622800" y="5972175"/>
          <p14:tracePt t="42033" x="4673600" y="6007100"/>
          <p14:tracePt t="42050" x="4775200" y="6051550"/>
          <p14:tracePt t="42066" x="4854575" y="6083300"/>
          <p14:tracePt t="42083" x="4927600" y="6096000"/>
          <p14:tracePt t="42100" x="4984750" y="6102350"/>
          <p14:tracePt t="42116" x="4994275" y="6102350"/>
          <p14:tracePt t="42134" x="5006975" y="6102350"/>
          <p14:tracePt t="42150" x="5016500" y="6102350"/>
          <p14:tracePt t="42166" x="5032375" y="6092825"/>
          <p14:tracePt t="42183" x="5048250" y="6070600"/>
          <p14:tracePt t="42200" x="5099050" y="5994400"/>
          <p14:tracePt t="42217" x="5124450" y="5946775"/>
          <p14:tracePt t="42234" x="5178425" y="5842000"/>
          <p14:tracePt t="42250" x="5200650" y="5765800"/>
          <p14:tracePt t="42266" x="5213350" y="5680075"/>
          <p14:tracePt t="42283" x="5222875" y="5597525"/>
          <p14:tracePt t="42301" x="5222875" y="5467350"/>
          <p14:tracePt t="42317" x="5210175" y="5349875"/>
          <p14:tracePt t="42334" x="5191125" y="5175250"/>
          <p14:tracePt t="42350" x="5184775" y="5102225"/>
          <p14:tracePt t="42366" x="5168900" y="5016500"/>
          <p14:tracePt t="42383" x="5143500" y="4895850"/>
          <p14:tracePt t="42400" x="5121275" y="4784725"/>
          <p14:tracePt t="42416" x="5108575" y="4721225"/>
          <p14:tracePt t="42433" x="5083175" y="4657725"/>
          <p14:tracePt t="42449" x="5057775" y="4610100"/>
          <p14:tracePt t="42467" x="5029200" y="4565650"/>
          <p14:tracePt t="42483" x="4965700" y="4486275"/>
          <p14:tracePt t="42500" x="4914900" y="4435475"/>
          <p14:tracePt t="42516" x="4864100" y="4381500"/>
          <p14:tracePt t="42534" x="4826000" y="4346575"/>
          <p14:tracePt t="42549" x="4794250" y="4321175"/>
          <p14:tracePt t="42566" x="4772025" y="4302125"/>
          <p14:tracePt t="42583" x="4721225" y="4264025"/>
          <p14:tracePt t="42599" x="4673600" y="4238625"/>
          <p14:tracePt t="42616" x="4635500" y="4219575"/>
          <p14:tracePt t="42633" x="4559300" y="4171950"/>
          <p14:tracePt t="42649" x="4514850" y="4137025"/>
          <p14:tracePt t="42666" x="4467225" y="4124325"/>
          <p14:tracePt t="42683" x="4413250" y="4105275"/>
          <p14:tracePt t="42699" x="4375150" y="4092575"/>
          <p14:tracePt t="42717" x="4327525" y="4073525"/>
          <p14:tracePt t="42733" x="4267200" y="4073525"/>
          <p14:tracePt t="42750" x="4244975" y="4073525"/>
          <p14:tracePt t="42767" x="4206875" y="4073525"/>
          <p14:tracePt t="42783" x="4168775" y="4073525"/>
          <p14:tracePt t="42799" x="4143375" y="4083050"/>
          <p14:tracePt t="42817" x="4114800" y="4095750"/>
          <p14:tracePt t="42833" x="4079875" y="4111625"/>
          <p14:tracePt t="42849" x="4048125" y="4124325"/>
          <p14:tracePt t="42867" x="4022725" y="4156075"/>
          <p14:tracePt t="42883" x="3965575" y="4194175"/>
          <p14:tracePt t="42899" x="3914775" y="4238625"/>
          <p14:tracePt t="42916" x="3870325" y="4295775"/>
          <p14:tracePt t="42933" x="3813175" y="4384675"/>
          <p14:tracePt t="42949" x="3775075" y="4441825"/>
          <p14:tracePt t="42966" x="3749675" y="4483100"/>
          <p14:tracePt t="42982" x="3724275" y="4530725"/>
          <p14:tracePt t="42999" x="3705225" y="4568825"/>
          <p14:tracePt t="43016" x="3692525" y="4606925"/>
          <p14:tracePt t="43032" x="3673475" y="4686300"/>
          <p14:tracePt t="43049" x="3660775" y="4730750"/>
          <p14:tracePt t="43066" x="3641725" y="4778375"/>
          <p14:tracePt t="43083" x="3622675" y="4841875"/>
          <p14:tracePt t="43099" x="3609975" y="4864100"/>
          <p14:tracePt t="43116" x="3597275" y="4902200"/>
          <p14:tracePt t="43133" x="3584575" y="4959350"/>
          <p14:tracePt t="43149" x="3584575" y="4997450"/>
          <p14:tracePt t="43166" x="3584575" y="5038725"/>
          <p14:tracePt t="43183" x="3584575" y="5102225"/>
          <p14:tracePt t="43200" x="3597275" y="5146675"/>
          <p14:tracePt t="43216" x="3606800" y="5178425"/>
          <p14:tracePt t="43234" x="3625850" y="5229225"/>
          <p14:tracePt t="43250" x="3657600" y="5267325"/>
          <p14:tracePt t="43266" x="3692525" y="5305425"/>
          <p14:tracePt t="43283" x="3778250" y="5362575"/>
          <p14:tracePt t="43300" x="3854450" y="5394325"/>
          <p14:tracePt t="43316" x="3921125" y="5432425"/>
          <p14:tracePt t="43333" x="4025900" y="5470525"/>
          <p14:tracePt t="43349" x="4083050" y="5489575"/>
          <p14:tracePt t="43366" x="4146550" y="5511800"/>
          <p14:tracePt t="43383" x="4257675" y="5534025"/>
          <p14:tracePt t="43399" x="4333875" y="5556250"/>
          <p14:tracePt t="43416" x="4397375" y="5572125"/>
          <p14:tracePt t="43433" x="4483100" y="5572125"/>
          <p14:tracePt t="43449" x="4543425" y="5572125"/>
          <p14:tracePt t="43467" x="4613275" y="5572125"/>
          <p14:tracePt t="43483" x="4657725" y="5572125"/>
          <p14:tracePt t="43499" x="4692650" y="5572125"/>
          <p14:tracePt t="43517" x="4749800" y="5568950"/>
          <p14:tracePt t="43532" x="4787900" y="5549900"/>
          <p14:tracePt t="43549" x="4826000" y="5530850"/>
          <p14:tracePt t="43567" x="4911725" y="5480050"/>
          <p14:tracePt t="43583" x="4949825" y="5454650"/>
          <p14:tracePt t="43599" x="4981575" y="5429250"/>
          <p14:tracePt t="43616" x="5006975" y="5391150"/>
          <p14:tracePt t="43632" x="5045075" y="5324475"/>
          <p14:tracePt t="43650" x="5067300" y="5260975"/>
          <p14:tracePt t="43667" x="5092700" y="5127625"/>
          <p14:tracePt t="43683" x="5114925" y="5038725"/>
          <p14:tracePt t="43699" x="5127625" y="4987925"/>
          <p14:tracePt t="43717" x="5137150" y="4867275"/>
          <p14:tracePt t="43733" x="5137150" y="4784725"/>
          <p14:tracePt t="43750" x="5130800" y="4689475"/>
          <p14:tracePt t="43767" x="5092700" y="4587875"/>
          <p14:tracePt t="43783" x="5067300" y="4549775"/>
          <p14:tracePt t="43799" x="5032375" y="4483100"/>
          <p14:tracePt t="43816" x="4991100" y="4406900"/>
          <p14:tracePt t="43833" x="4962525" y="4359275"/>
          <p14:tracePt t="43849" x="4949825" y="4314825"/>
          <p14:tracePt t="43867" x="4921250" y="4276725"/>
          <p14:tracePt t="43883" x="4889500" y="4251325"/>
          <p14:tracePt t="43899" x="4867275" y="4241800"/>
          <p14:tracePt t="43917" x="4838700" y="4225925"/>
          <p14:tracePt t="43933" x="4822825" y="4213225"/>
          <p14:tracePt t="43949" x="4806950" y="4197350"/>
          <p14:tracePt t="43967" x="4765675" y="4184650"/>
          <p14:tracePt t="43983" x="4740275" y="4175125"/>
          <p14:tracePt t="43999" x="4711700" y="4175125"/>
          <p14:tracePt t="44017" x="4670425" y="4168775"/>
          <p14:tracePt t="44033" x="4641850" y="4168775"/>
          <p14:tracePt t="44050" x="4603750" y="4168775"/>
          <p14:tracePt t="44066" x="4572000" y="4168775"/>
          <p14:tracePt t="44083" x="4543425" y="4168775"/>
          <p14:tracePt t="44099" x="4521200" y="4168775"/>
          <p14:tracePt t="44116" x="4457700" y="4168775"/>
          <p14:tracePt t="44133" x="4422775" y="4168775"/>
          <p14:tracePt t="44150" x="4400550" y="4168775"/>
          <p14:tracePt t="44167" x="4359275" y="4168775"/>
          <p14:tracePt t="44183" x="4349750" y="4168775"/>
          <p14:tracePt t="44200" x="4340225" y="4168775"/>
          <p14:tracePt t="44216" x="4321175" y="4168775"/>
          <p14:tracePt t="44233" x="4311650" y="4168775"/>
          <p14:tracePt t="44266" x="4305300" y="4168775"/>
          <p14:tracePt t="44502" x="4343400" y="4191000"/>
          <p14:tracePt t="44509" x="4384675" y="4235450"/>
          <p14:tracePt t="44516" x="4448175" y="4270375"/>
          <p14:tracePt t="44533" x="4625975" y="4356100"/>
          <p14:tracePt t="44550" x="4813300" y="4429125"/>
          <p14:tracePt t="44552" x="4908550" y="4457700"/>
          <p14:tracePt t="44568" x="5108575" y="4524375"/>
          <p14:tracePt t="44583" x="5273675" y="4572000"/>
          <p14:tracePt t="44599" x="5372100" y="4613275"/>
          <p14:tracePt t="44616" x="5445125" y="4625975"/>
          <p14:tracePt t="44633" x="5473700" y="4625975"/>
          <p14:tracePt t="44650" x="5483225" y="4619625"/>
          <p14:tracePt t="44666" x="5499100" y="4597400"/>
          <p14:tracePt t="44682" x="5499100" y="4568825"/>
          <p14:tracePt t="44699" x="5499100" y="4524375"/>
          <p14:tracePt t="44716" x="5486400" y="4425950"/>
          <p14:tracePt t="44733" x="5470525" y="4352925"/>
          <p14:tracePt t="44750" x="5451475" y="4286250"/>
          <p14:tracePt t="44766" x="5410200" y="4222750"/>
          <p14:tracePt t="44783" x="5368925" y="4165600"/>
          <p14:tracePt t="44799" x="5324475" y="4114800"/>
          <p14:tracePt t="44816" x="5257800" y="4067175"/>
          <p14:tracePt t="44832" x="5210175" y="4038600"/>
          <p14:tracePt t="44850" x="5165725" y="4019550"/>
          <p14:tracePt t="44866" x="5060950" y="3990975"/>
          <p14:tracePt t="44883" x="4965700" y="3965575"/>
          <p14:tracePt t="44900" x="4822825" y="3959225"/>
          <p14:tracePt t="44916" x="4730750" y="3959225"/>
          <p14:tracePt t="44932" x="4613275" y="3962400"/>
          <p14:tracePt t="44950" x="4467225" y="3997325"/>
          <p14:tracePt t="44966" x="4394200" y="4010025"/>
          <p14:tracePt t="44982" x="4308475" y="4035425"/>
          <p14:tracePt t="45000" x="4149725" y="4076700"/>
          <p14:tracePt t="45016" x="4041775" y="4102100"/>
          <p14:tracePt t="45033" x="3956050" y="4117975"/>
          <p14:tracePt t="45050" x="3810000" y="4149725"/>
          <p14:tracePt t="45066" x="3724275" y="4165600"/>
          <p14:tracePt t="45083" x="3660775" y="4178300"/>
          <p14:tracePt t="45100" x="3590925" y="4197350"/>
          <p14:tracePt t="45116" x="3559175" y="4216400"/>
          <p14:tracePt t="45133" x="3517900" y="4241800"/>
          <p14:tracePt t="45150" x="3467100" y="4286250"/>
          <p14:tracePt t="45166" x="3441700" y="4318000"/>
          <p14:tracePt t="45183" x="3409950" y="4359275"/>
          <p14:tracePt t="45200" x="3378200" y="4410075"/>
          <p14:tracePt t="45215" x="3365500" y="4432300"/>
          <p14:tracePt t="45233" x="3346450" y="4470400"/>
          <p14:tracePt t="45250" x="3327400" y="4537075"/>
          <p14:tracePt t="45266" x="3321050" y="4591050"/>
          <p14:tracePt t="45282" x="3321050" y="4648200"/>
          <p14:tracePt t="45300" x="3321050" y="4743450"/>
          <p14:tracePt t="45316" x="3324225" y="4794250"/>
          <p14:tracePt t="45333" x="3340100" y="4892675"/>
          <p14:tracePt t="45350" x="3387725" y="5016500"/>
          <p14:tracePt t="45366" x="3422650" y="5105400"/>
          <p14:tracePt t="45382" x="3460750" y="5184775"/>
          <p14:tracePt t="45400" x="3527425" y="5324475"/>
          <p14:tracePt t="45416" x="3575050" y="5416550"/>
          <p14:tracePt t="45432" x="3632200" y="5495925"/>
          <p14:tracePt t="45450" x="3736975" y="5600700"/>
          <p14:tracePt t="45466" x="3800475" y="5664200"/>
          <p14:tracePt t="45483" x="3860800" y="5715000"/>
          <p14:tracePt t="45500" x="3962400" y="5794375"/>
          <p14:tracePt t="45516" x="4029075" y="5822950"/>
          <p14:tracePt t="45532" x="4098925" y="5861050"/>
          <p14:tracePt t="45549" x="4187825" y="5883275"/>
          <p14:tracePt t="45566" x="4251325" y="5895975"/>
          <p14:tracePt t="45582" x="4359275" y="5911850"/>
          <p14:tracePt t="45599" x="4514850" y="5946775"/>
          <p14:tracePt t="45616" x="4578350" y="5959475"/>
          <p14:tracePt t="45632" x="4635500" y="5965825"/>
          <p14:tracePt t="45650" x="4705350" y="5975350"/>
          <p14:tracePt t="45666" x="4756150" y="5975350"/>
          <p14:tracePt t="45683" x="4810125" y="5975350"/>
          <p14:tracePt t="45700" x="4879975" y="5969000"/>
          <p14:tracePt t="45716" x="4914900" y="5959475"/>
          <p14:tracePt t="45732" x="4962525" y="5943600"/>
          <p14:tracePt t="45750" x="5006975" y="5902325"/>
          <p14:tracePt t="45766" x="5032375" y="5861050"/>
          <p14:tracePt t="45782" x="5064125" y="5829300"/>
          <p14:tracePt t="45799" x="5105400" y="5753100"/>
          <p14:tracePt t="45816" x="5143500" y="5664200"/>
          <p14:tracePt t="45833" x="5178425" y="5543550"/>
          <p14:tracePt t="45849" x="5235575" y="5407025"/>
          <p14:tracePt t="45866" x="5270500" y="5273675"/>
          <p14:tracePt t="45883" x="5324475" y="5153025"/>
          <p14:tracePt t="45899" x="5346700" y="5006975"/>
          <p14:tracePt t="45916" x="5362575" y="4924425"/>
          <p14:tracePt t="45932" x="5362575" y="4841875"/>
          <p14:tracePt t="45949" x="5362575" y="4711700"/>
          <p14:tracePt t="45966" x="5359400" y="4651375"/>
          <p14:tracePt t="45982" x="5346700" y="4613275"/>
          <p14:tracePt t="45999" x="5327650" y="4543425"/>
          <p14:tracePt t="46016" x="5289550" y="4473575"/>
          <p14:tracePt t="46032" x="5260975" y="4406900"/>
          <p14:tracePt t="46050" x="5197475" y="4298950"/>
          <p14:tracePt t="46066" x="5172075" y="4260850"/>
          <p14:tracePt t="46084" x="5127625" y="4216400"/>
          <p14:tracePt t="46099" x="5095875" y="4191000"/>
          <p14:tracePt t="46116" x="5070475" y="4159250"/>
          <p14:tracePt t="46133" x="5032375" y="4127500"/>
          <p14:tracePt t="46150" x="4965700" y="4079875"/>
          <p14:tracePt t="46167" x="4918075" y="4051300"/>
          <p14:tracePt t="46184" x="4851400" y="4006850"/>
          <p14:tracePt t="46200" x="4806950" y="3994150"/>
          <p14:tracePt t="46216" x="4749800" y="3971925"/>
          <p14:tracePt t="46233" x="4686300" y="3959225"/>
          <p14:tracePt t="46250" x="4591050" y="3952875"/>
          <p14:tracePt t="46267" x="4518025" y="3952875"/>
          <p14:tracePt t="46284" x="4391025" y="3943350"/>
          <p14:tracePt t="46300" x="4273550" y="3927475"/>
          <p14:tracePt t="46317" x="4156075" y="3917950"/>
          <p14:tracePt t="46333" x="4038600" y="3911600"/>
          <p14:tracePt t="46349" x="3952875" y="3895725"/>
          <p14:tracePt t="46366" x="3870325" y="3895725"/>
          <p14:tracePt t="46382" x="3794125" y="3914775"/>
          <p14:tracePt t="46400" x="3705225" y="3937000"/>
          <p14:tracePt t="46415" x="3673475" y="3952875"/>
          <p14:tracePt t="46433" x="3629025" y="3997325"/>
          <p14:tracePt t="46449" x="3603625" y="4022725"/>
          <p14:tracePt t="46466" x="3571875" y="4054475"/>
          <p14:tracePt t="46483" x="3546475" y="4098925"/>
          <p14:tracePt t="46499" x="3530600" y="4121150"/>
          <p14:tracePt t="46516" x="3511550" y="4165600"/>
          <p14:tracePt t="46533" x="3482975" y="4241800"/>
          <p14:tracePt t="46549" x="3470275" y="4292600"/>
          <p14:tracePt t="46565" x="3451225" y="4330700"/>
          <p14:tracePt t="46583" x="3438525" y="4403725"/>
          <p14:tracePt t="46599" x="3438525" y="4460875"/>
          <p14:tracePt t="46616" x="3438525" y="4530725"/>
          <p14:tracePt t="46633" x="3467100" y="4645025"/>
          <p14:tracePt t="46649" x="3479800" y="4699000"/>
          <p14:tracePt t="46666" x="3492500" y="4772025"/>
          <p14:tracePt t="46683" x="3524250" y="4886325"/>
          <p14:tracePt t="46699" x="3562350" y="4965700"/>
          <p14:tracePt t="46717" x="3594100" y="5041900"/>
          <p14:tracePt t="46733" x="3657600" y="5121275"/>
          <p14:tracePt t="46749" x="3711575" y="5172075"/>
          <p14:tracePt t="46767" x="3749675" y="5213350"/>
          <p14:tracePt t="46783" x="3803650" y="5273675"/>
          <p14:tracePt t="46799" x="3838575" y="5308600"/>
          <p14:tracePt t="46816" x="3860800" y="5330825"/>
          <p14:tracePt t="46832" x="3905250" y="5368925"/>
          <p14:tracePt t="46849" x="3921125" y="5378450"/>
          <p14:tracePt t="46866" x="3952875" y="5391150"/>
          <p14:tracePt t="46882" x="3987800" y="5407025"/>
          <p14:tracePt t="46899" x="4016375" y="5413375"/>
          <p14:tracePt t="46917" x="4032250" y="5413375"/>
          <p14:tracePt t="46932" x="4044950" y="5413375"/>
          <p14:tracePt t="46949" x="4060825" y="5413375"/>
          <p14:tracePt t="46966" x="4070350" y="5413375"/>
          <p14:tracePt t="47246" x="4070350" y="5419725"/>
          <p14:tracePt t="47253" x="4076700" y="5419725"/>
          <p14:tracePt t="47266" x="4076700" y="5422900"/>
          <p14:tracePt t="47282" x="4086225" y="5432425"/>
          <p14:tracePt t="47325" x="4089400" y="5432425"/>
          <p14:tracePt t="47332" x="4095750" y="5432425"/>
          <p14:tracePt t="47348" x="4111625" y="5432425"/>
          <p14:tracePt t="47367" x="4130675" y="5432425"/>
          <p14:tracePt t="47382" x="4152900" y="5432425"/>
          <p14:tracePt t="47399" x="4184650" y="5426075"/>
          <p14:tracePt t="47416" x="4206875" y="5413375"/>
          <p14:tracePt t="47432" x="4251325" y="5362575"/>
          <p14:tracePt t="47449" x="4276725" y="5314950"/>
          <p14:tracePt t="47467" x="4327525" y="5238750"/>
          <p14:tracePt t="47483" x="4346575" y="5184775"/>
          <p14:tracePt t="47499" x="4368800" y="5099050"/>
          <p14:tracePt t="47516" x="4384675" y="5013325"/>
          <p14:tracePt t="47532" x="4384675" y="4918075"/>
          <p14:tracePt t="47549" x="4384675" y="4838700"/>
          <p14:tracePt t="47566" x="4384675" y="4711700"/>
          <p14:tracePt t="47582" x="4384675" y="4651375"/>
          <p14:tracePt t="47599" x="4381500" y="4597400"/>
          <p14:tracePt t="47617" x="4368800" y="4556125"/>
          <p14:tracePt t="47632" x="4356100" y="4527550"/>
          <p14:tracePt t="47649" x="4352925" y="4511675"/>
          <p14:tracePt t="47666" x="4352925" y="4489450"/>
          <p14:tracePt t="47682" x="4352925" y="4470400"/>
          <p14:tracePt t="47699" x="4352925" y="4454525"/>
          <p14:tracePt t="47716" x="4352925" y="4416425"/>
          <p14:tracePt t="47732" x="4352925" y="4406900"/>
          <p14:tracePt t="47749" x="4352925" y="4394200"/>
          <p14:tracePt t="47766" x="4352925" y="4375150"/>
          <p14:tracePt t="47782" x="4352925" y="4365625"/>
          <p14:tracePt t="52302" x="4346575" y="4394200"/>
          <p14:tracePt t="52309" x="4346575" y="4438650"/>
          <p14:tracePt t="52316" x="4346575" y="4486275"/>
          <p14:tracePt t="52332" x="4349750" y="4591050"/>
          <p14:tracePt t="52349" x="4365625" y="4676775"/>
          <p14:tracePt t="52366" x="4410075" y="4867275"/>
          <p14:tracePt t="52382" x="4464050" y="5000625"/>
          <p14:tracePt t="52415" x="4622800" y="5299075"/>
          <p14:tracePt t="52449" x="4752975" y="5524500"/>
          <p14:tracePt t="52467" x="4806950" y="5632450"/>
          <p14:tracePt t="52482" x="4819650" y="5676900"/>
          <p14:tracePt t="52499" x="4832350" y="5724525"/>
          <p14:tracePt t="52515" x="4854575" y="5772150"/>
          <p14:tracePt t="52532" x="4854575" y="5794375"/>
          <p14:tracePt t="52548" x="4854575" y="5822950"/>
          <p14:tracePt t="52565" x="4854575" y="5838825"/>
          <p14:tracePt t="52582" x="4854575" y="5848350"/>
          <p14:tracePt t="52599" x="4854575" y="5857875"/>
          <p14:tracePt t="52616" x="4854575" y="5880100"/>
          <p14:tracePt t="52632" x="4854575" y="5883275"/>
          <p14:tracePt t="52649" x="4854575" y="5892800"/>
          <p14:tracePt t="52665" x="4860925" y="5908675"/>
          <p14:tracePt t="52682" x="4870450" y="5924550"/>
          <p14:tracePt t="52698" x="4886325" y="5934075"/>
          <p14:tracePt t="52715" x="4937125" y="5953125"/>
          <p14:tracePt t="52732" x="4991100" y="5965825"/>
          <p14:tracePt t="52749" x="5057775" y="5994400"/>
          <p14:tracePt t="52766" x="5172075" y="6026150"/>
          <p14:tracePt t="52781" x="5238750" y="6054725"/>
          <p14:tracePt t="52800" x="5321300" y="6070600"/>
          <p14:tracePt t="52816" x="5480050" y="6111875"/>
          <p14:tracePt t="52833" x="5578475" y="6146800"/>
          <p14:tracePt t="52850" x="5667375" y="6169025"/>
          <p14:tracePt t="52865" x="5832475" y="6203950"/>
          <p14:tracePt t="52882" x="5943600" y="6245225"/>
          <p14:tracePt t="52899" x="6019800" y="6267450"/>
          <p14:tracePt t="52915" x="6102350" y="6296025"/>
          <p14:tracePt t="52932" x="6137275" y="6308725"/>
          <p14:tracePt t="52949" x="6169025" y="6321425"/>
          <p14:tracePt t="52965" x="6210300" y="6321425"/>
          <p14:tracePt t="52982" x="6219825" y="6321425"/>
          <p14:tracePt t="52999" x="6229350" y="6321425"/>
          <p14:tracePt t="53015" x="6238875" y="6321425"/>
          <p14:tracePt t="53032" x="6238875" y="6315075"/>
          <p14:tracePt t="53049" x="6238875" y="6286500"/>
          <p14:tracePt t="53065" x="6238875" y="6216650"/>
          <p14:tracePt t="53082" x="6229350" y="6153150"/>
          <p14:tracePt t="53101" x="6197600" y="6038850"/>
          <p14:tracePt t="53116" x="6153150" y="5905500"/>
          <p14:tracePt t="53132" x="6108700" y="5784850"/>
          <p14:tracePt t="53149" x="6048375" y="5673725"/>
          <p14:tracePt t="53165" x="5899150" y="5429250"/>
          <p14:tracePt t="53182" x="5810250" y="5302250"/>
          <p14:tracePt t="53200" x="5680075" y="5156200"/>
          <p14:tracePt t="53215" x="5584825" y="5060950"/>
          <p14:tracePt t="53232" x="5489575" y="4984750"/>
          <p14:tracePt t="53250" x="5365750" y="4886325"/>
          <p14:tracePt t="53266" x="5295900" y="4829175"/>
          <p14:tracePt t="53282" x="5229225" y="4800600"/>
          <p14:tracePt t="53298" x="5191125" y="4768850"/>
          <p14:tracePt t="53315" x="5124450" y="4727575"/>
          <p14:tracePt t="53332" x="5076825" y="4702175"/>
          <p14:tracePt t="53348" x="5048250" y="4689475"/>
          <p14:tracePt t="53366" x="4997450" y="4664075"/>
          <p14:tracePt t="53382" x="4959350" y="4638675"/>
          <p14:tracePt t="53399" x="4905375" y="4606925"/>
          <p14:tracePt t="53415" x="4873625" y="4581525"/>
          <p14:tracePt t="53432" x="4829175" y="4556125"/>
          <p14:tracePt t="53450" x="4762500" y="4508500"/>
          <p14:tracePt t="53466" x="4724400" y="4483100"/>
          <p14:tracePt t="53482" x="4686300" y="4470400"/>
          <p14:tracePt t="53499" x="4641850" y="4445000"/>
          <p14:tracePt t="53515" x="4619625" y="4435475"/>
          <p14:tracePt t="53532" x="4597400" y="4422775"/>
          <p14:tracePt t="53549" x="4552950" y="4403725"/>
          <p14:tracePt t="53565" x="4521200" y="4384675"/>
          <p14:tracePt t="53581" x="4498975" y="4375150"/>
          <p14:tracePt t="53599" x="4457700" y="4368800"/>
          <p14:tracePt t="53615" x="4435475" y="4368800"/>
          <p14:tracePt t="53632" x="4419600" y="4368800"/>
          <p14:tracePt t="53649" x="4387850" y="4368800"/>
          <p14:tracePt t="53665" x="4359275" y="4368800"/>
          <p14:tracePt t="53682" x="4321175" y="4368800"/>
          <p14:tracePt t="53699" x="4206875" y="4368800"/>
          <p14:tracePt t="53715" x="4124325" y="4371975"/>
          <p14:tracePt t="53731" x="4038600" y="4387850"/>
          <p14:tracePt t="53749" x="3946525" y="4416425"/>
          <p14:tracePt t="53765" x="3879850" y="4445000"/>
          <p14:tracePt t="53781" x="3819525" y="4483100"/>
          <p14:tracePt t="53799" x="3724275" y="4533900"/>
          <p14:tracePt t="53815" x="3673475" y="4578350"/>
          <p14:tracePt t="53832" x="3622675" y="4619625"/>
          <p14:tracePt t="53849" x="3584575" y="4686300"/>
          <p14:tracePt t="53865" x="3549650" y="4743450"/>
          <p14:tracePt t="53882" x="3527425" y="4791075"/>
          <p14:tracePt t="53899" x="3502025" y="4860925"/>
          <p14:tracePt t="53915" x="3502025" y="4905375"/>
          <p14:tracePt t="53932" x="3502025" y="4943475"/>
          <p14:tracePt t="53949" x="3502025" y="4997450"/>
          <p14:tracePt t="53965" x="3517900" y="5035550"/>
          <p14:tracePt t="53982" x="3530600" y="5073650"/>
          <p14:tracePt t="53999" x="3594100" y="5143500"/>
          <p14:tracePt t="54015" x="3663950" y="5197475"/>
          <p14:tracePt t="54032" x="3736975" y="5251450"/>
          <p14:tracePt t="54049" x="3832225" y="5295900"/>
          <p14:tracePt t="54065" x="3898900" y="5334000"/>
          <p14:tracePt t="54082" x="3962400" y="5349875"/>
          <p14:tracePt t="54100" x="4054475" y="5368925"/>
          <p14:tracePt t="54116" x="4105275" y="5368925"/>
          <p14:tracePt t="54133" x="4143375" y="5368925"/>
          <p14:tracePt t="54150" x="4197350" y="5368925"/>
          <p14:tracePt t="54165" x="4225925" y="5368925"/>
          <p14:tracePt t="54182" x="4248150" y="5368925"/>
          <p14:tracePt t="54198" x="4283075" y="5368925"/>
          <p14:tracePt t="54215" x="4292600" y="5368925"/>
          <p14:tracePt t="54231" x="4302125" y="5368925"/>
          <p14:tracePt t="54248" x="4321175" y="5368925"/>
          <p14:tracePt t="54265" x="4330700" y="5368925"/>
          <p14:tracePt t="54282" x="4337050" y="53689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6429375" y="0"/>
            <a:ext cx="27146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Aquifoliaceae</a:t>
            </a:r>
          </a:p>
          <a:p>
            <a:pPr algn="ctr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 Houx commun (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Ilex aquifolium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est un arbuste parfois un petit arbre, à feuillage persistant cultivé pour son aspect ornemental, notamment grâce à ses fruits rouge vif. </a:t>
            </a:r>
          </a:p>
          <a:p>
            <a:pPr algn="just"/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4" descr="http://warehouse1.indicia.org.uk/upload/p16b1qbtdks1f1rbni131un324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8625"/>
            <a:ext cx="5227638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2714625" y="5715000"/>
            <a:ext cx="205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Ilex aquifolium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401"/>
    </mc:Choice>
    <mc:Fallback>
      <p:transition spd="slow" advTm="44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416" x="4356100" y="5327650"/>
          <p14:tracePt t="3423" x="4381500" y="5254625"/>
          <p14:tracePt t="3436" x="4467225" y="5099050"/>
          <p14:tracePt t="3453" x="4559300" y="4949825"/>
          <p14:tracePt t="3469" x="4702175" y="4667250"/>
          <p14:tracePt t="3487" x="4914900" y="4184650"/>
          <p14:tracePt t="3510" x="5019675" y="3711575"/>
          <p14:tracePt t="3537" x="4987925" y="3241675"/>
          <p14:tracePt t="3571" x="4949825" y="3136900"/>
          <p14:tracePt t="3966" x="4949825" y="3079750"/>
          <p14:tracePt t="3973" x="4949825" y="2997200"/>
          <p14:tracePt t="3987" x="4930775" y="2825750"/>
          <p14:tracePt t="4003" x="4886325" y="2682875"/>
          <p14:tracePt t="4019" x="4806950" y="2568575"/>
          <p14:tracePt t="4036" x="4635500" y="2397125"/>
          <p14:tracePt t="4053" x="4486275" y="2292350"/>
          <p14:tracePt t="4087" x="4117975" y="2155825"/>
          <p14:tracePt t="4121" x="3752850" y="2216150"/>
          <p14:tracePt t="4137" x="3660775" y="2292350"/>
          <p14:tracePt t="4154" x="3565525" y="2378075"/>
          <p14:tracePt t="4169" x="3460750" y="2559050"/>
          <p14:tracePt t="4171" x="3422650" y="2641600"/>
          <p14:tracePt t="4186" x="3359150" y="2800350"/>
          <p14:tracePt t="4203" x="3305175" y="2930525"/>
          <p14:tracePt t="4219" x="3270250" y="3086100"/>
          <p14:tracePt t="4236" x="3254375" y="3238500"/>
          <p14:tracePt t="4253" x="3254375" y="3343275"/>
          <p14:tracePt t="4269" x="3267075" y="3473450"/>
          <p14:tracePt t="4286" x="3311525" y="3683000"/>
          <p14:tracePt t="4303" x="3378200" y="3860800"/>
          <p14:tracePt t="4321" x="3463925" y="4013200"/>
          <p14:tracePt t="4337" x="3479800" y="4054475"/>
          <p14:tracePt t="4671" x="3454400" y="4114800"/>
          <p14:tracePt t="4678" x="3425825" y="4219575"/>
          <p14:tracePt t="4686" x="3371850" y="4371975"/>
          <p14:tracePt t="4704" x="3314700" y="4572000"/>
          <p14:tracePt t="4719" x="3228975" y="4908550"/>
          <p14:tracePt t="4744" x="3165475" y="5143500"/>
          <p14:tracePt t="4771" x="3121025" y="5467350"/>
          <p14:tracePt t="4803" x="3092450" y="5715000"/>
          <p14:tracePt t="4820" x="3092450" y="5921375"/>
          <p14:tracePt t="4836" x="3086100" y="6026150"/>
          <p14:tracePt t="4853" x="3076575" y="6165850"/>
          <p14:tracePt t="4869" x="3070225" y="6292850"/>
          <p14:tracePt t="4886" x="3070225" y="6365875"/>
          <p14:tracePt t="4903" x="3060700" y="6419850"/>
          <p14:tracePt t="4920" x="3060700" y="6473825"/>
          <p14:tracePt t="4936" x="3060700" y="6496050"/>
          <p14:tracePt t="4953" x="3060700" y="6524625"/>
          <p14:tracePt t="4969" x="3060700" y="6553200"/>
          <p14:tracePt t="4986" x="3060700" y="6569075"/>
          <p14:tracePt t="5003" x="3060700" y="6578600"/>
          <p14:tracePt t="5019" x="3060700" y="6591300"/>
          <p14:tracePt t="5036" x="3060700" y="6597650"/>
          <p14:tracePt t="5053" x="3057525" y="6597650"/>
          <p14:tracePt t="5069" x="3057525" y="6594475"/>
          <p14:tracePt t="5086" x="3057525" y="6584950"/>
          <p14:tracePt t="5103" x="3057525" y="6565900"/>
          <p14:tracePt t="5119" x="3051175" y="6515100"/>
          <p14:tracePt t="5136" x="3044825" y="6486525"/>
          <p14:tracePt t="5153" x="3038475" y="6464300"/>
          <p14:tracePt t="5169" x="3019425" y="6423025"/>
          <p14:tracePt t="5186" x="3016250" y="6413500"/>
          <p14:tracePt t="5202" x="3006725" y="6400800"/>
          <p14:tracePt t="5219" x="2997200" y="6381750"/>
          <p14:tracePt t="5237" x="2997200" y="6372225"/>
          <p14:tracePt t="5253" x="2990850" y="6365875"/>
          <p14:tracePt t="5270" x="2974975" y="6353175"/>
          <p14:tracePt t="5285" x="2965450" y="6346825"/>
          <p14:tracePt t="5303" x="2955925" y="6343650"/>
          <p14:tracePt t="5319" x="2946400" y="6330950"/>
          <p14:tracePt t="5362" x="2940050" y="6330950"/>
          <p14:tracePt t="5426" x="2936875" y="6330950"/>
          <p14:tracePt t="5654" x="2949575" y="6330950"/>
          <p14:tracePt t="5661" x="2952750" y="6330950"/>
          <p14:tracePt t="5669" x="2959100" y="6330950"/>
          <p14:tracePt t="5703" x="3006725" y="6330950"/>
          <p14:tracePt t="5737" x="3060700" y="6353175"/>
          <p14:tracePt t="5754" x="3095625" y="6365875"/>
          <p14:tracePt t="5770" x="3117850" y="6369050"/>
          <p14:tracePt t="5786" x="3127375" y="6375400"/>
          <p14:tracePt t="5803" x="3146425" y="6378575"/>
          <p14:tracePt t="5819" x="3178175" y="6384925"/>
          <p14:tracePt t="5836" x="3200400" y="6384925"/>
          <p14:tracePt t="5853" x="3254375" y="6397625"/>
          <p14:tracePt t="5869" x="3298825" y="6403975"/>
          <p14:tracePt t="5885" x="3336925" y="6403975"/>
          <p14:tracePt t="5903" x="3390900" y="6403975"/>
          <p14:tracePt t="5919" x="3419475" y="6403975"/>
          <p14:tracePt t="5936" x="3441700" y="6403975"/>
          <p14:tracePt t="5953" x="3489325" y="6403975"/>
          <p14:tracePt t="5969" x="3536950" y="6388100"/>
          <p14:tracePt t="5986" x="3600450" y="6375400"/>
          <p14:tracePt t="6003" x="3683000" y="6353175"/>
          <p14:tracePt t="6019" x="3736975" y="6340475"/>
          <p14:tracePt t="6036" x="3775075" y="6321425"/>
          <p14:tracePt t="6053" x="3816350" y="6302375"/>
          <p14:tracePt t="6069" x="3838575" y="6292850"/>
          <p14:tracePt t="6086" x="3876675" y="6280150"/>
          <p14:tracePt t="6103" x="3933825" y="6254750"/>
          <p14:tracePt t="6119" x="3971925" y="6242050"/>
          <p14:tracePt t="6136" x="4016375" y="6229350"/>
          <p14:tracePt t="6153" x="4089400" y="6210300"/>
          <p14:tracePt t="6169" x="4137025" y="6194425"/>
          <p14:tracePt t="6186" x="4181475" y="6188075"/>
          <p14:tracePt t="6202" x="4213225" y="6184900"/>
          <p14:tracePt t="6219" x="4251325" y="6184900"/>
          <p14:tracePt t="6236" x="4279900" y="6178550"/>
          <p14:tracePt t="6253" x="4337050" y="6172200"/>
          <p14:tracePt t="6270" x="4378325" y="6172200"/>
          <p14:tracePt t="6287" x="4422775" y="6172200"/>
          <p14:tracePt t="6304" x="4486275" y="6172200"/>
          <p14:tracePt t="6320" x="4514850" y="6165850"/>
          <p14:tracePt t="6337" x="4552950" y="6159500"/>
          <p14:tracePt t="6354" x="4594225" y="6134100"/>
          <p14:tracePt t="6370" x="4632325" y="6121400"/>
          <p14:tracePt t="6386" x="4670425" y="6108700"/>
          <p14:tracePt t="6403" x="4714875" y="6089650"/>
          <p14:tracePt t="6419" x="4743450" y="6073775"/>
          <p14:tracePt t="6436" x="4768850" y="6061075"/>
          <p14:tracePt t="6453" x="4794250" y="6045200"/>
          <p14:tracePt t="6469" x="4803775" y="6035675"/>
          <p14:tracePt t="6486" x="4816475" y="6003925"/>
          <p14:tracePt t="6502" x="4835525" y="5969000"/>
          <p14:tracePt t="6519" x="4851400" y="5946775"/>
          <p14:tracePt t="6536" x="4860925" y="5934075"/>
          <p14:tracePt t="6552" x="4876800" y="5911850"/>
          <p14:tracePt t="6569" x="4876800" y="5895975"/>
          <p14:tracePt t="6586" x="4876800" y="5880100"/>
          <p14:tracePt t="6603" x="4876800" y="5861050"/>
          <p14:tracePt t="6619" x="4873625" y="5845175"/>
          <p14:tracePt t="6636" x="4864100" y="5829300"/>
          <p14:tracePt t="6653" x="4841875" y="5810250"/>
          <p14:tracePt t="6669" x="4832350" y="5791200"/>
          <p14:tracePt t="6686" x="4810125" y="5775325"/>
          <p14:tracePt t="6703" x="4759325" y="5743575"/>
          <p14:tracePt t="6719" x="4711700" y="5718175"/>
          <p14:tracePt t="6737" x="4673600" y="5705475"/>
          <p14:tracePt t="6738" x="4648200" y="5699125"/>
          <p14:tracePt t="6753" x="4625975" y="5686425"/>
          <p14:tracePt t="6769" x="4603750" y="5680075"/>
          <p14:tracePt t="6786" x="4578350" y="5680075"/>
          <p14:tracePt t="6802" x="4565650" y="5680075"/>
          <p14:tracePt t="6819" x="4556125" y="5680075"/>
          <p14:tracePt t="6836" x="4540250" y="5680075"/>
          <p14:tracePt t="6852" x="4524375" y="5680075"/>
          <p14:tracePt t="6869" x="4514850" y="5680075"/>
          <p14:tracePt t="6886" x="4511675" y="5680075"/>
          <p14:tracePt t="7473" x="4562475" y="5645150"/>
          <p14:tracePt t="7481" x="4648200" y="5588000"/>
          <p14:tracePt t="7488" x="4733925" y="5530850"/>
          <p14:tracePt t="7502" x="4895850" y="5391150"/>
          <p14:tracePt t="7520" x="5089525" y="5184775"/>
          <p14:tracePt t="7536" x="5464175" y="4775200"/>
          <p14:tracePt t="7560" x="5826125" y="4311650"/>
          <p14:tracePt t="7589" x="6270625" y="3784600"/>
          <p14:tracePt t="7621" x="6556375" y="3451225"/>
          <p14:tracePt t="7638" x="6721475" y="3238500"/>
          <p14:tracePt t="7654" x="6800850" y="3133725"/>
          <p14:tracePt t="7669" x="6861175" y="3032125"/>
          <p14:tracePt t="7686" x="6908800" y="2895600"/>
          <p14:tracePt t="7703" x="6931025" y="2828925"/>
          <p14:tracePt t="8077" x="6997700" y="2765425"/>
          <p14:tracePt t="8084" x="7077075" y="2667000"/>
          <p14:tracePt t="8091" x="7169150" y="2562225"/>
          <p14:tracePt t="8103" x="7264400" y="2457450"/>
          <p14:tracePt t="8119" x="7502525" y="2143125"/>
          <p14:tracePt t="8139" x="7759700" y="1844675"/>
          <p14:tracePt t="8171" x="8023225" y="1517650"/>
          <p14:tracePt t="8205" x="8128000" y="1403350"/>
          <p14:tracePt t="8221" x="8172450" y="1358900"/>
          <p14:tracePt t="8235" x="8213725" y="1311275"/>
          <p14:tracePt t="8252" x="8239125" y="1266825"/>
          <p14:tracePt t="8269" x="8264525" y="1235075"/>
          <p14:tracePt t="8286" x="8283575" y="1184275"/>
          <p14:tracePt t="8303" x="8283575" y="1168400"/>
          <p14:tracePt t="8319" x="8283575" y="1146175"/>
          <p14:tracePt t="8335" x="8283575" y="1133475"/>
          <p14:tracePt t="8353" x="8283575" y="1117600"/>
          <p14:tracePt t="8369" x="8283575" y="1101725"/>
          <p14:tracePt t="8386" x="8270875" y="1066800"/>
          <p14:tracePt t="8402" x="8229600" y="1025525"/>
          <p14:tracePt t="8419" x="8169275" y="981075"/>
          <p14:tracePt t="8436" x="8064500" y="885825"/>
          <p14:tracePt t="8452" x="7994650" y="838200"/>
          <p14:tracePt t="8469" x="7937500" y="803275"/>
          <p14:tracePt t="8486" x="7880350" y="771525"/>
          <p14:tracePt t="8502" x="7864475" y="758825"/>
          <p14:tracePt t="8519" x="7854950" y="758825"/>
          <p14:tracePt t="8536" x="7842250" y="758825"/>
          <p14:tracePt t="8577" x="7845425" y="758825"/>
          <p14:tracePt t="8586" x="7851775" y="762000"/>
          <p14:tracePt t="8602" x="7880350" y="774700"/>
          <p14:tracePt t="8619" x="7997825" y="844550"/>
          <p14:tracePt t="8636" x="8121650" y="898525"/>
          <p14:tracePt t="8652" x="8255000" y="952500"/>
          <p14:tracePt t="8669" x="8372475" y="1006475"/>
          <p14:tracePt t="8685" x="8439150" y="1035050"/>
          <p14:tracePt t="8703" x="8528050" y="1076325"/>
          <p14:tracePt t="8720" x="8642350" y="1114425"/>
          <p14:tracePt t="8736" x="8709025" y="1127125"/>
          <p14:tracePt t="8753" x="8753475" y="1146175"/>
          <p14:tracePt t="8770" x="8810625" y="1174750"/>
          <p14:tracePt t="8785" x="8842375" y="1184275"/>
          <p14:tracePt t="8803" x="8858250" y="1196975"/>
          <p14:tracePt t="8819" x="8874125" y="1200150"/>
          <p14:tracePt t="8835" x="8877300" y="1200150"/>
          <p14:tracePt t="8920" x="8877300" y="1212850"/>
          <p14:tracePt t="8963" x="8877300" y="1216025"/>
          <p14:tracePt t="8984" x="8877300" y="1222375"/>
          <p14:tracePt t="9056" x="8877300" y="1225550"/>
          <p14:tracePt t="9126" x="8877300" y="1231900"/>
          <p14:tracePt t="9148" x="8877300" y="1235075"/>
          <p14:tracePt t="9155" x="8877300" y="1241425"/>
          <p14:tracePt t="9169" x="8877300" y="1250950"/>
          <p14:tracePt t="9186" x="8870950" y="1266825"/>
          <p14:tracePt t="9202" x="8861425" y="1276350"/>
          <p14:tracePt t="9219" x="8845550" y="1289050"/>
          <p14:tracePt t="9235" x="8836025" y="1301750"/>
          <p14:tracePt t="9252" x="8807450" y="1317625"/>
          <p14:tracePt t="9254" x="8794750" y="1323975"/>
          <p14:tracePt t="9269" x="8750300" y="1336675"/>
          <p14:tracePt t="9286" x="8712200" y="1349375"/>
          <p14:tracePt t="9302" x="8683625" y="1362075"/>
          <p14:tracePt t="9319" x="8639175" y="1406525"/>
          <p14:tracePt t="9336" x="8613775" y="1435100"/>
          <p14:tracePt t="9353" x="8594725" y="1460500"/>
          <p14:tracePt t="9369" x="8562975" y="1504950"/>
          <p14:tracePt t="9386" x="8553450" y="1520825"/>
          <p14:tracePt t="9402" x="8543925" y="1536700"/>
          <p14:tracePt t="9419" x="8521700" y="1555750"/>
          <p14:tracePt t="9435" x="8512175" y="1565275"/>
          <p14:tracePt t="9452" x="8509000" y="1574800"/>
          <p14:tracePt t="9469" x="8509000" y="1590675"/>
          <p14:tracePt t="9486" x="8518525" y="1597025"/>
          <p14:tracePt t="9502" x="8572500" y="1616075"/>
          <p14:tracePt t="9518" x="8667750" y="1616075"/>
          <p14:tracePt t="9536" x="8721725" y="1616075"/>
          <p14:tracePt t="9553" x="8763000" y="1616075"/>
          <p14:tracePt t="9569" x="8832850" y="1622425"/>
          <p14:tracePt t="9585" x="8893175" y="1622425"/>
          <p14:tracePt t="9603" x="8956675" y="1628775"/>
          <p14:tracePt t="9619" x="9017000" y="1628775"/>
          <p14:tracePt t="9636" x="9039225" y="1635125"/>
          <p14:tracePt t="9652" x="9055100" y="1641475"/>
          <p14:tracePt t="9669" x="9064625" y="1651000"/>
          <p14:tracePt t="9687" x="9064625" y="1666875"/>
          <p14:tracePt t="9704" x="9064625" y="1679575"/>
          <p14:tracePt t="9719" x="9048750" y="1689100"/>
          <p14:tracePt t="9736" x="9017000" y="1708150"/>
          <p14:tracePt t="9753" x="8918575" y="1768475"/>
          <p14:tracePt t="9769" x="8772525" y="1831975"/>
          <p14:tracePt t="9786" x="8607425" y="1876425"/>
          <p14:tracePt t="9803" x="8372475" y="1939925"/>
          <p14:tracePt t="9819" x="8197850" y="1987550"/>
          <p14:tracePt t="9836" x="8058150" y="2003425"/>
          <p14:tracePt t="9854" x="7835900" y="2028825"/>
          <p14:tracePt t="9870" x="7673975" y="2047875"/>
          <p14:tracePt t="9886" x="7531100" y="2076450"/>
          <p14:tracePt t="9903" x="7315200" y="2082800"/>
          <p14:tracePt t="9919" x="7185025" y="2092325"/>
          <p14:tracePt t="9935" x="7102475" y="2098675"/>
          <p14:tracePt t="9953" x="7007225" y="2098675"/>
          <p14:tracePt t="9969" x="6937375" y="2098675"/>
          <p14:tracePt t="9986" x="6864350" y="2095500"/>
          <p14:tracePt t="10003" x="6775450" y="2082800"/>
          <p14:tracePt t="10019" x="6737350" y="2063750"/>
          <p14:tracePt t="10036" x="6699250" y="2051050"/>
          <p14:tracePt t="10052" x="6664325" y="2032000"/>
          <p14:tracePt t="10069" x="6632575" y="2022475"/>
          <p14:tracePt t="10086" x="6616700" y="2009775"/>
          <p14:tracePt t="10102" x="6594475" y="2000250"/>
          <p14:tracePt t="10119" x="6584950" y="2000250"/>
          <p14:tracePt t="10135" x="6575425" y="1993900"/>
          <p14:tracePt t="10152" x="6562725" y="1993900"/>
          <p14:tracePt t="10169" x="6546850" y="1993900"/>
          <p14:tracePt t="10186" x="6540500" y="1993900"/>
          <p14:tracePt t="10468" x="6562725" y="1997075"/>
          <p14:tracePt t="10474" x="6588125" y="2003425"/>
          <p14:tracePt t="10486" x="6607175" y="2003425"/>
          <p14:tracePt t="10502" x="6670675" y="2022475"/>
          <p14:tracePt t="10519" x="6699250" y="2028825"/>
          <p14:tracePt t="10536" x="6743700" y="2028825"/>
          <p14:tracePt t="10569" x="6905625" y="2041525"/>
          <p14:tracePt t="10603" x="7121525" y="2051050"/>
          <p14:tracePt t="10619" x="7165975" y="2051050"/>
          <p14:tracePt t="10636" x="7194550" y="2051050"/>
          <p14:tracePt t="10653" x="7210425" y="2051050"/>
          <p14:tracePt t="10668" x="7219950" y="2051050"/>
          <p14:tracePt t="10686" x="7248525" y="2051050"/>
          <p14:tracePt t="10702" x="7312025" y="2051050"/>
          <p14:tracePt t="10719" x="7362825" y="2051050"/>
          <p14:tracePt t="10736" x="7413625" y="2051050"/>
          <p14:tracePt t="10752" x="7477125" y="2051050"/>
          <p14:tracePt t="10769" x="7505700" y="2051050"/>
          <p14:tracePt t="10786" x="7527925" y="2051050"/>
          <p14:tracePt t="10803" x="7581900" y="2051050"/>
          <p14:tracePt t="10819" x="7642225" y="2051050"/>
          <p14:tracePt t="10836" x="7724775" y="2051050"/>
          <p14:tracePt t="10852" x="7864475" y="2060575"/>
          <p14:tracePt t="10869" x="7972425" y="2066925"/>
          <p14:tracePt t="10886" x="8112125" y="2076450"/>
          <p14:tracePt t="10902" x="8172450" y="2076450"/>
          <p14:tracePt t="10918" x="8207375" y="2076450"/>
          <p14:tracePt t="10937" x="8264525" y="2089150"/>
          <p14:tracePt t="10952" x="8315325" y="2089150"/>
          <p14:tracePt t="10969" x="8375650" y="2089150"/>
          <p14:tracePt t="10986" x="8458200" y="2095500"/>
          <p14:tracePt t="11002" x="8543925" y="2095500"/>
          <p14:tracePt t="11019" x="8588375" y="2108200"/>
          <p14:tracePt t="11035" x="8626475" y="2108200"/>
          <p14:tracePt t="11052" x="8658225" y="2108200"/>
          <p14:tracePt t="11069" x="8689975" y="2108200"/>
          <p14:tracePt t="11085" x="8709025" y="2108200"/>
          <p14:tracePt t="11103" x="8750300" y="2108200"/>
          <p14:tracePt t="11119" x="8772525" y="2108200"/>
          <p14:tracePt t="11135" x="8794750" y="2108200"/>
          <p14:tracePt t="11152" x="8810625" y="2108200"/>
          <p14:tracePt t="11168" x="8813800" y="2108200"/>
          <p14:tracePt t="11186" x="8820150" y="2108200"/>
          <p14:tracePt t="11202" x="8820150" y="2120900"/>
          <p14:tracePt t="11218" x="8820150" y="2130425"/>
          <p14:tracePt t="11235" x="8820150" y="2143125"/>
          <p14:tracePt t="11253" x="8813800" y="2159000"/>
          <p14:tracePt t="11269" x="8804275" y="2168525"/>
          <p14:tracePt t="11286" x="8782050" y="2184400"/>
          <p14:tracePt t="11302" x="8772525" y="2200275"/>
          <p14:tracePt t="11319" x="8763000" y="2209800"/>
          <p14:tracePt t="11336" x="8747125" y="2222500"/>
          <p14:tracePt t="11352" x="8731250" y="2235200"/>
          <p14:tracePt t="11369" x="8721725" y="2251075"/>
          <p14:tracePt t="11386" x="8705850" y="2263775"/>
          <p14:tracePt t="11402" x="8696325" y="2273300"/>
          <p14:tracePt t="11418" x="8667750" y="2286000"/>
          <p14:tracePt t="11436" x="8582025" y="2333625"/>
          <p14:tracePt t="11452" x="8515350" y="2365375"/>
          <p14:tracePt t="11468" x="8448675" y="2393950"/>
          <p14:tracePt t="11486" x="8369300" y="2444750"/>
          <p14:tracePt t="11502" x="8324850" y="2470150"/>
          <p14:tracePt t="11519" x="8267700" y="2505075"/>
          <p14:tracePt t="11536" x="8128000" y="2555875"/>
          <p14:tracePt t="11552" x="8039100" y="2593975"/>
          <p14:tracePt t="11569" x="7921625" y="2613025"/>
          <p14:tracePt t="11586" x="7712075" y="2638425"/>
          <p14:tracePt t="11602" x="7616825" y="2647950"/>
          <p14:tracePt t="11618" x="7534275" y="2654300"/>
          <p14:tracePt t="11635" x="7404100" y="2654300"/>
          <p14:tracePt t="11652" x="7343775" y="2654300"/>
          <p14:tracePt t="11668" x="7286625" y="2654300"/>
          <p14:tracePt t="11685" x="7223125" y="2644775"/>
          <p14:tracePt t="11702" x="7185025" y="2632075"/>
          <p14:tracePt t="11718" x="7146925" y="2619375"/>
          <p14:tracePt t="11736" x="7080250" y="2571750"/>
          <p14:tracePt t="11752" x="7032625" y="2546350"/>
          <p14:tracePt t="11768" x="6991350" y="2505075"/>
          <p14:tracePt t="11786" x="6931025" y="2463800"/>
          <p14:tracePt t="11802" x="6892925" y="2432050"/>
          <p14:tracePt t="11818" x="6867525" y="2413000"/>
          <p14:tracePt t="11835" x="6826250" y="2390775"/>
          <p14:tracePt t="11852" x="6807200" y="2378075"/>
          <p14:tracePt t="11868" x="6788150" y="2362200"/>
          <p14:tracePt t="11886" x="6769100" y="2327275"/>
          <p14:tracePt t="11903" x="6753225" y="2305050"/>
          <p14:tracePt t="11918" x="6740525" y="2273300"/>
          <p14:tracePt t="11935" x="6724650" y="2251075"/>
          <p14:tracePt t="11952" x="6715125" y="2241550"/>
          <p14:tracePt t="11968" x="6705600" y="2225675"/>
          <p14:tracePt t="11985" x="6683375" y="2222500"/>
          <p14:tracePt t="12003" x="6683375" y="2216150"/>
          <p14:tracePt t="12450" x="6721475" y="2219325"/>
          <p14:tracePt t="12458" x="6746875" y="2225675"/>
          <p14:tracePt t="12473" x="6810375" y="2241550"/>
          <p14:tracePt t="12485" x="6842125" y="2254250"/>
          <p14:tracePt t="12502" x="6870700" y="2263775"/>
          <p14:tracePt t="12519" x="6924675" y="2263775"/>
          <p14:tracePt t="12535" x="6962775" y="2263775"/>
          <p14:tracePt t="12568" x="7067550" y="2263775"/>
          <p14:tracePt t="12602" x="7153275" y="2282825"/>
          <p14:tracePt t="12619" x="7181850" y="2289175"/>
          <p14:tracePt t="12635" x="7191375" y="2289175"/>
          <p14:tracePt t="12652" x="7200900" y="2289175"/>
          <p14:tracePt t="12669" x="7232650" y="2289175"/>
          <p14:tracePt t="12685" x="7277100" y="2289175"/>
          <p14:tracePt t="12702" x="7327900" y="2289175"/>
          <p14:tracePt t="12719" x="7416800" y="2305050"/>
          <p14:tracePt t="12735" x="7451725" y="2311400"/>
          <p14:tracePt t="12752" x="7496175" y="2311400"/>
          <p14:tracePt t="12769" x="7575550" y="2317750"/>
          <p14:tracePt t="12786" x="7654925" y="2324100"/>
          <p14:tracePt t="12802" x="7762875" y="2330450"/>
          <p14:tracePt t="12819" x="7924800" y="2349500"/>
          <p14:tracePt t="12835" x="8054975" y="2355850"/>
          <p14:tracePt t="12852" x="8172450" y="2374900"/>
          <p14:tracePt t="12868" x="8299450" y="2374900"/>
          <p14:tracePt t="12885" x="8382000" y="2381250"/>
          <p14:tracePt t="12902" x="8445500" y="2381250"/>
          <p14:tracePt t="12919" x="8521700" y="2381250"/>
          <p14:tracePt t="12935" x="8559800" y="2378075"/>
          <p14:tracePt t="12952" x="8582025" y="2368550"/>
          <p14:tracePt t="12969" x="8626475" y="2343150"/>
          <p14:tracePt t="12985" x="8642350" y="2333625"/>
          <p14:tracePt t="13002" x="8664575" y="2320925"/>
          <p14:tracePt t="13019" x="8689975" y="2311400"/>
          <p14:tracePt t="13035" x="8721725" y="2292350"/>
          <p14:tracePt t="13052" x="8743950" y="2286000"/>
          <p14:tracePt t="13069" x="8785225" y="2279650"/>
          <p14:tracePt t="13085" x="8810625" y="2270125"/>
          <p14:tracePt t="13102" x="8839200" y="2263775"/>
          <p14:tracePt t="13119" x="8880475" y="2263775"/>
          <p14:tracePt t="13135" x="8909050" y="2263775"/>
          <p14:tracePt t="13152" x="8931275" y="2266950"/>
          <p14:tracePt t="13169" x="8959850" y="2279650"/>
          <p14:tracePt t="13185" x="8969375" y="2295525"/>
          <p14:tracePt t="13202" x="8978900" y="2305050"/>
          <p14:tracePt t="13219" x="8991600" y="2320925"/>
          <p14:tracePt t="13235" x="9007475" y="2327275"/>
          <p14:tracePt t="13252" x="9013825" y="2330450"/>
          <p14:tracePt t="13268" x="9017000" y="2336800"/>
          <p14:tracePt t="13285" x="9023350" y="2352675"/>
          <p14:tracePt t="13302" x="9023350" y="2355850"/>
          <p14:tracePt t="13319" x="9029700" y="2371725"/>
          <p14:tracePt t="13335" x="9029700" y="2374900"/>
          <p14:tracePt t="13352" x="9029700" y="2384425"/>
          <p14:tracePt t="13369" x="9029700" y="2393950"/>
          <p14:tracePt t="13386" x="9029700" y="2403475"/>
          <p14:tracePt t="13402" x="9026525" y="2409825"/>
          <p14:tracePt t="13419" x="9010650" y="2425700"/>
          <p14:tracePt t="13435" x="8994775" y="2441575"/>
          <p14:tracePt t="13452" x="8978900" y="2451100"/>
          <p14:tracePt t="13468" x="8937625" y="2470150"/>
          <p14:tracePt t="13485" x="8890000" y="2501900"/>
          <p14:tracePt t="13502" x="8832850" y="2530475"/>
          <p14:tracePt t="13518" x="8740775" y="2559050"/>
          <p14:tracePt t="13535" x="8661400" y="2600325"/>
          <p14:tracePt t="13552" x="8540750" y="2632075"/>
          <p14:tracePt t="13568" x="8350250" y="2676525"/>
          <p14:tracePt t="13585" x="8232775" y="2701925"/>
          <p14:tracePt t="13602" x="8093075" y="2717800"/>
          <p14:tracePt t="13619" x="7924800" y="2762250"/>
          <p14:tracePt t="13635" x="7839075" y="2778125"/>
          <p14:tracePt t="13653" x="7673975" y="2803525"/>
          <p14:tracePt t="13669" x="7546975" y="2809875"/>
          <p14:tracePt t="13685" x="7429500" y="2809875"/>
          <p14:tracePt t="13702" x="7267575" y="2809875"/>
          <p14:tracePt t="13718" x="7185025" y="2809875"/>
          <p14:tracePt t="13735" x="7115175" y="2809875"/>
          <p14:tracePt t="13751" x="7054850" y="2809875"/>
          <p14:tracePt t="13769" x="6975475" y="2800350"/>
          <p14:tracePt t="13785" x="6921500" y="2787650"/>
          <p14:tracePt t="13802" x="6838950" y="2768600"/>
          <p14:tracePt t="13819" x="6794500" y="2746375"/>
          <p14:tracePt t="13835" x="6772275" y="2746375"/>
          <p14:tracePt t="13852" x="6737350" y="2746375"/>
          <p14:tracePt t="13869" x="6727825" y="2746375"/>
          <p14:tracePt t="13885" x="6718300" y="2746375"/>
          <p14:tracePt t="13902" x="6702425" y="2746375"/>
          <p14:tracePt t="13918" x="6692900" y="2746375"/>
          <p14:tracePt t="13988" x="6699250" y="2746375"/>
          <p14:tracePt t="13996" x="6705600" y="2746375"/>
          <p14:tracePt t="14003" x="6715125" y="2746375"/>
          <p14:tracePt t="14018" x="6737350" y="2746375"/>
          <p14:tracePt t="14035" x="6781800" y="2746375"/>
          <p14:tracePt t="14053" x="6842125" y="2746375"/>
          <p14:tracePt t="14068" x="6889750" y="2759075"/>
          <p14:tracePt t="14086" x="6934200" y="2765425"/>
          <p14:tracePt t="14102" x="7042150" y="2771775"/>
          <p14:tracePt t="14118" x="7124700" y="2771775"/>
          <p14:tracePt t="14135" x="7204075" y="2771775"/>
          <p14:tracePt t="14152" x="7426325" y="2755900"/>
          <p14:tracePt t="14168" x="7588250" y="2730500"/>
          <p14:tracePt t="14186" x="7718425" y="2705100"/>
          <p14:tracePt t="14202" x="7934325" y="2632075"/>
          <p14:tracePt t="14219" x="8032750" y="2590800"/>
          <p14:tracePt t="14236" x="8112125" y="2552700"/>
          <p14:tracePt t="14252" x="8216900" y="2505075"/>
          <p14:tracePt t="14269" x="8255000" y="2486025"/>
          <p14:tracePt t="14286" x="8293100" y="2473325"/>
          <p14:tracePt t="14302" x="8315325" y="2470150"/>
          <p14:tracePt t="14318" x="8324850" y="2470150"/>
          <p14:tracePt t="14335" x="8324850" y="2463800"/>
          <p14:tracePt t="14353" x="8296275" y="2447925"/>
          <p14:tracePt t="14369" x="8204200" y="2400300"/>
          <p14:tracePt t="14386" x="8016875" y="2343150"/>
          <p14:tracePt t="14402" x="7753350" y="2305050"/>
          <p14:tracePt t="14418" x="7546975" y="2305050"/>
          <p14:tracePt t="14435" x="7353300" y="2311400"/>
          <p14:tracePt t="14453" x="7023100" y="2339975"/>
          <p14:tracePt t="14468" x="6826250" y="2378075"/>
          <p14:tracePt t="14485" x="6629400" y="2416175"/>
          <p14:tracePt t="14502" x="6381750" y="2479675"/>
          <p14:tracePt t="14518" x="6194425" y="2546350"/>
          <p14:tracePt t="14535" x="6029325" y="2590800"/>
          <p14:tracePt t="14552" x="5791200" y="2673350"/>
          <p14:tracePt t="14568" x="5626100" y="2730500"/>
          <p14:tracePt t="14585" x="5492750" y="2774950"/>
          <p14:tracePt t="14602" x="5321300" y="2832100"/>
          <p14:tracePt t="14619" x="5213350" y="2867025"/>
          <p14:tracePt t="14635" x="5124450" y="2908300"/>
          <p14:tracePt t="14652" x="5041900" y="2927350"/>
          <p14:tracePt t="14668" x="4994275" y="2949575"/>
          <p14:tracePt t="14686" x="4956175" y="2981325"/>
          <p14:tracePt t="14702" x="4870450" y="3022600"/>
          <p14:tracePt t="14718" x="4816475" y="3057525"/>
          <p14:tracePt t="14735" x="4768850" y="3082925"/>
          <p14:tracePt t="14752" x="4708525" y="3130550"/>
          <p14:tracePt t="14769" x="4686300" y="3140075"/>
          <p14:tracePt t="14785" x="4648200" y="3162300"/>
          <p14:tracePt t="14802" x="4610100" y="3184525"/>
          <p14:tracePt t="14818" x="4581525" y="3197225"/>
          <p14:tracePt t="14835" x="4562475" y="3206750"/>
          <p14:tracePt t="14852" x="4543425" y="3228975"/>
          <p14:tracePt t="14868" x="4533900" y="3232150"/>
          <p14:tracePt t="14885" x="4524375" y="3232150"/>
          <p14:tracePt t="14902" x="4508500" y="3232150"/>
          <p14:tracePt t="14918" x="4486275" y="3232150"/>
          <p14:tracePt t="14935" x="4473575" y="3232150"/>
          <p14:tracePt t="14951" x="4438650" y="3244850"/>
          <p14:tracePt t="14968" x="4413250" y="3257550"/>
          <p14:tracePt t="14986" x="4400550" y="3267075"/>
          <p14:tracePt t="15002" x="4371975" y="3295650"/>
          <p14:tracePt t="15018" x="4352925" y="3317875"/>
          <p14:tracePt t="15035" x="4340225" y="3349625"/>
          <p14:tracePt t="15051" x="4318000" y="3371850"/>
          <p14:tracePt t="15068" x="4308475" y="3381375"/>
          <p14:tracePt t="15086" x="4292600" y="3403600"/>
          <p14:tracePt t="15102" x="4283075" y="3413125"/>
          <p14:tracePt t="15118" x="4273550" y="3416300"/>
          <p14:tracePt t="15136" x="4273550" y="3422650"/>
          <p14:tracePt t="15259" x="4273550" y="3425825"/>
          <p14:tracePt t="15278" x="4273550" y="3432175"/>
          <p14:tracePt t="15286" x="4273550" y="3438525"/>
          <p14:tracePt t="15292" x="4273550" y="3448050"/>
          <p14:tracePt t="15302" x="4273550" y="3451225"/>
          <p14:tracePt t="15318" x="4286250" y="3463925"/>
          <p14:tracePt t="15336" x="4305300" y="3476625"/>
          <p14:tracePt t="15351" x="4346575" y="3505200"/>
          <p14:tracePt t="15368" x="4394200" y="3540125"/>
          <p14:tracePt t="15385" x="4495800" y="3616325"/>
          <p14:tracePt t="15402" x="4568825" y="3689350"/>
          <p14:tracePt t="15418" x="4673600" y="3787775"/>
          <p14:tracePt t="15436" x="4895850" y="3946525"/>
          <p14:tracePt t="15451" x="5000625" y="4022725"/>
          <p14:tracePt t="15469" x="5060950" y="4067175"/>
          <p14:tracePt t="15486" x="5124450" y="4137025"/>
          <p14:tracePt t="15502" x="5153025" y="4184650"/>
          <p14:tracePt t="15519" x="5184775" y="4206875"/>
          <p14:tracePt t="15535" x="5235575" y="4254500"/>
          <p14:tracePt t="15552" x="5260975" y="4286250"/>
          <p14:tracePt t="15568" x="5292725" y="4302125"/>
          <p14:tracePt t="15586" x="5321300" y="4321175"/>
          <p14:tracePt t="15602" x="5330825" y="4321175"/>
          <p14:tracePt t="15619" x="5343525" y="4321175"/>
          <p14:tracePt t="15635" x="5349875" y="4321175"/>
          <p14:tracePt t="15668" x="5349875" y="4314825"/>
          <p14:tracePt t="15686" x="5334000" y="4257675"/>
          <p14:tracePt t="15703" x="5305425" y="4203700"/>
          <p14:tracePt t="15719" x="5257800" y="4133850"/>
          <p14:tracePt t="15735" x="5184775" y="4041775"/>
          <p14:tracePt t="15752" x="5143500" y="4003675"/>
          <p14:tracePt t="15768" x="5089525" y="3940175"/>
          <p14:tracePt t="15785" x="4984750" y="3825875"/>
          <p14:tracePt t="15802" x="4911725" y="3771900"/>
          <p14:tracePt t="15818" x="4860925" y="3717925"/>
          <p14:tracePt t="15835" x="4800600" y="3667125"/>
          <p14:tracePt t="15852" x="4778375" y="3654425"/>
          <p14:tracePt t="15868" x="4752975" y="3641725"/>
          <p14:tracePt t="15885" x="4711700" y="3619500"/>
          <p14:tracePt t="15902" x="4683125" y="3613150"/>
          <p14:tracePt t="15918" x="4657725" y="3606800"/>
          <p14:tracePt t="15935" x="4616450" y="3587750"/>
          <p14:tracePt t="15952" x="4594225" y="3587750"/>
          <p14:tracePt t="15968" x="4565650" y="3584575"/>
          <p14:tracePt t="15985" x="4537075" y="3584575"/>
          <p14:tracePt t="16002" x="4527550" y="3584575"/>
          <p14:tracePt t="16018" x="4511675" y="3584575"/>
          <p14:tracePt t="16035" x="4498975" y="3584575"/>
          <p14:tracePt t="16164" x="4505325" y="3590925"/>
          <p14:tracePt t="16170" x="4508500" y="3594100"/>
          <p14:tracePt t="16185" x="4521200" y="3603625"/>
          <p14:tracePt t="16202" x="4530725" y="3619500"/>
          <p14:tracePt t="16218" x="4537075" y="3629025"/>
          <p14:tracePt t="16235" x="4549775" y="3644900"/>
          <p14:tracePt t="16251" x="4572000" y="3660775"/>
          <p14:tracePt t="16268" x="4603750" y="3692525"/>
          <p14:tracePt t="16285" x="4670425" y="3740150"/>
          <p14:tracePt t="16302" x="4702175" y="3765550"/>
          <p14:tracePt t="16318" x="4727575" y="3787775"/>
          <p14:tracePt t="16335" x="4749800" y="3819525"/>
          <p14:tracePt t="16352" x="4765675" y="3829050"/>
          <p14:tracePt t="16368" x="4775200" y="3838575"/>
          <p14:tracePt t="16370" x="4778375" y="3841750"/>
          <p14:tracePt t="16385" x="4816475" y="3873500"/>
          <p14:tracePt t="16402" x="4857750" y="3898900"/>
          <p14:tracePt t="16418" x="4911725" y="3933825"/>
          <p14:tracePt t="16435" x="4962525" y="3971925"/>
          <p14:tracePt t="16452" x="4981575" y="4003675"/>
          <p14:tracePt t="16468" x="4991100" y="4019550"/>
          <p14:tracePt t="16485" x="4997450" y="4038600"/>
          <p14:tracePt t="16501" x="4997450" y="4048125"/>
          <p14:tracePt t="16548" x="4997450" y="4041775"/>
          <p14:tracePt t="16555" x="4997450" y="4032250"/>
          <p14:tracePt t="16569" x="4994275" y="4010025"/>
          <p14:tracePt t="16585" x="4975225" y="3962400"/>
          <p14:tracePt t="16602" x="4946650" y="3914775"/>
          <p14:tracePt t="16619" x="4883150" y="3829050"/>
          <p14:tracePt t="16635" x="4829175" y="3768725"/>
          <p14:tracePt t="16652" x="4768850" y="3663950"/>
          <p14:tracePt t="16669" x="4689475" y="3543300"/>
          <p14:tracePt t="16685" x="4657725" y="3467100"/>
          <p14:tracePt t="16702" x="4619625" y="3387725"/>
          <p14:tracePt t="16719" x="4584700" y="3292475"/>
          <p14:tracePt t="16735" x="4568825" y="3228975"/>
          <p14:tracePt t="16752" x="4549775" y="3184525"/>
          <p14:tracePt t="16769" x="4549775" y="3136900"/>
          <p14:tracePt t="16785" x="4549775" y="3121025"/>
          <p14:tracePt t="16802" x="4549775" y="3111500"/>
          <p14:tracePt t="16818" x="4549775" y="3089275"/>
          <p14:tracePt t="16835" x="4549775" y="3086100"/>
          <p14:tracePt t="16884" x="4543425" y="3086100"/>
          <p14:tracePt t="16890" x="4540250" y="3086100"/>
          <p14:tracePt t="16902" x="4533900" y="3086100"/>
          <p14:tracePt t="16919" x="4524375" y="3086100"/>
          <p14:tracePt t="16935" x="4521200" y="3086100"/>
          <p14:tracePt t="17012" x="4521200" y="3092450"/>
          <p14:tracePt t="17019" x="4521200" y="3101975"/>
          <p14:tracePt t="17026" x="4521200" y="3108325"/>
          <p14:tracePt t="17034" x="4521200" y="3111500"/>
          <p14:tracePt t="17052" x="4521200" y="3121025"/>
          <p14:tracePt t="17068" x="4521200" y="3136900"/>
          <p14:tracePt t="17085" x="4521200" y="3152775"/>
          <p14:tracePt t="17102" x="4521200" y="3162300"/>
          <p14:tracePt t="17118" x="4521200" y="3175000"/>
          <p14:tracePt t="17134" x="4521200" y="3187700"/>
          <p14:tracePt t="17151" x="4527550" y="3200400"/>
          <p14:tracePt t="17168" x="4543425" y="3216275"/>
          <p14:tracePt t="17185" x="4562475" y="3225800"/>
          <p14:tracePt t="17201" x="4594225" y="3238500"/>
          <p14:tracePt t="17218" x="4651375" y="3263900"/>
          <p14:tracePt t="17235" x="4689475" y="3276600"/>
          <p14:tracePt t="17251" x="4718050" y="3282950"/>
          <p14:tracePt t="17268" x="4759325" y="3289300"/>
          <p14:tracePt t="17285" x="4775200" y="3298825"/>
          <p14:tracePt t="17302" x="4806950" y="3317875"/>
          <p14:tracePt t="17318" x="4870450" y="3343275"/>
          <p14:tracePt t="17335" x="4911725" y="3368675"/>
          <p14:tracePt t="17351" x="4943475" y="3400425"/>
          <p14:tracePt t="17368" x="4962525" y="3416300"/>
          <p14:tracePt t="17385" x="4972050" y="3425825"/>
          <p14:tracePt t="17402" x="4978400" y="3441700"/>
          <p14:tracePt t="17418" x="4987925" y="3457575"/>
          <p14:tracePt t="17435" x="5000625" y="3467100"/>
          <p14:tracePt t="17452" x="5022850" y="3498850"/>
          <p14:tracePt t="17468" x="5092700" y="3568700"/>
          <p14:tracePt t="17485" x="5140325" y="3594100"/>
          <p14:tracePt t="17502" x="5165725" y="3625850"/>
          <p14:tracePt t="17519" x="5194300" y="3654425"/>
          <p14:tracePt t="17535" x="5210175" y="3667125"/>
          <p14:tracePt t="17552" x="5241925" y="3695700"/>
          <p14:tracePt t="17568" x="5280025" y="3733800"/>
          <p14:tracePt t="17585" x="5321300" y="3781425"/>
          <p14:tracePt t="17602" x="5346700" y="3825875"/>
          <p14:tracePt t="17619" x="5391150" y="3879850"/>
          <p14:tracePt t="17636" x="5410200" y="3902075"/>
          <p14:tracePt t="17653" x="5432425" y="3924300"/>
          <p14:tracePt t="17668" x="5441950" y="3940175"/>
          <p14:tracePt t="17685" x="5451475" y="3949700"/>
          <p14:tracePt t="17701" x="5461000" y="3959225"/>
          <p14:tracePt t="17718" x="5470525" y="3959225"/>
          <p14:tracePt t="17735" x="5476875" y="3959225"/>
          <p14:tracePt t="17826" x="5473700" y="3959225"/>
          <p14:tracePt t="17833" x="5470525" y="3946525"/>
          <p14:tracePt t="17839" x="5464175" y="3937000"/>
          <p14:tracePt t="17853" x="5445125" y="3898900"/>
          <p14:tracePt t="17870" x="5410200" y="3851275"/>
          <p14:tracePt t="17885" x="5384800" y="3819525"/>
          <p14:tracePt t="17902" x="5349875" y="3781425"/>
          <p14:tracePt t="17918" x="5324475" y="3765550"/>
          <p14:tracePt t="17935" x="5302250" y="3752850"/>
          <p14:tracePt t="17952" x="5241925" y="3708400"/>
          <p14:tracePt t="17968" x="5197475" y="3679825"/>
          <p14:tracePt t="17985" x="5149850" y="3648075"/>
          <p14:tracePt t="18002" x="5076825" y="3575050"/>
          <p14:tracePt t="18018" x="5035550" y="3524250"/>
          <p14:tracePt t="18035" x="4984750" y="3482975"/>
          <p14:tracePt t="18052" x="4930775" y="3429000"/>
          <p14:tracePt t="18068" x="4905375" y="3403600"/>
          <p14:tracePt t="18085" x="4873625" y="3378200"/>
          <p14:tracePt t="18102" x="4838700" y="3355975"/>
          <p14:tracePt t="18118" x="4791075" y="3321050"/>
          <p14:tracePt t="18135" x="4743450" y="3286125"/>
          <p14:tracePt t="18151" x="4664075" y="3165475"/>
          <p14:tracePt t="18168" x="4632325" y="3089275"/>
          <p14:tracePt t="18185" x="4606925" y="3041650"/>
          <p14:tracePt t="18202" x="4581525" y="2990850"/>
          <p14:tracePt t="18218" x="4572000" y="2981325"/>
          <p14:tracePt t="18235" x="4559300" y="2965450"/>
          <p14:tracePt t="18252" x="4559300" y="2959100"/>
          <p14:tracePt t="18302" x="4559300" y="2955925"/>
          <p14:tracePt t="18374" x="4559300" y="2962275"/>
          <p14:tracePt t="18380" x="4559300" y="2965450"/>
          <p14:tracePt t="18387" x="4559300" y="2981325"/>
          <p14:tracePt t="18402" x="4559300" y="3013075"/>
          <p14:tracePt t="18418" x="4559300" y="3057525"/>
          <p14:tracePt t="18435" x="4559300" y="3098800"/>
          <p14:tracePt t="18451" x="4559300" y="3133725"/>
          <p14:tracePt t="18468" x="4562475" y="3162300"/>
          <p14:tracePt t="18485" x="4575175" y="3187700"/>
          <p14:tracePt t="18501" x="4606925" y="3251200"/>
          <p14:tracePt t="18518" x="4635500" y="3298825"/>
          <p14:tracePt t="18535" x="4660900" y="3336925"/>
          <p14:tracePt t="18552" x="4699000" y="3403600"/>
          <p14:tracePt t="18568" x="4711700" y="3441700"/>
          <p14:tracePt t="18584" x="4724400" y="3463925"/>
          <p14:tracePt t="18601" x="4756150" y="3514725"/>
          <p14:tracePt t="18618" x="4791075" y="3562350"/>
          <p14:tracePt t="18635" x="4841875" y="3613150"/>
          <p14:tracePt t="18652" x="4908550" y="3692525"/>
          <p14:tracePt t="18668" x="4933950" y="3730625"/>
          <p14:tracePt t="18685" x="4959350" y="3771900"/>
          <p14:tracePt t="18702" x="4978400" y="3813175"/>
          <p14:tracePt t="18719" x="4991100" y="3838575"/>
          <p14:tracePt t="18735" x="5000625" y="3848100"/>
          <p14:tracePt t="18751" x="5022850" y="3883025"/>
          <p14:tracePt t="18768" x="5038725" y="3898900"/>
          <p14:tracePt t="18785" x="5054600" y="3914775"/>
          <p14:tracePt t="18801" x="5076825" y="3937000"/>
          <p14:tracePt t="18818" x="5080000" y="3946525"/>
          <p14:tracePt t="18834" x="5080000" y="3949700"/>
          <p14:tracePt t="19978" x="5080000" y="3956050"/>
          <p14:tracePt t="19985" x="5073650" y="3959225"/>
          <p14:tracePt t="19992" x="5073650" y="3965575"/>
          <p14:tracePt t="20002" x="5070475" y="3968750"/>
          <p14:tracePt t="20018" x="5064125" y="3978275"/>
          <p14:tracePt t="20035" x="5064125" y="4000500"/>
          <p14:tracePt t="20052" x="5064125" y="4010025"/>
          <p14:tracePt t="20085" x="5064125" y="4019550"/>
          <p14:tracePt t="20479" x="5035550" y="4016375"/>
          <p14:tracePt t="20485" x="4984750" y="4006850"/>
          <p14:tracePt t="20501" x="4899025" y="3975100"/>
          <p14:tracePt t="20518" x="4787900" y="3924300"/>
          <p14:tracePt t="20551" x="4549775" y="3762375"/>
          <p14:tracePt t="20585" x="4375150" y="3603625"/>
          <p14:tracePt t="20603" x="4324350" y="3552825"/>
          <p14:tracePt t="20619" x="4244975" y="3441700"/>
          <p14:tracePt t="20634" x="4197350" y="3371850"/>
          <p14:tracePt t="20651" x="4162425" y="3324225"/>
          <p14:tracePt t="20668" x="4130675" y="3257550"/>
          <p14:tracePt t="20685" x="4111625" y="3225800"/>
          <p14:tracePt t="20702" x="4098925" y="3203575"/>
          <p14:tracePt t="20719" x="4083050" y="3159125"/>
          <p14:tracePt t="20735" x="4073525" y="3143250"/>
          <p14:tracePt t="20752" x="4054475" y="3124200"/>
          <p14:tracePt t="20769" x="4038600" y="3095625"/>
          <p14:tracePt t="20785" x="4029075" y="3073400"/>
          <p14:tracePt t="20801" x="4019550" y="3057525"/>
          <p14:tracePt t="20820" x="3997325" y="3041650"/>
          <p14:tracePt t="20835" x="3987800" y="3032125"/>
          <p14:tracePt t="20852" x="3978275" y="3016250"/>
          <p14:tracePt t="20868" x="3965575" y="3016250"/>
          <p14:tracePt t="20884" x="3949700" y="3016250"/>
          <p14:tracePt t="20901" x="3940175" y="3016250"/>
          <p14:tracePt t="20918" x="3924300" y="3016250"/>
          <p14:tracePt t="20935" x="3914775" y="3016250"/>
          <p14:tracePt t="20951" x="3898900" y="3032125"/>
          <p14:tracePt t="20969" x="3883025" y="3044825"/>
          <p14:tracePt t="20985" x="3873500" y="3057525"/>
          <p14:tracePt t="21001" x="3873500" y="3067050"/>
          <p14:tracePt t="21019" x="3873500" y="3105150"/>
          <p14:tracePt t="21034" x="3873500" y="3127375"/>
          <p14:tracePt t="21051" x="3873500" y="3155950"/>
          <p14:tracePt t="21068" x="3873500" y="3216275"/>
          <p14:tracePt t="21084" x="3873500" y="3276600"/>
          <p14:tracePt t="21101" x="3883025" y="3340100"/>
          <p14:tracePt t="21118" x="3892550" y="3409950"/>
          <p14:tracePt t="21134" x="3905250" y="3467100"/>
          <p14:tracePt t="21151" x="3924300" y="3511550"/>
          <p14:tracePt t="21168" x="3946525" y="3613150"/>
          <p14:tracePt t="21184" x="3959225" y="3676650"/>
          <p14:tracePt t="21201" x="3971925" y="3730625"/>
          <p14:tracePt t="21218" x="4003675" y="3832225"/>
          <p14:tracePt t="21234" x="4025900" y="3917950"/>
          <p14:tracePt t="21251" x="4057650" y="3997325"/>
          <p14:tracePt t="21268" x="4095750" y="4133850"/>
          <p14:tracePt t="21284" x="4111625" y="4216400"/>
          <p14:tracePt t="21301" x="4127500" y="4283075"/>
          <p14:tracePt t="21318" x="4133850" y="4359275"/>
          <p14:tracePt t="21334" x="4152900" y="4416425"/>
          <p14:tracePt t="21351" x="4165600" y="4460875"/>
          <p14:tracePt t="21368" x="4210050" y="4562475"/>
          <p14:tracePt t="21384" x="4264025" y="4635500"/>
          <p14:tracePt t="21401" x="4318000" y="4695825"/>
          <p14:tracePt t="21418" x="4375150" y="4781550"/>
          <p14:tracePt t="21434" x="4403725" y="4822825"/>
          <p14:tracePt t="21451" x="4413250" y="4851400"/>
          <p14:tracePt t="21471" x="4451350" y="4889500"/>
          <p14:tracePt t="21484" x="4505325" y="4908550"/>
          <p14:tracePt t="21501" x="4625975" y="4927600"/>
          <p14:tracePt t="21518" x="4854575" y="4933950"/>
          <p14:tracePt t="21534" x="4946650" y="4933950"/>
          <p14:tracePt t="21551" x="5029200" y="4933950"/>
          <p14:tracePt t="21568" x="5108575" y="4933950"/>
          <p14:tracePt t="21585" x="5130800" y="4933950"/>
          <p14:tracePt t="21601" x="5153025" y="4933950"/>
          <p14:tracePt t="21617" x="5200650" y="4933950"/>
          <p14:tracePt t="21634" x="5245100" y="4924425"/>
          <p14:tracePt t="21652" x="5289550" y="4905375"/>
          <p14:tracePt t="21668" x="5381625" y="4876800"/>
          <p14:tracePt t="21684" x="5413375" y="4864100"/>
          <p14:tracePt t="21701" x="5441950" y="4864100"/>
          <p14:tracePt t="21718" x="5457825" y="4864100"/>
          <p14:tracePt t="21734" x="5461000" y="4864100"/>
          <p14:tracePt t="21751" x="5470525" y="4860925"/>
          <p14:tracePt t="21768" x="5514975" y="4816475"/>
          <p14:tracePt t="21784" x="5540375" y="4778375"/>
          <p14:tracePt t="21801" x="5565775" y="4752975"/>
          <p14:tracePt t="21818" x="5591175" y="4683125"/>
          <p14:tracePt t="21834" x="5607050" y="4606925"/>
          <p14:tracePt t="21852" x="5607050" y="4467225"/>
          <p14:tracePt t="21868" x="5600700" y="4394200"/>
          <p14:tracePt t="21884" x="5588000" y="4321175"/>
          <p14:tracePt t="21901" x="5572125" y="4235450"/>
          <p14:tracePt t="21918" x="5572125" y="4127500"/>
          <p14:tracePt t="21934" x="5572125" y="4067175"/>
          <p14:tracePt t="21951" x="5572125" y="4022725"/>
          <p14:tracePt t="21968" x="5572125" y="3968750"/>
          <p14:tracePt t="21985" x="5572125" y="3908425"/>
          <p14:tracePt t="22002" x="5556250" y="3765550"/>
          <p14:tracePt t="22018" x="5530850" y="3689350"/>
          <p14:tracePt t="22034" x="5518150" y="3625850"/>
          <p14:tracePt t="22051" x="5505450" y="3575050"/>
          <p14:tracePt t="22068" x="5451475" y="3467100"/>
          <p14:tracePt t="22084" x="5422900" y="3400425"/>
          <p14:tracePt t="22102" x="5362575" y="3311525"/>
          <p14:tracePt t="22118" x="5311775" y="3260725"/>
          <p14:tracePt t="22134" x="5270500" y="3219450"/>
          <p14:tracePt t="22152" x="5200650" y="3155950"/>
          <p14:tracePt t="22167" x="5140325" y="3105150"/>
          <p14:tracePt t="22185" x="5070475" y="3057525"/>
          <p14:tracePt t="22202" x="4953000" y="2994025"/>
          <p14:tracePt t="22218" x="4838700" y="2933700"/>
          <p14:tracePt t="22234" x="4695825" y="2889250"/>
          <p14:tracePt t="22251" x="4549775" y="2847975"/>
          <p14:tracePt t="22268" x="4432300" y="2832100"/>
          <p14:tracePt t="22285" x="4337050" y="2832100"/>
          <p14:tracePt t="22301" x="4219575" y="2835275"/>
          <p14:tracePt t="22318" x="4165600" y="2847975"/>
          <p14:tracePt t="22335" x="4121150" y="2876550"/>
          <p14:tracePt t="22352" x="4022725" y="2927350"/>
          <p14:tracePt t="22368" x="3971925" y="2978150"/>
          <p14:tracePt t="22385" x="3921125" y="3028950"/>
          <p14:tracePt t="22402" x="3844925" y="3130550"/>
          <p14:tracePt t="22417" x="3794125" y="3232150"/>
          <p14:tracePt t="22435" x="3759200" y="3330575"/>
          <p14:tracePt t="22451" x="3736975" y="3454400"/>
          <p14:tracePt t="22468" x="3736975" y="3533775"/>
          <p14:tracePt t="22484" x="3752850" y="3663950"/>
          <p14:tracePt t="22501" x="3784600" y="3810000"/>
          <p14:tracePt t="22517" x="3800475" y="3927475"/>
          <p14:tracePt t="22535" x="3816350" y="4035425"/>
          <p14:tracePt t="22551" x="3841750" y="4168775"/>
          <p14:tracePt t="22567" x="3870325" y="4235450"/>
          <p14:tracePt t="22584" x="3902075" y="4302125"/>
          <p14:tracePt t="22601" x="3952875" y="4397375"/>
          <p14:tracePt t="22618" x="3981450" y="4464050"/>
          <p14:tracePt t="22634" x="4016375" y="4511675"/>
          <p14:tracePt t="22651" x="4060825" y="4572000"/>
          <p14:tracePt t="22667" x="4102100" y="4619625"/>
          <p14:tracePt t="22684" x="4149725" y="4651375"/>
          <p14:tracePt t="22702" x="4216400" y="4692650"/>
          <p14:tracePt t="22717" x="4273550" y="4727575"/>
          <p14:tracePt t="22734" x="4330700" y="4756150"/>
          <p14:tracePt t="22751" x="4419600" y="4806950"/>
          <p14:tracePt t="22767" x="4464050" y="4835525"/>
          <p14:tracePt t="22784" x="4511675" y="4867275"/>
          <p14:tracePt t="22801" x="4549775" y="4899025"/>
          <p14:tracePt t="22817" x="4594225" y="4911725"/>
          <p14:tracePt t="22835" x="4638675" y="4930775"/>
          <p14:tracePt t="22852" x="4721225" y="4949825"/>
          <p14:tracePt t="22867" x="4806950" y="4965700"/>
          <p14:tracePt t="22884" x="4879975" y="4981575"/>
          <p14:tracePt t="22901" x="4946650" y="5000625"/>
          <p14:tracePt t="22918" x="4987925" y="5000625"/>
          <p14:tracePt t="22935" x="5010150" y="5000625"/>
          <p14:tracePt t="22951" x="5051425" y="5000625"/>
          <p14:tracePt t="22968" x="5095875" y="5000625"/>
          <p14:tracePt t="22984" x="5156200" y="5000625"/>
          <p14:tracePt t="23001" x="5251450" y="5000625"/>
          <p14:tracePt t="23018" x="5289550" y="5000625"/>
          <p14:tracePt t="23034" x="5311775" y="5000625"/>
          <p14:tracePt t="23051" x="5324475" y="5000625"/>
          <p14:tracePt t="23067" x="5334000" y="5000625"/>
          <p14:tracePt t="23101" x="5340350" y="5000625"/>
          <p14:tracePt t="23118" x="5349875" y="4987925"/>
          <p14:tracePt t="23136" x="5365750" y="4962525"/>
          <p14:tracePt t="23151" x="5378450" y="4930775"/>
          <p14:tracePt t="23168" x="5397500" y="4905375"/>
          <p14:tracePt t="23184" x="5407025" y="4883150"/>
          <p14:tracePt t="23201" x="5413375" y="4848225"/>
          <p14:tracePt t="23218" x="5413375" y="4838700"/>
          <p14:tracePt t="23234" x="5413375" y="4829175"/>
          <p14:tracePt t="23251" x="5413375" y="4803775"/>
          <p14:tracePt t="23267" x="5413375" y="4794250"/>
          <p14:tracePt t="23285" x="5413375" y="4778375"/>
          <p14:tracePt t="23301" x="5413375" y="4765675"/>
          <p14:tracePt t="23335" x="5413375" y="4759325"/>
          <p14:tracePt t="23372" x="5413375" y="4756150"/>
          <p14:tracePt t="23414" x="5413375" y="4749800"/>
          <p14:tracePt t="23421" x="5419725" y="4746625"/>
          <p14:tracePt t="23434" x="5426075" y="4727575"/>
          <p14:tracePt t="23451" x="5451475" y="4670425"/>
          <p14:tracePt t="23468" x="5464175" y="4625975"/>
          <p14:tracePt t="23471" x="5467350" y="4613275"/>
          <p14:tracePt t="23484" x="5473700" y="4603750"/>
          <p14:tracePt t="23501" x="5489575" y="4575175"/>
          <p14:tracePt t="23518" x="5505450" y="4562475"/>
          <p14:tracePt t="23535" x="5521325" y="4549775"/>
          <p14:tracePt t="23551" x="5524500" y="4543425"/>
          <p14:tracePt t="23621" x="5530850" y="4533900"/>
          <p14:tracePt t="23628" x="5537200" y="4527550"/>
          <p14:tracePt t="23635" x="5540375" y="4524375"/>
          <p14:tracePt t="23651" x="5565775" y="4498975"/>
          <p14:tracePt t="23668" x="5591175" y="4454525"/>
          <p14:tracePt t="23685" x="5632450" y="4378325"/>
          <p14:tracePt t="23701" x="5645150" y="4333875"/>
          <p14:tracePt t="23718" x="5657850" y="4295775"/>
          <p14:tracePt t="23735" x="5676900" y="4244975"/>
          <p14:tracePt t="23751" x="5683250" y="4210050"/>
          <p14:tracePt t="23767" x="5695950" y="4171950"/>
          <p14:tracePt t="23785" x="5708650" y="4092575"/>
          <p14:tracePt t="23801" x="5715000" y="4054475"/>
          <p14:tracePt t="23818" x="5727700" y="4010025"/>
          <p14:tracePt t="23835" x="5727700" y="3962400"/>
          <p14:tracePt t="23851" x="5727700" y="3940175"/>
          <p14:tracePt t="23868" x="5727700" y="3924300"/>
          <p14:tracePt t="23884" x="5721350" y="3892550"/>
          <p14:tracePt t="23901" x="5708650" y="3873500"/>
          <p14:tracePt t="23918" x="5692775" y="3844925"/>
          <p14:tracePt t="23934" x="5676900" y="3822700"/>
          <p14:tracePt t="23951" x="5667375" y="3813175"/>
          <p14:tracePt t="23968" x="5657850" y="3797300"/>
          <p14:tracePt t="23984" x="5657850" y="3784600"/>
          <p14:tracePt t="24001" x="5641975" y="3775075"/>
          <p14:tracePt t="24017" x="5632450" y="3765550"/>
          <p14:tracePt t="24034" x="5607050" y="3724275"/>
          <p14:tracePt t="24051" x="5575300" y="3692525"/>
          <p14:tracePt t="24067" x="5553075" y="3679825"/>
          <p14:tracePt t="24084" x="5508625" y="3660775"/>
          <p14:tracePt t="24101" x="5499100" y="3651250"/>
          <p14:tracePt t="24117" x="5489575" y="3635375"/>
          <p14:tracePt t="24134" x="5473700" y="3632200"/>
          <p14:tracePt t="24151" x="5461000" y="3625850"/>
          <p14:tracePt t="24168" x="5451475" y="3622675"/>
          <p14:tracePt t="24184" x="5429250" y="3613150"/>
          <p14:tracePt t="24201" x="5400675" y="3600450"/>
          <p14:tracePt t="24218" x="5375275" y="3581400"/>
          <p14:tracePt t="24234" x="5340350" y="3581400"/>
          <p14:tracePt t="24251" x="5330825" y="3581400"/>
          <p14:tracePt t="24267" x="5321300" y="3581400"/>
          <p14:tracePt t="24284" x="5302250" y="3581400"/>
          <p14:tracePt t="24301" x="5280025" y="3575050"/>
          <p14:tracePt t="24318" x="5241925" y="3562350"/>
          <p14:tracePt t="24335" x="5191125" y="3543300"/>
          <p14:tracePt t="24350" x="5153025" y="3533775"/>
          <p14:tracePt t="24368" x="5130800" y="3514725"/>
          <p14:tracePt t="24385" x="5086350" y="3495675"/>
          <p14:tracePt t="24401" x="5048250" y="3476625"/>
          <p14:tracePt t="24418" x="5010150" y="3444875"/>
          <p14:tracePt t="24434" x="4914900" y="3400425"/>
          <p14:tracePt t="24450" x="4848225" y="3362325"/>
          <p14:tracePt t="24468" x="4781550" y="3333750"/>
          <p14:tracePt t="24484" x="4699000" y="3298825"/>
          <p14:tracePt t="24501" x="4673600" y="3292475"/>
          <p14:tracePt t="24518" x="4645025" y="3292475"/>
          <p14:tracePt t="24535" x="4619625" y="3292475"/>
          <p14:tracePt t="24551" x="4591050" y="3292475"/>
          <p14:tracePt t="24567" x="4565650" y="3302000"/>
          <p14:tracePt t="24585" x="4524375" y="3327400"/>
          <p14:tracePt t="24601" x="4502150" y="3336925"/>
          <p14:tracePt t="24617" x="4470400" y="3362325"/>
          <p14:tracePt t="24635" x="4432300" y="3406775"/>
          <p14:tracePt t="24652" x="4400550" y="3432175"/>
          <p14:tracePt t="24669" x="4378325" y="3460750"/>
          <p14:tracePt t="24685" x="4365625" y="3482975"/>
          <p14:tracePt t="24701" x="4346575" y="3514725"/>
          <p14:tracePt t="24718" x="4321175" y="3565525"/>
          <p14:tracePt t="24734" x="4302125" y="3603625"/>
          <p14:tracePt t="24750" x="4283075" y="3648075"/>
          <p14:tracePt t="24767" x="4270375" y="3692525"/>
          <p14:tracePt t="24784" x="4254500" y="3727450"/>
          <p14:tracePt t="24801" x="4241800" y="3759200"/>
          <p14:tracePt t="24818" x="4241800" y="3790950"/>
          <p14:tracePt t="24834" x="4241800" y="3813175"/>
          <p14:tracePt t="24851" x="4241800" y="3822700"/>
          <p14:tracePt t="24868" x="4241800" y="3838575"/>
          <p14:tracePt t="24884" x="4241800" y="3848100"/>
          <p14:tracePt t="24901" x="4241800" y="3863975"/>
          <p14:tracePt t="24918" x="4241800" y="3876675"/>
          <p14:tracePt t="24934" x="4241800" y="3886200"/>
          <p14:tracePt t="24951" x="4241800" y="3895725"/>
          <p14:tracePt t="24970" x="4241800" y="3911600"/>
          <p14:tracePt t="29740" x="4254500" y="3911600"/>
          <p14:tracePt t="29745" x="4273550" y="3911600"/>
          <p14:tracePt t="29753" x="4298950" y="3911600"/>
          <p14:tracePt t="29767" x="4384675" y="3898900"/>
          <p14:tracePt t="29784" x="4502150" y="3873500"/>
          <p14:tracePt t="29800" x="4654550" y="3838575"/>
          <p14:tracePt t="29834" x="5216525" y="3781425"/>
          <p14:tracePt t="29868" x="5727700" y="3781425"/>
          <p14:tracePt t="29884" x="5899150" y="3787775"/>
          <p14:tracePt t="29901" x="6013450" y="3787775"/>
          <p14:tracePt t="29917" x="6108700" y="3787775"/>
          <p14:tracePt t="29934" x="6140450" y="3778250"/>
          <p14:tracePt t="29950" x="6162675" y="3778250"/>
          <p14:tracePt t="29967" x="6172200" y="3768725"/>
          <p14:tracePt t="29984" x="6172200" y="3765550"/>
          <p14:tracePt t="30000" x="6172200" y="3749675"/>
          <p14:tracePt t="30016" x="6149975" y="3727450"/>
          <p14:tracePt t="30034" x="6108700" y="3686175"/>
          <p14:tracePt t="30050" x="5962650" y="3603625"/>
          <p14:tracePt t="30068" x="5676900" y="3479800"/>
          <p14:tracePt t="30084" x="5480050" y="3425825"/>
          <p14:tracePt t="30102" x="5264150" y="3352800"/>
          <p14:tracePt t="30118" x="5121275" y="3308350"/>
          <p14:tracePt t="30135" x="5003800" y="3282950"/>
          <p14:tracePt t="30153" x="4867275" y="3251200"/>
          <p14:tracePt t="30168" x="4778375" y="3209925"/>
          <p14:tracePt t="30184" x="4689475" y="3168650"/>
          <p14:tracePt t="30200" x="4597400" y="3111500"/>
          <p14:tracePt t="30217" x="4486275" y="3032125"/>
          <p14:tracePt t="30234" x="4438650" y="2997200"/>
          <p14:tracePt t="30250" x="4391025" y="2971800"/>
          <p14:tracePt t="30267" x="4327525" y="2952750"/>
          <p14:tracePt t="30284" x="4279900" y="2930525"/>
          <p14:tracePt t="30302" x="4216400" y="2917825"/>
          <p14:tracePt t="30317" x="4171950" y="2917825"/>
          <p14:tracePt t="30334" x="4149725" y="2917825"/>
          <p14:tracePt t="30351" x="4102100" y="2921000"/>
          <p14:tracePt t="30368" x="4079875" y="2940050"/>
          <p14:tracePt t="30385" x="4048125" y="2959100"/>
          <p14:tracePt t="30402" x="4003675" y="3003550"/>
          <p14:tracePt t="30418" x="3971925" y="3041650"/>
          <p14:tracePt t="30433" x="3943350" y="3089275"/>
          <p14:tracePt t="30451" x="3892550" y="3194050"/>
          <p14:tracePt t="30467" x="3860800" y="3282950"/>
          <p14:tracePt t="30484" x="3835400" y="3400425"/>
          <p14:tracePt t="30501" x="3835400" y="3530600"/>
          <p14:tracePt t="30517" x="3857625" y="3670300"/>
          <p14:tracePt t="30534" x="3883025" y="3778250"/>
          <p14:tracePt t="30550" x="3924300" y="3914775"/>
          <p14:tracePt t="30566" x="3965575" y="4003675"/>
          <p14:tracePt t="30584" x="3987800" y="4079875"/>
          <p14:tracePt t="30600" x="4000500" y="4143375"/>
          <p14:tracePt t="30602" x="4013200" y="4162425"/>
          <p14:tracePt t="30617" x="4025900" y="4210050"/>
          <p14:tracePt t="30634" x="4060825" y="4248150"/>
          <p14:tracePt t="30652" x="4171950" y="4327525"/>
          <p14:tracePt t="30667" x="4251325" y="4368800"/>
          <p14:tracePt t="30684" x="4298950" y="4410075"/>
          <p14:tracePt t="30701" x="4359275" y="4445000"/>
          <p14:tracePt t="30717" x="4381500" y="4460875"/>
          <p14:tracePt t="30733" x="4406900" y="4473575"/>
          <p14:tracePt t="30750" x="4470400" y="4486275"/>
          <p14:tracePt t="30766" x="4552950" y="4495800"/>
          <p14:tracePt t="30783" x="4657725" y="4511675"/>
          <p14:tracePt t="30801" x="4772025" y="4540250"/>
          <p14:tracePt t="30816" x="4829175" y="4556125"/>
          <p14:tracePt t="30834" x="4873625" y="4568825"/>
          <p14:tracePt t="30850" x="4905375" y="4575175"/>
          <p14:tracePt t="30866" x="4937125" y="4575175"/>
          <p14:tracePt t="30884" x="4959350" y="4575175"/>
          <p14:tracePt t="30900" x="5022850" y="4559300"/>
          <p14:tracePt t="30916" x="5073650" y="4543425"/>
          <p14:tracePt t="30933" x="5140325" y="4521200"/>
          <p14:tracePt t="30950" x="5222875" y="4502150"/>
          <p14:tracePt t="30966" x="5260975" y="4489450"/>
          <p14:tracePt t="30984" x="5276850" y="4479925"/>
          <p14:tracePt t="31000" x="5295900" y="4425950"/>
          <p14:tracePt t="31017" x="5314950" y="4362450"/>
          <p14:tracePt t="31033" x="5314950" y="4289425"/>
          <p14:tracePt t="31050" x="5295900" y="4159250"/>
          <p14:tracePt t="31067" x="5264150" y="4060825"/>
          <p14:tracePt t="31083" x="5200650" y="3937000"/>
          <p14:tracePt t="31100" x="5064125" y="3714750"/>
          <p14:tracePt t="31116" x="4921250" y="3543300"/>
          <p14:tracePt t="31136" x="4721225" y="3295650"/>
          <p14:tracePt t="31152" x="4622800" y="3187700"/>
          <p14:tracePt t="31168" x="4514850" y="3082925"/>
          <p14:tracePt t="31184" x="4422775" y="3013075"/>
          <p14:tracePt t="31200" x="4298950" y="2914650"/>
          <p14:tracePt t="31217" x="4232275" y="2886075"/>
          <p14:tracePt t="31233" x="4184650" y="2860675"/>
          <p14:tracePt t="31251" x="4102100" y="2822575"/>
          <p14:tracePt t="31267" x="4048125" y="2809875"/>
          <p14:tracePt t="31284" x="4010025" y="2797175"/>
          <p14:tracePt t="31300" x="3946525" y="2797175"/>
          <p14:tracePt t="31317" x="3911600" y="2800350"/>
          <p14:tracePt t="31334" x="3879850" y="2809875"/>
          <p14:tracePt t="31350" x="3838575" y="2828925"/>
          <p14:tracePt t="31367" x="3813175" y="2860675"/>
          <p14:tracePt t="31383" x="3781425" y="2879725"/>
          <p14:tracePt t="31400" x="3762375" y="2921000"/>
          <p14:tracePt t="31417" x="3752850" y="2946400"/>
          <p14:tracePt t="31433" x="3733800" y="2974975"/>
          <p14:tracePt t="31450" x="3727450" y="3048000"/>
          <p14:tracePt t="31467" x="3730625" y="3117850"/>
          <p14:tracePt t="31484" x="3752850" y="3194050"/>
          <p14:tracePt t="31500" x="3775075" y="3282950"/>
          <p14:tracePt t="31517" x="3787775" y="3346450"/>
          <p14:tracePt t="31535" x="3841750" y="3444875"/>
          <p14:tracePt t="31550" x="3889375" y="3524250"/>
          <p14:tracePt t="31567" x="3943350" y="3594100"/>
          <p14:tracePt t="31584" x="4032250" y="3686175"/>
          <p14:tracePt t="31600" x="4086225" y="3759200"/>
          <p14:tracePt t="31617" x="4114800" y="3825875"/>
          <p14:tracePt t="33790" x="4140200" y="3787775"/>
          <p14:tracePt t="33797" x="4165600" y="3736975"/>
          <p14:tracePt t="33804" x="4197350" y="3695700"/>
          <p14:tracePt t="33818" x="4248150" y="3606800"/>
          <p14:tracePt t="33834" x="4324350" y="3511550"/>
          <p14:tracePt t="33850" x="4416425" y="3365500"/>
          <p14:tracePt t="33884" x="4572000" y="3098800"/>
          <p14:tracePt t="33918" x="4638675" y="2832100"/>
          <p14:tracePt t="33936" x="4645025" y="2759075"/>
          <p14:tracePt t="33950" x="4645025" y="2708275"/>
          <p14:tracePt t="33967" x="4645025" y="2628900"/>
          <p14:tracePt t="33983" x="4635500" y="2568575"/>
          <p14:tracePt t="34000" x="4613275" y="2511425"/>
          <p14:tracePt t="34017" x="4594225" y="2438400"/>
          <p14:tracePt t="34033" x="4581525" y="2393950"/>
          <p14:tracePt t="34050" x="4556125" y="2368550"/>
          <p14:tracePt t="34066" x="4524375" y="2327275"/>
          <p14:tracePt t="34083" x="4492625" y="2286000"/>
          <p14:tracePt t="34100" x="4451350" y="2238375"/>
          <p14:tracePt t="34116" x="4378325" y="2165350"/>
          <p14:tracePt t="34133" x="4308475" y="2111375"/>
          <p14:tracePt t="34150" x="4206875" y="2060575"/>
          <p14:tracePt t="34166" x="4044950" y="1981200"/>
          <p14:tracePt t="34183" x="3924300" y="1939925"/>
          <p14:tracePt t="34205" x="3733800" y="1895475"/>
          <p14:tracePt t="34217" x="3625850" y="1879600"/>
          <p14:tracePt t="34233" x="3495675" y="1854200"/>
          <p14:tracePt t="34250" x="3355975" y="1835150"/>
          <p14:tracePt t="34266" x="3149600" y="1828800"/>
          <p14:tracePt t="34283" x="3022600" y="1828800"/>
          <p14:tracePt t="34300" x="2873375" y="1828800"/>
          <p14:tracePt t="34317" x="2708275" y="1841500"/>
          <p14:tracePt t="34333" x="2625725" y="1847850"/>
          <p14:tracePt t="34349" x="2517775" y="1873250"/>
          <p14:tracePt t="34366" x="2327275" y="1898650"/>
          <p14:tracePt t="34383" x="2219325" y="1924050"/>
          <p14:tracePt t="34400" x="2108200" y="1965325"/>
          <p14:tracePt t="34416" x="1946275" y="2044700"/>
          <p14:tracePt t="34433" x="1866900" y="2082800"/>
          <p14:tracePt t="34450" x="1809750" y="2120900"/>
          <p14:tracePt t="34466" x="1765300" y="2155825"/>
          <p14:tracePt t="34483" x="1717675" y="2206625"/>
          <p14:tracePt t="34500" x="1666875" y="2257425"/>
          <p14:tracePt t="34516" x="1577975" y="2368550"/>
          <p14:tracePt t="34533" x="1501775" y="2473325"/>
          <p14:tracePt t="34550" x="1431925" y="2565400"/>
          <p14:tracePt t="34568" x="1346200" y="2749550"/>
          <p14:tracePt t="34584" x="1292225" y="2892425"/>
          <p14:tracePt t="34602" x="1231900" y="3044825"/>
          <p14:tracePt t="34617" x="1190625" y="3133725"/>
          <p14:tracePt t="34633" x="1133475" y="3225800"/>
          <p14:tracePt t="34650" x="1073150" y="3327400"/>
          <p14:tracePt t="34666" x="1025525" y="3454400"/>
          <p14:tracePt t="34683" x="987425" y="3543300"/>
          <p14:tracePt t="34700" x="946150" y="3702050"/>
          <p14:tracePt t="34716" x="920750" y="3787775"/>
          <p14:tracePt t="34733" x="920750" y="3870325"/>
          <p14:tracePt t="34749" x="920750" y="3952875"/>
          <p14:tracePt t="34766" x="952500" y="4130675"/>
          <p14:tracePt t="34783" x="977900" y="4238625"/>
          <p14:tracePt t="34800" x="1038225" y="4432300"/>
          <p14:tracePt t="34817" x="1082675" y="4562475"/>
          <p14:tracePt t="34833" x="1133475" y="4664075"/>
          <p14:tracePt t="34851" x="1206500" y="4806950"/>
          <p14:tracePt t="34867" x="1247775" y="4895850"/>
          <p14:tracePt t="34884" x="1308100" y="4987925"/>
          <p14:tracePt t="34900" x="1384300" y="5086350"/>
          <p14:tracePt t="34916" x="1457325" y="5153025"/>
          <p14:tracePt t="34933" x="1527175" y="5207000"/>
          <p14:tracePt t="34950" x="1638300" y="5270500"/>
          <p14:tracePt t="34967" x="1736725" y="5302250"/>
          <p14:tracePt t="34984" x="1857375" y="5346700"/>
          <p14:tracePt t="35000" x="1984375" y="5394325"/>
          <p14:tracePt t="35016" x="2070100" y="5407025"/>
          <p14:tracePt t="35033" x="2190750" y="5441950"/>
          <p14:tracePt t="35049" x="2368550" y="5467350"/>
          <p14:tracePt t="35066" x="2473325" y="5483225"/>
          <p14:tracePt t="35084" x="2647950" y="5511800"/>
          <p14:tracePt t="35101" x="2924175" y="5530850"/>
          <p14:tracePt t="35117" x="3149600" y="5530850"/>
          <p14:tracePt t="35133" x="3333750" y="5530850"/>
          <p14:tracePt t="35149" x="3616325" y="5524500"/>
          <p14:tracePt t="35166" x="3781425" y="5495925"/>
          <p14:tracePt t="35183" x="3917950" y="5489575"/>
          <p14:tracePt t="35199" x="4152900" y="5461000"/>
          <p14:tracePt t="35216" x="4289425" y="5454650"/>
          <p14:tracePt t="35234" x="4419600" y="5435600"/>
          <p14:tracePt t="35250" x="4629150" y="5400675"/>
          <p14:tracePt t="35266" x="4727575" y="5378450"/>
          <p14:tracePt t="35283" x="4803775" y="5356225"/>
          <p14:tracePt t="35299" x="4921250" y="5299075"/>
          <p14:tracePt t="35316" x="4987925" y="5270500"/>
          <p14:tracePt t="35333" x="5060950" y="5216525"/>
          <p14:tracePt t="35350" x="5146675" y="5111750"/>
          <p14:tracePt t="35367" x="5194300" y="5032375"/>
          <p14:tracePt t="35383" x="5251450" y="4953000"/>
          <p14:tracePt t="35400" x="5359400" y="4721225"/>
          <p14:tracePt t="35416" x="5413375" y="4587875"/>
          <p14:tracePt t="35433" x="5451475" y="4435475"/>
          <p14:tracePt t="35450" x="5486400" y="4168775"/>
          <p14:tracePt t="35466" x="5486400" y="4067175"/>
          <p14:tracePt t="35483" x="5486400" y="3917950"/>
          <p14:tracePt t="35500" x="5495925" y="3730625"/>
          <p14:tracePt t="35516" x="5495925" y="3638550"/>
          <p14:tracePt t="35533" x="5495925" y="3502025"/>
          <p14:tracePt t="35549" x="5473700" y="3270250"/>
          <p14:tracePt t="35568" x="5438775" y="3149600"/>
          <p14:tracePt t="35583" x="5400675" y="2974975"/>
          <p14:tracePt t="35600" x="5337175" y="2749550"/>
          <p14:tracePt t="35617" x="5295900" y="2628900"/>
          <p14:tracePt t="35633" x="5251450" y="2495550"/>
          <p14:tracePt t="35649" x="5165725" y="2330450"/>
          <p14:tracePt t="35666" x="5089525" y="2247900"/>
          <p14:tracePt t="35683" x="5000625" y="2143125"/>
          <p14:tracePt t="35685" x="4946650" y="2079625"/>
          <p14:tracePt t="35699" x="4826000" y="1949450"/>
          <p14:tracePt t="35717" x="4721225" y="1851025"/>
          <p14:tracePt t="35734" x="4603750" y="1743075"/>
          <p14:tracePt t="35749" x="4403725" y="1606550"/>
          <p14:tracePt t="35766" x="4244975" y="1495425"/>
          <p14:tracePt t="35783" x="4086225" y="1403350"/>
          <p14:tracePt t="35800" x="3803650" y="1279525"/>
          <p14:tracePt t="35817" x="3594100" y="1231900"/>
          <p14:tracePt t="35834" x="3213100" y="1152525"/>
          <p14:tracePt t="35851" x="2994025" y="1114425"/>
          <p14:tracePt t="35866" x="2720975" y="1073150"/>
          <p14:tracePt t="35883" x="2514600" y="1054100"/>
          <p14:tracePt t="35900" x="2216150" y="1044575"/>
          <p14:tracePt t="35916" x="2057400" y="1044575"/>
          <p14:tracePt t="35933" x="1895475" y="1060450"/>
          <p14:tracePt t="35950" x="1638300" y="1104900"/>
          <p14:tracePt t="35966" x="1498600" y="1139825"/>
          <p14:tracePt t="35983" x="1333500" y="1196975"/>
          <p14:tracePt t="36000" x="1136650" y="1282700"/>
          <p14:tracePt t="36016" x="1031875" y="1362075"/>
          <p14:tracePt t="36034" x="898525" y="1463675"/>
          <p14:tracePt t="36049" x="828675" y="1508125"/>
          <p14:tracePt t="36066" x="765175" y="1571625"/>
          <p14:tracePt t="36084" x="682625" y="1704975"/>
          <p14:tracePt t="36100" x="641350" y="1793875"/>
          <p14:tracePt t="36116" x="612775" y="1860550"/>
          <p14:tracePt t="36134" x="606425" y="1946275"/>
          <p14:tracePt t="36149" x="609600" y="2028825"/>
          <p14:tracePt t="36166" x="650875" y="2127250"/>
          <p14:tracePt t="36183" x="692150" y="2216150"/>
          <p14:tracePt t="36185" x="733425" y="2260600"/>
          <p14:tracePt t="36200" x="809625" y="2352675"/>
          <p14:tracePt t="36216" x="917575" y="2460625"/>
          <p14:tracePt t="36233" x="1133475" y="2647950"/>
          <p14:tracePt t="36249" x="1282700" y="2759075"/>
          <p14:tracePt t="36267" x="1428750" y="2851150"/>
          <p14:tracePt t="36283" x="1704975" y="3000375"/>
          <p14:tracePt t="36300" x="1895475" y="3086100"/>
          <p14:tracePt t="36318" x="2136775" y="3178175"/>
          <p14:tracePt t="36334" x="2419350" y="3263900"/>
          <p14:tracePt t="36350" x="2613025" y="3292475"/>
          <p14:tracePt t="36366" x="2755900" y="3308350"/>
          <p14:tracePt t="36383" x="2971800" y="3317875"/>
          <p14:tracePt t="36399" x="3098800" y="3317875"/>
          <p14:tracePt t="36416" x="3216275" y="3317875"/>
          <p14:tracePt t="36434" x="3359150" y="3305175"/>
          <p14:tracePt t="36450" x="3476625" y="3286125"/>
          <p14:tracePt t="36466" x="3552825" y="3257550"/>
          <p14:tracePt t="36483" x="3638550" y="3213100"/>
          <p14:tracePt t="36500" x="3663950" y="3181350"/>
          <p14:tracePt t="36516" x="3695700" y="3155950"/>
          <p14:tracePt t="36533" x="3714750" y="3108325"/>
          <p14:tracePt t="36549" x="3727450" y="3063875"/>
          <p14:tracePt t="36567" x="3746500" y="3025775"/>
          <p14:tracePt t="36583" x="3746500" y="2968625"/>
          <p14:tracePt t="36599" x="3746500" y="2940050"/>
          <p14:tracePt t="36616" x="3746500" y="2924175"/>
          <p14:tracePt t="36633" x="3730625" y="2895600"/>
          <p14:tracePt t="36649" x="3714750" y="2873375"/>
          <p14:tracePt t="36666" x="3673475" y="2854325"/>
          <p14:tracePt t="36683" x="3556000" y="2797175"/>
          <p14:tracePt t="36699" x="3470275" y="2781300"/>
          <p14:tracePt t="36716" x="3384550" y="2768600"/>
          <p14:tracePt t="36733" x="3209925" y="2749550"/>
          <p14:tracePt t="36749" x="3082925" y="2749550"/>
          <p14:tracePt t="36766" x="2968625" y="2749550"/>
          <p14:tracePt t="36783" x="2749550" y="2765425"/>
          <p14:tracePt t="36800" x="2641600" y="2781300"/>
          <p14:tracePt t="36816" x="2555875" y="2797175"/>
          <p14:tracePt t="36833" x="2432050" y="2828925"/>
          <p14:tracePt t="36850" x="2387600" y="2835275"/>
          <p14:tracePt t="36867" x="2352675" y="2835275"/>
          <p14:tracePt t="36883" x="2330450" y="2838450"/>
          <p14:tracePt t="36899" x="2314575" y="2838450"/>
          <p14:tracePt t="36916" x="2305050" y="2844800"/>
          <p14:tracePt t="36933" x="2301875" y="2844800"/>
          <p14:tracePt t="36949" x="2301875" y="2847975"/>
          <p14:tracePt t="36966" x="2301875" y="2854325"/>
          <p14:tracePt t="36983" x="2355850" y="2860675"/>
          <p14:tracePt t="37000" x="2416175" y="2860675"/>
          <p14:tracePt t="37016" x="2495550" y="2860675"/>
          <p14:tracePt t="37034" x="2625725" y="2860675"/>
          <p14:tracePt t="37049" x="2698750" y="2847975"/>
          <p14:tracePt t="37066" x="2759075" y="2841625"/>
          <p14:tracePt t="37083" x="2851150" y="2819400"/>
          <p14:tracePt t="37099" x="2936875" y="2797175"/>
          <p14:tracePt t="37116" x="3032125" y="2781300"/>
          <p14:tracePt t="37133" x="3146425" y="2759075"/>
          <p14:tracePt t="37149" x="3203575" y="2759075"/>
          <p14:tracePt t="37166" x="3251200" y="2752725"/>
          <p14:tracePt t="37183" x="3311525" y="2746375"/>
          <p14:tracePt t="37199" x="3355975" y="2746375"/>
          <p14:tracePt t="37218" x="3397250" y="2746375"/>
          <p14:tracePt t="37233" x="3419475" y="2746375"/>
          <p14:tracePt t="37250" x="3441700" y="2746375"/>
          <p14:tracePt t="37267" x="3460750" y="2740025"/>
          <p14:tracePt t="37283" x="3470275" y="2740025"/>
          <p14:tracePt t="37300" x="3479800" y="2740025"/>
          <p14:tracePt t="37316" x="3486150" y="2740025"/>
          <p14:tracePt t="37354" x="3482975" y="2740025"/>
          <p14:tracePt t="37367" x="3473450" y="2740025"/>
          <p14:tracePt t="37383" x="3435350" y="2727325"/>
          <p14:tracePt t="37400" x="3390900" y="2720975"/>
          <p14:tracePt t="37416" x="3346450" y="2714625"/>
          <p14:tracePt t="37433" x="3286125" y="2714625"/>
          <p14:tracePt t="37449" x="3232150" y="2714625"/>
          <p14:tracePt t="37467" x="3162300" y="2714625"/>
          <p14:tracePt t="37483" x="3111500" y="2714625"/>
          <p14:tracePt t="37499" x="3073400" y="2714625"/>
          <p14:tracePt t="37517" x="3025775" y="2714625"/>
          <p14:tracePt t="37533" x="3009900" y="2714625"/>
          <p14:tracePt t="37549" x="2994025" y="2714625"/>
          <p14:tracePt t="37567" x="2981325" y="2714625"/>
          <p14:tracePt t="37583" x="2971800" y="2714625"/>
          <p14:tracePt t="37599" x="2965450" y="2714625"/>
          <p14:tracePt t="37639" x="2968625" y="2714625"/>
          <p14:tracePt t="37649" x="2978150" y="2714625"/>
          <p14:tracePt t="37667" x="3048000" y="2708275"/>
          <p14:tracePt t="37684" x="3133725" y="2692400"/>
          <p14:tracePt t="37700" x="3216275" y="2692400"/>
          <p14:tracePt t="37717" x="3333750" y="2686050"/>
          <p14:tracePt t="37733" x="3394075" y="2686050"/>
          <p14:tracePt t="37750" x="3454400" y="2686050"/>
          <p14:tracePt t="37768" x="3517900" y="2686050"/>
          <p14:tracePt t="37784" x="3552825" y="2686050"/>
          <p14:tracePt t="37801" x="3597275" y="2686050"/>
          <p14:tracePt t="37816" x="3686175" y="2695575"/>
          <p14:tracePt t="37832" x="3730625" y="2701925"/>
          <p14:tracePt t="37849" x="3768725" y="2701925"/>
          <p14:tracePt t="37867" x="3787775" y="2701925"/>
          <p14:tracePt t="37882" x="3797300" y="2701925"/>
          <p14:tracePt t="37899" x="3806825" y="2701925"/>
          <p14:tracePt t="37996" x="3800475" y="2695575"/>
          <p14:tracePt t="38003" x="3797300" y="2692400"/>
          <p14:tracePt t="38017" x="3775075" y="2679700"/>
          <p14:tracePt t="38033" x="3727450" y="2644775"/>
          <p14:tracePt t="38049" x="3670300" y="2619375"/>
          <p14:tracePt t="38066" x="3575050" y="2565400"/>
          <p14:tracePt t="38082" x="3508375" y="2536825"/>
          <p14:tracePt t="38099" x="3460750" y="2511425"/>
          <p14:tracePt t="38116" x="3419475" y="2492375"/>
          <p14:tracePt t="38133" x="3387725" y="2479675"/>
          <p14:tracePt t="38149" x="3365500" y="2470150"/>
          <p14:tracePt t="38166" x="3314700" y="2444750"/>
          <p14:tracePt t="38183" x="3276600" y="2438400"/>
          <p14:tracePt t="38199" x="3254375" y="2438400"/>
          <p14:tracePt t="38216" x="3222625" y="2438400"/>
          <p14:tracePt t="38233" x="3213100" y="2438400"/>
          <p14:tracePt t="38249" x="3197225" y="2444750"/>
          <p14:tracePt t="38266" x="3162300" y="2466975"/>
          <p14:tracePt t="38282" x="3136900" y="2479675"/>
          <p14:tracePt t="38299" x="3121025" y="2489200"/>
          <p14:tracePt t="38317" x="3092450" y="2505075"/>
          <p14:tracePt t="38334" x="3082925" y="2527300"/>
          <p14:tracePt t="38350" x="3073400" y="2543175"/>
          <p14:tracePt t="38367" x="3048000" y="2584450"/>
          <p14:tracePt t="38384" x="3038475" y="2609850"/>
          <p14:tracePt t="38400" x="3025775" y="2638425"/>
          <p14:tracePt t="38416" x="3006725" y="2689225"/>
          <p14:tracePt t="38433" x="2984500" y="2749550"/>
          <p14:tracePt t="38449" x="2978150" y="2813050"/>
          <p14:tracePt t="38466" x="2978150" y="2876550"/>
          <p14:tracePt t="38483" x="2987675" y="2921000"/>
          <p14:tracePt t="38499" x="3009900" y="2987675"/>
          <p14:tracePt t="38516" x="3054350" y="3101975"/>
          <p14:tracePt t="38533" x="3086100" y="3181350"/>
          <p14:tracePt t="38549" x="3108325" y="3238500"/>
          <p14:tracePt t="38566" x="3127375" y="3295650"/>
          <p14:tracePt t="38583" x="3162300" y="3343275"/>
          <p14:tracePt t="38601" x="3200400" y="3384550"/>
          <p14:tracePt t="38616" x="3232150" y="3419475"/>
          <p14:tracePt t="38633" x="3254375" y="3441700"/>
          <p14:tracePt t="38650" x="3302000" y="3476625"/>
          <p14:tracePt t="38666" x="3368675" y="3508375"/>
          <p14:tracePt t="38683" x="3413125" y="3521075"/>
          <p14:tracePt t="38699" x="3451225" y="3540125"/>
          <p14:tracePt t="38716" x="3514725" y="3552825"/>
          <p14:tracePt t="38733" x="3543300" y="3552825"/>
          <p14:tracePt t="38750" x="3578225" y="3552825"/>
          <p14:tracePt t="38767" x="3606800" y="3552825"/>
          <p14:tracePt t="38783" x="3635375" y="3543300"/>
          <p14:tracePt t="38799" x="3673475" y="3524250"/>
          <p14:tracePt t="38816" x="3724275" y="3508375"/>
          <p14:tracePt t="38833" x="3746500" y="3495675"/>
          <p14:tracePt t="38849" x="3765550" y="3486150"/>
          <p14:tracePt t="38866" x="3797300" y="3460750"/>
          <p14:tracePt t="38882" x="3806825" y="3451225"/>
          <p14:tracePt t="38900" x="3832225" y="3409950"/>
          <p14:tracePt t="38917" x="3844925" y="3381375"/>
          <p14:tracePt t="38934" x="3857625" y="3333750"/>
          <p14:tracePt t="38951" x="3876675" y="3270250"/>
          <p14:tracePt t="38967" x="3889375" y="3216275"/>
          <p14:tracePt t="38983" x="3889375" y="3181350"/>
          <p14:tracePt t="39000" x="3889375" y="3133725"/>
          <p14:tracePt t="39016" x="3879850" y="3086100"/>
          <p14:tracePt t="39033" x="3867150" y="3051175"/>
          <p14:tracePt t="39050" x="3848100" y="3000375"/>
          <p14:tracePt t="39066" x="3835400" y="2962275"/>
          <p14:tracePt t="39083" x="3816350" y="2930525"/>
          <p14:tracePt t="39100" x="3794125" y="2889250"/>
          <p14:tracePt t="39116" x="3762375" y="2863850"/>
          <p14:tracePt t="39133" x="3736975" y="2832100"/>
          <p14:tracePt t="39149" x="3692525" y="2800350"/>
          <p14:tracePt t="39166" x="3670300" y="2790825"/>
          <p14:tracePt t="39184" x="3657600" y="2774950"/>
          <p14:tracePt t="39201" x="3638550" y="2762250"/>
          <p14:tracePt t="39216" x="3629025" y="2762250"/>
          <p14:tracePt t="39233" x="3622675" y="2762250"/>
          <p14:tracePt t="39316" x="3619500" y="2762250"/>
          <p14:tracePt t="39350" x="3613150" y="2762250"/>
          <p14:tracePt t="39364" x="3613150" y="2765425"/>
          <p14:tracePt t="39371" x="3609975" y="2768600"/>
          <p14:tracePt t="39383" x="3603625" y="2774950"/>
          <p14:tracePt t="39399" x="3587750" y="2797175"/>
          <p14:tracePt t="39416" x="3578225" y="2806700"/>
          <p14:tracePt t="39433" x="3568700" y="2816225"/>
          <p14:tracePt t="39449" x="3552825" y="2835275"/>
          <p14:tracePt t="39466" x="3536950" y="2854325"/>
          <p14:tracePt t="39482" x="3524250" y="2876550"/>
          <p14:tracePt t="39499" x="3511550" y="2917825"/>
          <p14:tracePt t="39516" x="3505200" y="2940050"/>
          <p14:tracePt t="39533" x="3502025" y="2965450"/>
          <p14:tracePt t="39549" x="3502025" y="2978150"/>
          <p14:tracePt t="39566" x="3502025" y="2987675"/>
          <p14:tracePt t="39582" x="3502025" y="2997200"/>
          <p14:tracePt t="39599" x="3502025" y="3013075"/>
          <p14:tracePt t="39864" x="3495675" y="3028950"/>
          <p14:tracePt t="39870" x="3489325" y="3048000"/>
          <p14:tracePt t="39883" x="3467100" y="3076575"/>
          <p14:tracePt t="39899" x="3429000" y="3203575"/>
          <p14:tracePt t="39916" x="3413125" y="3276600"/>
          <p14:tracePt t="39932" x="3371850" y="3365500"/>
          <p14:tracePt t="39949" x="3340100" y="3533775"/>
          <p14:tracePt t="39966" x="3324225" y="3606800"/>
          <p14:tracePt t="39983" x="3302000" y="3667125"/>
          <p14:tracePt t="39999" x="3282950" y="3721100"/>
          <p14:tracePt t="40016" x="3279775" y="3746500"/>
          <p14:tracePt t="40032" x="3273425" y="3775075"/>
          <p14:tracePt t="40049" x="3273425" y="3790950"/>
          <p14:tracePt t="40066" x="3273425" y="3800475"/>
          <p14:tracePt t="40083" x="3273425" y="3810000"/>
          <p14:tracePt t="40120" x="3273425" y="3800475"/>
          <p14:tracePt t="40134" x="3273425" y="3787775"/>
          <p14:tracePt t="40149" x="3286125" y="3740150"/>
          <p14:tracePt t="40166" x="3302000" y="3676650"/>
          <p14:tracePt t="40182" x="3308350" y="3581400"/>
          <p14:tracePt t="40199" x="3308350" y="3473450"/>
          <p14:tracePt t="40216" x="3308350" y="3384550"/>
          <p14:tracePt t="40233" x="3308350" y="3200400"/>
          <p14:tracePt t="40249" x="3308350" y="3105150"/>
          <p14:tracePt t="40266" x="3308350" y="3048000"/>
          <p14:tracePt t="40283" x="3295650" y="2905125"/>
          <p14:tracePt t="40299" x="3270250" y="2806700"/>
          <p14:tracePt t="40316" x="3232150" y="2727325"/>
          <p14:tracePt t="40333" x="3190875" y="2641600"/>
          <p14:tracePt t="40349" x="3155950" y="2603500"/>
          <p14:tracePt t="40367" x="3124200" y="2578100"/>
          <p14:tracePt t="40383" x="3060700" y="2530475"/>
          <p14:tracePt t="40399" x="2994025" y="2508250"/>
          <p14:tracePt t="40416" x="2921000" y="2495550"/>
          <p14:tracePt t="40433" x="2816225" y="2466975"/>
          <p14:tracePt t="40449" x="2752725" y="2457450"/>
          <p14:tracePt t="40466" x="2695575" y="2457450"/>
          <p14:tracePt t="40483" x="2590800" y="2457450"/>
          <p14:tracePt t="40499" x="2508250" y="2457450"/>
          <p14:tracePt t="40516" x="2422525" y="2479675"/>
          <p14:tracePt t="40532" x="2289175" y="2501900"/>
          <p14:tracePt t="40549" x="2193925" y="2517775"/>
          <p14:tracePt t="40566" x="2085975" y="2533650"/>
          <p14:tracePt t="40583" x="1917700" y="2568575"/>
          <p14:tracePt t="40599" x="1768475" y="2584450"/>
          <p14:tracePt t="40616" x="1625600" y="2622550"/>
          <p14:tracePt t="40632" x="1422400" y="2682875"/>
          <p14:tracePt t="40649" x="1289050" y="2746375"/>
          <p14:tracePt t="40666" x="1155700" y="2800350"/>
          <p14:tracePt t="40683" x="990600" y="2886075"/>
          <p14:tracePt t="40699" x="879475" y="2936875"/>
          <p14:tracePt t="40716" x="781050" y="2968625"/>
          <p14:tracePt t="40733" x="638175" y="3044825"/>
          <p14:tracePt t="40749" x="558800" y="3101975"/>
          <p14:tracePt t="40766" x="488950" y="3146425"/>
          <p14:tracePt t="40783" x="406400" y="3219450"/>
          <p14:tracePt t="40799" x="374650" y="3260725"/>
          <p14:tracePt t="40816" x="342900" y="3286125"/>
          <p14:tracePt t="40832" x="311150" y="3330575"/>
          <p14:tracePt t="40849" x="292100" y="3378200"/>
          <p14:tracePt t="40866" x="292100" y="3413125"/>
          <p14:tracePt t="40882" x="307975" y="3511550"/>
          <p14:tracePt t="40899" x="333375" y="3552825"/>
          <p14:tracePt t="40916" x="377825" y="3600450"/>
          <p14:tracePt t="40933" x="469900" y="3676650"/>
          <p14:tracePt t="40949" x="558800" y="3724275"/>
          <p14:tracePt t="40966" x="673100" y="3784600"/>
          <p14:tracePt t="40982" x="809625" y="3835400"/>
          <p14:tracePt t="40999" x="898525" y="3873500"/>
          <p14:tracePt t="41016" x="1009650" y="3908425"/>
          <p14:tracePt t="41032" x="1155700" y="3949700"/>
          <p14:tracePt t="41049" x="1231900" y="3962400"/>
          <p14:tracePt t="41066" x="1317625" y="3978275"/>
          <p14:tracePt t="41082" x="1479550" y="3978275"/>
          <p14:tracePt t="41099" x="1558925" y="3978275"/>
          <p14:tracePt t="41116" x="1622425" y="3975100"/>
          <p14:tracePt t="41132" x="1755775" y="3952875"/>
          <p14:tracePt t="41149" x="1831975" y="3930650"/>
          <p14:tracePt t="41166" x="1895475" y="3914775"/>
          <p14:tracePt t="41183" x="1984375" y="3895725"/>
          <p14:tracePt t="41199" x="2032000" y="3883025"/>
          <p14:tracePt t="41215" x="2095500" y="3860800"/>
          <p14:tracePt t="41232" x="2174875" y="3841750"/>
          <p14:tracePt t="41249" x="2238375" y="3825875"/>
          <p14:tracePt t="41266" x="2292350" y="3813175"/>
          <p14:tracePt t="41283" x="2359025" y="3781425"/>
          <p14:tracePt t="41299" x="2397125" y="3762375"/>
          <p14:tracePt t="41316" x="2435225" y="3736975"/>
          <p14:tracePt t="41333" x="2501900" y="3702050"/>
          <p14:tracePt t="41349" x="2559050" y="3667125"/>
          <p14:tracePt t="41367" x="2651125" y="3648075"/>
          <p14:tracePt t="41383" x="2701925" y="3635375"/>
          <p14:tracePt t="41399" x="2749550" y="3613150"/>
          <p14:tracePt t="41417" x="2851150" y="3584575"/>
          <p14:tracePt t="41433" x="2917825" y="3556000"/>
          <p14:tracePt t="41449" x="2984500" y="3527425"/>
          <p14:tracePt t="41466" x="3076575" y="3505200"/>
          <p14:tracePt t="41483" x="3149600" y="3489325"/>
          <p14:tracePt t="41499" x="3235325" y="3467100"/>
          <p14:tracePt t="41517" x="3349625" y="3444875"/>
          <p14:tracePt t="41533" x="3409950" y="3438525"/>
          <p14:tracePt t="41549" x="3457575" y="3425825"/>
          <p14:tracePt t="41566" x="3498850" y="3413125"/>
          <p14:tracePt t="41582" x="3508375" y="3394075"/>
          <p14:tracePt t="41599" x="3517900" y="3384550"/>
          <p14:tracePt t="41617" x="3533775" y="3384550"/>
          <p14:tracePt t="41667" x="3533775" y="3381375"/>
          <p14:tracePt t="41725" x="3530600" y="3381375"/>
          <p14:tracePt t="41733" x="3527425" y="3381375"/>
          <p14:tracePt t="41739" x="3521075" y="3381375"/>
          <p14:tracePt t="41750" x="3517900" y="3381375"/>
          <p14:tracePt t="41766" x="3502025" y="3381375"/>
          <p14:tracePt t="41782" x="3473450" y="3381375"/>
          <p14:tracePt t="41799" x="3444875" y="3381375"/>
          <p14:tracePt t="41817" x="3346450" y="3390900"/>
          <p14:tracePt t="41832" x="3302000" y="3397250"/>
          <p14:tracePt t="41849" x="3232150" y="3403600"/>
          <p14:tracePt t="41866" x="3111500" y="3429000"/>
          <p14:tracePt t="41882" x="3038475" y="3435350"/>
          <p14:tracePt t="41899" x="2978150" y="3444875"/>
          <p14:tracePt t="41916" x="2921000" y="3457575"/>
          <p14:tracePt t="41932" x="2892425" y="3457575"/>
          <p14:tracePt t="41949" x="2854325" y="3460750"/>
          <p14:tracePt t="41966" x="2819400" y="3467100"/>
          <p14:tracePt t="41982" x="2790825" y="3473450"/>
          <p14:tracePt t="41999" x="2768600" y="3486150"/>
          <p14:tracePt t="42016" x="2746375" y="3486150"/>
          <p14:tracePt t="42033" x="2736850" y="3486150"/>
          <p14:tracePt t="42049" x="2727325" y="3486150"/>
          <p14:tracePt t="42065" x="2727325" y="348932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6858000" y="0"/>
            <a:ext cx="2286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Pittosporaceae</a:t>
            </a:r>
          </a:p>
          <a:p>
            <a:pPr algn="just"/>
            <a:endParaRPr lang="fr-FR" altLang="fr-FR" sz="24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Pittosporum tobira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 cultivée pour l’ornement.</a:t>
            </a: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2428875" y="5500688"/>
            <a:ext cx="2535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Pittosporum tobira</a:t>
            </a:r>
            <a:endParaRPr lang="fr-FR" altLang="fr-FR" sz="2400" i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6" name="Picture 4" descr="http://thumbs.dreamstime.com/t/japanese-mock-orange-pittosporum-tobira-evergreen-shrub-dark-green-oval-leaves-recurved-margins-fragrant-pale-yellow-50093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6215062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268"/>
    </mc:Choice>
    <mc:Fallback>
      <p:transition spd="slow" advTm="2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6050" x="2730500" y="3489325"/>
          <p14:tracePt t="6057" x="2733675" y="3489325"/>
          <p14:tracePt t="6094" x="2733675" y="3482975"/>
          <p14:tracePt t="6101" x="2733675" y="3479800"/>
          <p14:tracePt t="6114" x="2720975" y="3473450"/>
          <p14:tracePt t="6131" x="2619375" y="3413125"/>
          <p14:tracePt t="6165" x="2120900" y="3308350"/>
          <p14:tracePt t="6198" x="1654175" y="3324225"/>
          <p14:tracePt t="6214" x="1304925" y="3403600"/>
          <p14:tracePt t="6231" x="1095375" y="3470275"/>
          <p14:tracePt t="6247" x="904875" y="3536950"/>
          <p14:tracePt t="6264" x="679450" y="3625850"/>
          <p14:tracePt t="6280" x="555625" y="3679825"/>
          <p14:tracePt t="6297" x="450850" y="3756025"/>
          <p14:tracePt t="6314" x="327025" y="3857625"/>
          <p14:tracePt t="6330" x="276225" y="3908425"/>
          <p14:tracePt t="6347" x="244475" y="3946525"/>
          <p14:tracePt t="6679" x="254000" y="3975100"/>
          <p14:tracePt t="6686" x="282575" y="4035425"/>
          <p14:tracePt t="6698" x="352425" y="4146550"/>
          <p14:tracePt t="6714" x="590550" y="4464050"/>
          <p14:tracePt t="6738" x="939800" y="4886325"/>
          <p14:tracePt t="6757" x="1193800" y="5229225"/>
          <p14:tracePt t="6783" x="1447800" y="5581650"/>
          <p14:tracePt t="6816" x="1749425" y="6007100"/>
          <p14:tracePt t="6833" x="1857375" y="6124575"/>
          <p14:tracePt t="6849" x="2003425" y="6324600"/>
          <p14:tracePt t="6865" x="2063750" y="6416675"/>
          <p14:tracePt t="6880" x="2101850" y="6486525"/>
          <p14:tracePt t="6897" x="2120900" y="6524625"/>
          <p14:tracePt t="6964" x="2184400" y="6654800"/>
          <p14:tracePt t="6981" x="2209800" y="6686550"/>
          <p14:tracePt t="6998" x="2235200" y="6705600"/>
          <p14:tracePt t="7014" x="2251075" y="6724650"/>
          <p14:tracePt t="7030" x="2266950" y="6737350"/>
          <p14:tracePt t="7047" x="2270125" y="6740525"/>
          <p14:tracePt t="7434" x="2317750" y="6759575"/>
          <p14:tracePt t="7442" x="2378075" y="6778625"/>
          <p14:tracePt t="7448" x="2416175" y="6794500"/>
          <p14:tracePt t="7463" x="2479675" y="6800850"/>
          <p14:tracePt t="7480" x="2549525" y="6800850"/>
          <p14:tracePt t="7498" x="2682875" y="6772275"/>
          <p14:tracePt t="7530" x="2876550" y="6654800"/>
          <p14:tracePt t="7564" x="3178175" y="6470650"/>
          <p14:tracePt t="7581" x="3225800" y="6442075"/>
          <p14:tracePt t="7599" x="3276600" y="6416675"/>
          <p14:tracePt t="7613" x="3308350" y="6397625"/>
          <p14:tracePt t="7630" x="3324225" y="6388100"/>
          <p14:tracePt t="7648" x="3365500" y="6369050"/>
          <p14:tracePt t="7663" x="3390900" y="6359525"/>
          <p14:tracePt t="7680" x="3413125" y="6340475"/>
          <p14:tracePt t="7697" x="3460750" y="6327775"/>
          <p14:tracePt t="7713" x="3508375" y="6308725"/>
          <p14:tracePt t="7730" x="3540125" y="6296025"/>
          <p14:tracePt t="7747" x="3581400" y="6273800"/>
          <p14:tracePt t="7764" x="3613150" y="6261100"/>
          <p14:tracePt t="7780" x="3635375" y="6248400"/>
          <p14:tracePt t="7798" x="3679825" y="6223000"/>
          <p14:tracePt t="7813" x="3702050" y="6213475"/>
          <p14:tracePt t="7830" x="3733800" y="6200775"/>
          <p14:tracePt t="7848" x="3765550" y="6188075"/>
          <p14:tracePt t="7863" x="3790950" y="6181725"/>
          <p14:tracePt t="7881" x="3800475" y="6181725"/>
          <p14:tracePt t="7897" x="3819525" y="6178550"/>
          <p14:tracePt t="7914" x="3829050" y="6165850"/>
          <p14:tracePt t="7930" x="3844925" y="6165850"/>
          <p14:tracePt t="7948" x="3867150" y="6165850"/>
          <p14:tracePt t="7963" x="3895725" y="6165850"/>
          <p14:tracePt t="7981" x="3917950" y="6159500"/>
          <p14:tracePt t="7997" x="3975100" y="6140450"/>
          <p14:tracePt t="8013" x="4019550" y="6127750"/>
          <p14:tracePt t="8030" x="4064000" y="6121400"/>
          <p14:tracePt t="8047" x="4140200" y="6096000"/>
          <p14:tracePt t="8064" x="4184650" y="6083300"/>
          <p14:tracePt t="8081" x="4229100" y="6070600"/>
          <p14:tracePt t="8097" x="4292600" y="6051550"/>
          <p14:tracePt t="8114" x="4346575" y="6045200"/>
          <p14:tracePt t="8130" x="4384675" y="6045200"/>
          <p14:tracePt t="8147" x="4432300" y="6045200"/>
          <p14:tracePt t="8164" x="4441825" y="6045200"/>
          <p14:tracePt t="8180" x="4445000" y="6045200"/>
          <p14:tracePt t="8867" x="4460875" y="6038850"/>
          <p14:tracePt t="8874" x="4489450" y="6026150"/>
          <p14:tracePt t="8881" x="4514850" y="6019800"/>
          <p14:tracePt t="8897" x="4552950" y="6007100"/>
          <p14:tracePt t="8914" x="4591050" y="5994400"/>
          <p14:tracePt t="8931" x="4645025" y="5956300"/>
          <p14:tracePt t="8964" x="4721225" y="5895975"/>
          <p14:tracePt t="8997" x="4835525" y="5822950"/>
          <p14:tracePt t="9014" x="4873625" y="5797550"/>
          <p14:tracePt t="9031" x="4933950" y="5753100"/>
          <p14:tracePt t="9047" x="4965700" y="5721350"/>
          <p14:tracePt t="9063" x="4991100" y="5689600"/>
          <p14:tracePt t="9081" x="5057775" y="5591175"/>
          <p14:tracePt t="9097" x="5089525" y="5492750"/>
          <p14:tracePt t="9113" x="5111750" y="5438775"/>
          <p14:tracePt t="9131" x="5124450" y="5340350"/>
          <p14:tracePt t="9147" x="5124450" y="5257800"/>
          <p14:tracePt t="9163" x="5111750" y="5162550"/>
          <p14:tracePt t="9181" x="5051425" y="5054600"/>
          <p14:tracePt t="9197" x="4984750" y="4959350"/>
          <p14:tracePt t="9638" x="4997450" y="4899025"/>
          <p14:tracePt t="9645" x="5006975" y="4819650"/>
          <p14:tracePt t="9652" x="5016500" y="4737100"/>
          <p14:tracePt t="9663" x="5022850" y="4657725"/>
          <p14:tracePt t="9681" x="5022850" y="4406900"/>
          <p14:tracePt t="9697" x="5022850" y="4235450"/>
          <p14:tracePt t="9730" x="5022850" y="3924300"/>
          <p14:tracePt t="9763" x="5022850" y="3749675"/>
          <p14:tracePt t="9781" x="5022850" y="3679825"/>
          <p14:tracePt t="9797" x="5022850" y="3641725"/>
          <p14:tracePt t="9813" x="5032375" y="3590925"/>
          <p14:tracePt t="9830" x="5045075" y="3527425"/>
          <p14:tracePt t="9847" x="5057775" y="3482975"/>
          <p14:tracePt t="9864" x="5064125" y="3444875"/>
          <p14:tracePt t="9880" x="5083175" y="3394075"/>
          <p14:tracePt t="9897" x="5095875" y="3355975"/>
          <p14:tracePt t="9913" x="5105400" y="3321050"/>
          <p14:tracePt t="9930" x="5133975" y="3248025"/>
          <p14:tracePt t="9947" x="5133975" y="3152775"/>
          <p14:tracePt t="9963" x="5133975" y="3082925"/>
          <p14:tracePt t="9980" x="5099050" y="2990850"/>
          <p14:tracePt t="9997" x="5067300" y="2901950"/>
          <p14:tracePt t="10014" x="5045075" y="2825750"/>
          <p14:tracePt t="10016" x="5029200" y="2797175"/>
          <p14:tracePt t="10031" x="5016500" y="2752725"/>
          <p14:tracePt t="10047" x="5010150" y="2714625"/>
          <p14:tracePt t="10064" x="5003800" y="2698750"/>
          <p14:tracePt t="10080" x="5000625" y="2689225"/>
          <p14:tracePt t="10097" x="4994275" y="2689225"/>
          <p14:tracePt t="10114" x="4984750" y="2689225"/>
          <p14:tracePt t="10443" x="4978400" y="2708275"/>
          <p14:tracePt t="10451" x="4972050" y="2736850"/>
          <p14:tracePt t="10464" x="4959350" y="2809875"/>
          <p14:tracePt t="10481" x="4937125" y="2876550"/>
          <p14:tracePt t="10497" x="4914900" y="2933700"/>
          <p14:tracePt t="10514" x="4889500" y="2990850"/>
          <p14:tracePt t="10530" x="4879975" y="3013075"/>
          <p14:tracePt t="10547" x="4867275" y="3044825"/>
          <p14:tracePt t="10564" x="4845050" y="3060700"/>
          <p14:tracePt t="10580" x="4835525" y="3070225"/>
          <p14:tracePt t="10597" x="4826000" y="3086100"/>
          <p14:tracePt t="10614" x="4803775" y="3086100"/>
          <p14:tracePt t="10630" x="4794250" y="3086100"/>
          <p14:tracePt t="10647" x="4784725" y="3086100"/>
          <p14:tracePt t="10663" x="4772025" y="3073400"/>
          <p14:tracePt t="10680" x="4756150" y="3060700"/>
          <p14:tracePt t="10697" x="4746625" y="3051175"/>
          <p14:tracePt t="10713" x="4730750" y="3048000"/>
          <p14:tracePt t="10730" x="4721225" y="3041650"/>
          <p14:tracePt t="10747" x="4705350" y="3041650"/>
          <p14:tracePt t="10763" x="4689475" y="3041650"/>
          <p14:tracePt t="10780" x="4679950" y="3041650"/>
          <p14:tracePt t="10797" x="4670425" y="3041650"/>
          <p14:tracePt t="10814" x="4667250" y="3041650"/>
          <p14:tracePt t="10830" x="4657725" y="3041650"/>
          <p14:tracePt t="10892" x="4664075" y="3041650"/>
          <p14:tracePt t="10899" x="4670425" y="3041650"/>
          <p14:tracePt t="10907" x="4673600" y="3041650"/>
          <p14:tracePt t="10913" x="4679950" y="3041650"/>
          <p14:tracePt t="10930" x="4699000" y="3041650"/>
          <p14:tracePt t="10946" x="4730750" y="3041650"/>
          <p14:tracePt t="10963" x="4756150" y="3041650"/>
          <p14:tracePt t="10980" x="4784725" y="3032125"/>
          <p14:tracePt t="10997" x="4816475" y="3006725"/>
          <p14:tracePt t="11013" x="4870450" y="2952750"/>
          <p14:tracePt t="11030" x="4918075" y="2911475"/>
          <p14:tracePt t="11047" x="4946650" y="2863850"/>
          <p14:tracePt t="11063" x="4991100" y="2819400"/>
          <p14:tracePt t="11080" x="5006975" y="2794000"/>
          <p14:tracePt t="11097" x="5019675" y="2771775"/>
          <p14:tracePt t="11113" x="5045075" y="2727325"/>
          <p14:tracePt t="11130" x="5064125" y="2689225"/>
          <p14:tracePt t="11147" x="5089525" y="2644775"/>
          <p14:tracePt t="11163" x="5108575" y="2593975"/>
          <p14:tracePt t="11180" x="5121275" y="2565400"/>
          <p14:tracePt t="11197" x="5133975" y="2540000"/>
          <p14:tracePt t="11214" x="5149850" y="2517775"/>
          <p14:tracePt t="11230" x="5159375" y="2508250"/>
          <p14:tracePt t="11247" x="5168900" y="2498725"/>
          <p14:tracePt t="11263" x="5168900" y="2489200"/>
          <p14:tracePt t="11296" x="5175250" y="2489200"/>
          <p14:tracePt t="11371" x="5172075" y="2489200"/>
          <p14:tracePt t="11377" x="5168900" y="2489200"/>
          <p14:tracePt t="11384" x="5162550" y="2492375"/>
          <p14:tracePt t="11397" x="5159375" y="2495550"/>
          <p14:tracePt t="11413" x="5124450" y="2511425"/>
          <p14:tracePt t="11430" x="5099050" y="2543175"/>
          <p14:tracePt t="11446" x="5054600" y="2571750"/>
          <p14:tracePt t="11463" x="4972050" y="2644775"/>
          <p14:tracePt t="11480" x="4902200" y="2698750"/>
          <p14:tracePt t="11497" x="4854575" y="2733675"/>
          <p14:tracePt t="11513" x="4784725" y="2794000"/>
          <p14:tracePt t="11530" x="4749800" y="2844800"/>
          <p14:tracePt t="11547" x="4714875" y="2892425"/>
          <p14:tracePt t="11564" x="4676775" y="2943225"/>
          <p14:tracePt t="11580" x="4645025" y="2968625"/>
          <p14:tracePt t="11597" x="4594225" y="3013075"/>
          <p14:tracePt t="11613" x="4556125" y="3038475"/>
          <p14:tracePt t="11630" x="4521200" y="3070225"/>
          <p14:tracePt t="11647" x="4498975" y="3095625"/>
          <p14:tracePt t="11663" x="4454525" y="3140075"/>
          <p14:tracePt t="11680" x="4441825" y="3155950"/>
          <p14:tracePt t="11697" x="4425950" y="3190875"/>
          <p14:tracePt t="11713" x="4410075" y="3206750"/>
          <p14:tracePt t="11730" x="4397375" y="3222625"/>
          <p14:tracePt t="11748" x="4381500" y="3257550"/>
          <p14:tracePt t="11764" x="4371975" y="3279775"/>
          <p14:tracePt t="11780" x="4352925" y="3298825"/>
          <p14:tracePt t="11797" x="4343400" y="3324225"/>
          <p14:tracePt t="11813" x="4337050" y="3340100"/>
          <p14:tracePt t="11830" x="4330700" y="3349625"/>
          <p14:tracePt t="11847" x="4327525" y="3371850"/>
          <p14:tracePt t="11864" x="4321175" y="3381375"/>
          <p14:tracePt t="11880" x="4321175" y="3390900"/>
          <p14:tracePt t="11898" x="4321175" y="3409950"/>
          <p14:tracePt t="11913" x="4321175" y="3419475"/>
          <p14:tracePt t="11984" x="4324350" y="3419475"/>
          <p14:tracePt t="11991" x="4327525" y="3419475"/>
          <p14:tracePt t="11999" x="4333875" y="3413125"/>
          <p14:tracePt t="12013" x="4343400" y="3397250"/>
          <p14:tracePt t="12031" x="4368800" y="3375025"/>
          <p14:tracePt t="12047" x="4400550" y="3308350"/>
          <p14:tracePt t="12063" x="4435475" y="3251200"/>
          <p14:tracePt t="12081" x="4454525" y="3213100"/>
          <p14:tracePt t="12098" x="4479925" y="3149600"/>
          <p14:tracePt t="12114" x="4514850" y="3101975"/>
          <p14:tracePt t="12131" x="4540250" y="3057525"/>
          <p14:tracePt t="12147" x="4581525" y="2990850"/>
          <p14:tracePt t="12163" x="4594225" y="2952750"/>
          <p14:tracePt t="12180" x="4603750" y="2914650"/>
          <p14:tracePt t="12196" x="4629150" y="2873375"/>
          <p14:tracePt t="12213" x="4641850" y="2847975"/>
          <p14:tracePt t="12230" x="4651375" y="2838450"/>
          <p14:tracePt t="12247" x="4667250" y="2819400"/>
          <p14:tracePt t="12263" x="4683125" y="2803525"/>
          <p14:tracePt t="12280" x="4695825" y="2778125"/>
          <p14:tracePt t="12296" x="4711700" y="2736850"/>
          <p14:tracePt t="12313" x="4724400" y="2720975"/>
          <p14:tracePt t="12329" x="4740275" y="2701925"/>
          <p14:tracePt t="12346" x="4749800" y="2689225"/>
          <p14:tracePt t="12363" x="4749800" y="2679700"/>
          <p14:tracePt t="12379" x="4749800" y="2670175"/>
          <p14:tracePt t="12770" x="4749800" y="2676525"/>
          <p14:tracePt t="12776" x="4749800" y="2686050"/>
          <p14:tracePt t="12783" x="4746625" y="2698750"/>
          <p14:tracePt t="12797" x="4743450" y="2730500"/>
          <p14:tracePt t="12831" x="4730750" y="2822575"/>
          <p14:tracePt t="12863" x="4702175" y="2911475"/>
          <p14:tracePt t="12880" x="4695825" y="2949575"/>
          <p14:tracePt t="12897" x="4689475" y="3019425"/>
          <p14:tracePt t="12914" x="4683125" y="3079750"/>
          <p14:tracePt t="12932" x="4676775" y="3168650"/>
          <p14:tracePt t="12947" x="4664075" y="3206750"/>
          <p14:tracePt t="12963" x="4651375" y="3251200"/>
          <p14:tracePt t="12980" x="4625975" y="3308350"/>
          <p14:tracePt t="12997" x="4619625" y="3346450"/>
          <p14:tracePt t="13013" x="4613275" y="3375025"/>
          <p14:tracePt t="13031" x="4613275" y="3422650"/>
          <p14:tracePt t="13047" x="4606925" y="3454400"/>
          <p14:tracePt t="13064" x="4600575" y="3482975"/>
          <p14:tracePt t="13081" x="4594225" y="3511550"/>
          <p14:tracePt t="13097" x="4594225" y="3521075"/>
          <p14:tracePt t="13113" x="4594225" y="3530600"/>
          <p14:tracePt t="13131" x="4591050" y="3549650"/>
          <p14:tracePt t="13146" x="4591050" y="3559175"/>
          <p14:tracePt t="13163" x="4591050" y="3565525"/>
          <p14:tracePt t="13180" x="4591050" y="3568700"/>
          <p14:tracePt t="13731" x="4543425" y="3546475"/>
          <p14:tracePt t="13738" x="4457700" y="3489325"/>
          <p14:tracePt t="13747" x="4371975" y="3451225"/>
          <p14:tracePt t="13764" x="4229100" y="3378200"/>
          <p14:tracePt t="13780" x="4086225" y="3295650"/>
          <p14:tracePt t="13796" x="3984625" y="3244850"/>
          <p14:tracePt t="13830" x="3787775" y="3143250"/>
          <p14:tracePt t="13863" x="3676650" y="3114675"/>
          <p14:tracePt t="13880" x="3629025" y="3114675"/>
          <p14:tracePt t="13896" x="3600450" y="3114675"/>
          <p14:tracePt t="13913" x="3578225" y="3114675"/>
          <p14:tracePt t="13930" x="3536950" y="3114675"/>
          <p14:tracePt t="13946" x="3517900" y="3114675"/>
          <p14:tracePt t="13963" x="3486150" y="3114675"/>
          <p14:tracePt t="13980" x="3448050" y="3114675"/>
          <p14:tracePt t="13997" x="3432175" y="3114675"/>
          <p14:tracePt t="14013" x="3422650" y="3114675"/>
          <p14:tracePt t="14030" x="3406775" y="3114675"/>
          <p14:tracePt t="14046" x="3390900" y="3114675"/>
          <p14:tracePt t="14063" x="3381375" y="3105150"/>
          <p14:tracePt t="14080" x="3365500" y="3086100"/>
          <p14:tracePt t="14096" x="3355975" y="3076575"/>
          <p14:tracePt t="14113" x="3340100" y="3063875"/>
          <p14:tracePt t="14130" x="3327400" y="3051175"/>
          <p14:tracePt t="14146" x="3327400" y="3022600"/>
          <p14:tracePt t="14163" x="3327400" y="3000375"/>
          <p14:tracePt t="14180" x="3327400" y="2946400"/>
          <p14:tracePt t="14196" x="3330575" y="2908300"/>
          <p14:tracePt t="14213" x="3340100" y="2886075"/>
          <p14:tracePt t="14230" x="3340100" y="2844800"/>
          <p14:tracePt t="14247" x="3346450" y="2828925"/>
          <p14:tracePt t="14263" x="3346450" y="2806700"/>
          <p14:tracePt t="14280" x="3346450" y="2790825"/>
          <p14:tracePt t="14296" x="3346450" y="2781300"/>
          <p14:tracePt t="14313" x="3346450" y="2771775"/>
          <p14:tracePt t="14330" x="3346450" y="2752725"/>
          <p14:tracePt t="14347" x="3346450" y="2746375"/>
          <p14:tracePt t="14380" x="3336925" y="2743200"/>
          <p14:tracePt t="14396" x="3324225" y="2743200"/>
          <p14:tracePt t="14413" x="3314700" y="2743200"/>
          <p14:tracePt t="14430" x="3295650" y="2743200"/>
          <p14:tracePt t="14446" x="3286125" y="2743200"/>
          <p14:tracePt t="14463" x="3276600" y="2743200"/>
          <p14:tracePt t="14480" x="3235325" y="2743200"/>
          <p14:tracePt t="14496" x="3213100" y="2752725"/>
          <p14:tracePt t="14513" x="3181350" y="2768600"/>
          <p14:tracePt t="14530" x="3146425" y="2800350"/>
          <p14:tracePt t="14546" x="3121025" y="2832100"/>
          <p14:tracePt t="14563" x="3105150" y="2867025"/>
          <p14:tracePt t="14580" x="3092450" y="2898775"/>
          <p14:tracePt t="14596" x="3079750" y="2914650"/>
          <p14:tracePt t="14613" x="3063875" y="2936875"/>
          <p14:tracePt t="14630" x="3051175" y="2965450"/>
          <p14:tracePt t="14646" x="3044825" y="2987675"/>
          <p14:tracePt t="14663" x="3035300" y="3013075"/>
          <p14:tracePt t="14680" x="3035300" y="3022600"/>
          <p14:tracePt t="14696" x="3032125" y="3032125"/>
          <p14:tracePt t="14713" x="3032125" y="3054350"/>
          <p14:tracePt t="14729" x="3032125" y="3063875"/>
          <p14:tracePt t="14747" x="3032125" y="3073400"/>
          <p14:tracePt t="14764" x="3032125" y="3086100"/>
          <p14:tracePt t="14780" x="3032125" y="3101975"/>
          <p14:tracePt t="14797" x="3032125" y="3111500"/>
          <p14:tracePt t="14813" x="3032125" y="3117850"/>
          <p14:tracePt t="14846" x="3032125" y="3121025"/>
          <p14:tracePt t="14863" x="3032125" y="3127375"/>
          <p14:tracePt t="14879" x="3032125" y="3130550"/>
          <p14:tracePt t="14978" x="3038475" y="3130550"/>
          <p14:tracePt t="14985" x="3041650" y="3130550"/>
          <p14:tracePt t="14999" x="3048000" y="3130550"/>
          <p14:tracePt t="15012" x="3057525" y="3130550"/>
          <p14:tracePt t="15029" x="3067050" y="3130550"/>
          <p14:tracePt t="15046" x="3073400" y="3130550"/>
          <p14:tracePt t="15062" x="3076575" y="3130550"/>
          <p14:tracePt t="15080" x="3086100" y="3130550"/>
          <p14:tracePt t="15096" x="3095625" y="3140075"/>
          <p14:tracePt t="15114" x="3146425" y="3165475"/>
          <p14:tracePt t="15130" x="3190875" y="3184525"/>
          <p14:tracePt t="15146" x="3228975" y="3216275"/>
          <p14:tracePt t="15162" x="3295650" y="3251200"/>
          <p14:tracePt t="15180" x="3327400" y="3282950"/>
          <p14:tracePt t="15196" x="3352800" y="3308350"/>
          <p14:tracePt t="15213" x="3390900" y="3349625"/>
          <p14:tracePt t="15230" x="3409950" y="3375025"/>
          <p14:tracePt t="15246" x="3429000" y="3413125"/>
          <p14:tracePt t="15263" x="3457575" y="3451225"/>
          <p14:tracePt t="15279" x="3476625" y="3473450"/>
          <p14:tracePt t="15296" x="3489325" y="3498850"/>
          <p14:tracePt t="15313" x="3511550" y="3527425"/>
          <p14:tracePt t="15330" x="3511550" y="3536950"/>
          <p14:tracePt t="15347" x="3511550" y="3546475"/>
          <p14:tracePt t="15364" x="3511550" y="3559175"/>
          <p14:tracePt t="15441" x="3511550" y="3552825"/>
          <p14:tracePt t="15448" x="3511550" y="3543300"/>
          <p14:tracePt t="15463" x="3495675" y="3505200"/>
          <p14:tracePt t="15480" x="3482975" y="3460750"/>
          <p14:tracePt t="15496" x="3476625" y="3422650"/>
          <p14:tracePt t="15512" x="3470275" y="3359150"/>
          <p14:tracePt t="15530" x="3470275" y="3314700"/>
          <p14:tracePt t="15546" x="3454400" y="3241675"/>
          <p14:tracePt t="15563" x="3425825" y="3127375"/>
          <p14:tracePt t="15581" x="3413125" y="3063875"/>
          <p14:tracePt t="15597" x="3394075" y="3000375"/>
          <p14:tracePt t="15612" x="3381375" y="2955925"/>
          <p14:tracePt t="15629" x="3352800" y="2924175"/>
          <p14:tracePt t="15647" x="3330575" y="2873375"/>
          <p14:tracePt t="15663" x="3317875" y="2841625"/>
          <p14:tracePt t="15680" x="3302000" y="2832100"/>
          <p14:tracePt t="15697" x="3286125" y="2816225"/>
          <p14:tracePt t="15712" x="3276600" y="2806700"/>
          <p14:tracePt t="15730" x="3273425" y="2803525"/>
          <p14:tracePt t="15841" x="3273425" y="2809875"/>
          <p14:tracePt t="15847" x="3273425" y="2813050"/>
          <p14:tracePt t="15855" x="3273425" y="2819400"/>
          <p14:tracePt t="15863" x="3273425" y="2822575"/>
          <p14:tracePt t="15879" x="3273425" y="2838450"/>
          <p14:tracePt t="15896" x="3292475" y="2882900"/>
          <p14:tracePt t="15912" x="3321050" y="2930525"/>
          <p14:tracePt t="15929" x="3359150" y="3009900"/>
          <p14:tracePt t="15946" x="3419475" y="3101975"/>
          <p14:tracePt t="15962" x="3454400" y="3187700"/>
          <p14:tracePt t="15979" x="3473450" y="3232150"/>
          <p14:tracePt t="15996" x="3479800" y="3267075"/>
          <p14:tracePt t="16012" x="3479800" y="3289300"/>
          <p14:tracePt t="16029" x="3479800" y="3298825"/>
          <p14:tracePt t="16045" x="3479800" y="3308350"/>
          <p14:tracePt t="16062" x="3479800" y="3330575"/>
          <p14:tracePt t="16079" x="3476625" y="3330575"/>
          <p14:tracePt t="16096" x="3457575" y="3330575"/>
          <p14:tracePt t="16112" x="3448050" y="3321050"/>
          <p14:tracePt t="16129" x="3435350" y="3282950"/>
          <p14:tracePt t="16146" x="3425825" y="3130550"/>
          <p14:tracePt t="16162" x="3425825" y="3025775"/>
          <p14:tracePt t="16180" x="3425825" y="2911475"/>
          <p14:tracePt t="16197" x="3425825" y="2740025"/>
          <p14:tracePt t="16213" x="3425825" y="2657475"/>
          <p14:tracePt t="16230" x="3419475" y="2597150"/>
          <p14:tracePt t="16246" x="3390900" y="2511425"/>
          <p14:tracePt t="16263" x="3384550" y="2457450"/>
          <p14:tracePt t="16279" x="3378200" y="2428875"/>
          <p14:tracePt t="16296" x="3371850" y="2393950"/>
          <p14:tracePt t="16313" x="3371850" y="2384425"/>
          <p14:tracePt t="16330" x="3368675" y="2374900"/>
          <p14:tracePt t="16346" x="3359150" y="2352675"/>
          <p14:tracePt t="16363" x="3359150" y="2343150"/>
          <p14:tracePt t="16380" x="3346450" y="2333625"/>
          <p14:tracePt t="16396" x="3343275" y="2330450"/>
          <p14:tracePt t="16413" x="3336925" y="2324100"/>
          <p14:tracePt t="16430" x="3327400" y="2324100"/>
          <p14:tracePt t="16446" x="3327400" y="2317750"/>
          <p14:tracePt t="16463" x="3321050" y="2317750"/>
          <p14:tracePt t="16479" x="3321050" y="2308225"/>
          <p14:tracePt t="16496" x="3311525" y="2308225"/>
          <p14:tracePt t="16512" x="3298825" y="2308225"/>
          <p14:tracePt t="16529" x="3289300" y="2308225"/>
          <p14:tracePt t="16546" x="3273425" y="2308225"/>
          <p14:tracePt t="16563" x="3263900" y="2308225"/>
          <p14:tracePt t="16579" x="3254375" y="2308225"/>
          <p14:tracePt t="16596" x="3232150" y="2308225"/>
          <p14:tracePt t="16613" x="3228975" y="2308225"/>
          <p14:tracePt t="16629" x="3222625" y="2308225"/>
          <p14:tracePt t="16661" x="3219450" y="2308225"/>
          <p14:tracePt t="17952" x="3219450" y="2311400"/>
          <p14:tracePt t="17958" x="3225800" y="2314575"/>
          <p14:tracePt t="17965" x="3228975" y="2320925"/>
          <p14:tracePt t="17979" x="3235325" y="2330450"/>
          <p14:tracePt t="17996" x="3235325" y="2333625"/>
          <p14:tracePt t="18012" x="3241675" y="2343150"/>
          <p14:tracePt t="18046" x="3241675" y="2374900"/>
          <p14:tracePt t="18080" x="3241675" y="2403475"/>
          <p14:tracePt t="18096" x="3241675" y="2413000"/>
          <p14:tracePt t="18112" x="3244850" y="2428875"/>
          <p14:tracePt t="18114" x="3251200" y="2441575"/>
          <p14:tracePt t="18129" x="3276600" y="2473325"/>
          <p14:tracePt t="18146" x="3308350" y="2505075"/>
          <p14:tracePt t="18162" x="3362325" y="2565400"/>
          <p14:tracePt t="18179" x="3425825" y="2635250"/>
          <p14:tracePt t="18196" x="3451225" y="2673350"/>
          <p14:tracePt t="18213" x="3476625" y="2698750"/>
          <p14:tracePt t="18230" x="3489325" y="2714625"/>
          <p14:tracePt t="18246" x="3502025" y="2730500"/>
          <p14:tracePt t="18262" x="3511550" y="2740025"/>
          <p14:tracePt t="18279" x="3530600" y="2743200"/>
          <p14:tracePt t="18296" x="3552825" y="2743200"/>
          <p14:tracePt t="18313" x="3568700" y="2743200"/>
          <p14:tracePt t="18329" x="3594100" y="2740025"/>
          <p14:tracePt t="18346" x="3603625" y="2730500"/>
          <p14:tracePt t="18362" x="3616325" y="2701925"/>
          <p14:tracePt t="18379" x="3641725" y="2638425"/>
          <p14:tracePt t="18396" x="3651250" y="2609850"/>
          <p14:tracePt t="18412" x="3663950" y="2578100"/>
          <p14:tracePt t="18429" x="3676650" y="2530475"/>
          <p14:tracePt t="18446" x="3683000" y="2505075"/>
          <p14:tracePt t="18462" x="3702050" y="2466975"/>
          <p14:tracePt t="18479" x="3714750" y="2406650"/>
          <p14:tracePt t="18496" x="3714750" y="2368550"/>
          <p14:tracePt t="18512" x="3721100" y="2324100"/>
          <p14:tracePt t="18529" x="3721100" y="2282825"/>
          <p14:tracePt t="18546" x="3721100" y="2260600"/>
          <p14:tracePt t="18563" x="3721100" y="2247900"/>
          <p14:tracePt t="18580" x="3721100" y="2232025"/>
          <p14:tracePt t="18596" x="3721100" y="2222500"/>
          <p14:tracePt t="18629" x="3721100" y="2216150"/>
          <p14:tracePt t="18849" x="3717925" y="2254250"/>
          <p14:tracePt t="18856" x="3702050" y="2292350"/>
          <p14:tracePt t="18863" x="3676650" y="2343150"/>
          <p14:tracePt t="18879" x="3635375" y="2432050"/>
          <p14:tracePt t="18895" x="3578225" y="2511425"/>
          <p14:tracePt t="18913" x="3508375" y="2584450"/>
          <p14:tracePt t="18930" x="3470275" y="2609850"/>
          <p14:tracePt t="18947" x="3422650" y="2644775"/>
          <p14:tracePt t="18963" x="3349625" y="2670175"/>
          <p14:tracePt t="18979" x="3286125" y="2682875"/>
          <p14:tracePt t="18996" x="3225800" y="2682875"/>
          <p14:tracePt t="19013" x="3146425" y="2682875"/>
          <p14:tracePt t="19029" x="3086100" y="2673350"/>
          <p14:tracePt t="19046" x="3041650" y="2660650"/>
          <p14:tracePt t="19063" x="2978150" y="2641600"/>
          <p14:tracePt t="19080" x="2946400" y="2622550"/>
          <p14:tracePt t="19097" x="2908300" y="2603500"/>
          <p14:tracePt t="19113" x="2857500" y="2578100"/>
          <p14:tracePt t="19129" x="2835275" y="2562225"/>
          <p14:tracePt t="19146" x="2803525" y="2549525"/>
          <p14:tracePt t="19163" x="2768600" y="2530475"/>
          <p14:tracePt t="19179" x="2743200" y="2520950"/>
          <p14:tracePt t="19196" x="2733675" y="2505075"/>
          <p14:tracePt t="19213" x="2733675" y="2498725"/>
          <p14:tracePt t="19441" x="2686050" y="2511425"/>
          <p14:tracePt t="19448" x="2616200" y="2527300"/>
          <p14:tracePt t="19462" x="2463800" y="2562225"/>
          <p14:tracePt t="19479" x="2343150" y="2606675"/>
          <p14:tracePt t="19495" x="2251075" y="2647950"/>
          <p14:tracePt t="19513" x="2120900" y="2730500"/>
          <p14:tracePt t="19529" x="2051050" y="2784475"/>
          <p14:tracePt t="19546" x="2009775" y="2825750"/>
          <p14:tracePt t="19562" x="1958975" y="2857500"/>
          <p14:tracePt t="19579" x="1949450" y="2867025"/>
          <p14:tracePt t="19595" x="1933575" y="2882900"/>
          <p14:tracePt t="19612" x="1917700" y="2898775"/>
          <p14:tracePt t="19629" x="1908175" y="2908300"/>
          <p14:tracePt t="19646" x="1898650" y="2917825"/>
          <p14:tracePt t="19663" x="1876425" y="2936875"/>
          <p14:tracePt t="19679" x="1876425" y="2946400"/>
          <p14:tracePt t="19696" x="1876425" y="2952750"/>
          <p14:tracePt t="19733" x="1876425" y="2955925"/>
          <p14:tracePt t="19769" x="1876425" y="2962275"/>
          <p14:tracePt t="19847" x="1876425" y="2965450"/>
          <p14:tracePt t="19855" x="1876425" y="2978150"/>
          <p14:tracePt t="19862" x="1879600" y="2978150"/>
          <p14:tracePt t="19879" x="1895475" y="2981325"/>
          <p14:tracePt t="19896" x="1930400" y="3000375"/>
          <p14:tracePt t="19912" x="1958975" y="3006725"/>
          <p14:tracePt t="19929" x="1974850" y="3016250"/>
          <p14:tracePt t="19946" x="1984375" y="3016250"/>
          <p14:tracePt t="19962" x="1993900" y="3022600"/>
          <p14:tracePt t="19996" x="2009775" y="3038475"/>
          <p14:tracePt t="20012" x="2022475" y="3048000"/>
          <p14:tracePt t="20029" x="2032000" y="3057525"/>
          <p14:tracePt t="20046" x="2032000" y="3067050"/>
          <p14:tracePt t="20090" x="2035175" y="3067050"/>
          <p14:tracePt t="20604" x="2041525" y="3076575"/>
          <p14:tracePt t="20611" x="2047875" y="3089275"/>
          <p14:tracePt t="20618" x="2054225" y="3108325"/>
          <p14:tracePt t="20630" x="2073275" y="3121025"/>
          <p14:tracePt t="20646" x="2108200" y="3155950"/>
          <p14:tracePt t="20663" x="2155825" y="3190875"/>
          <p14:tracePt t="20679" x="2203450" y="3225800"/>
          <p14:tracePt t="20712" x="2336800" y="3397250"/>
          <p14:tracePt t="20746" x="2660650" y="3613150"/>
          <p14:tracePt t="20764" x="2806700" y="3686175"/>
          <p14:tracePt t="20781" x="3025775" y="3794125"/>
          <p14:tracePt t="20797" x="3171825" y="3857625"/>
          <p14:tracePt t="20813" x="3282950" y="3911600"/>
          <p14:tracePt t="20829" x="3416300" y="3952875"/>
          <p14:tracePt t="20846" x="3616325" y="3997325"/>
          <p14:tracePt t="20862" x="3711575" y="4013200"/>
          <p14:tracePt t="20879" x="3819525" y="4032250"/>
          <p14:tracePt t="20896" x="3981450" y="4032250"/>
          <p14:tracePt t="20912" x="4057650" y="4010025"/>
          <p14:tracePt t="20929" x="4121150" y="3997325"/>
          <p14:tracePt t="20946" x="4197350" y="3949700"/>
          <p14:tracePt t="20962" x="4241800" y="3924300"/>
          <p14:tracePt t="20979" x="4273550" y="3905250"/>
          <p14:tracePt t="20995" x="4318000" y="3873500"/>
          <p14:tracePt t="21012" x="4340225" y="3854450"/>
          <p14:tracePt t="21029" x="4371975" y="3835400"/>
          <p14:tracePt t="21046" x="4416425" y="3800475"/>
          <p14:tracePt t="21062" x="4435475" y="3759200"/>
          <p14:tracePt t="21079" x="4448175" y="3714750"/>
          <p14:tracePt t="21096" x="4425950" y="3559175"/>
          <p14:tracePt t="21116" x="4324350" y="3406775"/>
          <p14:tracePt t="21129" x="4270375" y="3343275"/>
          <p14:tracePt t="21131" x="4235450" y="3302000"/>
          <p14:tracePt t="21146" x="4171950" y="3228975"/>
          <p14:tracePt t="21163" x="4130675" y="3187700"/>
          <p14:tracePt t="21180" x="4092575" y="3162300"/>
          <p14:tracePt t="21196" x="4073525" y="3155950"/>
          <p14:tracePt t="21723" x="4073525" y="3140075"/>
          <p14:tracePt t="21730" x="4073525" y="3121025"/>
          <p14:tracePt t="21737" x="4073525" y="3086100"/>
          <p14:tracePt t="21745" x="4073525" y="3060700"/>
          <p14:tracePt t="21762" x="4073525" y="3000375"/>
          <p14:tracePt t="21780" x="4067175" y="2914650"/>
          <p14:tracePt t="21797" x="4054475" y="2857500"/>
          <p14:tracePt t="21829" x="4022725" y="2749550"/>
          <p14:tracePt t="21862" x="3990975" y="2647950"/>
          <p14:tracePt t="21879" x="3933825" y="2530475"/>
          <p14:tracePt t="21896" x="3905250" y="2463800"/>
          <p14:tracePt t="21912" x="3879850" y="2425700"/>
          <p14:tracePt t="21929" x="3835400" y="2374900"/>
          <p14:tracePt t="21946" x="3800475" y="2343150"/>
          <p14:tracePt t="21962" x="3778250" y="2324100"/>
          <p14:tracePt t="21979" x="3736975" y="2305050"/>
          <p14:tracePt t="21996" x="3721100" y="2295525"/>
          <p14:tracePt t="22012" x="3695700" y="2276475"/>
          <p14:tracePt t="22029" x="3654425" y="2270125"/>
          <p14:tracePt t="22046" x="3638550" y="2270125"/>
          <p14:tracePt t="22063" x="3619500" y="2270125"/>
          <p14:tracePt t="22079" x="3597275" y="2273300"/>
          <p14:tracePt t="22096" x="3575050" y="2289175"/>
          <p14:tracePt t="22113" x="3559175" y="2298700"/>
          <p14:tracePt t="22129" x="3524250" y="2330450"/>
          <p14:tracePt t="22146" x="3492500" y="2362200"/>
          <p14:tracePt t="22163" x="3467100" y="2387600"/>
          <p14:tracePt t="22168" x="3448050" y="2400300"/>
          <p14:tracePt t="22179" x="3435350" y="2428875"/>
          <p14:tracePt t="22196" x="3425825" y="2454275"/>
          <p14:tracePt t="22212" x="3419475" y="2489200"/>
          <p14:tracePt t="22229" x="3419475" y="2552700"/>
          <p14:tracePt t="22246" x="3422650" y="2613025"/>
          <p14:tracePt t="22262" x="3438525" y="2689225"/>
          <p14:tracePt t="22279" x="3438525" y="2774950"/>
          <p14:tracePt t="22295" x="3438525" y="2825750"/>
          <p14:tracePt t="22312" x="3438525" y="2847975"/>
          <p14:tracePt t="22329" x="3448050" y="2889250"/>
          <p14:tracePt t="22345" x="3467100" y="2914650"/>
          <p14:tracePt t="22362" x="3479800" y="2943225"/>
          <p14:tracePt t="22379" x="3498850" y="3006725"/>
          <p14:tracePt t="22396" x="3511550" y="3054350"/>
          <p14:tracePt t="22412" x="3530600" y="3092450"/>
          <p14:tracePt t="22428" x="3543300" y="3140075"/>
          <p14:tracePt t="22445" x="3543300" y="3168650"/>
          <p14:tracePt t="22463" x="3543300" y="3197225"/>
          <p14:tracePt t="22479" x="3546475" y="3206750"/>
          <p14:tracePt t="22496" x="3552825" y="3225800"/>
          <p14:tracePt t="22512" x="3562350" y="3241675"/>
          <p14:tracePt t="22529" x="3571875" y="3263900"/>
          <p14:tracePt t="22546" x="3584575" y="3292475"/>
          <p14:tracePt t="22563" x="3584575" y="3305175"/>
          <p14:tracePt t="22579" x="3584575" y="3314700"/>
          <p14:tracePt t="22597" x="3584575" y="3330575"/>
          <p14:tracePt t="22614" x="3584575" y="3346450"/>
          <p14:tracePt t="22630" x="3584575" y="3349625"/>
          <p14:tracePt t="22663" x="3584575" y="3355975"/>
          <p14:tracePt t="22679" x="3590925" y="3359150"/>
          <p14:tracePt t="22906" x="3594100" y="3359150"/>
          <p14:tracePt t="22913" x="3594100" y="3365500"/>
          <p14:tracePt t="22921" x="3600450" y="3365500"/>
          <p14:tracePt t="22935" x="3609975" y="3365500"/>
          <p14:tracePt t="22945" x="3616325" y="3368675"/>
          <p14:tracePt t="22963" x="3629025" y="3384550"/>
          <p14:tracePt t="22979" x="3644900" y="3400425"/>
          <p14:tracePt t="22996" x="3683000" y="3413125"/>
          <p14:tracePt t="23013" x="3711575" y="3419475"/>
          <p14:tracePt t="23029" x="3727450" y="3425825"/>
          <p14:tracePt t="23046" x="3736975" y="3425825"/>
          <p14:tracePt t="23063" x="3749675" y="3429000"/>
          <p14:tracePt t="23080" x="3756025" y="3435350"/>
          <p14:tracePt t="23095" x="3771900" y="3444875"/>
          <p14:tracePt t="23112" x="3787775" y="3467100"/>
          <p14:tracePt t="23130" x="3797300" y="3470275"/>
          <p14:tracePt t="23146" x="3806825" y="3470275"/>
          <p14:tracePt t="23163" x="3825875" y="3470275"/>
          <p14:tracePt t="23248" x="3825875" y="347662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Caprifoliaceae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+ Fm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Dipsacaceae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+ Fm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Valerianaceae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nouvelle classification phylogénétique les </a:t>
            </a:r>
            <a:r>
              <a:rPr lang="fr-FR" altLang="fr-FR" sz="24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Caprifoliacées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regroupent également les anciennes </a:t>
            </a:r>
            <a:r>
              <a:rPr lang="fr-FR" altLang="fr-FR" sz="24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Dipsacacées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FR" altLang="fr-FR" sz="24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Valérianacées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Exp.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Lonicera biflora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altLang="fr-FR" sz="24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Chèvres feuilles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Viburnum tinus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(Laurier tin),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Sambucus nigra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(Sureau) ;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Sixalix atropurpurea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Sixalix arenaria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Dipsacus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Fedia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Valeriana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Valerianella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000125" y="63960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Lonicera biflora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6072188" y="6396038"/>
            <a:ext cx="2068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Viburnum tinus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1" name="Picture 4" descr="http://www.gardenmania.com/39992-thickbox_default/lonicera-biflora-alveolo-forestal-otras-trepado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3" r="11874"/>
          <a:stretch>
            <a:fillRect/>
          </a:stretch>
        </p:blipFill>
        <p:spPr bwMode="auto">
          <a:xfrm>
            <a:off x="0" y="2500313"/>
            <a:ext cx="36607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http://www.mclarensnurseriesltd.co.uk/Images/Shrubs/ShrbImg/V/Viburnum/Tinus/ViburnumTinu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500313"/>
            <a:ext cx="44910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304"/>
    </mc:Choice>
    <mc:Fallback>
      <p:transition spd="slow" advTm="9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515" x="3822700" y="3384550"/>
          <p14:tracePt t="4522" x="3800475" y="3187700"/>
          <p14:tracePt t="4528" x="3762375" y="2984500"/>
          <p14:tracePt t="4543" x="3594100" y="2362200"/>
          <p14:tracePt t="4564" x="3213100" y="1492250"/>
          <p14:tracePt t="4583" x="2898775" y="987425"/>
          <p14:tracePt t="4602" x="2520950" y="463550"/>
          <p14:tracePt t="4629" x="2317750" y="212725"/>
          <p14:tracePt t="4993" x="2254250" y="177800"/>
          <p14:tracePt t="5000" x="2181225" y="142875"/>
          <p14:tracePt t="5010" x="2108200" y="85725"/>
          <p14:tracePt t="5027" x="1895475" y="0"/>
          <p14:tracePt t="5044" x="1768475" y="0"/>
          <p14:tracePt t="5060" x="1676400" y="0"/>
          <p14:tracePt t="5093" x="1454150" y="0"/>
          <p14:tracePt t="5127" x="1279525" y="0"/>
          <p14:tracePt t="5143" x="1241425" y="22225"/>
          <p14:tracePt t="5160" x="1196975" y="50800"/>
          <p14:tracePt t="5177" x="1123950" y="130175"/>
          <p14:tracePt t="5193" x="1076325" y="200025"/>
          <p14:tracePt t="5210" x="1044575" y="276225"/>
          <p14:tracePt t="5227" x="1022350" y="409575"/>
          <p14:tracePt t="5243" x="1022350" y="492125"/>
          <p14:tracePt t="5260" x="1035050" y="577850"/>
          <p14:tracePt t="5277" x="1057275" y="720725"/>
          <p14:tracePt t="5293" x="1079500" y="787400"/>
          <p14:tracePt t="5309" x="1101725" y="841375"/>
          <p14:tracePt t="5327" x="1117600" y="876300"/>
          <p14:tracePt t="5343" x="1130300" y="901700"/>
          <p14:tracePt t="5360" x="1139825" y="911225"/>
          <p14:tracePt t="5378" x="1174750" y="927100"/>
          <p14:tracePt t="5394" x="1209675" y="927100"/>
          <p14:tracePt t="5411" x="1247775" y="927100"/>
          <p14:tracePt t="5427" x="1323975" y="923925"/>
          <p14:tracePt t="5443" x="1355725" y="911225"/>
          <p14:tracePt t="5460" x="1371600" y="901700"/>
          <p14:tracePt t="5477" x="1403350" y="860425"/>
          <p14:tracePt t="5493" x="1416050" y="815975"/>
          <p14:tracePt t="5510" x="1416050" y="771525"/>
          <p14:tracePt t="5527" x="1406525" y="692150"/>
          <p14:tracePt t="5543" x="1371600" y="654050"/>
          <p14:tracePt t="5560" x="1327150" y="587375"/>
          <p14:tracePt t="5577" x="1257300" y="523875"/>
          <p14:tracePt t="5593" x="1200150" y="488950"/>
          <p14:tracePt t="5611" x="1133475" y="450850"/>
          <p14:tracePt t="5627" x="1016000" y="396875"/>
          <p14:tracePt t="5643" x="958850" y="374650"/>
          <p14:tracePt t="5660" x="914400" y="361950"/>
          <p14:tracePt t="5677" x="857250" y="349250"/>
          <p14:tracePt t="5693" x="822325" y="349250"/>
          <p14:tracePt t="5710" x="784225" y="349250"/>
          <p14:tracePt t="5727" x="723900" y="349250"/>
          <p14:tracePt t="5743" x="685800" y="349250"/>
          <p14:tracePt t="5760" x="663575" y="358775"/>
          <p14:tracePt t="5777" x="622300" y="377825"/>
          <p14:tracePt t="5793" x="612775" y="387350"/>
          <p14:tracePt t="5810" x="600075" y="396875"/>
          <p14:tracePt t="5827" x="581025" y="419100"/>
          <p14:tracePt t="5843" x="568325" y="428625"/>
          <p14:tracePt t="5860" x="558800" y="438150"/>
          <p14:tracePt t="5877" x="558800" y="469900"/>
          <p14:tracePt t="5894" x="558800" y="492125"/>
          <p14:tracePt t="5910" x="558800" y="514350"/>
          <p14:tracePt t="5926" x="581025" y="549275"/>
          <p14:tracePt t="5943" x="619125" y="584200"/>
          <p14:tracePt t="5960" x="657225" y="593725"/>
          <p14:tracePt t="5976" x="692150" y="612775"/>
          <p14:tracePt t="5993" x="708025" y="619125"/>
          <p14:tracePt t="6009" x="723900" y="619125"/>
          <p14:tracePt t="6028" x="739775" y="619125"/>
          <p14:tracePt t="6340" x="749300" y="619125"/>
          <p14:tracePt t="6346" x="758825" y="619125"/>
          <p14:tracePt t="6360" x="774700" y="619125"/>
          <p14:tracePt t="6377" x="790575" y="619125"/>
          <p14:tracePt t="6393" x="800100" y="619125"/>
          <p14:tracePt t="6410" x="822325" y="612775"/>
          <p14:tracePt t="6426" x="841375" y="600075"/>
          <p14:tracePt t="6443" x="866775" y="590550"/>
          <p14:tracePt t="6460" x="917575" y="565150"/>
          <p14:tracePt t="6477" x="939800" y="552450"/>
          <p14:tracePt t="6493" x="971550" y="539750"/>
          <p14:tracePt t="6510" x="984250" y="536575"/>
          <p14:tracePt t="6526" x="993775" y="530225"/>
          <p14:tracePt t="6543" x="1006475" y="530225"/>
          <p14:tracePt t="6560" x="1025525" y="530225"/>
          <p14:tracePt t="6576" x="1035050" y="530225"/>
          <p14:tracePt t="6594" x="1050925" y="530225"/>
          <p14:tracePt t="6610" x="1069975" y="530225"/>
          <p14:tracePt t="6626" x="1079500" y="530225"/>
          <p14:tracePt t="10726" x="1079500" y="514350"/>
          <p14:tracePt t="10734" x="1076325" y="495300"/>
          <p14:tracePt t="10742" x="1069975" y="482600"/>
          <p14:tracePt t="10760" x="1054100" y="441325"/>
          <p14:tracePt t="10776" x="1022350" y="422275"/>
          <p14:tracePt t="10793" x="996950" y="403225"/>
          <p14:tracePt t="10826" x="933450" y="374650"/>
          <p14:tracePt t="10860" x="838200" y="336550"/>
          <p14:tracePt t="10876" x="800100" y="330200"/>
          <p14:tracePt t="10893" x="755650" y="330200"/>
          <p14:tracePt t="10909" x="708025" y="333375"/>
          <p14:tracePt t="10926" x="685800" y="346075"/>
          <p14:tracePt t="10943" x="660400" y="361950"/>
          <p14:tracePt t="10960" x="625475" y="381000"/>
          <p14:tracePt t="10976" x="615950" y="390525"/>
          <p14:tracePt t="10993" x="606425" y="400050"/>
          <p14:tracePt t="11010" x="584200" y="422275"/>
          <p14:tracePt t="11027" x="574675" y="422275"/>
          <p14:tracePt t="11044" x="565150" y="425450"/>
          <p14:tracePt t="11060" x="546100" y="425450"/>
          <p14:tracePt t="11076" x="539750" y="425450"/>
          <p14:tracePt t="11176" x="542925" y="425450"/>
          <p14:tracePt t="11183" x="552450" y="425450"/>
          <p14:tracePt t="11193" x="558800" y="425450"/>
          <p14:tracePt t="11209" x="590550" y="425450"/>
          <p14:tracePt t="11226" x="625475" y="425450"/>
          <p14:tracePt t="11243" x="669925" y="425450"/>
          <p14:tracePt t="11259" x="704850" y="425450"/>
          <p14:tracePt t="11276" x="723900" y="425450"/>
          <p14:tracePt t="11293" x="739775" y="425450"/>
          <p14:tracePt t="11309" x="774700" y="431800"/>
          <p14:tracePt t="11325" x="803275" y="438150"/>
          <p14:tracePt t="11343" x="847725" y="450850"/>
          <p14:tracePt t="11359" x="939800" y="479425"/>
          <p14:tracePt t="11375" x="1003300" y="485775"/>
          <p14:tracePt t="11392" x="1038225" y="492125"/>
          <p14:tracePt t="11409" x="1073150" y="498475"/>
          <p14:tracePt t="11425" x="1089025" y="498475"/>
          <p14:tracePt t="11442" x="1104900" y="498475"/>
          <p14:tracePt t="11459" x="1152525" y="498475"/>
          <p14:tracePt t="11476" x="1196975" y="498475"/>
          <p14:tracePt t="11492" x="1276350" y="504825"/>
          <p14:tracePt t="11509" x="1400175" y="527050"/>
          <p14:tracePt t="11525" x="1450975" y="533400"/>
          <p14:tracePt t="11543" x="1473200" y="539750"/>
          <p14:tracePt t="11559" x="1508125" y="539750"/>
          <p14:tracePt t="11575" x="1530350" y="539750"/>
          <p14:tracePt t="11593" x="1558925" y="539750"/>
          <p14:tracePt t="11609" x="1622425" y="539750"/>
          <p14:tracePt t="11626" x="1666875" y="539750"/>
          <p14:tracePt t="11643" x="1708150" y="539750"/>
          <p14:tracePt t="11659" x="1755775" y="539750"/>
          <p14:tracePt t="11676" x="1771650" y="539750"/>
          <p14:tracePt t="11693" x="1781175" y="539750"/>
          <p14:tracePt t="11709" x="1803400" y="530225"/>
          <p14:tracePt t="11725" x="1812925" y="523875"/>
          <p14:tracePt t="11743" x="1822450" y="514350"/>
          <p14:tracePt t="11759" x="1841500" y="514350"/>
          <p14:tracePt t="11776" x="1851025" y="514350"/>
          <p14:tracePt t="11793" x="1860550" y="514350"/>
          <p14:tracePt t="11809" x="1866900" y="514350"/>
          <p14:tracePt t="11844" x="1870075" y="514350"/>
          <p14:tracePt t="11859" x="1882775" y="514350"/>
          <p14:tracePt t="11876" x="1895475" y="514350"/>
          <p14:tracePt t="11893" x="1905000" y="514350"/>
          <p14:tracePt t="11909" x="1914525" y="514350"/>
          <p14:tracePt t="11966" x="1920875" y="514350"/>
          <p14:tracePt t="11973" x="1927225" y="514350"/>
          <p14:tracePt t="11980" x="1930400" y="514350"/>
          <p14:tracePt t="11994" x="1946275" y="514350"/>
          <p14:tracePt t="12009" x="1955800" y="508000"/>
          <p14:tracePt t="12025" x="1971675" y="498475"/>
          <p14:tracePt t="12043" x="2000250" y="498475"/>
          <p14:tracePt t="12059" x="2022475" y="495300"/>
          <p14:tracePt t="12076" x="2032000" y="495300"/>
          <p14:tracePt t="12093" x="2044700" y="495300"/>
          <p14:tracePt t="12109" x="2060575" y="495300"/>
          <p14:tracePt t="12125" x="2070100" y="482600"/>
          <p14:tracePt t="12143" x="2085975" y="479425"/>
          <p14:tracePt t="12159" x="2101850" y="479425"/>
          <p14:tracePt t="12176" x="2111375" y="479425"/>
          <p14:tracePt t="12193" x="2124075" y="479425"/>
          <p14:tracePt t="12673" x="2155825" y="482600"/>
          <p14:tracePt t="12680" x="2203450" y="488950"/>
          <p14:tracePt t="12693" x="2286000" y="488950"/>
          <p14:tracePt t="12709" x="2346325" y="488950"/>
          <p14:tracePt t="12726" x="2381250" y="488950"/>
          <p14:tracePt t="12743" x="2447925" y="473075"/>
          <p14:tracePt t="12759" x="2492375" y="460375"/>
          <p14:tracePt t="12792" x="2632075" y="447675"/>
          <p14:tracePt t="12827" x="2743200" y="447675"/>
          <p14:tracePt t="12843" x="2774950" y="447675"/>
          <p14:tracePt t="12859" x="2797175" y="447675"/>
          <p14:tracePt t="12876" x="2806700" y="447675"/>
          <p14:tracePt t="12893" x="2847975" y="434975"/>
          <p14:tracePt t="12909" x="2873375" y="422275"/>
          <p14:tracePt t="12926" x="2901950" y="406400"/>
          <p14:tracePt t="12942" x="2965450" y="393700"/>
          <p14:tracePt t="12959" x="2997200" y="393700"/>
          <p14:tracePt t="12976" x="3025775" y="393700"/>
          <p14:tracePt t="12992" x="3044825" y="387350"/>
          <p14:tracePt t="13009" x="3067050" y="387350"/>
          <p14:tracePt t="13026" x="3098800" y="381000"/>
          <p14:tracePt t="13042" x="3136900" y="374650"/>
          <p14:tracePt t="13059" x="3168650" y="368300"/>
          <p14:tracePt t="13075" x="3219450" y="368300"/>
          <p14:tracePt t="13092" x="3298825" y="368300"/>
          <p14:tracePt t="13109" x="3343275" y="368300"/>
          <p14:tracePt t="13126" x="3378200" y="368300"/>
          <p14:tracePt t="13144" x="3435350" y="368300"/>
          <p14:tracePt t="13159" x="3479800" y="361950"/>
          <p14:tracePt t="13176" x="3524250" y="349250"/>
          <p14:tracePt t="13192" x="3587750" y="342900"/>
          <p14:tracePt t="13209" x="3622675" y="342900"/>
          <p14:tracePt t="13226" x="3667125" y="342900"/>
          <p14:tracePt t="13242" x="3714750" y="342900"/>
          <p14:tracePt t="13259" x="3736975" y="342900"/>
          <p14:tracePt t="13276" x="3765550" y="342900"/>
          <p14:tracePt t="13292" x="3800475" y="346075"/>
          <p14:tracePt t="13309" x="3829050" y="358775"/>
          <p14:tracePt t="13325" x="3851275" y="365125"/>
          <p14:tracePt t="13342" x="3892550" y="371475"/>
          <p14:tracePt t="13359" x="3917950" y="384175"/>
          <p14:tracePt t="13376" x="3946525" y="390525"/>
          <p14:tracePt t="13392" x="3975100" y="393700"/>
          <p14:tracePt t="13409" x="4003675" y="393700"/>
          <p14:tracePt t="13425" x="4025900" y="400050"/>
          <p14:tracePt t="13443" x="4057650" y="400050"/>
          <p14:tracePt t="13460" x="4079875" y="400050"/>
          <p14:tracePt t="13477" x="4098925" y="400050"/>
          <p14:tracePt t="13492" x="4114800" y="400050"/>
          <p14:tracePt t="13509" x="4124325" y="400050"/>
          <p14:tracePt t="13526" x="4133850" y="400050"/>
          <p14:tracePt t="13559" x="4140200" y="400050"/>
          <p14:tracePt t="13576" x="4159250" y="400050"/>
          <p14:tracePt t="13592" x="4165600" y="400050"/>
          <p14:tracePt t="13608" x="4175125" y="400050"/>
          <p14:tracePt t="13626" x="4175125" y="406400"/>
          <p14:tracePt t="13642" x="4178300" y="406400"/>
          <p14:tracePt t="13675" x="4184650" y="406400"/>
          <p14:tracePt t="13693" x="4200525" y="406400"/>
          <p14:tracePt t="13709" x="4216400" y="415925"/>
          <p14:tracePt t="13726" x="4235450" y="428625"/>
          <p14:tracePt t="13742" x="4267200" y="441325"/>
          <p14:tracePt t="13759" x="4283075" y="444500"/>
          <p14:tracePt t="13776" x="4302125" y="454025"/>
          <p14:tracePt t="13793" x="4324350" y="454025"/>
          <p14:tracePt t="13809" x="4333875" y="460375"/>
          <p14:tracePt t="13826" x="4352925" y="460375"/>
          <p14:tracePt t="13842" x="4384675" y="460375"/>
          <p14:tracePt t="13859" x="4403725" y="460375"/>
          <p14:tracePt t="13876" x="4467225" y="460375"/>
          <p14:tracePt t="13892" x="4495800" y="460375"/>
          <p14:tracePt t="13909" x="4524375" y="460375"/>
          <p14:tracePt t="13926" x="4559300" y="460375"/>
          <p14:tracePt t="13942" x="4568825" y="460375"/>
          <p14:tracePt t="13959" x="4578350" y="457200"/>
          <p14:tracePt t="13976" x="4600575" y="454025"/>
          <p14:tracePt t="13992" x="4610100" y="444500"/>
          <p14:tracePt t="14009" x="4619625" y="438150"/>
          <p14:tracePt t="14026" x="4635500" y="438150"/>
          <p14:tracePt t="14042" x="4648200" y="438150"/>
          <p14:tracePt t="14076" x="4657725" y="431800"/>
          <p14:tracePt t="14092" x="4664075" y="428625"/>
          <p14:tracePt t="14126" x="4670425" y="428625"/>
          <p14:tracePt t="14142" x="4673600" y="428625"/>
          <p14:tracePt t="14162" x="4679950" y="428625"/>
          <p14:tracePt t="14176" x="4683125" y="428625"/>
          <p14:tracePt t="15481" x="4692650" y="428625"/>
          <p14:tracePt t="15487" x="4705350" y="428625"/>
          <p14:tracePt t="15495" x="4714875" y="428625"/>
          <p14:tracePt t="15508" x="4746625" y="431800"/>
          <p14:tracePt t="15525" x="4768850" y="438150"/>
          <p14:tracePt t="15542" x="4784725" y="438150"/>
          <p14:tracePt t="15559" x="4826000" y="454025"/>
          <p14:tracePt t="15592" x="4895850" y="485775"/>
          <p14:tracePt t="15625" x="4968875" y="517525"/>
          <p14:tracePt t="15642" x="4997450" y="530225"/>
          <p14:tracePt t="15659" x="5041900" y="552450"/>
          <p14:tracePt t="15675" x="5064125" y="565150"/>
          <p14:tracePt t="15692" x="5086350" y="577850"/>
          <p14:tracePt t="15709" x="5130800" y="593725"/>
          <p14:tracePt t="15725" x="5159375" y="593725"/>
          <p14:tracePt t="15742" x="5181600" y="606425"/>
          <p14:tracePt t="15759" x="5222875" y="612775"/>
          <p14:tracePt t="15775" x="5245100" y="619125"/>
          <p14:tracePt t="15792" x="5273675" y="619125"/>
          <p14:tracePt t="15808" x="5308600" y="619125"/>
          <p14:tracePt t="15825" x="5337175" y="619125"/>
          <p14:tracePt t="15842" x="5368925" y="609600"/>
          <p14:tracePt t="15859" x="5410200" y="590550"/>
          <p14:tracePt t="15875" x="5432425" y="577850"/>
          <p14:tracePt t="15892" x="5464175" y="568325"/>
          <p14:tracePt t="15908" x="5492750" y="549275"/>
          <p14:tracePt t="15925" x="5508625" y="533400"/>
          <p14:tracePt t="15942" x="5524500" y="523875"/>
          <p14:tracePt t="15959" x="5553075" y="504825"/>
          <p14:tracePt t="15975" x="5581650" y="476250"/>
          <p14:tracePt t="15992" x="5600700" y="450850"/>
          <p14:tracePt t="16008" x="5622925" y="415925"/>
          <p14:tracePt t="16025" x="5635625" y="406400"/>
          <p14:tracePt t="16042" x="5638800" y="396875"/>
          <p14:tracePt t="16058" x="5638800" y="381000"/>
          <p14:tracePt t="16076" x="5638800" y="377825"/>
          <p14:tracePt t="16109" x="5645150" y="377825"/>
          <p14:tracePt t="16125" x="5648325" y="371475"/>
          <p14:tracePt t="16142" x="5654675" y="371475"/>
          <p14:tracePt t="16165" x="5657850" y="371475"/>
          <p14:tracePt t="16175" x="5664200" y="371475"/>
          <p14:tracePt t="16192" x="5680075" y="371475"/>
          <p14:tracePt t="16208" x="5692775" y="371475"/>
          <p14:tracePt t="16226" x="5708650" y="371475"/>
          <p14:tracePt t="16243" x="5740400" y="371475"/>
          <p14:tracePt t="16259" x="5762625" y="371475"/>
          <p14:tracePt t="16275" x="5791200" y="371475"/>
          <p14:tracePt t="16293" x="5819775" y="371475"/>
          <p14:tracePt t="16308" x="5854700" y="371475"/>
          <p14:tracePt t="16325" x="5915025" y="371475"/>
          <p14:tracePt t="16342" x="6022975" y="377825"/>
          <p14:tracePt t="16358" x="6178550" y="409575"/>
          <p14:tracePt t="16375" x="6273800" y="425450"/>
          <p14:tracePt t="16393" x="6429375" y="450850"/>
          <p14:tracePt t="16409" x="6515100" y="466725"/>
          <p14:tracePt t="16425" x="6597650" y="466725"/>
          <p14:tracePt t="16443" x="6759575" y="473075"/>
          <p14:tracePt t="16459" x="6899275" y="473075"/>
          <p14:tracePt t="16475" x="6991350" y="482600"/>
          <p14:tracePt t="16492" x="7124700" y="498475"/>
          <p14:tracePt t="16508" x="7207250" y="498475"/>
          <p14:tracePt t="16525" x="7280275" y="504825"/>
          <p14:tracePt t="16542" x="7369175" y="523875"/>
          <p14:tracePt t="16559" x="7423150" y="539750"/>
          <p14:tracePt t="16575" x="7461250" y="552450"/>
          <p14:tracePt t="16592" x="7524750" y="558800"/>
          <p14:tracePt t="16608" x="7562850" y="571500"/>
          <p14:tracePt t="16625" x="7572375" y="577850"/>
          <p14:tracePt t="17920" x="7512050" y="565150"/>
          <p14:tracePt t="17926" x="7432675" y="555625"/>
          <p14:tracePt t="17942" x="7292975" y="546100"/>
          <p14:tracePt t="17959" x="7121525" y="546100"/>
          <p14:tracePt t="17976" x="6924675" y="568325"/>
          <p14:tracePt t="17994" x="6794500" y="587375"/>
          <p14:tracePt t="18026" x="6365875" y="631825"/>
          <p14:tracePt t="18059" x="5953125" y="679450"/>
          <p14:tracePt t="18076" x="5667375" y="714375"/>
          <p14:tracePt t="18093" x="5524500" y="733425"/>
          <p14:tracePt t="18108" x="5410200" y="733425"/>
          <p14:tracePt t="18126" x="5222875" y="717550"/>
          <p14:tracePt t="18142" x="5070475" y="692150"/>
          <p14:tracePt t="18159" x="4918075" y="647700"/>
          <p14:tracePt t="18176" x="4629150" y="590550"/>
          <p14:tracePt t="18192" x="4467225" y="571500"/>
          <p14:tracePt t="18209" x="4305300" y="555625"/>
          <p14:tracePt t="18226" x="4095750" y="536575"/>
          <p14:tracePt t="18242" x="3968750" y="536575"/>
          <p14:tracePt t="18258" x="3829050" y="527050"/>
          <p14:tracePt t="18275" x="3613150" y="527050"/>
          <p14:tracePt t="18292" x="3486150" y="533400"/>
          <p14:tracePt t="18308" x="3355975" y="549275"/>
          <p14:tracePt t="18325" x="3213100" y="574675"/>
          <p14:tracePt t="18342" x="3149600" y="587375"/>
          <p14:tracePt t="18359" x="3101975" y="600075"/>
          <p14:tracePt t="18375" x="3038475" y="606425"/>
          <p14:tracePt t="18392" x="2997200" y="606425"/>
          <p14:tracePt t="18408" x="2952750" y="606425"/>
          <p14:tracePt t="18425" x="2889250" y="606425"/>
          <p14:tracePt t="18441" x="2867025" y="606425"/>
          <p14:tracePt t="18458" x="2838450" y="619125"/>
          <p14:tracePt t="18475" x="2803525" y="638175"/>
          <p14:tracePt t="18492" x="2778125" y="650875"/>
          <p14:tracePt t="18508" x="2768600" y="660400"/>
          <p14:tracePt t="18525" x="2755900" y="669925"/>
          <p14:tracePt t="18542" x="2746375" y="669925"/>
          <p14:tracePt t="18558" x="2730500" y="673100"/>
          <p14:tracePt t="18575" x="2730500" y="695325"/>
          <p14:tracePt t="18592" x="2730500" y="704850"/>
          <p14:tracePt t="18608" x="2730500" y="714375"/>
          <p14:tracePt t="18625" x="2746375" y="730250"/>
          <p14:tracePt t="18642" x="2762250" y="746125"/>
          <p14:tracePt t="18658" x="2806700" y="758825"/>
          <p14:tracePt t="18675" x="2870200" y="777875"/>
          <p14:tracePt t="18692" x="2924175" y="790575"/>
          <p14:tracePt t="18708" x="2962275" y="809625"/>
          <p14:tracePt t="18725" x="3035300" y="815975"/>
          <p14:tracePt t="18742" x="3095625" y="822325"/>
          <p14:tracePt t="18758" x="3155950" y="831850"/>
          <p14:tracePt t="18776" x="3257550" y="831850"/>
          <p14:tracePt t="18792" x="3311525" y="831850"/>
          <p14:tracePt t="18809" x="3352800" y="831850"/>
          <p14:tracePt t="18826" x="3416300" y="828675"/>
          <p14:tracePt t="18842" x="3460750" y="822325"/>
          <p14:tracePt t="18858" x="3498850" y="822325"/>
          <p14:tracePt t="18860" x="3517900" y="822325"/>
          <p14:tracePt t="18876" x="3536950" y="822325"/>
          <p14:tracePt t="18893" x="3568700" y="822325"/>
          <p14:tracePt t="18910" x="3590925" y="822325"/>
          <p14:tracePt t="18925" x="3622675" y="815975"/>
          <p14:tracePt t="18942" x="3644900" y="815975"/>
          <p14:tracePt t="18958" x="3667125" y="815975"/>
          <p14:tracePt t="18975" x="3721100" y="803275"/>
          <p14:tracePt t="18992" x="3781425" y="803275"/>
          <p14:tracePt t="19011" x="3860800" y="803275"/>
          <p14:tracePt t="19026" x="3905250" y="803275"/>
          <p14:tracePt t="19042" x="3946525" y="803275"/>
          <p14:tracePt t="19058" x="3984625" y="803275"/>
          <p14:tracePt t="19075" x="4048125" y="803275"/>
          <p14:tracePt t="19092" x="4098925" y="803275"/>
          <p14:tracePt t="19108" x="4168775" y="803275"/>
          <p14:tracePt t="19126" x="4273550" y="803275"/>
          <p14:tracePt t="19143" x="4318000" y="803275"/>
          <p14:tracePt t="19160" x="4381500" y="803275"/>
          <p14:tracePt t="19175" x="4422775" y="803275"/>
          <p14:tracePt t="19192" x="4460875" y="803275"/>
          <p14:tracePt t="19208" x="4483100" y="803275"/>
          <p14:tracePt t="19226" x="4521200" y="803275"/>
          <p14:tracePt t="19242" x="4543425" y="803275"/>
          <p14:tracePt t="19258" x="4562475" y="809625"/>
          <p14:tracePt t="19275" x="4581525" y="822325"/>
          <p14:tracePt t="19292" x="4597400" y="822325"/>
          <p14:tracePt t="19308" x="4606925" y="825500"/>
          <p14:tracePt t="19326" x="4629150" y="831850"/>
          <p14:tracePt t="19342" x="4638675" y="831850"/>
          <p14:tracePt t="19359" x="4641850" y="831850"/>
          <p14:tracePt t="19375" x="4648200" y="831850"/>
          <p14:tracePt t="19391" x="4657725" y="831850"/>
          <p14:tracePt t="19409" x="4683125" y="831850"/>
          <p14:tracePt t="19425" x="4711700" y="831850"/>
          <p14:tracePt t="19442" x="4772025" y="831850"/>
          <p14:tracePt t="19459" x="4876800" y="831850"/>
          <p14:tracePt t="19475" x="4927600" y="838200"/>
          <p14:tracePt t="19491" x="4987925" y="838200"/>
          <p14:tracePt t="19509" x="5086350" y="844550"/>
          <p14:tracePt t="19525" x="5178425" y="854075"/>
          <p14:tracePt t="19542" x="5273675" y="854075"/>
          <p14:tracePt t="19558" x="5400675" y="854075"/>
          <p14:tracePt t="19575" x="5518150" y="854075"/>
          <p14:tracePt t="19591" x="5632450" y="854075"/>
          <p14:tracePt t="19609" x="5740400" y="854075"/>
          <p14:tracePt t="19625" x="5810250" y="854075"/>
          <p14:tracePt t="19641" x="5902325" y="854075"/>
          <p14:tracePt t="19658" x="6064250" y="854075"/>
          <p14:tracePt t="19675" x="6146800" y="854075"/>
          <p14:tracePt t="19692" x="6238875" y="854075"/>
          <p14:tracePt t="19708" x="6356350" y="847725"/>
          <p14:tracePt t="19725" x="6429375" y="841375"/>
          <p14:tracePt t="19742" x="6492875" y="841375"/>
          <p14:tracePt t="19758" x="6578600" y="835025"/>
          <p14:tracePt t="19774" x="6661150" y="828675"/>
          <p14:tracePt t="19792" x="6746875" y="812800"/>
          <p14:tracePt t="19808" x="6832600" y="806450"/>
          <p14:tracePt t="19824" x="6886575" y="784225"/>
          <p14:tracePt t="19842" x="6924675" y="777875"/>
          <p14:tracePt t="19858" x="6965950" y="762000"/>
          <p14:tracePt t="19875" x="7004050" y="749300"/>
          <p14:tracePt t="19892" x="7029450" y="730250"/>
          <p14:tracePt t="19908" x="7042150" y="714375"/>
          <p14:tracePt t="19925" x="7058025" y="704850"/>
          <p14:tracePt t="19942" x="7067550" y="695325"/>
          <p14:tracePt t="19958" x="7073900" y="676275"/>
          <p14:tracePt t="19975" x="7073900" y="666750"/>
          <p14:tracePt t="19992" x="7073900" y="657225"/>
          <p14:tracePt t="20008" x="7061200" y="641350"/>
          <p14:tracePt t="20025" x="7038975" y="625475"/>
          <p14:tracePt t="20042" x="7007225" y="600075"/>
          <p14:tracePt t="20058" x="6924675" y="558800"/>
          <p14:tracePt t="20075" x="6845300" y="527050"/>
          <p14:tracePt t="20092" x="6778625" y="488950"/>
          <p14:tracePt t="20108" x="6686550" y="460375"/>
          <p14:tracePt t="20125" x="6648450" y="447675"/>
          <p14:tracePt t="20141" x="6604000" y="428625"/>
          <p14:tracePt t="20158" x="6521450" y="400050"/>
          <p14:tracePt t="20175" x="6454775" y="377825"/>
          <p14:tracePt t="20192" x="6410325" y="358775"/>
          <p14:tracePt t="20208" x="6353175" y="339725"/>
          <p14:tracePt t="20225" x="6315075" y="327025"/>
          <p14:tracePt t="20242" x="6270625" y="314325"/>
          <p14:tracePt t="20259" x="6188075" y="295275"/>
          <p14:tracePt t="20275" x="6127750" y="295275"/>
          <p14:tracePt t="20292" x="6067425" y="295275"/>
          <p14:tracePt t="20308" x="5997575" y="295275"/>
          <p14:tracePt t="20325" x="5937250" y="295275"/>
          <p14:tracePt t="20342" x="5876925" y="288925"/>
          <p14:tracePt t="20359" x="5778500" y="288925"/>
          <p14:tracePt t="20376" x="5727700" y="288925"/>
          <p14:tracePt t="20392" x="5689600" y="304800"/>
          <p14:tracePt t="20408" x="5654675" y="320675"/>
          <p14:tracePt t="20425" x="5632450" y="330200"/>
          <p14:tracePt t="20443" x="5613400" y="346075"/>
          <p14:tracePt t="20458" x="5581650" y="365125"/>
          <p14:tracePt t="20475" x="5556250" y="390525"/>
          <p14:tracePt t="20491" x="5508625" y="422275"/>
          <p14:tracePt t="20509" x="5435600" y="463550"/>
          <p14:tracePt t="20525" x="5403850" y="476250"/>
          <p14:tracePt t="20542" x="5362575" y="501650"/>
          <p14:tracePt t="20558" x="5349875" y="517525"/>
          <p14:tracePt t="20575" x="5340350" y="533400"/>
          <p14:tracePt t="20591" x="5321300" y="555625"/>
          <p14:tracePt t="20608" x="5308600" y="577850"/>
          <p14:tracePt t="20625" x="5295900" y="596900"/>
          <p14:tracePt t="20642" x="5276850" y="625475"/>
          <p14:tracePt t="20658" x="5276850" y="647700"/>
          <p14:tracePt t="20675" x="5276850" y="660400"/>
          <p14:tracePt t="20692" x="5276850" y="688975"/>
          <p14:tracePt t="20708" x="5276850" y="708025"/>
          <p14:tracePt t="20724" x="5283200" y="720725"/>
          <p14:tracePt t="20742" x="5302250" y="755650"/>
          <p14:tracePt t="20758" x="5311775" y="771525"/>
          <p14:tracePt t="20775" x="5343525" y="790575"/>
          <p14:tracePt t="20792" x="5378450" y="819150"/>
          <p14:tracePt t="20808" x="5416550" y="831850"/>
          <p14:tracePt t="20824" x="5438775" y="844550"/>
          <p14:tracePt t="20842" x="5489575" y="863600"/>
          <p14:tracePt t="20858" x="5527675" y="882650"/>
          <p14:tracePt t="20875" x="5559425" y="892175"/>
          <p14:tracePt t="20893" x="5622925" y="911225"/>
          <p14:tracePt t="20908" x="5667375" y="923925"/>
          <p14:tracePt t="20924" x="5705475" y="923925"/>
          <p14:tracePt t="20942" x="5765800" y="930275"/>
          <p14:tracePt t="20958" x="5807075" y="952500"/>
          <p14:tracePt t="20976" x="5842000" y="952500"/>
          <p14:tracePt t="20992" x="5876925" y="962025"/>
          <p14:tracePt t="21009" x="5908675" y="968375"/>
          <p14:tracePt t="21026" x="5930900" y="974725"/>
          <p14:tracePt t="21043" x="5978525" y="981075"/>
          <p14:tracePt t="21058" x="6000750" y="987425"/>
          <p14:tracePt t="21075" x="6038850" y="993775"/>
          <p14:tracePt t="21092" x="6086475" y="1012825"/>
          <p14:tracePt t="21108" x="6118225" y="1019175"/>
          <p14:tracePt t="21124" x="6153150" y="1019175"/>
          <p14:tracePt t="21142" x="6216650" y="1019175"/>
          <p14:tracePt t="21158" x="6267450" y="1019175"/>
          <p14:tracePt t="21175" x="6305550" y="1019175"/>
          <p14:tracePt t="21192" x="6375400" y="1019175"/>
          <p14:tracePt t="21208" x="6419850" y="1019175"/>
          <p14:tracePt t="21224" x="6464300" y="1019175"/>
          <p14:tracePt t="21242" x="6518275" y="1016000"/>
          <p14:tracePt t="21258" x="6556375" y="996950"/>
          <p14:tracePt t="21275" x="6619875" y="987425"/>
          <p14:tracePt t="21291" x="6689725" y="974725"/>
          <p14:tracePt t="21308" x="6734175" y="962025"/>
          <p14:tracePt t="21324" x="6778625" y="949325"/>
          <p14:tracePt t="21342" x="6819900" y="933450"/>
          <p14:tracePt t="21358" x="6867525" y="920750"/>
          <p14:tracePt t="21375" x="6911975" y="908050"/>
          <p14:tracePt t="21391" x="6975475" y="889000"/>
          <p14:tracePt t="21408" x="7013575" y="876300"/>
          <p14:tracePt t="21425" x="7058025" y="854075"/>
          <p14:tracePt t="21441" x="7108825" y="838200"/>
          <p14:tracePt t="21458" x="7131050" y="825500"/>
          <p14:tracePt t="21475" x="7172325" y="796925"/>
          <p14:tracePt t="21491" x="7223125" y="758825"/>
          <p14:tracePt t="21508" x="7248525" y="727075"/>
          <p14:tracePt t="21525" x="7273925" y="698500"/>
          <p14:tracePt t="21541" x="7318375" y="638175"/>
          <p14:tracePt t="21558" x="7331075" y="600075"/>
          <p14:tracePt t="21575" x="7350125" y="561975"/>
          <p14:tracePt t="21591" x="7362825" y="504825"/>
          <p14:tracePt t="21608" x="7362825" y="469900"/>
          <p14:tracePt t="21625" x="7353300" y="422275"/>
          <p14:tracePt t="21641" x="7315200" y="358775"/>
          <p14:tracePt t="21658" x="7302500" y="333375"/>
          <p14:tracePt t="21675" x="7292975" y="323850"/>
          <p14:tracePt t="21692" x="7264400" y="301625"/>
          <p14:tracePt t="21708" x="7248525" y="292100"/>
          <p14:tracePt t="21725" x="7219950" y="279400"/>
          <p14:tracePt t="21741" x="7146925" y="260350"/>
          <p14:tracePt t="21758" x="7080250" y="238125"/>
          <p14:tracePt t="21775" x="7026275" y="225425"/>
          <p14:tracePt t="21792" x="6946900" y="225425"/>
          <p14:tracePt t="21808" x="6918325" y="225425"/>
          <p14:tracePt t="21825" x="6883400" y="225425"/>
          <p14:tracePt t="21842" x="6804025" y="225425"/>
          <p14:tracePt t="21858" x="6721475" y="225425"/>
          <p14:tracePt t="21876" x="6559550" y="228600"/>
          <p14:tracePt t="21892" x="6451600" y="254000"/>
          <p14:tracePt t="21908" x="6356350" y="269875"/>
          <p14:tracePt t="21925" x="6254750" y="292100"/>
          <p14:tracePt t="21942" x="6200775" y="298450"/>
          <p14:tracePt t="21958" x="6149975" y="304800"/>
          <p14:tracePt t="21976" x="6032500" y="311150"/>
          <p14:tracePt t="21991" x="5902325" y="339725"/>
          <p14:tracePt t="22009" x="5772150" y="355600"/>
          <p14:tracePt t="22025" x="5581650" y="400050"/>
          <p14:tracePt t="22042" x="5473700" y="431800"/>
          <p14:tracePt t="22058" x="5429250" y="444500"/>
          <p14:tracePt t="22075" x="5378450" y="463550"/>
          <p14:tracePt t="22091" x="5346700" y="482600"/>
          <p14:tracePt t="22108" x="5324475" y="495300"/>
          <p14:tracePt t="22125" x="5283200" y="511175"/>
          <p14:tracePt t="22141" x="5264150" y="530225"/>
          <p14:tracePt t="22158" x="5254625" y="539750"/>
          <p14:tracePt t="22175" x="5232400" y="561975"/>
          <p14:tracePt t="22191" x="5222875" y="581025"/>
          <p14:tracePt t="22208" x="5222875" y="603250"/>
          <p14:tracePt t="22225" x="5222875" y="644525"/>
          <p14:tracePt t="22241" x="5222875" y="660400"/>
          <p14:tracePt t="22258" x="5222875" y="669925"/>
          <p14:tracePt t="22275" x="5235575" y="695325"/>
          <p14:tracePt t="22291" x="5254625" y="714375"/>
          <p14:tracePt t="22308" x="5264150" y="730250"/>
          <p14:tracePt t="22325" x="5292725" y="771525"/>
          <p14:tracePt t="22341" x="5334000" y="796925"/>
          <p14:tracePt t="22358" x="5372100" y="828675"/>
          <p14:tracePt t="22375" x="5422900" y="854075"/>
          <p14:tracePt t="22392" x="5451475" y="879475"/>
          <p14:tracePt t="22408" x="5483225" y="892175"/>
          <p14:tracePt t="22426" x="5546725" y="911225"/>
          <p14:tracePt t="22441" x="5591175" y="923925"/>
          <p14:tracePt t="22458" x="5654675" y="936625"/>
          <p14:tracePt t="22475" x="5746750" y="965200"/>
          <p14:tracePt t="22491" x="5810250" y="981075"/>
          <p14:tracePt t="22508" x="5854700" y="987425"/>
          <p14:tracePt t="22525" x="5895975" y="987425"/>
          <p14:tracePt t="22541" x="5918200" y="987425"/>
          <p14:tracePt t="22558" x="5959475" y="987425"/>
          <p14:tracePt t="22575" x="6038850" y="987425"/>
          <p14:tracePt t="22591" x="6083300" y="987425"/>
          <p14:tracePt t="22608" x="6121400" y="984250"/>
          <p14:tracePt t="22625" x="6169025" y="984250"/>
          <p14:tracePt t="22642" x="6191250" y="971550"/>
          <p14:tracePt t="22658" x="6213475" y="962025"/>
          <p14:tracePt t="22675" x="6248400" y="936625"/>
          <p14:tracePt t="22691" x="6273800" y="927100"/>
          <p14:tracePt t="22708" x="6296025" y="914400"/>
          <p14:tracePt t="22725" x="6359525" y="895350"/>
          <p14:tracePt t="22741" x="6407150" y="876300"/>
          <p14:tracePt t="22758" x="6451600" y="863600"/>
          <p14:tracePt t="22774" x="6492875" y="844550"/>
          <p14:tracePt t="22791" x="6524625" y="831850"/>
          <p14:tracePt t="22808" x="6546850" y="815975"/>
          <p14:tracePt t="22825" x="6604000" y="796925"/>
          <p14:tracePt t="22841" x="6642100" y="784225"/>
          <p14:tracePt t="22859" x="6664325" y="777875"/>
          <p14:tracePt t="22875" x="6705600" y="771525"/>
          <p14:tracePt t="22891" x="6724650" y="755650"/>
          <p14:tracePt t="22908" x="6734175" y="749300"/>
          <p14:tracePt t="22925" x="6753225" y="739775"/>
          <p14:tracePt t="22941" x="6762750" y="733425"/>
          <p14:tracePt t="22958" x="6772275" y="733425"/>
          <p14:tracePt t="22975" x="6794500" y="733425"/>
          <p14:tracePt t="22991" x="6804025" y="733425"/>
          <p14:tracePt t="23008" x="6807200" y="733425"/>
          <p14:tracePt t="25434" x="6696075" y="765175"/>
          <p14:tracePt t="25441" x="6483350" y="831850"/>
          <p14:tracePt t="25448" x="6330950" y="901700"/>
          <p14:tracePt t="25458" x="6156325" y="974725"/>
          <p14:tracePt t="25475" x="5851525" y="1066800"/>
          <p14:tracePt t="25491" x="5600700" y="1158875"/>
          <p14:tracePt t="25508" x="5457825" y="1203325"/>
          <p14:tracePt t="25541" x="5159375" y="1279525"/>
          <p14:tracePt t="25574" x="4940300" y="1336675"/>
          <p14:tracePt t="25591" x="4822825" y="1393825"/>
          <p14:tracePt t="25608" x="4784725" y="1425575"/>
          <p14:tracePt t="25625" x="4752975" y="1438275"/>
          <p14:tracePt t="25641" x="4737100" y="1450975"/>
          <p14:tracePt t="25657" x="4727575" y="1463675"/>
          <p14:tracePt t="25675" x="4711700" y="1479550"/>
          <p14:tracePt t="25691" x="4708525" y="1482725"/>
          <p14:tracePt t="25707" x="4724400" y="1482725"/>
          <p14:tracePt t="25724" x="4797425" y="1482725"/>
          <p14:tracePt t="25741" x="4981575" y="1482725"/>
          <p14:tracePt t="25757" x="5127625" y="1482725"/>
          <p14:tracePt t="25775" x="5378450" y="1482725"/>
          <p14:tracePt t="25792" x="5527675" y="1482725"/>
          <p14:tracePt t="25808" x="5699125" y="1479550"/>
          <p14:tracePt t="25825" x="5861050" y="1460500"/>
          <p14:tracePt t="25841" x="6115050" y="1450975"/>
          <p14:tracePt t="25858" x="6273800" y="1450975"/>
          <p14:tracePt t="25875" x="6480175" y="1450975"/>
          <p14:tracePt t="25891" x="6607175" y="1450975"/>
          <p14:tracePt t="25907" x="6689725" y="1441450"/>
          <p14:tracePt t="25926" x="6797675" y="1435100"/>
          <p14:tracePt t="25941" x="6858000" y="1435100"/>
          <p14:tracePt t="25958" x="6918325" y="1428750"/>
          <p14:tracePt t="25975" x="7007225" y="1422400"/>
          <p14:tracePt t="25991" x="7058025" y="1409700"/>
          <p14:tracePt t="26007" x="7096125" y="1390650"/>
          <p14:tracePt t="26024" x="7143750" y="1377950"/>
          <p14:tracePt t="26041" x="7232650" y="1355725"/>
          <p14:tracePt t="26058" x="7296150" y="1343025"/>
          <p14:tracePt t="26075" x="7372350" y="1314450"/>
          <p14:tracePt t="26091" x="7416800" y="1301750"/>
          <p14:tracePt t="26107" x="7439025" y="1292225"/>
          <p14:tracePt t="26124" x="7464425" y="1279525"/>
          <p14:tracePt t="26142" x="7489825" y="1270000"/>
          <p14:tracePt t="26159" x="7512050" y="1250950"/>
          <p14:tracePt t="26175" x="7546975" y="1238250"/>
          <p14:tracePt t="26191" x="7578725" y="1235075"/>
          <p14:tracePt t="26207" x="7588250" y="1228725"/>
          <p14:tracePt t="26226" x="7607300" y="1219200"/>
          <p14:tracePt t="26242" x="7623175" y="1219200"/>
          <p14:tracePt t="26258" x="7632700" y="1219200"/>
          <p14:tracePt t="26362" x="7632700" y="1212850"/>
          <p14:tracePt t="26369" x="7632700" y="1203325"/>
          <p14:tracePt t="26383" x="7632700" y="1200150"/>
          <p14:tracePt t="26391" x="7632700" y="1193800"/>
          <p14:tracePt t="26408" x="7626350" y="1184275"/>
          <p14:tracePt t="26411" x="7616825" y="1177925"/>
          <p14:tracePt t="26425" x="7600950" y="1162050"/>
          <p14:tracePt t="26440" x="7575550" y="1136650"/>
          <p14:tracePt t="26458" x="7543800" y="1120775"/>
          <p14:tracePt t="26475" x="7524750" y="1104900"/>
          <p14:tracePt t="26491" x="7512050" y="1089025"/>
          <p14:tracePt t="26507" x="7483475" y="1076325"/>
          <p14:tracePt t="26524" x="7448550" y="1057275"/>
          <p14:tracePt t="26541" x="7404100" y="1044575"/>
          <p14:tracePt t="26557" x="7346950" y="1009650"/>
          <p14:tracePt t="26574" x="7270750" y="977900"/>
          <p14:tracePt t="26591" x="7226300" y="965200"/>
          <p14:tracePt t="26607" x="7204075" y="952500"/>
          <p14:tracePt t="26624" x="7162800" y="952500"/>
          <p14:tracePt t="26641" x="7146925" y="952500"/>
          <p14:tracePt t="26657" x="7137400" y="952500"/>
          <p14:tracePt t="26674" x="7115175" y="952500"/>
          <p14:tracePt t="26691" x="7102475" y="946150"/>
          <p14:tracePt t="26707" x="7080250" y="946150"/>
          <p14:tracePt t="26974" x="7105650" y="965200"/>
          <p14:tracePt t="26981" x="7131050" y="977900"/>
          <p14:tracePt t="26991" x="7172325" y="993775"/>
          <p14:tracePt t="27007" x="7239000" y="1025525"/>
          <p14:tracePt t="27041" x="7480300" y="1069975"/>
          <p14:tracePt t="27075" x="7693025" y="1079500"/>
          <p14:tracePt t="27091" x="7775575" y="1079500"/>
          <p14:tracePt t="27107" x="7845425" y="1079500"/>
          <p14:tracePt t="27124" x="7915275" y="1079500"/>
          <p14:tracePt t="27141" x="7943850" y="1079500"/>
          <p14:tracePt t="27158" x="7972425" y="1079500"/>
          <p14:tracePt t="27174" x="8007350" y="1079500"/>
          <p14:tracePt t="27191" x="8042275" y="1079500"/>
          <p14:tracePt t="27207" x="8064500" y="1079500"/>
          <p14:tracePt t="27224" x="8099425" y="1076325"/>
          <p14:tracePt t="27241" x="8115300" y="1069975"/>
          <p14:tracePt t="27257" x="8143875" y="1066800"/>
          <p14:tracePt t="27274" x="8178800" y="1060450"/>
          <p14:tracePt t="27291" x="8207375" y="1060450"/>
          <p14:tracePt t="27307" x="8216900" y="1060450"/>
          <p14:tracePt t="27325" x="8232775" y="1060450"/>
          <p14:tracePt t="27341" x="8245475" y="1060450"/>
          <p14:tracePt t="27395" x="8251825" y="1060450"/>
          <p14:tracePt t="27409" x="8255000" y="1060450"/>
          <p14:tracePt t="27423" x="8261350" y="1060450"/>
          <p14:tracePt t="27444" x="8264525" y="1060450"/>
          <p14:tracePt t="27451" x="8264525" y="1066800"/>
          <p14:tracePt t="27466" x="8264525" y="1069975"/>
          <p14:tracePt t="27480" x="8270875" y="1069975"/>
          <p14:tracePt t="27491" x="8270875" y="1076325"/>
          <p14:tracePt t="27530" x="8277225" y="1076325"/>
          <p14:tracePt t="27544" x="8280400" y="1076325"/>
          <p14:tracePt t="27558" x="8286750" y="1076325"/>
          <p14:tracePt t="27566" x="8286750" y="1085850"/>
          <p14:tracePt t="27580" x="8296275" y="1085850"/>
          <p14:tracePt t="27591" x="8302625" y="1085850"/>
          <p14:tracePt t="27608" x="8305800" y="1092200"/>
          <p14:tracePt t="27624" x="8312150" y="1092200"/>
          <p14:tracePt t="27641" x="8315325" y="1092200"/>
          <p14:tracePt t="27659" x="8321675" y="1092200"/>
          <p14:tracePt t="27674" x="8324850" y="1092200"/>
          <p14:tracePt t="27708" x="8331200" y="1095375"/>
          <p14:tracePt t="27724" x="8331200" y="1104900"/>
          <p14:tracePt t="27741" x="8331200" y="1111250"/>
          <p14:tracePt t="28214" x="8239125" y="1066800"/>
          <p14:tracePt t="28222" x="8077200" y="968375"/>
          <p14:tracePt t="28229" x="7832725" y="850900"/>
          <p14:tracePt t="28242" x="7543800" y="730250"/>
          <p14:tracePt t="28258" x="6715125" y="527050"/>
          <p14:tracePt t="28275" x="6029325" y="479425"/>
          <p14:tracePt t="28309" x="4435475" y="708025"/>
          <p14:tracePt t="28342" x="2851150" y="1187450"/>
          <p14:tracePt t="28359" x="2387600" y="1311275"/>
          <p14:tracePt t="28376" x="1993900" y="1412875"/>
          <p14:tracePt t="28392" x="1584325" y="1508125"/>
          <p14:tracePt t="28409" x="1365250" y="1546225"/>
          <p14:tracePt t="28425" x="1143000" y="1593850"/>
          <p14:tracePt t="28440" x="958850" y="1631950"/>
          <p14:tracePt t="28457" x="768350" y="1666875"/>
          <p14:tracePt t="28474" x="673100" y="1682750"/>
          <p14:tracePt t="28799" x="669925" y="1679575"/>
          <p14:tracePt t="28806" x="663575" y="1676400"/>
          <p14:tracePt t="28814" x="657225" y="1663700"/>
          <p14:tracePt t="28824" x="650875" y="1644650"/>
          <p14:tracePt t="28841" x="650875" y="1552575"/>
          <p14:tracePt t="28857" x="660400" y="1514475"/>
          <p14:tracePt t="28874" x="673100" y="1470025"/>
          <p14:tracePt t="28891" x="692150" y="1425575"/>
          <p14:tracePt t="28907" x="704850" y="1403350"/>
          <p14:tracePt t="28924" x="714375" y="1387475"/>
          <p14:tracePt t="28941" x="742950" y="1358900"/>
          <p14:tracePt t="28957" x="768350" y="1346200"/>
          <p14:tracePt t="28974" x="790575" y="1333500"/>
          <p14:tracePt t="28991" x="806450" y="1314450"/>
          <p14:tracePt t="29008" x="815975" y="1308100"/>
          <p14:tracePt t="29127" x="812800" y="1308100"/>
          <p14:tracePt t="29134" x="809625" y="1308100"/>
          <p14:tracePt t="29142" x="803275" y="1308100"/>
          <p14:tracePt t="29157" x="793750" y="1311275"/>
          <p14:tracePt t="29174" x="777875" y="1327150"/>
          <p14:tracePt t="29191" x="749300" y="1343025"/>
          <p14:tracePt t="29207" x="720725" y="1355725"/>
          <p14:tracePt t="29224" x="695325" y="1368425"/>
          <p14:tracePt t="29241" x="654050" y="1390650"/>
          <p14:tracePt t="29257" x="606425" y="1412875"/>
          <p14:tracePt t="29274" x="568325" y="1438275"/>
          <p14:tracePt t="29291" x="495300" y="1527175"/>
          <p14:tracePt t="29307" x="457200" y="1606550"/>
          <p14:tracePt t="29324" x="425450" y="1714500"/>
          <p14:tracePt t="29340" x="415925" y="1946275"/>
          <p14:tracePt t="29357" x="422275" y="2082800"/>
          <p14:tracePt t="29374" x="447675" y="2247900"/>
          <p14:tracePt t="29391" x="511175" y="2473325"/>
          <p14:tracePt t="29407" x="546100" y="2613025"/>
          <p14:tracePt t="29425" x="565150" y="2752725"/>
          <p14:tracePt t="29440" x="596900" y="2898775"/>
          <p14:tracePt t="29457" x="622300" y="2997200"/>
          <p14:tracePt t="29474" x="663575" y="3086100"/>
          <p14:tracePt t="29491" x="717550" y="3203575"/>
          <p14:tracePt t="29507" x="762000" y="3273425"/>
          <p14:tracePt t="29524" x="835025" y="3330575"/>
          <p14:tracePt t="29542" x="904875" y="3390900"/>
          <p14:tracePt t="29558" x="942975" y="3416300"/>
          <p14:tracePt t="29574" x="965200" y="3429000"/>
          <p14:tracePt t="29590" x="1000125" y="3451225"/>
          <p14:tracePt t="29607" x="1009650" y="3451225"/>
          <p14:tracePt t="29624" x="1025525" y="3451225"/>
          <p14:tracePt t="29640" x="1035050" y="3451225"/>
          <p14:tracePt t="29991" x="1041400" y="3425825"/>
          <p14:tracePt t="29998" x="1050925" y="3378200"/>
          <p14:tracePt t="30008" x="1057275" y="3340100"/>
          <p14:tracePt t="30024" x="1066800" y="3244850"/>
          <p14:tracePt t="30040" x="1060450" y="3060700"/>
          <p14:tracePt t="30075" x="987425" y="2835275"/>
          <p14:tracePt t="30107" x="911225" y="2676525"/>
          <p14:tracePt t="30124" x="860425" y="2600325"/>
          <p14:tracePt t="30141" x="850900" y="2568575"/>
          <p14:tracePt t="30157" x="831850" y="2552700"/>
          <p14:tracePt t="30174" x="809625" y="2540000"/>
          <p14:tracePt t="30190" x="781050" y="2517775"/>
          <p14:tracePt t="30207" x="768350" y="2508250"/>
          <p14:tracePt t="30225" x="739775" y="2508250"/>
          <p14:tracePt t="30241" x="730250" y="2508250"/>
          <p14:tracePt t="30257" x="708025" y="2508250"/>
          <p14:tracePt t="30274" x="682625" y="2508250"/>
          <p14:tracePt t="30290" x="654050" y="2508250"/>
          <p14:tracePt t="30307" x="631825" y="2511425"/>
          <p14:tracePt t="30324" x="593725" y="2533650"/>
          <p14:tracePt t="30340" x="584200" y="2546350"/>
          <p14:tracePt t="30357" x="574675" y="2555875"/>
          <p14:tracePt t="30375" x="558800" y="2597150"/>
          <p14:tracePt t="30390" x="546100" y="2619375"/>
          <p14:tracePt t="30407" x="546100" y="2641600"/>
          <p14:tracePt t="30425" x="546100" y="2679700"/>
          <p14:tracePt t="30440" x="546100" y="2711450"/>
          <p14:tracePt t="30457" x="546100" y="2733675"/>
          <p14:tracePt t="30474" x="568325" y="2781300"/>
          <p14:tracePt t="30491" x="593725" y="2822575"/>
          <p14:tracePt t="30507" x="625475" y="2867025"/>
          <p14:tracePt t="30524" x="666750" y="2933700"/>
          <p14:tracePt t="30540" x="685800" y="2981325"/>
          <p14:tracePt t="30557" x="698500" y="3019425"/>
          <p14:tracePt t="30574" x="704850" y="3079750"/>
          <p14:tracePt t="30590" x="704850" y="3124200"/>
          <p14:tracePt t="30607" x="704850" y="3168650"/>
          <p14:tracePt t="30624" x="704850" y="3232150"/>
          <p14:tracePt t="30640" x="704850" y="3267075"/>
          <p14:tracePt t="30657" x="704850" y="3311525"/>
          <p14:tracePt t="30675" x="704850" y="3390900"/>
          <p14:tracePt t="30691" x="704850" y="3441700"/>
          <p14:tracePt t="30707" x="717550" y="3486150"/>
          <p14:tracePt t="30724" x="736600" y="3549650"/>
          <p14:tracePt t="30741" x="755650" y="3575050"/>
          <p14:tracePt t="30757" x="774700" y="3613150"/>
          <p14:tracePt t="30774" x="835025" y="3679825"/>
          <p14:tracePt t="30790" x="885825" y="3730625"/>
          <p14:tracePt t="30807" x="911225" y="3768725"/>
          <p14:tracePt t="30824" x="955675" y="3822700"/>
          <p14:tracePt t="30840" x="981075" y="3844925"/>
          <p14:tracePt t="30857" x="1012825" y="3870325"/>
          <p14:tracePt t="30874" x="1054100" y="3889375"/>
          <p14:tracePt t="30890" x="1085850" y="3902075"/>
          <p14:tracePt t="30907" x="1123950" y="3914775"/>
          <p14:tracePt t="30924" x="1165225" y="3940175"/>
          <p14:tracePt t="30941" x="1190625" y="3949700"/>
          <p14:tracePt t="30957" x="1200150" y="3959225"/>
          <p14:tracePt t="30975" x="1209675" y="3965575"/>
          <p14:tracePt t="31007" x="1219200" y="3965575"/>
          <p14:tracePt t="31025" x="1238250" y="3968750"/>
          <p14:tracePt t="31041" x="1254125" y="3981450"/>
          <p14:tracePt t="31058" x="1276350" y="3987800"/>
          <p14:tracePt t="31074" x="1311275" y="3994150"/>
          <p14:tracePt t="31091" x="1320800" y="3994150"/>
          <p14:tracePt t="31107" x="1333500" y="3994150"/>
          <p14:tracePt t="31124" x="1365250" y="3994150"/>
          <p14:tracePt t="31140" x="1400175" y="3987800"/>
          <p14:tracePt t="31157" x="1438275" y="3968750"/>
          <p14:tracePt t="31173" x="1514475" y="3930650"/>
          <p14:tracePt t="31191" x="1584325" y="3892550"/>
          <p14:tracePt t="31207" x="1641475" y="3863975"/>
          <p14:tracePt t="31224" x="1717675" y="3816350"/>
          <p14:tracePt t="31241" x="1762125" y="3787775"/>
          <p14:tracePt t="31257" x="1809750" y="3756025"/>
          <p14:tracePt t="31274" x="1943100" y="3663950"/>
          <p14:tracePt t="31290" x="2057400" y="3584575"/>
          <p14:tracePt t="31307" x="2162175" y="3514725"/>
          <p14:tracePt t="31324" x="2263775" y="3419475"/>
          <p14:tracePt t="31340" x="2289175" y="3397250"/>
          <p14:tracePt t="31357" x="2298700" y="3387725"/>
          <p14:tracePt t="31374" x="2320925" y="3365500"/>
          <p14:tracePt t="31390" x="2320925" y="3355975"/>
          <p14:tracePt t="31407" x="2320925" y="3346450"/>
          <p14:tracePt t="31452" x="2317750" y="3346450"/>
          <p14:tracePt t="31458" x="2308225" y="3346450"/>
          <p14:tracePt t="31473" x="2298700" y="3346450"/>
          <p14:tracePt t="31491" x="2276475" y="3346450"/>
          <p14:tracePt t="31507" x="2232025" y="3333750"/>
          <p14:tracePt t="31523" x="2130425" y="3302000"/>
          <p14:tracePt t="31541" x="2044700" y="3295650"/>
          <p14:tracePt t="31557" x="1908175" y="3295650"/>
          <p14:tracePt t="31574" x="1724025" y="3286125"/>
          <p14:tracePt t="31591" x="1628775" y="3279775"/>
          <p14:tracePt t="31607" x="1524000" y="3270250"/>
          <p14:tracePt t="31624" x="1403350" y="3254375"/>
          <p14:tracePt t="31640" x="1339850" y="3241675"/>
          <p14:tracePt t="31657" x="1292225" y="3222625"/>
          <p14:tracePt t="31674" x="1228725" y="3203575"/>
          <p14:tracePt t="31690" x="1165225" y="3187700"/>
          <p14:tracePt t="31708" x="1079500" y="3187700"/>
          <p14:tracePt t="31724" x="1035050" y="3187700"/>
          <p14:tracePt t="31740" x="1012825" y="3190875"/>
          <p14:tracePt t="31758" x="993775" y="3190875"/>
          <p14:tracePt t="31774" x="981075" y="3190875"/>
          <p14:tracePt t="31790" x="971550" y="3200400"/>
          <p14:tracePt t="31807" x="958850" y="3209925"/>
          <p14:tracePt t="31823" x="942975" y="3225800"/>
          <p14:tracePt t="31841" x="933450" y="3235325"/>
          <p14:tracePt t="31858" x="917575" y="3251200"/>
          <p14:tracePt t="31874" x="908050" y="3260725"/>
          <p14:tracePt t="31907" x="908050" y="3263900"/>
          <p14:tracePt t="31923" x="908050" y="3276600"/>
          <p14:tracePt t="31941" x="908050" y="3286125"/>
          <p14:tracePt t="31957" x="908050" y="3298825"/>
          <p14:tracePt t="31974" x="908050" y="3308350"/>
          <p14:tracePt t="31990" x="908050" y="3324225"/>
          <p14:tracePt t="32007" x="908050" y="3340100"/>
          <p14:tracePt t="32024" x="914400" y="3349625"/>
          <p14:tracePt t="32040" x="923925" y="3359150"/>
          <p14:tracePt t="32057" x="958850" y="3381375"/>
          <p14:tracePt t="32073" x="974725" y="3394075"/>
          <p14:tracePt t="32090" x="984250" y="3403600"/>
          <p14:tracePt t="32107" x="1019175" y="3444875"/>
          <p14:tracePt t="32123" x="1060450" y="3470275"/>
          <p14:tracePt t="32141" x="1101725" y="3511550"/>
          <p14:tracePt t="32157" x="1193800" y="3597275"/>
          <p14:tracePt t="32174" x="1298575" y="3676650"/>
          <p14:tracePt t="32190" x="1400175" y="3752850"/>
          <p14:tracePt t="32207" x="1492250" y="3829050"/>
          <p14:tracePt t="32223" x="1543050" y="3873500"/>
          <p14:tracePt t="32240" x="1571625" y="3921125"/>
          <p14:tracePt t="32257" x="1625600" y="3987800"/>
          <p14:tracePt t="32274" x="1666875" y="4035425"/>
          <p14:tracePt t="32290" x="1736725" y="4083050"/>
          <p14:tracePt t="32307" x="1816100" y="4156075"/>
          <p14:tracePt t="32324" x="1857375" y="4197350"/>
          <p14:tracePt t="32341" x="1882775" y="4219575"/>
          <p14:tracePt t="32358" x="1908175" y="4270375"/>
          <p14:tracePt t="32374" x="1917700" y="4286250"/>
          <p14:tracePt t="32390" x="1927225" y="4286250"/>
          <p14:tracePt t="32407" x="1946275" y="4286250"/>
          <p14:tracePt t="32749" x="1946275" y="4321175"/>
          <p14:tracePt t="32756" x="1946275" y="4368800"/>
          <p14:tracePt t="32763" x="1946275" y="4413250"/>
          <p14:tracePt t="32774" x="1943100" y="4464050"/>
          <p14:tracePt t="32790" x="1920875" y="4537075"/>
          <p14:tracePt t="32807" x="1851025" y="4638675"/>
          <p14:tracePt t="32824" x="1797050" y="4689475"/>
          <p14:tracePt t="32857" x="1670050" y="4781550"/>
          <p14:tracePt t="32891" x="1603375" y="4819650"/>
          <p14:tracePt t="32908" x="1581150" y="4826000"/>
          <p14:tracePt t="32924" x="1565275" y="4826000"/>
          <p14:tracePt t="32941" x="1552575" y="4826000"/>
          <p14:tracePt t="32957" x="1530350" y="4826000"/>
          <p14:tracePt t="32974" x="1508125" y="4826000"/>
          <p14:tracePt t="32991" x="1460500" y="4826000"/>
          <p14:tracePt t="33007" x="1416050" y="4816475"/>
          <p14:tracePt t="33024" x="1377950" y="4791075"/>
          <p14:tracePt t="33041" x="1295400" y="4714875"/>
          <p14:tracePt t="33057" x="1241425" y="4645025"/>
          <p14:tracePt t="33074" x="1187450" y="4581525"/>
          <p14:tracePt t="33091" x="1111250" y="4483100"/>
          <p14:tracePt t="33107" x="1082675" y="4441825"/>
          <p14:tracePt t="33124" x="1050925" y="4403725"/>
          <p14:tracePt t="33141" x="1035050" y="4381500"/>
          <p14:tracePt t="33157" x="1031875" y="4365625"/>
          <p14:tracePt t="33174" x="1031875" y="4362450"/>
          <p14:tracePt t="33191" x="1104900" y="4365625"/>
          <p14:tracePt t="33207" x="1225550" y="4400550"/>
          <p14:tracePt t="33224" x="1323975" y="4432300"/>
          <p14:tracePt t="33241" x="1454150" y="4514850"/>
          <p14:tracePt t="33257" x="1581150" y="4594225"/>
          <p14:tracePt t="33274" x="1714500" y="4676775"/>
          <p14:tracePt t="33291" x="1978025" y="4806950"/>
          <p14:tracePt t="33308" x="2178050" y="4895850"/>
          <p14:tracePt t="33325" x="2346325" y="4959350"/>
          <p14:tracePt t="33341" x="2584450" y="5041900"/>
          <p14:tracePt t="33357" x="2682875" y="5073650"/>
          <p14:tracePt t="33373" x="2746375" y="5095875"/>
          <p14:tracePt t="33391" x="2819400" y="5102225"/>
          <p14:tracePt t="33407" x="2870200" y="5102225"/>
          <p14:tracePt t="33424" x="2914650" y="5099050"/>
          <p14:tracePt t="33440" x="2981325" y="5086350"/>
          <p14:tracePt t="33457" x="3003550" y="5086350"/>
          <p14:tracePt t="33474" x="3013075" y="5086350"/>
          <p14:tracePt t="33490" x="3022600" y="5086350"/>
          <p14:tracePt t="33541" x="3028950" y="5086350"/>
          <p14:tracePt t="33547" x="3032125" y="5080000"/>
          <p14:tracePt t="33557" x="3038475" y="5076825"/>
          <p14:tracePt t="33575" x="3054350" y="5067300"/>
          <p14:tracePt t="33591" x="3079750" y="5054600"/>
          <p14:tracePt t="33607" x="3101975" y="5051425"/>
          <p14:tracePt t="33624" x="3124200" y="5045075"/>
          <p14:tracePt t="33640" x="3203575" y="5016500"/>
          <p14:tracePt t="33656" x="3279775" y="5003800"/>
          <p14:tracePt t="33674" x="3352800" y="4987925"/>
          <p14:tracePt t="33690" x="3429000" y="4962525"/>
          <p14:tracePt t="33706" x="3467100" y="4949825"/>
          <p14:tracePt t="33724" x="3482975" y="4943475"/>
          <p14:tracePt t="33741" x="3505200" y="4943475"/>
          <p14:tracePt t="33776" x="3505200" y="4940300"/>
          <p14:tracePt t="33790" x="3505200" y="4927600"/>
          <p14:tracePt t="33807" x="3505200" y="4908550"/>
          <p14:tracePt t="33824" x="3505200" y="4886325"/>
          <p14:tracePt t="33841" x="3505200" y="4854575"/>
          <p14:tracePt t="33857" x="3489325" y="4835525"/>
          <p14:tracePt t="33874" x="3479800" y="4826000"/>
          <p14:tracePt t="33890" x="3463925" y="4800600"/>
          <p14:tracePt t="33907" x="3435350" y="4787900"/>
          <p14:tracePt t="33924" x="3403600" y="4762500"/>
          <p14:tracePt t="33940" x="3343275" y="4721225"/>
          <p14:tracePt t="33957" x="3311525" y="4711700"/>
          <p14:tracePt t="33973" x="3289300" y="4699000"/>
          <p14:tracePt t="33991" x="3273425" y="4699000"/>
          <p14:tracePt t="34007" x="3254375" y="4699000"/>
          <p14:tracePt t="34027" x="3222625" y="4699000"/>
          <p14:tracePt t="34040" x="3190875" y="4699000"/>
          <p14:tracePt t="34057" x="3152775" y="4686300"/>
          <p14:tracePt t="34074" x="3111500" y="4686300"/>
          <p14:tracePt t="34090" x="3070225" y="4686300"/>
          <p14:tracePt t="34107" x="3048000" y="4686300"/>
          <p14:tracePt t="34124" x="3019425" y="4686300"/>
          <p14:tracePt t="34141" x="2997200" y="4686300"/>
          <p14:tracePt t="34157" x="2987675" y="4686300"/>
          <p14:tracePt t="34173" x="2965450" y="4686300"/>
          <p14:tracePt t="34191" x="2933700" y="4689475"/>
          <p14:tracePt t="34207" x="2901950" y="4702175"/>
          <p14:tracePt t="34223" x="2867025" y="4708525"/>
          <p14:tracePt t="34241" x="2784475" y="4727575"/>
          <p14:tracePt t="34257" x="2762250" y="4746625"/>
          <p14:tracePt t="34273" x="2743200" y="4756150"/>
          <p14:tracePt t="34290" x="2724150" y="4762500"/>
          <p14:tracePt t="34307" x="2708275" y="4772025"/>
          <p14:tracePt t="34323" x="2692400" y="4781550"/>
          <p14:tracePt t="34341" x="2657475" y="4803775"/>
          <p14:tracePt t="34357" x="2641600" y="4816475"/>
          <p14:tracePt t="34374" x="2622550" y="4829175"/>
          <p14:tracePt t="34390" x="2613025" y="4838700"/>
          <p14:tracePt t="34407" x="2600325" y="4854575"/>
          <p14:tracePt t="34424" x="2587625" y="4870450"/>
          <p14:tracePt t="34440" x="2568575" y="4892675"/>
          <p14:tracePt t="34457" x="2543175" y="4924425"/>
          <p14:tracePt t="34474" x="2498725" y="4968875"/>
          <p14:tracePt t="34490" x="2476500" y="4994275"/>
          <p14:tracePt t="34507" x="2451100" y="5016500"/>
          <p14:tracePt t="34525" x="2425700" y="5060950"/>
          <p14:tracePt t="34540" x="2413000" y="5089525"/>
          <p14:tracePt t="34556" x="2397125" y="5114925"/>
          <p14:tracePt t="34574" x="2378075" y="5156200"/>
          <p14:tracePt t="34590" x="2365375" y="5181600"/>
          <p14:tracePt t="34607" x="2355850" y="5210175"/>
          <p14:tracePt t="34624" x="2330450" y="5245100"/>
          <p14:tracePt t="34640" x="2330450" y="5276850"/>
          <p14:tracePt t="34657" x="2330450" y="5299075"/>
          <p14:tracePt t="34674" x="2330450" y="5337175"/>
          <p14:tracePt t="34690" x="2330450" y="5359400"/>
          <p14:tracePt t="34707" x="2330450" y="5387975"/>
          <p14:tracePt t="34724" x="2327275" y="5416550"/>
          <p14:tracePt t="34740" x="2320925" y="5438775"/>
          <p14:tracePt t="34757" x="2314575" y="5461000"/>
          <p14:tracePt t="34774" x="2314575" y="5486400"/>
          <p14:tracePt t="34791" x="2314575" y="5508625"/>
          <p14:tracePt t="34807" x="2314575" y="5518150"/>
          <p14:tracePt t="34823" x="2314575" y="5549900"/>
          <p14:tracePt t="34840" x="2314575" y="5559425"/>
          <p14:tracePt t="34857" x="2314575" y="5581650"/>
          <p14:tracePt t="34873" x="2314575" y="5622925"/>
          <p14:tracePt t="34890" x="2314575" y="5664200"/>
          <p14:tracePt t="34907" x="2314575" y="5718175"/>
          <p14:tracePt t="34924" x="2314575" y="5810250"/>
          <p14:tracePt t="34940" x="2314575" y="5848350"/>
          <p14:tracePt t="34957" x="2314575" y="5876925"/>
          <p14:tracePt t="34974" x="2314575" y="5899150"/>
          <p14:tracePt t="35373" x="2330450" y="5883275"/>
          <p14:tracePt t="35380" x="2349500" y="5861050"/>
          <p14:tracePt t="35390" x="2365375" y="5832475"/>
          <p14:tracePt t="35408" x="2435225" y="5762625"/>
          <p14:tracePt t="35424" x="2486025" y="5711825"/>
          <p14:tracePt t="35440" x="2552700" y="5638800"/>
          <p14:tracePt t="35473" x="2679700" y="5486400"/>
          <p14:tracePt t="35507" x="2768600" y="5378450"/>
          <p14:tracePt t="35524" x="2787650" y="5353050"/>
          <p14:tracePt t="35540" x="2797175" y="5324475"/>
          <p14:tracePt t="35557" x="2816225" y="5299075"/>
          <p14:tracePt t="35573" x="2835275" y="5257800"/>
          <p14:tracePt t="35590" x="2844800" y="5235575"/>
          <p14:tracePt t="35607" x="2870200" y="5191125"/>
          <p14:tracePt t="35623" x="2882900" y="5168900"/>
          <p14:tracePt t="35640" x="2895600" y="5137150"/>
          <p14:tracePt t="35657" x="2905125" y="5114925"/>
          <p14:tracePt t="35673" x="2905125" y="5067300"/>
          <p14:tracePt t="35690" x="2917825" y="5029200"/>
          <p14:tracePt t="35707" x="2936875" y="4978400"/>
          <p14:tracePt t="35724" x="2949575" y="4949825"/>
          <p14:tracePt t="35740" x="2962275" y="4924425"/>
          <p14:tracePt t="35756" x="2965450" y="4908550"/>
          <p14:tracePt t="35774" x="2978150" y="4889500"/>
          <p14:tracePt t="35790" x="2978150" y="4879975"/>
          <p14:tracePt t="35808" x="2978150" y="4864100"/>
          <p14:tracePt t="35824" x="2978150" y="4848225"/>
          <p14:tracePt t="35840" x="2978150" y="4838700"/>
          <p14:tracePt t="35857" x="2987675" y="4822825"/>
          <p14:tracePt t="35873" x="2994025" y="4819650"/>
          <p14:tracePt t="35890" x="2997200" y="4810125"/>
          <p14:tracePt t="35908" x="2997200" y="4797425"/>
          <p14:tracePt t="35940" x="2997200" y="4794250"/>
          <p14:tracePt t="35965" x="2997200" y="4787900"/>
          <p14:tracePt t="35973" x="2997200" y="4784725"/>
          <p14:tracePt t="35993" x="2997200" y="4778375"/>
          <p14:tracePt t="36007" x="3003550" y="4775200"/>
          <p14:tracePt t="36023" x="3003550" y="4768850"/>
          <p14:tracePt t="36040" x="3006725" y="4765675"/>
          <p14:tracePt t="36057" x="3006725" y="4749800"/>
          <p14:tracePt t="36090" x="3006725" y="4743450"/>
          <p14:tracePt t="36115" x="3006725" y="4740275"/>
          <p14:tracePt t="36208" x="3006725" y="4733925"/>
          <p14:tracePt t="36436" x="2997200" y="4778375"/>
          <p14:tracePt t="36443" x="2981325" y="4838700"/>
          <p14:tracePt t="36456" x="2917825" y="4953000"/>
          <p14:tracePt t="36473" x="2860675" y="5054600"/>
          <p14:tracePt t="36490" x="2809875" y="5156200"/>
          <p14:tracePt t="36506" x="2720975" y="5349875"/>
          <p14:tracePt t="36523" x="2679700" y="5461000"/>
          <p14:tracePt t="36540" x="2651125" y="5518150"/>
          <p14:tracePt t="36542" x="2635250" y="5556250"/>
          <p14:tracePt t="36557" x="2616200" y="5588000"/>
          <p14:tracePt t="36573" x="2603500" y="5619750"/>
          <p14:tracePt t="36590" x="2593975" y="5629275"/>
          <p14:tracePt t="36607" x="2578100" y="5641975"/>
          <p14:tracePt t="36623" x="2562225" y="5657850"/>
          <p14:tracePt t="36640" x="2562225" y="5667375"/>
          <p14:tracePt t="36657" x="2559050" y="5673725"/>
          <p14:tracePt t="36673" x="2552700" y="5673725"/>
          <p14:tracePt t="36690" x="2549525" y="5673725"/>
          <p14:tracePt t="36707" x="2543175" y="5676900"/>
          <p14:tracePt t="36724" x="2540000" y="5676900"/>
          <p14:tracePt t="36740" x="2530475" y="5676900"/>
          <p14:tracePt t="36757" x="2517775" y="5683250"/>
          <p14:tracePt t="36774" x="2514600" y="5686425"/>
          <p14:tracePt t="36791" x="2514600" y="5692775"/>
          <p14:tracePt t="36877" x="2514600" y="5702300"/>
          <p14:tracePt t="38803" x="2533650" y="5651500"/>
          <p14:tracePt t="38809" x="2562225" y="5559425"/>
          <p14:tracePt t="38824" x="2628900" y="5337175"/>
          <p14:tracePt t="38840" x="2695575" y="5137150"/>
          <p14:tracePt t="38856" x="2733675" y="4930775"/>
          <p14:tracePt t="38873" x="2771775" y="4651375"/>
          <p14:tracePt t="38889" x="2797175" y="4467225"/>
          <p14:tracePt t="38923" x="2774950" y="4019550"/>
          <p14:tracePt t="38956" x="2740025" y="3708400"/>
          <p14:tracePt t="38974" x="2705100" y="3540125"/>
          <p14:tracePt t="38990" x="2663825" y="3451225"/>
          <p14:tracePt t="39006" x="2651125" y="3394075"/>
          <p14:tracePt t="39023" x="2632075" y="3346450"/>
          <p14:tracePt t="39039" x="2616200" y="3333750"/>
          <p14:tracePt t="39056" x="2606675" y="3324225"/>
          <p14:tracePt t="39073" x="2590800" y="3321050"/>
          <p14:tracePt t="39090" x="2581275" y="3321050"/>
          <p14:tracePt t="39107" x="2571750" y="3321050"/>
          <p14:tracePt t="39123" x="2520950" y="3359150"/>
          <p14:tracePt t="39139" x="2473325" y="3429000"/>
          <p14:tracePt t="39156" x="2419350" y="3502025"/>
          <p14:tracePt t="39173" x="2317750" y="3635375"/>
          <p14:tracePt t="39190" x="2263775" y="3695700"/>
          <p14:tracePt t="39206" x="2197100" y="3733800"/>
          <p14:tracePt t="39223" x="2114550" y="3746500"/>
          <p14:tracePt t="39240" x="2063750" y="3746500"/>
          <p14:tracePt t="39257" x="2025650" y="3736975"/>
          <p14:tracePt t="39273" x="1978025" y="3717925"/>
          <p14:tracePt t="39290" x="1962150" y="3708400"/>
          <p14:tracePt t="39306" x="1946275" y="3692525"/>
          <p14:tracePt t="39323" x="1930400" y="3676650"/>
          <p14:tracePt t="39340" x="1920875" y="3667125"/>
          <p14:tracePt t="39356" x="1911350" y="3657600"/>
          <p14:tracePt t="39374" x="1895475" y="3638550"/>
          <p14:tracePt t="39390" x="1889125" y="3638550"/>
          <p14:tracePt t="39406" x="1885950" y="3638550"/>
          <p14:tracePt t="39423" x="1885950" y="3632200"/>
          <p14:tracePt t="39439" x="1885950" y="3622675"/>
          <p14:tracePt t="39457" x="1885950" y="3613150"/>
          <p14:tracePt t="39473" x="1885950" y="3594100"/>
          <p14:tracePt t="39490" x="1885950" y="3584575"/>
          <p14:tracePt t="39558" x="1885950" y="3590925"/>
          <p14:tracePt t="39566" x="1892300" y="3594100"/>
          <p14:tracePt t="39573" x="1895475" y="3606800"/>
          <p14:tracePt t="39589" x="1927225" y="3629025"/>
          <p14:tracePt t="39606" x="1958975" y="3654425"/>
          <p14:tracePt t="39608" x="1978025" y="3676650"/>
          <p14:tracePt t="39623" x="2012950" y="3708400"/>
          <p14:tracePt t="39639" x="2044700" y="3740150"/>
          <p14:tracePt t="39656" x="2066925" y="3762375"/>
          <p14:tracePt t="39673" x="2136775" y="3816350"/>
          <p14:tracePt t="39690" x="2187575" y="3867150"/>
          <p14:tracePt t="39706" x="2244725" y="3911600"/>
          <p14:tracePt t="39723" x="2324100" y="3968750"/>
          <p14:tracePt t="39740" x="2362200" y="3994150"/>
          <p14:tracePt t="39757" x="2406650" y="4038600"/>
          <p14:tracePt t="39773" x="2432050" y="4070350"/>
          <p14:tracePt t="39790" x="2463800" y="4095750"/>
          <p14:tracePt t="39807" x="2514600" y="4140200"/>
          <p14:tracePt t="39823" x="2552700" y="4165600"/>
          <p14:tracePt t="39840" x="2600325" y="4194175"/>
          <p14:tracePt t="39857" x="2701925" y="4222750"/>
          <p14:tracePt t="39873" x="2733675" y="4235450"/>
          <p14:tracePt t="39890" x="2749550" y="4244975"/>
          <p14:tracePt t="39907" x="2771775" y="4251325"/>
          <p14:tracePt t="39965" x="2771775" y="4257675"/>
          <p14:tracePt t="40071" x="2768600" y="4254500"/>
          <p14:tracePt t="40078" x="2762250" y="4251325"/>
          <p14:tracePt t="40090" x="2752725" y="4244975"/>
          <p14:tracePt t="40107" x="2724150" y="4216400"/>
          <p14:tracePt t="40123" x="2673350" y="4165600"/>
          <p14:tracePt t="40140" x="2632075" y="4114800"/>
          <p14:tracePt t="40156" x="2517775" y="4010025"/>
          <p14:tracePt t="40173" x="2422525" y="3921125"/>
          <p14:tracePt t="40189" x="2327275" y="3844925"/>
          <p14:tracePt t="40206" x="2244725" y="3768725"/>
          <p14:tracePt t="40222" x="2206625" y="3749675"/>
          <p14:tracePt t="40240" x="2181225" y="3740150"/>
          <p14:tracePt t="40256" x="2139950" y="3721100"/>
          <p14:tracePt t="40273" x="2117725" y="3721100"/>
          <p14:tracePt t="40289" x="2089150" y="3721100"/>
          <p14:tracePt t="40307" x="2063750" y="3721100"/>
          <p14:tracePt t="40323" x="2047875" y="3721100"/>
          <p14:tracePt t="40340" x="2038350" y="3721100"/>
          <p14:tracePt t="40356" x="2022475" y="3721100"/>
          <p14:tracePt t="40373" x="2012950" y="3721100"/>
          <p14:tracePt t="40389" x="2003425" y="3721100"/>
          <p14:tracePt t="40728" x="1997075" y="3721100"/>
          <p14:tracePt t="40734" x="1993900" y="3721100"/>
          <p14:tracePt t="41219" x="2038350" y="3686175"/>
          <p14:tracePt t="41226" x="2114550" y="3619500"/>
          <p14:tracePt t="41240" x="2286000" y="3486150"/>
          <p14:tracePt t="41256" x="2425700" y="3346450"/>
          <p14:tracePt t="41273" x="2603500" y="3159125"/>
          <p14:tracePt t="41290" x="2901950" y="2879725"/>
          <p14:tracePt t="41324" x="3384550" y="2451100"/>
          <p14:tracePt t="41359" x="3813175" y="2139950"/>
          <p14:tracePt t="41374" x="3914775" y="2060575"/>
          <p14:tracePt t="41390" x="4016375" y="1984375"/>
          <p14:tracePt t="41406" x="4067175" y="1943100"/>
          <p14:tracePt t="41423" x="4092575" y="1911350"/>
          <p14:tracePt t="41440" x="4130675" y="1851025"/>
          <p14:tracePt t="41456" x="4143375" y="1822450"/>
          <p14:tracePt t="41473" x="4156075" y="1790700"/>
          <p14:tracePt t="41490" x="4156075" y="1749425"/>
          <p14:tracePt t="41506" x="4156075" y="1736725"/>
          <p14:tracePt t="41523" x="4156075" y="1727200"/>
          <p14:tracePt t="41540" x="4156075" y="1698625"/>
          <p14:tracePt t="41556" x="4156075" y="1676400"/>
          <p14:tracePt t="41573" x="4146550" y="1647825"/>
          <p14:tracePt t="41590" x="4130675" y="1612900"/>
          <p14:tracePt t="41606" x="4117975" y="1581150"/>
          <p14:tracePt t="41623" x="4092575" y="1555750"/>
          <p14:tracePt t="41640" x="4029075" y="1495425"/>
          <p14:tracePt t="41656" x="3956050" y="1428750"/>
          <p14:tracePt t="41673" x="3883025" y="1365250"/>
          <p14:tracePt t="41690" x="3822700" y="1304925"/>
          <p14:tracePt t="41706" x="3790950" y="1292225"/>
          <p14:tracePt t="41723" x="3781425" y="1282700"/>
          <p14:tracePt t="41740" x="3765550" y="1276350"/>
          <p14:tracePt t="41756" x="3756025" y="1276350"/>
          <p14:tracePt t="41773" x="3740150" y="1276350"/>
          <p14:tracePt t="41790" x="3727450" y="1276350"/>
          <p14:tracePt t="41806" x="3717925" y="1276350"/>
          <p14:tracePt t="41823" x="3708400" y="1276350"/>
          <p14:tracePt t="41839" x="3686175" y="1276350"/>
          <p14:tracePt t="41856" x="3683000" y="1276350"/>
          <p14:tracePt t="41889" x="3673475" y="1276350"/>
          <p14:tracePt t="41923" x="3663950" y="1276350"/>
          <p14:tracePt t="41939" x="3657600" y="1279525"/>
          <p14:tracePt t="41956" x="3657600" y="1282700"/>
          <p14:tracePt t="41972" x="3648075" y="1289050"/>
          <p14:tracePt t="41989" x="3641725" y="1292225"/>
          <p14:tracePt t="42006" x="3641725" y="1298575"/>
          <p14:tracePt t="42831" x="3654425" y="1308100"/>
          <p14:tracePt t="42838" x="3676650" y="1323975"/>
          <p14:tracePt t="42845" x="3702050" y="1343025"/>
          <p14:tracePt t="42856" x="3724275" y="1362075"/>
          <p14:tracePt t="42873" x="3790950" y="1419225"/>
          <p14:tracePt t="42889" x="3816350" y="1450975"/>
          <p14:tracePt t="42923" x="3873500" y="1511300"/>
          <p14:tracePt t="42956" x="3898900" y="1530350"/>
          <p14:tracePt t="42973" x="3911600" y="1552575"/>
          <p14:tracePt t="43006" x="3911600" y="1555750"/>
          <p14:tracePt t="43066" x="3911600" y="1549400"/>
          <p14:tracePt t="43074" x="3911600" y="1539875"/>
          <p14:tracePt t="43081" x="3905250" y="1533525"/>
          <p14:tracePt t="43089" x="3902075" y="1530350"/>
          <p14:tracePt t="43106" x="3886200" y="1517650"/>
          <p14:tracePt t="43123" x="3870325" y="1504950"/>
          <p14:tracePt t="43139" x="3860800" y="1489075"/>
          <p14:tracePt t="43156" x="3851275" y="1489075"/>
          <p14:tracePt t="43173" x="3829050" y="1489075"/>
          <p14:tracePt t="43190" x="3819525" y="1489075"/>
          <p14:tracePt t="43206" x="3810000" y="1489075"/>
          <p14:tracePt t="43223" x="3797300" y="1482725"/>
          <p14:tracePt t="43239" x="3784600" y="1482725"/>
          <p14:tracePt t="43256" x="3784600" y="1479550"/>
          <p14:tracePt t="43273" x="3794125" y="1473200"/>
          <p14:tracePt t="43289" x="3810000" y="1463675"/>
          <p14:tracePt t="43306" x="3854450" y="1457325"/>
          <p14:tracePt t="43323" x="3924300" y="1457325"/>
          <p14:tracePt t="43339" x="3984625" y="1457325"/>
          <p14:tracePt t="43356" x="4067175" y="1457325"/>
          <p14:tracePt t="43372" x="4149725" y="1457325"/>
          <p14:tracePt t="43389" x="4203700" y="1457325"/>
          <p14:tracePt t="43406" x="4254500" y="1460500"/>
          <p14:tracePt t="43422" x="4333875" y="1460500"/>
          <p14:tracePt t="43439" x="4371975" y="1466850"/>
          <p14:tracePt t="43456" x="4413250" y="1466850"/>
          <p14:tracePt t="43472" x="4464050" y="1473200"/>
          <p14:tracePt t="43489" x="4486275" y="1479550"/>
          <p14:tracePt t="43506" x="4502150" y="1479550"/>
          <p14:tracePt t="43522" x="4514850" y="1479550"/>
          <p14:tracePt t="43539" x="4521200" y="1479550"/>
          <p14:tracePt t="43556" x="4521200" y="1482725"/>
          <p14:tracePt t="43573" x="4521200" y="1489075"/>
          <p14:tracePt t="43590" x="4530725" y="1504950"/>
          <p14:tracePt t="43606" x="4533900" y="1514475"/>
          <p14:tracePt t="43623" x="4549775" y="1527175"/>
          <p14:tracePt t="43639" x="4549775" y="1539875"/>
          <p14:tracePt t="43656" x="4556125" y="1552575"/>
          <p14:tracePt t="43673" x="4556125" y="1565275"/>
          <p14:tracePt t="43730" x="4562475" y="1565275"/>
          <p14:tracePt t="43737" x="4565650" y="1565275"/>
          <p14:tracePt t="43744" x="4572000" y="1565275"/>
          <p14:tracePt t="43758" x="4587875" y="1565275"/>
          <p14:tracePt t="43773" x="4616450" y="1565275"/>
          <p14:tracePt t="43789" x="4651375" y="1565275"/>
          <p14:tracePt t="43806" x="4689475" y="1565275"/>
          <p14:tracePt t="43823" x="4737100" y="1562100"/>
          <p14:tracePt t="43840" x="4759325" y="1555750"/>
          <p14:tracePt t="43855" x="4791075" y="1536700"/>
          <p14:tracePt t="43874" x="4819650" y="1524000"/>
          <p14:tracePt t="43890" x="4838700" y="1524000"/>
          <p14:tracePt t="43907" x="4860925" y="1520825"/>
          <p14:tracePt t="43923" x="4876800" y="1514475"/>
          <p14:tracePt t="43939" x="4895850" y="1514475"/>
          <p14:tracePt t="43957" x="4918075" y="1511300"/>
          <p14:tracePt t="43973" x="4927600" y="1511300"/>
          <p14:tracePt t="43989" x="4943475" y="1511300"/>
          <p14:tracePt t="44005" x="4946650" y="1511300"/>
          <p14:tracePt t="44022" x="4953000" y="1511300"/>
          <p14:tracePt t="44842" x="4997450" y="1511300"/>
          <p14:tracePt t="44848" x="5054600" y="1511300"/>
          <p14:tracePt t="44855" x="5111750" y="1511300"/>
          <p14:tracePt t="44872" x="5216525" y="1511300"/>
          <p14:tracePt t="44889" x="5321300" y="1511300"/>
          <p14:tracePt t="44906" x="5473700" y="1514475"/>
          <p14:tracePt t="44939" x="5632450" y="1546225"/>
          <p14:tracePt t="44972" x="5895975" y="1584325"/>
          <p14:tracePt t="44990" x="5959475" y="1593850"/>
          <p14:tracePt t="45006" x="6035675" y="1593850"/>
          <p14:tracePt t="45023" x="6089650" y="1600200"/>
          <p14:tracePt t="45041" x="6153150" y="1600200"/>
          <p14:tracePt t="45056" x="6197600" y="1600200"/>
          <p14:tracePt t="45073" x="6219825" y="1600200"/>
          <p14:tracePt t="45090" x="6248400" y="1600200"/>
          <p14:tracePt t="45107" x="6273800" y="1600200"/>
          <p14:tracePt t="45124" x="6296025" y="1600200"/>
          <p14:tracePt t="45141" x="6311900" y="1600200"/>
          <p14:tracePt t="45156" x="6321425" y="1600200"/>
          <p14:tracePt t="45190" x="6324600" y="1600200"/>
          <p14:tracePt t="45433" x="6318250" y="1600200"/>
          <p14:tracePt t="45440" x="6315075" y="1600200"/>
          <p14:tracePt t="45447" x="6302375" y="1600200"/>
          <p14:tracePt t="45472" x="6254750" y="1600200"/>
          <p14:tracePt t="45507" x="6108700" y="1606550"/>
          <p14:tracePt t="45522" x="6035675" y="1606550"/>
          <p14:tracePt t="45540" x="5972175" y="1606550"/>
          <p14:tracePt t="45556" x="5943600" y="1606550"/>
          <p14:tracePt t="45572" x="5934075" y="1606550"/>
          <p14:tracePt t="45589" x="5918200" y="1609725"/>
          <p14:tracePt t="45606" x="5908675" y="1609725"/>
          <p14:tracePt t="45623" x="5892800" y="1609725"/>
          <p14:tracePt t="45640" x="5880100" y="1616075"/>
          <p14:tracePt t="45656" x="5867400" y="1616075"/>
          <p14:tracePt t="45673" x="5857875" y="1616075"/>
          <p14:tracePt t="45689" x="5838825" y="1616075"/>
          <p14:tracePt t="45705" x="5832475" y="1616075"/>
          <p14:tracePt t="45761" x="5832475" y="1619250"/>
          <p14:tracePt t="45790" x="5835650" y="1619250"/>
          <p14:tracePt t="45796" x="5842000" y="1619250"/>
          <p14:tracePt t="45805" x="5845175" y="1619250"/>
          <p14:tracePt t="45823" x="5861050" y="1619250"/>
          <p14:tracePt t="45839" x="5876925" y="1619250"/>
          <p14:tracePt t="45855" x="5886450" y="1619250"/>
          <p14:tracePt t="45873" x="5889625" y="1619250"/>
          <p14:tracePt t="45889" x="5895975" y="1619250"/>
          <p14:tracePt t="45948" x="5895975" y="1612900"/>
          <p14:tracePt t="45955" x="5895975" y="1609725"/>
          <p14:tracePt t="45973" x="5892800" y="1600200"/>
          <p14:tracePt t="45989" x="5876925" y="1565275"/>
          <p14:tracePt t="46005" x="5851525" y="1539875"/>
          <p14:tracePt t="46022" x="5819775" y="1520825"/>
          <p14:tracePt t="46039" x="5807075" y="1508125"/>
          <p14:tracePt t="46055" x="5797550" y="1498600"/>
          <p14:tracePt t="46073" x="5781675" y="1492250"/>
          <p14:tracePt t="46089" x="5765800" y="1492250"/>
          <p14:tracePt t="46139" x="5768975" y="1492250"/>
          <p14:tracePt t="46146" x="5778500" y="1485900"/>
          <p14:tracePt t="46155" x="5807075" y="1473200"/>
          <p14:tracePt t="46172" x="5851525" y="1466850"/>
          <p14:tracePt t="46189" x="5946775" y="1460500"/>
          <p14:tracePt t="46206" x="5981700" y="1454150"/>
          <p14:tracePt t="46222" x="6026150" y="1454150"/>
          <p14:tracePt t="46239" x="6105525" y="1447800"/>
          <p14:tracePt t="46256" x="6165850" y="1447800"/>
          <p14:tracePt t="46272" x="6226175" y="1441450"/>
          <p14:tracePt t="46289" x="6311900" y="1441450"/>
          <p14:tracePt t="46306" x="6356350" y="1435100"/>
          <p14:tracePt t="46323" x="6400800" y="1435100"/>
          <p14:tracePt t="46339" x="6464300" y="1422400"/>
          <p14:tracePt t="46356" x="6492875" y="1422400"/>
          <p14:tracePt t="46372" x="6524625" y="1422400"/>
          <p14:tracePt t="46389" x="6537325" y="1422400"/>
          <p14:tracePt t="46406" x="6543675" y="1422400"/>
          <p14:tracePt t="46460" x="6546850" y="1422400"/>
          <p14:tracePt t="47963" x="6588125" y="1431925"/>
          <p14:tracePt t="47971" x="6648450" y="1457325"/>
          <p14:tracePt t="47977" x="6686550" y="1473200"/>
          <p14:tracePt t="47988" x="6727825" y="1504950"/>
          <p14:tracePt t="48005" x="6797675" y="1543050"/>
          <p14:tracePt t="48022" x="6883400" y="1587500"/>
          <p14:tracePt t="48038" x="6937375" y="1600200"/>
          <p14:tracePt t="48072" x="7092950" y="1644650"/>
          <p14:tracePt t="48105" x="7210425" y="1670050"/>
          <p14:tracePt t="48122" x="7267575" y="1689100"/>
          <p14:tracePt t="48138" x="7277100" y="1689100"/>
          <p14:tracePt t="48155" x="7280275" y="1689100"/>
          <p14:tracePt t="48227" x="7286625" y="1689100"/>
          <p14:tracePt t="48234" x="7289800" y="1682750"/>
          <p14:tracePt t="48251" x="7296150" y="1679575"/>
          <p14:tracePt t="48258" x="7302500" y="1679575"/>
          <p14:tracePt t="48272" x="7315200" y="1673225"/>
          <p14:tracePt t="48290" x="7315200" y="1666875"/>
          <p14:tracePt t="48306" x="7324725" y="1663700"/>
          <p14:tracePt t="48322" x="7334250" y="1657350"/>
          <p14:tracePt t="48339" x="7346950" y="1641475"/>
          <p14:tracePt t="48356" x="7378700" y="1631950"/>
          <p14:tracePt t="48372" x="7400925" y="1631950"/>
          <p14:tracePt t="48389" x="7445375" y="1631950"/>
          <p14:tracePt t="48406" x="7505700" y="1631950"/>
          <p14:tracePt t="48422" x="7566025" y="1631950"/>
          <p14:tracePt t="48439" x="7626350" y="1631950"/>
          <p14:tracePt t="48456" x="7724775" y="1644650"/>
          <p14:tracePt t="48472" x="7772400" y="1663700"/>
          <p14:tracePt t="48489" x="7807325" y="1670050"/>
          <p14:tracePt t="48506" x="7858125" y="1676400"/>
          <p14:tracePt t="48522" x="7874000" y="1676400"/>
          <p14:tracePt t="48538" x="7886700" y="1676400"/>
          <p14:tracePt t="48555" x="7915275" y="1676400"/>
          <p14:tracePt t="48572" x="7924800" y="1676400"/>
          <p14:tracePt t="48588" x="7943850" y="1676400"/>
          <p14:tracePt t="48605" x="7966075" y="1676400"/>
          <p14:tracePt t="48622" x="7975600" y="1676400"/>
          <p14:tracePt t="48638" x="7991475" y="1676400"/>
          <p14:tracePt t="48656" x="8004175" y="1676400"/>
          <p14:tracePt t="48672" x="8013700" y="1676400"/>
          <p14:tracePt t="48689" x="8042275" y="1676400"/>
          <p14:tracePt t="48706" x="8077200" y="1676400"/>
          <p14:tracePt t="48722" x="8105775" y="1676400"/>
          <p14:tracePt t="48739" x="8134350" y="1673225"/>
          <p14:tracePt t="48755" x="8197850" y="1673225"/>
          <p14:tracePt t="48772" x="8242300" y="1673225"/>
          <p14:tracePt t="48792" x="8289925" y="1673225"/>
          <p14:tracePt t="48806" x="8318500" y="1673225"/>
          <p14:tracePt t="48822" x="8347075" y="1676400"/>
          <p14:tracePt t="48838" x="8359775" y="1682750"/>
          <p14:tracePt t="49376" x="8359775" y="1673225"/>
          <p14:tracePt t="49383" x="8359775" y="1663700"/>
          <p14:tracePt t="49390" x="8366125" y="1651000"/>
          <p14:tracePt t="49405" x="8372475" y="1622425"/>
          <p14:tracePt t="49422" x="8372475" y="1600200"/>
          <p14:tracePt t="49440" x="8372475" y="1584325"/>
          <p14:tracePt t="49472" x="8372475" y="1558925"/>
          <p14:tracePt t="49505" x="8372475" y="1536700"/>
          <p14:tracePt t="49522" x="8372475" y="1524000"/>
          <p14:tracePt t="49539" x="8375650" y="1520825"/>
          <p14:tracePt t="49555" x="8375650" y="1514475"/>
          <p14:tracePt t="49754" x="8283575" y="1498600"/>
          <p14:tracePt t="49761" x="8067675" y="1485900"/>
          <p14:tracePt t="49772" x="7734300" y="1457325"/>
          <p14:tracePt t="49790" x="6699250" y="1412875"/>
          <p14:tracePt t="49807" x="5807075" y="1362075"/>
          <p14:tracePt t="49824" x="4899025" y="1374775"/>
          <p14:tracePt t="49841" x="3565525" y="1539875"/>
          <p14:tracePt t="49857" x="2924175" y="1692275"/>
          <p14:tracePt t="49875" x="2212975" y="1930400"/>
          <p14:tracePt t="49893" x="1892300" y="2060575"/>
          <p14:tracePt t="49907" x="1692275" y="2146300"/>
          <p14:tracePt t="49923" x="1590675" y="2206625"/>
          <p14:tracePt t="50210" x="1549400" y="2184400"/>
          <p14:tracePt t="50217" x="1498600" y="2159000"/>
          <p14:tracePt t="50224" x="1457325" y="2127250"/>
          <p14:tracePt t="50239" x="1368425" y="2095500"/>
          <p14:tracePt t="50255" x="1282700" y="2063750"/>
          <p14:tracePt t="50272" x="1216025" y="2041525"/>
          <p14:tracePt t="50290" x="1139825" y="2019300"/>
          <p14:tracePt t="50305" x="1089025" y="2006600"/>
          <p14:tracePt t="50322" x="1044575" y="2000250"/>
          <p14:tracePt t="50338" x="981075" y="2000250"/>
          <p14:tracePt t="50355" x="936625" y="2000250"/>
          <p14:tracePt t="50372" x="908050" y="2000250"/>
          <p14:tracePt t="50388" x="854075" y="2000250"/>
          <p14:tracePt t="50405" x="831850" y="2000250"/>
          <p14:tracePt t="50422" x="803275" y="2000250"/>
          <p14:tracePt t="50439" x="752475" y="1978025"/>
          <p14:tracePt t="50455" x="714375" y="1965325"/>
          <p14:tracePt t="50472" x="676275" y="1952625"/>
          <p14:tracePt t="50488" x="635000" y="1952625"/>
          <p14:tracePt t="50505" x="625475" y="1952625"/>
          <p14:tracePt t="50522" x="615950" y="1952625"/>
          <p14:tracePt t="50538" x="603250" y="1952625"/>
          <p14:tracePt t="50555" x="587375" y="1946275"/>
          <p14:tracePt t="50572" x="577850" y="1939925"/>
          <p14:tracePt t="50590" x="561975" y="1920875"/>
          <p14:tracePt t="50606" x="552450" y="1905000"/>
          <p14:tracePt t="50622" x="533400" y="1882775"/>
          <p14:tracePt t="50638" x="527050" y="1847850"/>
          <p14:tracePt t="50656" x="527050" y="1838325"/>
          <p14:tracePt t="50672" x="527050" y="1831975"/>
          <p14:tracePt t="50731" x="520700" y="1831975"/>
          <p14:tracePt t="50774" x="520700" y="1825625"/>
          <p14:tracePt t="50816" x="517525" y="1825625"/>
          <p14:tracePt t="50931" x="511175" y="1825625"/>
          <p14:tracePt t="50938" x="508000" y="1825625"/>
          <p14:tracePt t="50945" x="501650" y="1825625"/>
          <p14:tracePt t="50955" x="498475" y="1825625"/>
          <p14:tracePt t="50972" x="476250" y="1825625"/>
          <p14:tracePt t="50988" x="473075" y="1825625"/>
          <p14:tracePt t="51066" x="479425" y="1816100"/>
          <p14:tracePt t="51074" x="498475" y="1816100"/>
          <p14:tracePt t="51089" x="530225" y="1803400"/>
          <p14:tracePt t="51105" x="574675" y="1790700"/>
          <p14:tracePt t="51122" x="638175" y="1778000"/>
          <p14:tracePt t="51138" x="682625" y="1778000"/>
          <p14:tracePt t="51155" x="717550" y="1778000"/>
          <p14:tracePt t="51172" x="765175" y="1778000"/>
          <p14:tracePt t="51189" x="787400" y="1778000"/>
          <p14:tracePt t="51205" x="809625" y="1778000"/>
          <p14:tracePt t="51222" x="825500" y="1768475"/>
          <p14:tracePt t="51238" x="841375" y="1752600"/>
          <p14:tracePt t="51255" x="866775" y="1739900"/>
          <p14:tracePt t="51272" x="879475" y="1727200"/>
          <p14:tracePt t="51288" x="889000" y="1727200"/>
          <p14:tracePt t="51305" x="904875" y="1727200"/>
          <p14:tracePt t="51351" x="904875" y="1720850"/>
          <p14:tracePt t="51358" x="904875" y="1717675"/>
          <p14:tracePt t="51372" x="898525" y="1717675"/>
          <p14:tracePt t="51388" x="889000" y="1717675"/>
          <p14:tracePt t="51405" x="879475" y="1711325"/>
          <p14:tracePt t="51422" x="863600" y="1711325"/>
          <p14:tracePt t="51438" x="847725" y="1701800"/>
          <p14:tracePt t="51455" x="825500" y="1695450"/>
          <p14:tracePt t="51472" x="768350" y="1676400"/>
          <p14:tracePt t="51488" x="723900" y="1670050"/>
          <p14:tracePt t="51505" x="685800" y="1663700"/>
          <p14:tracePt t="51522" x="625475" y="1663700"/>
          <p14:tracePt t="51538" x="587375" y="1663700"/>
          <p14:tracePt t="51555" x="558800" y="1663700"/>
          <p14:tracePt t="51572" x="495300" y="1657350"/>
          <p14:tracePt t="51588" x="431800" y="1635125"/>
          <p14:tracePt t="51605" x="358775" y="1628775"/>
          <p14:tracePt t="51621" x="285750" y="1619250"/>
          <p14:tracePt t="51639" x="250825" y="1619250"/>
          <p14:tracePt t="51655" x="228600" y="1619250"/>
          <p14:tracePt t="51672" x="203200" y="1619250"/>
          <p14:tracePt t="51689" x="193675" y="1619250"/>
          <p14:tracePt t="51705" x="177800" y="1619250"/>
          <p14:tracePt t="51722" x="155575" y="1619250"/>
          <p14:tracePt t="51738" x="146050" y="1619250"/>
          <p14:tracePt t="51756" x="136525" y="1619250"/>
          <p14:tracePt t="51772" x="123825" y="1619250"/>
          <p14:tracePt t="51788" x="117475" y="1619250"/>
          <p14:tracePt t="51865" x="117475" y="1622425"/>
          <p14:tracePt t="51871" x="117475" y="1625600"/>
          <p14:tracePt t="51878" x="117475" y="1638300"/>
          <p14:tracePt t="51888" x="117475" y="1641475"/>
          <p14:tracePt t="51906" x="120650" y="1657350"/>
          <p14:tracePt t="51922" x="130175" y="1666875"/>
          <p14:tracePt t="51938" x="139700" y="1676400"/>
          <p14:tracePt t="51955" x="155575" y="1704975"/>
          <p14:tracePt t="51972" x="200025" y="1743075"/>
          <p14:tracePt t="51988" x="209550" y="1758950"/>
          <p14:tracePt t="52005" x="219075" y="1768475"/>
          <p14:tracePt t="52022" x="241300" y="1784350"/>
          <p14:tracePt t="52038" x="250825" y="1793875"/>
          <p14:tracePt t="52055" x="260350" y="1809750"/>
          <p14:tracePt t="52072" x="301625" y="1822450"/>
          <p14:tracePt t="52088" x="317500" y="1822450"/>
          <p14:tracePt t="52105" x="339725" y="1825625"/>
          <p14:tracePt t="52122" x="371475" y="1831975"/>
          <p14:tracePt t="52138" x="393700" y="1831975"/>
          <p14:tracePt t="52155" x="415925" y="1831975"/>
          <p14:tracePt t="52172" x="457200" y="1831975"/>
          <p14:tracePt t="52188" x="473075" y="1831975"/>
          <p14:tracePt t="52205" x="485775" y="1831975"/>
          <p14:tracePt t="52222" x="527050" y="1831975"/>
          <p14:tracePt t="52238" x="561975" y="1831975"/>
          <p14:tracePt t="52256" x="625475" y="1828800"/>
          <p14:tracePt t="52272" x="663575" y="1822450"/>
          <p14:tracePt t="52289" x="698500" y="1822450"/>
          <p14:tracePt t="52305" x="720725" y="1822450"/>
          <p14:tracePt t="52322" x="730250" y="1822450"/>
          <p14:tracePt t="52378" x="739775" y="1822450"/>
          <p14:tracePt t="52385" x="746125" y="1822450"/>
          <p14:tracePt t="52391" x="749300" y="1819275"/>
          <p14:tracePt t="52405" x="758825" y="1812925"/>
          <p14:tracePt t="52422" x="768350" y="1797050"/>
          <p14:tracePt t="52438" x="774700" y="1793875"/>
          <p14:tracePt t="52456" x="774700" y="1778000"/>
          <p14:tracePt t="52471" x="774700" y="1768475"/>
          <p14:tracePt t="52488" x="774700" y="1758950"/>
          <p14:tracePt t="52506" x="774700" y="1736725"/>
          <p14:tracePt t="52521" x="774700" y="1727200"/>
          <p14:tracePt t="52539" x="774700" y="1717675"/>
          <p14:tracePt t="52556" x="774700" y="1708150"/>
          <p14:tracePt t="52571" x="774700" y="1692275"/>
          <p14:tracePt t="52588" x="774700" y="1682750"/>
          <p14:tracePt t="52605" x="774700" y="1673225"/>
          <p14:tracePt t="52621" x="771525" y="1663700"/>
          <p14:tracePt t="52638" x="762000" y="1660525"/>
          <p14:tracePt t="52655" x="749300" y="1654175"/>
          <p14:tracePt t="52671" x="733425" y="1644650"/>
          <p14:tracePt t="52689" x="720725" y="1644650"/>
          <p14:tracePt t="52705" x="695325" y="1631950"/>
          <p14:tracePt t="52721" x="631825" y="1619250"/>
          <p14:tracePt t="52738" x="558800" y="1603375"/>
          <p14:tracePt t="52756" x="463550" y="1603375"/>
          <p14:tracePt t="52772" x="412750" y="1603375"/>
          <p14:tracePt t="52788" x="352425" y="1603375"/>
          <p14:tracePt t="52805" x="288925" y="1606550"/>
          <p14:tracePt t="52822" x="244475" y="1619250"/>
          <p14:tracePt t="52838" x="206375" y="1631950"/>
          <p14:tracePt t="52856" x="171450" y="1657350"/>
          <p14:tracePt t="52872" x="139700" y="1670050"/>
          <p14:tracePt t="52888" x="123825" y="1679575"/>
          <p14:tracePt t="52905" x="107950" y="1689100"/>
          <p14:tracePt t="52922" x="98425" y="1695450"/>
          <p14:tracePt t="52938" x="82550" y="1704975"/>
          <p14:tracePt t="52955" x="73025" y="1720850"/>
          <p14:tracePt t="52991" x="73025" y="1724025"/>
          <p14:tracePt t="53005" x="73025" y="1730375"/>
          <p14:tracePt t="53022" x="73025" y="1733550"/>
          <p14:tracePt t="53038" x="73025" y="1743075"/>
          <p14:tracePt t="53055" x="82550" y="1765300"/>
          <p14:tracePt t="53071" x="111125" y="1774825"/>
          <p14:tracePt t="53089" x="133350" y="1787525"/>
          <p14:tracePt t="53106" x="180975" y="1806575"/>
          <p14:tracePt t="53122" x="228600" y="1825625"/>
          <p14:tracePt t="53138" x="263525" y="1831975"/>
          <p14:tracePt t="53155" x="314325" y="1844675"/>
          <p14:tracePt t="53172" x="336550" y="1844675"/>
          <p14:tracePt t="53189" x="365125" y="1851025"/>
          <p14:tracePt t="53206" x="422275" y="1851025"/>
          <p14:tracePt t="53222" x="457200" y="1851025"/>
          <p14:tracePt t="53238" x="501650" y="1857375"/>
          <p14:tracePt t="53255" x="574675" y="1863725"/>
          <p14:tracePt t="53271" x="615950" y="1863725"/>
          <p14:tracePt t="53288" x="638175" y="1870075"/>
          <p14:tracePt t="53306" x="660400" y="1870075"/>
          <p14:tracePt t="53322" x="669925" y="1870075"/>
          <p14:tracePt t="53338" x="679450" y="1870075"/>
          <p14:tracePt t="53355" x="714375" y="1870075"/>
          <p14:tracePt t="53371" x="727075" y="1870075"/>
          <p14:tracePt t="53388" x="749300" y="1870075"/>
          <p14:tracePt t="53405" x="771525" y="1870075"/>
          <p14:tracePt t="53421" x="781050" y="1870075"/>
          <p14:tracePt t="53456" x="777875" y="1851025"/>
          <p14:tracePt t="53472" x="768350" y="1835150"/>
          <p14:tracePt t="53488" x="736600" y="1803400"/>
          <p14:tracePt t="53505" x="701675" y="1774825"/>
          <p14:tracePt t="53521" x="669925" y="1755775"/>
          <p14:tracePt t="53539" x="644525" y="1743075"/>
          <p14:tracePt t="53555" x="603250" y="1727200"/>
          <p14:tracePt t="53572" x="581025" y="1714500"/>
          <p14:tracePt t="53588" x="549275" y="1701800"/>
          <p14:tracePt t="53605" x="508000" y="1676400"/>
          <p14:tracePt t="53621" x="482600" y="1666875"/>
          <p14:tracePt t="53639" x="444500" y="1666875"/>
          <p14:tracePt t="53655" x="428625" y="1666875"/>
          <p14:tracePt t="53672" x="406400" y="1666875"/>
          <p14:tracePt t="53689" x="365125" y="1666875"/>
          <p14:tracePt t="53705" x="336550" y="1666875"/>
          <p14:tracePt t="53721" x="314325" y="1666875"/>
          <p14:tracePt t="53739" x="273050" y="1660525"/>
          <p14:tracePt t="53755" x="250825" y="1660525"/>
          <p14:tracePt t="53772" x="234950" y="1660525"/>
          <p14:tracePt t="53789" x="215900" y="1660525"/>
          <p14:tracePt t="53805" x="206375" y="1660525"/>
          <p14:tracePt t="53821" x="196850" y="1660525"/>
          <p14:tracePt t="53839" x="174625" y="1660525"/>
          <p14:tracePt t="53855" x="165100" y="1673225"/>
          <p14:tracePt t="53872" x="165100" y="1676400"/>
          <p14:tracePt t="53889" x="165100" y="1692275"/>
          <p14:tracePt t="53905" x="165100" y="1695450"/>
          <p14:tracePt t="53939" x="165100" y="1701800"/>
          <p14:tracePt t="53955" x="165100" y="1708150"/>
          <p14:tracePt t="53989" x="165100" y="1711325"/>
          <p14:tracePt t="54010" x="165100" y="1717675"/>
          <p14:tracePt t="54017" x="168275" y="1717675"/>
          <p14:tracePt t="54025" x="171450" y="1717675"/>
          <p14:tracePt t="54038" x="187325" y="1720850"/>
          <p14:tracePt t="54055" x="196850" y="1720850"/>
          <p14:tracePt t="54072" x="206375" y="1720850"/>
          <p14:tracePt t="54088" x="222250" y="1720850"/>
          <p14:tracePt t="54105" x="231775" y="1720850"/>
          <p14:tracePt t="54122" x="238125" y="1720850"/>
          <p14:tracePt t="54139" x="241300" y="1720850"/>
          <p14:tracePt t="54155" x="250825" y="1727200"/>
          <p14:tracePt t="54171" x="260350" y="1727200"/>
          <p14:tracePt t="54189" x="266700" y="1727200"/>
          <p14:tracePt t="54223" x="269875" y="1727200"/>
          <p14:tracePt t="58703" x="276225" y="1727200"/>
          <p14:tracePt t="58708" x="279400" y="1727200"/>
          <p14:tracePt t="58721" x="285750" y="1727200"/>
          <p14:tracePt t="58738" x="301625" y="1727200"/>
          <p14:tracePt t="58754" x="311150" y="1727200"/>
          <p14:tracePt t="58771" x="323850" y="1727200"/>
          <p14:tracePt t="58804" x="384175" y="1704975"/>
          <p14:tracePt t="58837" x="441325" y="1695450"/>
          <p14:tracePt t="58854" x="454025" y="1695450"/>
          <p14:tracePt t="58871" x="463550" y="1695450"/>
          <p14:tracePt t="58888" x="498475" y="1695450"/>
          <p14:tracePt t="58905" x="520700" y="1695450"/>
          <p14:tracePt t="58921" x="571500" y="1695450"/>
          <p14:tracePt t="58937" x="657225" y="1695450"/>
          <p14:tracePt t="58954" x="701675" y="1695450"/>
          <p14:tracePt t="58971" x="736600" y="1695450"/>
          <p14:tracePt t="58988" x="765175" y="1695450"/>
          <p14:tracePt t="59005" x="774700" y="1695450"/>
          <p14:tracePt t="59021" x="790575" y="1695450"/>
          <p14:tracePt t="59038" x="809625" y="1701800"/>
          <p14:tracePt t="59054" x="831850" y="1708150"/>
          <p14:tracePt t="59071" x="860425" y="1708150"/>
          <p14:tracePt t="59089" x="889000" y="1708150"/>
          <p14:tracePt t="59105" x="904875" y="1708150"/>
          <p14:tracePt t="59151" x="901700" y="1708150"/>
          <p14:tracePt t="59158" x="892175" y="1704975"/>
          <p14:tracePt t="59171" x="885825" y="1701800"/>
          <p14:tracePt t="59188" x="873125" y="1685925"/>
          <p14:tracePt t="59205" x="854075" y="1670050"/>
          <p14:tracePt t="59222" x="806450" y="1651000"/>
          <p14:tracePt t="59237" x="758825" y="1638300"/>
          <p14:tracePt t="59254" x="708025" y="1625600"/>
          <p14:tracePt t="59271" x="669925" y="1625600"/>
          <p14:tracePt t="59287" x="628650" y="1625600"/>
          <p14:tracePt t="59304" x="609600" y="1625600"/>
          <p14:tracePt t="59321" x="593725" y="1625600"/>
          <p14:tracePt t="59337" x="568325" y="1625600"/>
          <p14:tracePt t="59355" x="536575" y="1625600"/>
          <p14:tracePt t="59371" x="514350" y="1625600"/>
          <p14:tracePt t="59388" x="476250" y="1625600"/>
          <p14:tracePt t="59404" x="460375" y="1625600"/>
          <p14:tracePt t="59422" x="444500" y="1625600"/>
          <p14:tracePt t="59437" x="428625" y="1625600"/>
          <p14:tracePt t="59454" x="419100" y="1625600"/>
          <p14:tracePt t="59472" x="400050" y="1625600"/>
          <p14:tracePt t="59487" x="377825" y="1625600"/>
          <p14:tracePt t="59504" x="361950" y="1628775"/>
          <p14:tracePt t="59522" x="336550" y="1628775"/>
          <p14:tracePt t="59537" x="320675" y="1631950"/>
          <p14:tracePt t="59554" x="311150" y="1631950"/>
          <p14:tracePt t="59572" x="295275" y="1631950"/>
          <p14:tracePt t="59588" x="285750" y="1631950"/>
          <p14:tracePt t="59604" x="279400" y="1631950"/>
          <p14:tracePt t="59621" x="279400" y="1644650"/>
          <p14:tracePt t="59638" x="279400" y="1654175"/>
          <p14:tracePt t="59654" x="279400" y="1657350"/>
          <p14:tracePt t="59671" x="279400" y="1673225"/>
          <p14:tracePt t="59687" x="279400" y="1682750"/>
          <p14:tracePt t="59704" x="279400" y="1689100"/>
          <p14:tracePt t="59721" x="279400" y="1701800"/>
          <p14:tracePt t="59737" x="279400" y="1711325"/>
          <p14:tracePt t="59754" x="285750" y="1720850"/>
          <p14:tracePt t="59771" x="301625" y="1736725"/>
          <p14:tracePt t="59787" x="317500" y="1752600"/>
          <p14:tracePt t="59804" x="349250" y="1778000"/>
          <p14:tracePt t="59821" x="384175" y="1793875"/>
          <p14:tracePt t="59837" x="415925" y="1806575"/>
          <p14:tracePt t="59854" x="438150" y="1825625"/>
          <p14:tracePt t="59871" x="479425" y="1844675"/>
          <p14:tracePt t="59887" x="495300" y="1854200"/>
          <p14:tracePt t="59904" x="511175" y="1854200"/>
          <p14:tracePt t="59921" x="527050" y="1854200"/>
          <p14:tracePt t="59937" x="542925" y="1854200"/>
          <p14:tracePt t="59954" x="571500" y="1854200"/>
          <p14:tracePt t="59956" x="581025" y="1854200"/>
          <p14:tracePt t="59971" x="625475" y="1854200"/>
          <p14:tracePt t="59987" x="663575" y="1854200"/>
          <p14:tracePt t="60004" x="692150" y="1854200"/>
          <p14:tracePt t="60020" x="723900" y="1854200"/>
          <p14:tracePt t="60037" x="746125" y="1854200"/>
          <p14:tracePt t="60054" x="762000" y="1854200"/>
          <p14:tracePt t="60071" x="777875" y="1854200"/>
          <p14:tracePt t="60087" x="793750" y="1854200"/>
          <p14:tracePt t="60104" x="803275" y="1854200"/>
          <p14:tracePt t="60120" x="815975" y="1854200"/>
          <p14:tracePt t="60137" x="825500" y="1854200"/>
          <p14:tracePt t="60154" x="841375" y="1854200"/>
          <p14:tracePt t="60171" x="857250" y="1841500"/>
          <p14:tracePt t="60187" x="866775" y="1831975"/>
          <p14:tracePt t="60204" x="876300" y="1816100"/>
          <p14:tracePt t="60220" x="898525" y="1790700"/>
          <p14:tracePt t="60237" x="911225" y="1758950"/>
          <p14:tracePt t="60255" x="914400" y="1743075"/>
          <p14:tracePt t="60271" x="914400" y="1730375"/>
          <p14:tracePt t="60287" x="914400" y="1720850"/>
          <p14:tracePt t="60304" x="914400" y="1708150"/>
          <p14:tracePt t="60321" x="914400" y="1695450"/>
          <p14:tracePt t="60337" x="914400" y="1685925"/>
          <p14:tracePt t="60355" x="914400" y="1673225"/>
          <p14:tracePt t="60371" x="914400" y="1660525"/>
          <p14:tracePt t="60387" x="914400" y="1654175"/>
          <p14:tracePt t="60405" x="914400" y="1651000"/>
          <p14:tracePt t="60421" x="898525" y="1644650"/>
          <p14:tracePt t="60437" x="882650" y="1644650"/>
          <p14:tracePt t="60455" x="873125" y="1641475"/>
          <p14:tracePt t="60456" x="869950" y="1641475"/>
          <p14:tracePt t="60471" x="860425" y="1641475"/>
          <p14:tracePt t="60487" x="831850" y="1641475"/>
          <p14:tracePt t="60505" x="806450" y="1622425"/>
          <p14:tracePt t="60521" x="758825" y="1616075"/>
          <p14:tracePt t="60537" x="714375" y="1616075"/>
          <p14:tracePt t="60554" x="669925" y="1609725"/>
          <p14:tracePt t="60571" x="606425" y="1609725"/>
          <p14:tracePt t="60587" x="565150" y="1609725"/>
          <p14:tracePt t="60604" x="520700" y="1609725"/>
          <p14:tracePt t="60621" x="479425" y="1609725"/>
          <p14:tracePt t="60637" x="450850" y="1612900"/>
          <p14:tracePt t="60654" x="428625" y="1619250"/>
          <p14:tracePt t="60671" x="387350" y="1619250"/>
          <p14:tracePt t="60687" x="365125" y="1619250"/>
          <p14:tracePt t="60705" x="336550" y="1619250"/>
          <p14:tracePt t="60721" x="327025" y="1619250"/>
          <p14:tracePt t="60737" x="317500" y="1619250"/>
          <p14:tracePt t="60755" x="295275" y="1631950"/>
          <p14:tracePt t="60771" x="285750" y="1635125"/>
          <p14:tracePt t="60787" x="276225" y="1644650"/>
          <p14:tracePt t="60805" x="263525" y="1660525"/>
          <p14:tracePt t="60821" x="263525" y="1670050"/>
          <p14:tracePt t="60837" x="263525" y="1685925"/>
          <p14:tracePt t="60855" x="263525" y="1698625"/>
          <p14:tracePt t="60871" x="263525" y="1708150"/>
          <p14:tracePt t="60887" x="263525" y="1717675"/>
          <p14:tracePt t="60905" x="263525" y="1733550"/>
          <p14:tracePt t="60921" x="263525" y="1743075"/>
          <p14:tracePt t="60937" x="263525" y="1752600"/>
          <p14:tracePt t="60955" x="273050" y="1774825"/>
          <p14:tracePt t="60971" x="285750" y="1784350"/>
          <p14:tracePt t="60987" x="295275" y="1793875"/>
          <p14:tracePt t="61004" x="314325" y="1806575"/>
          <p14:tracePt t="61021" x="323850" y="1806575"/>
          <p14:tracePt t="61037" x="330200" y="1819275"/>
          <p14:tracePt t="61483" x="333375" y="1819275"/>
          <p14:tracePt t="61490" x="339725" y="1819275"/>
          <p14:tracePt t="61504" x="349250" y="1816100"/>
          <p14:tracePt t="61521" x="358775" y="1800225"/>
          <p14:tracePt t="61537" x="368300" y="1784350"/>
          <p14:tracePt t="61554" x="400050" y="1743075"/>
          <p14:tracePt t="61587" x="419100" y="1724025"/>
          <p14:tracePt t="61621" x="441325" y="1701800"/>
          <p14:tracePt t="61637" x="441325" y="1695450"/>
          <p14:tracePt t="61672" x="441325" y="1692275"/>
          <p14:tracePt t="61691" x="441325" y="1685925"/>
          <p14:tracePt t="61717" x="428625" y="1685925"/>
          <p14:tracePt t="61726" x="425450" y="1682750"/>
          <p14:tracePt t="61737" x="419100" y="1682750"/>
          <p14:tracePt t="61755" x="406400" y="1682750"/>
          <p14:tracePt t="62004" x="412750" y="1682750"/>
          <p14:tracePt t="62011" x="415925" y="1682750"/>
          <p14:tracePt t="62021" x="422275" y="1682750"/>
          <p14:tracePt t="62037" x="431800" y="1682750"/>
          <p14:tracePt t="62054" x="450850" y="1682750"/>
          <p14:tracePt t="62071" x="473075" y="1682750"/>
          <p14:tracePt t="62087" x="511175" y="1682750"/>
          <p14:tracePt t="62104" x="571500" y="1682750"/>
          <p14:tracePt t="62121" x="609600" y="1682750"/>
          <p14:tracePt t="62138" x="657225" y="1676400"/>
          <p14:tracePt t="62154" x="679450" y="1676400"/>
          <p14:tracePt t="62171" x="695325" y="1676400"/>
          <p14:tracePt t="62187" x="704850" y="1670050"/>
          <p14:tracePt t="62204" x="730250" y="1670050"/>
          <p14:tracePt t="62221" x="752475" y="1670050"/>
          <p14:tracePt t="62237" x="774700" y="1670050"/>
          <p14:tracePt t="62254" x="790575" y="1670050"/>
          <p14:tracePt t="62271" x="806450" y="1670050"/>
          <p14:tracePt t="62288" x="815975" y="1670050"/>
          <p14:tracePt t="62389" x="815975" y="1673225"/>
          <p14:tracePt t="62395" x="815975" y="1676400"/>
          <p14:tracePt t="62405" x="815975" y="1682750"/>
          <p14:tracePt t="62420" x="815975" y="1685925"/>
          <p14:tracePt t="62438" x="815975" y="1708150"/>
          <p14:tracePt t="62454" x="815975" y="1717675"/>
          <p14:tracePt t="62471" x="812800" y="1727200"/>
          <p14:tracePt t="62488" x="793750" y="1746250"/>
          <p14:tracePt t="62504" x="781050" y="1755775"/>
          <p14:tracePt t="62521" x="758825" y="1768475"/>
          <p14:tracePt t="62538" x="717550" y="1787525"/>
          <p14:tracePt t="62554" x="701675" y="1797050"/>
          <p14:tracePt t="62571" x="692150" y="1806575"/>
          <p14:tracePt t="62587" x="673100" y="1822450"/>
          <p14:tracePt t="62604" x="663575" y="1831975"/>
          <p14:tracePt t="62621" x="650875" y="1847850"/>
          <p14:tracePt t="62637" x="638175" y="1847850"/>
          <p14:tracePt t="62654" x="625475" y="1847850"/>
          <p14:tracePt t="63552" x="615950" y="1844675"/>
          <p14:tracePt t="63559" x="603250" y="1838325"/>
          <p14:tracePt t="63572" x="593725" y="1828800"/>
          <p14:tracePt t="63588" x="584200" y="1822450"/>
          <p14:tracePt t="63621" x="555625" y="1822450"/>
          <p14:tracePt t="63654" x="533400" y="1822450"/>
          <p14:tracePt t="63671" x="514350" y="1822450"/>
          <p14:tracePt t="63687" x="504825" y="1822450"/>
          <p14:tracePt t="63704" x="495300" y="1822450"/>
          <p14:tracePt t="63721" x="469900" y="1822450"/>
          <p14:tracePt t="63737" x="454025" y="1822450"/>
          <p14:tracePt t="63753" x="431800" y="1822450"/>
          <p14:tracePt t="63771" x="409575" y="1822450"/>
          <p14:tracePt t="63787" x="400050" y="1822450"/>
          <p14:tracePt t="63804" x="390525" y="1822450"/>
          <p14:tracePt t="63821" x="371475" y="1822450"/>
          <p14:tracePt t="63837" x="361950" y="1822450"/>
          <p14:tracePt t="63871" x="352425" y="1822450"/>
          <p14:tracePt t="63904" x="346075" y="1822450"/>
          <p14:tracePt t="63929" x="346075" y="1819275"/>
          <p14:tracePt t="63972" x="346075" y="1812925"/>
          <p14:tracePt t="63986" x="346075" y="1809750"/>
          <p14:tracePt t="63993" x="342900" y="1797050"/>
          <p14:tracePt t="64007" x="342900" y="1793875"/>
          <p14:tracePt t="64021" x="330200" y="1787525"/>
          <p14:tracePt t="64037" x="330200" y="1784350"/>
          <p14:tracePt t="69485" x="352425" y="1778000"/>
          <p14:tracePt t="69492" x="371475" y="1771650"/>
          <p14:tracePt t="69504" x="406400" y="1765300"/>
          <p14:tracePt t="69520" x="469900" y="1758950"/>
          <p14:tracePt t="69537" x="504825" y="1758950"/>
          <p14:tracePt t="69554" x="584200" y="1758950"/>
          <p14:tracePt t="69587" x="695325" y="1758950"/>
          <p14:tracePt t="69621" x="787400" y="1758950"/>
          <p14:tracePt t="69637" x="803275" y="1758950"/>
          <p14:tracePt t="69654" x="815975" y="1758950"/>
          <p14:tracePt t="69670" x="831850" y="1758950"/>
          <p14:tracePt t="69687" x="841375" y="1758950"/>
          <p14:tracePt t="69704" x="857250" y="1758950"/>
          <p14:tracePt t="69720" x="857250" y="1768475"/>
          <p14:tracePt t="69737" x="857250" y="1778000"/>
          <p14:tracePt t="69754" x="857250" y="1793875"/>
          <p14:tracePt t="69770" x="857250" y="1803400"/>
          <p14:tracePt t="69786" x="857250" y="1812925"/>
          <p14:tracePt t="69804" x="850900" y="1835150"/>
          <p14:tracePt t="69820" x="838200" y="1844675"/>
          <p14:tracePt t="69837" x="828675" y="1854200"/>
          <p14:tracePt t="69853" x="803275" y="1873250"/>
          <p14:tracePt t="69870" x="781050" y="1885950"/>
          <p14:tracePt t="69887" x="749300" y="1885950"/>
          <p14:tracePt t="69904" x="717550" y="1885950"/>
          <p14:tracePt t="69920" x="695325" y="1885950"/>
          <p14:tracePt t="69937" x="685800" y="1885950"/>
          <p14:tracePt t="69954" x="673100" y="1863725"/>
          <p14:tracePt t="69970" x="673100" y="1854200"/>
          <p14:tracePt t="69986" x="673100" y="1844675"/>
          <p14:tracePt t="70003" x="673100" y="1835150"/>
          <p14:tracePt t="70037" x="673100" y="1828800"/>
          <p14:tracePt t="70054" x="682625" y="1809750"/>
          <p14:tracePt t="70070" x="692150" y="1787525"/>
          <p14:tracePt t="70087" x="723900" y="1755775"/>
          <p14:tracePt t="70089" x="736600" y="1743075"/>
          <p14:tracePt t="70104" x="762000" y="1711325"/>
          <p14:tracePt t="70119" x="784225" y="1695450"/>
          <p14:tracePt t="70137" x="793750" y="1685925"/>
          <p14:tracePt t="70153" x="800100" y="1673225"/>
          <p14:tracePt t="70204" x="806450" y="1673225"/>
          <p14:tracePt t="70211" x="809625" y="1673225"/>
          <p14:tracePt t="70225" x="815975" y="1673225"/>
          <p14:tracePt t="70959" x="806450" y="1673225"/>
          <p14:tracePt t="70966" x="796925" y="1673225"/>
          <p14:tracePt t="70973" x="784225" y="1673225"/>
          <p14:tracePt t="70987" x="765175" y="1673225"/>
          <p14:tracePt t="71003" x="749300" y="1673225"/>
          <p14:tracePt t="71020" x="739775" y="1676400"/>
          <p14:tracePt t="71053" x="708025" y="1685925"/>
          <p14:tracePt t="71087" x="685800" y="1701800"/>
          <p14:tracePt t="71103" x="676275" y="1704975"/>
          <p14:tracePt t="71120" x="660400" y="1711325"/>
          <p14:tracePt t="71138" x="644525" y="1727200"/>
          <p14:tracePt t="71153" x="635000" y="1736725"/>
          <p14:tracePt t="71170" x="625475" y="1739900"/>
          <p14:tracePt t="71187" x="603250" y="1755775"/>
          <p14:tracePt t="71203" x="600075" y="1771650"/>
          <p14:tracePt t="71220" x="590550" y="1774825"/>
          <p14:tracePt t="71237" x="581025" y="1781175"/>
          <p14:tracePt t="71253" x="574675" y="1784350"/>
          <p14:tracePt t="71270" x="558800" y="1784350"/>
          <p14:tracePt t="71287" x="555625" y="1784350"/>
          <p14:tracePt t="71303" x="549275" y="1790700"/>
          <p14:tracePt t="71320" x="546100" y="1790700"/>
          <p14:tracePt t="71337" x="539750" y="1790700"/>
          <p14:tracePt t="71353" x="530225" y="1790700"/>
          <p14:tracePt t="71370" x="527050" y="1790700"/>
          <p14:tracePt t="71387" x="511175" y="1790700"/>
          <p14:tracePt t="71403" x="504825" y="1790700"/>
          <p14:tracePt t="71420" x="501650" y="1790700"/>
          <p14:tracePt t="71437" x="495300" y="1790700"/>
          <p14:tracePt t="71530" x="492125" y="1790700"/>
          <p14:tracePt t="72456" x="492125" y="1784350"/>
          <p14:tracePt t="72463" x="504825" y="1778000"/>
          <p14:tracePt t="72470" x="530225" y="1771650"/>
          <p14:tracePt t="72486" x="593725" y="1755775"/>
          <p14:tracePt t="72520" x="765175" y="1739900"/>
          <p14:tracePt t="72553" x="819150" y="1739900"/>
          <p14:tracePt t="72570" x="831850" y="1739900"/>
          <p14:tracePt t="72586" x="838200" y="1739900"/>
          <p14:tracePt t="72779" x="822325" y="1730375"/>
          <p14:tracePt t="72786" x="806450" y="1730375"/>
          <p14:tracePt t="72803" x="755650" y="1730375"/>
          <p14:tracePt t="72820" x="692150" y="1730375"/>
          <p14:tracePt t="72837" x="647700" y="1730375"/>
          <p14:tracePt t="72853" x="619125" y="1730375"/>
          <p14:tracePt t="72870" x="577850" y="1730375"/>
          <p14:tracePt t="72903" x="527050" y="1730375"/>
          <p14:tracePt t="72936" x="501650" y="1743075"/>
          <p14:tracePt t="72953" x="485775" y="1746250"/>
          <p14:tracePt t="72969" x="473075" y="1752600"/>
          <p14:tracePt t="72986" x="463550" y="1755775"/>
          <p14:tracePt t="73003" x="457200" y="1762125"/>
          <p14:tracePt t="73020" x="457200" y="1765300"/>
          <p14:tracePt t="73036" x="457200" y="1771650"/>
          <p14:tracePt t="73053" x="457200" y="1774825"/>
          <p14:tracePt t="73070" x="457200" y="1790700"/>
          <p14:tracePt t="73086" x="460375" y="1790700"/>
          <p14:tracePt t="73104" x="469900" y="1790700"/>
          <p14:tracePt t="73119" x="482600" y="1790700"/>
          <p14:tracePt t="73136" x="498475" y="1790700"/>
          <p14:tracePt t="73153" x="508000" y="1790700"/>
          <p14:tracePt t="73170" x="514350" y="1790700"/>
          <p14:tracePt t="73186" x="517525" y="1790700"/>
          <p14:tracePt t="73203" x="527050" y="1790700"/>
          <p14:tracePt t="73220" x="549275" y="1797050"/>
          <p14:tracePt t="73236" x="565150" y="1797050"/>
          <p14:tracePt t="73254" x="581025" y="1797050"/>
          <p14:tracePt t="73271" x="606425" y="1797050"/>
          <p14:tracePt t="73287" x="622300" y="1797050"/>
          <p14:tracePt t="73303" x="638175" y="1797050"/>
          <p14:tracePt t="73320" x="669925" y="1790700"/>
          <p14:tracePt t="73336" x="692150" y="1778000"/>
          <p14:tracePt t="73353" x="720725" y="1771650"/>
          <p14:tracePt t="73370" x="742950" y="1771650"/>
          <p14:tracePt t="73386" x="752475" y="1771650"/>
          <p14:tracePt t="73403" x="762000" y="1771650"/>
          <p14:tracePt t="73420" x="768350" y="1771650"/>
          <p14:tracePt t="73436" x="777875" y="1771650"/>
          <p14:tracePt t="73453" x="787400" y="1762125"/>
          <p14:tracePt t="73470" x="803275" y="1746250"/>
          <p14:tracePt t="73486" x="812800" y="1736725"/>
          <p14:tracePt t="73504" x="812800" y="1717675"/>
          <p14:tracePt t="73520" x="812800" y="1711325"/>
          <p14:tracePt t="73536" x="812800" y="1708150"/>
          <p14:tracePt t="73554" x="806450" y="1701800"/>
          <p14:tracePt t="73570" x="796925" y="1695450"/>
          <p14:tracePt t="73586" x="787400" y="1695450"/>
          <p14:tracePt t="73603" x="774700" y="1695450"/>
          <p14:tracePt t="73620" x="755650" y="1692275"/>
          <p14:tracePt t="73636" x="746125" y="1692275"/>
          <p14:tracePt t="73654" x="727075" y="1685925"/>
          <p14:tracePt t="73670" x="695325" y="1679575"/>
          <p14:tracePt t="73686" x="673100" y="1679575"/>
          <p14:tracePt t="73703" x="644525" y="1679575"/>
          <p14:tracePt t="73720" x="612775" y="1679575"/>
          <p14:tracePt t="73737" x="584200" y="1679575"/>
          <p14:tracePt t="73753" x="561975" y="1679575"/>
          <p14:tracePt t="73770" x="520700" y="1679575"/>
          <p14:tracePt t="73786" x="504825" y="1689100"/>
          <p14:tracePt t="73803" x="488950" y="1698625"/>
          <p14:tracePt t="73820" x="473075" y="1708150"/>
          <p14:tracePt t="73836" x="463550" y="1714500"/>
          <p14:tracePt t="73852" x="454025" y="1717675"/>
          <p14:tracePt t="73869" x="438150" y="1739900"/>
          <p14:tracePt t="73886" x="425450" y="1739900"/>
          <p14:tracePt t="73903" x="419100" y="1749425"/>
          <p14:tracePt t="73920" x="419100" y="1752600"/>
          <p14:tracePt t="73936" x="419100" y="1758950"/>
          <p14:tracePt t="73953" x="434975" y="1768475"/>
          <p14:tracePt t="73969" x="447675" y="1768475"/>
          <p14:tracePt t="73986" x="457200" y="1768475"/>
          <p14:tracePt t="74003" x="469900" y="1768475"/>
          <p14:tracePt t="74019" x="476250" y="1768475"/>
          <p14:tracePt t="74036" x="492125" y="1768475"/>
          <p14:tracePt t="74053" x="504825" y="1768475"/>
          <p14:tracePt t="74069" x="527050" y="1768475"/>
          <p14:tracePt t="74086" x="555625" y="1768475"/>
          <p14:tracePt t="74103" x="584200" y="1774825"/>
          <p14:tracePt t="74120" x="600075" y="1774825"/>
          <p14:tracePt t="74137" x="609600" y="1774825"/>
          <p14:tracePt t="74153" x="622300" y="1774825"/>
          <p14:tracePt t="74169" x="628650" y="1774825"/>
          <p14:tracePt t="74186" x="644525" y="1774825"/>
          <p14:tracePt t="74203" x="657225" y="1774825"/>
          <p14:tracePt t="74220" x="666750" y="1774825"/>
          <p14:tracePt t="74236" x="676275" y="1774825"/>
          <p14:tracePt t="74252" x="692150" y="1774825"/>
          <p14:tracePt t="74318" x="698500" y="1774825"/>
          <p14:tracePt t="74325" x="701675" y="1774825"/>
          <p14:tracePt t="74336" x="708025" y="1774825"/>
          <p14:tracePt t="74353" x="717550" y="1774825"/>
          <p14:tracePt t="74369" x="727075" y="1774825"/>
          <p14:tracePt t="74386" x="730250" y="1774825"/>
          <p14:tracePt t="74403" x="742950" y="1774825"/>
          <p14:tracePt t="74419" x="746125" y="1774825"/>
          <p14:tracePt t="75074" x="777875" y="1787525"/>
          <p14:tracePt t="75080" x="825500" y="1793875"/>
          <p14:tracePt t="75087" x="866775" y="1809750"/>
          <p14:tracePt t="75103" x="939800" y="1825625"/>
          <p14:tracePt t="75120" x="996950" y="1844675"/>
          <p14:tracePt t="75137" x="1060450" y="1851025"/>
          <p14:tracePt t="75170" x="1123950" y="1857375"/>
          <p14:tracePt t="75203" x="1260475" y="1885950"/>
          <p14:tracePt t="75219" x="1323975" y="1898650"/>
          <p14:tracePt t="75237" x="1381125" y="1917700"/>
          <p14:tracePt t="75253" x="1397000" y="1917700"/>
          <p14:tracePt t="75269" x="1406525" y="1917700"/>
          <p14:tracePt t="75287" x="1425575" y="1917700"/>
          <p14:tracePt t="75303" x="1435100" y="1917700"/>
          <p14:tracePt t="75319" x="1457325" y="1917700"/>
          <p14:tracePt t="75337" x="1504950" y="1917700"/>
          <p14:tracePt t="75353" x="1539875" y="1917700"/>
          <p14:tracePt t="75369" x="1562100" y="1917700"/>
          <p14:tracePt t="75387" x="1590675" y="1917700"/>
          <p14:tracePt t="75402" x="1600200" y="1917700"/>
          <p14:tracePt t="75419" x="1609725" y="1917700"/>
          <p14:tracePt t="75452" x="1616075" y="1917700"/>
          <p14:tracePt t="75469" x="1625600" y="1917700"/>
          <p14:tracePt t="75487" x="1644650" y="1917700"/>
          <p14:tracePt t="75595" x="1647825" y="1917700"/>
          <p14:tracePt t="75602" x="1654175" y="1917700"/>
          <p14:tracePt t="75620" x="1663700" y="1917700"/>
          <p14:tracePt t="75637" x="1673225" y="1917700"/>
          <p14:tracePt t="75653" x="1682750" y="1917700"/>
          <p14:tracePt t="75669" x="1689100" y="1917700"/>
          <p14:tracePt t="75686" x="1698625" y="1917700"/>
          <p14:tracePt t="75702" x="1704975" y="1917700"/>
          <p14:tracePt t="75719" x="1708150" y="1917700"/>
          <p14:tracePt t="75736" x="1724025" y="1917700"/>
          <p14:tracePt t="75752" x="1736725" y="1917700"/>
          <p14:tracePt t="75769" x="1749425" y="1917700"/>
          <p14:tracePt t="75786" x="1758950" y="1917700"/>
          <p14:tracePt t="75803" x="1762125" y="1917700"/>
          <p14:tracePt t="75850" x="1768475" y="1917700"/>
          <p14:tracePt t="75858" x="1771650" y="1917700"/>
          <p14:tracePt t="75872" x="1784350" y="1917700"/>
          <p14:tracePt t="75886" x="1793875" y="1917700"/>
          <p14:tracePt t="75902" x="1797050" y="1917700"/>
          <p14:tracePt t="77035" x="1838325" y="1905000"/>
          <p14:tracePt t="77042" x="1920875" y="1895475"/>
          <p14:tracePt t="77054" x="2000250" y="1885950"/>
          <p14:tracePt t="77069" x="2209800" y="1876425"/>
          <p14:tracePt t="77086" x="2324100" y="1876425"/>
          <p14:tracePt t="77103" x="2428875" y="1879600"/>
          <p14:tracePt t="77136" x="2730500" y="1898650"/>
          <p14:tracePt t="77169" x="3108325" y="1898650"/>
          <p14:tracePt t="77186" x="3228975" y="1914525"/>
          <p14:tracePt t="77203" x="3333750" y="1924050"/>
          <p14:tracePt t="77219" x="3425825" y="1943100"/>
          <p14:tracePt t="77235" x="3457575" y="1949450"/>
          <p14:tracePt t="77252" x="3479800" y="1949450"/>
          <p14:tracePt t="77269" x="3505200" y="1949450"/>
          <p14:tracePt t="77286" x="3533775" y="1955800"/>
          <p14:tracePt t="77302" x="3549650" y="1955800"/>
          <p14:tracePt t="77319" x="3590925" y="1968500"/>
          <p14:tracePt t="77335" x="3609975" y="1981200"/>
          <p14:tracePt t="77353" x="3619500" y="1984375"/>
          <p14:tracePt t="77370" x="3638550" y="1984375"/>
          <p14:tracePt t="77412" x="3644900" y="1990725"/>
          <p14:tracePt t="77419" x="3648075" y="1993900"/>
          <p14:tracePt t="77436" x="3657600" y="1993900"/>
          <p14:tracePt t="77453" x="3667125" y="1993900"/>
          <p14:tracePt t="77486" x="3667125" y="2000250"/>
          <p14:tracePt t="77541" x="3673475" y="2000250"/>
          <p14:tracePt t="77547" x="3683000" y="2000250"/>
          <p14:tracePt t="77555" x="3689350" y="2000250"/>
          <p14:tracePt t="77569" x="3698875" y="2000250"/>
          <p14:tracePt t="77586" x="3708400" y="2000250"/>
          <p14:tracePt t="77603" x="3717925" y="2000250"/>
          <p14:tracePt t="77619" x="3736975" y="1993900"/>
          <p14:tracePt t="77635" x="3746500" y="1993900"/>
          <p14:tracePt t="77653" x="3756025" y="1984375"/>
          <p14:tracePt t="77670" x="3768725" y="1971675"/>
          <p14:tracePt t="77686" x="3784600" y="1962150"/>
          <p14:tracePt t="77706" x="3797300" y="1946275"/>
          <p14:tracePt t="77719" x="3810000" y="1924050"/>
          <p14:tracePt t="77735" x="3819525" y="1901825"/>
          <p14:tracePt t="77753" x="3835400" y="1885950"/>
          <p14:tracePt t="77770" x="3848100" y="1857375"/>
          <p14:tracePt t="77787" x="3851275" y="1847850"/>
          <p14:tracePt t="77804" x="3851275" y="1831975"/>
          <p14:tracePt t="77819" x="3851275" y="1819275"/>
          <p14:tracePt t="77853" x="3851275" y="1806575"/>
          <p14:tracePt t="77869" x="3851275" y="1803400"/>
          <p14:tracePt t="77886" x="3841750" y="1797050"/>
          <p14:tracePt t="77903" x="3841750" y="1793875"/>
          <p14:tracePt t="78938" x="3822700" y="1806575"/>
          <p14:tracePt t="78945" x="3800475" y="1838325"/>
          <p14:tracePt t="78952" x="3749675" y="1879600"/>
          <p14:tracePt t="78969" x="3622675" y="1990725"/>
          <p14:tracePt t="78986" x="3505200" y="2089150"/>
          <p14:tracePt t="79002" x="3349625" y="2190750"/>
          <p14:tracePt t="79019" x="3289300" y="2238375"/>
          <p14:tracePt t="79053" x="3232150" y="2266950"/>
          <p14:tracePt t="79088" x="3200400" y="2282825"/>
          <p14:tracePt t="79103" x="3194050" y="2282825"/>
          <p14:tracePt t="79144" x="3194050" y="2273300"/>
          <p14:tracePt t="79152" x="3197225" y="2270125"/>
          <p14:tracePt t="79169" x="3219450" y="2247900"/>
          <p14:tracePt t="79186" x="3248025" y="2200275"/>
          <p14:tracePt t="79187" x="3260725" y="2181225"/>
          <p14:tracePt t="79203" x="3292475" y="2133600"/>
          <p14:tracePt t="79219" x="3317875" y="2101850"/>
          <p14:tracePt t="79236" x="3349625" y="2070100"/>
          <p14:tracePt t="79253" x="3406775" y="2038350"/>
          <p14:tracePt t="79269" x="3444875" y="2025650"/>
          <p14:tracePt t="79286" x="3476625" y="2006600"/>
          <p14:tracePt t="79302" x="3511550" y="1987550"/>
          <p14:tracePt t="79319" x="3536950" y="1981200"/>
          <p14:tracePt t="79336" x="3556000" y="1978025"/>
          <p14:tracePt t="79352" x="3590925" y="1978025"/>
          <p14:tracePt t="79369" x="3613150" y="1971675"/>
          <p14:tracePt t="79387" x="3654425" y="1965325"/>
          <p14:tracePt t="79403" x="3689350" y="1965325"/>
          <p14:tracePt t="79419" x="3711575" y="1965325"/>
          <p14:tracePt t="79436" x="3746500" y="1965325"/>
          <p14:tracePt t="79453" x="3756025" y="1965325"/>
          <p14:tracePt t="79469" x="3765550" y="1965325"/>
          <p14:tracePt t="79486" x="3784600" y="1965325"/>
          <p14:tracePt t="79502" x="3813175" y="1965325"/>
          <p14:tracePt t="79519" x="3835400" y="1965325"/>
          <p14:tracePt t="79536" x="3876675" y="1968500"/>
          <p14:tracePt t="79552" x="3898900" y="1968500"/>
          <p14:tracePt t="79569" x="3921125" y="1968500"/>
          <p14:tracePt t="79586" x="3933825" y="1968500"/>
          <p14:tracePt t="80009" x="3933825" y="1971675"/>
          <p14:tracePt t="80023" x="3933825" y="1978025"/>
          <p14:tracePt t="80030" x="3933825" y="1981200"/>
          <p14:tracePt t="80036" x="3933825" y="1987550"/>
          <p14:tracePt t="80052" x="3933825" y="2003425"/>
          <p14:tracePt t="80069" x="3933825" y="2012950"/>
          <p14:tracePt t="80103" x="3933825" y="2035175"/>
          <p14:tracePt t="80137" x="3933825" y="2066925"/>
          <p14:tracePt t="80152" x="3933825" y="2076450"/>
          <p14:tracePt t="80169" x="3940175" y="2105025"/>
          <p14:tracePt t="80185" x="3956050" y="2139950"/>
          <p14:tracePt t="80202" x="3975100" y="2171700"/>
          <p14:tracePt t="80219" x="4000500" y="2197100"/>
          <p14:tracePt t="80235" x="4041775" y="2225675"/>
          <p14:tracePt t="80252" x="4057650" y="2238375"/>
          <p14:tracePt t="80269" x="4067175" y="2247900"/>
          <p14:tracePt t="80285" x="4089400" y="2263775"/>
          <p14:tracePt t="80302" x="4089400" y="2266950"/>
          <p14:tracePt t="80678" x="4111625" y="2263775"/>
          <p14:tracePt t="80685" x="4140200" y="2257425"/>
          <p14:tracePt t="80692" x="4175125" y="2251075"/>
          <p14:tracePt t="80702" x="4213225" y="2241550"/>
          <p14:tracePt t="80719" x="4308475" y="2225675"/>
          <p14:tracePt t="80735" x="4416425" y="2174875"/>
          <p14:tracePt t="80753" x="4483100" y="2152650"/>
          <p14:tracePt t="80785" x="4638675" y="2101850"/>
          <p14:tracePt t="80819" x="4746625" y="2073275"/>
          <p14:tracePt t="80836" x="4787900" y="2073275"/>
          <p14:tracePt t="80852" x="4816475" y="2073275"/>
          <p14:tracePt t="80868" x="4826000" y="2073275"/>
          <p14:tracePt t="80885" x="4841875" y="2073275"/>
          <p14:tracePt t="80902" x="4857750" y="2073275"/>
          <p14:tracePt t="80919" x="4876800" y="2070100"/>
          <p14:tracePt t="80935" x="4892675" y="2057400"/>
          <p14:tracePt t="80953" x="4908550" y="2057400"/>
          <p14:tracePt t="80969" x="4924425" y="2054225"/>
          <p14:tracePt t="80985" x="4933950" y="2047875"/>
          <p14:tracePt t="81002" x="4943475" y="2038350"/>
          <p14:tracePt t="81019" x="4965700" y="2022475"/>
          <p14:tracePt t="81035" x="4965700" y="2006600"/>
          <p14:tracePt t="81052" x="4965700" y="1997075"/>
          <p14:tracePt t="81070" x="4978400" y="1987550"/>
          <p14:tracePt t="81085" x="4987925" y="1978025"/>
          <p14:tracePt t="81102" x="5003800" y="1968500"/>
          <p14:tracePt t="81119" x="5019675" y="1946275"/>
          <p14:tracePt t="81136" x="5029200" y="1943100"/>
          <p14:tracePt t="81152" x="5029200" y="1936750"/>
          <p14:tracePt t="81169" x="5035550" y="1936750"/>
          <p14:tracePt t="81202" x="5045075" y="1933575"/>
          <p14:tracePt t="81219" x="5064125" y="1927225"/>
          <p14:tracePt t="81235" x="5073650" y="1927225"/>
          <p14:tracePt t="81252" x="5083175" y="1927225"/>
          <p14:tracePt t="81269" x="5105400" y="1920875"/>
          <p14:tracePt t="81285" x="5121275" y="1920875"/>
          <p14:tracePt t="81302" x="5140325" y="1920875"/>
          <p14:tracePt t="81318" x="5181600" y="1920875"/>
          <p14:tracePt t="81335" x="5203825" y="1920875"/>
          <p14:tracePt t="81352" x="5248275" y="1920875"/>
          <p14:tracePt t="81369" x="5308600" y="1920875"/>
          <p14:tracePt t="81385" x="5346700" y="1920875"/>
          <p14:tracePt t="81402" x="5368925" y="1930400"/>
          <p14:tracePt t="81419" x="5410200" y="1943100"/>
          <p14:tracePt t="81435" x="5435600" y="1949450"/>
          <p14:tracePt t="81453" x="5464175" y="1955800"/>
          <p14:tracePt t="81470" x="5505450" y="1962150"/>
          <p14:tracePt t="81485" x="5543550" y="1971675"/>
          <p14:tracePt t="81502" x="5565775" y="1978025"/>
          <p14:tracePt t="81519" x="5613400" y="1978025"/>
          <p14:tracePt t="81535" x="5622925" y="1978025"/>
          <p14:tracePt t="81552" x="5638800" y="1978025"/>
          <p14:tracePt t="81569" x="5651500" y="1978025"/>
          <p14:tracePt t="81585" x="5664200" y="1978025"/>
          <p14:tracePt t="81602" x="5673725" y="1978025"/>
          <p14:tracePt t="81619" x="5692775" y="1978025"/>
          <p14:tracePt t="81635" x="5702300" y="1978025"/>
          <p14:tracePt t="81652" x="5711825" y="1978025"/>
          <p14:tracePt t="81668" x="5721350" y="1978025"/>
          <p14:tracePt t="81704" x="5721350" y="1968500"/>
          <p14:tracePt t="81719" x="5721350" y="1962150"/>
          <p14:tracePt t="81826" x="5721350" y="1955800"/>
          <p14:tracePt t="81833" x="5721350" y="1952625"/>
          <p14:tracePt t="81847" x="5721350" y="1946275"/>
          <p14:tracePt t="81853" x="5721350" y="1943100"/>
          <p14:tracePt t="81868" x="5721350" y="1933575"/>
          <p14:tracePt t="81885" x="5711825" y="1927225"/>
          <p14:tracePt t="81903" x="5699125" y="1927225"/>
          <p14:tracePt t="81919" x="5680075" y="1927225"/>
          <p14:tracePt t="81935" x="5676900" y="1927225"/>
          <p14:tracePt t="81969" x="5661025" y="1927225"/>
          <p14:tracePt t="81985" x="5651500" y="1927225"/>
          <p14:tracePt t="82796" x="5670550" y="1930400"/>
          <p14:tracePt t="82802" x="5699125" y="1936750"/>
          <p14:tracePt t="82809" x="5746750" y="1946275"/>
          <p14:tracePt t="82818" x="5794375" y="1952625"/>
          <p14:tracePt t="82852" x="5978525" y="1981200"/>
          <p14:tracePt t="82885" x="6102350" y="2003425"/>
          <p14:tracePt t="82902" x="6232525" y="2003425"/>
          <p14:tracePt t="82919" x="6315075" y="2003425"/>
          <p14:tracePt t="82935" x="6384925" y="2003425"/>
          <p14:tracePt t="82952" x="6470650" y="2003425"/>
          <p14:tracePt t="82969" x="6530975" y="2000250"/>
          <p14:tracePt t="82985" x="6591300" y="2000250"/>
          <p14:tracePt t="83001" x="6654800" y="1987550"/>
          <p14:tracePt t="83019" x="6677025" y="1987550"/>
          <p14:tracePt t="83035" x="6705600" y="1987550"/>
          <p14:tracePt t="83052" x="6724650" y="1987550"/>
          <p14:tracePt t="83068" x="6734175" y="1987550"/>
          <p14:tracePt t="83085" x="6750050" y="1981200"/>
          <p14:tracePt t="83101" x="6765925" y="1981200"/>
          <p14:tracePt t="83119" x="6775450" y="1978025"/>
          <p14:tracePt t="83135" x="6784975" y="1978025"/>
          <p14:tracePt t="83152" x="6810375" y="1962150"/>
          <p14:tracePt t="83168" x="6832600" y="1962150"/>
          <p14:tracePt t="83185" x="6864350" y="1949450"/>
          <p14:tracePt t="83202" x="6899275" y="1936750"/>
          <p14:tracePt t="83218" x="6934200" y="1930400"/>
          <p14:tracePt t="83235" x="6965950" y="1927225"/>
          <p14:tracePt t="83237" x="6985000" y="1920875"/>
          <p14:tracePt t="83253" x="7007225" y="1908175"/>
          <p14:tracePt t="83269" x="7038975" y="1895475"/>
          <p14:tracePt t="83288" x="7073900" y="1876425"/>
          <p14:tracePt t="83303" x="7102475" y="1873250"/>
          <p14:tracePt t="83319" x="7118350" y="1866900"/>
          <p14:tracePt t="83337" x="7134225" y="1860550"/>
          <p14:tracePt t="83352" x="7156450" y="1860550"/>
          <p14:tracePt t="83686" x="7156450" y="1863725"/>
          <p14:tracePt t="83708" x="7156450" y="1873250"/>
          <p14:tracePt t="83722" x="7156450" y="1876425"/>
          <p14:tracePt t="83730" x="7156450" y="1882775"/>
          <p14:tracePt t="83736" x="7153275" y="1882775"/>
          <p14:tracePt t="83752" x="7153275" y="1892300"/>
          <p14:tracePt t="83786" x="7146925" y="1901825"/>
          <p14:tracePt t="83818" x="7143750" y="1901825"/>
          <p14:tracePt t="83836" x="7137400" y="1908175"/>
          <p14:tracePt t="83853" x="7127875" y="1911350"/>
          <p14:tracePt t="83868" x="7112000" y="1917700"/>
          <p14:tracePt t="83885" x="7099300" y="1920875"/>
          <p14:tracePt t="83902" x="7089775" y="1927225"/>
          <p14:tracePt t="83919" x="7073900" y="1936750"/>
          <p14:tracePt t="83936" x="7045325" y="1936750"/>
          <p14:tracePt t="84286" x="7067550" y="1943100"/>
          <p14:tracePt t="84293" x="7092950" y="1949450"/>
          <p14:tracePt t="84301" x="7140575" y="1958975"/>
          <p14:tracePt t="84318" x="7235825" y="1965325"/>
          <p14:tracePt t="84335" x="7410450" y="1965325"/>
          <p14:tracePt t="84352" x="7505700" y="1952625"/>
          <p14:tracePt t="84368" x="7600950" y="1936750"/>
          <p14:tracePt t="84402" x="7845425" y="1927225"/>
          <p14:tracePt t="84436" x="7991475" y="1927225"/>
          <p14:tracePt t="84452" x="8089900" y="1939925"/>
          <p14:tracePt t="84469" x="8172450" y="1949450"/>
          <p14:tracePt t="84485" x="8280400" y="1955800"/>
          <p14:tracePt t="84502" x="8331200" y="1962150"/>
          <p14:tracePt t="84518" x="8391525" y="1962150"/>
          <p14:tracePt t="84535" x="8499475" y="1968500"/>
          <p14:tracePt t="84552" x="8582025" y="1968500"/>
          <p14:tracePt t="84568" x="8661400" y="1968500"/>
          <p14:tracePt t="84585" x="8816975" y="1955800"/>
          <p14:tracePt t="84602" x="8943975" y="1946275"/>
          <p14:tracePt t="84618" x="9051925" y="1930400"/>
          <p14:tracePt t="85256" x="9109075" y="2047875"/>
          <p14:tracePt t="85263" x="9074150" y="2047875"/>
          <p14:tracePt t="85269" x="9029700" y="2047875"/>
          <p14:tracePt t="85285" x="8890000" y="2047875"/>
          <p14:tracePt t="85302" x="8740775" y="2047875"/>
          <p14:tracePt t="85319" x="8610600" y="2047875"/>
          <p14:tracePt t="85352" x="8470900" y="2047875"/>
          <p14:tracePt t="85385" x="8172450" y="2047875"/>
          <p14:tracePt t="85402" x="7978775" y="2047875"/>
          <p14:tracePt t="85418" x="7693025" y="2041525"/>
          <p14:tracePt t="85435" x="7486650" y="2032000"/>
          <p14:tracePt t="85452" x="7327900" y="2032000"/>
          <p14:tracePt t="85468" x="7175500" y="2032000"/>
          <p14:tracePt t="85485" x="7083425" y="2032000"/>
          <p14:tracePt t="85502" x="7000875" y="2032000"/>
          <p14:tracePt t="85518" x="6902450" y="2035175"/>
          <p14:tracePt t="85535" x="6842125" y="2035175"/>
          <p14:tracePt t="85552" x="6784975" y="2035175"/>
          <p14:tracePt t="85569" x="6689725" y="2041525"/>
          <p14:tracePt t="85585" x="6651625" y="2047875"/>
          <p14:tracePt t="85601" x="6607175" y="2047875"/>
          <p14:tracePt t="85618" x="6559550" y="2060575"/>
          <p14:tracePt t="85634" x="6527800" y="2066925"/>
          <p14:tracePt t="85652" x="6457950" y="2073275"/>
          <p14:tracePt t="85668" x="6280150" y="2098675"/>
          <p14:tracePt t="85684" x="6162675" y="2114550"/>
          <p14:tracePt t="85702" x="6073775" y="2146300"/>
          <p14:tracePt t="85718" x="5962650" y="2178050"/>
          <p14:tracePt t="85735" x="5927725" y="2178050"/>
          <p14:tracePt t="86047" x="5803900" y="2130425"/>
          <p14:tracePt t="86054" x="5635625" y="2070100"/>
          <p14:tracePt t="86068" x="5337175" y="2006600"/>
          <p14:tracePt t="86085" x="4975225" y="1981200"/>
          <p14:tracePt t="86102" x="4600575" y="1981200"/>
          <p14:tracePt t="86118" x="3987800" y="2041525"/>
          <p14:tracePt t="86135" x="3609975" y="2101850"/>
          <p14:tracePt t="86153" x="3054350" y="2184400"/>
          <p14:tracePt t="86169" x="2701925" y="2232025"/>
          <p14:tracePt t="86186" x="2381250" y="2266950"/>
          <p14:tracePt t="86202" x="2082800" y="2286000"/>
          <p14:tracePt t="86219" x="1701800" y="2327275"/>
          <p14:tracePt t="86235" x="1463675" y="2346325"/>
          <p14:tracePt t="86252" x="1266825" y="2374900"/>
          <p14:tracePt t="86268" x="1041400" y="2438400"/>
          <p14:tracePt t="86524" x="1028700" y="2428875"/>
          <p14:tracePt t="86532" x="1016000" y="2416175"/>
          <p14:tracePt t="86538" x="1006475" y="2409825"/>
          <p14:tracePt t="86552" x="984250" y="2400300"/>
          <p14:tracePt t="86568" x="958850" y="2381250"/>
          <p14:tracePt t="86603" x="895350" y="2352675"/>
          <p14:tracePt t="86635" x="841375" y="2339975"/>
          <p14:tracePt t="86652" x="800100" y="2324100"/>
          <p14:tracePt t="86668" x="777875" y="2317750"/>
          <p14:tracePt t="86685" x="749300" y="2317750"/>
          <p14:tracePt t="86702" x="720725" y="2311400"/>
          <p14:tracePt t="86718" x="711200" y="2308225"/>
          <p14:tracePt t="86735" x="695325" y="2301875"/>
          <p14:tracePt t="86752" x="682625" y="2292350"/>
          <p14:tracePt t="86768" x="673100" y="2292350"/>
          <p14:tracePt t="86785" x="660400" y="2292350"/>
          <p14:tracePt t="86803" x="641350" y="2292350"/>
          <p14:tracePt t="86819" x="638175" y="2292350"/>
          <p14:tracePt t="86860" x="631825" y="2292350"/>
          <p14:tracePt t="86868" x="628650" y="2292350"/>
          <p14:tracePt t="86885" x="622300" y="2292350"/>
          <p14:tracePt t="86902" x="615950" y="2292350"/>
          <p14:tracePt t="86918" x="615950" y="2286000"/>
          <p14:tracePt t="87301" x="669925" y="2298700"/>
          <p14:tracePt t="87308" x="752475" y="2317750"/>
          <p14:tracePt t="87319" x="844550" y="2333625"/>
          <p14:tracePt t="87351" x="1549400" y="2406650"/>
          <p14:tracePt t="87385" x="2092325" y="2400300"/>
          <p14:tracePt t="87403" x="2339975" y="2346325"/>
          <p14:tracePt t="87419" x="2416175" y="2324100"/>
          <p14:tracePt t="87435" x="2466975" y="2311400"/>
          <p14:tracePt t="87451" x="2495550" y="2295525"/>
          <p14:tracePt t="87468" x="2505075" y="2295525"/>
          <p14:tracePt t="87485" x="2520950" y="2295525"/>
          <p14:tracePt t="87602" x="2508250" y="2295525"/>
          <p14:tracePt t="87608" x="2505075" y="2295525"/>
          <p14:tracePt t="87618" x="2498725" y="2295525"/>
          <p14:tracePt t="87635" x="2489200" y="2295525"/>
          <p14:tracePt t="87652" x="2447925" y="2295525"/>
          <p14:tracePt t="87668" x="2406650" y="2295525"/>
          <p14:tracePt t="87685" x="2336800" y="2295525"/>
          <p14:tracePt t="87701" x="2146300" y="2317750"/>
          <p14:tracePt t="87718" x="2028825" y="2333625"/>
          <p14:tracePt t="87735" x="1943100" y="2349500"/>
          <p14:tracePt t="87752" x="1806575" y="2397125"/>
          <p14:tracePt t="87768" x="1739900" y="2428875"/>
          <p14:tracePt t="87786" x="1631950" y="2482850"/>
          <p14:tracePt t="87801" x="1568450" y="2501900"/>
          <p14:tracePt t="87818" x="1520825" y="2536825"/>
          <p14:tracePt t="87834" x="1482725" y="2555875"/>
          <p14:tracePt t="87852" x="1431925" y="2581275"/>
          <p14:tracePt t="87868" x="1406525" y="2600325"/>
          <p14:tracePt t="87885" x="1371600" y="2606675"/>
          <p14:tracePt t="87901" x="1362075" y="2606675"/>
          <p14:tracePt t="87919" x="1352550" y="2606675"/>
          <p14:tracePt t="87936" x="1333500" y="2606675"/>
          <p14:tracePt t="87952" x="1323975" y="2606675"/>
          <p14:tracePt t="87968" x="1314450" y="2603500"/>
          <p14:tracePt t="87985" x="1314450" y="2587625"/>
          <p14:tracePt t="88002" x="1314450" y="2578100"/>
          <p14:tracePt t="88018" x="1314450" y="2568575"/>
          <p14:tracePt t="88035" x="1320800" y="2543175"/>
          <p14:tracePt t="88051" x="1333500" y="2517775"/>
          <p14:tracePt t="88068" x="1343025" y="2495550"/>
          <p14:tracePt t="88085" x="1368425" y="2460625"/>
          <p14:tracePt t="88102" x="1377950" y="2451100"/>
          <p14:tracePt t="88119" x="1387475" y="2441575"/>
          <p14:tracePt t="88136" x="1412875" y="2419350"/>
          <p14:tracePt t="88152" x="1438275" y="2406650"/>
          <p14:tracePt t="88168" x="1466850" y="2393950"/>
          <p14:tracePt t="88185" x="1501775" y="2378075"/>
          <p14:tracePt t="88201" x="1533525" y="2365375"/>
          <p14:tracePt t="88218" x="1571625" y="2352675"/>
          <p14:tracePt t="88235" x="1635125" y="2333625"/>
          <p14:tracePt t="88251" x="1698625" y="2314575"/>
          <p14:tracePt t="88268" x="1771650" y="2298700"/>
          <p14:tracePt t="88284" x="1882775" y="2282825"/>
          <p14:tracePt t="88301" x="1927225" y="2282825"/>
          <p14:tracePt t="88318" x="1962150" y="2282825"/>
          <p14:tracePt t="88335" x="1984375" y="2282825"/>
          <p14:tracePt t="88351" x="2000250" y="2282825"/>
          <p14:tracePt t="88368" x="2012950" y="2282825"/>
          <p14:tracePt t="88385" x="2054225" y="2286000"/>
          <p14:tracePt t="88401" x="2092325" y="2298700"/>
          <p14:tracePt t="88418" x="2130425" y="2298700"/>
          <p14:tracePt t="88435" x="2162175" y="2305050"/>
          <p14:tracePt t="88452" x="2178050" y="2305050"/>
          <p14:tracePt t="88469" x="2187575" y="23050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1428750" y="3571875"/>
            <a:ext cx="2254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Sambucus nigra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63" name="Picture 2" descr="https://easywildflowers.files.wordpress.com/2015/02/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4357688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5429250" y="6396038"/>
            <a:ext cx="322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Sixalix atropurpurea</a:t>
            </a:r>
          </a:p>
        </p:txBody>
      </p:sp>
      <p:pic>
        <p:nvPicPr>
          <p:cNvPr id="40965" name="Picture 8" descr="http://erick.dronnet.pagesperso-orange.fr/images/sixalix_atropurpurea_maritim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357438"/>
            <a:ext cx="4405312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386"/>
    </mc:Choice>
    <mc:Fallback>
      <p:transition spd="slow" advTm="2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832" x="2136775" y="2301875"/>
          <p14:tracePt t="1840" x="2044700" y="2301875"/>
          <p14:tracePt t="1847" x="1965325" y="2308225"/>
          <p14:tracePt t="1864" x="1803400" y="2324100"/>
          <p14:tracePt t="1881" x="1593850" y="2362200"/>
          <p14:tracePt t="1897" x="1314450" y="2447925"/>
          <p14:tracePt t="1930" x="914400" y="2562225"/>
          <p14:tracePt t="1964" x="450850" y="2749550"/>
          <p14:tracePt t="1982" x="266700" y="2838450"/>
          <p14:tracePt t="1998" x="142875" y="2898775"/>
          <p14:tracePt t="2014" x="60325" y="2955925"/>
          <p14:tracePt t="2145" x="31750" y="3286125"/>
          <p14:tracePt t="2152" x="60325" y="3302000"/>
          <p14:tracePt t="2164" x="98425" y="3314700"/>
          <p14:tracePt t="2181" x="187325" y="3336925"/>
          <p14:tracePt t="2197" x="285750" y="3362325"/>
          <p14:tracePt t="2214" x="403225" y="3378200"/>
          <p14:tracePt t="2231" x="536575" y="3400425"/>
          <p14:tracePt t="2247" x="622300" y="3409950"/>
          <p14:tracePt t="2264" x="749300" y="3419475"/>
          <p14:tracePt t="2281" x="914400" y="3444875"/>
          <p14:tracePt t="2297" x="1031875" y="3460750"/>
          <p14:tracePt t="2313" x="1196975" y="3489325"/>
          <p14:tracePt t="2331" x="1397000" y="3540125"/>
          <p14:tracePt t="2347" x="1562100" y="3575050"/>
          <p14:tracePt t="2364" x="1749425" y="3622675"/>
          <p14:tracePt t="2381" x="1952625" y="3695700"/>
          <p14:tracePt t="2397" x="2085975" y="3746500"/>
          <p14:tracePt t="2415" x="2216150" y="3765550"/>
          <p14:tracePt t="2930" x="2308225" y="3803650"/>
          <p14:tracePt t="2938" x="2403475" y="3841750"/>
          <p14:tracePt t="2947" x="2476500" y="3876675"/>
          <p14:tracePt t="2964" x="2679700" y="3975100"/>
          <p14:tracePt t="2980" x="2968625" y="4098925"/>
          <p14:tracePt t="2998" x="3146425" y="4165600"/>
          <p14:tracePt t="3031" x="3502025" y="4273550"/>
          <p14:tracePt t="3064" x="3673475" y="4295775"/>
          <p14:tracePt t="3080" x="3727450" y="4295775"/>
          <p14:tracePt t="3097" x="3756025" y="4295775"/>
          <p14:tracePt t="3113" x="3771900" y="4295775"/>
          <p14:tracePt t="3130" x="3787775" y="4295775"/>
          <p14:tracePt t="3147" x="3797300" y="4295775"/>
          <p14:tracePt t="3163" x="3803650" y="4289425"/>
          <p14:tracePt t="3181" x="3803650" y="4276725"/>
          <p14:tracePt t="3197" x="3803650" y="4254500"/>
          <p14:tracePt t="3213" x="3803650" y="4232275"/>
          <p14:tracePt t="3230" x="3816350" y="4181475"/>
          <p14:tracePt t="3247" x="3816350" y="4162425"/>
          <p14:tracePt t="3264" x="3819525" y="4130675"/>
          <p14:tracePt t="3281" x="3838575" y="4095750"/>
          <p14:tracePt t="3298" x="3844925" y="4073525"/>
          <p14:tracePt t="3314" x="3860800" y="4051300"/>
          <p14:tracePt t="3330" x="3879850" y="4016375"/>
          <p14:tracePt t="3347" x="3889375" y="4000500"/>
          <p14:tracePt t="3364" x="3898900" y="3984625"/>
          <p14:tracePt t="3380" x="3921125" y="3956050"/>
          <p14:tracePt t="3397" x="3933825" y="3930650"/>
          <p14:tracePt t="3413" x="3946525" y="3902075"/>
          <p14:tracePt t="3431" x="3971925" y="3838575"/>
          <p14:tracePt t="3447" x="3984625" y="3790950"/>
          <p14:tracePt t="3465" x="4006850" y="3657600"/>
          <p14:tracePt t="3481" x="4016375" y="3521075"/>
          <p14:tracePt t="3497" x="4010025" y="3390900"/>
          <p14:tracePt t="3514" x="3975100" y="3216275"/>
          <p14:tracePt t="3531" x="3911600" y="2981325"/>
          <p14:tracePt t="3547" x="3876675" y="2860675"/>
          <p14:tracePt t="3565" x="3813175" y="2657475"/>
          <p14:tracePt t="3581" x="3762375" y="2546350"/>
          <p14:tracePt t="3597" x="3724275" y="2476500"/>
          <p14:tracePt t="3614" x="3625850" y="2279650"/>
          <p14:tracePt t="3631" x="3546475" y="2146300"/>
          <p14:tracePt t="3648" x="3467100" y="2028825"/>
          <p14:tracePt t="3665" x="3295650" y="1879600"/>
          <p14:tracePt t="3681" x="3178175" y="1762125"/>
          <p14:tracePt t="3697" x="3063875" y="1673225"/>
          <p14:tracePt t="3715" x="2908300" y="1577975"/>
          <p14:tracePt t="3730" x="2787650" y="1527175"/>
          <p14:tracePt t="3747" x="2686050" y="1482725"/>
          <p14:tracePt t="3764" x="2527300" y="1435100"/>
          <p14:tracePt t="3781" x="2406650" y="1390650"/>
          <p14:tracePt t="3797" x="2295525" y="1358900"/>
          <p14:tracePt t="3815" x="2178050" y="1301750"/>
          <p14:tracePt t="3830" x="2139950" y="1289050"/>
          <p14:tracePt t="3847" x="2111375" y="1279525"/>
          <p14:tracePt t="3863" x="2070100" y="1266825"/>
          <p14:tracePt t="3880" x="2054225" y="1266825"/>
          <p14:tracePt t="3897" x="2025650" y="1260475"/>
          <p14:tracePt t="3914" x="1990725" y="1247775"/>
          <p14:tracePt t="3930" x="1974850" y="1247775"/>
          <p14:tracePt t="3947" x="1965325" y="1247775"/>
          <p14:tracePt t="3964" x="1949450" y="1247775"/>
          <p14:tracePt t="3980" x="1939925" y="1247775"/>
          <p14:tracePt t="3997" x="1924050" y="1247775"/>
          <p14:tracePt t="4014" x="1911350" y="1247775"/>
          <p14:tracePt t="4030" x="1901825" y="1247775"/>
          <p14:tracePt t="4047" x="1885950" y="1247775"/>
          <p14:tracePt t="4063" x="1844675" y="1263650"/>
          <p14:tracePt t="4080" x="1806575" y="1282700"/>
          <p14:tracePt t="4096" x="1768475" y="1295400"/>
          <p14:tracePt t="4113" x="1704975" y="1314450"/>
          <p14:tracePt t="4130" x="1647825" y="1343025"/>
          <p14:tracePt t="4147" x="1581150" y="1365250"/>
          <p14:tracePt t="4164" x="1476375" y="1419225"/>
          <p14:tracePt t="4180" x="1374775" y="1450975"/>
          <p14:tracePt t="4197" x="1276350" y="1482725"/>
          <p14:tracePt t="4214" x="1190625" y="1533525"/>
          <p14:tracePt t="4230" x="1149350" y="1568450"/>
          <p14:tracePt t="4247" x="1127125" y="1590675"/>
          <p14:tracePt t="4263" x="1082675" y="1635125"/>
          <p14:tracePt t="4280" x="1057275" y="1666875"/>
          <p14:tracePt t="4297" x="1025525" y="1698625"/>
          <p14:tracePt t="4313" x="987425" y="1736725"/>
          <p14:tracePt t="4330" x="955675" y="1774825"/>
          <p14:tracePt t="4347" x="930275" y="1822450"/>
          <p14:tracePt t="4364" x="911225" y="1885950"/>
          <p14:tracePt t="4380" x="898525" y="1924050"/>
          <p14:tracePt t="4397" x="898525" y="1958975"/>
          <p14:tracePt t="4414" x="898525" y="1990725"/>
          <p14:tracePt t="4430" x="914400" y="2028825"/>
          <p14:tracePt t="4447" x="927100" y="2066925"/>
          <p14:tracePt t="4463" x="946150" y="2133600"/>
          <p14:tracePt t="4480" x="958850" y="2168525"/>
          <p14:tracePt t="4497" x="990600" y="2216150"/>
          <p14:tracePt t="4514" x="1038225" y="2282825"/>
          <p14:tracePt t="4530" x="1079500" y="2333625"/>
          <p14:tracePt t="4547" x="1120775" y="2374900"/>
          <p14:tracePt t="4563" x="1158875" y="2416175"/>
          <p14:tracePt t="4580" x="1190625" y="2441575"/>
          <p14:tracePt t="4597" x="1216025" y="2473325"/>
          <p14:tracePt t="4614" x="1273175" y="2511425"/>
          <p14:tracePt t="4630" x="1311275" y="2546350"/>
          <p14:tracePt t="4647" x="1365250" y="2559050"/>
          <p14:tracePt t="4649" x="1393825" y="2565400"/>
          <p14:tracePt t="4664" x="1489075" y="2581275"/>
          <p14:tracePt t="4681" x="1609725" y="2616200"/>
          <p14:tracePt t="4699" x="1733550" y="2638425"/>
          <p14:tracePt t="4714" x="1816100" y="2654300"/>
          <p14:tracePt t="4730" x="1901825" y="2670175"/>
          <p14:tracePt t="4746" x="2009775" y="2695575"/>
          <p14:tracePt t="4764" x="2133600" y="2717800"/>
          <p14:tracePt t="4780" x="2251075" y="2733675"/>
          <p14:tracePt t="4797" x="2403475" y="2752725"/>
          <p14:tracePt t="4814" x="2590800" y="2778125"/>
          <p14:tracePt t="4830" x="2730500" y="2787650"/>
          <p14:tracePt t="4847" x="2876550" y="2787650"/>
          <p14:tracePt t="4863" x="3016250" y="2787650"/>
          <p14:tracePt t="4881" x="3076575" y="2787650"/>
          <p14:tracePt t="4897" x="3136900" y="2787650"/>
          <p14:tracePt t="4914" x="3219450" y="2762250"/>
          <p14:tracePt t="4930" x="3254375" y="2749550"/>
          <p14:tracePt t="4947" x="3314700" y="2717800"/>
          <p14:tracePt t="4963" x="3346450" y="2686050"/>
          <p14:tracePt t="4981" x="3368675" y="2663825"/>
          <p14:tracePt t="4997" x="3409950" y="2603500"/>
          <p14:tracePt t="5014" x="3422650" y="2565400"/>
          <p14:tracePt t="5030" x="3435350" y="2527300"/>
          <p14:tracePt t="5047" x="3454400" y="2428875"/>
          <p14:tracePt t="5063" x="3479800" y="2339975"/>
          <p14:tracePt t="5080" x="3492500" y="2266950"/>
          <p14:tracePt t="5097" x="3514725" y="2165350"/>
          <p14:tracePt t="5113" x="3524250" y="2070100"/>
          <p14:tracePt t="5130" x="3524250" y="1946275"/>
          <p14:tracePt t="5147" x="3517900" y="1847850"/>
          <p14:tracePt t="5163" x="3505200" y="1784350"/>
          <p14:tracePt t="5180" x="3473450" y="1704975"/>
          <p14:tracePt t="5198" x="3419475" y="1587500"/>
          <p14:tracePt t="5213" x="3381375" y="1530350"/>
          <p14:tracePt t="5230" x="3355975" y="1482725"/>
          <p14:tracePt t="5247" x="3311525" y="1438275"/>
          <p14:tracePt t="5264" x="3286125" y="1416050"/>
          <p14:tracePt t="5280" x="3241675" y="1387475"/>
          <p14:tracePt t="5297" x="3155950" y="1346200"/>
          <p14:tracePt t="5313" x="3076575" y="1308100"/>
          <p14:tracePt t="5330" x="2990850" y="1276350"/>
          <p14:tracePt t="5347" x="2857500" y="1250950"/>
          <p14:tracePt t="5363" x="2790825" y="1228725"/>
          <p14:tracePt t="5380" x="2736850" y="1216025"/>
          <p14:tracePt t="5397" x="2616200" y="1193800"/>
          <p14:tracePt t="5413" x="2530475" y="1177925"/>
          <p14:tracePt t="5430" x="2454275" y="1162050"/>
          <p14:tracePt t="5447" x="2339975" y="1162050"/>
          <p14:tracePt t="5464" x="2260600" y="1162050"/>
          <p14:tracePt t="5481" x="2165350" y="1162050"/>
          <p14:tracePt t="5497" x="2035175" y="1174750"/>
          <p14:tracePt t="5513" x="1949450" y="1190625"/>
          <p14:tracePt t="5530" x="1854200" y="1206500"/>
          <p14:tracePt t="5546" x="1698625" y="1231900"/>
          <p14:tracePt t="5564" x="1612900" y="1254125"/>
          <p14:tracePt t="5580" x="1527175" y="1270000"/>
          <p14:tracePt t="5597" x="1403350" y="1292225"/>
          <p14:tracePt t="5614" x="1339850" y="1308100"/>
          <p14:tracePt t="5630" x="1301750" y="1327150"/>
          <p14:tracePt t="5646" x="1260475" y="1343025"/>
          <p14:tracePt t="5663" x="1235075" y="1355725"/>
          <p14:tracePt t="5680" x="1212850" y="1374775"/>
          <p14:tracePt t="5682" x="1200150" y="1393825"/>
          <p14:tracePt t="5696" x="1174750" y="1425575"/>
          <p14:tracePt t="5713" x="1139825" y="1473200"/>
          <p14:tracePt t="5729" x="1120775" y="1517650"/>
          <p14:tracePt t="5746" x="1089025" y="1558925"/>
          <p14:tracePt t="5764" x="1076325" y="1597025"/>
          <p14:tracePt t="5780" x="1066800" y="1628775"/>
          <p14:tracePt t="5797" x="1050925" y="1692275"/>
          <p14:tracePt t="5814" x="1050925" y="1736725"/>
          <p14:tracePt t="5830" x="1050925" y="1781175"/>
          <p14:tracePt t="5846" x="1050925" y="1828800"/>
          <p14:tracePt t="5864" x="1050925" y="1851025"/>
          <p14:tracePt t="5880" x="1050925" y="1870075"/>
          <p14:tracePt t="5897" x="1054100" y="1911350"/>
          <p14:tracePt t="5914" x="1066800" y="1943100"/>
          <p14:tracePt t="5930" x="1079500" y="1965325"/>
          <p14:tracePt t="5946" x="1101725" y="1987550"/>
          <p14:tracePt t="5964" x="1123950" y="2012950"/>
          <p14:tracePt t="5981" x="1149350" y="2025650"/>
          <p14:tracePt t="5998" x="1184275" y="2041525"/>
          <p14:tracePt t="6013" x="1200150" y="2060575"/>
          <p14:tracePt t="6030" x="1231900" y="2073275"/>
          <p14:tracePt t="6046" x="1254125" y="2095500"/>
          <p14:tracePt t="6063" x="1282700" y="2105025"/>
          <p14:tracePt t="6080" x="1301750" y="2124075"/>
          <p14:tracePt t="6097" x="1320800" y="2139950"/>
          <p14:tracePt t="6113" x="1343025" y="2143125"/>
          <p14:tracePt t="6130" x="1358900" y="2149475"/>
          <p14:tracePt t="6146" x="1400175" y="2149475"/>
          <p14:tracePt t="6163" x="1422400" y="2149475"/>
          <p14:tracePt t="6180" x="1473200" y="2149475"/>
          <p14:tracePt t="6196" x="1549400" y="2149475"/>
          <p14:tracePt t="6213" x="1593850" y="2146300"/>
          <p14:tracePt t="6230" x="1666875" y="2127250"/>
          <p14:tracePt t="6246" x="1711325" y="2127250"/>
          <p14:tracePt t="6263" x="1749425" y="2120900"/>
          <p14:tracePt t="6280" x="1793875" y="2101850"/>
          <p14:tracePt t="6297" x="1863725" y="2095500"/>
          <p14:tracePt t="6313" x="1917700" y="2089150"/>
          <p14:tracePt t="6331" x="1981200" y="2082800"/>
          <p14:tracePt t="6347" x="2009775" y="2082800"/>
          <p14:tracePt t="6364" x="2038350" y="2082800"/>
          <p14:tracePt t="6381" x="2079625" y="2070100"/>
          <p14:tracePt t="6397" x="2101850" y="2063750"/>
          <p14:tracePt t="6413" x="2127250" y="2051050"/>
          <p14:tracePt t="6430" x="2159000" y="2051050"/>
          <p14:tracePt t="6447" x="2190750" y="2035175"/>
          <p14:tracePt t="6463" x="2219325" y="2022475"/>
          <p14:tracePt t="6480" x="2260600" y="2016125"/>
          <p14:tracePt t="6497" x="2270125" y="2009775"/>
          <p14:tracePt t="6513" x="2282825" y="2006600"/>
          <p14:tracePt t="6530" x="2301875" y="2006600"/>
          <p14:tracePt t="6546" x="2305050" y="2006600"/>
          <p14:tracePt t="6564" x="2314575" y="2006600"/>
          <p14:tracePt t="6580" x="2320925" y="2000250"/>
          <p14:tracePt t="6631" x="2320925" y="1997075"/>
          <p14:tracePt t="6638" x="2320925" y="1984375"/>
          <p14:tracePt t="7229" x="2320925" y="1987550"/>
          <p14:tracePt t="8022" x="2305050" y="2012950"/>
          <p14:tracePt t="8029" x="2286000" y="2032000"/>
          <p14:tracePt t="8035" x="2244725" y="2073275"/>
          <p14:tracePt t="8047" x="2212975" y="2105025"/>
          <p14:tracePt t="8064" x="2063750" y="2244725"/>
          <p14:tracePt t="8080" x="1981200" y="2320925"/>
          <p14:tracePt t="8097" x="1911350" y="2374900"/>
          <p14:tracePt t="8129" x="1743075" y="2549525"/>
          <p14:tracePt t="8163" x="1562100" y="2727325"/>
          <p14:tracePt t="8181" x="1520825" y="2778125"/>
          <p14:tracePt t="8197" x="1476375" y="2838450"/>
          <p14:tracePt t="8214" x="1431925" y="2943225"/>
          <p14:tracePt t="8229" x="1419225" y="2981325"/>
          <p14:tracePt t="8247" x="1406525" y="3019425"/>
          <p14:tracePt t="8263" x="1406525" y="3051175"/>
          <p14:tracePt t="8279" x="1406525" y="3076575"/>
          <p14:tracePt t="8296" x="1400175" y="3086100"/>
          <p14:tracePt t="8313" x="1400175" y="3098800"/>
          <p14:tracePt t="8329" x="1400175" y="3108325"/>
          <p14:tracePt t="8347" x="1400175" y="3121025"/>
          <p14:tracePt t="8363" x="1403350" y="3121025"/>
          <p14:tracePt t="8379" x="1419225" y="3105150"/>
          <p14:tracePt t="8396" x="1476375" y="3079750"/>
          <p14:tracePt t="8413" x="1606550" y="2997200"/>
          <p14:tracePt t="8429" x="1666875" y="2943225"/>
          <p14:tracePt t="8446" x="1736725" y="2895600"/>
          <p14:tracePt t="8463" x="1879600" y="2813050"/>
          <p14:tracePt t="8480" x="1971675" y="2755900"/>
          <p14:tracePt t="8496" x="2051050" y="2724150"/>
          <p14:tracePt t="8513" x="2146300" y="2670175"/>
          <p14:tracePt t="8529" x="2209800" y="2657475"/>
          <p14:tracePt t="8547" x="2266950" y="2638425"/>
          <p14:tracePt t="8563" x="2308225" y="2619375"/>
          <p14:tracePt t="8580" x="2330450" y="2606675"/>
          <p14:tracePt t="8596" x="2346325" y="2606675"/>
          <p14:tracePt t="8613" x="2352675" y="2606675"/>
          <p14:tracePt t="8649" x="2352675" y="2609850"/>
          <p14:tracePt t="8663" x="2349500" y="2619375"/>
          <p14:tracePt t="8680" x="2333625" y="2628900"/>
          <p14:tracePt t="8696" x="2317750" y="2644775"/>
          <p14:tracePt t="8698" x="2305050" y="2651125"/>
          <p14:tracePt t="8713" x="2282825" y="2663825"/>
          <p14:tracePt t="8730" x="2260600" y="2676525"/>
          <p14:tracePt t="8747" x="2228850" y="2686050"/>
          <p14:tracePt t="8764" x="2190750" y="2724150"/>
          <p14:tracePt t="8780" x="2139950" y="2774950"/>
          <p14:tracePt t="8799" x="2054225" y="2936875"/>
          <p14:tracePt t="8813" x="2022475" y="3057525"/>
          <p14:tracePt t="8829" x="2012950" y="3206750"/>
          <p14:tracePt t="8846" x="2035175" y="3349625"/>
          <p14:tracePt t="8863" x="2114550" y="3543300"/>
          <p14:tracePt t="8880" x="2187575" y="3679825"/>
          <p14:tracePt t="8898" x="2295525" y="3803650"/>
          <p14:tracePt t="8914" x="2359025" y="3876675"/>
          <p14:tracePt t="8930" x="2432050" y="3930650"/>
          <p14:tracePt t="8946" x="2479675" y="3975100"/>
          <p14:tracePt t="8963" x="2546350" y="4006850"/>
          <p14:tracePt t="8980" x="2578100" y="4019550"/>
          <p14:tracePt t="8996" x="2593975" y="4035425"/>
          <p14:tracePt t="9014" x="2616200" y="4048125"/>
          <p14:tracePt t="9030" x="2619375" y="4048125"/>
          <p14:tracePt t="9076" x="2619375" y="4044950"/>
          <p14:tracePt t="9083" x="2606675" y="4038600"/>
          <p14:tracePt t="9097" x="2593975" y="4010025"/>
          <p14:tracePt t="9113" x="2571750" y="3978275"/>
          <p14:tracePt t="9130" x="2530475" y="3937000"/>
          <p14:tracePt t="9146" x="2489200" y="3898900"/>
          <p14:tracePt t="9162" x="2393950" y="3854450"/>
          <p14:tracePt t="9180" x="2346325" y="3819525"/>
          <p14:tracePt t="9197" x="2238375" y="3765550"/>
          <p14:tracePt t="9213" x="2149475" y="3717925"/>
          <p14:tracePt t="9233" x="2009775" y="3660775"/>
          <p14:tracePt t="9247" x="1933575" y="3629025"/>
          <p14:tracePt t="9263" x="1841500" y="3587750"/>
          <p14:tracePt t="9280" x="1755775" y="3556000"/>
          <p14:tracePt t="9297" x="1631950" y="3533775"/>
          <p14:tracePt t="9313" x="1565275" y="3511550"/>
          <p14:tracePt t="9329" x="1501775" y="3498850"/>
          <p14:tracePt t="9347" x="1390650" y="3476625"/>
          <p14:tracePt t="9364" x="1317625" y="3460750"/>
          <p14:tracePt t="9379" x="1273175" y="3460750"/>
          <p14:tracePt t="9397" x="1209675" y="3460750"/>
          <p14:tracePt t="9413" x="1181100" y="3460750"/>
          <p14:tracePt t="9430" x="1158875" y="3460750"/>
          <p14:tracePt t="9447" x="1123950" y="3460750"/>
          <p14:tracePt t="9463" x="1114425" y="3460750"/>
          <p14:tracePt t="9479" x="1104900" y="3460750"/>
          <p14:tracePt t="9496" x="1085850" y="3460750"/>
          <p14:tracePt t="9546" x="1089025" y="3460750"/>
          <p14:tracePt t="9554" x="1098550" y="3460750"/>
          <p14:tracePt t="9562" x="1101725" y="3460750"/>
          <p14:tracePt t="9580" x="1123950" y="3460750"/>
          <p14:tracePt t="9597" x="1193800" y="3470275"/>
          <p14:tracePt t="9614" x="1238250" y="3476625"/>
          <p14:tracePt t="9631" x="1285875" y="3489325"/>
          <p14:tracePt t="9647" x="1333500" y="3502025"/>
          <p14:tracePt t="9664" x="1371600" y="3514725"/>
          <p14:tracePt t="9681" x="1416050" y="3527425"/>
          <p14:tracePt t="9696" x="1489075" y="3533775"/>
          <p14:tracePt t="9713" x="1539875" y="3540125"/>
          <p14:tracePt t="9730" x="1577975" y="3540125"/>
          <p14:tracePt t="9746" x="1609725" y="3540125"/>
          <p14:tracePt t="9763" x="1616075" y="3540125"/>
          <p14:tracePt t="9779" x="1612900" y="3540125"/>
          <p14:tracePt t="9796" x="1546225" y="3489325"/>
          <p14:tracePt t="9813" x="1454150" y="3438525"/>
          <p14:tracePt t="9830" x="1308100" y="3365500"/>
          <p14:tracePt t="9846" x="1123950" y="3279775"/>
          <p14:tracePt t="9863" x="1022350" y="3219450"/>
          <p14:tracePt t="9879" x="917575" y="3149600"/>
          <p14:tracePt t="9896" x="720725" y="3041650"/>
          <p14:tracePt t="9913" x="619125" y="2990850"/>
          <p14:tracePt t="9930" x="530225" y="2933700"/>
          <p14:tracePt t="9946" x="419100" y="2854325"/>
          <p14:tracePt t="9963" x="355600" y="2794000"/>
          <p14:tracePt t="9979" x="314325" y="2743200"/>
          <p14:tracePt t="9996" x="301625" y="2701925"/>
          <p14:tracePt t="10013" x="317500" y="2670175"/>
          <p14:tracePt t="10033" x="476250" y="2593975"/>
          <p14:tracePt t="10046" x="673100" y="2555875"/>
          <p14:tracePt t="10063" x="857250" y="2530475"/>
          <p14:tracePt t="10080" x="1076325" y="2501900"/>
          <p14:tracePt t="10096" x="1371600" y="2492375"/>
          <p14:tracePt t="10113" x="1600200" y="2492375"/>
          <p14:tracePt t="10130" x="1781175" y="2492375"/>
          <p14:tracePt t="10147" x="2044700" y="2492375"/>
          <p14:tracePt t="10164" x="2136775" y="2492375"/>
          <p14:tracePt t="10179" x="2209800" y="2492375"/>
          <p14:tracePt t="10196" x="2257425" y="2486025"/>
          <p14:tracePt t="10213" x="2266950" y="2479675"/>
          <p14:tracePt t="10230" x="2282825" y="2470150"/>
          <p14:tracePt t="10247" x="2282825" y="2444750"/>
          <p14:tracePt t="10263" x="2282825" y="2422525"/>
          <p14:tracePt t="10282" x="2266950" y="2371725"/>
          <p14:tracePt t="10297" x="2241550" y="2333625"/>
          <p14:tracePt t="10314" x="2190750" y="2282825"/>
          <p14:tracePt t="10330" x="2120900" y="2238375"/>
          <p14:tracePt t="10346" x="1987550" y="2155825"/>
          <p14:tracePt t="10363" x="1866900" y="2101850"/>
          <p14:tracePt t="10380" x="1765300" y="2060575"/>
          <p14:tracePt t="10396" x="1647825" y="2012950"/>
          <p14:tracePt t="10413" x="1581150" y="1984375"/>
          <p14:tracePt t="10430" x="1463675" y="1930400"/>
          <p14:tracePt t="10446" x="1387475" y="1908175"/>
          <p14:tracePt t="10463" x="1323975" y="1892300"/>
          <p14:tracePt t="10480" x="1276350" y="1885950"/>
          <p14:tracePt t="10496" x="1247775" y="1885950"/>
          <p14:tracePt t="10512" x="1225550" y="1885950"/>
          <p14:tracePt t="10530" x="1206500" y="1885950"/>
          <p14:tracePt t="10547" x="1193800" y="1889125"/>
          <p14:tracePt t="10563" x="1184275" y="1898650"/>
          <p14:tracePt t="10580" x="1171575" y="1914525"/>
          <p14:tracePt t="10596" x="1155700" y="1930400"/>
          <p14:tracePt t="10612" x="1149350" y="1946275"/>
          <p14:tracePt t="10630" x="1152525" y="1978025"/>
          <p14:tracePt t="10646" x="1177925" y="2009775"/>
          <p14:tracePt t="10663" x="1231900" y="2082800"/>
          <p14:tracePt t="10680" x="1368425" y="2190750"/>
          <p14:tracePt t="10697" x="1460500" y="2260600"/>
          <p14:tracePt t="10713" x="1562100" y="2327275"/>
          <p14:tracePt t="10730" x="1812925" y="2409825"/>
          <p14:tracePt t="10746" x="1943100" y="2444750"/>
          <p14:tracePt t="10763" x="2108200" y="2482850"/>
          <p14:tracePt t="10780" x="2292350" y="2492375"/>
          <p14:tracePt t="10797" x="2365375" y="2492375"/>
          <p14:tracePt t="10813" x="2425700" y="2489200"/>
          <p14:tracePt t="10830" x="2501900" y="2454275"/>
          <p14:tracePt t="10846" x="2540000" y="2428875"/>
          <p14:tracePt t="10863" x="2565400" y="2381250"/>
          <p14:tracePt t="10880" x="2600325" y="2324100"/>
          <p14:tracePt t="10896" x="2609850" y="2292350"/>
          <p14:tracePt t="10913" x="2609850" y="2263775"/>
          <p14:tracePt t="10930" x="2603500" y="2228850"/>
          <p14:tracePt t="10946" x="2584450" y="2200275"/>
          <p14:tracePt t="10963" x="2559050" y="2152650"/>
          <p14:tracePt t="10980" x="2489200" y="2089150"/>
          <p14:tracePt t="10996" x="2419350" y="2044700"/>
          <p14:tracePt t="11012" x="2327275" y="1984375"/>
          <p14:tracePt t="11030" x="2197100" y="1930400"/>
          <p14:tracePt t="11046" x="2101850" y="1905000"/>
          <p14:tracePt t="11062" x="2003425" y="1889125"/>
          <p14:tracePt t="11080" x="1825625" y="1854200"/>
          <p14:tracePt t="11096" x="1720850" y="1854200"/>
          <p14:tracePt t="11113" x="1597025" y="1854200"/>
          <p14:tracePt t="11129" x="1435100" y="1854200"/>
          <p14:tracePt t="11147" x="1358900" y="1866900"/>
          <p14:tracePt t="11163" x="1308100" y="1879600"/>
          <p14:tracePt t="11180" x="1206500" y="1901825"/>
          <p14:tracePt t="11197" x="1149350" y="1939925"/>
          <p14:tracePt t="11213" x="1108075" y="1965325"/>
          <p14:tracePt t="11229" x="1050925" y="2009775"/>
          <p14:tracePt t="11246" x="1019175" y="2035175"/>
          <p14:tracePt t="11263" x="1009650" y="2051050"/>
          <p14:tracePt t="11279" x="990600" y="2085975"/>
          <p14:tracePt t="11296" x="990600" y="2114550"/>
          <p14:tracePt t="11313" x="993775" y="2136775"/>
          <p14:tracePt t="11330" x="1047750" y="2190750"/>
          <p14:tracePt t="11345" x="1120775" y="2247900"/>
          <p14:tracePt t="11363" x="1206500" y="2279650"/>
          <p14:tracePt t="11380" x="1381125" y="2349500"/>
          <p14:tracePt t="11396" x="1501775" y="2381250"/>
          <p14:tracePt t="11413" x="1587500" y="2413000"/>
          <p14:tracePt t="11430" x="1743075" y="2438400"/>
          <p14:tracePt t="11446" x="1870075" y="2438400"/>
          <p14:tracePt t="11463" x="1962150" y="2438400"/>
          <p14:tracePt t="11481" x="2063750" y="2428875"/>
          <p14:tracePt t="11497" x="2127250" y="2406650"/>
          <p14:tracePt t="11514" x="2184400" y="2378075"/>
          <p14:tracePt t="11530" x="2244725" y="2333625"/>
          <p14:tracePt t="11547" x="2270125" y="2314575"/>
          <p14:tracePt t="11563" x="2292350" y="2289175"/>
          <p14:tracePt t="11579" x="2311400" y="2254250"/>
          <p14:tracePt t="11596" x="2311400" y="2238375"/>
          <p14:tracePt t="11612" x="2311400" y="2209800"/>
          <p14:tracePt t="11629" x="2282825" y="2174875"/>
          <p14:tracePt t="11646" x="2257425" y="2143125"/>
          <p14:tracePt t="11664" x="2203450" y="2089150"/>
          <p14:tracePt t="11679" x="2165350" y="2057400"/>
          <p14:tracePt t="11696" x="2095500" y="2003425"/>
          <p14:tracePt t="11712" x="2003425" y="1943100"/>
          <p14:tracePt t="11714" x="1952625" y="1927225"/>
          <p14:tracePt t="11729" x="1876425" y="1905000"/>
          <p14:tracePt t="11746" x="1812925" y="1882775"/>
          <p14:tracePt t="11763" x="1749425" y="1866900"/>
          <p14:tracePt t="11779" x="1660525" y="1860550"/>
          <p14:tracePt t="11796" x="1593850" y="1860550"/>
          <p14:tracePt t="11813" x="1508125" y="1860550"/>
          <p14:tracePt t="11829" x="1463675" y="1860550"/>
          <p14:tracePt t="11846" x="1419225" y="1860550"/>
          <p14:tracePt t="11864" x="1362075" y="1870075"/>
          <p14:tracePt t="11880" x="1333500" y="1889125"/>
          <p14:tracePt t="11896" x="1295400" y="1901825"/>
          <p14:tracePt t="11913" x="1260475" y="1920875"/>
          <p14:tracePt t="11929" x="1228725" y="1930400"/>
          <p14:tracePt t="11946" x="1203325" y="1949450"/>
          <p14:tracePt t="11963" x="1184275" y="1965325"/>
          <p14:tracePt t="11979" x="1174750" y="1974850"/>
          <p14:tracePt t="11996" x="1165225" y="1990725"/>
          <p14:tracePt t="12013" x="1165225" y="2016125"/>
          <p14:tracePt t="12029" x="1165225" y="2025650"/>
          <p14:tracePt t="12046" x="1171575" y="2047875"/>
          <p14:tracePt t="12063" x="1231900" y="2085975"/>
          <p14:tracePt t="12079" x="1270000" y="2120900"/>
          <p14:tracePt t="12096" x="1308100" y="2146300"/>
          <p14:tracePt t="12113" x="1358900" y="2190750"/>
          <p14:tracePt t="12130" x="1406525" y="2222500"/>
          <p14:tracePt t="12146" x="1476375" y="2260600"/>
          <p14:tracePt t="12163" x="1568450" y="2289175"/>
          <p14:tracePt t="12179" x="1628775" y="2295525"/>
          <p14:tracePt t="12196" x="1689100" y="2295525"/>
          <p14:tracePt t="12213" x="1774825" y="2295525"/>
          <p14:tracePt t="12229" x="1835150" y="2292350"/>
          <p14:tracePt t="12246" x="1889125" y="2279650"/>
          <p14:tracePt t="12263" x="1962150" y="2260600"/>
          <p14:tracePt t="12280" x="1997075" y="2247900"/>
          <p14:tracePt t="12296" x="2028825" y="2228850"/>
          <p14:tracePt t="12314" x="2051050" y="2212975"/>
          <p14:tracePt t="12329" x="2066925" y="2203450"/>
          <p14:tracePt t="12346" x="2070100" y="2193925"/>
          <p14:tracePt t="12363" x="2070100" y="2162175"/>
          <p14:tracePt t="12379" x="2057400" y="2143125"/>
          <p14:tracePt t="12396" x="2025650" y="2111375"/>
          <p14:tracePt t="12413" x="1920875" y="2060575"/>
          <p14:tracePt t="12429" x="1819275" y="2016125"/>
          <p14:tracePt t="12446" x="1711325" y="1974850"/>
          <p14:tracePt t="12463" x="1530350" y="1924050"/>
          <p14:tracePt t="12479" x="1441450" y="1898650"/>
          <p14:tracePt t="12496" x="1377950" y="1885950"/>
          <p14:tracePt t="12512" x="1292225" y="1885950"/>
          <p14:tracePt t="12529" x="1231900" y="1885950"/>
          <p14:tracePt t="12546" x="1174750" y="1885950"/>
          <p14:tracePt t="12562" x="1127125" y="1885950"/>
          <p14:tracePt t="12579" x="1101725" y="1889125"/>
          <p14:tracePt t="12596" x="1085850" y="1905000"/>
          <p14:tracePt t="12613" x="1073150" y="1914525"/>
          <p14:tracePt t="12629" x="1066800" y="1924050"/>
          <p14:tracePt t="12646" x="1066800" y="1933575"/>
          <p14:tracePt t="12663" x="1066800" y="1943100"/>
          <p14:tracePt t="12679" x="1076325" y="1958975"/>
          <p14:tracePt t="12696" x="1085850" y="1965325"/>
          <p14:tracePt t="12713" x="1104900" y="1978025"/>
          <p14:tracePt t="12729" x="1120775" y="1990725"/>
          <p14:tracePt t="12746" x="1152525" y="2000250"/>
          <p14:tracePt t="12763" x="1193800" y="2019300"/>
          <p14:tracePt t="12779" x="1231900" y="2025650"/>
          <p14:tracePt t="12796" x="1260475" y="2032000"/>
          <p14:tracePt t="12813" x="1295400" y="2032000"/>
          <p14:tracePt t="12829" x="1304925" y="2032000"/>
          <p14:tracePt t="12846" x="1314450" y="2032000"/>
          <p14:tracePt t="12862" x="1333500" y="2032000"/>
          <p14:tracePt t="12879" x="1343025" y="2032000"/>
          <p14:tracePt t="12896" x="1352550" y="2032000"/>
          <p14:tracePt t="12912" x="1374775" y="2028825"/>
          <p14:tracePt t="12930" x="1397000" y="2025650"/>
          <p14:tracePt t="12947" x="1438275" y="2006600"/>
          <p14:tracePt t="12963" x="1460500" y="2006600"/>
          <p14:tracePt t="12979" x="1492250" y="2000250"/>
          <p14:tracePt t="12996" x="1520825" y="2000250"/>
          <p14:tracePt t="13012" x="1568450" y="2003425"/>
          <p14:tracePt t="13029" x="1593850" y="2016125"/>
          <p14:tracePt t="13047" x="1622425" y="2025650"/>
          <p14:tracePt t="13063" x="1625600" y="2025650"/>
          <p14:tracePt t="13105" x="1619250" y="2025650"/>
          <p14:tracePt t="13112" x="1612900" y="2025650"/>
          <p14:tracePt t="13129" x="1600200" y="2025650"/>
          <p14:tracePt t="13147" x="1565275" y="2022475"/>
          <p14:tracePt t="13163" x="1520825" y="2009775"/>
          <p14:tracePt t="13179" x="1466850" y="1997075"/>
          <p14:tracePt t="13196" x="1406525" y="1990725"/>
          <p14:tracePt t="13212" x="1384300" y="1990725"/>
          <p14:tracePt t="13229" x="1362075" y="1990725"/>
          <p14:tracePt t="13246" x="1346200" y="1990725"/>
          <p14:tracePt t="13263" x="1336675" y="1990725"/>
          <p14:tracePt t="13304" x="1339850" y="1990725"/>
          <p14:tracePt t="13312" x="1343025" y="1990725"/>
          <p14:tracePt t="13329" x="1352550" y="1990725"/>
          <p14:tracePt t="13346" x="1374775" y="1990725"/>
          <p14:tracePt t="13362" x="1384300" y="1990725"/>
          <p14:tracePt t="13379" x="1393825" y="1993900"/>
          <p14:tracePt t="17134" x="1431925" y="2006600"/>
          <p14:tracePt t="17141" x="1482725" y="2022475"/>
          <p14:tracePt t="17148" x="1533525" y="2047875"/>
          <p14:tracePt t="17162" x="1692275" y="2149475"/>
          <p14:tracePt t="17179" x="1873250" y="2273300"/>
          <p14:tracePt t="17196" x="1997075" y="2365375"/>
          <p14:tracePt t="17229" x="2181225" y="2543175"/>
          <p14:tracePt t="17262" x="2225675" y="2632075"/>
          <p14:tracePt t="17278" x="2225675" y="2654300"/>
          <p14:tracePt t="17296" x="2225675" y="2663825"/>
          <p14:tracePt t="17312" x="2225675" y="2679700"/>
          <p14:tracePt t="17329" x="2219325" y="2689225"/>
          <p14:tracePt t="17345" x="2209800" y="2689225"/>
          <p14:tracePt t="17362" x="2181225" y="2686050"/>
          <p14:tracePt t="17379" x="2159000" y="2660650"/>
          <p14:tracePt t="17396" x="2120900" y="2603500"/>
          <p14:tracePt t="17412" x="2101850" y="2540000"/>
          <p14:tracePt t="17429" x="2101850" y="2511425"/>
          <p14:tracePt t="17445" x="2101850" y="2466975"/>
          <p14:tracePt t="17462" x="2095500" y="2397125"/>
          <p14:tracePt t="17479" x="2089150" y="2336800"/>
          <p14:tracePt t="17496" x="2076450" y="2273300"/>
          <p14:tracePt t="17512" x="2051050" y="2206625"/>
          <p14:tracePt t="17529" x="2035175" y="2152650"/>
          <p14:tracePt t="17545" x="2022475" y="2108200"/>
          <p14:tracePt t="17562" x="1987550" y="2032000"/>
          <p14:tracePt t="17579" x="1968500" y="1993900"/>
          <p14:tracePt t="17595" x="1943100" y="1962150"/>
          <p14:tracePt t="17612" x="1898650" y="1917700"/>
          <p14:tracePt t="17629" x="1885950" y="1908175"/>
          <p14:tracePt t="17646" x="1863725" y="1892300"/>
          <p14:tracePt t="17662" x="1854200" y="1889125"/>
          <p14:tracePt t="17679" x="1844675" y="1889125"/>
          <p14:tracePt t="17696" x="1828800" y="1889125"/>
          <p14:tracePt t="17712" x="1816100" y="1889125"/>
          <p14:tracePt t="17729" x="1803400" y="1889125"/>
          <p14:tracePt t="17747" x="1790700" y="1889125"/>
          <p14:tracePt t="17762" x="1781175" y="1889125"/>
          <p14:tracePt t="17779" x="1758950" y="1889125"/>
          <p14:tracePt t="17795" x="1755775" y="1889125"/>
          <p14:tracePt t="20336" x="1828800" y="1873250"/>
          <p14:tracePt t="20342" x="1968500" y="1873250"/>
          <p14:tracePt t="20349" x="2139950" y="1882775"/>
          <p14:tracePt t="20362" x="2314575" y="1905000"/>
          <p14:tracePt t="20379" x="3006725" y="2082800"/>
          <p14:tracePt t="20403" x="3822700" y="2317750"/>
          <p14:tracePt t="20430" x="4775200" y="2508250"/>
          <p14:tracePt t="20463" x="5734050" y="2717800"/>
          <p14:tracePt t="20481" x="6054725" y="2784475"/>
          <p14:tracePt t="20497" x="6251575" y="2851150"/>
          <p14:tracePt t="20514" x="6511925" y="2924175"/>
          <p14:tracePt t="20530" x="6664325" y="2962275"/>
          <p14:tracePt t="20545" x="6753225" y="3003550"/>
          <p14:tracePt t="20562" x="6816725" y="3016250"/>
          <p14:tracePt t="20579" x="6880225" y="3035300"/>
          <p14:tracePt t="20595" x="6902450" y="3035300"/>
          <p14:tracePt t="20612" x="6918325" y="3035300"/>
          <p14:tracePt t="20629" x="6940550" y="3035300"/>
          <p14:tracePt t="20645" x="6950075" y="3032125"/>
          <p14:tracePt t="20663" x="6962775" y="3022600"/>
          <p14:tracePt t="20679" x="6985000" y="3013075"/>
          <p14:tracePt t="20695" x="7007225" y="2984500"/>
          <p14:tracePt t="20711" x="7042150" y="2936875"/>
          <p14:tracePt t="20728" x="7080250" y="2832100"/>
          <p14:tracePt t="20745" x="7092950" y="2768600"/>
          <p14:tracePt t="20763" x="7127875" y="2600325"/>
          <p14:tracePt t="20779" x="7143750" y="2473325"/>
          <p14:tracePt t="20795" x="7159625" y="2365375"/>
          <p14:tracePt t="20812" x="7178675" y="2286000"/>
          <p14:tracePt t="20829" x="7200900" y="2238375"/>
          <p14:tracePt t="20845" x="7213600" y="2209800"/>
          <p14:tracePt t="20863" x="7213600" y="2181225"/>
          <p14:tracePt t="20878" x="7213600" y="2171700"/>
          <p14:tracePt t="20895" x="7204075" y="2162175"/>
          <p14:tracePt t="20912" x="7159625" y="2146300"/>
          <p14:tracePt t="20928" x="7083425" y="2124075"/>
          <p14:tracePt t="20945" x="6981825" y="2124075"/>
          <p14:tracePt t="20962" x="6788150" y="2171700"/>
          <p14:tracePt t="20978" x="6645275" y="2216150"/>
          <p14:tracePt t="20996" x="6480175" y="2273300"/>
          <p14:tracePt t="21012" x="6165850" y="2428875"/>
          <p14:tracePt t="21028" x="5975350" y="2555875"/>
          <p14:tracePt t="21048" x="5686425" y="2736850"/>
          <p14:tracePt t="21063" x="5527675" y="2851150"/>
          <p14:tracePt t="21080" x="5432425" y="2946400"/>
          <p14:tracePt t="21095" x="5334000" y="3051175"/>
          <p14:tracePt t="21112" x="5219700" y="3228975"/>
          <p14:tracePt t="21128" x="5137150" y="3375025"/>
          <p14:tracePt t="21146" x="5076825" y="3476625"/>
          <p14:tracePt t="21162" x="4991100" y="3651250"/>
          <p14:tracePt t="21178" x="4927600" y="3787775"/>
          <p14:tracePt t="21195" x="4895850" y="3873500"/>
          <p14:tracePt t="21212" x="4848225" y="3978275"/>
          <p14:tracePt t="21229" x="4835525" y="4041775"/>
          <p14:tracePt t="21246" x="4829175" y="4095750"/>
          <p14:tracePt t="21262" x="4829175" y="4181475"/>
          <p14:tracePt t="21278" x="4829175" y="4232275"/>
          <p14:tracePt t="21295" x="4829175" y="4286250"/>
          <p14:tracePt t="21312" x="4838700" y="4346575"/>
          <p14:tracePt t="21328" x="4851400" y="4378325"/>
          <p14:tracePt t="21345" x="4902200" y="4429125"/>
          <p14:tracePt t="21362" x="5086350" y="4508500"/>
          <p14:tracePt t="21378" x="5226050" y="4543425"/>
          <p14:tracePt t="21395" x="5387975" y="4562475"/>
          <p14:tracePt t="21411" x="5600700" y="4597400"/>
          <p14:tracePt t="21428" x="5673725" y="4610100"/>
          <p14:tracePt t="21445" x="5746750" y="4610100"/>
          <p14:tracePt t="21461" x="5765800" y="4610100"/>
          <p14:tracePt t="21991" x="5743575" y="4616450"/>
          <p14:tracePt t="21996" x="5715000" y="4622800"/>
          <p14:tracePt t="22012" x="5664200" y="4638675"/>
          <p14:tracePt t="22031" x="5568950" y="4638675"/>
          <p14:tracePt t="22046" x="5514975" y="4638675"/>
          <p14:tracePt t="22062" x="5426075" y="4645025"/>
          <p14:tracePt t="22095" x="5311775" y="4657725"/>
          <p14:tracePt t="22128" x="5213350" y="4676775"/>
          <p14:tracePt t="22145" x="5187950" y="4689475"/>
          <p14:tracePt t="22162" x="5162550" y="4699000"/>
          <p14:tracePt t="22179" x="5153025" y="4708525"/>
          <p14:tracePt t="22196" x="5146675" y="4730750"/>
          <p14:tracePt t="22212" x="5146675" y="4743450"/>
          <p14:tracePt t="22228" x="5162550" y="4791075"/>
          <p14:tracePt t="22246" x="5251450" y="4892675"/>
          <p14:tracePt t="22262" x="5343525" y="4968875"/>
          <p14:tracePt t="22278" x="5451475" y="5067300"/>
          <p14:tracePt t="22295" x="5600700" y="5226050"/>
          <p14:tracePt t="22312" x="5737225" y="5337175"/>
          <p14:tracePt t="22329" x="5876925" y="5435600"/>
          <p14:tracePt t="22346" x="6073775" y="5562600"/>
          <p14:tracePt t="22361" x="6232525" y="5654675"/>
          <p14:tracePt t="22379" x="6388100" y="5730875"/>
          <p14:tracePt t="22381" x="6461125" y="5756275"/>
          <p14:tracePt t="22396" x="6613525" y="5803900"/>
          <p14:tracePt t="22412" x="6756400" y="5838825"/>
          <p14:tracePt t="22429" x="6854825" y="5870575"/>
          <p14:tracePt t="22446" x="6988175" y="5892800"/>
          <p14:tracePt t="22461" x="7086600" y="5908675"/>
          <p14:tracePt t="22478" x="7165975" y="5908675"/>
          <p14:tracePt t="22495" x="7261225" y="5908675"/>
          <p14:tracePt t="22511" x="7308850" y="5899150"/>
          <p14:tracePt t="22528" x="7362825" y="5867400"/>
          <p14:tracePt t="22546" x="7432675" y="5803900"/>
          <p14:tracePt t="22561" x="7489825" y="5734050"/>
          <p14:tracePt t="22578" x="7546975" y="5641975"/>
          <p14:tracePt t="22595" x="7645400" y="5422900"/>
          <p14:tracePt t="22611" x="7689850" y="5324475"/>
          <p14:tracePt t="22628" x="7727950" y="5235575"/>
          <p14:tracePt t="22645" x="7807325" y="5051425"/>
          <p14:tracePt t="22661" x="7842250" y="4918075"/>
          <p14:tracePt t="22679" x="7874000" y="4832350"/>
          <p14:tracePt t="22695" x="7953375" y="4648200"/>
          <p14:tracePt t="22711" x="7994650" y="4537075"/>
          <p14:tracePt t="22728" x="8010525" y="4451350"/>
          <p14:tracePt t="22745" x="8026400" y="4352925"/>
          <p14:tracePt t="22762" x="8026400" y="4292600"/>
          <p14:tracePt t="22778" x="8020050" y="4210050"/>
          <p14:tracePt t="22795" x="7991475" y="4105275"/>
          <p14:tracePt t="22811" x="7956550" y="4057650"/>
          <p14:tracePt t="22828" x="7931150" y="4025900"/>
          <p14:tracePt t="22845" x="7889875" y="3981450"/>
          <p14:tracePt t="22861" x="7858125" y="3956050"/>
          <p14:tracePt t="22878" x="7797800" y="3905250"/>
          <p14:tracePt t="22895" x="7689850" y="3835400"/>
          <p14:tracePt t="22911" x="7632700" y="3806825"/>
          <p14:tracePt t="22928" x="7562850" y="3768725"/>
          <p14:tracePt t="22945" x="7426325" y="3721100"/>
          <p14:tracePt t="22961" x="7327900" y="3695700"/>
          <p14:tracePt t="22978" x="7242175" y="3679825"/>
          <p14:tracePt t="22995" x="7124700" y="3679825"/>
          <p14:tracePt t="23011" x="7029450" y="3692525"/>
          <p14:tracePt t="23029" x="6889750" y="3721100"/>
          <p14:tracePt t="23046" x="6721475" y="3762375"/>
          <p14:tracePt t="23062" x="6591300" y="3778250"/>
          <p14:tracePt t="23079" x="6451600" y="3797300"/>
          <p14:tracePt t="23095" x="6315075" y="3838575"/>
          <p14:tracePt t="23111" x="6219825" y="3854450"/>
          <p14:tracePt t="23129" x="6143625" y="3876675"/>
          <p14:tracePt t="23145" x="6026150" y="3924300"/>
          <p14:tracePt t="23161" x="5940425" y="3956050"/>
          <p14:tracePt t="23178" x="5838825" y="3997325"/>
          <p14:tracePt t="23195" x="5699125" y="4073525"/>
          <p14:tracePt t="23211" x="5607050" y="4121150"/>
          <p14:tracePt t="23228" x="5537200" y="4168775"/>
          <p14:tracePt t="23245" x="5476875" y="4216400"/>
          <p14:tracePt t="23261" x="5438775" y="4248150"/>
          <p14:tracePt t="23278" x="5394325" y="4298950"/>
          <p14:tracePt t="23295" x="5280025" y="4397375"/>
          <p14:tracePt t="23311" x="5207000" y="4470400"/>
          <p14:tracePt t="23329" x="5111750" y="4572000"/>
          <p14:tracePt t="23345" x="5076825" y="4622800"/>
          <p14:tracePt t="23362" x="5045075" y="4660900"/>
          <p14:tracePt t="23379" x="5019675" y="4702175"/>
          <p14:tracePt t="23395" x="5010150" y="4740275"/>
          <p14:tracePt t="23412" x="4987925" y="4787900"/>
          <p14:tracePt t="23428" x="4981575" y="4822825"/>
          <p14:tracePt t="23445" x="4968875" y="4886325"/>
          <p14:tracePt t="23463" x="4965700" y="4918075"/>
          <p14:tracePt t="23480" x="4965700" y="4972050"/>
          <p14:tracePt t="23496" x="4965700" y="5010150"/>
          <p14:tracePt t="23512" x="4965700" y="5054600"/>
          <p14:tracePt t="23529" x="4965700" y="5114925"/>
          <p14:tracePt t="23545" x="4968875" y="5159375"/>
          <p14:tracePt t="23561" x="4975225" y="5197475"/>
          <p14:tracePt t="23579" x="4975225" y="5238750"/>
          <p14:tracePt t="23595" x="4975225" y="5257800"/>
          <p14:tracePt t="23612" x="4975225" y="5289550"/>
          <p14:tracePt t="23629" x="4984750" y="5321300"/>
          <p14:tracePt t="23645" x="4991100" y="5359400"/>
          <p14:tracePt t="23662" x="4991100" y="5381625"/>
          <p14:tracePt t="23679" x="5003800" y="5416550"/>
          <p14:tracePt t="23695" x="5013325" y="5426075"/>
          <p14:tracePt t="23711" x="5013325" y="5435600"/>
          <p14:tracePt t="23729" x="5013325" y="5457825"/>
          <p14:tracePt t="23745" x="5019675" y="5467350"/>
          <p14:tracePt t="23761" x="5022850" y="5476875"/>
          <p14:tracePt t="23779" x="5038725" y="5495925"/>
          <p14:tracePt t="23795" x="5054600" y="5508625"/>
          <p14:tracePt t="23811" x="5064125" y="5518150"/>
          <p14:tracePt t="23828" x="5080000" y="5530850"/>
          <p14:tracePt t="23845" x="5089525" y="5530850"/>
          <p14:tracePt t="23862" x="5102225" y="5530850"/>
          <p14:tracePt t="23879" x="5118100" y="5530850"/>
          <p14:tracePt t="23895" x="5127625" y="5530850"/>
          <p14:tracePt t="23911" x="5137150" y="5540375"/>
          <p14:tracePt t="23929" x="5159375" y="5562600"/>
          <p14:tracePt t="23945" x="5175250" y="5568950"/>
          <p14:tracePt t="23961" x="5191125" y="5578475"/>
          <p14:tracePt t="23979" x="5210175" y="5584825"/>
          <p14:tracePt t="23995" x="5219700" y="5584825"/>
          <p14:tracePt t="24012" x="5229225" y="5584825"/>
          <p14:tracePt t="24028" x="5260975" y="5588000"/>
          <p14:tracePt t="24044" x="5286375" y="5594350"/>
          <p14:tracePt t="24061" x="5308600" y="5607050"/>
          <p14:tracePt t="24079" x="5372100" y="5626100"/>
          <p14:tracePt t="24095" x="5416550" y="5638800"/>
          <p14:tracePt t="24111" x="5461000" y="5651500"/>
          <p14:tracePt t="24128" x="5527675" y="5670550"/>
          <p14:tracePt t="24145" x="5549900" y="5676900"/>
          <p14:tracePt t="24161" x="5578475" y="5683250"/>
          <p14:tracePt t="24178" x="5635625" y="5683250"/>
          <p14:tracePt t="24195" x="5670550" y="5689600"/>
          <p14:tracePt t="24212" x="5730875" y="5695950"/>
          <p14:tracePt t="24228" x="5794375" y="5708650"/>
          <p14:tracePt t="24245" x="5832475" y="5715000"/>
          <p14:tracePt t="24261" x="5864225" y="5721350"/>
          <p14:tracePt t="24278" x="5902325" y="5721350"/>
          <p14:tracePt t="24295" x="5930900" y="5721350"/>
          <p14:tracePt t="24312" x="5953125" y="5721350"/>
          <p14:tracePt t="24328" x="6010275" y="5721350"/>
          <p14:tracePt t="24345" x="6054725" y="5721350"/>
          <p14:tracePt t="24361" x="6089650" y="5721350"/>
          <p14:tracePt t="24378" x="6130925" y="5721350"/>
          <p14:tracePt t="24395" x="6153150" y="5721350"/>
          <p14:tracePt t="24411" x="6165850" y="5721350"/>
          <p14:tracePt t="24428" x="6181725" y="5721350"/>
          <p14:tracePt t="24444" x="6191250" y="5721350"/>
          <p14:tracePt t="24461" x="6200775" y="5721350"/>
          <p14:tracePt t="24478" x="6248400" y="5718175"/>
          <p14:tracePt t="24495" x="6302375" y="5705475"/>
          <p14:tracePt t="24511" x="6365875" y="5689600"/>
          <p14:tracePt t="24528" x="6429375" y="5683250"/>
          <p14:tracePt t="24545" x="6451600" y="5683250"/>
          <p14:tracePt t="24561" x="6480175" y="5683250"/>
          <p14:tracePt t="24578" x="6505575" y="5683250"/>
          <p14:tracePt t="24595" x="6515100" y="5680075"/>
          <p14:tracePt t="24611" x="6530975" y="56800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4067175" y="6308725"/>
            <a:ext cx="436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Lycopersicum esclentum,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tomate</a:t>
            </a:r>
          </a:p>
        </p:txBody>
      </p:sp>
      <p:pic>
        <p:nvPicPr>
          <p:cNvPr id="5123" name="Picture 8" descr="100px-Tomatoes_plain_and_slice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domatiguer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55700"/>
            <a:ext cx="637222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181"/>
    </mc:Choice>
    <mc:Fallback>
      <p:transition spd="slow" advTm="6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010" x="3695700" y="3559175"/>
          <p14:tracePt t="3017" x="3689350" y="3584575"/>
          <p14:tracePt t="3030" x="3676650" y="3648075"/>
          <p14:tracePt t="3046" x="3676650" y="3698875"/>
          <p14:tracePt t="3063" x="3676650" y="3768725"/>
          <p14:tracePt t="3080" x="3698875" y="3933825"/>
          <p14:tracePt t="3096" x="3714750" y="4032250"/>
          <p14:tracePt t="3130" x="3756025" y="4314825"/>
          <p14:tracePt t="3162" x="3829050" y="4514850"/>
          <p14:tracePt t="3579" x="3997325" y="4559300"/>
          <p14:tracePt t="3586" x="4197350" y="4651375"/>
          <p14:tracePt t="3596" x="4368800" y="4727575"/>
          <p14:tracePt t="3620" x="4892675" y="5102225"/>
          <p14:tracePt t="3646" x="5340350" y="5549900"/>
          <p14:tracePt t="3681" x="5635625" y="5978525"/>
          <p14:tracePt t="3697" x="5718175" y="6124575"/>
          <p14:tracePt t="3714" x="5803900" y="6276975"/>
          <p14:tracePt t="3730" x="5851525" y="6359525"/>
          <p14:tracePt t="3746" x="5908675" y="6451600"/>
          <p14:tracePt t="3763" x="5969000" y="6540500"/>
          <p14:tracePt t="3779" x="6026150" y="6629400"/>
          <p14:tracePt t="3796" x="6051550" y="6677025"/>
          <p14:tracePt t="3813" x="6092825" y="6702425"/>
          <p14:tracePt t="3829" x="6127750" y="6734175"/>
          <p14:tracePt t="3846" x="6153150" y="6746875"/>
          <p14:tracePt t="3862" x="6175375" y="6756400"/>
          <p14:tracePt t="3880" x="6219825" y="6794500"/>
          <p14:tracePt t="3896" x="6242050" y="6813550"/>
          <p14:tracePt t="3913" x="6286500" y="6851650"/>
          <p14:tracePt t="3929" x="6296025" y="6854825"/>
          <p14:tracePt t="3946" x="6305550" y="6854825"/>
          <p14:tracePt t="3963" x="6315075" y="6854825"/>
          <p14:tracePt t="3979" x="6327775" y="6854825"/>
          <p14:tracePt t="3995" x="6337300" y="6854825"/>
          <p14:tracePt t="4013" x="6353175" y="6854825"/>
          <p14:tracePt t="4029" x="6369050" y="6854825"/>
          <p14:tracePt t="4046" x="6400800" y="6854825"/>
          <p14:tracePt t="4064" x="6454775" y="6854825"/>
          <p14:tracePt t="4080" x="6492875" y="6854825"/>
          <p14:tracePt t="4097" x="6530975" y="6845300"/>
          <p14:tracePt t="4113" x="6565900" y="6829425"/>
          <p14:tracePt t="4129" x="6584950" y="6804025"/>
          <p14:tracePt t="4146" x="6594475" y="6788150"/>
          <p14:tracePt t="4163" x="6604000" y="6775450"/>
          <p14:tracePt t="4520" x="6642100" y="6791325"/>
          <p14:tracePt t="4528" x="6705600" y="6816725"/>
          <p14:tracePt t="4534" x="6765925" y="6835775"/>
          <p14:tracePt t="4546" x="6816725" y="6854825"/>
          <p14:tracePt t="4562" x="7048500" y="6854825"/>
          <p14:tracePt t="4579" x="7223125" y="6854825"/>
          <p14:tracePt t="4596" x="7394575" y="6854825"/>
          <p14:tracePt t="4612" x="7645400" y="6851650"/>
          <p14:tracePt t="4629" x="7762875" y="6842125"/>
          <p14:tracePt t="4646" x="7858125" y="6826250"/>
          <p14:tracePt t="4662" x="8035925" y="6791325"/>
          <p14:tracePt t="4679" x="8147050" y="6756400"/>
          <p14:tracePt t="4696" x="8264525" y="6740525"/>
          <p14:tracePt t="4713" x="8451850" y="6715125"/>
          <p14:tracePt t="4730" x="8559800" y="6699250"/>
          <p14:tracePt t="4747" x="8645525" y="6683375"/>
          <p14:tracePt t="4763" x="8747125" y="6661150"/>
          <p14:tracePt t="4779" x="8804275" y="6626225"/>
          <p14:tracePt t="4796" x="8861425" y="6597650"/>
          <p14:tracePt t="4812" x="8928100" y="6556375"/>
          <p14:tracePt t="4829" x="8959850" y="6540500"/>
          <p14:tracePt t="4846" x="8982075" y="6521450"/>
          <p14:tracePt t="4863" x="8997950" y="6492875"/>
          <p14:tracePt t="4879" x="9013825" y="6483350"/>
          <p14:tracePt t="4896" x="9023350" y="6467475"/>
          <p14:tracePt t="4912" x="9023350" y="6426200"/>
          <p14:tracePt t="4929" x="9023350" y="6403975"/>
          <p14:tracePt t="4946" x="9013825" y="6365875"/>
          <p14:tracePt t="4962" x="8969375" y="6315075"/>
          <p14:tracePt t="4979" x="8921750" y="6273800"/>
          <p14:tracePt t="4995" x="8867775" y="6213475"/>
          <p14:tracePt t="5012" x="8753475" y="6115050"/>
          <p14:tracePt t="5030" x="8680450" y="6051550"/>
          <p14:tracePt t="5046" x="8601075" y="5978525"/>
          <p14:tracePt t="5063" x="8562975" y="5943600"/>
          <p14:tracePt t="5069" x="8534400" y="5930900"/>
          <p14:tracePt t="5080" x="8521700" y="5924550"/>
          <p14:tracePt t="5096" x="8499475" y="5911850"/>
          <p14:tracePt t="5112" x="8455025" y="5895975"/>
          <p14:tracePt t="5129" x="8410575" y="5876925"/>
          <p14:tracePt t="5146" x="8397875" y="5870575"/>
          <p14:tracePt t="5747" x="8375650" y="5778500"/>
          <p14:tracePt t="5752" x="8340725" y="5629275"/>
          <p14:tracePt t="5762" x="8321675" y="5499100"/>
          <p14:tracePt t="5779" x="8267700" y="5184775"/>
          <p14:tracePt t="5795" x="8137525" y="4549775"/>
          <p14:tracePt t="5820" x="7985125" y="3775075"/>
          <p14:tracePt t="5847" x="7585075" y="2660650"/>
          <p14:tracePt t="5881" x="7089775" y="1831975"/>
          <p14:tracePt t="5897" x="6854825" y="1517650"/>
          <p14:tracePt t="5915" x="6654800" y="1289050"/>
          <p14:tracePt t="5930" x="6324600" y="955675"/>
          <p14:tracePt t="5947" x="6064250" y="720725"/>
          <p14:tracePt t="5965" x="5889625" y="574675"/>
          <p14:tracePt t="5980" x="5594350" y="288925"/>
          <p14:tracePt t="5997" x="5407025" y="139700"/>
          <p14:tracePt t="6014" x="5248275" y="28575"/>
          <p14:tracePt t="6029" x="5067300" y="0"/>
          <p14:tracePt t="6046" x="4800600" y="0"/>
          <p14:tracePt t="6062" x="4619625" y="0"/>
          <p14:tracePt t="6079" x="4441825" y="0"/>
          <p14:tracePt t="6081" x="4368800" y="0"/>
          <p14:tracePt t="6096" x="4225925" y="0"/>
          <p14:tracePt t="6113" x="4089400" y="0"/>
          <p14:tracePt t="6130" x="3902075" y="0"/>
          <p14:tracePt t="6146" x="3810000" y="0"/>
          <p14:tracePt t="6162" x="3673475" y="0"/>
          <p14:tracePt t="6179" x="3470275" y="0"/>
          <p14:tracePt t="6196" x="3336925" y="0"/>
          <p14:tracePt t="6213" x="3216275" y="0"/>
          <p14:tracePt t="6229" x="3044825" y="0"/>
          <p14:tracePt t="6245" x="2952750" y="0"/>
          <p14:tracePt t="6262" x="2867025" y="0"/>
          <p14:tracePt t="6279" x="2698750" y="0"/>
          <p14:tracePt t="6296" x="2559050" y="0"/>
          <p14:tracePt t="6312" x="2441575" y="0"/>
          <p14:tracePt t="6330" x="2212975" y="0"/>
          <p14:tracePt t="6345" x="2085975" y="6350"/>
          <p14:tracePt t="6362" x="1965325" y="38100"/>
          <p14:tracePt t="6380" x="1784350" y="92075"/>
          <p14:tracePt t="6396" x="1663700" y="133350"/>
          <p14:tracePt t="6413" x="1543050" y="168275"/>
          <p14:tracePt t="6429" x="1292225" y="260350"/>
          <p14:tracePt t="6446" x="1181100" y="311150"/>
          <p14:tracePt t="6462" x="1060450" y="355600"/>
          <p14:tracePt t="6479" x="898525" y="422275"/>
          <p14:tracePt t="6495" x="809625" y="454025"/>
          <p14:tracePt t="6512" x="720725" y="495300"/>
          <p14:tracePt t="6529" x="625475" y="546100"/>
          <p14:tracePt t="6545" x="568325" y="574675"/>
          <p14:tracePt t="6562" x="530225" y="600075"/>
          <p14:tracePt t="6579" x="482600" y="647700"/>
          <p14:tracePt t="6596" x="457200" y="676275"/>
          <p14:tracePt t="6865" x="428625" y="698500"/>
          <p14:tracePt t="6871" x="396875" y="730250"/>
          <p14:tracePt t="6878" x="355600" y="771525"/>
          <p14:tracePt t="6895" x="279400" y="876300"/>
          <p14:tracePt t="6912" x="196850" y="1000125"/>
          <p14:tracePt t="6929" x="107950" y="1228725"/>
          <p14:tracePt t="6945" x="73025" y="1327150"/>
          <p14:tracePt t="6962" x="50800" y="1416050"/>
          <p14:tracePt t="6979" x="19050" y="1539875"/>
          <p14:tracePt t="6996" x="12700" y="1584325"/>
          <p14:tracePt t="7013" x="6350" y="1628775"/>
          <p14:tracePt t="7030" x="6350" y="1666875"/>
          <p14:tracePt t="7046" x="6350" y="1689100"/>
          <p14:tracePt t="7062" x="6350" y="1704975"/>
          <p14:tracePt t="7079" x="6350" y="1727200"/>
          <p14:tracePt t="7096" x="6350" y="1736725"/>
          <p14:tracePt t="7113" x="15875" y="1749425"/>
          <p14:tracePt t="7129" x="47625" y="1768475"/>
          <p14:tracePt t="7145" x="92075" y="1781175"/>
          <p14:tracePt t="7163" x="165100" y="1800225"/>
          <p14:tracePt t="7179" x="228600" y="1816100"/>
          <p14:tracePt t="7195" x="314325" y="1838325"/>
          <p14:tracePt t="7212" x="377825" y="1854200"/>
          <p14:tracePt t="7229" x="469900" y="1882775"/>
          <p14:tracePt t="7246" x="546100" y="1911350"/>
          <p14:tracePt t="7263" x="701675" y="1936750"/>
          <p14:tracePt t="7278" x="809625" y="1952625"/>
          <p14:tracePt t="7295" x="927100" y="1968500"/>
          <p14:tracePt t="7313" x="1092200" y="1993900"/>
          <p14:tracePt t="7329" x="1190625" y="2009775"/>
          <p14:tracePt t="7345" x="1250950" y="2019300"/>
          <p14:tracePt t="7363" x="1320800" y="2038350"/>
          <p14:tracePt t="7379" x="1377950" y="2051050"/>
          <p14:tracePt t="7395" x="1422400" y="2070100"/>
          <p14:tracePt t="7413" x="1511300" y="2092325"/>
          <p14:tracePt t="7429" x="1565275" y="2105025"/>
          <p14:tracePt t="7446" x="1619250" y="2117725"/>
          <p14:tracePt t="7462" x="1682750" y="2130425"/>
          <p14:tracePt t="7478" x="1733550" y="2130425"/>
          <p14:tracePt t="7496" x="1781175" y="2120900"/>
          <p14:tracePt t="7512" x="1854200" y="2085975"/>
          <p14:tracePt t="7528" x="1892300" y="2054225"/>
          <p14:tracePt t="7546" x="1943100" y="2012950"/>
          <p14:tracePt t="7562" x="2003425" y="1943100"/>
          <p14:tracePt t="7579" x="2051050" y="1882775"/>
          <p14:tracePt t="7596" x="2095500" y="1812925"/>
          <p14:tracePt t="7612" x="2165350" y="1714500"/>
          <p14:tracePt t="7628" x="2190750" y="1666875"/>
          <p14:tracePt t="7645" x="2225675" y="1619250"/>
          <p14:tracePt t="7662" x="2241550" y="1590675"/>
          <p14:tracePt t="7679" x="2251075" y="1581150"/>
          <p14:tracePt t="7696" x="2251075" y="1571625"/>
          <p14:tracePt t="7712" x="2251075" y="1555750"/>
          <p14:tracePt t="7729" x="2251075" y="1549400"/>
          <p14:tracePt t="7746" x="2251075" y="1546225"/>
          <p14:tracePt t="7762" x="2241550" y="1530350"/>
          <p14:tracePt t="7779" x="2219325" y="1520825"/>
          <p14:tracePt t="7796" x="2187575" y="1501775"/>
          <p14:tracePt t="7812" x="2114550" y="1473200"/>
          <p14:tracePt t="7828" x="2038350" y="1450975"/>
          <p14:tracePt t="7846" x="1949450" y="1428750"/>
          <p14:tracePt t="7863" x="1860550" y="1406525"/>
          <p14:tracePt t="7880" x="1800225" y="1406525"/>
          <p14:tracePt t="7896" x="1739900" y="1400175"/>
          <p14:tracePt t="7912" x="1660525" y="1400175"/>
          <p14:tracePt t="7929" x="1619250" y="1400175"/>
          <p14:tracePt t="7946" x="1574800" y="1400175"/>
          <p14:tracePt t="7962" x="1533525" y="1400175"/>
          <p14:tracePt t="7978" x="1504950" y="1393825"/>
          <p14:tracePt t="7996" x="1479550" y="1387475"/>
          <p14:tracePt t="8012" x="1438275" y="1365250"/>
          <p14:tracePt t="8029" x="1416050" y="1352550"/>
          <p14:tracePt t="8045" x="1384300" y="1339850"/>
          <p14:tracePt t="8062" x="1355725" y="1330325"/>
          <p14:tracePt t="8079" x="1339850" y="1314450"/>
          <p14:tracePt t="8095" x="1330325" y="1304925"/>
          <p14:tracePt t="8097" x="1327150" y="1298575"/>
          <p14:tracePt t="8112" x="1317625" y="1289050"/>
          <p14:tracePt t="8129" x="1285875" y="1276350"/>
          <p14:tracePt t="8145" x="1270000" y="1266825"/>
          <p14:tracePt t="8162" x="1250950" y="1241425"/>
          <p14:tracePt t="8179" x="1235075" y="1228725"/>
          <p14:tracePt t="8196" x="1225550" y="1219200"/>
          <p14:tracePt t="8282" x="1219200" y="1219200"/>
          <p14:tracePt t="8289" x="1212850" y="1219200"/>
          <p14:tracePt t="8297" x="1209675" y="1219200"/>
          <p14:tracePt t="8312" x="1200150" y="1219200"/>
          <p14:tracePt t="8329" x="1184275" y="1219200"/>
          <p14:tracePt t="8346" x="1168400" y="1219200"/>
          <p14:tracePt t="8362" x="1165225" y="1219200"/>
          <p14:tracePt t="8461" x="1177925" y="1219200"/>
          <p14:tracePt t="8468" x="1193800" y="1219200"/>
          <p14:tracePt t="8479" x="1212850" y="1219200"/>
          <p14:tracePt t="8495" x="1276350" y="1219200"/>
          <p14:tracePt t="8512" x="1320800" y="1219200"/>
          <p14:tracePt t="8528" x="1343025" y="1219200"/>
          <p14:tracePt t="8546" x="1374775" y="1219200"/>
          <p14:tracePt t="8562" x="1384300" y="1219200"/>
          <p14:tracePt t="8579" x="1393825" y="1219200"/>
          <p14:tracePt t="8596" x="1403350" y="1219200"/>
          <p14:tracePt t="8825" x="1419225" y="1222375"/>
          <p14:tracePt t="8832" x="1441450" y="1235075"/>
          <p14:tracePt t="8846" x="1479550" y="1254125"/>
          <p14:tracePt t="8862" x="1508125" y="1279525"/>
          <p14:tracePt t="8879" x="1555750" y="1308100"/>
          <p14:tracePt t="8896" x="1593850" y="1336675"/>
          <p14:tracePt t="8912" x="1638300" y="1371600"/>
          <p14:tracePt t="8929" x="1676400" y="1384300"/>
          <p14:tracePt t="8945" x="1720850" y="1400175"/>
          <p14:tracePt t="8962" x="1749425" y="1412875"/>
          <p14:tracePt t="8979" x="1774825" y="1431925"/>
          <p14:tracePt t="8995" x="1816100" y="1447800"/>
          <p14:tracePt t="9012" x="1831975" y="1460500"/>
          <p14:tracePt t="9029" x="1854200" y="1463675"/>
          <p14:tracePt t="9046" x="1873250" y="1473200"/>
          <p14:tracePt t="9062" x="1889125" y="1485900"/>
          <p14:tracePt t="9079" x="1914525" y="1492250"/>
          <p14:tracePt t="9095" x="1949450" y="1511300"/>
          <p14:tracePt t="9112" x="1993900" y="1524000"/>
          <p14:tracePt t="9129" x="2032000" y="1536700"/>
          <p14:tracePt t="9146" x="2073275" y="1558925"/>
          <p14:tracePt t="9162" x="2111375" y="1571625"/>
          <p14:tracePt t="9179" x="2143125" y="1584325"/>
          <p14:tracePt t="9195" x="2206625" y="1622425"/>
          <p14:tracePt t="9213" x="2254250" y="1641475"/>
          <p14:tracePt t="9230" x="2336800" y="1682750"/>
          <p14:tracePt t="9246" x="2400300" y="1698625"/>
          <p14:tracePt t="9262" x="2447925" y="1711325"/>
          <p14:tracePt t="9279" x="2482850" y="1727200"/>
          <p14:tracePt t="9296" x="2498725" y="1733550"/>
          <p14:tracePt t="9313" x="2508250" y="1733550"/>
          <p14:tracePt t="9394" x="2505075" y="1733550"/>
          <p14:tracePt t="9401" x="2501900" y="1733550"/>
          <p14:tracePt t="9412" x="2495550" y="1733550"/>
          <p14:tracePt t="9429" x="2447925" y="1708150"/>
          <p14:tracePt t="9445" x="2400300" y="1673225"/>
          <p14:tracePt t="9462" x="2362200" y="1647825"/>
          <p14:tracePt t="9479" x="2295525" y="1603375"/>
          <p14:tracePt t="9495" x="2241550" y="1574800"/>
          <p14:tracePt t="9512" x="2171700" y="1546225"/>
          <p14:tracePt t="9529" x="2076450" y="1492250"/>
          <p14:tracePt t="9546" x="2019300" y="1479550"/>
          <p14:tracePt t="9562" x="1965325" y="1457325"/>
          <p14:tracePt t="9579" x="1892300" y="1438275"/>
          <p14:tracePt t="9595" x="1841500" y="1425575"/>
          <p14:tracePt t="9612" x="1803400" y="1412875"/>
          <p14:tracePt t="9630" x="1736725" y="1381125"/>
          <p14:tracePt t="9646" x="1692275" y="1352550"/>
          <p14:tracePt t="9662" x="1644650" y="1320800"/>
          <p14:tracePt t="9679" x="1609725" y="1301750"/>
          <p14:tracePt t="9696" x="1577975" y="1289050"/>
          <p14:tracePt t="9712" x="1555750" y="1279525"/>
          <p14:tracePt t="9728" x="1533525" y="1257300"/>
          <p14:tracePt t="9745" x="1520825" y="1257300"/>
          <p14:tracePt t="9762" x="1517650" y="1257300"/>
          <p14:tracePt t="9778" x="1508125" y="1247775"/>
          <p14:tracePt t="9795" x="1508125" y="1241425"/>
          <p14:tracePt t="10049" x="1514475" y="1247775"/>
          <p14:tracePt t="10056" x="1520825" y="1254125"/>
          <p14:tracePt t="10064" x="1530350" y="1260475"/>
          <p14:tracePt t="10078" x="1555750" y="1270000"/>
          <p14:tracePt t="10095" x="1577975" y="1282700"/>
          <p14:tracePt t="10112" x="1609725" y="1295400"/>
          <p14:tracePt t="10129" x="1644650" y="1317625"/>
          <p14:tracePt t="10146" x="1673225" y="1330325"/>
          <p14:tracePt t="10163" x="1708150" y="1343025"/>
          <p14:tracePt t="10179" x="1730375" y="1349375"/>
          <p14:tracePt t="10195" x="1743075" y="1352550"/>
          <p14:tracePt t="10212" x="1755775" y="1365250"/>
          <p14:tracePt t="10229" x="1771650" y="1365250"/>
          <p14:tracePt t="10246" x="1781175" y="1368425"/>
          <p14:tracePt t="10262" x="1797050" y="1374775"/>
          <p14:tracePt t="10278" x="1806575" y="1377950"/>
          <p14:tracePt t="10295" x="1816100" y="1377950"/>
          <p14:tracePt t="10312" x="1835150" y="1377950"/>
          <p14:tracePt t="10329" x="1835150" y="1384300"/>
          <p14:tracePt t="10362" x="1851025" y="1387475"/>
          <p14:tracePt t="10378" x="1860550" y="1393825"/>
          <p14:tracePt t="10396" x="1876425" y="1403350"/>
          <p14:tracePt t="10412" x="1898650" y="1419225"/>
          <p14:tracePt t="10428" x="1920875" y="1431925"/>
          <p14:tracePt t="10445" x="1952625" y="1444625"/>
          <p14:tracePt t="10462" x="1971675" y="1460500"/>
          <p14:tracePt t="10478" x="2000250" y="1476375"/>
          <p14:tracePt t="10495" x="2016125" y="1482725"/>
          <p14:tracePt t="10512" x="2057400" y="1501775"/>
          <p14:tracePt t="10528" x="2082800" y="1511300"/>
          <p14:tracePt t="10545" x="2130425" y="1546225"/>
          <p14:tracePt t="10562" x="2193925" y="1584325"/>
          <p14:tracePt t="10579" x="2241550" y="1603375"/>
          <p14:tracePt t="10596" x="2270125" y="1616075"/>
          <p14:tracePt t="10613" x="2314575" y="1635125"/>
          <p14:tracePt t="10628" x="2330450" y="1644650"/>
          <p14:tracePt t="10646" x="2346325" y="1663700"/>
          <p14:tracePt t="10662" x="2387600" y="1679575"/>
          <p14:tracePt t="10678" x="2413000" y="1692275"/>
          <p14:tracePt t="10695" x="2441575" y="1704975"/>
          <p14:tracePt t="10712" x="2486025" y="1730375"/>
          <p14:tracePt t="10728" x="2495550" y="1739900"/>
          <p14:tracePt t="10745" x="2505075" y="1739900"/>
          <p14:tracePt t="10762" x="2520950" y="1743075"/>
          <p14:tracePt t="10827" x="2524125" y="1749425"/>
          <p14:tracePt t="10834" x="2536825" y="1752600"/>
          <p14:tracePt t="10845" x="2540000" y="1758950"/>
          <p14:tracePt t="10861" x="2546350" y="1762125"/>
          <p14:tracePt t="10878" x="2549525" y="1762125"/>
          <p14:tracePt t="10905" x="2555875" y="1762125"/>
          <p14:tracePt t="13028" x="2543175" y="1762125"/>
          <p14:tracePt t="13035" x="2524125" y="1755775"/>
          <p14:tracePt t="13049" x="2476500" y="1727200"/>
          <p14:tracePt t="13063" x="2419350" y="1692275"/>
          <p14:tracePt t="13078" x="2349500" y="1647825"/>
          <p14:tracePt t="13095" x="2295525" y="1574800"/>
          <p14:tracePt t="13128" x="2174875" y="1460500"/>
          <p14:tracePt t="13161" x="2089150" y="1403350"/>
          <p14:tracePt t="13179" x="2022475" y="1362075"/>
          <p14:tracePt t="13195" x="1974850" y="1336675"/>
          <p14:tracePt t="13212" x="1949450" y="1317625"/>
          <p14:tracePt t="13214" x="1930400" y="1304925"/>
          <p14:tracePt t="13228" x="1905000" y="1273175"/>
          <p14:tracePt t="13245" x="1866900" y="1247775"/>
          <p14:tracePt t="13261" x="1841500" y="1200150"/>
          <p14:tracePt t="13279" x="1797050" y="1149350"/>
          <p14:tracePt t="13295" x="1778000" y="1127125"/>
          <p14:tracePt t="13312" x="1762125" y="1082675"/>
          <p14:tracePt t="13329" x="1749425" y="1060450"/>
          <p14:tracePt t="13345" x="1730375" y="1028700"/>
          <p14:tracePt t="13362" x="1708150" y="993775"/>
          <p14:tracePt t="13378" x="1695450" y="962025"/>
          <p14:tracePt t="13396" x="1676400" y="939800"/>
          <p14:tracePt t="13412" x="1663700" y="889000"/>
          <p14:tracePt t="13428" x="1663700" y="860425"/>
          <p14:tracePt t="13445" x="1657350" y="831850"/>
          <p14:tracePt t="13461" x="1651000" y="809625"/>
          <p14:tracePt t="13478" x="1647825" y="787400"/>
          <p14:tracePt t="13495" x="1647825" y="777875"/>
          <p14:tracePt t="13511" x="1647825" y="768350"/>
          <p14:tracePt t="13528" x="1647825" y="752475"/>
          <p14:tracePt t="13544" x="1647825" y="739775"/>
          <p14:tracePt t="13562" x="1631950" y="733425"/>
          <p14:tracePt t="13578" x="1616075" y="730250"/>
          <p14:tracePt t="13594" x="1593850" y="723900"/>
          <p14:tracePt t="13611" x="1539875" y="717550"/>
          <p14:tracePt t="13628" x="1485900" y="717550"/>
          <p14:tracePt t="13644" x="1425575" y="717550"/>
          <p14:tracePt t="13661" x="1323975" y="717550"/>
          <p14:tracePt t="13678" x="1260475" y="717550"/>
          <p14:tracePt t="13694" x="1184275" y="717550"/>
          <p14:tracePt t="13711" x="1063625" y="720725"/>
          <p14:tracePt t="13728" x="1003300" y="727075"/>
          <p14:tracePt t="13744" x="971550" y="727075"/>
          <p14:tracePt t="13761" x="936625" y="733425"/>
          <p14:tracePt t="13778" x="927100" y="733425"/>
          <p14:tracePt t="13794" x="917575" y="733425"/>
          <p14:tracePt t="13811" x="898525" y="733425"/>
          <p14:tracePt t="13828" x="889000" y="733425"/>
          <p14:tracePt t="13844" x="879475" y="733425"/>
          <p14:tracePt t="13861" x="873125" y="733425"/>
          <p14:tracePt t="13939" x="873125" y="739775"/>
          <p14:tracePt t="13946" x="869950" y="749300"/>
          <p14:tracePt t="13953" x="869950" y="755650"/>
          <p14:tracePt t="13961" x="863600" y="758825"/>
          <p14:tracePt t="13978" x="857250" y="781050"/>
          <p14:tracePt t="13994" x="857250" y="831850"/>
          <p14:tracePt t="14011" x="857250" y="917575"/>
          <p14:tracePt t="14028" x="857250" y="996950"/>
          <p14:tracePt t="14044" x="869950" y="1104900"/>
          <p14:tracePt t="14061" x="895350" y="1238250"/>
          <p14:tracePt t="14078" x="917575" y="1323975"/>
          <p14:tracePt t="14094" x="942975" y="1422400"/>
          <p14:tracePt t="14111" x="965200" y="1520825"/>
          <p14:tracePt t="14128" x="971550" y="1574800"/>
          <p14:tracePt t="14144" x="971550" y="1609725"/>
          <p14:tracePt t="14161" x="971550" y="1651000"/>
          <p14:tracePt t="14178" x="971550" y="1679575"/>
          <p14:tracePt t="14194" x="971550" y="1701800"/>
          <p14:tracePt t="14211" x="971550" y="1743075"/>
          <p14:tracePt t="14228" x="971550" y="1765300"/>
          <p14:tracePt t="14244" x="971550" y="1781175"/>
          <p14:tracePt t="14261" x="971550" y="1806575"/>
          <p14:tracePt t="14278" x="971550" y="1822450"/>
          <p14:tracePt t="14294" x="971550" y="1831975"/>
          <p14:tracePt t="14311" x="971550" y="1847850"/>
          <p14:tracePt t="14328" x="971550" y="1857375"/>
          <p14:tracePt t="14344" x="974725" y="1866900"/>
          <p14:tracePt t="14361" x="996950" y="1866900"/>
          <p14:tracePt t="14377" x="1006475" y="1866900"/>
          <p14:tracePt t="14394" x="1016000" y="1863725"/>
          <p14:tracePt t="14411" x="1028700" y="1851025"/>
          <p14:tracePt t="14428" x="1035050" y="1838325"/>
          <p14:tracePt t="14444" x="1035050" y="1828800"/>
          <p14:tracePt t="14461" x="1035050" y="1816100"/>
          <p14:tracePt t="14478" x="1035050" y="1806575"/>
          <p14:tracePt t="14494" x="1031875" y="1765300"/>
          <p14:tracePt t="14511" x="1019175" y="1743075"/>
          <p14:tracePt t="14528" x="1009650" y="1711325"/>
          <p14:tracePt t="14544" x="965200" y="1679575"/>
          <p14:tracePt t="14561" x="939800" y="1663700"/>
          <p14:tracePt t="14578" x="917575" y="1651000"/>
          <p14:tracePt t="14594" x="901700" y="1644650"/>
          <p14:tracePt t="14611" x="892175" y="1644650"/>
          <p14:tracePt t="14627" x="882650" y="1644650"/>
          <p14:tracePt t="14644" x="863600" y="1644650"/>
          <p14:tracePt t="14661" x="857250" y="1651000"/>
          <p14:tracePt t="14678" x="857250" y="1666875"/>
          <p14:tracePt t="14694" x="857250" y="1692275"/>
          <p14:tracePt t="14711" x="860425" y="1724025"/>
          <p14:tracePt t="14727" x="879475" y="1755775"/>
          <p14:tracePt t="14744" x="904875" y="1819275"/>
          <p14:tracePt t="14761" x="930275" y="1844675"/>
          <p14:tracePt t="14777" x="962025" y="1866900"/>
          <p14:tracePt t="14794" x="1006475" y="1898650"/>
          <p14:tracePt t="14811" x="1022350" y="1911350"/>
          <p14:tracePt t="14827" x="1031875" y="1914525"/>
          <p14:tracePt t="14844" x="1044575" y="1914525"/>
          <p14:tracePt t="14861" x="1060450" y="1914525"/>
          <p14:tracePt t="14878" x="1060450" y="1908175"/>
          <p14:tracePt t="14894" x="1060450" y="1876425"/>
          <p14:tracePt t="14911" x="1060450" y="1838325"/>
          <p14:tracePt t="14927" x="1060450" y="1803400"/>
          <p14:tracePt t="14944" x="1057275" y="1739900"/>
          <p14:tracePt t="14961" x="1044575" y="1695450"/>
          <p14:tracePt t="14977" x="1038225" y="1651000"/>
          <p14:tracePt t="14994" x="1038225" y="1593850"/>
          <p14:tracePt t="15011" x="1038225" y="1565275"/>
          <p14:tracePt t="15028" x="1038225" y="1536700"/>
          <p14:tracePt t="15044" x="1038225" y="1495425"/>
          <p14:tracePt t="15061" x="1041400" y="1450975"/>
          <p14:tracePt t="15078" x="1054100" y="1406525"/>
          <p14:tracePt t="15094" x="1076325" y="1323975"/>
          <p14:tracePt t="15111" x="1089025" y="1260475"/>
          <p14:tracePt t="15127" x="1101725" y="1206500"/>
          <p14:tracePt t="15144" x="1130300" y="1133475"/>
          <p14:tracePt t="15161" x="1143000" y="1069975"/>
          <p14:tracePt t="15177" x="1149350" y="1031875"/>
          <p14:tracePt t="15194" x="1149350" y="968375"/>
          <p14:tracePt t="15211" x="1149350" y="939800"/>
          <p14:tracePt t="15227" x="1149350" y="917575"/>
          <p14:tracePt t="15230" x="1149350" y="908050"/>
          <p14:tracePt t="15244" x="1149350" y="898525"/>
          <p14:tracePt t="15261" x="1149350" y="882650"/>
          <p14:tracePt t="15278" x="1149350" y="873125"/>
          <p14:tracePt t="15294" x="1158875" y="857250"/>
          <p14:tracePt t="15311" x="1168400" y="847725"/>
          <p14:tracePt t="15328" x="1190625" y="831850"/>
          <p14:tracePt t="15344" x="1247775" y="812800"/>
          <p14:tracePt t="15361" x="1311275" y="796925"/>
          <p14:tracePt t="15377" x="1349375" y="793750"/>
          <p14:tracePt t="15394" x="1397000" y="793750"/>
          <p14:tracePt t="15411" x="1431925" y="793750"/>
          <p14:tracePt t="15429" x="1495425" y="793750"/>
          <p14:tracePt t="15444" x="1533525" y="793750"/>
          <p14:tracePt t="15461" x="1577975" y="809625"/>
          <p14:tracePt t="15478" x="1641475" y="828675"/>
          <p14:tracePt t="15495" x="1673225" y="844550"/>
          <p14:tracePt t="15511" x="1701800" y="857250"/>
          <p14:tracePt t="15528" x="1730375" y="873125"/>
          <p14:tracePt t="15544" x="1746250" y="885825"/>
          <p14:tracePt t="15561" x="1755775" y="901700"/>
          <p14:tracePt t="15578" x="1771650" y="914400"/>
          <p14:tracePt t="15594" x="1781175" y="923925"/>
          <p14:tracePt t="15611" x="1781175" y="933450"/>
          <p14:tracePt t="15628" x="1781175" y="939800"/>
          <p14:tracePt t="15661" x="1781175" y="949325"/>
          <p14:tracePt t="15677" x="1781175" y="955675"/>
          <p14:tracePt t="15694" x="1781175" y="965200"/>
          <p14:tracePt t="15711" x="1781175" y="974725"/>
          <p14:tracePt t="15727" x="1781175" y="987425"/>
          <p14:tracePt t="15745" x="1781175" y="1003300"/>
          <p14:tracePt t="15761" x="1781175" y="1012825"/>
          <p14:tracePt t="15778" x="1781175" y="1035050"/>
          <p14:tracePt t="15794" x="1781175" y="1063625"/>
          <p14:tracePt t="15811" x="1781175" y="1085850"/>
          <p14:tracePt t="15828" x="1781175" y="1139825"/>
          <p14:tracePt t="15845" x="1781175" y="1162050"/>
          <p14:tracePt t="15861" x="1781175" y="1190625"/>
          <p14:tracePt t="15877" x="1781175" y="1231900"/>
          <p14:tracePt t="15895" x="1781175" y="1247775"/>
          <p14:tracePt t="15911" x="1781175" y="1257300"/>
          <p14:tracePt t="15928" x="1781175" y="1273175"/>
          <p14:tracePt t="15945" x="1781175" y="1285875"/>
          <p14:tracePt t="15961" x="1781175" y="1295400"/>
          <p14:tracePt t="15978" x="1781175" y="1311275"/>
          <p14:tracePt t="15994" x="1781175" y="1320800"/>
          <p14:tracePt t="16011" x="1781175" y="1336675"/>
          <p14:tracePt t="16027" x="1771650" y="1336675"/>
          <p14:tracePt t="16044" x="1755775" y="1336675"/>
          <p14:tracePt t="16061" x="1711325" y="1336675"/>
          <p14:tracePt t="16077" x="1641475" y="1333500"/>
          <p14:tracePt t="16094" x="1619250" y="1333500"/>
          <p14:tracePt t="16111" x="1597025" y="1333500"/>
          <p14:tracePt t="16128" x="1581150" y="1333500"/>
          <p14:tracePt t="16144" x="1571625" y="1333500"/>
          <p14:tracePt t="16178" x="1590675" y="1333500"/>
          <p14:tracePt t="16194" x="1644650" y="1343025"/>
          <p14:tracePt t="16211" x="1720850" y="1365250"/>
          <p14:tracePt t="16227" x="1958975" y="1466850"/>
          <p14:tracePt t="16244" x="2149475" y="1584325"/>
          <p14:tracePt t="16262" x="2616200" y="1844675"/>
          <p14:tracePt t="16279" x="2832100" y="1965325"/>
          <p14:tracePt t="16295" x="3146425" y="2133600"/>
          <p14:tracePt t="16312" x="3467100" y="2320925"/>
          <p14:tracePt t="16329" x="3686175" y="2432050"/>
          <p14:tracePt t="16346" x="3832225" y="2524125"/>
          <p14:tracePt t="16362" x="4054475" y="2663825"/>
          <p14:tracePt t="16378" x="4168775" y="2743200"/>
          <p14:tracePt t="16395" x="4248150" y="2800350"/>
          <p14:tracePt t="16412" x="4340225" y="2867025"/>
          <p14:tracePt t="16427" x="4387850" y="2901950"/>
          <p14:tracePt t="16444" x="4419600" y="2924175"/>
          <p14:tracePt t="16461" x="4451350" y="2943225"/>
          <p14:tracePt t="16477" x="4486275" y="2987675"/>
          <p14:tracePt t="16494" x="4505325" y="3006725"/>
          <p14:tracePt t="16511" x="4514850" y="3022600"/>
          <p14:tracePt t="16528" x="4521200" y="3032125"/>
          <p14:tracePt t="16846" x="4483100" y="3006725"/>
          <p14:tracePt t="16854" x="4410075" y="2971800"/>
          <p14:tracePt t="16861" x="4346575" y="2927350"/>
          <p14:tracePt t="16878" x="4244975" y="2857500"/>
          <p14:tracePt t="16895" x="4152900" y="2816225"/>
          <p14:tracePt t="16911" x="4057650" y="2765425"/>
          <p14:tracePt t="16928" x="4013200" y="2752725"/>
          <p14:tracePt t="16945" x="3987800" y="2740025"/>
          <p14:tracePt t="16961" x="3956050" y="2733675"/>
          <p14:tracePt t="16978" x="3940175" y="2733675"/>
          <p14:tracePt t="16995" x="3911600" y="2733675"/>
          <p14:tracePt t="17011" x="3876675" y="2733675"/>
          <p14:tracePt t="17027" x="3854450" y="2733675"/>
          <p14:tracePt t="17045" x="3838575" y="2733675"/>
          <p14:tracePt t="17061" x="3825875" y="2733675"/>
          <p14:tracePt t="17077" x="3810000" y="2733675"/>
          <p14:tracePt t="17095" x="3800475" y="2740025"/>
          <p14:tracePt t="17111" x="3784600" y="2755900"/>
          <p14:tracePt t="17127" x="3771900" y="2784475"/>
          <p14:tracePt t="17145" x="3752850" y="2822575"/>
          <p14:tracePt t="17161" x="3746500" y="2895600"/>
          <p14:tracePt t="17177" x="3746500" y="2940050"/>
          <p14:tracePt t="17194" x="3749675" y="2962275"/>
          <p14:tracePt t="17211" x="3768725" y="2997200"/>
          <p14:tracePt t="17228" x="3771900" y="3006725"/>
          <p14:tracePt t="17245" x="3784600" y="3022600"/>
          <p14:tracePt t="17295" x="3784600" y="3019425"/>
          <p14:tracePt t="17302" x="3784600" y="3009900"/>
          <p14:tracePt t="17311" x="3784600" y="3006725"/>
          <p14:tracePt t="17327" x="3787775" y="2997200"/>
          <p14:tracePt t="17344" x="3797300" y="2987675"/>
          <p14:tracePt t="17361" x="3822700" y="2952750"/>
          <p14:tracePt t="17377" x="3832225" y="2927350"/>
          <p14:tracePt t="17394" x="3844925" y="2898775"/>
          <p14:tracePt t="17410" x="3863975" y="2863850"/>
          <p14:tracePt t="17427" x="3879850" y="2832100"/>
          <p14:tracePt t="17444" x="3892550" y="2816225"/>
          <p14:tracePt t="17461" x="3905250" y="2800350"/>
          <p14:tracePt t="17477" x="3917950" y="2784475"/>
          <p14:tracePt t="17495" x="3937000" y="2768600"/>
          <p14:tracePt t="17511" x="3959225" y="2759075"/>
          <p14:tracePt t="17528" x="3987800" y="2759075"/>
          <p14:tracePt t="17544" x="4025900" y="2759075"/>
          <p14:tracePt t="17561" x="4086225" y="2759075"/>
          <p14:tracePt t="17577" x="4140200" y="2759075"/>
          <p14:tracePt t="17594" x="4197350" y="2759075"/>
          <p14:tracePt t="17610" x="4295775" y="2762250"/>
          <p14:tracePt t="17627" x="4371975" y="2778125"/>
          <p14:tracePt t="17644" x="4559300" y="2803525"/>
          <p14:tracePt t="17660" x="4699000" y="2828925"/>
          <p14:tracePt t="17677" x="4829175" y="2847975"/>
          <p14:tracePt t="17694" x="5016500" y="2863850"/>
          <p14:tracePt t="17711" x="5102225" y="2879725"/>
          <p14:tracePt t="17727" x="5165725" y="2898775"/>
          <p14:tracePt t="17744" x="5235575" y="2911475"/>
          <p14:tracePt t="17762" x="5289550" y="2927350"/>
          <p14:tracePt t="17778" x="5356225" y="2940050"/>
          <p14:tracePt t="17794" x="5445125" y="2962275"/>
          <p14:tracePt t="17811" x="5502275" y="2981325"/>
          <p14:tracePt t="17827" x="5534025" y="2994025"/>
          <p14:tracePt t="17844" x="5562600" y="3009900"/>
          <p14:tracePt t="17861" x="5572125" y="3009900"/>
          <p14:tracePt t="17877" x="5575300" y="3009900"/>
          <p14:tracePt t="17972" x="5581650" y="3009900"/>
          <p14:tracePt t="18172" x="5581650" y="3016250"/>
          <p14:tracePt t="18179" x="5581650" y="3025775"/>
          <p14:tracePt t="18186" x="5578475" y="3032125"/>
          <p14:tracePt t="18194" x="5575300" y="3035300"/>
          <p14:tracePt t="18210" x="5575300" y="3057525"/>
          <p14:tracePt t="18227" x="5575300" y="3108325"/>
          <p14:tracePt t="18244" x="5568950" y="3194050"/>
          <p14:tracePt t="18261" x="5562600" y="3248025"/>
          <p14:tracePt t="18278" x="5546725" y="3311525"/>
          <p14:tracePt t="18279" x="5534025" y="3340100"/>
          <p14:tracePt t="18294" x="5518150" y="3413125"/>
          <p14:tracePt t="18310" x="5511800" y="3476625"/>
          <p14:tracePt t="18327" x="5505450" y="3536950"/>
          <p14:tracePt t="18344" x="5499100" y="3594100"/>
          <p14:tracePt t="18360" x="5486400" y="3622675"/>
          <p14:tracePt t="18377" x="5473700" y="3648075"/>
          <p14:tracePt t="18394" x="5451475" y="3683000"/>
          <p14:tracePt t="18411" x="5441950" y="3692525"/>
          <p14:tracePt t="18427" x="5432425" y="3702050"/>
          <p14:tracePt t="18444" x="5410200" y="3717925"/>
          <p14:tracePt t="18460" x="5400675" y="3733800"/>
          <p14:tracePt t="18478" x="5384800" y="3752850"/>
          <p14:tracePt t="18494" x="5372100" y="3775075"/>
          <p14:tracePt t="18511" x="5356225" y="3806825"/>
          <p14:tracePt t="18528" x="5324475" y="3844925"/>
          <p14:tracePt t="18544" x="5292725" y="3876675"/>
          <p14:tracePt t="18560" x="5267325" y="3898900"/>
          <p14:tracePt t="18577" x="5241925" y="3930650"/>
          <p14:tracePt t="18594" x="5200650" y="3968750"/>
          <p14:tracePt t="18610" x="5159375" y="4000500"/>
          <p14:tracePt t="18627" x="5114925" y="4044950"/>
          <p14:tracePt t="18644" x="5086350" y="4070350"/>
          <p14:tracePt t="18660" x="5060950" y="4083050"/>
          <p14:tracePt t="18678" x="5019675" y="4105275"/>
          <p14:tracePt t="18694" x="4994275" y="4117975"/>
          <p14:tracePt t="18710" x="4972050" y="4124325"/>
          <p14:tracePt t="18729" x="4949825" y="4124325"/>
          <p14:tracePt t="18744" x="4940300" y="4124325"/>
          <p14:tracePt t="18761" x="4927600" y="4124325"/>
          <p14:tracePt t="18778" x="4911725" y="4124325"/>
          <p14:tracePt t="18794" x="4902200" y="4124325"/>
          <p14:tracePt t="18811" x="4873625" y="4121150"/>
          <p14:tracePt t="18828" x="4829175" y="4095750"/>
          <p14:tracePt t="18844" x="4775200" y="4070350"/>
          <p14:tracePt t="18861" x="4695825" y="4019550"/>
          <p14:tracePt t="18878" x="4540250" y="3927475"/>
          <p14:tracePt t="18894" x="4416425" y="3844925"/>
          <p14:tracePt t="18911" x="4324350" y="3778250"/>
          <p14:tracePt t="18928" x="4143375" y="3625850"/>
          <p14:tracePt t="18944" x="4038600" y="3527425"/>
          <p14:tracePt t="18961" x="3940175" y="3432175"/>
          <p14:tracePt t="18977" x="3848100" y="3336925"/>
          <p14:tracePt t="18994" x="3803650" y="3295650"/>
          <p14:tracePt t="19011" x="3781425" y="3282950"/>
          <p14:tracePt t="19027" x="3765550" y="3263900"/>
          <p14:tracePt t="19044" x="3749675" y="3257550"/>
          <p14:tracePt t="19061" x="3743325" y="3257550"/>
          <p14:tracePt t="19341" x="3743325" y="3263900"/>
          <p14:tracePt t="19348" x="3736975" y="3292475"/>
          <p14:tracePt t="19361" x="3736975" y="3311525"/>
          <p14:tracePt t="19377" x="3730625" y="3371850"/>
          <p14:tracePt t="19394" x="3730625" y="3432175"/>
          <p14:tracePt t="19411" x="3730625" y="3502025"/>
          <p14:tracePt t="19428" x="3730625" y="3540125"/>
          <p14:tracePt t="19445" x="3730625" y="3578225"/>
          <p14:tracePt t="19461" x="3730625" y="3616325"/>
          <p14:tracePt t="19478" x="3730625" y="3638550"/>
          <p14:tracePt t="19494" x="3730625" y="3667125"/>
          <p14:tracePt t="19512" x="3730625" y="3689350"/>
          <p14:tracePt t="19528" x="3730625" y="3708400"/>
          <p14:tracePt t="19545" x="3730625" y="3733800"/>
          <p14:tracePt t="19561" x="3730625" y="3752850"/>
          <p14:tracePt t="19578" x="3730625" y="3762375"/>
          <p14:tracePt t="19594" x="3721100" y="3778250"/>
          <p14:tracePt t="19611" x="3714750" y="3794125"/>
          <p14:tracePt t="19628" x="3711575" y="3803650"/>
          <p14:tracePt t="19645" x="3711575" y="3813175"/>
          <p14:tracePt t="19662" x="3711575" y="3816350"/>
          <p14:tracePt t="20304" x="3717925" y="3822700"/>
          <p14:tracePt t="20310" x="3727450" y="3822700"/>
          <p14:tracePt t="20317" x="3740150" y="3829050"/>
          <p14:tracePt t="20327" x="3746500" y="3829050"/>
          <p14:tracePt t="20344" x="3762375" y="3832225"/>
          <p14:tracePt t="20361" x="3784600" y="3857625"/>
          <p14:tracePt t="20377" x="3794125" y="3860800"/>
          <p14:tracePt t="20411" x="3806825" y="3876675"/>
          <p14:tracePt t="20445" x="3806825" y="3895725"/>
          <p14:tracePt t="21451" x="3825875" y="3895725"/>
          <p14:tracePt t="21458" x="3844925" y="3895725"/>
          <p14:tracePt t="21464" x="3879850" y="3895725"/>
          <p14:tracePt t="21478" x="3994150" y="3895725"/>
          <p14:tracePt t="21494" x="4156075" y="3879850"/>
          <p14:tracePt t="21510" x="4327525" y="3870325"/>
          <p14:tracePt t="21528" x="4648200" y="3854450"/>
          <p14:tracePt t="21561" x="5105400" y="3813175"/>
          <p14:tracePt t="21595" x="5861050" y="3673475"/>
          <p14:tracePt t="21613" x="6280150" y="3556000"/>
          <p14:tracePt t="21629" x="6816725" y="3406775"/>
          <p14:tracePt t="21646" x="7035800" y="3349625"/>
          <p14:tracePt t="21661" x="7210425" y="3314700"/>
          <p14:tracePt t="21678" x="7362825" y="3248025"/>
          <p14:tracePt t="21694" x="7400925" y="3222625"/>
          <p14:tracePt t="21711" x="7435850" y="3175000"/>
          <p14:tracePt t="21728" x="7454900" y="3111500"/>
          <p14:tracePt t="21744" x="7454900" y="3089275"/>
          <p14:tracePt t="21761" x="7451725" y="3057525"/>
          <p14:tracePt t="21778" x="7426325" y="3022600"/>
          <p14:tracePt t="21794" x="7394575" y="2990850"/>
          <p14:tracePt t="21811" x="7362825" y="2965450"/>
          <p14:tracePt t="21828" x="7312025" y="2921000"/>
          <p14:tracePt t="21844" x="7273925" y="2895600"/>
          <p14:tracePt t="21861" x="7242175" y="2876550"/>
          <p14:tracePt t="21877" x="7105650" y="2828925"/>
          <p14:tracePt t="21894" x="6969125" y="2822575"/>
          <p14:tracePt t="21911" x="6829425" y="2825750"/>
          <p14:tracePt t="21928" x="6562725" y="2863850"/>
          <p14:tracePt t="21944" x="6445250" y="2879725"/>
          <p14:tracePt t="21960" x="6337300" y="2914650"/>
          <p14:tracePt t="21978" x="6242050" y="2936875"/>
          <p14:tracePt t="21994" x="6219825" y="2946400"/>
          <p14:tracePt t="22011" x="6203950" y="2946400"/>
          <p14:tracePt t="22027" x="6188075" y="2952750"/>
          <p14:tracePt t="22044" x="6178550" y="2962275"/>
          <p14:tracePt t="22061" x="6169025" y="2962275"/>
          <p14:tracePt t="22113" x="6162675" y="2962275"/>
          <p14:tracePt t="22163" x="6153150" y="2962275"/>
          <p14:tracePt t="22170" x="6149975" y="2962275"/>
          <p14:tracePt t="22177" x="6143625" y="2962275"/>
          <p14:tracePt t="22194" x="6134100" y="2962275"/>
          <p14:tracePt t="22210" x="6124575" y="2962275"/>
          <p14:tracePt t="22227" x="6105525" y="2962275"/>
          <p14:tracePt t="22244" x="6096000" y="2962275"/>
          <p14:tracePt t="22260" x="6086475" y="2962275"/>
          <p14:tracePt t="22277" x="6064250" y="2962275"/>
          <p14:tracePt t="22294" x="6042025" y="2962275"/>
          <p14:tracePt t="22310" x="6019800" y="2962275"/>
          <p14:tracePt t="22327" x="5984875" y="2955925"/>
          <p14:tracePt t="22344" x="5975350" y="2943225"/>
          <p14:tracePt t="22361" x="5965825" y="2933700"/>
          <p14:tracePt t="22377" x="5965825" y="2873375"/>
          <p14:tracePt t="22394" x="5988050" y="2797175"/>
          <p14:tracePt t="22411" x="6026150" y="2727325"/>
          <p14:tracePt t="22428" x="6092825" y="2578100"/>
          <p14:tracePt t="22445" x="6137275" y="2457450"/>
          <p14:tracePt t="22463" x="6175375" y="2320925"/>
          <p14:tracePt t="22478" x="6197600" y="2254250"/>
          <p14:tracePt t="22494" x="6203950" y="2193925"/>
          <p14:tracePt t="22512" x="6203950" y="2146300"/>
          <p14:tracePt t="22527" x="6203950" y="2130425"/>
          <p14:tracePt t="22544" x="6203950" y="2120900"/>
          <p14:tracePt t="22626" x="6203950" y="2127250"/>
          <p14:tracePt t="22634" x="6203950" y="2130425"/>
          <p14:tracePt t="22644" x="6203950" y="2136775"/>
          <p14:tracePt t="22661" x="6197600" y="2149475"/>
          <p14:tracePt t="22677" x="6197600" y="2159000"/>
          <p14:tracePt t="22694" x="6197600" y="2168525"/>
          <p14:tracePt t="22711" x="6197600" y="2190750"/>
          <p14:tracePt t="22727" x="6210300" y="2206625"/>
          <p14:tracePt t="22744" x="6280150" y="2260600"/>
          <p14:tracePt t="22761" x="6413500" y="2352675"/>
          <p14:tracePt t="22777" x="6556375" y="2416175"/>
          <p14:tracePt t="22794" x="6692900" y="2476500"/>
          <p14:tracePt t="22811" x="6896100" y="2549525"/>
          <p14:tracePt t="22827" x="7016750" y="2590800"/>
          <p14:tracePt t="22844" x="7127875" y="2635250"/>
          <p14:tracePt t="22861" x="7245350" y="2689225"/>
          <p14:tracePt t="22877" x="7283450" y="2714625"/>
          <p14:tracePt t="22894" x="7331075" y="2740025"/>
          <p14:tracePt t="22911" x="7381875" y="2784475"/>
          <p14:tracePt t="22928" x="7404100" y="2797175"/>
          <p14:tracePt t="22944" x="7419975" y="2813050"/>
          <p14:tracePt t="22960" x="7432675" y="2828925"/>
          <p14:tracePt t="23004" x="7429500" y="2828925"/>
          <p14:tracePt t="23011" x="7423150" y="2825750"/>
          <p14:tracePt t="23027" x="7410450" y="2822575"/>
          <p14:tracePt t="23044" x="7397750" y="2822575"/>
          <p14:tracePt t="23061" x="7385050" y="2822575"/>
          <p14:tracePt t="23077" x="7375525" y="2822575"/>
          <p14:tracePt t="23094" x="7340600" y="2825750"/>
          <p14:tracePt t="23110" x="7245350" y="2870200"/>
          <p14:tracePt t="23127" x="7153275" y="2927350"/>
          <p14:tracePt t="23144" x="7070725" y="2984500"/>
          <p14:tracePt t="23161" x="6962775" y="3108325"/>
          <p14:tracePt t="23177" x="6921500" y="3197225"/>
          <p14:tracePt t="23194" x="6899275" y="3263900"/>
          <p14:tracePt t="23211" x="6883400" y="3381375"/>
          <p14:tracePt t="23227" x="6883400" y="3476625"/>
          <p14:tracePt t="23244" x="6905625" y="3562350"/>
          <p14:tracePt t="23260" x="6918325" y="3660775"/>
          <p14:tracePt t="23277" x="6924675" y="3724275"/>
          <p14:tracePt t="23294" x="6924675" y="3778250"/>
          <p14:tracePt t="23311" x="6924675" y="3838575"/>
          <p14:tracePt t="23327" x="6924675" y="3876675"/>
          <p14:tracePt t="23343" x="6915150" y="3898900"/>
          <p14:tracePt t="23360" x="6892925" y="3937000"/>
          <p14:tracePt t="23377" x="6877050" y="3946525"/>
          <p14:tracePt t="23394" x="6854825" y="3956050"/>
          <p14:tracePt t="23410" x="6810375" y="3968750"/>
          <p14:tracePt t="23428" x="6775450" y="3968750"/>
          <p14:tracePt t="23444" x="6753225" y="3965575"/>
          <p14:tracePt t="23461" x="6708775" y="3949700"/>
          <p14:tracePt t="23477" x="6699250" y="3940175"/>
          <p14:tracePt t="23494" x="6683375" y="3911600"/>
          <p14:tracePt t="23510" x="6661150" y="3889375"/>
          <p14:tracePt t="23527" x="6651625" y="3879850"/>
          <p14:tracePt t="23545" x="6635750" y="3857625"/>
          <p14:tracePt t="23560" x="6619875" y="3848100"/>
          <p14:tracePt t="23577" x="6607175" y="3838575"/>
          <p14:tracePt t="23594" x="6594475" y="3832225"/>
          <p14:tracePt t="23610" x="6581775" y="3832225"/>
          <p14:tracePt t="23627" x="6572250" y="3832225"/>
          <p14:tracePt t="23644" x="6550025" y="3832225"/>
          <p14:tracePt t="23660" x="6540500" y="3832225"/>
          <p14:tracePt t="23677" x="6530975" y="3832225"/>
          <p14:tracePt t="23731" x="6530975" y="3829050"/>
          <p14:tracePt t="23744" x="6530975" y="3816350"/>
          <p14:tracePt t="23752" x="6530975" y="3813175"/>
          <p14:tracePt t="23760" x="6530975" y="3806825"/>
          <p14:tracePt t="23777" x="6521450" y="3778250"/>
          <p14:tracePt t="23794" x="6483350" y="3686175"/>
          <p14:tracePt t="23810" x="6454775" y="3629025"/>
          <p14:tracePt t="23827" x="6400800" y="3559175"/>
          <p14:tracePt t="23844" x="6318250" y="3416300"/>
          <p14:tracePt t="23861" x="6235700" y="3279775"/>
          <p14:tracePt t="23877" x="6165850" y="3155950"/>
          <p14:tracePt t="23894" x="6086475" y="3044825"/>
          <p14:tracePt t="23910" x="6057900" y="2984500"/>
          <p14:tracePt t="23927" x="6038850" y="2962275"/>
          <p14:tracePt t="23944" x="6019800" y="2940050"/>
          <p14:tracePt t="23960" x="6010275" y="2930525"/>
          <p14:tracePt t="23977" x="6000750" y="2921000"/>
          <p14:tracePt t="24037" x="6000750" y="2917825"/>
          <p14:tracePt t="24066" x="6000750" y="2911475"/>
          <p14:tracePt t="24073" x="6000750" y="2908300"/>
          <p14:tracePt t="24079" x="6000750" y="2895600"/>
          <p14:tracePt t="24094" x="6016625" y="2879725"/>
          <p14:tracePt t="24111" x="6102350" y="2851150"/>
          <p14:tracePt t="24127" x="6235700" y="2797175"/>
          <p14:tracePt t="24144" x="6461125" y="2724150"/>
          <p14:tracePt t="24160" x="6591300" y="2698750"/>
          <p14:tracePt t="24177" x="6677025" y="2682875"/>
          <p14:tracePt t="24194" x="6769100" y="2654300"/>
          <p14:tracePt t="24211" x="6832600" y="2647950"/>
          <p14:tracePt t="24227" x="6886575" y="2647950"/>
          <p14:tracePt t="24244" x="6946900" y="2647950"/>
          <p14:tracePt t="24260" x="6969125" y="2647950"/>
          <p14:tracePt t="24277" x="6991350" y="2647950"/>
          <p14:tracePt t="24294" x="7007225" y="2647950"/>
          <p14:tracePt t="24310" x="7016750" y="2660650"/>
          <p14:tracePt t="24327" x="7026275" y="2670175"/>
          <p14:tracePt t="24344" x="7048500" y="2682875"/>
          <p14:tracePt t="24378" x="7051675" y="2682875"/>
          <p14:tracePt t="24393" x="7058025" y="2682875"/>
          <p14:tracePt t="24400" x="7061200" y="2682875"/>
          <p14:tracePt t="24410" x="7067550" y="2682875"/>
          <p14:tracePt t="24427" x="7070725" y="2682875"/>
          <p14:tracePt t="24443" x="7077075" y="2689225"/>
          <p14:tracePt t="24478" x="7086600" y="2689225"/>
          <p14:tracePt t="24544" x="7092950" y="2689225"/>
          <p14:tracePt t="25298" x="7118350" y="2736850"/>
          <p14:tracePt t="25306" x="7156450" y="2809875"/>
          <p14:tracePt t="25312" x="7200900" y="2882900"/>
          <p14:tracePt t="25327" x="7261225" y="2974975"/>
          <p14:tracePt t="25344" x="7312025" y="3086100"/>
          <p14:tracePt t="25360" x="7375525" y="3232150"/>
          <p14:tracePt t="25377" x="7432675" y="3381375"/>
          <p14:tracePt t="25410" x="7489825" y="3556000"/>
          <p14:tracePt t="25444" x="7534275" y="3743325"/>
          <p14:tracePt t="25460" x="7546975" y="3800475"/>
          <p14:tracePt t="25477" x="7566025" y="3863975"/>
          <p14:tracePt t="25494" x="7588250" y="3908425"/>
          <p14:tracePt t="25510" x="7604125" y="3940175"/>
          <p14:tracePt t="25527" x="7648575" y="3984625"/>
          <p14:tracePt t="25544" x="7673975" y="4010025"/>
          <p14:tracePt t="25560" x="7693025" y="4032250"/>
          <p14:tracePt t="25577" x="7712075" y="4048125"/>
          <p14:tracePt t="25594" x="7721600" y="4048125"/>
          <p14:tracePt t="25640" x="7715250" y="4041775"/>
          <p14:tracePt t="25647" x="7708900" y="4032250"/>
          <p14:tracePt t="25660" x="7689850" y="4010025"/>
          <p14:tracePt t="25677" x="7651750" y="3952875"/>
          <p14:tracePt t="25694" x="7620000" y="3914775"/>
          <p14:tracePt t="25711" x="7575550" y="3806825"/>
          <p14:tracePt t="25727" x="7537450" y="3749675"/>
          <p14:tracePt t="25744" x="7518400" y="3702050"/>
          <p14:tracePt t="25760" x="7499350" y="3667125"/>
          <p14:tracePt t="25777" x="7483475" y="3657600"/>
          <p14:tracePt t="25794" x="7483475" y="3648075"/>
          <p14:tracePt t="25811" x="7483475" y="3641725"/>
          <p14:tracePt t="25919" x="7496175" y="3641725"/>
          <p14:tracePt t="25926" x="7499350" y="3641725"/>
          <p14:tracePt t="25933" x="7505700" y="3641725"/>
          <p14:tracePt t="25944" x="7508875" y="3641725"/>
          <p14:tracePt t="25960" x="7518400" y="3641725"/>
          <p14:tracePt t="25977" x="7524750" y="3641725"/>
          <p14:tracePt t="25993" x="7534275" y="3641725"/>
          <p14:tracePt t="26010" x="7543800" y="3648075"/>
          <p14:tracePt t="26027" x="7553325" y="3657600"/>
          <p14:tracePt t="26044" x="7566025" y="3673475"/>
          <p14:tracePt t="26061" x="7581900" y="3708400"/>
          <p14:tracePt t="26077" x="7600950" y="3740150"/>
          <p14:tracePt t="26094" x="7613650" y="3765550"/>
          <p14:tracePt t="26110" x="7629525" y="3806825"/>
          <p14:tracePt t="26127" x="7661275" y="3832225"/>
          <p14:tracePt t="26144" x="7686675" y="3863975"/>
          <p14:tracePt t="26160" x="7724775" y="3898900"/>
          <p14:tracePt t="26176" x="7743825" y="3937000"/>
          <p14:tracePt t="26194" x="7762875" y="3968750"/>
          <p14:tracePt t="26210" x="7788275" y="4013200"/>
          <p14:tracePt t="26227" x="7797800" y="4035425"/>
          <p14:tracePt t="26244" x="7810500" y="4067175"/>
          <p14:tracePt t="26261" x="7829550" y="4108450"/>
          <p14:tracePt t="26277" x="7845425" y="4117975"/>
          <p14:tracePt t="26294" x="7854950" y="4127500"/>
          <p14:tracePt t="26310" x="7864475" y="4143375"/>
          <p14:tracePt t="26327" x="7874000" y="4159250"/>
          <p14:tracePt t="26343" x="7880350" y="4168775"/>
          <p14:tracePt t="26345" x="7883525" y="4178300"/>
          <p14:tracePt t="26361" x="7896225" y="4197350"/>
          <p14:tracePt t="26376" x="7908925" y="4225925"/>
          <p14:tracePt t="26394" x="7918450" y="4241800"/>
          <p14:tracePt t="26410" x="7937500" y="4283075"/>
          <p14:tracePt t="26427" x="7947025" y="4298950"/>
          <p14:tracePt t="26444" x="7978775" y="4330700"/>
          <p14:tracePt t="26460" x="8023225" y="4368800"/>
          <p14:tracePt t="26477" x="8048625" y="4400550"/>
          <p14:tracePt t="26494" x="8070850" y="4422775"/>
          <p14:tracePt t="26511" x="8102600" y="4457700"/>
          <p14:tracePt t="26527" x="8112125" y="4467225"/>
          <p14:tracePt t="26544" x="8121650" y="4483100"/>
          <p14:tracePt t="26560" x="8143875" y="4518025"/>
          <p14:tracePt t="26577" x="8156575" y="4543425"/>
          <p14:tracePt t="26594" x="8175625" y="4584700"/>
          <p14:tracePt t="26610" x="8188325" y="4606925"/>
          <p14:tracePt t="26627" x="8204200" y="4638675"/>
          <p14:tracePt t="26645" x="8210550" y="4660900"/>
          <p14:tracePt t="26661" x="8210550" y="4670425"/>
          <p14:tracePt t="26677" x="8210550" y="4683125"/>
          <p14:tracePt t="26730" x="8207375" y="4673600"/>
          <p14:tracePt t="26738" x="8204200" y="4667250"/>
          <p14:tracePt t="26744" x="8191500" y="4660900"/>
          <p14:tracePt t="26760" x="8181975" y="4638675"/>
          <p14:tracePt t="26777" x="8169275" y="4606925"/>
          <p14:tracePt t="26794" x="8150225" y="4572000"/>
          <p14:tracePt t="26810" x="8134350" y="4549775"/>
          <p14:tracePt t="26827" x="8112125" y="4527550"/>
          <p14:tracePt t="26845" x="8067675" y="4483100"/>
          <p14:tracePt t="26861" x="8042275" y="4451350"/>
          <p14:tracePt t="26877" x="8023225" y="4413250"/>
          <p14:tracePt t="26894" x="7975600" y="4352925"/>
          <p14:tracePt t="26910" x="7962900" y="4324350"/>
          <p14:tracePt t="26927" x="7931150" y="4289425"/>
          <p14:tracePt t="26944" x="7908925" y="4254500"/>
          <p14:tracePt t="26960" x="7889875" y="4222750"/>
          <p14:tracePt t="26977" x="7870825" y="4194175"/>
          <p14:tracePt t="26994" x="7832725" y="4127500"/>
          <p14:tracePt t="27010" x="7813675" y="4083050"/>
          <p14:tracePt t="27027" x="7794625" y="4044950"/>
          <p14:tracePt t="27043" x="7775575" y="4016375"/>
          <p14:tracePt t="27060" x="7766050" y="4006850"/>
          <p14:tracePt t="27077" x="7750175" y="3990975"/>
          <p14:tracePt t="27094" x="7737475" y="3975100"/>
          <p14:tracePt t="27110" x="7727950" y="3965575"/>
          <p14:tracePt t="27127" x="7718425" y="3956050"/>
          <p14:tracePt t="27144" x="7696200" y="3933825"/>
          <p14:tracePt t="27160" x="7696200" y="3921125"/>
          <p14:tracePt t="27178" x="7696200" y="3905250"/>
          <p14:tracePt t="27194" x="7696200" y="3883025"/>
          <p14:tracePt t="27210" x="7696200" y="3873500"/>
          <p14:tracePt t="27227" x="7696200" y="3863975"/>
          <p14:tracePt t="27243" x="7696200" y="3854450"/>
          <p14:tracePt t="27493" x="7699375" y="3860800"/>
          <p14:tracePt t="27500" x="7702550" y="3867150"/>
          <p14:tracePt t="27510" x="7708900" y="3873500"/>
          <p14:tracePt t="27528" x="7727950" y="3886200"/>
          <p14:tracePt t="27543" x="7737475" y="3895725"/>
          <p14:tracePt t="27560" x="7750175" y="3924300"/>
          <p14:tracePt t="27576" x="7762875" y="3949700"/>
          <p14:tracePt t="27594" x="7785100" y="3984625"/>
          <p14:tracePt t="27610" x="7797800" y="4000500"/>
          <p14:tracePt t="27627" x="7813675" y="4025900"/>
          <p14:tracePt t="27644" x="7816850" y="4035425"/>
          <p14:tracePt t="27660" x="7823200" y="4048125"/>
          <p14:tracePt t="27677" x="7839075" y="4060825"/>
          <p14:tracePt t="27693" x="7848600" y="4076700"/>
          <p14:tracePt t="27710" x="7858125" y="4086225"/>
          <p14:tracePt t="27727" x="7870825" y="4102100"/>
          <p14:tracePt t="27743" x="7886700" y="4111625"/>
          <p14:tracePt t="27760" x="7899400" y="4133850"/>
          <p14:tracePt t="27777" x="7908925" y="4168775"/>
          <p14:tracePt t="27794" x="7921625" y="4197350"/>
          <p14:tracePt t="27811" x="7934325" y="4222750"/>
          <p14:tracePt t="27827" x="7959725" y="4264025"/>
          <p14:tracePt t="27843" x="7969250" y="4289425"/>
          <p14:tracePt t="27860" x="7975600" y="4318000"/>
          <p14:tracePt t="27877" x="7991475" y="4340225"/>
          <p14:tracePt t="27893" x="8004175" y="4349750"/>
          <p14:tracePt t="27910" x="8013700" y="4365625"/>
          <p14:tracePt t="27927" x="8023225" y="4384675"/>
          <p14:tracePt t="27943" x="8026400" y="4394200"/>
          <p14:tracePt t="27960" x="8039100" y="4410075"/>
          <p14:tracePt t="27977" x="8042275" y="4425950"/>
          <p14:tracePt t="27993" x="8042275" y="4435475"/>
          <p14:tracePt t="28010" x="8042275" y="4445000"/>
          <p14:tracePt t="28077" x="8035925" y="4445000"/>
          <p14:tracePt t="28084" x="8026400" y="4445000"/>
          <p14:tracePt t="28093" x="8013700" y="4441825"/>
          <p14:tracePt t="28110" x="7940675" y="4429125"/>
          <p14:tracePt t="28127" x="7797800" y="4403725"/>
          <p14:tracePt t="28143" x="7613650" y="4394200"/>
          <p14:tracePt t="28160" x="7432675" y="4394200"/>
          <p14:tracePt t="28177" x="7146925" y="4400550"/>
          <p14:tracePt t="28194" x="6953250" y="4419600"/>
          <p14:tracePt t="28210" x="6689725" y="4429125"/>
          <p14:tracePt t="28226" x="6308725" y="4451350"/>
          <p14:tracePt t="28243" x="5946775" y="4473575"/>
          <p14:tracePt t="28260" x="5727700" y="4502150"/>
          <p14:tracePt t="28277" x="5391150" y="4540250"/>
          <p14:tracePt t="28293" x="5194300" y="4587875"/>
          <p14:tracePt t="28310" x="4984750" y="4625975"/>
          <p14:tracePt t="28326" x="4851400" y="4657725"/>
          <p14:tracePt t="28343" x="4819650" y="4670425"/>
          <p14:tracePt t="28562" x="4775200" y="4651375"/>
          <p14:tracePt t="28570" x="4711700" y="4622800"/>
          <p14:tracePt t="28578" x="4641850" y="4587875"/>
          <p14:tracePt t="28593" x="4530725" y="4546600"/>
          <p14:tracePt t="28610" x="4438650" y="4505325"/>
          <p14:tracePt t="28627" x="4327525" y="4483100"/>
          <p14:tracePt t="28644" x="4273550" y="4460875"/>
          <p14:tracePt t="28677" x="4152900" y="4422775"/>
          <p14:tracePt t="28710" x="4092575" y="4410075"/>
          <p14:tracePt t="28727" x="4073525" y="4410075"/>
          <p14:tracePt t="28743" x="4064000" y="4403725"/>
          <p14:tracePt t="28760" x="4054475" y="4400550"/>
          <p14:tracePt t="28777" x="4038600" y="4391025"/>
          <p14:tracePt t="28793" x="4022725" y="4371975"/>
          <p14:tracePt t="28810" x="4000500" y="4362450"/>
          <p14:tracePt t="28827" x="3984625" y="4352925"/>
          <p14:tracePt t="28844" x="3956050" y="4340225"/>
          <p14:tracePt t="28861" x="3917950" y="4318000"/>
          <p14:tracePt t="28877" x="3889375" y="4298950"/>
          <p14:tracePt t="28893" x="3838575" y="4257675"/>
          <p14:tracePt t="28911" x="3746500" y="4171950"/>
          <p14:tracePt t="28927" x="3673475" y="4098925"/>
          <p14:tracePt t="28943" x="3632200" y="4051300"/>
          <p14:tracePt t="28960" x="3575050" y="3987800"/>
          <p14:tracePt t="28976" x="3559175" y="3956050"/>
          <p14:tracePt t="28993" x="3540125" y="3940175"/>
          <p14:tracePt t="29010" x="3527425" y="3924300"/>
          <p14:tracePt t="29027" x="3517900" y="3924300"/>
          <p14:tracePt t="29060" x="3517900" y="3921125"/>
          <p14:tracePt t="29076" x="3517900" y="3908425"/>
          <p14:tracePt t="29093" x="3517900" y="3898900"/>
          <p14:tracePt t="29110" x="3517900" y="3879850"/>
          <p14:tracePt t="29126" x="3517900" y="3851275"/>
          <p14:tracePt t="29144" x="3517900" y="3819525"/>
          <p14:tracePt t="29160" x="3505200" y="3765550"/>
          <p14:tracePt t="29177" x="3486150" y="3740150"/>
          <p14:tracePt t="29193" x="3473450" y="3711575"/>
          <p14:tracePt t="29209" x="3457575" y="3667125"/>
          <p14:tracePt t="29227" x="3444875" y="3644900"/>
          <p14:tracePt t="29244" x="3425825" y="3619500"/>
          <p14:tracePt t="29260" x="3425825" y="3571875"/>
          <p14:tracePt t="29277" x="3425825" y="3530600"/>
          <p14:tracePt t="29293" x="3429000" y="3498850"/>
          <p14:tracePt t="29310" x="3441700" y="3451225"/>
          <p14:tracePt t="29327" x="3441700" y="3422650"/>
          <p14:tracePt t="29343" x="3441700" y="3409950"/>
          <p14:tracePt t="29359" x="3441700" y="3397250"/>
          <p14:tracePt t="29376" x="3441700" y="3390900"/>
          <p14:tracePt t="29652" x="3441700" y="3394075"/>
          <p14:tracePt t="29659" x="3448050" y="3403600"/>
          <p14:tracePt t="29667" x="3451225" y="3409950"/>
          <p14:tracePt t="29693" x="3467100" y="3429000"/>
          <p14:tracePt t="29727" x="3470275" y="3454400"/>
          <p14:tracePt t="29744" x="3476625" y="3470275"/>
          <p14:tracePt t="29788" x="3476625" y="3473450"/>
          <p14:tracePt t="29852" x="3479800" y="3479800"/>
          <p14:tracePt t="29859" x="3492500" y="3479800"/>
          <p14:tracePt t="29866" x="3495675" y="3482975"/>
          <p14:tracePt t="29876" x="3502025" y="3482975"/>
          <p14:tracePt t="29894" x="3511550" y="3498850"/>
          <p14:tracePt t="29910" x="3514725" y="3502025"/>
          <p14:tracePt t="29926" x="3524250" y="3508375"/>
          <p14:tracePt t="29944" x="3530600" y="3508375"/>
          <p14:tracePt t="29988" x="3540125" y="3508375"/>
          <p14:tracePt t="30594" x="3514725" y="3463925"/>
          <p14:tracePt t="30601" x="3476625" y="3390900"/>
          <p14:tracePt t="30610" x="3429000" y="3295650"/>
          <p14:tracePt t="30628" x="3305175" y="3003550"/>
          <p14:tracePt t="30643" x="3216275" y="2762250"/>
          <p14:tracePt t="30665" x="3051175" y="2346325"/>
          <p14:tracePt t="30684" x="2889250" y="1993900"/>
          <p14:tracePt t="30712" x="2670175" y="1543050"/>
          <p14:tracePt t="30746" x="2454275" y="1143000"/>
          <p14:tracePt t="30761" x="2365375" y="1006475"/>
          <p14:tracePt t="30777" x="2254250" y="873125"/>
          <p14:tracePt t="30793" x="2209800" y="812800"/>
          <p14:tracePt t="30810" x="2162175" y="771525"/>
          <p14:tracePt t="30827" x="2089150" y="698500"/>
          <p14:tracePt t="30843" x="2025650" y="644525"/>
          <p14:tracePt t="30859" x="1981200" y="619125"/>
          <p14:tracePt t="30877" x="1885950" y="565150"/>
          <p14:tracePt t="30893" x="1847850" y="539750"/>
          <p14:tracePt t="30909" x="1781175" y="504825"/>
          <p14:tracePt t="30927" x="1663700" y="457200"/>
          <p14:tracePt t="30943" x="1574800" y="419100"/>
          <p14:tracePt t="30959" x="1498600" y="393700"/>
          <p14:tracePt t="30978" x="1403350" y="342900"/>
          <p14:tracePt t="30993" x="1323975" y="304800"/>
          <p14:tracePt t="31009" x="1231900" y="234950"/>
          <p14:tracePt t="31027" x="1098550" y="142875"/>
          <p14:tracePt t="31043" x="1016000" y="88900"/>
          <p14:tracePt t="31059" x="923925" y="28575"/>
          <p14:tracePt t="31077" x="762000" y="0"/>
          <p14:tracePt t="31093" x="673100" y="0"/>
          <p14:tracePt t="31111" x="609600" y="0"/>
          <p14:tracePt t="31127" x="517525" y="0"/>
          <p14:tracePt t="31143" x="473075" y="0"/>
          <p14:tracePt t="31160" x="434975" y="0"/>
          <p14:tracePt t="31177" x="387350" y="0"/>
          <p14:tracePt t="31193" x="358775" y="15875"/>
          <p14:tracePt t="31209" x="333375" y="28575"/>
          <p14:tracePt t="31226" x="292100" y="47625"/>
          <p14:tracePt t="31243" x="269875" y="57150"/>
          <p14:tracePt t="31259" x="234950" y="88900"/>
          <p14:tracePt t="31276" x="196850" y="149225"/>
          <p14:tracePt t="31293" x="184150" y="193675"/>
          <p14:tracePt t="31310" x="165100" y="241300"/>
          <p14:tracePt t="31326" x="146050" y="298450"/>
          <p14:tracePt t="31343" x="133350" y="342900"/>
          <p14:tracePt t="31359" x="120650" y="396875"/>
          <p14:tracePt t="31376" x="88900" y="520700"/>
          <p14:tracePt t="31393" x="73025" y="584200"/>
          <p14:tracePt t="31409" x="73025" y="644525"/>
          <p14:tracePt t="31426" x="66675" y="739775"/>
          <p14:tracePt t="31443" x="60325" y="825500"/>
          <p14:tracePt t="31459" x="60325" y="904875"/>
          <p14:tracePt t="31476" x="60325" y="1000125"/>
          <p14:tracePt t="31493" x="60325" y="1060450"/>
          <p14:tracePt t="31509" x="60325" y="1111250"/>
          <p14:tracePt t="31526" x="60325" y="1190625"/>
          <p14:tracePt t="31543" x="69850" y="1235075"/>
          <p14:tracePt t="31559" x="82550" y="1279525"/>
          <p14:tracePt t="31576" x="107950" y="1343025"/>
          <p14:tracePt t="31593" x="120650" y="1387475"/>
          <p14:tracePt t="31609" x="133350" y="1425575"/>
          <p14:tracePt t="31626" x="171450" y="1485900"/>
          <p14:tracePt t="31643" x="206375" y="1533525"/>
          <p14:tracePt t="31659" x="266700" y="1584325"/>
          <p14:tracePt t="31676" x="368300" y="1663700"/>
          <p14:tracePt t="31693" x="447675" y="1701800"/>
          <p14:tracePt t="31710" x="527050" y="1743075"/>
          <p14:tracePt t="31726" x="685800" y="1790700"/>
          <p14:tracePt t="31743" x="819150" y="1844675"/>
          <p14:tracePt t="31759" x="917575" y="1885950"/>
          <p14:tracePt t="31776" x="1092200" y="1974850"/>
          <p14:tracePt t="31793" x="1216025" y="2035175"/>
          <p14:tracePt t="31810" x="1355725" y="2101850"/>
          <p14:tracePt t="31826" x="1435100" y="2133600"/>
          <p14:tracePt t="31843" x="1524000" y="2174875"/>
          <p14:tracePt t="31860" x="1660525" y="2222500"/>
          <p14:tracePt t="31876" x="1736725" y="2254250"/>
          <p14:tracePt t="31893" x="1812925" y="2266950"/>
          <p14:tracePt t="31909" x="1908175" y="2282825"/>
          <p14:tracePt t="31927" x="2051050" y="2292350"/>
          <p14:tracePt t="31943" x="2101850" y="2292350"/>
          <p14:tracePt t="31960" x="2162175" y="2292350"/>
          <p14:tracePt t="31976" x="2206625" y="2289175"/>
          <p14:tracePt t="31993" x="2254250" y="2276475"/>
          <p14:tracePt t="32010" x="2317750" y="2247900"/>
          <p14:tracePt t="32026" x="2384425" y="2219325"/>
          <p14:tracePt t="32043" x="2432050" y="2193925"/>
          <p14:tracePt t="32060" x="2492375" y="2139950"/>
          <p14:tracePt t="32076" x="2527300" y="2092325"/>
          <p14:tracePt t="32093" x="2555875" y="2025650"/>
          <p14:tracePt t="32110" x="2593975" y="1920875"/>
          <p14:tracePt t="32126" x="2609850" y="1812925"/>
          <p14:tracePt t="32143" x="2616200" y="1720850"/>
          <p14:tracePt t="32160" x="2616200" y="1635125"/>
          <p14:tracePt t="32176" x="2616200" y="1574800"/>
          <p14:tracePt t="32193" x="2616200" y="1514475"/>
          <p14:tracePt t="32209" x="2616200" y="1409700"/>
          <p14:tracePt t="32226" x="2613025" y="1336675"/>
          <p14:tracePt t="32243" x="2600325" y="1273175"/>
          <p14:tracePt t="32260" x="2571750" y="1181100"/>
          <p14:tracePt t="32276" x="2562225" y="1085850"/>
          <p14:tracePt t="32293" x="2555875" y="1012825"/>
          <p14:tracePt t="32310" x="2549525" y="936625"/>
          <p14:tracePt t="32327" x="2543175" y="908050"/>
          <p14:tracePt t="32343" x="2530475" y="860425"/>
          <p14:tracePt t="32360" x="2505075" y="803275"/>
          <p14:tracePt t="32377" x="2486025" y="758825"/>
          <p14:tracePt t="32393" x="2451100" y="717550"/>
          <p14:tracePt t="32410" x="2413000" y="666750"/>
          <p14:tracePt t="32426" x="2384425" y="641350"/>
          <p14:tracePt t="32443" x="2359025" y="615950"/>
          <p14:tracePt t="32460" x="2314575" y="593725"/>
          <p14:tracePt t="32476" x="2260600" y="558800"/>
          <p14:tracePt t="32493" x="2171700" y="527050"/>
          <p14:tracePt t="32509" x="2032000" y="469900"/>
          <p14:tracePt t="32526" x="1943100" y="438150"/>
          <p14:tracePt t="32542" x="1876425" y="400050"/>
          <p14:tracePt t="32560" x="1771650" y="361950"/>
          <p14:tracePt t="32576" x="1701800" y="323850"/>
          <p14:tracePt t="32593" x="1647825" y="301625"/>
          <p14:tracePt t="32609" x="1546225" y="282575"/>
          <p14:tracePt t="32626" x="1447800" y="247650"/>
          <p14:tracePt t="32643" x="1343025" y="241300"/>
          <p14:tracePt t="32659" x="1203325" y="241300"/>
          <p14:tracePt t="32677" x="1130300" y="244475"/>
          <p14:tracePt t="32693" x="1063625" y="266700"/>
          <p14:tracePt t="32710" x="952500" y="295275"/>
          <p14:tracePt t="32726" x="882650" y="333375"/>
          <p14:tracePt t="32743" x="815975" y="361950"/>
          <p14:tracePt t="32759" x="708025" y="415925"/>
          <p14:tracePt t="32776" x="654050" y="444500"/>
          <p14:tracePt t="32793" x="603250" y="479425"/>
          <p14:tracePt t="32810" x="552450" y="533400"/>
          <p14:tracePt t="32826" x="523875" y="596900"/>
          <p14:tracePt t="32843" x="488950" y="644525"/>
          <p14:tracePt t="32859" x="447675" y="711200"/>
          <p14:tracePt t="32876" x="415925" y="758825"/>
          <p14:tracePt t="32894" x="365125" y="844550"/>
          <p14:tracePt t="32910" x="342900" y="898525"/>
          <p14:tracePt t="32926" x="333375" y="936625"/>
          <p14:tracePt t="32943" x="314325" y="993775"/>
          <p14:tracePt t="32959" x="301625" y="1022350"/>
          <p14:tracePt t="32976" x="301625" y="1044575"/>
          <p14:tracePt t="32993" x="301625" y="1060450"/>
          <p14:tracePt t="33009" x="301625" y="1076325"/>
          <p14:tracePt t="33026" x="301625" y="1085850"/>
          <p14:tracePt t="33043" x="301625" y="1098550"/>
          <p14:tracePt t="33094" x="301625" y="1104900"/>
          <p14:tracePt t="33457" x="301625" y="1143000"/>
          <p14:tracePt t="33464" x="301625" y="1177925"/>
          <p14:tracePt t="33476" x="301625" y="1225550"/>
          <p14:tracePt t="33493" x="304800" y="1339850"/>
          <p14:tracePt t="33510" x="323850" y="1470025"/>
          <p14:tracePt t="33526" x="358775" y="1590675"/>
          <p14:tracePt t="33543" x="406400" y="1749425"/>
          <p14:tracePt t="33576" x="530225" y="2006600"/>
          <p14:tracePt t="33609" x="660400" y="2282825"/>
          <p14:tracePt t="33628" x="730250" y="2454275"/>
          <p14:tracePt t="33643" x="777875" y="2543175"/>
          <p14:tracePt t="33659" x="828675" y="2644775"/>
          <p14:tracePt t="33676" x="889000" y="2746375"/>
          <p14:tracePt t="33693" x="971550" y="2867025"/>
          <p14:tracePt t="33709" x="1022350" y="2930525"/>
          <p14:tracePt t="33727" x="1063625" y="2994025"/>
          <p14:tracePt t="33743" x="1095375" y="3041650"/>
          <p14:tracePt t="33760" x="1120775" y="3073400"/>
          <p14:tracePt t="33776" x="1146175" y="3105150"/>
          <p14:tracePt t="33793" x="1171575" y="3143250"/>
          <p14:tracePt t="33809" x="1181100" y="3165475"/>
          <p14:tracePt t="33827" x="1190625" y="3181350"/>
          <p14:tracePt t="33843" x="1190625" y="3190875"/>
          <p14:tracePt t="33859" x="1190625" y="3203575"/>
          <p14:tracePt t="33877" x="1203325" y="3209925"/>
          <p14:tracePt t="33914" x="1206500" y="3209925"/>
          <p14:tracePt t="33927" x="1212850" y="3216275"/>
          <p14:tracePt t="33943" x="1222375" y="3225800"/>
          <p14:tracePt t="33959" x="1225550" y="3235325"/>
          <p14:tracePt t="33977" x="1235075" y="3244850"/>
          <p14:tracePt t="33993" x="1250950" y="3254375"/>
          <p14:tracePt t="34010" x="1260475" y="3260725"/>
          <p14:tracePt t="34026" x="1276350" y="3260725"/>
          <p14:tracePt t="34042" x="1292225" y="3260725"/>
          <p14:tracePt t="34059" x="1311275" y="3260725"/>
          <p14:tracePt t="34077" x="1327150" y="3257550"/>
          <p14:tracePt t="34092" x="1336675" y="3241675"/>
          <p14:tracePt t="34109" x="1352550" y="3232150"/>
          <p14:tracePt t="34127" x="1368425" y="3203575"/>
          <p14:tracePt t="34143" x="1381125" y="3187700"/>
          <p14:tracePt t="34159" x="1384300" y="3171825"/>
          <p14:tracePt t="34176" x="1384300" y="3133725"/>
          <p14:tracePt t="34192" x="1384300" y="3111500"/>
          <p14:tracePt t="34209" x="1384300" y="3067050"/>
          <p14:tracePt t="34226" x="1384300" y="3013075"/>
          <p14:tracePt t="34244" x="1384300" y="2990850"/>
          <p14:tracePt t="34260" x="1384300" y="2962275"/>
          <p14:tracePt t="34276" x="1384300" y="2927350"/>
          <p14:tracePt t="34293" x="1384300" y="2898775"/>
          <p14:tracePt t="34309" x="1371600" y="2873375"/>
          <p14:tracePt t="34326" x="1362075" y="2854325"/>
          <p14:tracePt t="34343" x="1343025" y="2838450"/>
          <p14:tracePt t="34359" x="1333500" y="2828925"/>
          <p14:tracePt t="34376" x="1317625" y="2794000"/>
          <p14:tracePt t="34393" x="1304925" y="2771775"/>
          <p14:tracePt t="34409" x="1289050" y="2749550"/>
          <p14:tracePt t="34427" x="1270000" y="2698750"/>
          <p14:tracePt t="34443" x="1257300" y="2654300"/>
          <p14:tracePt t="34459" x="1257300" y="2609850"/>
          <p14:tracePt t="34476" x="1257300" y="2555875"/>
          <p14:tracePt t="34493" x="1257300" y="2533650"/>
          <p14:tracePt t="34510" x="1257300" y="2524125"/>
          <p14:tracePt t="34512" x="1257300" y="2520950"/>
          <p14:tracePt t="34526" x="1257300" y="2505075"/>
          <p14:tracePt t="34598" x="1260475" y="2505075"/>
          <p14:tracePt t="34605" x="1263650" y="2505075"/>
          <p14:tracePt t="34612" x="1270000" y="2505075"/>
          <p14:tracePt t="34627" x="1279525" y="2511425"/>
          <p14:tracePt t="34643" x="1295400" y="2520950"/>
          <p14:tracePt t="34660" x="1308100" y="2533650"/>
          <p14:tracePt t="34676" x="1323975" y="2565400"/>
          <p14:tracePt t="34693" x="1333500" y="2590800"/>
          <p14:tracePt t="34709" x="1352550" y="2628900"/>
          <p14:tracePt t="34726" x="1371600" y="2676525"/>
          <p14:tracePt t="34743" x="1384300" y="2714625"/>
          <p14:tracePt t="34759" x="1397000" y="2762250"/>
          <p14:tracePt t="34777" x="1422400" y="2825750"/>
          <p14:tracePt t="34794" x="1435100" y="2863850"/>
          <p14:tracePt t="34811" x="1454150" y="2911475"/>
          <p14:tracePt t="34827" x="1473200" y="2936875"/>
          <p14:tracePt t="34843" x="1476375" y="2959100"/>
          <p14:tracePt t="34859" x="1476375" y="2981325"/>
          <p14:tracePt t="34877" x="1476375" y="3022600"/>
          <p14:tracePt t="34893" x="1476375" y="3032125"/>
          <p14:tracePt t="34909" x="1476375" y="3051175"/>
          <p14:tracePt t="34926" x="1482725" y="3079750"/>
          <p14:tracePt t="34943" x="1482725" y="3108325"/>
          <p14:tracePt t="34959" x="1482725" y="3124200"/>
          <p14:tracePt t="34976" x="1482725" y="3162300"/>
          <p14:tracePt t="34993" x="1482725" y="3175000"/>
          <p14:tracePt t="35010" x="1482725" y="3194050"/>
          <p14:tracePt t="35026" x="1482725" y="3216275"/>
          <p14:tracePt t="35043" x="1482725" y="3225800"/>
          <p14:tracePt t="35060" x="1482725" y="3251200"/>
          <p14:tracePt t="35076" x="1482725" y="3267075"/>
          <p14:tracePt t="35093" x="1482725" y="3282950"/>
          <p14:tracePt t="35109" x="1482725" y="3302000"/>
          <p14:tracePt t="35126" x="1482725" y="3330575"/>
          <p14:tracePt t="35143" x="1482725" y="3343275"/>
          <p14:tracePt t="35160" x="1482725" y="3384550"/>
          <p14:tracePt t="35176" x="1482725" y="3406775"/>
          <p14:tracePt t="35193" x="1482725" y="3435350"/>
          <p14:tracePt t="35210" x="1482725" y="3470275"/>
          <p14:tracePt t="35226" x="1482725" y="3498850"/>
          <p14:tracePt t="35243" x="1482725" y="3521075"/>
          <p14:tracePt t="35260" x="1482725" y="3559175"/>
          <p14:tracePt t="35276" x="1479550" y="3584575"/>
          <p14:tracePt t="35293" x="1473200" y="3613150"/>
          <p14:tracePt t="35309" x="1457325" y="3663950"/>
          <p14:tracePt t="35326" x="1444625" y="3698875"/>
          <p14:tracePt t="35343" x="1444625" y="3752850"/>
          <p14:tracePt t="35359" x="1428750" y="3822700"/>
          <p14:tracePt t="35375" x="1428750" y="3844925"/>
          <p14:tracePt t="35392" x="1428750" y="3860800"/>
          <p14:tracePt t="35716" x="1416050" y="3832225"/>
          <p14:tracePt t="35724" x="1400175" y="3771900"/>
          <p14:tracePt t="35730" x="1384300" y="3724275"/>
          <p14:tracePt t="35743" x="1365250" y="3663950"/>
          <p14:tracePt t="35760" x="1314450" y="3492500"/>
          <p14:tracePt t="35776" x="1292225" y="3406775"/>
          <p14:tracePt t="35809" x="1235075" y="3143250"/>
          <p14:tracePt t="35843" x="1209675" y="2994025"/>
          <p14:tracePt t="35859" x="1203325" y="2930525"/>
          <p14:tracePt t="35876" x="1203325" y="2879725"/>
          <p14:tracePt t="35892" x="1203325" y="2825750"/>
          <p14:tracePt t="35909" x="1203325" y="2749550"/>
          <p14:tracePt t="35926" x="1203325" y="2695575"/>
          <p14:tracePt t="35943" x="1203325" y="2635250"/>
          <p14:tracePt t="35960" x="1203325" y="2613025"/>
          <p14:tracePt t="35977" x="1203325" y="2584450"/>
          <p14:tracePt t="35994" x="1203325" y="2549525"/>
          <p14:tracePt t="36009" x="1203325" y="2527300"/>
          <p14:tracePt t="36026" x="1203325" y="2517775"/>
          <p14:tracePt t="36043" x="1212850" y="2501900"/>
          <p14:tracePt t="36060" x="1216025" y="2492375"/>
          <p14:tracePt t="36077" x="1216025" y="2476500"/>
          <p14:tracePt t="36094" x="1216025" y="2463800"/>
          <p14:tracePt t="36127" x="1216025" y="2457450"/>
          <p14:tracePt t="36143" x="1222375" y="2457450"/>
          <p14:tracePt t="36159" x="1231900" y="2457450"/>
          <p14:tracePt t="36176" x="1241425" y="2463800"/>
          <p14:tracePt t="36193" x="1260475" y="2479675"/>
          <p14:tracePt t="36209" x="1273175" y="2508250"/>
          <p14:tracePt t="36226" x="1285875" y="2530475"/>
          <p14:tracePt t="36243" x="1308100" y="2574925"/>
          <p14:tracePt t="36259" x="1320800" y="2597150"/>
          <p14:tracePt t="36276" x="1333500" y="2628900"/>
          <p14:tracePt t="36293" x="1352550" y="2686050"/>
          <p14:tracePt t="36309" x="1365250" y="2724150"/>
          <p14:tracePt t="36326" x="1374775" y="2762250"/>
          <p14:tracePt t="36343" x="1381125" y="2803525"/>
          <p14:tracePt t="36359" x="1381125" y="2822575"/>
          <p14:tracePt t="36376" x="1381125" y="2844800"/>
          <p14:tracePt t="36392" x="1387475" y="2867025"/>
          <p14:tracePt t="36409" x="1387475" y="2876550"/>
          <p14:tracePt t="36426" x="1393825" y="2892425"/>
          <p14:tracePt t="36442" x="1393825" y="2917825"/>
          <p14:tracePt t="36459" x="1397000" y="2940050"/>
          <p14:tracePt t="36475" x="1403350" y="2971800"/>
          <p14:tracePt t="36493" x="1416050" y="3025775"/>
          <p14:tracePt t="36509" x="1416050" y="3054350"/>
          <p14:tracePt t="36526" x="1428750" y="3079750"/>
          <p14:tracePt t="36542" x="1428750" y="3121025"/>
          <p14:tracePt t="36559" x="1428750" y="3136900"/>
          <p14:tracePt t="36576" x="1428750" y="3149600"/>
          <p14:tracePt t="36593" x="1428750" y="3165475"/>
          <p14:tracePt t="36609" x="1428750" y="3175000"/>
          <p14:tracePt t="36627" x="1428750" y="3184525"/>
          <p14:tracePt t="36643" x="1428750" y="3222625"/>
          <p14:tracePt t="36659" x="1428750" y="3251200"/>
          <p14:tracePt t="36676" x="1428750" y="3273425"/>
          <p14:tracePt t="36692" x="1428750" y="3314700"/>
          <p14:tracePt t="36709" x="1435100" y="3336925"/>
          <p14:tracePt t="36726" x="1435100" y="3352800"/>
          <p14:tracePt t="36743" x="1435100" y="3378200"/>
          <p14:tracePt t="36759" x="1435100" y="3394075"/>
          <p14:tracePt t="36776" x="1435100" y="3403600"/>
          <p14:tracePt t="36793" x="1435100" y="3425825"/>
          <p14:tracePt t="36810" x="1435100" y="3438525"/>
          <p14:tracePt t="36826" x="1435100" y="3454400"/>
          <p14:tracePt t="36843" x="1435100" y="3489325"/>
          <p14:tracePt t="36859" x="1435100" y="3502025"/>
          <p14:tracePt t="36876" x="1435100" y="3517900"/>
          <p14:tracePt t="36892" x="1435100" y="3540125"/>
          <p14:tracePt t="36909" x="1435100" y="3552825"/>
          <p14:tracePt t="36926" x="1435100" y="3565525"/>
          <p14:tracePt t="36942" x="1435100" y="3578225"/>
          <p14:tracePt t="36959" x="1435100" y="3587750"/>
          <p14:tracePt t="36977" x="1435100" y="3609975"/>
          <p14:tracePt t="36993" x="1435100" y="3619500"/>
          <p14:tracePt t="37009" x="1435100" y="3629025"/>
          <p14:tracePt t="37027" x="1435100" y="3641725"/>
          <p14:tracePt t="37043" x="1435100" y="3657600"/>
          <p14:tracePt t="37060" x="1435100" y="3667125"/>
          <p14:tracePt t="37063" x="1435100" y="3673475"/>
          <p14:tracePt t="37077" x="1435100" y="3683000"/>
          <p14:tracePt t="37093" x="1435100" y="3692525"/>
          <p14:tracePt t="37109" x="1435100" y="3708400"/>
          <p14:tracePt t="37126" x="1438275" y="3721100"/>
          <p14:tracePt t="37142" x="1444625" y="3730625"/>
          <p14:tracePt t="37159" x="1450975" y="3740150"/>
          <p14:tracePt t="37177" x="1460500" y="3762375"/>
          <p14:tracePt t="37192" x="1476375" y="3784600"/>
          <p14:tracePt t="37209" x="1482725" y="3813175"/>
          <p14:tracePt t="37226" x="1489075" y="3841750"/>
          <p14:tracePt t="37242" x="1492250" y="3851275"/>
          <p14:tracePt t="37259" x="1498600" y="3860800"/>
          <p14:tracePt t="37276" x="1498600" y="3879850"/>
          <p14:tracePt t="37292" x="1498600" y="3889375"/>
          <p14:tracePt t="37309" x="1498600" y="3898900"/>
          <p14:tracePt t="37326" x="1498600" y="3921125"/>
          <p14:tracePt t="37342" x="1498600" y="3930650"/>
          <p14:tracePt t="37359" x="1498600" y="3940175"/>
          <p14:tracePt t="37375" x="1498600" y="3952875"/>
          <p14:tracePt t="37392" x="1498600" y="3968750"/>
          <p14:tracePt t="37409" x="1498600" y="3975100"/>
          <p14:tracePt t="37491" x="1501775" y="3971925"/>
          <p14:tracePt t="37498" x="1508125" y="3962400"/>
          <p14:tracePt t="37509" x="1514475" y="3949700"/>
          <p14:tracePt t="37526" x="1539875" y="3870325"/>
          <p14:tracePt t="37544" x="1539875" y="3810000"/>
          <p14:tracePt t="37559" x="1539875" y="3727450"/>
          <p14:tracePt t="37576" x="1539875" y="3565525"/>
          <p14:tracePt t="37592" x="1539875" y="3451225"/>
          <p14:tracePt t="37609" x="1539875" y="3355975"/>
          <p14:tracePt t="37626" x="1539875" y="3260725"/>
          <p14:tracePt t="37642" x="1539875" y="3200400"/>
          <p14:tracePt t="37659" x="1536700" y="3140075"/>
          <p14:tracePt t="37675" x="1511300" y="3076575"/>
          <p14:tracePt t="37692" x="1498600" y="3044825"/>
          <p14:tracePt t="37709" x="1492250" y="3013075"/>
          <p14:tracePt t="37726" x="1492250" y="2994025"/>
          <p14:tracePt t="37743" x="1492250" y="2965450"/>
          <p14:tracePt t="37759" x="1492250" y="2955925"/>
          <p14:tracePt t="37776" x="1485900" y="2936875"/>
          <p14:tracePt t="37792" x="1476375" y="2921000"/>
          <p14:tracePt t="37809" x="1476375" y="2911475"/>
          <p14:tracePt t="37826" x="1473200" y="2895600"/>
          <p14:tracePt t="37842" x="1473200" y="2892425"/>
          <p14:tracePt t="37876" x="1473200" y="2870200"/>
          <p14:tracePt t="37892" x="1473200" y="2860675"/>
          <p14:tracePt t="37909" x="1454150" y="2838450"/>
          <p14:tracePt t="37926" x="1435100" y="2774950"/>
          <p14:tracePt t="37942" x="1416050" y="2743200"/>
          <p14:tracePt t="37959" x="1390650" y="2711450"/>
          <p14:tracePt t="37976" x="1374775" y="2676525"/>
          <p14:tracePt t="37992" x="1365250" y="2667000"/>
          <p14:tracePt t="38009" x="1355725" y="2651125"/>
          <p14:tracePt t="38026" x="1343025" y="2619375"/>
          <p14:tracePt t="38042" x="1343025" y="2609850"/>
          <p14:tracePt t="38060" x="1333500" y="2584450"/>
          <p14:tracePt t="38075" x="1333500" y="2574925"/>
          <p14:tracePt t="38092" x="1333500" y="2565400"/>
          <p14:tracePt t="38345" x="1333500" y="2578100"/>
          <p14:tracePt t="38352" x="1333500" y="2603500"/>
          <p14:tracePt t="38359" x="1336675" y="2638425"/>
          <p14:tracePt t="38376" x="1358900" y="2714625"/>
          <p14:tracePt t="38393" x="1390650" y="2781300"/>
          <p14:tracePt t="38409" x="1463675" y="2901950"/>
          <p14:tracePt t="38426" x="1520825" y="3003550"/>
          <p14:tracePt t="38442" x="1555750" y="3111500"/>
          <p14:tracePt t="38459" x="1584325" y="3216275"/>
          <p14:tracePt t="38475" x="1606550" y="3279775"/>
          <p14:tracePt t="38492" x="1616075" y="3352800"/>
          <p14:tracePt t="38509" x="1616075" y="3438525"/>
          <p14:tracePt t="38526" x="1616075" y="3476625"/>
          <p14:tracePt t="38543" x="1616075" y="3511550"/>
          <p14:tracePt t="38559" x="1606550" y="3546475"/>
          <p14:tracePt t="38576" x="1593850" y="3571875"/>
          <p14:tracePt t="38592" x="1584325" y="3581400"/>
          <p14:tracePt t="38609" x="1571625" y="3597275"/>
          <p14:tracePt t="38625" x="1562100" y="3606800"/>
          <p14:tracePt t="38642" x="1543050" y="3622675"/>
          <p14:tracePt t="38659" x="1517650" y="3622675"/>
          <p14:tracePt t="38675" x="1489075" y="3622675"/>
          <p14:tracePt t="38692" x="1466850" y="3622675"/>
          <p14:tracePt t="38709" x="1431925" y="3622675"/>
          <p14:tracePt t="38726" x="1409700" y="3606800"/>
          <p14:tracePt t="38742" x="1371600" y="3594100"/>
          <p14:tracePt t="38759" x="1304925" y="3556000"/>
          <p14:tracePt t="38776" x="1263650" y="3505200"/>
          <p14:tracePt t="38792" x="1200150" y="3441700"/>
          <p14:tracePt t="38809" x="1130300" y="3381375"/>
          <p14:tracePt t="38827" x="1098550" y="3355975"/>
          <p14:tracePt t="38843" x="1076325" y="3324225"/>
          <p14:tracePt t="38859" x="1047750" y="3308350"/>
          <p14:tracePt t="38876" x="1038225" y="3298825"/>
          <p14:tracePt t="38892" x="1025525" y="3270250"/>
          <p14:tracePt t="38910" x="1009650" y="3241675"/>
          <p14:tracePt t="38926" x="993775" y="3216275"/>
          <p14:tracePt t="38943" x="981075" y="3203575"/>
          <p14:tracePt t="38959" x="977900" y="3187700"/>
          <p14:tracePt t="38976" x="977900" y="3171825"/>
          <p14:tracePt t="38992" x="971550" y="3162300"/>
          <p14:tracePt t="39009" x="971550" y="3136900"/>
          <p14:tracePt t="39026" x="971550" y="3108325"/>
          <p14:tracePt t="39043" x="971550" y="3067050"/>
          <p14:tracePt t="39059" x="971550" y="3051175"/>
          <p14:tracePt t="39076" x="971550" y="3035300"/>
          <p14:tracePt t="39093" x="971550" y="3009900"/>
          <p14:tracePt t="39109" x="971550" y="3000375"/>
          <p14:tracePt t="39126" x="971550" y="2990850"/>
          <p14:tracePt t="39343" x="971550" y="2997200"/>
          <p14:tracePt t="39350" x="971550" y="3003550"/>
          <p14:tracePt t="39364" x="971550" y="3006725"/>
          <p14:tracePt t="39376" x="971550" y="3016250"/>
          <p14:tracePt t="39393" x="971550" y="3032125"/>
          <p14:tracePt t="39409" x="971550" y="3041650"/>
          <p14:tracePt t="39426" x="971550" y="3051175"/>
          <p14:tracePt t="39443" x="977900" y="3070225"/>
          <p14:tracePt t="39460" x="984250" y="3079750"/>
          <p14:tracePt t="39476" x="987425" y="3092450"/>
          <p14:tracePt t="39493" x="1000125" y="3117850"/>
          <p14:tracePt t="39509" x="1006475" y="3133725"/>
          <p14:tracePt t="39526" x="1009650" y="3143250"/>
          <p14:tracePt t="39542" x="1019175" y="3159125"/>
          <p14:tracePt t="39559" x="1025525" y="3175000"/>
          <p14:tracePt t="39575" x="1035050" y="3184525"/>
          <p14:tracePt t="39593" x="1054100" y="3200400"/>
          <p14:tracePt t="39609" x="1066800" y="3209925"/>
          <p14:tracePt t="39625" x="1076325" y="3225800"/>
          <p14:tracePt t="39643" x="1076325" y="3238500"/>
          <p14:tracePt t="39676" x="1085850" y="3238500"/>
          <p14:tracePt t="39692" x="1101725" y="3248025"/>
          <p14:tracePt t="39709" x="1111250" y="3257550"/>
          <p14:tracePt t="39725" x="1114425" y="3273425"/>
          <p14:tracePt t="39742" x="1130300" y="3289300"/>
          <p14:tracePt t="39759" x="1136650" y="3298825"/>
          <p14:tracePt t="39776" x="1139825" y="3308350"/>
          <p14:tracePt t="39793" x="1149350" y="3324225"/>
          <p14:tracePt t="39810" x="1155700" y="3327400"/>
          <p14:tracePt t="39827" x="1162050" y="3336925"/>
          <p14:tracePt t="39842" x="1162050" y="3359150"/>
          <p14:tracePt t="39859" x="1162050" y="3368675"/>
          <p14:tracePt t="39892" x="1162050" y="3371850"/>
          <p14:tracePt t="39927" x="1158875" y="3371850"/>
          <p14:tracePt t="39935" x="1152525" y="3371850"/>
          <p14:tracePt t="39942" x="1143000" y="3371850"/>
          <p14:tracePt t="39959" x="1133475" y="3371850"/>
          <p14:tracePt t="39976" x="1130300" y="3371850"/>
          <p14:tracePt t="39993" x="1114425" y="3362325"/>
          <p14:tracePt t="40010" x="1104900" y="3346450"/>
          <p14:tracePt t="40027" x="1082675" y="3324225"/>
          <p14:tracePt t="40043" x="1073150" y="3308350"/>
          <p14:tracePt t="40060" x="1063625" y="3298825"/>
          <p14:tracePt t="40076" x="1063625" y="3273425"/>
          <p14:tracePt t="40093" x="1063625" y="3251200"/>
          <p14:tracePt t="40109" x="1063625" y="3235325"/>
          <p14:tracePt t="40126" x="1063625" y="3216275"/>
          <p14:tracePt t="40142" x="1063625" y="3194050"/>
          <p14:tracePt t="40159" x="1063625" y="3184525"/>
          <p14:tracePt t="40176" x="1063625" y="3178175"/>
          <p14:tracePt t="40278" x="1069975" y="3178175"/>
          <p14:tracePt t="40284" x="1079500" y="3181350"/>
          <p14:tracePt t="40292" x="1092200" y="3187700"/>
          <p14:tracePt t="40309" x="1136650" y="3200400"/>
          <p14:tracePt t="40327" x="1200150" y="3219450"/>
          <p14:tracePt t="40342" x="1247775" y="3232150"/>
          <p14:tracePt t="40359" x="1282700" y="3238500"/>
          <p14:tracePt t="40376" x="1377950" y="3238500"/>
          <p14:tracePt t="40392" x="1431925" y="3251200"/>
          <p14:tracePt t="40409" x="1489075" y="3251200"/>
          <p14:tracePt t="40427" x="1568450" y="3251200"/>
          <p14:tracePt t="40443" x="1597025" y="3251200"/>
          <p14:tracePt t="40459" x="1625600" y="3251200"/>
          <p14:tracePt t="40477" x="1647825" y="3251200"/>
          <p14:tracePt t="40493" x="1663700" y="3251200"/>
          <p14:tracePt t="40509" x="1673225" y="3251200"/>
          <p14:tracePt t="40526" x="1685925" y="3251200"/>
          <p14:tracePt t="40542" x="1685925" y="3244850"/>
          <p14:tracePt t="40559" x="1692275" y="3235325"/>
          <p14:tracePt t="40576" x="1714500" y="3213100"/>
          <p14:tracePt t="40593" x="1724025" y="3203575"/>
          <p14:tracePt t="40610" x="1733550" y="3194050"/>
          <p14:tracePt t="40626" x="1749425" y="3181350"/>
          <p14:tracePt t="40642" x="1765300" y="3162300"/>
          <p14:tracePt t="40659" x="1771650" y="3152775"/>
          <p14:tracePt t="40675" x="1771650" y="3143250"/>
          <p14:tracePt t="40692" x="1771650" y="3140075"/>
          <p14:tracePt t="40739" x="1771650" y="3133725"/>
          <p14:tracePt t="40761" x="1771650" y="3130550"/>
          <p14:tracePt t="40768" x="1771650" y="3117850"/>
          <p14:tracePt t="40776" x="1771650" y="3114675"/>
          <p14:tracePt t="40798" x="1771650" y="3108325"/>
          <p14:tracePt t="40855" x="1774825" y="3108325"/>
          <p14:tracePt t="40890" x="1774825" y="3105150"/>
          <p14:tracePt t="41374" x="1755775" y="3171825"/>
          <p14:tracePt t="41381" x="1739900" y="3244850"/>
          <p14:tracePt t="41392" x="1711325" y="3327400"/>
          <p14:tracePt t="41425" x="1606550" y="3851275"/>
          <p14:tracePt t="41459" x="1508125" y="4270375"/>
          <p14:tracePt t="41477" x="1470025" y="4425950"/>
          <p14:tracePt t="41493" x="1416050" y="4591050"/>
          <p14:tracePt t="41509" x="1368425" y="4727575"/>
          <p14:tracePt t="41525" x="1336675" y="4806950"/>
          <p14:tracePt t="41542" x="1320800" y="4879975"/>
          <p14:tracePt t="41560" x="1304925" y="5000625"/>
          <p14:tracePt t="41576" x="1304925" y="5045075"/>
          <p14:tracePt t="41592" x="1304925" y="5067300"/>
          <p14:tracePt t="41608" x="1304925" y="5086350"/>
          <p14:tracePt t="41626" x="1308100" y="5102225"/>
          <p14:tracePt t="41642" x="1311275" y="5111750"/>
          <p14:tracePt t="41659" x="1323975" y="5111750"/>
          <p14:tracePt t="42057" x="1314450" y="5130800"/>
          <p14:tracePt t="42065" x="1301750" y="5140325"/>
          <p14:tracePt t="42075" x="1289050" y="5153025"/>
          <p14:tracePt t="42092" x="1276350" y="5184775"/>
          <p14:tracePt t="42109" x="1254125" y="5219700"/>
          <p14:tracePt t="42126" x="1244600" y="5235575"/>
          <p14:tracePt t="42159" x="1206500" y="5273675"/>
          <p14:tracePt t="42192" x="1155700" y="5305425"/>
          <p14:tracePt t="42209" x="1139825" y="5314950"/>
          <p14:tracePt t="42225" x="1117600" y="5327650"/>
          <p14:tracePt t="42242" x="1076325" y="5334000"/>
          <p14:tracePt t="42259" x="1054100" y="5334000"/>
          <p14:tracePt t="42275" x="1038225" y="5334000"/>
          <p14:tracePt t="42292" x="1025525" y="5334000"/>
          <p14:tracePt t="42308" x="1016000" y="5334000"/>
          <p14:tracePt t="42325" x="1006475" y="5334000"/>
          <p14:tracePt t="42342" x="990600" y="5334000"/>
          <p14:tracePt t="42376" x="981075" y="5334000"/>
          <p14:tracePt t="42393" x="971550" y="5321300"/>
          <p14:tracePt t="42409" x="971550" y="5311775"/>
          <p14:tracePt t="42425" x="971550" y="5302250"/>
          <p14:tracePt t="42441" x="971550" y="5299075"/>
          <p14:tracePt t="42635" x="996950" y="5292725"/>
          <p14:tracePt t="42642" x="1025525" y="5276850"/>
          <p14:tracePt t="42649" x="1063625" y="5270500"/>
          <p14:tracePt t="42658" x="1082675" y="5264150"/>
          <p14:tracePt t="42676" x="1120775" y="5251450"/>
          <p14:tracePt t="42693" x="1152525" y="5251450"/>
          <p14:tracePt t="42709" x="1181100" y="5251450"/>
          <p14:tracePt t="42725" x="1203325" y="5251450"/>
          <p14:tracePt t="42742" x="1244600" y="5251450"/>
          <p14:tracePt t="42759" x="1289050" y="5251450"/>
          <p14:tracePt t="42776" x="1323975" y="5251450"/>
          <p14:tracePt t="42792" x="1381125" y="5251450"/>
          <p14:tracePt t="42808" x="1409700" y="5251450"/>
          <p14:tracePt t="42825" x="1431925" y="5251450"/>
          <p14:tracePt t="42842" x="1444625" y="5251450"/>
          <p14:tracePt t="42859" x="1460500" y="5251450"/>
          <p14:tracePt t="42875" x="1482725" y="5251450"/>
          <p14:tracePt t="42892" x="1517650" y="5251450"/>
          <p14:tracePt t="42909" x="1527175" y="5251450"/>
          <p14:tracePt t="42925" x="1536700" y="5251450"/>
          <p14:tracePt t="42958" x="1536700" y="5248275"/>
          <p14:tracePt t="42975" x="1536700" y="5241925"/>
          <p14:tracePt t="43340" x="1543050" y="5308600"/>
          <p14:tracePt t="43348" x="1543050" y="5400675"/>
          <p14:tracePt t="43359" x="1543050" y="5467350"/>
          <p14:tracePt t="43376" x="1501775" y="5692775"/>
          <p14:tracePt t="43392" x="1466850" y="5813425"/>
          <p14:tracePt t="43408" x="1428750" y="5892800"/>
          <p14:tracePt t="43426" x="1400175" y="5949950"/>
          <p14:tracePt t="43459" x="1374775" y="5981700"/>
          <p14:tracePt t="43491" x="1365250" y="6007100"/>
          <p14:tracePt t="43718" x="1358900" y="6007100"/>
          <p14:tracePt t="43732" x="1355725" y="6007100"/>
          <p14:tracePt t="43747" x="1349375" y="6007100"/>
          <p14:tracePt t="43776" x="1343025" y="6007100"/>
          <p14:tracePt t="43889" x="1346200" y="6007100"/>
          <p14:tracePt t="43896" x="1352550" y="6007100"/>
          <p14:tracePt t="43908" x="1355725" y="6007100"/>
          <p14:tracePt t="43925" x="1397000" y="5997575"/>
          <p14:tracePt t="43942" x="1425575" y="5994400"/>
          <p14:tracePt t="43959" x="1457325" y="5988050"/>
          <p14:tracePt t="43975" x="1489075" y="5988050"/>
          <p14:tracePt t="43992" x="1504950" y="5988050"/>
          <p14:tracePt t="44009" x="1514475" y="5988050"/>
          <p14:tracePt t="44025" x="1539875" y="5988050"/>
          <p14:tracePt t="44042" x="1555750" y="5988050"/>
          <p14:tracePt t="44060" x="1571625" y="5988050"/>
          <p14:tracePt t="44075" x="1581150" y="5981700"/>
          <p14:tracePt t="44092" x="1590675" y="5972175"/>
          <p14:tracePt t="44109" x="1600200" y="5949950"/>
          <p14:tracePt t="44125" x="1606550" y="5940425"/>
          <p14:tracePt t="44142" x="1609725" y="5937250"/>
          <p14:tracePt t="44158" x="1619250" y="5930900"/>
          <p14:tracePt t="44192" x="1619250" y="5927725"/>
          <p14:tracePt t="44217" x="1619250" y="5921375"/>
          <p14:tracePt t="44238" x="1612900" y="5921375"/>
          <p14:tracePt t="44246" x="1609725" y="5921375"/>
          <p14:tracePt t="44259" x="1593850" y="5921375"/>
          <p14:tracePt t="44275" x="1584325" y="5921375"/>
          <p14:tracePt t="44292" x="1574800" y="5921375"/>
          <p14:tracePt t="44309" x="1539875" y="5921375"/>
          <p14:tracePt t="44325" x="1511300" y="5921375"/>
          <p14:tracePt t="44342" x="1476375" y="5921375"/>
          <p14:tracePt t="44359" x="1409700" y="5937250"/>
          <p14:tracePt t="44376" x="1387475" y="5949950"/>
          <p14:tracePt t="44392" x="1365250" y="5959475"/>
          <p14:tracePt t="44410" x="1349375" y="5959475"/>
          <p14:tracePt t="44425" x="1339850" y="5959475"/>
          <p14:tracePt t="44442" x="1330325" y="5959475"/>
          <p14:tracePt t="44459" x="1308100" y="5959475"/>
          <p14:tracePt t="44475" x="1298575" y="5959475"/>
          <p14:tracePt t="44695" x="1317625" y="5959475"/>
          <p14:tracePt t="44701" x="1336675" y="5959475"/>
          <p14:tracePt t="44708" x="1355725" y="5959475"/>
          <p14:tracePt t="44725" x="1384300" y="5959475"/>
          <p14:tracePt t="44742" x="1393825" y="5959475"/>
          <p14:tracePt t="44758" x="1403350" y="5959475"/>
          <p14:tracePt t="45165" x="1397000" y="5959475"/>
          <p14:tracePt t="45172" x="1393825" y="5959475"/>
          <p14:tracePt t="45179" x="1384300" y="5959475"/>
          <p14:tracePt t="45192" x="1377950" y="5959475"/>
          <p14:tracePt t="45208" x="1358900" y="5949950"/>
          <p14:tracePt t="45226" x="1317625" y="5924550"/>
          <p14:tracePt t="45258" x="1165225" y="5740400"/>
          <p14:tracePt t="45292" x="1054100" y="5597525"/>
          <p14:tracePt t="45308" x="1022350" y="5565775"/>
          <p14:tracePt t="45325" x="996950" y="5537200"/>
          <p14:tracePt t="45342" x="952500" y="5476875"/>
          <p14:tracePt t="45358" x="927100" y="5438775"/>
          <p14:tracePt t="45375" x="892175" y="5391150"/>
          <p14:tracePt t="45392" x="876300" y="5340350"/>
          <p14:tracePt t="45409" x="866775" y="5330825"/>
          <p14:tracePt t="45425" x="866775" y="5321300"/>
          <p14:tracePt t="45442" x="866775" y="5308600"/>
          <p14:tracePt t="45459" x="866775" y="5302250"/>
          <p14:tracePt t="45493" x="847725" y="5286375"/>
          <p14:tracePt t="45509" x="844550" y="5286375"/>
          <p14:tracePt t="45525" x="844550" y="5280025"/>
          <p14:tracePt t="45542" x="844550" y="5276850"/>
          <p14:tracePt t="45575" x="844550" y="5270500"/>
          <p14:tracePt t="45863" x="844550" y="5267325"/>
          <p14:tracePt t="45870" x="844550" y="5260975"/>
          <p14:tracePt t="45877" x="844550" y="5257800"/>
          <p14:tracePt t="45892" x="844550" y="5248275"/>
          <p14:tracePt t="45908" x="844550" y="5238750"/>
          <p14:tracePt t="45925" x="860425" y="5222875"/>
          <p14:tracePt t="45943" x="876300" y="5210175"/>
          <p14:tracePt t="45959" x="885825" y="5200650"/>
          <p14:tracePt t="45976" x="895350" y="5191125"/>
          <p14:tracePt t="45992" x="917575" y="5175250"/>
          <p14:tracePt t="46008" x="933450" y="5165725"/>
          <p14:tracePt t="46025" x="942975" y="5156200"/>
          <p14:tracePt t="46042" x="981075" y="5137150"/>
          <p14:tracePt t="46058" x="1003300" y="5130800"/>
          <p14:tracePt t="46075" x="1035050" y="5118100"/>
          <p14:tracePt t="46092" x="1089025" y="5118100"/>
          <p14:tracePt t="46108" x="1111250" y="5118100"/>
          <p14:tracePt t="46125" x="1139825" y="5118100"/>
          <p14:tracePt t="46141" x="1174750" y="5118100"/>
          <p14:tracePt t="46158" x="1196975" y="5108575"/>
          <p14:tracePt t="46175" x="1228725" y="5102225"/>
          <p14:tracePt t="46192" x="1292225" y="5089525"/>
          <p14:tracePt t="46208" x="1333500" y="5089525"/>
          <p14:tracePt t="46225" x="1371600" y="5089525"/>
          <p14:tracePt t="46242" x="1397000" y="5089525"/>
          <p14:tracePt t="46258" x="1406525" y="5089525"/>
          <p14:tracePt t="46275" x="1428750" y="5089525"/>
          <p14:tracePt t="46291" x="1450975" y="5083175"/>
          <p14:tracePt t="46308" x="1470025" y="5083175"/>
          <p14:tracePt t="46325" x="1504950" y="5083175"/>
          <p14:tracePt t="46341" x="1539875" y="5076825"/>
          <p14:tracePt t="46358" x="1571625" y="5076825"/>
          <p14:tracePt t="46376" x="1612900" y="5070475"/>
          <p14:tracePt t="46392" x="1622425" y="5070475"/>
          <p14:tracePt t="46408" x="1631950" y="5070475"/>
          <p14:tracePt t="46425" x="1641475" y="5070475"/>
          <p14:tracePt t="46442" x="1644650" y="5070475"/>
          <p14:tracePt t="46458" x="1657350" y="5070475"/>
          <p14:tracePt t="46476" x="1670050" y="5070475"/>
          <p14:tracePt t="46491" x="1676400" y="5070475"/>
          <p14:tracePt t="46576" x="1676400" y="5060950"/>
          <p14:tracePt t="46584" x="1673225" y="5060950"/>
          <p14:tracePt t="46592" x="1670050" y="5057775"/>
          <p14:tracePt t="46608" x="1660525" y="5045075"/>
          <p14:tracePt t="46625" x="1644650" y="5035550"/>
          <p14:tracePt t="46641" x="1622425" y="5026025"/>
          <p14:tracePt t="46658" x="1597025" y="5006975"/>
          <p14:tracePt t="46676" x="1533525" y="4987925"/>
          <p14:tracePt t="46692" x="1470025" y="4981575"/>
          <p14:tracePt t="46708" x="1425575" y="4975225"/>
          <p14:tracePt t="46726" x="1371600" y="4975225"/>
          <p14:tracePt t="46742" x="1349375" y="4975225"/>
          <p14:tracePt t="46759" x="1320800" y="4975225"/>
          <p14:tracePt t="46763" x="1301750" y="4978400"/>
          <p14:tracePt t="46775" x="1257300" y="4991100"/>
          <p14:tracePt t="46791" x="1209675" y="5003800"/>
          <p14:tracePt t="46808" x="1146175" y="5026025"/>
          <p14:tracePt t="46825" x="1079500" y="5051425"/>
          <p14:tracePt t="46841" x="1047750" y="5064125"/>
          <p14:tracePt t="46858" x="1031875" y="5083175"/>
          <p14:tracePt t="46875" x="1012825" y="5095875"/>
          <p14:tracePt t="46891" x="1000125" y="5105400"/>
          <p14:tracePt t="46908" x="990600" y="5118100"/>
          <p14:tracePt t="46925" x="977900" y="5137150"/>
          <p14:tracePt t="46942" x="962025" y="5146675"/>
          <p14:tracePt t="46958" x="952500" y="5156200"/>
          <p14:tracePt t="46975" x="936625" y="5172075"/>
          <p14:tracePt t="46991" x="930275" y="5187950"/>
          <p14:tracePt t="47008" x="927100" y="5197475"/>
          <p14:tracePt t="47025" x="904875" y="5213350"/>
          <p14:tracePt t="47041" x="895350" y="5222875"/>
          <p14:tracePt t="47058" x="885825" y="5238750"/>
          <p14:tracePt t="47075" x="873125" y="5251450"/>
          <p14:tracePt t="47108" x="873125" y="5257800"/>
          <p14:tracePt t="47125" x="860425" y="5257800"/>
          <p14:tracePt t="47324" x="863600" y="5241925"/>
          <p14:tracePt t="47331" x="869950" y="5229225"/>
          <p14:tracePt t="47341" x="882650" y="5222875"/>
          <p14:tracePt t="47359" x="895350" y="5210175"/>
          <p14:tracePt t="47375" x="908050" y="5194300"/>
          <p14:tracePt t="47391" x="917575" y="5184775"/>
          <p14:tracePt t="47408" x="949325" y="5165725"/>
          <p14:tracePt t="47424" x="974725" y="5156200"/>
          <p14:tracePt t="47441" x="993775" y="5140325"/>
          <p14:tracePt t="47458" x="1009650" y="5133975"/>
          <p14:tracePt t="47475" x="1044575" y="5127625"/>
          <p14:tracePt t="47491" x="1066800" y="5127625"/>
          <p14:tracePt t="47509" x="1114425" y="5121275"/>
          <p14:tracePt t="47525" x="1152525" y="5121275"/>
          <p14:tracePt t="47541" x="1187450" y="5114925"/>
          <p14:tracePt t="47558" x="1250950" y="5102225"/>
          <p14:tracePt t="47575" x="1295400" y="5102225"/>
          <p14:tracePt t="47591" x="1327150" y="5095875"/>
          <p14:tracePt t="47608" x="1365250" y="5092700"/>
          <p14:tracePt t="47624" x="1397000" y="5092700"/>
          <p14:tracePt t="47641" x="1419225" y="5080000"/>
          <p14:tracePt t="47658" x="1450975" y="5080000"/>
          <p14:tracePt t="47674" x="1460500" y="5080000"/>
          <p14:tracePt t="47691" x="1470025" y="5080000"/>
          <p14:tracePt t="47708" x="1492250" y="5080000"/>
          <p14:tracePt t="47725" x="1508125" y="5080000"/>
          <p14:tracePt t="47741" x="1517650" y="5086350"/>
          <p14:tracePt t="47758" x="1530350" y="5092700"/>
          <p14:tracePt t="47774" x="1543050" y="5092700"/>
          <p14:tracePt t="47791" x="1546225" y="5095875"/>
          <p14:tracePt t="47808" x="1555750" y="5095875"/>
          <p14:tracePt t="47887" x="1549400" y="5095875"/>
          <p14:tracePt t="47894" x="1543050" y="5095875"/>
          <p14:tracePt t="47908" x="1533525" y="5095875"/>
          <p14:tracePt t="47925" x="1524000" y="5095875"/>
          <p14:tracePt t="47941" x="1514475" y="5095875"/>
          <p14:tracePt t="47958" x="1476375" y="5095875"/>
          <p14:tracePt t="47975" x="1454150" y="5095875"/>
          <p14:tracePt t="47992" x="1422400" y="5095875"/>
          <p14:tracePt t="48008" x="1374775" y="5095875"/>
          <p14:tracePt t="48025" x="1339850" y="5095875"/>
          <p14:tracePt t="48042" x="1295400" y="5102225"/>
          <p14:tracePt t="48059" x="1231900" y="5114925"/>
          <p14:tracePt t="48076" x="1200150" y="5127625"/>
          <p14:tracePt t="48092" x="1171575" y="5133975"/>
          <p14:tracePt t="48108" x="1130300" y="5146675"/>
          <p14:tracePt t="48125" x="1114425" y="5149850"/>
          <p14:tracePt t="48142" x="1089025" y="5156200"/>
          <p14:tracePt t="48158" x="1057275" y="5162550"/>
          <p14:tracePt t="48176" x="1028700" y="5175250"/>
          <p14:tracePt t="48193" x="987425" y="5187950"/>
          <p14:tracePt t="48209" x="955675" y="5194300"/>
          <p14:tracePt t="48225" x="939800" y="5207000"/>
          <p14:tracePt t="48241" x="930275" y="5210175"/>
          <p14:tracePt t="48258" x="908050" y="5219700"/>
          <p14:tracePt t="48275" x="898525" y="5226050"/>
          <p14:tracePt t="48292" x="885825" y="5238750"/>
          <p14:tracePt t="48308" x="873125" y="5254625"/>
          <p14:tracePt t="48325" x="857250" y="5267325"/>
          <p14:tracePt t="48341" x="847725" y="5276850"/>
          <p14:tracePt t="48358" x="835025" y="5276850"/>
          <p14:tracePt t="48442" x="835025" y="5273675"/>
          <p14:tracePt t="48449" x="835025" y="5270500"/>
          <p14:tracePt t="48457" x="841375" y="5264150"/>
          <p14:tracePt t="48475" x="850900" y="5248275"/>
          <p14:tracePt t="48492" x="901700" y="5210175"/>
          <p14:tracePt t="48508" x="968375" y="5165725"/>
          <p14:tracePt t="48525" x="1038225" y="5133975"/>
          <p14:tracePt t="48542" x="1114425" y="5092700"/>
          <p14:tracePt t="48558" x="1152525" y="5080000"/>
          <p14:tracePt t="48575" x="1174750" y="5067300"/>
          <p14:tracePt t="48592" x="1190625" y="5067300"/>
          <p14:tracePt t="48608" x="1200150" y="5067300"/>
          <p14:tracePt t="48625" x="1209675" y="5067300"/>
          <p14:tracePt t="48641" x="1225550" y="5067300"/>
          <p14:tracePt t="48658" x="1238250" y="5067300"/>
          <p14:tracePt t="48675" x="1270000" y="5067300"/>
          <p14:tracePt t="48692" x="1295400" y="5067300"/>
          <p14:tracePt t="48708" x="1323975" y="5067300"/>
          <p14:tracePt t="48725" x="1346200" y="5067300"/>
          <p14:tracePt t="48741" x="1387475" y="5067300"/>
          <p14:tracePt t="48758" x="1409700" y="5067300"/>
          <p14:tracePt t="48775" x="1438275" y="5067300"/>
          <p14:tracePt t="48791" x="1476375" y="5067300"/>
          <p14:tracePt t="48808" x="1508125" y="5067300"/>
          <p14:tracePt t="48825" x="1543050" y="5067300"/>
          <p14:tracePt t="48841" x="1584325" y="5067300"/>
          <p14:tracePt t="48858" x="1612900" y="5067300"/>
          <p14:tracePt t="48875" x="1635125" y="5070475"/>
          <p14:tracePt t="48892" x="1657350" y="5076825"/>
          <p14:tracePt t="48908" x="1660525" y="5076825"/>
          <p14:tracePt t="48991" x="1647825" y="5076825"/>
          <p14:tracePt t="48998" x="1644650" y="5076825"/>
          <p14:tracePt t="49007" x="1638300" y="5076825"/>
          <p14:tracePt t="49025" x="1628775" y="5076825"/>
          <p14:tracePt t="49041" x="1616075" y="5076825"/>
          <p14:tracePt t="49057" x="1593850" y="5076825"/>
          <p14:tracePt t="49075" x="1571625" y="5073650"/>
          <p14:tracePt t="49091" x="1530350" y="5073650"/>
          <p14:tracePt t="49108" x="1514475" y="5067300"/>
          <p14:tracePt t="49125" x="1492250" y="5067300"/>
          <p14:tracePt t="49141" x="1450975" y="5067300"/>
          <p14:tracePt t="49157" x="1422400" y="5067300"/>
          <p14:tracePt t="49175" x="1393825" y="5067300"/>
          <p14:tracePt t="49191" x="1339850" y="5067300"/>
          <p14:tracePt t="49208" x="1317625" y="5067300"/>
          <p14:tracePt t="49226" x="1263650" y="5067300"/>
          <p14:tracePt t="49241" x="1231900" y="5070475"/>
          <p14:tracePt t="49257" x="1200150" y="5083175"/>
          <p14:tracePt t="49275" x="1171575" y="5092700"/>
          <p14:tracePt t="49291" x="1120775" y="5118100"/>
          <p14:tracePt t="49308" x="1098550" y="5130800"/>
          <p14:tracePt t="49326" x="1063625" y="5146675"/>
          <p14:tracePt t="49341" x="1047750" y="5153025"/>
          <p14:tracePt t="49357" x="1038225" y="5159375"/>
          <p14:tracePt t="49376" x="1016000" y="5159375"/>
          <p14:tracePt t="49391" x="1006475" y="5159375"/>
          <p14:tracePt t="49408" x="996950" y="5159375"/>
          <p14:tracePt t="49425" x="987425" y="5159375"/>
          <p14:tracePt t="49442" x="984250" y="5159375"/>
          <p14:tracePt t="49490" x="984250" y="5156200"/>
          <p14:tracePt t="49498" x="984250" y="5149850"/>
          <p14:tracePt t="49508" x="984250" y="5146675"/>
          <p14:tracePt t="49525" x="993775" y="5130800"/>
          <p14:tracePt t="49541" x="1009650" y="5121275"/>
          <p14:tracePt t="49557" x="1041400" y="5095875"/>
          <p14:tracePt t="49575" x="1085850" y="5060950"/>
          <p14:tracePt t="49591" x="1123950" y="5026025"/>
          <p14:tracePt t="49608" x="1177925" y="4997450"/>
          <p14:tracePt t="49625" x="1276350" y="4946650"/>
          <p14:tracePt t="49641" x="1323975" y="4927600"/>
          <p14:tracePt t="49658" x="1346200" y="4908550"/>
          <p14:tracePt t="49676" x="1374775" y="4902200"/>
          <p14:tracePt t="49691" x="1384300" y="4902200"/>
          <p14:tracePt t="49708" x="1397000" y="4902200"/>
          <p14:tracePt t="49725" x="1416050" y="4902200"/>
          <p14:tracePt t="49741" x="1425575" y="4902200"/>
          <p14:tracePt t="49758" x="1428750" y="4902200"/>
          <p14:tracePt t="49775" x="1444625" y="4914900"/>
          <p14:tracePt t="49791" x="1460500" y="4918075"/>
          <p14:tracePt t="49808" x="1470025" y="4930775"/>
          <p14:tracePt t="49825" x="1485900" y="4940300"/>
          <p14:tracePt t="49841" x="1501775" y="4949825"/>
          <p14:tracePt t="49858" x="1527175" y="4956175"/>
          <p14:tracePt t="49874" x="1571625" y="4978400"/>
          <p14:tracePt t="49891" x="1587500" y="4978400"/>
          <p14:tracePt t="49908" x="1597025" y="4984750"/>
          <p14:tracePt t="49924" x="1609725" y="4984750"/>
          <p14:tracePt t="49941" x="1616075" y="4984750"/>
          <p14:tracePt t="50445" x="1612900" y="4987925"/>
          <p14:tracePt t="50452" x="1609725" y="5000625"/>
          <p14:tracePt t="50459" x="1609725" y="5010150"/>
          <p14:tracePt t="50474" x="1597025" y="5048250"/>
          <p14:tracePt t="50491" x="1584325" y="5092700"/>
          <p14:tracePt t="50508" x="1555750" y="5165725"/>
          <p14:tracePt t="50541" x="1530350" y="5248275"/>
          <p14:tracePt t="50575" x="1492250" y="5359400"/>
          <p14:tracePt t="50591" x="1479550" y="5391150"/>
          <p14:tracePt t="50608" x="1463675" y="5432425"/>
          <p14:tracePt t="50624" x="1450975" y="5454650"/>
          <p14:tracePt t="50641" x="1444625" y="5480050"/>
          <p14:tracePt t="50658" x="1428750" y="5492750"/>
          <p14:tracePt t="50674" x="1428750" y="5505450"/>
          <p14:tracePt t="50691" x="1425575" y="5518150"/>
          <p14:tracePt t="50708" x="1425575" y="5534025"/>
          <p14:tracePt t="50724" x="1425575" y="5543550"/>
          <p14:tracePt t="50741" x="1425575" y="5553075"/>
          <p14:tracePt t="50758" x="1473200" y="5578475"/>
          <p14:tracePt t="50774" x="1546225" y="5600700"/>
          <p14:tracePt t="50791" x="1635125" y="5632450"/>
          <p14:tracePt t="50808" x="1771650" y="5670550"/>
          <p14:tracePt t="50824" x="1860550" y="5711825"/>
          <p14:tracePt t="50841" x="1971675" y="5762625"/>
          <p14:tracePt t="50857" x="2120900" y="5822950"/>
          <p14:tracePt t="50874" x="2187575" y="5851525"/>
          <p14:tracePt t="50891" x="2247900" y="5886450"/>
          <p14:tracePt t="50908" x="2336800" y="5908675"/>
          <p14:tracePt t="50924" x="2390775" y="5921375"/>
          <p14:tracePt t="50941" x="2435225" y="5921375"/>
          <p14:tracePt t="50957" x="2511425" y="5921375"/>
          <p14:tracePt t="50974" x="2533650" y="5921375"/>
          <p14:tracePt t="50991" x="2549525" y="5921375"/>
          <p14:tracePt t="51008" x="2568575" y="5921375"/>
          <p14:tracePt t="51025" x="2581275" y="5921375"/>
          <p14:tracePt t="51041" x="2584450" y="5921375"/>
          <p14:tracePt t="51075" x="2584450" y="5915025"/>
          <p14:tracePt t="51093" x="2584450" y="5908675"/>
          <p14:tracePt t="51108" x="2584450" y="5905500"/>
          <p14:tracePt t="51125" x="2584450" y="5899150"/>
          <p14:tracePt t="51141" x="2584450" y="5886450"/>
          <p14:tracePt t="51159" x="2578100" y="5870575"/>
          <p14:tracePt t="51175" x="2568575" y="5854700"/>
          <p14:tracePt t="51192" x="2549525" y="5838825"/>
          <p14:tracePt t="51208" x="2536825" y="5810250"/>
          <p14:tracePt t="51224" x="2524125" y="5800725"/>
          <p14:tracePt t="51241" x="2514600" y="5791200"/>
          <p14:tracePt t="51258" x="2486025" y="5768975"/>
          <p14:tracePt t="51274" x="2470150" y="5759450"/>
          <p14:tracePt t="51292" x="2444750" y="5753100"/>
          <p14:tracePt t="51308" x="2435225" y="5746750"/>
          <p14:tracePt t="51324" x="2425700" y="5746750"/>
          <p14:tracePt t="51341" x="2416175" y="5746750"/>
          <p14:tracePt t="51343" x="2409825" y="5746750"/>
          <p14:tracePt t="51358" x="2393950" y="5746750"/>
          <p14:tracePt t="51374" x="2390775" y="5746750"/>
          <p14:tracePt t="51391" x="2384425" y="5746750"/>
          <p14:tracePt t="51408" x="2381250" y="5746750"/>
          <p14:tracePt t="51442" x="2374900" y="5746750"/>
          <p14:tracePt t="51458" x="2371725" y="5746750"/>
          <p14:tracePt t="51474" x="2362200" y="5746750"/>
          <p14:tracePt t="51491" x="2339975" y="5746750"/>
          <p14:tracePt t="51508" x="2330450" y="5746750"/>
          <p14:tracePt t="51524" x="2320925" y="5743575"/>
          <p14:tracePt t="51542" x="2279650" y="5730875"/>
          <p14:tracePt t="51558" x="2257425" y="5718175"/>
          <p14:tracePt t="51574" x="2228850" y="5711825"/>
          <p14:tracePt t="51592" x="2193925" y="5699125"/>
          <p14:tracePt t="51608" x="2155825" y="5692775"/>
          <p14:tracePt t="51624" x="2133600" y="5683250"/>
          <p14:tracePt t="51641" x="2092325" y="5676900"/>
          <p14:tracePt t="51658" x="2070100" y="5670550"/>
          <p14:tracePt t="51674" x="2038350" y="5670550"/>
          <p14:tracePt t="51691" x="2019300" y="5670550"/>
          <p14:tracePt t="51707" x="2003425" y="5670550"/>
          <p14:tracePt t="51724" x="1993900" y="5670550"/>
          <p14:tracePt t="51741" x="1978025" y="5670550"/>
          <p14:tracePt t="51757" x="1968500" y="5670550"/>
          <p14:tracePt t="51775" x="1955800" y="5670550"/>
          <p14:tracePt t="51791" x="1939925" y="5670550"/>
          <p14:tracePt t="51808" x="1930400" y="5670550"/>
          <p14:tracePt t="51824" x="1920875" y="5670550"/>
          <p14:tracePt t="51841" x="1898650" y="5670550"/>
          <p14:tracePt t="51857" x="1889125" y="5670550"/>
          <p14:tracePt t="51875" x="1879600" y="5670550"/>
          <p14:tracePt t="51891" x="1866900" y="5670550"/>
          <p14:tracePt t="51907" x="1844675" y="5670550"/>
          <p14:tracePt t="51924" x="1822450" y="5670550"/>
          <p14:tracePt t="51941" x="1781175" y="5664200"/>
          <p14:tracePt t="51957" x="1758950" y="5657850"/>
          <p14:tracePt t="51974" x="1727200" y="5645150"/>
          <p14:tracePt t="51991" x="1695450" y="5641975"/>
          <p14:tracePt t="52007" x="1663700" y="5629275"/>
          <p14:tracePt t="52024" x="1635125" y="5622925"/>
          <p14:tracePt t="52041" x="1593850" y="5622925"/>
          <p14:tracePt t="52058" x="1571625" y="5622925"/>
          <p14:tracePt t="52074" x="1555750" y="5622925"/>
          <p14:tracePt t="52090" x="1543050" y="5622925"/>
          <p14:tracePt t="52107" x="1533525" y="5622925"/>
          <p14:tracePt t="52124" x="1520825" y="5622925"/>
          <p14:tracePt t="52141" x="1489075" y="5622925"/>
          <p14:tracePt t="52157" x="1473200" y="5622925"/>
          <p14:tracePt t="52174" x="1450975" y="5622925"/>
          <p14:tracePt t="52190" x="1425575" y="5622925"/>
          <p14:tracePt t="52208" x="1409700" y="5622925"/>
          <p14:tracePt t="52224" x="1387475" y="5607050"/>
          <p14:tracePt t="52240" x="1346200" y="5594350"/>
          <p14:tracePt t="52257" x="1323975" y="5594350"/>
          <p14:tracePt t="52274" x="1301750" y="5594350"/>
          <p14:tracePt t="52290" x="1285875" y="5594350"/>
          <p14:tracePt t="52308" x="1276350" y="5594350"/>
          <p14:tracePt t="52324" x="1266825" y="5594350"/>
          <p14:tracePt t="52341" x="1247775" y="5594350"/>
          <p14:tracePt t="52358" x="1238250" y="5594350"/>
          <p14:tracePt t="52374" x="1228725" y="5594350"/>
          <p14:tracePt t="52390" x="1193800" y="5607050"/>
          <p14:tracePt t="52408" x="1177925" y="5616575"/>
          <p14:tracePt t="52425" x="1136650" y="5616575"/>
          <p14:tracePt t="52441" x="1114425" y="5622925"/>
          <p14:tracePt t="52457" x="1098550" y="5622925"/>
          <p14:tracePt t="52474" x="1076325" y="5629275"/>
          <p14:tracePt t="52492" x="1047750" y="5635625"/>
          <p14:tracePt t="52507" x="1035050" y="5635625"/>
          <p14:tracePt t="52526" x="1019175" y="5645150"/>
          <p14:tracePt t="52541" x="1009650" y="5648325"/>
          <p14:tracePt t="52557" x="1000125" y="5654675"/>
          <p14:tracePt t="52575" x="981075" y="5664200"/>
          <p14:tracePt t="52591" x="971550" y="5667375"/>
          <p14:tracePt t="52607" x="958850" y="5676900"/>
          <p14:tracePt t="52625" x="946150" y="5689600"/>
          <p14:tracePt t="52641" x="930275" y="5699125"/>
          <p14:tracePt t="52658" x="920750" y="5715000"/>
          <p14:tracePt t="52675" x="904875" y="5727700"/>
          <p14:tracePt t="52691" x="895350" y="5737225"/>
          <p14:tracePt t="52708" x="885825" y="5749925"/>
          <p14:tracePt t="52724" x="873125" y="5765800"/>
          <p14:tracePt t="52741" x="869950" y="5775325"/>
          <p14:tracePt t="52757" x="860425" y="5778500"/>
          <p14:tracePt t="52774" x="844550" y="5791200"/>
          <p14:tracePt t="52791" x="828675" y="5800725"/>
          <p14:tracePt t="52808" x="819150" y="5816600"/>
          <p14:tracePt t="52824" x="803275" y="5826125"/>
          <p14:tracePt t="52841" x="800100" y="5835650"/>
          <p14:tracePt t="52858" x="793750" y="5845175"/>
          <p14:tracePt t="52860" x="784225" y="5851525"/>
          <p14:tracePt t="52875" x="774700" y="5864225"/>
          <p14:tracePt t="52892" x="765175" y="5876925"/>
          <p14:tracePt t="52909" x="752475" y="5886450"/>
          <p14:tracePt t="52925" x="733425" y="5899150"/>
          <p14:tracePt t="52942" x="723900" y="5905500"/>
          <p14:tracePt t="52958" x="714375" y="5915025"/>
          <p14:tracePt t="52974" x="698500" y="5924550"/>
          <p14:tracePt t="52991" x="682625" y="5924550"/>
          <p14:tracePt t="53007" x="673100" y="5930900"/>
          <p14:tracePt t="53024" x="660400" y="5934075"/>
          <p14:tracePt t="53040" x="650875" y="5940425"/>
          <p14:tracePt t="53058" x="635000" y="5940425"/>
          <p14:tracePt t="53074" x="625475" y="5940425"/>
          <p14:tracePt t="53091" x="625475" y="5946775"/>
          <p14:tracePt t="53125" x="619125" y="5949950"/>
          <p14:tracePt t="53141" x="609600" y="5949950"/>
          <p14:tracePt t="53158" x="600075" y="5956300"/>
          <p14:tracePt t="53174" x="577850" y="5965825"/>
          <p14:tracePt t="53191" x="574675" y="5965825"/>
          <p14:tracePt t="53395" x="581025" y="5953125"/>
          <p14:tracePt t="53402" x="596900" y="5924550"/>
          <p14:tracePt t="53408" x="609600" y="5911850"/>
          <p14:tracePt t="53424" x="641350" y="5886450"/>
          <p14:tracePt t="53441" x="685800" y="5854700"/>
          <p14:tracePt t="53458" x="784225" y="5810250"/>
          <p14:tracePt t="53474" x="828675" y="5797550"/>
          <p14:tracePt t="53491" x="866775" y="5778500"/>
          <p14:tracePt t="53507" x="904875" y="5765800"/>
          <p14:tracePt t="53524" x="952500" y="5746750"/>
          <p14:tracePt t="53541" x="984250" y="5734050"/>
          <p14:tracePt t="53558" x="1047750" y="5708650"/>
          <p14:tracePt t="53574" x="1085850" y="5702300"/>
          <p14:tracePt t="53591" x="1123950" y="5695950"/>
          <p14:tracePt t="53608" x="1162050" y="5695950"/>
          <p14:tracePt t="53625" x="1171575" y="5695950"/>
          <p14:tracePt t="53640" x="1193800" y="5695950"/>
          <p14:tracePt t="53657" x="1209675" y="5692775"/>
          <p14:tracePt t="53674" x="1225550" y="5686425"/>
          <p14:tracePt t="53691" x="1254125" y="5680075"/>
          <p14:tracePt t="53708" x="1289050" y="5667375"/>
          <p14:tracePt t="53724" x="1333500" y="5654675"/>
          <p14:tracePt t="53741" x="1377950" y="5648325"/>
          <p14:tracePt t="53758" x="1419225" y="5648325"/>
          <p14:tracePt t="53774" x="1447800" y="5648325"/>
          <p14:tracePt t="53791" x="1470025" y="5648325"/>
          <p14:tracePt t="53808" x="1485900" y="5648325"/>
          <p14:tracePt t="53824" x="1504950" y="5648325"/>
          <p14:tracePt t="53840" x="1533525" y="5648325"/>
          <p14:tracePt t="53858" x="1574800" y="5648325"/>
          <p14:tracePt t="53874" x="1619250" y="5648325"/>
          <p14:tracePt t="53891" x="1663700" y="5648325"/>
          <p14:tracePt t="53907" x="1724025" y="5648325"/>
          <p14:tracePt t="53924" x="1746250" y="5648325"/>
          <p14:tracePt t="53941" x="1778000" y="5648325"/>
          <p14:tracePt t="53957" x="1831975" y="5648325"/>
          <p14:tracePt t="53974" x="1876425" y="5648325"/>
          <p14:tracePt t="53991" x="1936750" y="5648325"/>
          <p14:tracePt t="54007" x="2060575" y="5648325"/>
          <p14:tracePt t="54025" x="2111375" y="5648325"/>
          <p14:tracePt t="54041" x="2149475" y="5648325"/>
          <p14:tracePt t="54057" x="2209800" y="5648325"/>
          <p14:tracePt t="54074" x="2247900" y="5651500"/>
          <p14:tracePt t="54090" x="2276475" y="5657850"/>
          <p14:tracePt t="54108" x="2327275" y="5664200"/>
          <p14:tracePt t="54124" x="2362200" y="5670550"/>
          <p14:tracePt t="54141" x="2384425" y="5670550"/>
          <p14:tracePt t="54157" x="2413000" y="5670550"/>
          <p14:tracePt t="54174" x="2422525" y="5670550"/>
          <p14:tracePt t="54191" x="2432050" y="5670550"/>
          <p14:tracePt t="54437" x="2432050" y="5676900"/>
          <p14:tracePt t="54500" x="2435225" y="5676900"/>
          <p14:tracePt t="54506" x="2447925" y="5676900"/>
          <p14:tracePt t="54513" x="2463800" y="5676900"/>
          <p14:tracePt t="54525" x="2482850" y="5683250"/>
          <p14:tracePt t="54541" x="2616200" y="5699125"/>
          <p14:tracePt t="54557" x="2755900" y="5705475"/>
          <p14:tracePt t="54574" x="2940050" y="5743575"/>
          <p14:tracePt t="54590" x="3222625" y="5797550"/>
          <p14:tracePt t="54607" x="3759200" y="5943600"/>
          <p14:tracePt t="54625" x="4089400" y="6051550"/>
          <p14:tracePt t="54641" x="4556125" y="6178550"/>
          <p14:tracePt t="54658" x="4810125" y="6251575"/>
          <p14:tracePt t="54675" x="4997450" y="6286500"/>
          <p14:tracePt t="54691" x="5130800" y="6318250"/>
          <p14:tracePt t="54707" x="5194300" y="6334125"/>
          <p14:tracePt t="54724" x="5241925" y="6346825"/>
          <p14:tracePt t="54741" x="5260975" y="6346825"/>
          <p14:tracePt t="54757" x="5276850" y="6346825"/>
          <p14:tracePt t="54807" x="5276850" y="6350000"/>
          <p14:tracePt t="54856" x="5264150" y="6356350"/>
          <p14:tracePt t="54863" x="5260975" y="6356350"/>
          <p14:tracePt t="54874" x="5254625" y="6362700"/>
          <p14:tracePt t="54891" x="5238750" y="6381750"/>
          <p14:tracePt t="54907" x="5210175" y="6400800"/>
          <p14:tracePt t="54924" x="5130800" y="6448425"/>
          <p14:tracePt t="54941" x="4956175" y="6534150"/>
          <p14:tracePt t="54957" x="4791075" y="6588125"/>
          <p14:tracePt t="54974" x="4572000" y="6635750"/>
          <p14:tracePt t="54991" x="4305300" y="6664325"/>
          <p14:tracePt t="55007" x="4156075" y="6664325"/>
          <p14:tracePt t="55024" x="4054475" y="6664325"/>
          <p14:tracePt t="55040" x="3946525" y="6664325"/>
          <p14:tracePt t="55057" x="3854450" y="6664325"/>
          <p14:tracePt t="55074" x="3717925" y="6664325"/>
          <p14:tracePt t="55091" x="3565525" y="6673850"/>
          <p14:tracePt t="55107" x="3495675" y="6673850"/>
          <p14:tracePt t="55124" x="3435350" y="6673850"/>
          <p14:tracePt t="55141" x="3394075" y="6673850"/>
          <p14:tracePt t="55157" x="3378200" y="6673850"/>
          <p14:tracePt t="55174" x="3368675" y="6673850"/>
          <p14:tracePt t="55191" x="3355975" y="6673850"/>
          <p14:tracePt t="55207" x="3346450" y="6673850"/>
          <p14:tracePt t="55241" x="3346450" y="66770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5857875" y="6000750"/>
            <a:ext cx="1785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Dipsacus sp</a:t>
            </a:r>
            <a:endParaRPr lang="fr-FR" altLang="fr-FR" sz="2400" i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428625" y="5000625"/>
            <a:ext cx="251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Fedia cornucopiae</a:t>
            </a:r>
            <a:endParaRPr lang="fr-FR" altLang="fr-FR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8" name="Picture 6" descr="http://www.meditflora.com/erb/fed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4813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https://upload.wikimedia.org/wikipedia/commons/thumb/7/7e/Dipsacus_pilosus01.jpg/1280px-Dipsacus_pilosus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08" r="19354" b="13206"/>
          <a:stretch>
            <a:fillRect/>
          </a:stretch>
        </p:blipFill>
        <p:spPr bwMode="auto">
          <a:xfrm>
            <a:off x="4357688" y="2133600"/>
            <a:ext cx="4786312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40"/>
    </mc:Choice>
    <mc:Fallback>
      <p:transition spd="slow" advTm="2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779" x="6489700" y="5683250"/>
          <p14:tracePt t="1786" x="6429375" y="5702300"/>
          <p14:tracePt t="1792" x="6359525" y="5718175"/>
          <p14:tracePt t="1811" x="6216650" y="5772150"/>
          <p14:tracePt t="1825" x="6048375" y="5829300"/>
          <p14:tracePt t="1842" x="5746750" y="5924550"/>
          <p14:tracePt t="1875" x="5257800" y="6061075"/>
          <p14:tracePt t="1909" x="4505325" y="6299200"/>
          <p14:tracePt t="1926" x="4137025" y="6432550"/>
          <p14:tracePt t="1944" x="3930650" y="6511925"/>
          <p14:tracePt t="1959" x="3765550" y="6565900"/>
          <p14:tracePt t="1975" x="3609975" y="6642100"/>
          <p14:tracePt t="1991" x="3435350" y="6746875"/>
          <p14:tracePt t="2008" x="3343275" y="6804025"/>
          <p14:tracePt t="2025" x="3238500" y="6854825"/>
          <p14:tracePt t="2041" x="3086100" y="6854825"/>
          <p14:tracePt t="2059" x="3019425" y="6854825"/>
          <p14:tracePt t="2075" x="2952750" y="6854825"/>
          <p14:tracePt t="2092" x="2857500" y="6854825"/>
          <p14:tracePt t="2108" x="2803525" y="6854825"/>
          <p14:tracePt t="2126" x="2711450" y="6854825"/>
          <p14:tracePt t="2142" x="2657475" y="6854825"/>
          <p14:tracePt t="2158" x="2616200" y="6854825"/>
          <p14:tracePt t="2175" x="2578100" y="6851650"/>
          <p14:tracePt t="2192" x="2476500" y="6823075"/>
          <p14:tracePt t="2208" x="2400300" y="6791325"/>
          <p14:tracePt t="2226" x="2292350" y="6737350"/>
          <p14:tracePt t="2242" x="2225675" y="6708775"/>
          <p14:tracePt t="2258" x="2155825" y="6661150"/>
          <p14:tracePt t="2325" x="1844675" y="6346825"/>
          <p14:tracePt t="2342" x="1768475" y="6254750"/>
          <p14:tracePt t="2358" x="1692275" y="6159500"/>
          <p14:tracePt t="2376" x="1593850" y="6045200"/>
          <p14:tracePt t="2392" x="1527175" y="5953125"/>
          <p14:tracePt t="2409" x="1463675" y="5829300"/>
          <p14:tracePt t="2425" x="1381125" y="5699125"/>
          <p14:tracePt t="2442" x="1333500" y="5629275"/>
          <p14:tracePt t="2458" x="1295400" y="5559425"/>
          <p14:tracePt t="2475" x="1244600" y="5454650"/>
          <p14:tracePt t="2491" x="1209675" y="5413375"/>
          <p14:tracePt t="2508" x="1181100" y="5356225"/>
          <p14:tracePt t="2996" x="1152525" y="5334000"/>
          <p14:tracePt t="3004" x="1133475" y="5321300"/>
          <p14:tracePt t="3011" x="1104900" y="5308600"/>
          <p14:tracePt t="3025" x="1063625" y="5267325"/>
          <p14:tracePt t="3042" x="1025525" y="5238750"/>
          <p14:tracePt t="3058" x="1000125" y="5200650"/>
          <p14:tracePt t="3091" x="977900" y="5076825"/>
          <p14:tracePt t="3125" x="1165225" y="4857750"/>
          <p14:tracePt t="3144" x="1301750" y="4746625"/>
          <p14:tracePt t="3160" x="1558925" y="4556125"/>
          <p14:tracePt t="3175" x="1739900" y="4422775"/>
          <p14:tracePt t="3192" x="1962150" y="4302125"/>
          <p14:tracePt t="3209" x="2171700" y="4216400"/>
          <p14:tracePt t="3226" x="2524125" y="4095750"/>
          <p14:tracePt t="3242" x="2679700" y="4013200"/>
          <p14:tracePt t="3258" x="2838450" y="3930650"/>
          <p14:tracePt t="3275" x="2990850" y="3844925"/>
          <p14:tracePt t="3291" x="3063875" y="3781425"/>
          <p14:tracePt t="3308" x="3111500" y="3702050"/>
          <p14:tracePt t="3325" x="3203575" y="3559175"/>
          <p14:tracePt t="3342" x="3260725" y="3476625"/>
          <p14:tracePt t="3358" x="3295650" y="3429000"/>
          <p14:tracePt t="3375" x="3340100" y="3362325"/>
          <p14:tracePt t="3392" x="3375025" y="3311525"/>
          <p14:tracePt t="3408" x="3403600" y="3244850"/>
          <p14:tracePt t="3425" x="3460750" y="3108325"/>
          <p14:tracePt t="3442" x="3486150" y="3019425"/>
          <p14:tracePt t="3458" x="3502025" y="2914650"/>
          <p14:tracePt t="3475" x="3527425" y="2724150"/>
          <p14:tracePt t="3492" x="3527425" y="2644775"/>
          <p14:tracePt t="3508" x="3502025" y="2578100"/>
          <p14:tracePt t="3525" x="3448050" y="2479675"/>
          <p14:tracePt t="3541" x="3390900" y="2387600"/>
          <p14:tracePt t="3558" x="3333750" y="2317750"/>
          <p14:tracePt t="3575" x="3276600" y="2228850"/>
          <p14:tracePt t="3591" x="3248025" y="2171700"/>
          <p14:tracePt t="3608" x="3219450" y="2105025"/>
          <p14:tracePt t="3625" x="3149600" y="2006600"/>
          <p14:tracePt t="3641" x="3092450" y="1924050"/>
          <p14:tracePt t="3658" x="3019425" y="1860550"/>
          <p14:tracePt t="3675" x="2921000" y="1790700"/>
          <p14:tracePt t="3691" x="2828925" y="1733550"/>
          <p14:tracePt t="3708" x="2743200" y="1698625"/>
          <p14:tracePt t="3725" x="2622550" y="1644650"/>
          <p14:tracePt t="3741" x="2574925" y="1619250"/>
          <p14:tracePt t="3758" x="2536825" y="1606550"/>
          <p14:tracePt t="3775" x="2495550" y="1581150"/>
          <p14:tracePt t="3791" x="2473325" y="1571625"/>
          <p14:tracePt t="3808" x="2441575" y="1558925"/>
          <p14:tracePt t="3824" x="2390775" y="1533525"/>
          <p14:tracePt t="3841" x="2352675" y="1520825"/>
          <p14:tracePt t="3859" x="2305050" y="1501775"/>
          <p14:tracePt t="3875" x="2282825" y="1501775"/>
          <p14:tracePt t="3891" x="2254250" y="1501775"/>
          <p14:tracePt t="3909" x="2219325" y="1501775"/>
          <p14:tracePt t="3925" x="2197100" y="1511300"/>
          <p14:tracePt t="3941" x="2174875" y="1527175"/>
          <p14:tracePt t="3958" x="2114550" y="1581150"/>
          <p14:tracePt t="3975" x="2044700" y="1635125"/>
          <p14:tracePt t="3991" x="1958975" y="1720850"/>
          <p14:tracePt t="4008" x="1822450" y="1920875"/>
          <p14:tracePt t="4025" x="1762125" y="2022475"/>
          <p14:tracePt t="4042" x="1701800" y="2155825"/>
          <p14:tracePt t="4059" x="1619250" y="2362200"/>
          <p14:tracePt t="4075" x="1587500" y="2470150"/>
          <p14:tracePt t="4092" x="1524000" y="2603500"/>
          <p14:tracePt t="4109" x="1435100" y="2809875"/>
          <p14:tracePt t="4125" x="1403350" y="2911475"/>
          <p14:tracePt t="4142" x="1358900" y="3019425"/>
          <p14:tracePt t="4146" x="1343025" y="3060700"/>
          <p14:tracePt t="4158" x="1301750" y="3168650"/>
          <p14:tracePt t="4175" x="1285875" y="3276600"/>
          <p14:tracePt t="4192" x="1270000" y="3362325"/>
          <p14:tracePt t="4209" x="1247775" y="3486150"/>
          <p14:tracePt t="4225" x="1222375" y="3571875"/>
          <p14:tracePt t="4242" x="1206500" y="3667125"/>
          <p14:tracePt t="4258" x="1193800" y="3756025"/>
          <p14:tracePt t="4274" x="1187450" y="3800475"/>
          <p14:tracePt t="4292" x="1187450" y="3838575"/>
          <p14:tracePt t="4308" x="1187450" y="3902075"/>
          <p14:tracePt t="4324" x="1187450" y="3943350"/>
          <p14:tracePt t="4343" x="1187450" y="3965575"/>
          <p14:tracePt t="4359" x="1187450" y="4006850"/>
          <p14:tracePt t="4375" x="1187450" y="4029075"/>
          <p14:tracePt t="4392" x="1187450" y="4044950"/>
          <p14:tracePt t="4408" x="1203325" y="4057650"/>
          <p14:tracePt t="4425" x="1219200" y="4076700"/>
          <p14:tracePt t="4441" x="1250950" y="4108450"/>
          <p14:tracePt t="4458" x="1336675" y="4149725"/>
          <p14:tracePt t="4474" x="1390650" y="4178300"/>
          <p14:tracePt t="4491" x="1438275" y="4191000"/>
          <p14:tracePt t="4508" x="1492250" y="4210050"/>
          <p14:tracePt t="4525" x="1524000" y="4229100"/>
          <p14:tracePt t="4541" x="1562100" y="4229100"/>
          <p14:tracePt t="4558" x="1638300" y="4229100"/>
          <p14:tracePt t="4575" x="1701800" y="4216400"/>
          <p14:tracePt t="4591" x="1765300" y="4203700"/>
          <p14:tracePt t="4608" x="1866900" y="4175125"/>
          <p14:tracePt t="4625" x="1968500" y="4130675"/>
          <p14:tracePt t="4641" x="2025650" y="4095750"/>
          <p14:tracePt t="4644" x="2066925" y="4064000"/>
          <p14:tracePt t="4658" x="2124075" y="4025900"/>
          <p14:tracePt t="4675" x="2168525" y="3975100"/>
          <p14:tracePt t="4691" x="2200275" y="3937000"/>
          <p14:tracePt t="4708" x="2238375" y="3870325"/>
          <p14:tracePt t="4725" x="2279650" y="3822700"/>
          <p14:tracePt t="4742" x="2346325" y="3749675"/>
          <p14:tracePt t="4758" x="2457450" y="3603625"/>
          <p14:tracePt t="4775" x="2530475" y="3521075"/>
          <p14:tracePt t="4791" x="2587625" y="3451225"/>
          <p14:tracePt t="4807" x="2644775" y="3298825"/>
          <p14:tracePt t="4825" x="2679700" y="3181350"/>
          <p14:tracePt t="4841" x="2686050" y="3095625"/>
          <p14:tracePt t="4859" x="2695575" y="2997200"/>
          <p14:tracePt t="4875" x="2708275" y="2927350"/>
          <p14:tracePt t="4893" x="2730500" y="2816225"/>
          <p14:tracePt t="4908" x="2746375" y="2762250"/>
          <p14:tracePt t="4925" x="2746375" y="2708275"/>
          <p14:tracePt t="4941" x="2746375" y="2663825"/>
          <p14:tracePt t="4958" x="2746375" y="2616200"/>
          <p14:tracePt t="4975" x="2746375" y="2593975"/>
          <p14:tracePt t="4992" x="2746375" y="2581275"/>
          <p14:tracePt t="5008" x="2746375" y="2565400"/>
          <p14:tracePt t="5100" x="2746375" y="2568575"/>
          <p14:tracePt t="5107" x="2746375" y="2578100"/>
          <p14:tracePt t="5114" x="2746375" y="2581275"/>
          <p14:tracePt t="5124" x="2746375" y="2587625"/>
          <p14:tracePt t="5141" x="2746375" y="2597150"/>
          <p14:tracePt t="5143" x="2736850" y="2603500"/>
          <p14:tracePt t="5158" x="2736850" y="2619375"/>
          <p14:tracePt t="5174" x="2736850" y="2654300"/>
          <p14:tracePt t="5191" x="2736850" y="2714625"/>
          <p14:tracePt t="5208" x="2724150" y="2800350"/>
          <p14:tracePt t="5224" x="2708275" y="2863850"/>
          <p14:tracePt t="5242" x="2686050" y="3019425"/>
          <p14:tracePt t="5258" x="2647950" y="3175000"/>
          <p14:tracePt t="5275" x="2613025" y="3305175"/>
          <p14:tracePt t="5293" x="2549525" y="3594100"/>
          <p14:tracePt t="5309" x="2530475" y="3778250"/>
          <p14:tracePt t="5325" x="2520950" y="3975100"/>
          <p14:tracePt t="5342" x="2492375" y="4251325"/>
          <p14:tracePt t="5358" x="2466975" y="4435475"/>
          <p14:tracePt t="5375" x="2447925" y="4597400"/>
          <p14:tracePt t="5392" x="2393950" y="4800600"/>
          <p14:tracePt t="5408" x="2349500" y="4930775"/>
          <p14:tracePt t="5424" x="2308225" y="5051425"/>
          <p14:tracePt t="5442" x="2247900" y="5200650"/>
          <p14:tracePt t="5458" x="2200275" y="5292725"/>
          <p14:tracePt t="5475" x="2168525" y="5381625"/>
          <p14:tracePt t="5492" x="2133600" y="5464175"/>
          <p14:tracePt t="5508" x="2114550" y="5505450"/>
          <p14:tracePt t="5525" x="2089150" y="5527675"/>
          <p14:tracePt t="5541" x="2051050" y="5565775"/>
          <p14:tracePt t="5558" x="2038350" y="5588000"/>
          <p14:tracePt t="5574" x="2022475" y="5619750"/>
          <p14:tracePt t="5591" x="2000250" y="5641975"/>
          <p14:tracePt t="5608" x="1987550" y="5664200"/>
          <p14:tracePt t="5624" x="1978025" y="5673725"/>
          <p14:tracePt t="5642" x="1958975" y="5689600"/>
          <p14:tracePt t="5659" x="1949450" y="5699125"/>
          <p14:tracePt t="5675" x="1936750" y="5715000"/>
          <p14:tracePt t="5692" x="1924050" y="5724525"/>
          <p14:tracePt t="5707" x="1908175" y="5724525"/>
          <p14:tracePt t="5724" x="1898650" y="5724525"/>
          <p14:tracePt t="5741" x="1882775" y="5702300"/>
          <p14:tracePt t="5758" x="1870075" y="5670550"/>
          <p14:tracePt t="5775" x="1851025" y="5622925"/>
          <p14:tracePt t="5792" x="1819275" y="5559425"/>
          <p14:tracePt t="5807" x="1800225" y="5511800"/>
          <p14:tracePt t="5824" x="1781175" y="5473700"/>
          <p14:tracePt t="5841" x="1762125" y="5432425"/>
          <p14:tracePt t="5858" x="1752600" y="5416550"/>
          <p14:tracePt t="5875" x="1739900" y="5394325"/>
          <p14:tracePt t="5892" x="1727200" y="5378450"/>
          <p14:tracePt t="5908" x="1727200" y="5368925"/>
          <p14:tracePt t="5925" x="1727200" y="5362575"/>
          <p14:tracePt t="6212" x="1730375" y="5362575"/>
          <p14:tracePt t="6219" x="1739900" y="5362575"/>
          <p14:tracePt t="6227" x="1752600" y="5362575"/>
          <p14:tracePt t="6241" x="1781175" y="5372100"/>
          <p14:tracePt t="6258" x="1803400" y="5378450"/>
          <p14:tracePt t="6275" x="1835150" y="5384800"/>
          <p14:tracePt t="6292" x="1889125" y="5397500"/>
          <p14:tracePt t="6309" x="1927225" y="5410200"/>
          <p14:tracePt t="6326" x="2006600" y="5410200"/>
          <p14:tracePt t="6342" x="2051050" y="5410200"/>
          <p14:tracePt t="6358" x="2092325" y="5410200"/>
          <p14:tracePt t="6375" x="2155825" y="5410200"/>
          <p14:tracePt t="6391" x="2193925" y="5410200"/>
          <p14:tracePt t="6408" x="2228850" y="5410200"/>
          <p14:tracePt t="6425" x="2279650" y="5400675"/>
          <p14:tracePt t="6441" x="2298700" y="5400675"/>
          <p14:tracePt t="6458" x="2336800" y="5400675"/>
          <p14:tracePt t="6474" x="2359025" y="5394325"/>
          <p14:tracePt t="6491" x="2400300" y="5394325"/>
          <p14:tracePt t="6508" x="2422525" y="5394325"/>
          <p14:tracePt t="6525" x="2441575" y="5394325"/>
          <p14:tracePt t="6541" x="2451100" y="5394325"/>
          <p14:tracePt t="6558" x="2457450" y="5394325"/>
          <p14:tracePt t="7432" x="2527300" y="5397500"/>
          <p14:tracePt t="7439" x="2619375" y="5416550"/>
          <p14:tracePt t="7446" x="2711450" y="5435600"/>
          <p14:tracePt t="7457" x="2794000" y="5454650"/>
          <p14:tracePt t="7474" x="3108325" y="5540375"/>
          <p14:tracePt t="7491" x="3308350" y="5616575"/>
          <p14:tracePt t="7525" x="3768725" y="5803900"/>
          <p14:tracePt t="7558" x="4035425" y="5911850"/>
          <p14:tracePt t="7576" x="4241800" y="6000750"/>
          <p14:tracePt t="7592" x="4356100" y="6061075"/>
          <p14:tracePt t="7607" x="4489450" y="6124575"/>
          <p14:tracePt t="7624" x="4683125" y="6203950"/>
          <p14:tracePt t="7641" x="4784725" y="6264275"/>
          <p14:tracePt t="7659" x="4921250" y="6327775"/>
          <p14:tracePt t="7661" x="4981575" y="6343650"/>
          <p14:tracePt t="7675" x="5124450" y="6407150"/>
          <p14:tracePt t="7691" x="5245100" y="6451600"/>
          <p14:tracePt t="7707" x="5368925" y="6511925"/>
          <p14:tracePt t="7724" x="5540375" y="6581775"/>
          <p14:tracePt t="7741" x="5629275" y="6613525"/>
          <p14:tracePt t="7758" x="5718175" y="6645275"/>
          <p14:tracePt t="7775" x="5864225" y="6677025"/>
          <p14:tracePt t="7791" x="5959475" y="6692900"/>
          <p14:tracePt t="7807" x="6022975" y="6705600"/>
          <p14:tracePt t="7824" x="6080125" y="6711950"/>
          <p14:tracePt t="7841" x="6102350" y="6711950"/>
          <p14:tracePt t="7857" x="6111875" y="6711950"/>
          <p14:tracePt t="7874" x="6130925" y="6711950"/>
          <p14:tracePt t="7891" x="6140450" y="6711950"/>
          <p14:tracePt t="7908" x="6169025" y="6696075"/>
          <p14:tracePt t="7924" x="6207125" y="6677025"/>
          <p14:tracePt t="7941" x="6229350" y="6651625"/>
          <p14:tracePt t="7957" x="6261100" y="6626225"/>
          <p14:tracePt t="7974" x="6296025" y="6610350"/>
          <p14:tracePt t="7991" x="6315075" y="6591300"/>
          <p14:tracePt t="8008" x="6340475" y="6575425"/>
          <p14:tracePt t="8024" x="6362700" y="6565900"/>
          <p14:tracePt t="8041" x="6388100" y="6553200"/>
          <p14:tracePt t="8057" x="6403975" y="6540500"/>
          <p14:tracePt t="8074" x="6445250" y="6524625"/>
          <p14:tracePt t="8091" x="6483350" y="6511925"/>
          <p14:tracePt t="8107" x="6518275" y="6499225"/>
          <p14:tracePt t="8125" x="6584950" y="6480175"/>
          <p14:tracePt t="8141" x="6626225" y="6480175"/>
          <p14:tracePt t="8158" x="6683375" y="6480175"/>
          <p14:tracePt t="8174" x="6705600" y="6480175"/>
          <p14:tracePt t="8192" x="6734175" y="6480175"/>
          <p14:tracePt t="8209" x="6753225" y="6480175"/>
          <p14:tracePt t="8224" x="6762750" y="6480175"/>
          <p14:tracePt t="8241" x="6772275" y="6480175"/>
          <p14:tracePt t="8258" x="6794500" y="6480175"/>
          <p14:tracePt t="8291" x="6794500" y="6486525"/>
          <p14:tracePt t="8316" x="6794500" y="6492875"/>
          <p14:tracePt t="8358" x="6791325" y="6492875"/>
          <p14:tracePt t="8365" x="6788150" y="6492875"/>
          <p14:tracePt t="8374" x="6775450" y="6492875"/>
          <p14:tracePt t="8391" x="6765925" y="6492875"/>
          <p14:tracePt t="8408" x="6753225" y="6492875"/>
          <p14:tracePt t="8424" x="6743700" y="6492875"/>
          <p14:tracePt t="8441" x="6715125" y="6492875"/>
          <p14:tracePt t="8457" x="6680200" y="6477000"/>
          <p14:tracePt t="8474" x="6648450" y="6464300"/>
          <p14:tracePt t="8491" x="6629400" y="6464300"/>
          <p14:tracePt t="8507" x="6594475" y="6464300"/>
          <p14:tracePt t="8524" x="6584950" y="6464300"/>
          <p14:tracePt t="8541" x="6575425" y="6464300"/>
          <p14:tracePt t="8557" x="6553200" y="6464300"/>
          <p14:tracePt t="8594" x="6562725" y="6464300"/>
          <p14:tracePt t="8608" x="6578600" y="6464300"/>
          <p14:tracePt t="8624" x="6619875" y="6464300"/>
          <p14:tracePt t="8641" x="6664325" y="6464300"/>
          <p14:tracePt t="8657" x="6727825" y="6464300"/>
          <p14:tracePt t="8674" x="6778625" y="6464300"/>
          <p14:tracePt t="8690" x="6838950" y="6467475"/>
          <p14:tracePt t="8708" x="6991350" y="6477000"/>
          <p14:tracePt t="8724" x="7073900" y="6477000"/>
          <p14:tracePt t="8741" x="7134225" y="6477000"/>
          <p14:tracePt t="8757" x="7213600" y="6477000"/>
          <p14:tracePt t="8774" x="7232650" y="6477000"/>
          <p14:tracePt t="8790" x="7258050" y="6477000"/>
          <p14:tracePt t="8807" x="7270750" y="6477000"/>
          <p14:tracePt t="8824" x="7277100" y="6477000"/>
          <p14:tracePt t="8909" x="7277100" y="6486525"/>
          <p14:tracePt t="9116" x="7267575" y="6486525"/>
          <p14:tracePt t="9123" x="7258050" y="6486525"/>
          <p14:tracePt t="9130" x="7239000" y="6486525"/>
          <p14:tracePt t="9141" x="7219950" y="6486525"/>
          <p14:tracePt t="9157" x="7165975" y="6486525"/>
          <p14:tracePt t="9174" x="7121525" y="6486525"/>
          <p14:tracePt t="9207" x="7051675" y="6486525"/>
          <p14:tracePt t="9240" x="6994525" y="6486525"/>
          <p14:tracePt t="9257" x="6962775" y="6486525"/>
          <p14:tracePt t="9274" x="6946900" y="6486525"/>
          <p14:tracePt t="9292" x="6931025" y="6486525"/>
          <p14:tracePt t="9308" x="6921500" y="6486525"/>
          <p14:tracePt t="9324" x="6911975" y="6486525"/>
          <p14:tracePt t="9340" x="6902450" y="6486525"/>
          <p14:tracePt t="9374" x="6896100" y="6486525"/>
          <p14:tracePt t="9442" x="6892925" y="6486525"/>
          <p14:tracePt t="9450" x="6886575" y="6486525"/>
          <p14:tracePt t="11332" x="6896100" y="6473825"/>
          <p14:tracePt t="11340" x="6915150" y="6454775"/>
          <p14:tracePt t="11345" x="6956425" y="6419850"/>
          <p14:tracePt t="11357" x="6985000" y="6391275"/>
          <p14:tracePt t="11378" x="7146925" y="6219825"/>
          <p14:tracePt t="11390" x="7299325" y="6076950"/>
          <p14:tracePt t="11407" x="7496175" y="5880100"/>
          <p14:tracePt t="11440" x="7950200" y="5407025"/>
          <p14:tracePt t="11474" x="8220075" y="5051425"/>
          <p14:tracePt t="11493" x="8308975" y="4937125"/>
          <p14:tracePt t="11509" x="8397875" y="4819650"/>
          <p14:tracePt t="11525" x="8496300" y="4695825"/>
          <p14:tracePt t="11541" x="8556625" y="4651375"/>
          <p14:tracePt t="11557" x="8601075" y="4594225"/>
          <p14:tracePt t="11574" x="8718550" y="4467225"/>
          <p14:tracePt t="11591" x="8769350" y="4365625"/>
          <p14:tracePt t="11607" x="8797925" y="4289425"/>
          <p14:tracePt t="11624" x="8813800" y="4216400"/>
          <p14:tracePt t="11641" x="8813800" y="4165600"/>
          <p14:tracePt t="11657" x="8801100" y="4102100"/>
          <p14:tracePt t="11674" x="8772525" y="3987800"/>
          <p14:tracePt t="11691" x="8756650" y="3911600"/>
          <p14:tracePt t="11708" x="8743950" y="3838575"/>
          <p14:tracePt t="11711" x="8734425" y="3790950"/>
          <p14:tracePt t="11725" x="8718550" y="3673475"/>
          <p14:tracePt t="11741" x="8693150" y="3543300"/>
          <p14:tracePt t="11757" x="8677275" y="3467100"/>
          <p14:tracePt t="11774" x="8639175" y="3375025"/>
          <p14:tracePt t="11790" x="8582025" y="3282950"/>
          <p14:tracePt t="11807" x="8509000" y="3200400"/>
          <p14:tracePt t="11824" x="8423275" y="3108325"/>
          <p14:tracePt t="11841" x="8362950" y="3054350"/>
          <p14:tracePt t="11857" x="8293100" y="3016250"/>
          <p14:tracePt t="11874" x="8172450" y="2952750"/>
          <p14:tracePt t="11890" x="8083550" y="2911475"/>
          <p14:tracePt t="11907" x="7985125" y="2870200"/>
          <p14:tracePt t="11924" x="7791450" y="2800350"/>
          <p14:tracePt t="11941" x="7658100" y="2755900"/>
          <p14:tracePt t="11957" x="7537450" y="2711450"/>
          <p14:tracePt t="11974" x="7372350" y="2686050"/>
          <p14:tracePt t="11990" x="7264400" y="2670175"/>
          <p14:tracePt t="12007" x="7172325" y="2670175"/>
          <p14:tracePt t="12024" x="7054850" y="2670175"/>
          <p14:tracePt t="12041" x="6959600" y="2676525"/>
          <p14:tracePt t="12057" x="6842125" y="2692400"/>
          <p14:tracePt t="12075" x="6718300" y="2724150"/>
          <p14:tracePt t="12091" x="6629400" y="2746375"/>
          <p14:tracePt t="12107" x="6543675" y="2768600"/>
          <p14:tracePt t="12124" x="6407150" y="2809875"/>
          <p14:tracePt t="12141" x="6340475" y="2832100"/>
          <p14:tracePt t="12157" x="6276975" y="2854325"/>
          <p14:tracePt t="12174" x="6188075" y="2873375"/>
          <p14:tracePt t="12191" x="6108700" y="2914650"/>
          <p14:tracePt t="12207" x="6029325" y="2943225"/>
          <p14:tracePt t="12209" x="6000750" y="2959100"/>
          <p14:tracePt t="12224" x="5930900" y="3006725"/>
          <p14:tracePt t="12240" x="5870575" y="3057525"/>
          <p14:tracePt t="12257" x="5800725" y="3114675"/>
          <p14:tracePt t="12274" x="5699125" y="3200400"/>
          <p14:tracePt t="12291" x="5622925" y="3282950"/>
          <p14:tracePt t="12307" x="5553075" y="3397250"/>
          <p14:tracePt t="12323" x="5486400" y="3559175"/>
          <p14:tracePt t="12340" x="5470525" y="3644900"/>
          <p14:tracePt t="12358" x="5445125" y="3832225"/>
          <p14:tracePt t="12374" x="5445125" y="3946525"/>
          <p14:tracePt t="12391" x="5435600" y="4064000"/>
          <p14:tracePt t="12407" x="5410200" y="4194175"/>
          <p14:tracePt t="12424" x="5410200" y="4365625"/>
          <p14:tracePt t="12440" x="5410200" y="4470400"/>
          <p14:tracePt t="12458" x="5410200" y="4552950"/>
          <p14:tracePt t="12474" x="5438775" y="4686300"/>
          <p14:tracePt t="12491" x="5454650" y="4784725"/>
          <p14:tracePt t="12507" x="5467350" y="4835525"/>
          <p14:tracePt t="12525" x="5521325" y="4943475"/>
          <p14:tracePt t="12541" x="5553075" y="5022850"/>
          <p14:tracePt t="12559" x="5622925" y="5130800"/>
          <p14:tracePt t="12575" x="5670550" y="5200650"/>
          <p14:tracePt t="12591" x="5711825" y="5251450"/>
          <p14:tracePt t="12608" x="5791200" y="5324475"/>
          <p14:tracePt t="12624" x="5857875" y="5353050"/>
          <p14:tracePt t="12640" x="5924550" y="5375275"/>
          <p14:tracePt t="12657" x="6026150" y="5403850"/>
          <p14:tracePt t="12674" x="6121400" y="5403850"/>
          <p14:tracePt t="12691" x="6248400" y="5400675"/>
          <p14:tracePt t="12708" x="6438900" y="5346700"/>
          <p14:tracePt t="12724" x="6562725" y="5295900"/>
          <p14:tracePt t="12741" x="6683375" y="5241925"/>
          <p14:tracePt t="12757" x="6848475" y="5137150"/>
          <p14:tracePt t="12774" x="6931025" y="5080000"/>
          <p14:tracePt t="12791" x="7023100" y="5022850"/>
          <p14:tracePt t="12808" x="7197725" y="4937125"/>
          <p14:tracePt t="12824" x="7318375" y="4883150"/>
          <p14:tracePt t="12840" x="7454900" y="4800600"/>
          <p14:tracePt t="12857" x="7686675" y="4683125"/>
          <p14:tracePt t="12875" x="7797800" y="4613275"/>
          <p14:tracePt t="12891" x="7880350" y="4556125"/>
          <p14:tracePt t="12907" x="7969250" y="4498975"/>
          <p14:tracePt t="12924" x="8010525" y="4464050"/>
          <p14:tracePt t="12941" x="8035925" y="4419600"/>
          <p14:tracePt t="12957" x="8070850" y="4352925"/>
          <p14:tracePt t="12974" x="8083550" y="4308475"/>
          <p14:tracePt t="12990" x="8093075" y="4276725"/>
          <p14:tracePt t="13007" x="8099425" y="4222750"/>
          <p14:tracePt t="13023" x="8099425" y="4200525"/>
          <p14:tracePt t="13041" x="8099425" y="4149725"/>
          <p14:tracePt t="13058" x="8099425" y="4070350"/>
          <p14:tracePt t="13075" x="8089900" y="4025900"/>
          <p14:tracePt t="13091" x="8077200" y="3981450"/>
          <p14:tracePt t="13107" x="8051800" y="3930650"/>
          <p14:tracePt t="13124" x="8042275" y="3908425"/>
          <p14:tracePt t="13140" x="8029575" y="3883025"/>
          <p14:tracePt t="13157" x="8016875" y="3841750"/>
          <p14:tracePt t="13175" x="8004175" y="3813175"/>
          <p14:tracePt t="13191" x="7981950" y="3787775"/>
          <p14:tracePt t="13208" x="7943850" y="3736975"/>
          <p14:tracePt t="13224" x="7905750" y="3711575"/>
          <p14:tracePt t="13241" x="7848600" y="3676650"/>
          <p14:tracePt t="13257" x="7766050" y="3657600"/>
          <p14:tracePt t="13274" x="7721600" y="3657600"/>
          <p14:tracePt t="13290" x="7677150" y="3657600"/>
          <p14:tracePt t="13307" x="7562850" y="3698875"/>
          <p14:tracePt t="13324" x="7464425" y="3733800"/>
          <p14:tracePt t="13340" x="7375525" y="3781425"/>
          <p14:tracePt t="13357" x="7258050" y="3835400"/>
          <p14:tracePt t="13374" x="7185025" y="3892550"/>
          <p14:tracePt t="13391" x="7124700" y="3943350"/>
          <p14:tracePt t="13408" x="7077075" y="4010025"/>
          <p14:tracePt t="13425" x="7061200" y="4041775"/>
          <p14:tracePt t="13441" x="7061200" y="4070350"/>
          <p14:tracePt t="13458" x="7115175" y="4117975"/>
          <p14:tracePt t="13474" x="7302500" y="4175125"/>
          <p14:tracePt t="13491" x="7521575" y="4194175"/>
          <p14:tracePt t="13507" x="7807325" y="4187825"/>
          <p14:tracePt t="13524" x="7924800" y="4162425"/>
          <p14:tracePt t="13540" x="8004175" y="4121150"/>
          <p14:tracePt t="13557" x="8086725" y="4057650"/>
          <p14:tracePt t="13573" x="8147050" y="4013200"/>
          <p14:tracePt t="13591" x="8216900" y="3949700"/>
          <p14:tracePt t="13607" x="8261350" y="3889375"/>
          <p14:tracePt t="13624" x="8283575" y="3813175"/>
          <p14:tracePt t="13640" x="8289925" y="3708400"/>
          <p14:tracePt t="13658" x="8245475" y="3581400"/>
          <p14:tracePt t="13678" x="8137525" y="3444875"/>
          <p14:tracePt t="13690" x="8093075" y="3384550"/>
          <p14:tracePt t="13707" x="7943850" y="3232150"/>
          <p14:tracePt t="13724" x="7848600" y="3155950"/>
          <p14:tracePt t="13740" x="7747000" y="3105150"/>
          <p14:tracePt t="13757" x="7553325" y="3025775"/>
          <p14:tracePt t="13774" x="7410450" y="2981325"/>
          <p14:tracePt t="13792" x="7242175" y="2949575"/>
          <p14:tracePt t="13807" x="7102475" y="2921000"/>
          <p14:tracePt t="13824" x="6991350" y="2886075"/>
          <p14:tracePt t="13841" x="6870700" y="2863850"/>
          <p14:tracePt t="13857" x="6784975" y="2841625"/>
          <p14:tracePt t="13874" x="6696075" y="2816225"/>
          <p14:tracePt t="13891" x="6594475" y="2797175"/>
          <p14:tracePt t="13908" x="6543675" y="2797175"/>
          <p14:tracePt t="13924" x="6499225" y="2797175"/>
          <p14:tracePt t="13940" x="6426200" y="2813050"/>
          <p14:tracePt t="13957" x="6356350" y="2851150"/>
          <p14:tracePt t="13974" x="6318250" y="2876550"/>
          <p14:tracePt t="13991" x="6251575" y="2921000"/>
          <p14:tracePt t="14007" x="6200775" y="2984500"/>
          <p14:tracePt t="14024" x="6140450" y="3076575"/>
          <p14:tracePt t="14041" x="6092825" y="3203575"/>
          <p14:tracePt t="14057" x="6054725" y="3282950"/>
          <p14:tracePt t="14074" x="6022975" y="3390900"/>
          <p14:tracePt t="14092" x="5962650" y="3552825"/>
          <p14:tracePt t="14108" x="5930900" y="3638550"/>
          <p14:tracePt t="14125" x="5889625" y="3727450"/>
          <p14:tracePt t="14142" x="5864225" y="3905250"/>
          <p14:tracePt t="14157" x="5864225" y="4022725"/>
          <p14:tracePt t="14174" x="5864225" y="4124325"/>
          <p14:tracePt t="14191" x="5876925" y="4302125"/>
          <p14:tracePt t="14207" x="5876925" y="4416425"/>
          <p14:tracePt t="14224" x="5876925" y="4508500"/>
          <p14:tracePt t="14226" x="5876925" y="4556125"/>
          <p14:tracePt t="14241" x="5892800" y="4641850"/>
          <p14:tracePt t="14257" x="5918200" y="4737100"/>
          <p14:tracePt t="14274" x="5934075" y="4822825"/>
          <p14:tracePt t="14290" x="5956300" y="4937125"/>
          <p14:tracePt t="14307" x="5969000" y="5000625"/>
          <p14:tracePt t="14323" x="5997575" y="5045075"/>
          <p14:tracePt t="14340" x="6042025" y="5153025"/>
          <p14:tracePt t="14357" x="6061075" y="5191125"/>
          <p14:tracePt t="14373" x="6080125" y="5235575"/>
          <p14:tracePt t="14391" x="6099175" y="5276850"/>
          <p14:tracePt t="14407" x="6115050" y="5302250"/>
          <p14:tracePt t="14423" x="6134100" y="5318125"/>
          <p14:tracePt t="14440" x="6149975" y="5340350"/>
          <p14:tracePt t="14457" x="6159500" y="5349875"/>
          <p14:tracePt t="14473" x="6172200" y="5349875"/>
          <p14:tracePt t="14490" x="6181725" y="5349875"/>
          <p14:tracePt t="14562" x="6181725" y="5353050"/>
          <p14:tracePt t="14677" x="6181725" y="5359400"/>
          <p14:tracePt t="14733" x="6188075" y="5362575"/>
          <p14:tracePt t="14740" x="6194425" y="5362575"/>
          <p14:tracePt t="14747" x="6197600" y="5368925"/>
          <p14:tracePt t="14756" x="6203950" y="5368925"/>
          <p14:tracePt t="14773" x="6223000" y="5375275"/>
          <p14:tracePt t="14790" x="6245225" y="5375275"/>
          <p14:tracePt t="14807" x="6273800" y="5375275"/>
          <p14:tracePt t="14824" x="6308725" y="5375275"/>
          <p14:tracePt t="14840" x="6419850" y="5362575"/>
          <p14:tracePt t="14857" x="6518275" y="5330825"/>
          <p14:tracePt t="14874" x="6607175" y="5280025"/>
          <p14:tracePt t="14891" x="6794500" y="5153025"/>
          <p14:tracePt t="14907" x="6943725" y="5051425"/>
          <p14:tracePt t="14925" x="7102475" y="4921250"/>
          <p14:tracePt t="14941" x="7242175" y="4778375"/>
          <p14:tracePt t="14957" x="7362825" y="4641850"/>
          <p14:tracePt t="14975" x="7550150" y="4394200"/>
          <p14:tracePt t="14991" x="7686675" y="4203700"/>
          <p14:tracePt t="15008" x="7778750" y="4067175"/>
          <p14:tracePt t="15025" x="7893050" y="3889375"/>
          <p14:tracePt t="15041" x="7953375" y="3787775"/>
          <p14:tracePt t="15057" x="7978775" y="3730625"/>
          <p14:tracePt t="15074" x="8016875" y="3686175"/>
          <p14:tracePt t="15090" x="8029575" y="3657600"/>
          <p14:tracePt t="15107" x="8045450" y="3641725"/>
          <p14:tracePt t="15123" x="8058150" y="3619500"/>
          <p14:tracePt t="15141" x="8086725" y="3587750"/>
          <p14:tracePt t="15157" x="8099425" y="3559175"/>
          <p14:tracePt t="15174" x="8115300" y="3517900"/>
          <p14:tracePt t="15190" x="8134350" y="3479800"/>
          <p14:tracePt t="15207" x="8147050" y="3448050"/>
          <p14:tracePt t="15225" x="8166100" y="3406775"/>
          <p14:tracePt t="15241" x="8178800" y="3375025"/>
          <p14:tracePt t="15257" x="8194675" y="3359150"/>
          <p14:tracePt t="15274" x="8216900" y="3317875"/>
          <p14:tracePt t="15290" x="8229600" y="3292475"/>
          <p14:tracePt t="15307" x="8248650" y="3270250"/>
          <p14:tracePt t="15323" x="8248650" y="3232150"/>
          <p14:tracePt t="15340" x="8248650" y="3190875"/>
          <p14:tracePt t="15357" x="8248650" y="3181350"/>
          <p14:tracePt t="15374" x="8248650" y="3171825"/>
          <p14:tracePt t="15407" x="8242300" y="3171825"/>
          <p14:tracePt t="15425" x="8220075" y="3181350"/>
          <p14:tracePt t="15440" x="8197850" y="3190875"/>
          <p14:tracePt t="15457" x="8150225" y="3225800"/>
          <p14:tracePt t="15474" x="8064500" y="3267075"/>
          <p14:tracePt t="15490" x="8013700" y="3327400"/>
          <p14:tracePt t="15507" x="7947025" y="3400425"/>
          <p14:tracePt t="15524" x="7867650" y="3521075"/>
          <p14:tracePt t="15540" x="7826375" y="3571875"/>
          <p14:tracePt t="15557" x="7772400" y="3632200"/>
          <p14:tracePt t="15574" x="7705725" y="3721100"/>
          <p14:tracePt t="15591" x="7664450" y="3771900"/>
          <p14:tracePt t="15607" x="7639050" y="3810000"/>
          <p14:tracePt t="15624" x="7620000" y="3844925"/>
          <p14:tracePt t="15640" x="7604125" y="3854450"/>
          <p14:tracePt t="15657" x="7597775" y="3870325"/>
          <p14:tracePt t="15674" x="7597775" y="3879850"/>
          <p14:tracePt t="15707" x="7610475" y="3879850"/>
          <p14:tracePt t="15724" x="7642225" y="3835400"/>
          <p14:tracePt t="15741" x="7677150" y="3787775"/>
          <p14:tracePt t="15757" x="7702550" y="3756025"/>
          <p14:tracePt t="15774" x="7769225" y="3702050"/>
          <p14:tracePt t="15790" x="7829550" y="3648075"/>
          <p14:tracePt t="15808" x="7889875" y="3603625"/>
          <p14:tracePt t="15824" x="7962900" y="3533775"/>
          <p14:tracePt t="15840" x="8004175" y="3489325"/>
          <p14:tracePt t="15857" x="8048625" y="3463925"/>
          <p14:tracePt t="15873" x="8099425" y="3419475"/>
          <p14:tracePt t="15890" x="8140700" y="3394075"/>
          <p14:tracePt t="15907" x="8185150" y="3359150"/>
          <p14:tracePt t="15923" x="8242300" y="3333750"/>
          <p14:tracePt t="15941" x="8267700" y="3321050"/>
          <p14:tracePt t="15958" x="8299450" y="3295650"/>
          <p14:tracePt t="15974" x="8312150" y="3276600"/>
          <p14:tracePt t="15990" x="8324850" y="3267075"/>
          <p14:tracePt t="16007" x="8340725" y="3251200"/>
          <p14:tracePt t="16023" x="8353425" y="3241675"/>
          <p14:tracePt t="16041" x="8366125" y="3241675"/>
          <p14:tracePt t="16074" x="8369300" y="3241675"/>
          <p14:tracePt t="16152" x="8369300" y="3248025"/>
          <p14:tracePt t="16159" x="8369300" y="3251200"/>
          <p14:tracePt t="16174" x="8362950" y="3267075"/>
          <p14:tracePt t="16190" x="8353425" y="3282950"/>
          <p14:tracePt t="16207" x="8340725" y="3305175"/>
          <p14:tracePt t="16223" x="8302625" y="3371850"/>
          <p14:tracePt t="16240" x="8248650" y="3441700"/>
          <p14:tracePt t="16257" x="8204200" y="3498850"/>
          <p14:tracePt t="16273" x="8121650" y="3565525"/>
          <p14:tracePt t="16290" x="8067675" y="3594100"/>
          <p14:tracePt t="16308" x="7985125" y="3629025"/>
          <p14:tracePt t="16324" x="7921625" y="3641725"/>
          <p14:tracePt t="16340" x="7858125" y="3657600"/>
          <p14:tracePt t="16358" x="7743825" y="3686175"/>
          <p14:tracePt t="16374" x="7661275" y="3702050"/>
          <p14:tracePt t="16390" x="7575550" y="3717925"/>
          <p14:tracePt t="16408" x="7480300" y="3730625"/>
          <p14:tracePt t="16424" x="7451725" y="3730625"/>
          <p14:tracePt t="16440" x="7435850" y="3730625"/>
          <p14:tracePt t="16458" x="7423150" y="3730625"/>
          <p14:tracePt t="16474" x="7407275" y="3730625"/>
          <p14:tracePt t="16490" x="7397750" y="3730625"/>
          <p14:tracePt t="16507" x="7381875" y="3730625"/>
          <p14:tracePt t="16524" x="7372350" y="3721100"/>
          <p14:tracePt t="16540" x="7362825" y="3721100"/>
          <p14:tracePt t="16557" x="7353300" y="3721100"/>
          <p14:tracePt t="16652" x="7346950" y="3721100"/>
          <p14:tracePt t="16715" x="7346950" y="3714750"/>
          <p14:tracePt t="16729" x="7346950" y="3711575"/>
          <p14:tracePt t="16736" x="7350125" y="3705225"/>
          <p14:tracePt t="16743" x="7353300" y="3702050"/>
          <p14:tracePt t="16757" x="7366000" y="3679825"/>
          <p14:tracePt t="16773" x="7394575" y="3622675"/>
          <p14:tracePt t="16790" x="7423150" y="3565525"/>
          <p14:tracePt t="16807" x="7470775" y="3479800"/>
          <p14:tracePt t="16823" x="7512050" y="3438525"/>
          <p14:tracePt t="16840" x="7566025" y="3387725"/>
          <p14:tracePt t="16857" x="7708900" y="3305175"/>
          <p14:tracePt t="16873" x="7820025" y="3244850"/>
          <p14:tracePt t="16890" x="7899400" y="3203575"/>
          <p14:tracePt t="16907" x="7969250" y="3162300"/>
          <p14:tracePt t="16923" x="7994650" y="3146425"/>
          <p14:tracePt t="16940" x="8004175" y="3130550"/>
          <p14:tracePt t="16957" x="8020050" y="3101975"/>
          <p14:tracePt t="16973" x="8026400" y="3092450"/>
          <p14:tracePt t="16990" x="8026400" y="3082925"/>
          <p14:tracePt t="17059" x="8023225" y="3082925"/>
          <p14:tracePt t="17065" x="8020050" y="3082925"/>
          <p14:tracePt t="17074" x="8013700" y="3089275"/>
          <p14:tracePt t="17089" x="7997825" y="3098800"/>
          <p14:tracePt t="17106" x="7915275" y="3143250"/>
          <p14:tracePt t="17123" x="7816850" y="3175000"/>
          <p14:tracePt t="17140" x="7737475" y="3213100"/>
          <p14:tracePt t="17156" x="7613650" y="3244850"/>
          <p14:tracePt t="17173" x="7515225" y="3260725"/>
          <p14:tracePt t="17190" x="7423150" y="3260725"/>
          <p14:tracePt t="17206" x="7302500" y="3248025"/>
          <p14:tracePt t="17223" x="7172325" y="3213100"/>
          <p14:tracePt t="17240" x="7061200" y="3171825"/>
          <p14:tracePt t="17258" x="6924675" y="3124200"/>
          <p14:tracePt t="17274" x="6845300" y="3082925"/>
          <p14:tracePt t="17290" x="6788150" y="3054350"/>
          <p14:tracePt t="17307" x="6743700" y="3016250"/>
          <p14:tracePt t="17324" x="6711950" y="2984500"/>
          <p14:tracePt t="17340" x="6692900" y="2930525"/>
          <p14:tracePt t="17357" x="6683375" y="2844800"/>
          <p14:tracePt t="17373" x="6686550" y="2800350"/>
          <p14:tracePt t="17390" x="6699250" y="2752725"/>
          <p14:tracePt t="17407" x="6737350" y="2724150"/>
          <p14:tracePt t="17424" x="6753225" y="2714625"/>
          <p14:tracePt t="17441" x="6762750" y="2695575"/>
          <p14:tracePt t="17457" x="6784975" y="2692400"/>
          <p14:tracePt t="17473" x="6788150" y="2692400"/>
          <p14:tracePt t="17584" x="6788150" y="2698750"/>
          <p14:tracePt t="17592" x="6775450" y="2708275"/>
          <p14:tracePt t="17599" x="6762750" y="2720975"/>
          <p14:tracePt t="17606" x="6743700" y="2740025"/>
          <p14:tracePt t="17623" x="6683375" y="2803525"/>
          <p14:tracePt t="17640" x="6610350" y="2867025"/>
          <p14:tracePt t="17657" x="6527800" y="2940050"/>
          <p14:tracePt t="17674" x="6489700" y="2981325"/>
          <p14:tracePt t="17692" x="6391275" y="3095625"/>
          <p14:tracePt t="17706" x="6330950" y="3140075"/>
          <p14:tracePt t="17724" x="6270625" y="3190875"/>
          <p14:tracePt t="17741" x="6191250" y="3248025"/>
          <p14:tracePt t="17757" x="6149975" y="3276600"/>
          <p14:tracePt t="17773" x="6127750" y="3292475"/>
          <p14:tracePt t="17790" x="6111875" y="3308350"/>
          <p14:tracePt t="17807" x="6096000" y="3324225"/>
          <p14:tracePt t="17823" x="6086475" y="3327400"/>
          <p14:tracePt t="17857" x="6086475" y="3321050"/>
          <p14:tracePt t="17874" x="6096000" y="3286125"/>
          <p14:tracePt t="17890" x="6130925" y="3209925"/>
          <p14:tracePt t="17907" x="6143625" y="3171825"/>
          <p14:tracePt t="17923" x="6153150" y="3149600"/>
          <p14:tracePt t="17941" x="6162675" y="3133725"/>
          <p14:tracePt t="17957" x="6162675" y="3130550"/>
          <p14:tracePt t="17974" x="6172200" y="3130550"/>
          <p14:tracePt t="17991" x="6219825" y="3130550"/>
          <p14:tracePt t="18007" x="6264275" y="3146425"/>
          <p14:tracePt t="18023" x="6311900" y="3187700"/>
          <p14:tracePt t="18041" x="6426200" y="3292475"/>
          <p14:tracePt t="18057" x="6553200" y="3394075"/>
          <p14:tracePt t="18073" x="6683375" y="3511550"/>
          <p14:tracePt t="18091" x="6835775" y="3702050"/>
          <p14:tracePt t="18107" x="6946900" y="3829050"/>
          <p14:tracePt t="18124" x="7058025" y="3968750"/>
          <p14:tracePt t="18140" x="7191375" y="4146550"/>
          <p14:tracePt t="18157" x="7264400" y="4229100"/>
          <p14:tracePt t="18173" x="7331075" y="4302125"/>
          <p14:tracePt t="18190" x="7432675" y="4391025"/>
          <p14:tracePt t="18206" x="7470775" y="4422775"/>
          <p14:tracePt t="18224" x="7508875" y="4435475"/>
          <p14:tracePt t="18240" x="7537450" y="4435475"/>
          <p14:tracePt t="18256" x="7546975" y="4425950"/>
          <p14:tracePt t="18273" x="7566025" y="4381500"/>
          <p14:tracePt t="18275" x="7572375" y="4330700"/>
          <p14:tracePt t="18290" x="7572375" y="4238625"/>
          <p14:tracePt t="18306" x="7569200" y="4143375"/>
          <p14:tracePt t="18323" x="7546975" y="4079875"/>
          <p14:tracePt t="18340" x="7524750" y="3968750"/>
          <p14:tracePt t="18357" x="7499350" y="3857625"/>
          <p14:tracePt t="18373" x="7451725" y="3768725"/>
          <p14:tracePt t="18390" x="7378700" y="3648075"/>
          <p14:tracePt t="18406" x="7289800" y="3533775"/>
          <p14:tracePt t="18423" x="7172325" y="3413125"/>
          <p14:tracePt t="18440" x="7013575" y="3282950"/>
          <p14:tracePt t="18456" x="6921500" y="3225800"/>
          <p14:tracePt t="18473" x="6835775" y="3190875"/>
          <p14:tracePt t="18490" x="6721475" y="3162300"/>
          <p14:tracePt t="18506" x="6661150" y="3162300"/>
          <p14:tracePt t="18524" x="6610350" y="3165475"/>
          <p14:tracePt t="18541" x="6537325" y="3197225"/>
          <p14:tracePt t="18558" x="6489700" y="3225800"/>
          <p14:tracePt t="18574" x="6442075" y="3267075"/>
          <p14:tracePt t="18590" x="6403975" y="3305175"/>
          <p14:tracePt t="18607" x="6378575" y="3333750"/>
          <p14:tracePt t="18623" x="6365875" y="3359150"/>
          <p14:tracePt t="18640" x="6350000" y="3400425"/>
          <p14:tracePt t="18656" x="6330950" y="3425825"/>
          <p14:tracePt t="18673" x="6318250" y="3454400"/>
          <p14:tracePt t="18690" x="6305550" y="3511550"/>
          <p14:tracePt t="18708" x="6305550" y="3549650"/>
          <p14:tracePt t="18724" x="6305550" y="3590925"/>
          <p14:tracePt t="18740" x="6305550" y="3632200"/>
          <p14:tracePt t="18757" x="6305550" y="3648075"/>
          <p14:tracePt t="18773" x="6305550" y="3657600"/>
          <p14:tracePt t="18775" x="6305550" y="3663950"/>
          <p14:tracePt t="18790" x="6305550" y="3676650"/>
          <p14:tracePt t="18806" x="6305550" y="3683000"/>
          <p14:tracePt t="18846" x="6305550" y="3689350"/>
          <p14:tracePt t="18883" x="6305550" y="3692525"/>
          <p14:tracePt t="18896" x="6305550" y="3698875"/>
          <p14:tracePt t="18904" x="6305550" y="3702050"/>
          <p14:tracePt t="18910" x="6305550" y="3708400"/>
          <p14:tracePt t="18924" x="6305550" y="3711575"/>
          <p14:tracePt t="20123" x="6350000" y="3689350"/>
          <p14:tracePt t="20130" x="6423025" y="3651250"/>
          <p14:tracePt t="20140" x="6486525" y="3616325"/>
          <p14:tracePt t="20157" x="6610350" y="3552825"/>
          <p14:tracePt t="20174" x="6946900" y="3416300"/>
          <p14:tracePt t="20193" x="7369175" y="3248025"/>
          <p14:tracePt t="20214" x="7575550" y="3136900"/>
          <p14:tracePt t="20240" x="7870825" y="2943225"/>
          <p14:tracePt t="20275" x="8058150" y="2609850"/>
          <p14:tracePt t="20294" x="8067675" y="2501900"/>
          <p14:tracePt t="20309" x="8064500" y="2451100"/>
          <p14:tracePt t="20324" x="8042275" y="2393950"/>
          <p14:tracePt t="20340" x="8016875" y="2352675"/>
          <p14:tracePt t="20358" x="7959725" y="2314575"/>
          <p14:tracePt t="20374" x="7902575" y="2295525"/>
          <p14:tracePt t="20390" x="7829550" y="2279650"/>
          <p14:tracePt t="20406" x="7712075" y="2263775"/>
          <p14:tracePt t="20423" x="7515225" y="2254250"/>
          <p14:tracePt t="20440" x="7366000" y="2254250"/>
          <p14:tracePt t="20457" x="7102475" y="2279650"/>
          <p14:tracePt t="20475" x="6937375" y="2324100"/>
          <p14:tracePt t="20490" x="6750050" y="2371725"/>
          <p14:tracePt t="20506" x="6584950" y="2425700"/>
          <p14:tracePt t="20524" x="6353175" y="2536825"/>
          <p14:tracePt t="20540" x="6184900" y="2651125"/>
          <p14:tracePt t="20557" x="5940425" y="2838450"/>
          <p14:tracePt t="20573" x="5765800" y="2981325"/>
          <p14:tracePt t="20592" x="5616575" y="3114675"/>
          <p14:tracePt t="20607" x="5441950" y="3327400"/>
          <p14:tracePt t="20623" x="5340350" y="3463925"/>
          <p14:tracePt t="20641" x="5254625" y="3644900"/>
          <p14:tracePt t="20657" x="5203825" y="3857625"/>
          <p14:tracePt t="20674" x="5203825" y="4029075"/>
          <p14:tracePt t="20691" x="5207000" y="4187825"/>
          <p14:tracePt t="20708" x="5251450" y="4378325"/>
          <p14:tracePt t="20724" x="5295900" y="4521200"/>
          <p14:tracePt t="20740" x="5346700" y="4622800"/>
          <p14:tracePt t="20757" x="5429250" y="4756150"/>
          <p14:tracePt t="20773" x="5499100" y="4857750"/>
          <p14:tracePt t="20790" x="5572125" y="4940300"/>
          <p14:tracePt t="20807" x="5680075" y="5067300"/>
          <p14:tracePt t="20823" x="5762625" y="5140325"/>
          <p14:tracePt t="20839" x="5889625" y="5222875"/>
          <p14:tracePt t="20857" x="6096000" y="5321300"/>
          <p14:tracePt t="20873" x="6216650" y="5362575"/>
          <p14:tracePt t="20890" x="6350000" y="5407025"/>
          <p14:tracePt t="20907" x="6515100" y="5432425"/>
          <p14:tracePt t="20923" x="6588125" y="5438775"/>
          <p14:tracePt t="20939" x="6648450" y="5438775"/>
          <p14:tracePt t="20957" x="6765925" y="5438775"/>
          <p14:tracePt t="20973" x="6880225" y="5438775"/>
          <p14:tracePt t="20989" x="6965950" y="5435600"/>
          <p14:tracePt t="21007" x="7054850" y="5413375"/>
          <p14:tracePt t="21023" x="7118350" y="5400675"/>
          <p14:tracePt t="21040" x="7175500" y="5381625"/>
          <p14:tracePt t="21056" x="7258050" y="534670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1000125" y="4429125"/>
            <a:ext cx="1500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Valeriana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6000750" y="6396038"/>
            <a:ext cx="1744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Valerianella</a:t>
            </a:r>
            <a:r>
              <a:rPr lang="fr-FR" altLang="fr-FR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012" name="Picture 2" descr="http://hasbrouck.asu.edu/imglib/seinet/Valerianaceae/Valeriana-arizonica-F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193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http://flora.nhm-wien.ac.at/Bilder-P-Z/Valerianella-locu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571750"/>
            <a:ext cx="48577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240"/>
    </mc:Choice>
    <mc:Fallback>
      <p:transition spd="slow" advTm="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653" x="7235825" y="5340350"/>
          <p14:tracePt t="2660" x="7207250" y="5330825"/>
          <p14:tracePt t="2667" x="7162800" y="5330825"/>
          <p14:tracePt t="2682" x="7080250" y="5330825"/>
          <p14:tracePt t="2698" x="6988175" y="5330825"/>
          <p14:tracePt t="2715" x="6826250" y="5330825"/>
          <p14:tracePt t="2732" x="6562725" y="5346700"/>
          <p14:tracePt t="2768" x="6038850" y="5375275"/>
          <p14:tracePt t="2799" x="5635625" y="5413375"/>
          <p14:tracePt t="2816" x="5378450" y="5467350"/>
          <p14:tracePt t="2833" x="5257800" y="5502275"/>
          <p14:tracePt t="2849" x="5172075" y="5534025"/>
          <p14:tracePt t="2866" x="5054600" y="5581650"/>
          <p14:tracePt t="2882" x="4965700" y="5619750"/>
          <p14:tracePt t="2898" x="4886325" y="5651500"/>
          <p14:tracePt t="2915" x="4791075" y="5705475"/>
          <p14:tracePt t="2932" x="4743450" y="5730875"/>
          <p14:tracePt t="2948" x="4718050" y="5762625"/>
          <p14:tracePt t="2964" x="4679950" y="5781675"/>
          <p14:tracePt t="2981" x="4616450" y="5807075"/>
          <p14:tracePt t="2998" x="4568825" y="5832475"/>
          <p14:tracePt t="3015" x="4470400" y="5854700"/>
          <p14:tracePt t="3031" x="4394200" y="5870575"/>
          <p14:tracePt t="3048" x="4311650" y="5876925"/>
          <p14:tracePt t="3065" x="4137025" y="5876925"/>
          <p14:tracePt t="3081" x="4032250" y="5864225"/>
          <p14:tracePt t="3099" x="3914775" y="5848350"/>
          <p14:tracePt t="3115" x="3686175" y="5775325"/>
          <p14:tracePt t="3131" x="3533775" y="5727700"/>
          <p14:tracePt t="3148" x="3333750" y="5664200"/>
          <p14:tracePt t="3165" x="3073400" y="5549900"/>
          <p14:tracePt t="3182" x="2927350" y="5486400"/>
          <p14:tracePt t="3199" x="2794000" y="5432425"/>
          <p14:tracePt t="3215" x="2686050" y="5381625"/>
          <p14:tracePt t="3231" x="2641600" y="5359400"/>
          <p14:tracePt t="3248" x="2616200" y="5340350"/>
          <p14:tracePt t="3265" x="2574925" y="5324475"/>
          <p14:tracePt t="3281" x="2555875" y="5311775"/>
          <p14:tracePt t="3298" x="2543175" y="5311775"/>
          <p14:tracePt t="3315" x="2527300" y="5311775"/>
          <p14:tracePt t="3644" x="2479675" y="5305425"/>
          <p14:tracePt t="3650" x="2409825" y="5289550"/>
          <p14:tracePt t="3658" x="2349500" y="5280025"/>
          <p14:tracePt t="3665" x="2301875" y="5264150"/>
          <p14:tracePt t="3682" x="2190750" y="5219700"/>
          <p14:tracePt t="3698" x="2092325" y="5187950"/>
          <p14:tracePt t="3715" x="1943100" y="5130800"/>
          <p14:tracePt t="3731" x="1854200" y="5105400"/>
          <p14:tracePt t="3748" x="1790700" y="5092700"/>
          <p14:tracePt t="3766" x="1704975" y="5048250"/>
          <p14:tracePt t="3782" x="1641475" y="5029200"/>
          <p14:tracePt t="3798" x="1603375" y="5016500"/>
          <p14:tracePt t="3815" x="1539875" y="4991100"/>
          <p14:tracePt t="3831" x="1501775" y="4978400"/>
          <p14:tracePt t="3848" x="1476375" y="4965700"/>
          <p14:tracePt t="3865" x="1438275" y="4965700"/>
          <p14:tracePt t="3882" x="1416050" y="4965700"/>
          <p14:tracePt t="3898" x="1384300" y="4965700"/>
          <p14:tracePt t="3915" x="1346200" y="4965700"/>
          <p14:tracePt t="3931" x="1323975" y="4965700"/>
          <p14:tracePt t="3948" x="1301750" y="4965700"/>
          <p14:tracePt t="3965" x="1260475" y="4965700"/>
          <p14:tracePt t="3981" x="1231900" y="4965700"/>
          <p14:tracePt t="3998" x="1209675" y="4965700"/>
          <p14:tracePt t="4015" x="1168400" y="4965700"/>
          <p14:tracePt t="4031" x="1149350" y="4965700"/>
          <p14:tracePt t="4048" x="1133475" y="4965700"/>
          <p14:tracePt t="4050" x="1120775" y="4965700"/>
          <p14:tracePt t="4065" x="1111250" y="4965700"/>
          <p14:tracePt t="4081" x="1101725" y="4965700"/>
          <p14:tracePt t="4098" x="1092200" y="4965700"/>
          <p14:tracePt t="4115" x="1073150" y="4965700"/>
          <p14:tracePt t="4171" x="1079500" y="4965700"/>
          <p14:tracePt t="4178" x="1092200" y="4965700"/>
          <p14:tracePt t="4185" x="1111250" y="4959350"/>
          <p14:tracePt t="4198" x="1130300" y="4953000"/>
          <p14:tracePt t="4216" x="1216025" y="4930775"/>
          <p14:tracePt t="4232" x="1254125" y="4918075"/>
          <p14:tracePt t="4248" x="1298575" y="4905375"/>
          <p14:tracePt t="4265" x="1339850" y="4895850"/>
          <p14:tracePt t="4282" x="1365250" y="4883150"/>
          <p14:tracePt t="4298" x="1397000" y="4860925"/>
          <p14:tracePt t="4315" x="1409700" y="4851400"/>
          <p14:tracePt t="4332" x="1419225" y="4841875"/>
          <p14:tracePt t="4348" x="1428750" y="4832350"/>
          <p14:tracePt t="4365" x="1431925" y="4832350"/>
          <p14:tracePt t="4742" x="1425575" y="4832350"/>
          <p14:tracePt t="4749" x="1422400" y="4832350"/>
          <p14:tracePt t="4755" x="1409700" y="4838700"/>
          <p14:tracePt t="4765" x="1431925" y="4832350"/>
          <p14:tracePt t="5169" x="1511300" y="4864100"/>
          <p14:tracePt t="5176" x="1616075" y="4902200"/>
          <p14:tracePt t="5183" x="1711325" y="4949825"/>
          <p14:tracePt t="5198" x="1901825" y="5035550"/>
          <p14:tracePt t="5214" x="2114550" y="5124450"/>
          <p14:tracePt t="5233" x="2384425" y="5226050"/>
          <p14:tracePt t="5265" x="2740025" y="5346700"/>
          <p14:tracePt t="5298" x="3121025" y="5492750"/>
          <p14:tracePt t="5315" x="3244850" y="5546725"/>
          <p14:tracePt t="5333" x="3470275" y="5635625"/>
          <p14:tracePt t="5349" x="3616325" y="5699125"/>
          <p14:tracePt t="5365" x="3771900" y="5772150"/>
          <p14:tracePt t="5381" x="3949700" y="5848350"/>
          <p14:tracePt t="5398" x="4213225" y="5981700"/>
          <p14:tracePt t="5415" x="4381500" y="6073775"/>
          <p14:tracePt t="5433" x="4654550" y="6197600"/>
          <p14:tracePt t="5449" x="4857750" y="6292850"/>
          <p14:tracePt t="5465" x="5102225" y="6394450"/>
          <p14:tracePt t="5482" x="5419725" y="6540500"/>
          <p14:tracePt t="5498" x="5619750" y="6616700"/>
          <p14:tracePt t="5516" x="5788025" y="6689725"/>
          <p14:tracePt t="5531" x="5975350" y="6756400"/>
          <p14:tracePt t="5548" x="6194425" y="6845300"/>
          <p14:tracePt t="5565" x="6359525" y="6854825"/>
          <p14:tracePt t="5582" x="6616700" y="6854825"/>
          <p14:tracePt t="5598" x="6781800" y="6854825"/>
          <p14:tracePt t="5614" x="6924675" y="6854825"/>
          <p14:tracePt t="5632" x="7080250" y="6854825"/>
          <p14:tracePt t="5648" x="7137400" y="6854825"/>
          <p14:tracePt t="5665" x="7178675" y="6854825"/>
          <p14:tracePt t="5682" x="7235825" y="6854825"/>
          <p14:tracePt t="5698" x="7264400" y="6854825"/>
          <p14:tracePt t="5715" x="7302500" y="6835775"/>
          <p14:tracePt t="5731" x="7340600" y="6826250"/>
          <p14:tracePt t="5747" x="7388225" y="6807200"/>
          <p14:tracePt t="5765" x="7400925" y="6797675"/>
          <p14:tracePt t="5782" x="7419975" y="6797675"/>
          <p14:tracePt t="5798" x="7423150" y="6797675"/>
          <p14:tracePt t="5989" x="7410450" y="6797675"/>
          <p14:tracePt t="5997" x="7391400" y="6797675"/>
          <p14:tracePt t="6004" x="7359650" y="6797675"/>
          <p14:tracePt t="6015" x="7324725" y="6797675"/>
          <p14:tracePt t="6031" x="7181850" y="6781800"/>
          <p14:tracePt t="6048" x="7073900" y="6772275"/>
          <p14:tracePt t="6065" x="6934200" y="6756400"/>
          <p14:tracePt t="6082" x="6721475" y="6711950"/>
          <p14:tracePt t="6099" x="6604000" y="6692900"/>
          <p14:tracePt t="6116" x="6486525" y="6667500"/>
          <p14:tracePt t="6132" x="6296025" y="6616700"/>
          <p14:tracePt t="6148" x="6175375" y="6581775"/>
          <p14:tracePt t="6165" x="6051550" y="6537325"/>
          <p14:tracePt t="6181" x="5816600" y="6483350"/>
          <p14:tracePt t="6198" x="5718175" y="6442075"/>
          <p14:tracePt t="6215" x="5619750" y="6416675"/>
          <p14:tracePt t="6231" x="5505450" y="6388100"/>
          <p14:tracePt t="6248" x="5476875" y="6388100"/>
          <p14:tracePt t="6265" x="5454650" y="6388100"/>
          <p14:tracePt t="6281" x="5441950" y="6388100"/>
          <p14:tracePt t="6298" x="5435600" y="6388100"/>
          <p14:tracePt t="6332" x="5435600" y="6394450"/>
          <p14:tracePt t="6348" x="5441950" y="6403975"/>
          <p14:tracePt t="6365" x="5473700" y="6416675"/>
          <p14:tracePt t="6381" x="5508625" y="6432550"/>
          <p14:tracePt t="6398" x="5540375" y="6457950"/>
          <p14:tracePt t="6415" x="5578475" y="6486525"/>
          <p14:tracePt t="6431" x="5670550" y="6521450"/>
          <p14:tracePt t="6448" x="5749925" y="6553200"/>
          <p14:tracePt t="6465" x="5813425" y="6565900"/>
          <p14:tracePt t="6481" x="5905500" y="6594475"/>
          <p14:tracePt t="6498" x="5981700" y="6626225"/>
          <p14:tracePt t="6515" x="6089650" y="6651625"/>
          <p14:tracePt t="6532" x="6245225" y="6683375"/>
          <p14:tracePt t="6547" x="6343650" y="6699250"/>
          <p14:tracePt t="6565" x="6461125" y="6715125"/>
          <p14:tracePt t="6581" x="6588125" y="6715125"/>
          <p14:tracePt t="6598" x="6651625" y="6711950"/>
          <p14:tracePt t="6615" x="6715125" y="6699250"/>
          <p14:tracePt t="6632" x="6788150" y="6670675"/>
          <p14:tracePt t="6648" x="6842125" y="6664325"/>
          <p14:tracePt t="6665" x="6886575" y="6657975"/>
          <p14:tracePt t="6681" x="6959600" y="6651625"/>
          <p14:tracePt t="6698" x="6988175" y="6651625"/>
          <p14:tracePt t="6715" x="7016750" y="6651625"/>
          <p14:tracePt t="6731" x="7032625" y="6651625"/>
          <p14:tracePt t="6748" x="7042150" y="6651625"/>
          <p14:tracePt t="6765" x="7051675" y="66516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1" descr="C:\Users\fz\Downloads\IMG_20160511_230031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9" r="6793"/>
          <a:stretch>
            <a:fillRect/>
          </a:stretch>
        </p:blipFill>
        <p:spPr bwMode="auto">
          <a:xfrm>
            <a:off x="0" y="428625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ZoneTexte 2"/>
          <p:cNvSpPr txBox="1">
            <a:spLocks noChangeArrowheads="1"/>
          </p:cNvSpPr>
          <p:nvPr/>
        </p:nvSpPr>
        <p:spPr bwMode="auto">
          <a:xfrm>
            <a:off x="2286000" y="0"/>
            <a:ext cx="401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Résumé  des 9 familles d’angiospermes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3664"/>
    </mc:Choice>
    <mc:Fallback>
      <p:transition spd="slow" advTm="25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3A86A75C-4F4B-4683-9AE1-C65F6400EC91}">
      <p14:laserTraceLst xmlns:p14="http://schemas.microsoft.com/office/powerpoint/2010/main" xmlns="">
        <p14:tracePtLst>
          <p14:tracePt t="11341" x="7038975" y="6588125"/>
          <p14:tracePt t="11348" x="7010400" y="6473825"/>
          <p14:tracePt t="11357" x="6956425" y="6334125"/>
          <p14:tracePt t="11374" x="6873875" y="6086475"/>
          <p14:tracePt t="11391" x="6721475" y="5641975"/>
          <p14:tracePt t="11412" x="6543675" y="5311775"/>
          <p14:tracePt t="11432" x="6419850" y="5143500"/>
          <p14:tracePt t="11458" x="6191250" y="4895850"/>
          <p14:tracePt t="11869" x="6111875" y="4797425"/>
          <p14:tracePt t="11876" x="5965825" y="4622800"/>
          <p14:tracePt t="11890" x="5676900" y="4337050"/>
          <p14:tracePt t="11926" x="4911725" y="3390900"/>
          <p14:tracePt t="11959" x="4454525" y="2730500"/>
          <p14:tracePt t="11975" x="4210050" y="2355850"/>
          <p14:tracePt t="11991" x="4089400" y="2219325"/>
          <p14:tracePt t="12007" x="3990975" y="2101850"/>
          <p14:tracePt t="12023" x="3886200" y="2006600"/>
          <p14:tracePt t="12040" x="3749675" y="1876425"/>
          <p14:tracePt t="12056" x="3667125" y="1828800"/>
          <p14:tracePt t="12074" x="3609975" y="1790700"/>
          <p14:tracePt t="12090" x="3559175" y="1758950"/>
          <p14:tracePt t="12106" x="3533775" y="1743075"/>
          <p14:tracePt t="12123" x="3505200" y="1730375"/>
          <p14:tracePt t="12140" x="3470275" y="1711325"/>
          <p14:tracePt t="12157" x="3438525" y="1701800"/>
          <p14:tracePt t="12173" x="3432175" y="1689100"/>
          <p14:tracePt t="12674" x="3403600" y="1651000"/>
          <p14:tracePt t="12682" x="3368675" y="1600200"/>
          <p14:tracePt t="12689" x="3324225" y="1546225"/>
          <p14:tracePt t="12706" x="3238500" y="1450975"/>
          <p14:tracePt t="12724" x="3121025" y="1333500"/>
          <p14:tracePt t="12756" x="2901950" y="1079500"/>
          <p14:tracePt t="12789" x="2628900" y="781050"/>
          <p14:tracePt t="12808" x="2536825" y="695325"/>
          <p14:tracePt t="12825" x="2451100" y="603250"/>
          <p14:tracePt t="12839" x="2419350" y="571500"/>
          <p14:tracePt t="12856" x="2387600" y="552450"/>
          <p14:tracePt t="12874" x="2346325" y="533400"/>
          <p14:tracePt t="12890" x="2336800" y="523875"/>
          <p14:tracePt t="12906" x="2327275" y="508000"/>
          <p14:tracePt t="12923" x="2311400" y="498475"/>
          <p14:tracePt t="12939" x="2295525" y="495300"/>
          <p14:tracePt t="12957" x="2286000" y="488950"/>
          <p14:tracePt t="12974" x="2276475" y="482600"/>
          <p14:tracePt t="13010" x="2276475" y="479425"/>
          <p14:tracePt t="13023" x="2276475" y="473075"/>
          <p14:tracePt t="13039" x="2276475" y="460375"/>
          <p14:tracePt t="13074" x="2273300" y="460375"/>
          <p14:tracePt t="13103" x="2273300" y="466725"/>
          <p14:tracePt t="13109" x="2273300" y="469900"/>
          <p14:tracePt t="13123" x="2279650" y="492125"/>
          <p14:tracePt t="13140" x="2314575" y="539750"/>
          <p14:tracePt t="13157" x="2339975" y="581025"/>
          <p14:tracePt t="13173" x="2359025" y="622300"/>
          <p14:tracePt t="13190" x="2374900" y="644525"/>
          <p14:tracePt t="13206" x="2387600" y="663575"/>
          <p14:tracePt t="13223" x="2390775" y="682625"/>
          <p14:tracePt t="13240" x="2397125" y="711200"/>
          <p14:tracePt t="13256" x="2409825" y="742950"/>
          <p14:tracePt t="13273" x="2435225" y="831850"/>
          <p14:tracePt t="13289" x="2451100" y="895350"/>
          <p14:tracePt t="13306" x="2451100" y="939800"/>
          <p14:tracePt t="13323" x="2451100" y="1003300"/>
          <p14:tracePt t="13340" x="2451100" y="1054100"/>
          <p14:tracePt t="13356" x="2451100" y="1114425"/>
          <p14:tracePt t="13373" x="2447925" y="1200150"/>
          <p14:tracePt t="13389" x="2447925" y="1260475"/>
          <p14:tracePt t="13407" x="2447925" y="1320800"/>
          <p14:tracePt t="13423" x="2447925" y="1416050"/>
          <p14:tracePt t="13440" x="2447925" y="1485900"/>
          <p14:tracePt t="13456" x="2441575" y="1558925"/>
          <p14:tracePt t="13473" x="2441575" y="1654175"/>
          <p14:tracePt t="13489" x="2441575" y="1692275"/>
          <p14:tracePt t="13506" x="2441575" y="1733550"/>
          <p14:tracePt t="13523" x="2441575" y="1790700"/>
          <p14:tracePt t="13539" x="2441575" y="1819275"/>
          <p14:tracePt t="13556" x="2447925" y="1851025"/>
          <p14:tracePt t="13573" x="2454275" y="1860550"/>
          <p14:tracePt t="18938" x="2435225" y="1819275"/>
          <p14:tracePt t="18944" x="2400300" y="1746250"/>
          <p14:tracePt t="18958" x="2320925" y="1631950"/>
          <p14:tracePt t="18974" x="2244725" y="1549400"/>
          <p14:tracePt t="18990" x="2171700" y="1473200"/>
          <p14:tracePt t="19007" x="2063750" y="1358900"/>
          <p14:tracePt t="19039" x="1908175" y="1228725"/>
          <p14:tracePt t="19072" x="1711325" y="1117600"/>
          <p14:tracePt t="19089" x="1654175" y="1089025"/>
          <p14:tracePt t="19106" x="1552575" y="1057275"/>
          <p14:tracePt t="19123" x="1485900" y="1038225"/>
          <p14:tracePt t="19139" x="1441450" y="1025525"/>
          <p14:tracePt t="19157" x="1368425" y="1003300"/>
          <p14:tracePt t="19172" x="1323975" y="996950"/>
          <p14:tracePt t="19189" x="1279525" y="996950"/>
          <p14:tracePt t="19206" x="1225550" y="996950"/>
          <p14:tracePt t="19223" x="1196975" y="1000125"/>
          <p14:tracePt t="19239" x="1165225" y="1012825"/>
          <p14:tracePt t="19256" x="1130300" y="1025525"/>
          <p14:tracePt t="19273" x="1108075" y="1035050"/>
          <p14:tracePt t="19289" x="1095375" y="1050925"/>
          <p14:tracePt t="19306" x="1082675" y="1066800"/>
          <p14:tracePt t="19323" x="1073150" y="1082675"/>
          <p14:tracePt t="19340" x="1054100" y="1111250"/>
          <p14:tracePt t="19356" x="1035050" y="1168400"/>
          <p14:tracePt t="19372" x="1022350" y="1193800"/>
          <p14:tracePt t="19389" x="1009650" y="1222375"/>
          <p14:tracePt t="19406" x="987425" y="1260475"/>
          <p14:tracePt t="19422" x="974725" y="1289050"/>
          <p14:tracePt t="19439" x="974725" y="1327150"/>
          <p14:tracePt t="19455" x="981075" y="1454150"/>
          <p14:tracePt t="19473" x="996950" y="1552575"/>
          <p14:tracePt t="19489" x="1022350" y="1670050"/>
          <p14:tracePt t="19506" x="1038225" y="1790700"/>
          <p14:tracePt t="19522" x="1050925" y="1854200"/>
          <p14:tracePt t="19540" x="1050925" y="1914525"/>
          <p14:tracePt t="19557" x="1063625" y="1993900"/>
          <p14:tracePt t="19573" x="1076325" y="2057400"/>
          <p14:tracePt t="19589" x="1089025" y="2101850"/>
          <p14:tracePt t="19606" x="1104900" y="2174875"/>
          <p14:tracePt t="19623" x="1104900" y="2219325"/>
          <p14:tracePt t="19639" x="1108075" y="2241550"/>
          <p14:tracePt t="19656" x="1108075" y="2273300"/>
          <p14:tracePt t="19672" x="1108075" y="2282825"/>
          <p14:tracePt t="19689" x="1108075" y="2292350"/>
          <p14:tracePt t="19706" x="1108075" y="2308225"/>
          <p14:tracePt t="19722" x="1120775" y="2324100"/>
          <p14:tracePt t="19739" x="1123950" y="2333625"/>
          <p14:tracePt t="19755" x="1133475" y="2346325"/>
          <p14:tracePt t="19772" x="1149350" y="2359025"/>
          <p14:tracePt t="19789" x="1155700" y="2374900"/>
          <p14:tracePt t="19805" x="1155700" y="2378075"/>
          <p14:tracePt t="19822" x="1155700" y="2384425"/>
          <p14:tracePt t="19839" x="1158875" y="2387600"/>
          <p14:tracePt t="19856" x="1165225" y="2403475"/>
          <p14:tracePt t="19873" x="1174750" y="2413000"/>
          <p14:tracePt t="19890" x="1184275" y="2428875"/>
          <p14:tracePt t="19906" x="1206500" y="2444750"/>
          <p14:tracePt t="19923" x="1209675" y="2454275"/>
          <p14:tracePt t="19939" x="1216025" y="2463800"/>
          <p14:tracePt t="19956" x="1219200" y="2482850"/>
          <p14:tracePt t="19973" x="1228725" y="2492375"/>
          <p14:tracePt t="19989" x="1244600" y="2501900"/>
          <p14:tracePt t="20006" x="1270000" y="2546350"/>
          <p14:tracePt t="20022" x="1317625" y="2571750"/>
          <p14:tracePt t="20039" x="1355725" y="2603500"/>
          <p14:tracePt t="20057" x="1406525" y="2641600"/>
          <p14:tracePt t="20074" x="1425575" y="2673350"/>
          <p14:tracePt t="20091" x="1447800" y="2689225"/>
          <p14:tracePt t="20107" x="1457325" y="2698750"/>
          <p14:tracePt t="20123" x="1470025" y="2720975"/>
          <p14:tracePt t="20139" x="1479550" y="2730500"/>
          <p14:tracePt t="20156" x="1517650" y="2749550"/>
          <p14:tracePt t="24612" x="1565275" y="2720975"/>
          <p14:tracePt t="24619" x="1638300" y="2686050"/>
          <p14:tracePt t="24626" x="1711325" y="2638425"/>
          <p14:tracePt t="24638" x="1762125" y="2613025"/>
          <p14:tracePt t="24655" x="1892300" y="2549525"/>
          <p14:tracePt t="24672" x="1958975" y="2517775"/>
          <p14:tracePt t="24705" x="2044700" y="2486025"/>
          <p14:tracePt t="24738" x="2098675" y="2479675"/>
          <p14:tracePt t="24755" x="2133600" y="2476500"/>
          <p14:tracePt t="24772" x="2146300" y="2476500"/>
          <p14:tracePt t="24790" x="2162175" y="2470150"/>
          <p14:tracePt t="24805" x="2178050" y="2470150"/>
          <p14:tracePt t="24822" x="2187575" y="2470150"/>
          <p14:tracePt t="24838" x="2190750" y="2470150"/>
          <p14:tracePt t="24855" x="2197100" y="2470150"/>
          <p14:tracePt t="24872" x="2200275" y="2473325"/>
          <p14:tracePt t="24888" x="2206625" y="2482850"/>
          <p14:tracePt t="24906" x="2222500" y="2514600"/>
          <p14:tracePt t="24923" x="2235200" y="2540000"/>
          <p14:tracePt t="24939" x="2254250" y="2581275"/>
          <p14:tracePt t="24955" x="2260600" y="2603500"/>
          <p14:tracePt t="24972" x="2270125" y="2635250"/>
          <p14:tracePt t="24989" x="2289175" y="2692400"/>
          <p14:tracePt t="25006" x="2301875" y="2730500"/>
          <p14:tracePt t="25023" x="2314575" y="2781300"/>
          <p14:tracePt t="25040" x="2336800" y="2857500"/>
          <p14:tracePt t="25056" x="2336800" y="2901950"/>
          <p14:tracePt t="25072" x="2336800" y="2936875"/>
          <p14:tracePt t="25089" x="2336800" y="2978150"/>
          <p14:tracePt t="25105" x="2355850" y="3022600"/>
          <p14:tracePt t="25122" x="2368550" y="3070225"/>
          <p14:tracePt t="25139" x="2387600" y="3105150"/>
          <p14:tracePt t="25155" x="2387600" y="3133725"/>
          <p14:tracePt t="25172" x="2387600" y="3149600"/>
          <p14:tracePt t="25189" x="2387600" y="3162300"/>
          <p14:tracePt t="25205" x="2387600" y="3178175"/>
          <p14:tracePt t="25223" x="2387600" y="3187700"/>
          <p14:tracePt t="25239" x="2397125" y="3203575"/>
          <p14:tracePt t="25256" x="2419350" y="3213100"/>
          <p14:tracePt t="25272" x="2441575" y="3232150"/>
          <p14:tracePt t="25289" x="2486025" y="3251200"/>
          <p14:tracePt t="25305" x="2508250" y="3251200"/>
          <p14:tracePt t="25322" x="2536825" y="3241675"/>
          <p14:tracePt t="25339" x="2584450" y="3171825"/>
          <p14:tracePt t="25355" x="2644775" y="3079750"/>
          <p14:tracePt t="25373" x="2714625" y="2955925"/>
          <p14:tracePt t="25389" x="2813050" y="2749550"/>
          <p14:tracePt t="25405" x="2873375" y="2635250"/>
          <p14:tracePt t="25422" x="2911475" y="2460625"/>
          <p14:tracePt t="25439" x="2914650" y="2130425"/>
          <p14:tracePt t="25456" x="2816225" y="1752600"/>
          <p14:tracePt t="25473" x="2708275" y="1539875"/>
          <p14:tracePt t="25489" x="2552700" y="1241425"/>
          <p14:tracePt t="25505" x="2473325" y="1123950"/>
          <p14:tracePt t="25524" x="2362200" y="1028700"/>
          <p14:tracePt t="25539" x="2301875" y="984250"/>
          <p14:tracePt t="25556" x="2254250" y="949325"/>
          <p14:tracePt t="25573" x="2197100" y="920750"/>
          <p14:tracePt t="25590" x="2101850" y="869950"/>
          <p14:tracePt t="25605" x="2000250" y="819150"/>
          <p14:tracePt t="25622" x="1879600" y="765175"/>
          <p14:tracePt t="25638" x="1717675" y="708025"/>
          <p14:tracePt t="25655" x="1609725" y="682625"/>
          <p14:tracePt t="25672" x="1501775" y="666750"/>
          <p14:tracePt t="25688" x="1374775" y="666750"/>
          <p14:tracePt t="25705" x="1311275" y="676275"/>
          <p14:tracePt t="25722" x="1257300" y="698500"/>
          <p14:tracePt t="25738" x="1158875" y="749300"/>
          <p14:tracePt t="25755" x="1111250" y="777875"/>
          <p14:tracePt t="25772" x="1079500" y="809625"/>
          <p14:tracePt t="25789" x="1035050" y="838200"/>
          <p14:tracePt t="25806" x="1006475" y="863600"/>
          <p14:tracePt t="25822" x="981075" y="889000"/>
          <p14:tracePt t="25839" x="930275" y="974725"/>
          <p14:tracePt t="25855" x="914400" y="1069975"/>
          <p14:tracePt t="25872" x="898525" y="1146175"/>
          <p14:tracePt t="25888" x="892175" y="1244600"/>
          <p14:tracePt t="25905" x="892175" y="1311275"/>
          <p14:tracePt t="25922" x="892175" y="1381125"/>
          <p14:tracePt t="25939" x="895350" y="1466850"/>
          <p14:tracePt t="25955" x="901700" y="1530350"/>
          <p14:tracePt t="25972" x="917575" y="1593850"/>
          <p14:tracePt t="25988" x="946150" y="1717675"/>
          <p14:tracePt t="26006" x="962025" y="1803400"/>
          <p14:tracePt t="26022" x="962025" y="1854200"/>
          <p14:tracePt t="26039" x="977900" y="1939925"/>
          <p14:tracePt t="26056" x="990600" y="1987550"/>
          <p14:tracePt t="26073" x="1016000" y="2070100"/>
          <p14:tracePt t="26089" x="1038225" y="2124075"/>
          <p14:tracePt t="26106" x="1066800" y="2171700"/>
          <p14:tracePt t="26122" x="1101725" y="2228850"/>
          <p14:tracePt t="26138" x="1139825" y="2295525"/>
          <p14:tracePt t="26155" x="1174750" y="2343150"/>
          <p14:tracePt t="26172" x="1193800" y="2381250"/>
          <p14:tracePt t="26189" x="1231900" y="2432050"/>
          <p14:tracePt t="26205" x="1273175" y="2479675"/>
          <p14:tracePt t="26222" x="1320800" y="2514600"/>
          <p14:tracePt t="26238" x="1387475" y="2562225"/>
          <p14:tracePt t="26255" x="1425575" y="2574925"/>
          <p14:tracePt t="26272" x="1444625" y="2590800"/>
          <p14:tracePt t="26638" x="1441450" y="2590800"/>
          <p14:tracePt t="26644" x="1438275" y="2584450"/>
          <p14:tracePt t="26655" x="1431925" y="2581275"/>
          <p14:tracePt t="26672" x="1416050" y="2559050"/>
          <p14:tracePt t="26688" x="1406525" y="2543175"/>
          <p14:tracePt t="26705" x="1390650" y="2533650"/>
          <p14:tracePt t="26722" x="1374775" y="2524125"/>
          <p14:tracePt t="26739" x="1365250" y="2524125"/>
          <p14:tracePt t="26756" x="1355725" y="2524125"/>
          <p14:tracePt t="26772" x="1336675" y="2524125"/>
          <p14:tracePt t="26788" x="1327150" y="2530475"/>
          <p14:tracePt t="26805" x="1311275" y="2540000"/>
          <p14:tracePt t="26822" x="1289050" y="2562225"/>
          <p14:tracePt t="26838" x="1279525" y="2571750"/>
          <p14:tracePt t="26855" x="1270000" y="2581275"/>
          <p14:tracePt t="26871" x="1263650" y="2622550"/>
          <p14:tracePt t="26888" x="1266825" y="2682875"/>
          <p14:tracePt t="26905" x="1282700" y="2755900"/>
          <p14:tracePt t="26922" x="1301750" y="2847975"/>
          <p14:tracePt t="26938" x="1330325" y="2914650"/>
          <p14:tracePt t="26955" x="1362075" y="2981325"/>
          <p14:tracePt t="26972" x="1406525" y="3070225"/>
          <p14:tracePt t="26988" x="1431925" y="3114675"/>
          <p14:tracePt t="27005" x="1482725" y="3165475"/>
          <p14:tracePt t="27022" x="1543050" y="3235325"/>
          <p14:tracePt t="27038" x="1584325" y="3260725"/>
          <p14:tracePt t="27055" x="1600200" y="3279775"/>
          <p14:tracePt t="27072" x="1616075" y="3298825"/>
          <p14:tracePt t="27088" x="1625600" y="3308350"/>
          <p14:tracePt t="27105" x="1635125" y="3314700"/>
          <p14:tracePt t="27122" x="1641475" y="3314700"/>
          <p14:tracePt t="27138" x="1651000" y="3314700"/>
          <p14:tracePt t="27155" x="1660525" y="3314700"/>
          <p14:tracePt t="27172" x="1673225" y="3314700"/>
          <p14:tracePt t="27189" x="1689100" y="3314700"/>
          <p14:tracePt t="27204" x="1704975" y="3314700"/>
          <p14:tracePt t="27223" x="1724025" y="3308350"/>
          <p14:tracePt t="27238" x="1752600" y="3295650"/>
          <p14:tracePt t="27255" x="1778000" y="3276600"/>
          <p14:tracePt t="27272" x="1835150" y="3238500"/>
          <p14:tracePt t="27288" x="1892300" y="3203575"/>
          <p14:tracePt t="27305" x="1936750" y="3178175"/>
          <p14:tracePt t="27322" x="1993900" y="3152775"/>
          <p14:tracePt t="27338" x="2019300" y="3140075"/>
          <p14:tracePt t="27355" x="2041525" y="3127375"/>
          <p14:tracePt t="27372" x="2082800" y="3111500"/>
          <p14:tracePt t="27388" x="2130425" y="3098800"/>
          <p14:tracePt t="27405" x="2184400" y="3076575"/>
          <p14:tracePt t="27422" x="2282825" y="3063875"/>
          <p14:tracePt t="27438" x="2343150" y="3063875"/>
          <p14:tracePt t="27455" x="2378075" y="3063875"/>
          <p14:tracePt t="27471" x="2441575" y="3063875"/>
          <p14:tracePt t="27488" x="2492375" y="3067050"/>
          <p14:tracePt t="27506" x="2613025" y="3076575"/>
          <p14:tracePt t="27522" x="2717800" y="3082925"/>
          <p14:tracePt t="27539" x="2813050" y="3098800"/>
          <p14:tracePt t="27557" x="2955925" y="3108325"/>
          <p14:tracePt t="27572" x="3038475" y="3108325"/>
          <p14:tracePt t="27588" x="3098800" y="3114675"/>
          <p14:tracePt t="27605" x="3159125" y="3114675"/>
          <p14:tracePt t="27623" x="3254375" y="3114675"/>
          <p14:tracePt t="27639" x="3371850" y="3114675"/>
          <p14:tracePt t="27657" x="3521075" y="3114675"/>
          <p14:tracePt t="27673" x="3613150" y="3114675"/>
          <p14:tracePt t="27689" x="3721100" y="3130550"/>
          <p14:tracePt t="27705" x="3829050" y="3149600"/>
          <p14:tracePt t="27722" x="3949700" y="3162300"/>
          <p14:tracePt t="27738" x="4022725" y="3168650"/>
          <p14:tracePt t="27755" x="4156075" y="3200400"/>
          <p14:tracePt t="27771" x="4254500" y="3216275"/>
          <p14:tracePt t="27788" x="4330700" y="3248025"/>
          <p14:tracePt t="27804" x="4359275" y="3270250"/>
          <p14:tracePt t="28250" x="4441825" y="3270250"/>
          <p14:tracePt t="28256" x="4556125" y="3263900"/>
          <p14:tracePt t="28272" x="4762500" y="3216275"/>
          <p14:tracePt t="28288" x="5006975" y="3114675"/>
          <p14:tracePt t="28309" x="5391150" y="2955925"/>
          <p14:tracePt t="28329" x="5727700" y="2825750"/>
          <p14:tracePt t="28356" x="6022975" y="2752725"/>
          <p14:tracePt t="28393" x="6403975" y="2727325"/>
          <p14:tracePt t="28405" x="6588125" y="2727325"/>
          <p14:tracePt t="28422" x="6759575" y="2717800"/>
          <p14:tracePt t="28438" x="6908800" y="2708275"/>
          <p14:tracePt t="28455" x="7162800" y="2682875"/>
          <p14:tracePt t="28471" x="7292975" y="2657475"/>
          <p14:tracePt t="28488" x="7404100" y="2622550"/>
          <p14:tracePt t="28505" x="7537450" y="2581275"/>
          <p14:tracePt t="28521" x="7613650" y="2559050"/>
          <p14:tracePt t="28538" x="7667625" y="2546350"/>
          <p14:tracePt t="28555" x="7762875" y="2501900"/>
          <p14:tracePt t="28572" x="7810500" y="2473325"/>
          <p14:tracePt t="28588" x="7858125" y="2432050"/>
          <p14:tracePt t="28605" x="7927975" y="2333625"/>
          <p14:tracePt t="28621" x="7950200" y="2266950"/>
          <p14:tracePt t="28638" x="7956550" y="2203450"/>
          <p14:tracePt t="28655" x="7953375" y="2117725"/>
          <p14:tracePt t="28672" x="7921625" y="2032000"/>
          <p14:tracePt t="28688" x="7867650" y="1958975"/>
          <p14:tracePt t="28705" x="7778750" y="1866900"/>
          <p14:tracePt t="28722" x="7708900" y="1809750"/>
          <p14:tracePt t="28738" x="7651750" y="1781175"/>
          <p14:tracePt t="28755" x="7610475" y="1749425"/>
          <p14:tracePt t="28771" x="7578725" y="1743075"/>
          <p14:tracePt t="28788" x="7562850" y="1743075"/>
          <p14:tracePt t="28805" x="7550150" y="1743075"/>
          <p14:tracePt t="28821" x="7534275" y="1743075"/>
          <p14:tracePt t="28838" x="7524750" y="1743075"/>
          <p14:tracePt t="28855" x="7508875" y="1746250"/>
          <p14:tracePt t="28872" x="7499350" y="1755775"/>
          <p14:tracePt t="28888" x="7483475" y="1771650"/>
          <p14:tracePt t="28905" x="7483475" y="1787525"/>
          <p14:tracePt t="28922" x="7483475" y="1803400"/>
          <p14:tracePt t="28939" x="7502525" y="1844675"/>
          <p14:tracePt t="28955" x="7515225" y="1866900"/>
          <p14:tracePt t="28972" x="7540625" y="1898650"/>
          <p14:tracePt t="28989" x="7585075" y="1930400"/>
          <p14:tracePt t="29005" x="7607300" y="1949450"/>
          <p14:tracePt t="29022" x="7639050" y="1965325"/>
          <p14:tracePt t="29038" x="7667625" y="1978025"/>
          <p14:tracePt t="29055" x="7712075" y="1997075"/>
          <p14:tracePt t="29071" x="7743825" y="2016125"/>
          <p14:tracePt t="29089" x="7778750" y="2032000"/>
          <p14:tracePt t="29105" x="7807325" y="2044700"/>
          <p14:tracePt t="29121" x="7832725" y="2070100"/>
          <p14:tracePt t="29139" x="7864475" y="2095500"/>
          <p14:tracePt t="29155" x="7902575" y="2139950"/>
          <p14:tracePt t="29172" x="7924800" y="2162175"/>
          <p14:tracePt t="29189" x="7943850" y="2206625"/>
          <p14:tracePt t="29205" x="7956550" y="2228850"/>
          <p14:tracePt t="29221" x="7966075" y="2260600"/>
          <p14:tracePt t="29239" x="7991475" y="2301875"/>
          <p14:tracePt t="29255" x="8004175" y="2346325"/>
          <p14:tracePt t="29271" x="8026400" y="2422525"/>
          <p14:tracePt t="29288" x="8042275" y="2508250"/>
          <p14:tracePt t="29305" x="8070850" y="2597150"/>
          <p14:tracePt t="29321" x="8083550" y="2654300"/>
          <p14:tracePt t="29339" x="8099425" y="2752725"/>
          <p14:tracePt t="29355" x="8105775" y="2847975"/>
          <p14:tracePt t="29371" x="8105775" y="2943225"/>
          <p14:tracePt t="29389" x="8093075" y="3063875"/>
          <p14:tracePt t="29405" x="8093075" y="3155950"/>
          <p14:tracePt t="29421" x="8093075" y="3248025"/>
          <p14:tracePt t="29438" x="8093075" y="3365500"/>
          <p14:tracePt t="29454" x="8093075" y="3409950"/>
          <p14:tracePt t="29471" x="8093075" y="3454400"/>
          <p14:tracePt t="29489" x="8080375" y="3533775"/>
          <p14:tracePt t="29504" x="8064500" y="3606800"/>
          <p14:tracePt t="29521" x="8051800" y="3670300"/>
          <p14:tracePt t="29539" x="8029575" y="3752850"/>
          <p14:tracePt t="29555" x="8016875" y="3797300"/>
          <p14:tracePt t="29572" x="8004175" y="3841750"/>
          <p14:tracePt t="29590" x="7975600" y="3927475"/>
          <p14:tracePt t="29606" x="7962900" y="3990975"/>
          <p14:tracePt t="29622" x="7950200" y="4035425"/>
          <p14:tracePt t="29638" x="7931150" y="4083050"/>
          <p14:tracePt t="29655" x="7912100" y="4114800"/>
          <p14:tracePt t="29671" x="7902575" y="4130675"/>
          <p14:tracePt t="29688" x="7874000" y="4146550"/>
          <p14:tracePt t="29704" x="7858125" y="4165600"/>
          <p14:tracePt t="29721" x="7848600" y="4175125"/>
          <p14:tracePt t="29738" x="7832725" y="4191000"/>
          <p14:tracePt t="29754" x="7804150" y="4194175"/>
          <p14:tracePt t="29772" x="7794625" y="4194175"/>
          <p14:tracePt t="36778" x="7813675" y="4143375"/>
          <p14:tracePt t="36784" x="7832725" y="4073525"/>
          <p14:tracePt t="36791" x="7848600" y="4000500"/>
          <p14:tracePt t="36804" x="7858125" y="3930650"/>
          <p14:tracePt t="36820" x="7912100" y="3641725"/>
          <p14:tracePt t="36837" x="7912100" y="3460750"/>
          <p14:tracePt t="36872" x="7813675" y="2940050"/>
          <p14:tracePt t="36905" x="7292975" y="2232025"/>
          <p14:tracePt t="36922" x="7032625" y="1981200"/>
          <p14:tracePt t="36940" x="6740525" y="1749425"/>
          <p14:tracePt t="36957" x="6302375" y="1476375"/>
          <p14:tracePt t="36973" x="5949950" y="1314450"/>
          <p14:tracePt t="36990" x="5603875" y="1231900"/>
          <p14:tracePt t="36991" x="5397500" y="1177925"/>
          <p14:tracePt t="37007" x="5057775" y="1155700"/>
          <p14:tracePt t="37023" x="4654550" y="1162050"/>
          <p14:tracePt t="37038" x="4308475" y="1247775"/>
          <p14:tracePt t="37055" x="4019550" y="1346200"/>
          <p14:tracePt t="37073" x="3756025" y="1460500"/>
          <p14:tracePt t="37089" x="3609975" y="1539875"/>
          <p14:tracePt t="37104" x="3482975" y="1631950"/>
          <p14:tracePt t="37121" x="3359150" y="1746250"/>
          <p14:tracePt t="37138" x="3286125" y="1822450"/>
          <p14:tracePt t="37155" x="3190875" y="1984375"/>
          <p14:tracePt t="37172" x="3149600" y="2085975"/>
          <p14:tracePt t="37188" x="3143250" y="2111375"/>
          <p14:tracePt t="37455" x="3105150" y="2041525"/>
          <p14:tracePt t="37461" x="3070225" y="1958975"/>
          <p14:tracePt t="37470" x="3022600" y="1873250"/>
          <p14:tracePt t="37487" x="2943225" y="1758950"/>
          <p14:tracePt t="37504" x="2828925" y="1584325"/>
          <p14:tracePt t="37521" x="2727325" y="1435100"/>
          <p14:tracePt t="37537" x="2628900" y="1330325"/>
          <p14:tracePt t="37554" x="2482850" y="1219200"/>
          <p14:tracePt t="37571" x="2359025" y="1136650"/>
          <p14:tracePt t="37588" x="2212975" y="1054100"/>
          <p14:tracePt t="37604" x="1971675" y="952500"/>
          <p14:tracePt t="37621" x="1806575" y="908050"/>
          <p14:tracePt t="37637" x="1657350" y="898525"/>
          <p14:tracePt t="37654" x="1416050" y="904875"/>
          <p14:tracePt t="37671" x="1276350" y="923925"/>
          <p14:tracePt t="37687" x="1158875" y="949325"/>
          <p14:tracePt t="37704" x="1031875" y="996950"/>
          <p14:tracePt t="37720" x="942975" y="1028700"/>
          <p14:tracePt t="37737" x="854075" y="1060450"/>
          <p14:tracePt t="37754" x="749300" y="1114425"/>
          <p14:tracePt t="37771" x="688975" y="1149350"/>
          <p14:tracePt t="37788" x="644525" y="1209675"/>
          <p14:tracePt t="37804" x="568325" y="1311275"/>
          <p14:tracePt t="37820" x="533400" y="1368425"/>
          <p14:tracePt t="37837" x="504825" y="1416050"/>
          <p14:tracePt t="37854" x="469900" y="1508125"/>
          <p14:tracePt t="37871" x="454025" y="1584325"/>
          <p14:tracePt t="37888" x="447675" y="1657350"/>
          <p14:tracePt t="37904" x="447675" y="1771650"/>
          <p14:tracePt t="37921" x="450850" y="1857375"/>
          <p14:tracePt t="37937" x="466725" y="1952625"/>
          <p14:tracePt t="37954" x="501650" y="2098675"/>
          <p14:tracePt t="37971" x="508000" y="2181225"/>
          <p14:tracePt t="37987" x="523875" y="2266950"/>
          <p14:tracePt t="38004" x="549275" y="2422525"/>
          <p14:tracePt t="38021" x="565150" y="2517775"/>
          <p14:tracePt t="38038" x="581025" y="2603500"/>
          <p14:tracePt t="38054" x="596900" y="2724150"/>
          <p14:tracePt t="38071" x="603250" y="2797175"/>
          <p14:tracePt t="38087" x="619125" y="2860675"/>
          <p14:tracePt t="38104" x="647700" y="2952750"/>
          <p14:tracePt t="38121" x="660400" y="3016250"/>
          <p14:tracePt t="38137" x="692150" y="3082925"/>
          <p14:tracePt t="38154" x="742950" y="3178175"/>
          <p14:tracePt t="38172" x="771525" y="3244850"/>
          <p14:tracePt t="38188" x="812800" y="3305175"/>
          <p14:tracePt t="38204" x="831850" y="3336925"/>
          <p14:tracePt t="38220" x="850900" y="3375025"/>
          <p14:tracePt t="38237" x="860425" y="3397250"/>
          <p14:tracePt t="38254" x="901700" y="3473450"/>
          <p14:tracePt t="38271" x="936625" y="3521075"/>
          <p14:tracePt t="38288" x="984250" y="3587750"/>
          <p14:tracePt t="38304" x="1003300" y="3632200"/>
          <p14:tracePt t="38321" x="1022350" y="3670300"/>
          <p14:tracePt t="38338" x="1069975" y="3736975"/>
          <p14:tracePt t="38354" x="1130300" y="3800475"/>
          <p14:tracePt t="38370" x="1193800" y="3870325"/>
          <p14:tracePt t="38388" x="1336675" y="4019550"/>
          <p14:tracePt t="38405" x="1482725" y="4111625"/>
          <p14:tracePt t="38421" x="1574800" y="4178300"/>
          <p14:tracePt t="38437" x="1638300" y="4194175"/>
          <p14:tracePt t="38981" x="1666875" y="4206875"/>
          <p14:tracePt t="38988" x="1698625" y="4229100"/>
          <p14:tracePt t="39004" x="1768475" y="4286250"/>
          <p14:tracePt t="39021" x="1841500" y="4349750"/>
          <p14:tracePt t="39037" x="1955800" y="4457700"/>
          <p14:tracePt t="39054" x="2009775" y="4527550"/>
          <p14:tracePt t="39087" x="2089150" y="4651375"/>
          <p14:tracePt t="39121" x="2117725" y="4699000"/>
          <p14:tracePt t="39137" x="2136775" y="4756150"/>
          <p14:tracePt t="39154" x="2174875" y="4822825"/>
          <p14:tracePt t="39171" x="2203450" y="4889500"/>
          <p14:tracePt t="39187" x="2238375" y="4981575"/>
          <p14:tracePt t="39204" x="2251075" y="5019675"/>
          <p14:tracePt t="39220" x="2263775" y="5045075"/>
          <p14:tracePt t="39237" x="2273300" y="5086350"/>
          <p14:tracePt t="39254" x="2279650" y="5108575"/>
          <p14:tracePt t="39270" x="2298700" y="5140325"/>
          <p14:tracePt t="39287" x="2371725" y="5203825"/>
          <p14:tracePt t="39304" x="2482850" y="5254625"/>
          <p14:tracePt t="39320" x="2619375" y="5318125"/>
          <p14:tracePt t="39337" x="2832100" y="5391150"/>
          <p14:tracePt t="39354" x="2962275" y="5407025"/>
          <p14:tracePt t="39371" x="3111500" y="5400675"/>
          <p14:tracePt t="39387" x="3381375" y="5327650"/>
          <p14:tracePt t="39404" x="3568700" y="5260975"/>
          <p14:tracePt t="39421" x="3794125" y="5181600"/>
          <p14:tracePt t="39438" x="4127500" y="5045075"/>
          <p14:tracePt t="39454" x="4375150" y="4953000"/>
          <p14:tracePt t="39471" x="4565650" y="4876800"/>
          <p14:tracePt t="39488" x="4848225" y="4756150"/>
          <p14:tracePt t="39504" x="5013325" y="4699000"/>
          <p14:tracePt t="39521" x="5181600" y="4635500"/>
          <p14:tracePt t="39537" x="5419725" y="4524375"/>
          <p14:tracePt t="39554" x="5521325" y="4464050"/>
          <p14:tracePt t="39571" x="5603875" y="4416425"/>
          <p14:tracePt t="39588" x="5692775" y="4349750"/>
          <p14:tracePt t="39605" x="5734050" y="4314825"/>
          <p14:tracePt t="39622" x="5753100" y="4286250"/>
          <p14:tracePt t="39638" x="5753100" y="4089400"/>
          <p14:tracePt t="39654" x="5708650" y="3959225"/>
          <p14:tracePt t="39672" x="5565775" y="3679825"/>
          <p14:tracePt t="39687" x="5461000" y="3502025"/>
          <p14:tracePt t="39705" x="5349875" y="3343275"/>
          <p14:tracePt t="39721" x="5226050" y="3171825"/>
          <p14:tracePt t="39737" x="5041900" y="2955925"/>
          <p14:tracePt t="39754" x="4870450" y="2822575"/>
          <p14:tracePt t="39772" x="4597400" y="2590800"/>
          <p14:tracePt t="39789" x="4384675" y="2451100"/>
          <p14:tracePt t="39805" x="4225925" y="2346325"/>
          <p14:tracePt t="39822" x="4051300" y="2232025"/>
          <p14:tracePt t="39837" x="3946525" y="2155825"/>
          <p14:tracePt t="39854" x="3854450" y="2095500"/>
          <p14:tracePt t="39871" x="3711575" y="2012950"/>
          <p14:tracePt t="39887" x="3619500" y="1955800"/>
          <p14:tracePt t="39904" x="3530600" y="1914525"/>
          <p14:tracePt t="39920" x="3451225" y="1876425"/>
          <p14:tracePt t="39937" x="3378200" y="1841500"/>
          <p14:tracePt t="39954" x="3330575" y="1822450"/>
          <p14:tracePt t="39971" x="3244850" y="1771650"/>
          <p14:tracePt t="39987" x="3175000" y="1733550"/>
          <p14:tracePt t="40004" x="3108325" y="1704975"/>
          <p14:tracePt t="40021" x="3016250" y="1676400"/>
          <p14:tracePt t="40037" x="2940050" y="1654175"/>
          <p14:tracePt t="40054" x="2857500" y="1647825"/>
          <p14:tracePt t="40071" x="2730500" y="1647825"/>
          <p14:tracePt t="40087" x="2676525" y="1657350"/>
          <p14:tracePt t="40104" x="2619375" y="1673225"/>
          <p14:tracePt t="40121" x="2555875" y="1685925"/>
          <p14:tracePt t="40137" x="2505075" y="1692275"/>
          <p14:tracePt t="40153" x="2441575" y="1698625"/>
          <p14:tracePt t="40171" x="2371725" y="1717675"/>
          <p14:tracePt t="40187" x="2324100" y="1736725"/>
          <p14:tracePt t="40204" x="2301875" y="1749425"/>
          <p14:tracePt t="40221" x="2266950" y="1765300"/>
          <p14:tracePt t="40238" x="2257425" y="1774825"/>
          <p14:tracePt t="40254" x="2244725" y="1790700"/>
          <p14:tracePt t="40271" x="2232025" y="1806575"/>
          <p14:tracePt t="40287" x="2216150" y="1816100"/>
          <p14:tracePt t="40304" x="2206625" y="1825625"/>
          <p14:tracePt t="40321" x="2190750" y="1847850"/>
          <p14:tracePt t="40337" x="2190750" y="1857375"/>
          <p14:tracePt t="40370" x="2190750" y="1860550"/>
          <p14:tracePt t="40557" x="2190750" y="1866900"/>
          <p14:tracePt t="40564" x="2190750" y="1870075"/>
          <p14:tracePt t="40571" x="2190750" y="1876425"/>
          <p14:tracePt t="40587" x="2190750" y="1885950"/>
          <p14:tracePt t="40604" x="2184400" y="1895475"/>
          <p14:tracePt t="40620" x="2184400" y="1933575"/>
          <p14:tracePt t="40636" x="2184400" y="1955800"/>
          <p14:tracePt t="40654" x="2181225" y="1993900"/>
          <p14:tracePt t="40670" x="2159000" y="2066925"/>
          <p14:tracePt t="40687" x="2152650" y="2136775"/>
          <p14:tracePt t="40704" x="2136775" y="2222500"/>
          <p14:tracePt t="40720" x="2130425" y="2330450"/>
          <p14:tracePt t="40737" x="2130425" y="2384425"/>
          <p14:tracePt t="40754" x="2130425" y="2473325"/>
          <p14:tracePt t="40770" x="2133600" y="2613025"/>
          <p14:tracePt t="40787" x="2152650" y="2720975"/>
          <p14:tracePt t="40804" x="2168525" y="2838450"/>
          <p14:tracePt t="40820" x="2203450" y="3051175"/>
          <p14:tracePt t="40837" x="2219325" y="3168650"/>
          <p14:tracePt t="40854" x="2228850" y="3286125"/>
          <p14:tracePt t="40870" x="2254250" y="3473450"/>
          <p14:tracePt t="40887" x="2289175" y="3594100"/>
          <p14:tracePt t="40904" x="2333625" y="3759200"/>
          <p14:tracePt t="40921" x="2466975" y="4054475"/>
          <p14:tracePt t="40938" x="2555875" y="4264025"/>
          <p14:tracePt t="40956" x="2647950" y="4514850"/>
          <p14:tracePt t="40971" x="2682875" y="4645025"/>
          <p14:tracePt t="40987" x="2698750" y="4752975"/>
          <p14:tracePt t="41004" x="2714625" y="4848225"/>
          <p14:tracePt t="41021" x="2727325" y="4914900"/>
          <p14:tracePt t="41038" x="2727325" y="4933950"/>
          <p14:tracePt t="41054" x="2727325" y="4946650"/>
          <p14:tracePt t="41413" x="2727325" y="4943475"/>
          <p14:tracePt t="41428" x="2720975" y="4943475"/>
          <p14:tracePt t="41437" x="2711450" y="4937125"/>
          <p14:tracePt t="41455" x="2609850" y="4918075"/>
          <p14:tracePt t="41470" x="2384425" y="4867275"/>
          <p14:tracePt t="41487" x="2165350" y="4838700"/>
          <p14:tracePt t="41520" x="1568450" y="4810125"/>
          <p14:tracePt t="41558" x="1133475" y="4832350"/>
          <p14:tracePt t="41571" x="981075" y="4860925"/>
          <p14:tracePt t="41588" x="860425" y="4905375"/>
          <p14:tracePt t="41604" x="711200" y="4953000"/>
          <p14:tracePt t="41620" x="625475" y="4975225"/>
          <p14:tracePt t="41637" x="527050" y="5000625"/>
          <p14:tracePt t="41654" x="403225" y="5032375"/>
          <p14:tracePt t="41670" x="339725" y="5045075"/>
          <p14:tracePt t="41687" x="301625" y="5057775"/>
          <p14:tracePt t="41704" x="228600" y="5070475"/>
          <p14:tracePt t="41720" x="184150" y="5076825"/>
          <p14:tracePt t="41738" x="139700" y="5076825"/>
          <p14:tracePt t="41754" x="92075" y="5089525"/>
          <p14:tracePt t="41770" x="60325" y="5089525"/>
          <p14:tracePt t="41787" x="31750" y="5095875"/>
          <p14:tracePt t="42104" x="0" y="5334000"/>
          <p14:tracePt t="42110" x="19050" y="5340350"/>
          <p14:tracePt t="42121" x="38100" y="5346700"/>
          <p14:tracePt t="42137" x="82550" y="5368925"/>
          <p14:tracePt t="42154" x="133350" y="5375275"/>
          <p14:tracePt t="42170" x="161925" y="5375275"/>
          <p14:tracePt t="42203" x="279400" y="5394325"/>
          <p14:tracePt t="42237" x="409575" y="5407025"/>
          <p14:tracePt t="42254" x="482600" y="5432425"/>
          <p14:tracePt t="42270" x="504825" y="5438775"/>
          <p14:tracePt t="42287" x="536575" y="5445125"/>
          <p14:tracePt t="42303" x="587375" y="5464175"/>
          <p14:tracePt t="42320" x="622300" y="5464175"/>
          <p14:tracePt t="42337" x="666750" y="5470525"/>
          <p14:tracePt t="42353" x="714375" y="5470525"/>
          <p14:tracePt t="42370" x="730250" y="5470525"/>
          <p14:tracePt t="42387" x="739775" y="5470525"/>
          <p14:tracePt t="42403" x="758825" y="5470525"/>
          <p14:tracePt t="42420" x="768350" y="5470525"/>
          <p14:tracePt t="42437" x="774700" y="5470525"/>
          <p14:tracePt t="42453" x="777875" y="5470525"/>
          <p14:tracePt t="42487" x="784225" y="5470525"/>
          <p14:tracePt t="42503" x="800100" y="5470525"/>
          <p14:tracePt t="42520" x="809625" y="5470525"/>
          <p14:tracePt t="42537" x="819150" y="5470525"/>
          <p14:tracePt t="42538" x="822325" y="5464175"/>
          <p14:tracePt t="42554" x="838200" y="5454650"/>
          <p14:tracePt t="42570" x="869950" y="5448300"/>
          <p14:tracePt t="42588" x="952500" y="5419725"/>
          <p14:tracePt t="42604" x="1028700" y="5403850"/>
          <p14:tracePt t="42620" x="1101725" y="5397500"/>
          <p14:tracePt t="42637" x="1158875" y="5397500"/>
          <p14:tracePt t="42654" x="1238250" y="5378450"/>
          <p14:tracePt t="42670" x="1323975" y="5362575"/>
          <p14:tracePt t="42686" x="1422400" y="5337175"/>
          <p14:tracePt t="42703" x="1584325" y="5337175"/>
          <p14:tracePt t="42720" x="1711325" y="5337175"/>
          <p14:tracePt t="42737" x="1876425" y="5368925"/>
          <p14:tracePt t="42754" x="1949450" y="5375275"/>
          <p14:tracePt t="42771" x="1987550" y="5381625"/>
          <p14:tracePt t="42788" x="2035175" y="5381625"/>
          <p14:tracePt t="42804" x="2079625" y="5381625"/>
          <p14:tracePt t="42820" x="2124075" y="5381625"/>
          <p14:tracePt t="42837" x="2203450" y="5394325"/>
          <p14:tracePt t="42854" x="2254250" y="5400675"/>
          <p14:tracePt t="42870" x="2305050" y="5400675"/>
          <p14:tracePt t="42887" x="2368550" y="5407025"/>
          <p14:tracePt t="42903" x="2397125" y="5407025"/>
          <p14:tracePt t="42920" x="2441575" y="5407025"/>
          <p14:tracePt t="42937" x="2514600" y="5413375"/>
          <p14:tracePt t="42954" x="2574925" y="5429250"/>
          <p14:tracePt t="42970" x="2619375" y="5435600"/>
          <p14:tracePt t="42987" x="2698750" y="5448300"/>
          <p14:tracePt t="43003" x="2743200" y="5454650"/>
          <p14:tracePt t="43020" x="2803525" y="5461000"/>
          <p14:tracePt t="43037" x="2898775" y="5461000"/>
          <p14:tracePt t="43053" x="2949575" y="5461000"/>
          <p14:tracePt t="43071" x="3009900" y="5461000"/>
          <p14:tracePt t="43087" x="3149600" y="5457825"/>
          <p14:tracePt t="43103" x="3232150" y="5448300"/>
          <p14:tracePt t="43120" x="3292475" y="5448300"/>
          <p14:tracePt t="43137" x="3362325" y="5448300"/>
          <p14:tracePt t="43153" x="3406775" y="5448300"/>
          <p14:tracePt t="43170" x="3460750" y="5448300"/>
          <p14:tracePt t="43187" x="3559175" y="5467350"/>
          <p14:tracePt t="43203" x="3644900" y="5483225"/>
          <p14:tracePt t="43220" x="3711575" y="5511800"/>
          <p14:tracePt t="43237" x="3835400" y="5543550"/>
          <p14:tracePt t="43254" x="3924300" y="5565775"/>
          <p14:tracePt t="43270" x="4013200" y="5597525"/>
          <p14:tracePt t="43287" x="4124325" y="5619750"/>
          <p14:tracePt t="43303" x="4187825" y="5635625"/>
          <p14:tracePt t="43320" x="4248150" y="5635625"/>
          <p14:tracePt t="43337" x="4333875" y="5635625"/>
          <p14:tracePt t="43353" x="4394200" y="5635625"/>
          <p14:tracePt t="43370" x="4454525" y="5635625"/>
          <p14:tracePt t="43387" x="4514850" y="5635625"/>
          <p14:tracePt t="43404" x="4552950" y="5635625"/>
          <p14:tracePt t="43420" x="4575175" y="5635625"/>
          <p14:tracePt t="43436" x="4613275" y="5635625"/>
          <p14:tracePt t="43453" x="4629150" y="5635625"/>
          <p14:tracePt t="43470" x="4638675" y="5635625"/>
          <p14:tracePt t="43486" x="4660900" y="5635625"/>
          <p14:tracePt t="43923" x="4616450" y="5622925"/>
          <p14:tracePt t="43929" x="4546600" y="5607050"/>
          <p14:tracePt t="43937" x="4473575" y="5578475"/>
          <p14:tracePt t="43954" x="4349750" y="5518150"/>
          <p14:tracePt t="43970" x="4225925" y="5464175"/>
          <p14:tracePt t="43987" x="4000500" y="5394325"/>
          <p14:tracePt t="44020" x="3727450" y="5311775"/>
          <p14:tracePt t="44054" x="3346450" y="5276850"/>
          <p14:tracePt t="44070" x="3051175" y="5276850"/>
          <p14:tracePt t="44087" x="2867025" y="5276850"/>
          <p14:tracePt t="44103" x="2708275" y="5276850"/>
          <p14:tracePt t="44120" x="2533650" y="5302250"/>
          <p14:tracePt t="44137" x="2359025" y="5318125"/>
          <p14:tracePt t="44153" x="2251075" y="5334000"/>
          <p14:tracePt t="44170" x="2120900" y="5343525"/>
          <p14:tracePt t="44186" x="2028825" y="5343525"/>
          <p14:tracePt t="44203" x="1955800" y="5343525"/>
          <p14:tracePt t="44220" x="1889125" y="5343525"/>
          <p14:tracePt t="44236" x="1857375" y="5343525"/>
          <p14:tracePt t="44253" x="1828800" y="5343525"/>
          <p14:tracePt t="44270" x="1787525" y="5349875"/>
          <p14:tracePt t="44288" x="1758950" y="5349875"/>
          <p14:tracePt t="44304" x="1736725" y="5353050"/>
          <p14:tracePt t="44321" x="1708150" y="5353050"/>
          <p14:tracePt t="44338" x="1698625" y="5359400"/>
          <p14:tracePt t="44354" x="1689100" y="5359400"/>
          <p14:tracePt t="44371" x="1682750" y="5368925"/>
          <p14:tracePt t="44387" x="1682750" y="5378450"/>
          <p14:tracePt t="44403" x="1682750" y="5387975"/>
          <p14:tracePt t="44420" x="1695450" y="5403850"/>
          <p14:tracePt t="44436" x="1717675" y="5422900"/>
          <p14:tracePt t="44453" x="1755775" y="5432425"/>
          <p14:tracePt t="44470" x="1838325" y="5461000"/>
          <p14:tracePt t="44486" x="1971675" y="5505450"/>
          <p14:tracePt t="44504" x="2146300" y="5543550"/>
          <p14:tracePt t="44520" x="2393950" y="5607050"/>
          <p14:tracePt t="44537" x="2555875" y="5641975"/>
          <p14:tracePt t="44553" x="2654300" y="5676900"/>
          <p14:tracePt t="44570" x="2800350" y="5699125"/>
          <p14:tracePt t="44586" x="2936875" y="5699125"/>
          <p14:tracePt t="44603" x="3063875" y="5699125"/>
          <p14:tracePt t="44620" x="3225800" y="5695950"/>
          <p14:tracePt t="44636" x="3343275" y="5676900"/>
          <p14:tracePt t="44653" x="3438525" y="5670550"/>
          <p14:tracePt t="44670" x="3517900" y="5670550"/>
          <p14:tracePt t="44686" x="3568700" y="5664200"/>
          <p14:tracePt t="44703" x="3632200" y="5641975"/>
          <p14:tracePt t="44720" x="3765550" y="5629275"/>
          <p14:tracePt t="44736" x="3873500" y="5610225"/>
          <p14:tracePt t="44753" x="3924300" y="5610225"/>
          <p14:tracePt t="44770" x="4019550" y="5610225"/>
          <p14:tracePt t="44787" x="4076700" y="5610225"/>
          <p14:tracePt t="44803" x="4162425" y="5603875"/>
          <p14:tracePt t="44819" x="4279900" y="5603875"/>
          <p14:tracePt t="44836" x="4384675" y="5588000"/>
          <p14:tracePt t="44853" x="4524375" y="5578475"/>
          <p14:tracePt t="44870" x="4721225" y="5568950"/>
          <p14:tracePt t="44888" x="4829175" y="5553075"/>
          <p14:tracePt t="44904" x="4933950" y="5537200"/>
          <p14:tracePt t="44920" x="5070475" y="5505450"/>
          <p14:tracePt t="44936" x="5146675" y="5492750"/>
          <p14:tracePt t="44953" x="5219700" y="5476875"/>
          <p14:tracePt t="44970" x="5375275" y="5454650"/>
          <p14:tracePt t="44986" x="5470525" y="5445125"/>
          <p14:tracePt t="45004" x="5553075" y="5445125"/>
          <p14:tracePt t="45020" x="5702300" y="5445125"/>
          <p14:tracePt t="45037" x="5810250" y="5429250"/>
          <p14:tracePt t="45053" x="5902325" y="5419725"/>
          <p14:tracePt t="45070" x="6000750" y="5419725"/>
          <p14:tracePt t="45086" x="6061075" y="5413375"/>
          <p14:tracePt t="45103" x="6111875" y="5407025"/>
          <p14:tracePt t="45105" x="6130925" y="5400675"/>
          <p14:tracePt t="45121" x="6178550" y="5387975"/>
          <p14:tracePt t="45137" x="6213475" y="5387975"/>
          <p14:tracePt t="45155" x="6276975" y="5387975"/>
          <p14:tracePt t="45170" x="6311900" y="5387975"/>
          <p14:tracePt t="45187" x="6340475" y="5387975"/>
          <p14:tracePt t="45203" x="6378575" y="5387975"/>
          <p14:tracePt t="45221" x="6426200" y="5387975"/>
          <p14:tracePt t="45237" x="6448425" y="5387975"/>
          <p14:tracePt t="45255" x="6489700" y="5387975"/>
          <p14:tracePt t="45271" x="6508750" y="5387975"/>
          <p14:tracePt t="45288" x="6530975" y="5387975"/>
          <p14:tracePt t="45303" x="6553200" y="5387975"/>
          <p14:tracePt t="45320" x="6588125" y="5387975"/>
          <p14:tracePt t="45336" x="6604000" y="5387975"/>
          <p14:tracePt t="45354" x="6623050" y="5387975"/>
          <p14:tracePt t="45370" x="6638925" y="5387975"/>
          <p14:tracePt t="45386" x="6654800" y="5387975"/>
          <p14:tracePt t="45404" x="6664325" y="5387975"/>
          <p14:tracePt t="45420" x="6689725" y="5387975"/>
          <p14:tracePt t="45437" x="6699250" y="5387975"/>
          <p14:tracePt t="45454" x="6715125" y="5387975"/>
          <p14:tracePt t="45470" x="6724650" y="5387975"/>
          <p14:tracePt t="45486" x="6727825" y="5387975"/>
          <p14:tracePt t="45504" x="6734175" y="5387975"/>
          <p14:tracePt t="45520" x="6750050" y="5387975"/>
          <p14:tracePt t="45626" x="6753225" y="5387975"/>
          <p14:tracePt t="45633" x="6759575" y="5387975"/>
          <p14:tracePt t="45640" x="6759575" y="5394325"/>
          <p14:tracePt t="45654" x="6762750" y="5403850"/>
          <p14:tracePt t="45670" x="6769100" y="5410200"/>
          <p14:tracePt t="45719" x="6769100" y="5413375"/>
          <p14:tracePt t="45726" x="6769100" y="5422900"/>
          <p14:tracePt t="45737" x="6769100" y="5429250"/>
          <p14:tracePt t="45754" x="6778625" y="5445125"/>
          <p14:tracePt t="45770" x="6781800" y="5454650"/>
          <p14:tracePt t="45786" x="6781800" y="5464175"/>
          <p14:tracePt t="45804" x="6781800" y="5483225"/>
          <p14:tracePt t="45819" x="6781800" y="5492750"/>
          <p14:tracePt t="45854" x="6781800" y="5499100"/>
          <p14:tracePt t="45870" x="6781800" y="5502275"/>
          <p14:tracePt t="45889" x="6781800" y="5508625"/>
          <p14:tracePt t="45904" x="6781800" y="5511800"/>
          <p14:tracePt t="45925" x="6781800" y="5518150"/>
          <p14:tracePt t="45969" x="6775450" y="5518150"/>
          <p14:tracePt t="45976" x="6772275" y="5518150"/>
          <p14:tracePt t="45988" x="6765925" y="5518150"/>
          <p14:tracePt t="46004" x="6753225" y="5518150"/>
          <p14:tracePt t="46019" x="6737350" y="5518150"/>
          <p14:tracePt t="46036" x="6727825" y="5518150"/>
          <p14:tracePt t="46053" x="6711950" y="5518150"/>
          <p14:tracePt t="46070" x="6702425" y="5518150"/>
          <p14:tracePt t="46087" x="6692900" y="5518150"/>
          <p14:tracePt t="46103" x="6667500" y="5518150"/>
          <p14:tracePt t="46120" x="6638925" y="5518150"/>
          <p14:tracePt t="46137" x="6575425" y="5514975"/>
          <p14:tracePt t="46153" x="6505575" y="5514975"/>
          <p14:tracePt t="46170" x="6477000" y="5514975"/>
          <p14:tracePt t="46187" x="6454775" y="5514975"/>
          <p14:tracePt t="46204" x="6432550" y="5514975"/>
          <p14:tracePt t="46220" x="6423025" y="5514975"/>
          <p14:tracePt t="46237" x="6407150" y="5514975"/>
          <p14:tracePt t="46253" x="6369050" y="5514975"/>
          <p14:tracePt t="46270" x="6315075" y="5514975"/>
          <p14:tracePt t="46286" x="6223000" y="5514975"/>
          <p14:tracePt t="46303" x="6115050" y="5514975"/>
          <p14:tracePt t="46320" x="6048375" y="5514975"/>
          <p14:tracePt t="46337" x="5978525" y="5514975"/>
          <p14:tracePt t="46353" x="5838825" y="5514975"/>
          <p14:tracePt t="46370" x="5711825" y="5505450"/>
          <p14:tracePt t="46386" x="5524500" y="5467350"/>
          <p14:tracePt t="46404" x="5178425" y="5400675"/>
          <p14:tracePt t="46419" x="4860925" y="5346700"/>
          <p14:tracePt t="46438" x="4448175" y="5286375"/>
          <p14:tracePt t="46454" x="4232275" y="5276850"/>
          <p14:tracePt t="46470" x="4029075" y="5276850"/>
          <p14:tracePt t="46487" x="3800475" y="5276850"/>
          <p14:tracePt t="46503" x="3390900" y="5276850"/>
          <p14:tracePt t="46520" x="3127375" y="5276850"/>
          <p14:tracePt t="46538" x="2755900" y="5276850"/>
          <p14:tracePt t="46553" x="2536825" y="5267325"/>
          <p14:tracePt t="46569" x="2320925" y="5257800"/>
          <p14:tracePt t="46586" x="2162175" y="5257800"/>
          <p14:tracePt t="46603" x="1920875" y="5257800"/>
          <p14:tracePt t="46619" x="1806575" y="5248275"/>
          <p14:tracePt t="46637" x="1644650" y="5248275"/>
          <p14:tracePt t="46653" x="1562100" y="5248275"/>
          <p14:tracePt t="46669" x="1479550" y="5248275"/>
          <p14:tracePt t="46686" x="1419225" y="5248275"/>
          <p14:tracePt t="46703" x="1355725" y="5264150"/>
          <p14:tracePt t="46720" x="1311275" y="5270500"/>
          <p14:tracePt t="46736" x="1266825" y="5276850"/>
          <p14:tracePt t="46753" x="1209675" y="5289550"/>
          <p14:tracePt t="46769" x="1171575" y="5302250"/>
          <p14:tracePt t="46786" x="1136650" y="5308600"/>
          <p14:tracePt t="46803" x="1098550" y="5327650"/>
          <p14:tracePt t="46819" x="1069975" y="5337175"/>
          <p14:tracePt t="46837" x="1025525" y="5362575"/>
          <p14:tracePt t="46853" x="1003300" y="5375275"/>
          <p14:tracePt t="46870" x="981075" y="5387975"/>
          <p14:tracePt t="46887" x="952500" y="5403850"/>
          <p14:tracePt t="46904" x="936625" y="5413375"/>
          <p14:tracePt t="46920" x="927100" y="5419725"/>
          <p14:tracePt t="46937" x="904875" y="5422900"/>
          <p14:tracePt t="46953" x="895350" y="5422900"/>
          <p14:tracePt t="46970" x="885825" y="5422900"/>
          <p14:tracePt t="46987" x="876300" y="5422900"/>
          <p14:tracePt t="47020" x="876300" y="5432425"/>
          <p14:tracePt t="47037" x="876300" y="5441950"/>
          <p14:tracePt t="47053" x="876300" y="5457825"/>
          <p14:tracePt t="47070" x="876300" y="5464175"/>
          <p14:tracePt t="47087" x="879475" y="5476875"/>
          <p14:tracePt t="47103" x="889000" y="5483225"/>
          <p14:tracePt t="47120" x="917575" y="5486400"/>
          <p14:tracePt t="47137" x="981075" y="5499100"/>
          <p14:tracePt t="47153" x="1025525" y="5499100"/>
          <p14:tracePt t="47169" x="1054100" y="5499100"/>
          <p14:tracePt t="47187" x="1079500" y="5499100"/>
          <p14:tracePt t="47203" x="1092200" y="5499100"/>
          <p14:tracePt t="47219" x="1104900" y="5499100"/>
          <p14:tracePt t="47236" x="1111250" y="5499100"/>
          <p14:tracePt t="47537" x="1120775" y="5505450"/>
          <p14:tracePt t="47544" x="1133475" y="5518150"/>
          <p14:tracePt t="47553" x="1152525" y="5524500"/>
          <p14:tracePt t="47569" x="1196975" y="5537200"/>
          <p14:tracePt t="47586" x="1276350" y="5537200"/>
          <p14:tracePt t="47603" x="1377950" y="5537200"/>
          <p14:tracePt t="47619" x="1517650" y="5553075"/>
          <p14:tracePt t="47637" x="1749425" y="5581650"/>
          <p14:tracePt t="47653" x="1847850" y="5613400"/>
          <p14:tracePt t="47669" x="1936750" y="5645150"/>
          <p14:tracePt t="47686" x="2060575" y="5676900"/>
          <p14:tracePt t="47703" x="2146300" y="5692775"/>
          <p14:tracePt t="47720" x="2247900" y="5692775"/>
          <p14:tracePt t="47736" x="2444750" y="5692775"/>
          <p14:tracePt t="47753" x="2603500" y="5692775"/>
          <p14:tracePt t="47770" x="2730500" y="5702300"/>
          <p14:tracePt t="47787" x="2908300" y="5727700"/>
          <p14:tracePt t="47803" x="2994025" y="5743575"/>
          <p14:tracePt t="47819" x="3067050" y="5759450"/>
          <p14:tracePt t="47836" x="3162300" y="5759450"/>
          <p14:tracePt t="47853" x="3279775" y="5759450"/>
          <p14:tracePt t="47870" x="3406775" y="5759450"/>
          <p14:tracePt t="47886" x="3543300" y="5759450"/>
          <p14:tracePt t="47903" x="3625850" y="5759450"/>
          <p14:tracePt t="47920" x="3686175" y="5759450"/>
          <p14:tracePt t="47936" x="3762375" y="5759450"/>
          <p14:tracePt t="47953" x="3813175" y="5759450"/>
          <p14:tracePt t="47970" x="3867150" y="5759450"/>
          <p14:tracePt t="47987" x="3946525" y="5746750"/>
          <p14:tracePt t="48003" x="4019550" y="5734050"/>
          <p14:tracePt t="48019" x="4105275" y="5724525"/>
          <p14:tracePt t="48036" x="4191000" y="5718175"/>
          <p14:tracePt t="48053" x="4235450" y="5718175"/>
          <p14:tracePt t="48070" x="4273550" y="5718175"/>
          <p14:tracePt t="48087" x="4305300" y="5711825"/>
          <p14:tracePt t="48104" x="4349750" y="5705475"/>
          <p14:tracePt t="48121" x="4432300" y="5676900"/>
          <p14:tracePt t="48137" x="4495800" y="5664200"/>
          <p14:tracePt t="48153" x="4552950" y="5657850"/>
          <p14:tracePt t="48170" x="4606925" y="5648325"/>
          <p14:tracePt t="48186" x="4629150" y="5645150"/>
          <p14:tracePt t="48203" x="4651375" y="5645150"/>
          <p14:tracePt t="48221" x="4667250" y="5645150"/>
          <p14:tracePt t="48236" x="4676775" y="5638800"/>
          <p14:tracePt t="48253" x="4683125" y="5638800"/>
          <p14:tracePt t="48269" x="4692650" y="5638800"/>
          <p14:tracePt t="48286" x="4711700" y="5638800"/>
          <p14:tracePt t="48303" x="4721225" y="5638800"/>
          <p14:tracePt t="48319" x="4727575" y="5638800"/>
          <p14:tracePt t="48393" x="4727575" y="5635625"/>
          <p14:tracePt t="48963" x="4724400" y="5635625"/>
          <p14:tracePt t="48969" x="4714875" y="5635625"/>
          <p14:tracePt t="48977" x="4708525" y="5635625"/>
          <p14:tracePt t="48986" x="4705350" y="5635625"/>
          <p14:tracePt t="49003" x="4695825" y="5635625"/>
          <p14:tracePt t="49019" x="4679950" y="5635625"/>
          <p14:tracePt t="49036" x="4676775" y="5635625"/>
          <p14:tracePt t="49103" x="4664075" y="5635625"/>
          <p14:tracePt t="62020" x="4676775" y="5543550"/>
          <p14:tracePt t="62028" x="4699000" y="5429250"/>
          <p14:tracePt t="62036" x="4705350" y="5324475"/>
          <p14:tracePt t="62052" x="4699000" y="5099050"/>
          <p14:tracePt t="62068" x="4657725" y="4803775"/>
          <p14:tracePt t="62086" x="4527550" y="4419600"/>
          <p14:tracePt t="62109" x="4384675" y="4156075"/>
          <p14:tracePt t="62136" x="4133850" y="3778250"/>
          <p14:tracePt t="62169" x="3778250" y="3441700"/>
          <p14:tracePt t="62188" x="3651250" y="3321050"/>
          <p14:tracePt t="62204" x="3524250" y="3222625"/>
          <p14:tracePt t="62218" x="3400425" y="3143250"/>
          <p14:tracePt t="62235" x="3244850" y="3038475"/>
          <p14:tracePt t="62252" x="3130550" y="2968625"/>
          <p14:tracePt t="62269" x="2978150" y="2886075"/>
          <p14:tracePt t="62285" x="2898775" y="2835275"/>
          <p14:tracePt t="62302" x="2841625" y="2806700"/>
          <p14:tracePt t="62319" x="2701925" y="2743200"/>
          <p14:tracePt t="62335" x="2613025" y="2711450"/>
          <p14:tracePt t="62352" x="2543175" y="2673350"/>
          <p14:tracePt t="62368" x="2419350" y="2632075"/>
          <p14:tracePt t="62740" x="2371725" y="2536825"/>
          <p14:tracePt t="62747" x="2311400" y="2428875"/>
          <p14:tracePt t="62754" x="2273300" y="2333625"/>
          <p14:tracePt t="62768" x="2171700" y="2089150"/>
          <p14:tracePt t="62785" x="2085975" y="1889125"/>
          <p14:tracePt t="62802" x="2003425" y="1711325"/>
          <p14:tracePt t="62834" x="1841500" y="1349375"/>
          <p14:tracePt t="62868" x="1676400" y="1079500"/>
          <p14:tracePt t="62886" x="1625600" y="968375"/>
          <p14:tracePt t="62904" x="1543050" y="847725"/>
          <p14:tracePt t="62918" x="1489075" y="774700"/>
          <p14:tracePt t="62935" x="1460500" y="708025"/>
          <p14:tracePt t="62951" x="1422400" y="660400"/>
          <p14:tracePt t="62968" x="1406525" y="603250"/>
          <p14:tracePt t="62985" x="1397000" y="593725"/>
          <p14:tracePt t="63001" x="1377950" y="577850"/>
          <p14:tracePt t="63018" x="1365250" y="561975"/>
          <p14:tracePt t="63035" x="1352550" y="552450"/>
          <p14:tracePt t="63051" x="1343025" y="546100"/>
          <p14:tracePt t="63068" x="1323975" y="542925"/>
          <p14:tracePt t="63084" x="1314450" y="542925"/>
          <p14:tracePt t="63118" x="1298575" y="542925"/>
          <p14:tracePt t="63135" x="1289050" y="533400"/>
          <p14:tracePt t="63152" x="1273175" y="533400"/>
          <p14:tracePt t="63168" x="1260475" y="533400"/>
          <p14:tracePt t="63185" x="1250950" y="533400"/>
          <p14:tracePt t="63201" x="1238250" y="539750"/>
          <p14:tracePt t="63218" x="1219200" y="555625"/>
          <p14:tracePt t="63235" x="1209675" y="571500"/>
          <p14:tracePt t="63251" x="1196975" y="600075"/>
          <p14:tracePt t="63268" x="1165225" y="644525"/>
          <p14:tracePt t="63285" x="1146175" y="688975"/>
          <p14:tracePt t="63301" x="1117600" y="746125"/>
          <p14:tracePt t="63318" x="1079500" y="892175"/>
          <p14:tracePt t="63334" x="1079500" y="1006475"/>
          <p14:tracePt t="63352" x="1079500" y="1133475"/>
          <p14:tracePt t="63369" x="1111250" y="1346200"/>
          <p14:tracePt t="63385" x="1117600" y="1441450"/>
          <p14:tracePt t="63402" x="1127125" y="1524000"/>
          <p14:tracePt t="63418" x="1149350" y="1657350"/>
          <p14:tracePt t="63435" x="1165225" y="1765300"/>
          <p14:tracePt t="63451" x="1200150" y="1863725"/>
          <p14:tracePt t="63468" x="1279525" y="2079625"/>
          <p14:tracePt t="63485" x="1384300" y="2247900"/>
          <p14:tracePt t="63501" x="1463675" y="2371725"/>
          <p14:tracePt t="63519" x="1555750" y="2517775"/>
          <p14:tracePt t="63536" x="1593850" y="2584450"/>
          <p14:tracePt t="63551" x="1625600" y="2622550"/>
          <p14:tracePt t="63567" x="1663700" y="2667000"/>
          <p14:tracePt t="63585" x="1704975" y="2708275"/>
          <p14:tracePt t="63602" x="1771650" y="2755900"/>
          <p14:tracePt t="63618" x="1835150" y="2809875"/>
          <p14:tracePt t="63635" x="1895475" y="2863850"/>
          <p14:tracePt t="63652" x="2016125" y="2933700"/>
          <p14:tracePt t="63667" x="2070100" y="2955925"/>
          <p14:tracePt t="63685" x="2098675" y="2962275"/>
          <p14:tracePt t="63702" x="2139950" y="2959100"/>
          <p14:tracePt t="63718" x="2155825" y="2949575"/>
          <p14:tracePt t="63735" x="2181225" y="2908300"/>
          <p14:tracePt t="63752" x="2225675" y="2813050"/>
          <p14:tracePt t="63768" x="2266950" y="2724150"/>
          <p14:tracePt t="63785" x="2289175" y="2660650"/>
          <p14:tracePt t="63802" x="2314575" y="2492375"/>
          <p14:tracePt t="63818" x="2339975" y="2352675"/>
          <p14:tracePt t="63835" x="2339975" y="2238375"/>
          <p14:tracePt t="63852" x="2339975" y="2032000"/>
          <p14:tracePt t="63868" x="2317750" y="1901825"/>
          <p14:tracePt t="63884" x="2317750" y="1816100"/>
          <p14:tracePt t="63902" x="2295525" y="1717675"/>
          <p14:tracePt t="63918" x="2282825" y="1631950"/>
          <p14:tracePt t="63934" x="2241550" y="1543050"/>
          <p14:tracePt t="63952" x="2197100" y="1447800"/>
          <p14:tracePt t="63968" x="2159000" y="1381125"/>
          <p14:tracePt t="63986" x="2130425" y="1333500"/>
          <p14:tracePt t="64003" x="2085975" y="1266825"/>
          <p14:tracePt t="64018" x="2054225" y="1228725"/>
          <p14:tracePt t="64035" x="2012950" y="1177925"/>
          <p14:tracePt t="64052" x="1968500" y="1143000"/>
          <p14:tracePt t="64069" x="1930400" y="1123950"/>
          <p14:tracePt t="64085" x="1876425" y="1111250"/>
          <p14:tracePt t="64102" x="1787525" y="1089025"/>
          <p14:tracePt t="64118" x="1739900" y="1069975"/>
          <p14:tracePt t="64135" x="1685925" y="1069975"/>
          <p14:tracePt t="64151" x="1625600" y="1069975"/>
          <p14:tracePt t="64168" x="1581150" y="1069975"/>
          <p14:tracePt t="64184" x="1536700" y="1069975"/>
          <p14:tracePt t="64202" x="1466850" y="1069975"/>
          <p14:tracePt t="64218" x="1422400" y="1069975"/>
          <p14:tracePt t="64235" x="1397000" y="1082675"/>
          <p14:tracePt t="64251" x="1355725" y="1101725"/>
          <p14:tracePt t="64268" x="1327150" y="1114425"/>
          <p14:tracePt t="64285" x="1301750" y="1123950"/>
          <p14:tracePt t="64301" x="1260475" y="1149350"/>
          <p14:tracePt t="64317" x="1235075" y="1162050"/>
          <p14:tracePt t="64335" x="1225550" y="1177925"/>
          <p14:tracePt t="64351" x="1200150" y="1219200"/>
          <p14:tracePt t="64368" x="1190625" y="1244600"/>
          <p14:tracePt t="64385" x="1177925" y="1289050"/>
          <p14:tracePt t="64401" x="1158875" y="1346200"/>
          <p14:tracePt t="64418" x="1139825" y="1368425"/>
          <p14:tracePt t="64435" x="1127125" y="1400175"/>
          <p14:tracePt t="64451" x="1120775" y="1431925"/>
          <p14:tracePt t="64468" x="1114425" y="1463675"/>
          <p14:tracePt t="64484" x="1114425" y="1485900"/>
          <p14:tracePt t="64501" x="1114425" y="1524000"/>
          <p14:tracePt t="64518" x="1114425" y="1562100"/>
          <p14:tracePt t="64535" x="1114425" y="1597025"/>
          <p14:tracePt t="64551" x="1114425" y="1676400"/>
          <p14:tracePt t="64568" x="1114425" y="1720850"/>
          <p14:tracePt t="64585" x="1114425" y="1755775"/>
          <p14:tracePt t="64602" x="1114425" y="1790700"/>
          <p14:tracePt t="64618" x="1114425" y="1819275"/>
          <p14:tracePt t="64637" x="1114425" y="1835150"/>
          <p14:tracePt t="64652" x="1114425" y="1866900"/>
          <p14:tracePt t="64668" x="1123950" y="1892300"/>
          <p14:tracePt t="64685" x="1136650" y="1914525"/>
          <p14:tracePt t="64701" x="1162050" y="1978025"/>
          <p14:tracePt t="64718" x="1174750" y="2032000"/>
          <p14:tracePt t="64735" x="1187450" y="2076450"/>
          <p14:tracePt t="64751" x="1206500" y="2127250"/>
          <p14:tracePt t="64768" x="1225550" y="2159000"/>
          <p14:tracePt t="64784" x="1238250" y="2187575"/>
          <p14:tracePt t="64801" x="1270000" y="2254250"/>
          <p14:tracePt t="64818" x="1323975" y="2324100"/>
          <p14:tracePt t="64835" x="1419225" y="2428875"/>
          <p14:tracePt t="64851" x="1495425" y="2501900"/>
          <p14:tracePt t="64868" x="1558925" y="2574925"/>
          <p14:tracePt t="64885" x="1612900" y="2635250"/>
          <p14:tracePt t="64902" x="1727200" y="2740025"/>
          <p14:tracePt t="64918" x="1841500" y="2828925"/>
          <p14:tracePt t="64936" x="2019300" y="2955925"/>
          <p14:tracePt t="64952" x="2146300" y="3044825"/>
          <p14:tracePt t="64969" x="2286000" y="3175000"/>
          <p14:tracePt t="64986" x="2444750" y="3305175"/>
          <p14:tracePt t="65002" x="2536825" y="3384550"/>
          <p14:tracePt t="65018" x="2651125" y="3454400"/>
          <p14:tracePt t="65035" x="2825750" y="3530600"/>
          <p14:tracePt t="65051" x="2911475" y="3562350"/>
          <p14:tracePt t="65068" x="3000375" y="3603625"/>
          <p14:tracePt t="65085" x="3162300" y="3654425"/>
          <p14:tracePt t="65101" x="3248025" y="3686175"/>
          <p14:tracePt t="65118" x="3324225" y="3708400"/>
          <p14:tracePt t="65135" x="3425825" y="3730625"/>
          <p14:tracePt t="65151" x="3543300" y="3746500"/>
          <p14:tracePt t="65168" x="3641725" y="3771900"/>
          <p14:tracePt t="65184" x="3705225" y="3787775"/>
          <p14:tracePt t="65201" x="3781425" y="3787775"/>
          <p14:tracePt t="65218" x="3841750" y="3787775"/>
          <p14:tracePt t="65235" x="3937000" y="3787775"/>
          <p14:tracePt t="65251" x="4019550" y="3787775"/>
          <p14:tracePt t="65268" x="4083050" y="3775075"/>
          <p14:tracePt t="65285" x="4219575" y="3733800"/>
          <p14:tracePt t="65301" x="4308475" y="3702050"/>
          <p14:tracePt t="65318" x="4387850" y="3663950"/>
          <p14:tracePt t="65334" x="4483100" y="3619500"/>
          <p14:tracePt t="65351" x="4537075" y="3590925"/>
          <p14:tracePt t="65368" x="4603750" y="3562350"/>
          <p14:tracePt t="65385" x="4721225" y="3508375"/>
          <p14:tracePt t="65401" x="4791075" y="3460750"/>
          <p14:tracePt t="65418" x="4854575" y="3406775"/>
          <p14:tracePt t="65436" x="4921250" y="3308350"/>
          <p14:tracePt t="65451" x="4949825" y="3260725"/>
          <p14:tracePt t="65468" x="4975225" y="3222625"/>
          <p14:tracePt t="65484" x="4991100" y="3200400"/>
          <p14:tracePt t="65501" x="4994275" y="3190875"/>
          <p14:tracePt t="65518" x="4994275" y="3181350"/>
          <p14:tracePt t="65578" x="4994275" y="3171825"/>
          <p14:tracePt t="65592" x="4994275" y="3165475"/>
          <p14:tracePt t="86987" x="4949825" y="3146425"/>
          <p14:tracePt t="86994" x="4879975" y="3127375"/>
          <p14:tracePt t="87001" x="4819650" y="3111500"/>
          <p14:tracePt t="87016" x="4708525" y="3060700"/>
          <p14:tracePt t="87032" x="4565650" y="3013075"/>
          <p14:tracePt t="87049" x="4422775" y="2959100"/>
          <p14:tracePt t="87082" x="4064000" y="2860675"/>
          <p14:tracePt t="87117" x="3771900" y="2835275"/>
          <p14:tracePt t="87132" x="3679825" y="2835275"/>
          <p14:tracePt t="87149" x="3597275" y="2841625"/>
          <p14:tracePt t="87166" x="3495675" y="2863850"/>
          <p14:tracePt t="87183" x="3451225" y="2876550"/>
          <p14:tracePt t="87199" x="3419475" y="2886075"/>
          <p14:tracePt t="87216" x="3390900" y="2905125"/>
          <p14:tracePt t="87232" x="3381375" y="2914650"/>
          <p14:tracePt t="87249" x="3365500" y="2924175"/>
          <p14:tracePt t="87266" x="3349625" y="2940050"/>
          <p14:tracePt t="87282" x="3346450" y="2955925"/>
          <p14:tracePt t="87299" x="3346450" y="2965450"/>
          <p14:tracePt t="87336" x="3346450" y="2968625"/>
          <p14:tracePt t="87907" x="3365500" y="2962275"/>
          <p14:tracePt t="87913" x="3384550" y="2949575"/>
          <p14:tracePt t="87921" x="3422650" y="2927350"/>
          <p14:tracePt t="87932" x="3454400" y="2886075"/>
          <p14:tracePt t="87949" x="3638550" y="2711450"/>
          <p14:tracePt t="87965" x="3806825" y="2597150"/>
          <p14:tracePt t="88000" x="4076700" y="2435225"/>
          <p14:tracePt t="88033" x="4235450" y="2346325"/>
          <p14:tracePt t="88049" x="4352925" y="2292350"/>
          <p14:tracePt t="88065" x="4441825" y="2251075"/>
          <p14:tracePt t="88082" x="4552950" y="2200275"/>
          <p14:tracePt t="88099" x="4657725" y="2162175"/>
          <p14:tracePt t="88116" x="4702175" y="2149475"/>
          <p14:tracePt t="88132" x="4727575" y="2133600"/>
          <p14:tracePt t="88149" x="4756150" y="2117725"/>
          <p14:tracePt t="88165" x="4759325" y="2108200"/>
          <p14:tracePt t="88182" x="4759325" y="2095500"/>
          <p14:tracePt t="88199" x="4772025" y="2076450"/>
          <p14:tracePt t="88216" x="4775200" y="2066925"/>
          <p14:tracePt t="88232" x="4781550" y="2057400"/>
          <p14:tracePt t="88249" x="4791075" y="2041525"/>
          <p14:tracePt t="88266" x="4791075" y="2025650"/>
          <p14:tracePt t="88282" x="4791075" y="2022475"/>
          <p14:tracePt t="90447" x="4765675" y="2022475"/>
          <p14:tracePt t="90453" x="4718050" y="2022475"/>
          <p14:tracePt t="90466" x="4648200" y="2022475"/>
          <p14:tracePt t="90498" x="4473575" y="2022475"/>
          <p14:tracePt t="90532" x="4206875" y="2022475"/>
          <p14:tracePt t="90548" x="4076700" y="2035175"/>
          <p14:tracePt t="90566" x="3902075" y="2051050"/>
          <p14:tracePt t="90582" x="3816350" y="2066925"/>
          <p14:tracePt t="90598" x="3730625" y="2082800"/>
          <p14:tracePt t="90616" x="3638550" y="2111375"/>
          <p14:tracePt t="90632" x="3575050" y="2127250"/>
          <p14:tracePt t="90648" x="3530600" y="2139950"/>
          <p14:tracePt t="90665" x="3492500" y="2152650"/>
          <p14:tracePt t="90682" x="3451225" y="2174875"/>
          <p14:tracePt t="90698" x="3419475" y="2187575"/>
          <p14:tracePt t="90716" x="3394075" y="2187575"/>
          <p14:tracePt t="90732" x="3384550" y="2187575"/>
          <p14:tracePt t="90749" x="3368675" y="2187575"/>
          <p14:tracePt t="90766" x="3352800" y="2187575"/>
          <p14:tracePt t="90782" x="3343275" y="2187575"/>
          <p14:tracePt t="90799" x="3333750" y="2187575"/>
          <p14:tracePt t="90816" x="3314700" y="2187575"/>
          <p14:tracePt t="90832" x="3305175" y="2187575"/>
          <p14:tracePt t="90848" x="3295650" y="2187575"/>
          <p14:tracePt t="90866" x="3279775" y="2187575"/>
          <p14:tracePt t="90899" x="3263900" y="2187575"/>
          <p14:tracePt t="90916" x="3251200" y="2187575"/>
          <p14:tracePt t="90932" x="3238500" y="2187575"/>
          <p14:tracePt t="90948" x="3228975" y="2187575"/>
          <p14:tracePt t="90966" x="3216275" y="2187575"/>
          <p14:tracePt t="90998" x="3203575" y="2187575"/>
          <p14:tracePt t="91015" x="3190875" y="2187575"/>
          <p14:tracePt t="91032" x="3181350" y="2193925"/>
          <p14:tracePt t="91048" x="3165475" y="2203450"/>
          <p14:tracePt t="91065" x="3149600" y="2222500"/>
          <p14:tracePt t="91082" x="3149600" y="2232025"/>
          <p14:tracePt t="91098" x="3149600" y="2241550"/>
          <p14:tracePt t="91115" x="3152775" y="2270125"/>
          <p14:tracePt t="91132" x="3165475" y="2292350"/>
          <p14:tracePt t="91148" x="3187700" y="2317750"/>
          <p14:tracePt t="91165" x="3213100" y="2359025"/>
          <p14:tracePt t="91182" x="3225800" y="2390775"/>
          <p14:tracePt t="91198" x="3241675" y="2400300"/>
          <p14:tracePt t="91215" x="3254375" y="2416175"/>
          <p14:tracePt t="91232" x="3270250" y="2425700"/>
          <p14:tracePt t="91249" x="3302000" y="2444750"/>
          <p14:tracePt t="91265" x="3336925" y="2460625"/>
          <p14:tracePt t="91282" x="3368675" y="2473325"/>
          <p14:tracePt t="91298" x="3390900" y="2486025"/>
          <p14:tracePt t="91315" x="3409950" y="2489200"/>
          <p14:tracePt t="91333" x="3419475" y="2489200"/>
          <p14:tracePt t="91349" x="3429000" y="2489200"/>
          <p14:tracePt t="91366" x="3438525" y="2489200"/>
          <p14:tracePt t="91382" x="3444875" y="2489200"/>
          <p14:tracePt t="91399" x="3460750" y="2489200"/>
          <p14:tracePt t="91415" x="3473450" y="2489200"/>
          <p14:tracePt t="91432" x="3482975" y="2489200"/>
          <p14:tracePt t="91448" x="3495675" y="2489200"/>
          <p14:tracePt t="91465" x="3498850" y="2489200"/>
          <p14:tracePt t="91508" x="3508375" y="2489200"/>
          <p14:tracePt t="91529" x="3514725" y="2489200"/>
          <p14:tracePt t="91537" x="3517900" y="2489200"/>
          <p14:tracePt t="96592" x="3536950" y="2489200"/>
          <p14:tracePt t="96599" x="3552825" y="2489200"/>
          <p14:tracePt t="96607" x="3578225" y="2489200"/>
          <p14:tracePt t="96614" x="3597275" y="2489200"/>
          <p14:tracePt t="96631" x="3625850" y="2489200"/>
          <p14:tracePt t="96648" x="3663950" y="2495550"/>
          <p14:tracePt t="96665" x="3727450" y="2514600"/>
          <p14:tracePt t="96698" x="3835400" y="2536825"/>
          <p14:tracePt t="96731" x="3911600" y="2552700"/>
          <p14:tracePt t="96749" x="3940175" y="2559050"/>
          <p14:tracePt t="96765" x="3968750" y="2565400"/>
          <p14:tracePt t="96781" x="3984625" y="2571750"/>
          <p14:tracePt t="96799" x="4013200" y="2581275"/>
          <p14:tracePt t="96815" x="4029075" y="2587625"/>
          <p14:tracePt t="96831" x="4051300" y="2597150"/>
          <p14:tracePt t="96849" x="4079875" y="2622550"/>
          <p14:tracePt t="96865" x="4095750" y="2632075"/>
          <p14:tracePt t="96881" x="4105275" y="2641600"/>
          <p14:tracePt t="96899" x="4124325" y="2641600"/>
          <p14:tracePt t="96978" x="4130675" y="2644775"/>
          <p14:tracePt t="96985" x="4130675" y="2651125"/>
          <p14:tracePt t="96999" x="4133850" y="2660650"/>
          <p14:tracePt t="97015" x="4140200" y="2670175"/>
          <p14:tracePt t="97032" x="4140200" y="2676525"/>
          <p14:tracePt t="97049" x="4140200" y="2679700"/>
          <p14:tracePt t="97081" x="4140200" y="2686050"/>
          <p14:tracePt t="97099" x="4140200" y="2695575"/>
          <p14:tracePt t="97115" x="4143375" y="2711450"/>
          <p14:tracePt t="97131" x="4152900" y="2714625"/>
          <p14:tracePt t="97148" x="4165600" y="2724150"/>
          <p14:tracePt t="97164" x="4168775" y="2730500"/>
          <p14:tracePt t="97182" x="4168775" y="2733675"/>
          <p14:tracePt t="97199" x="4168775" y="2743200"/>
          <p14:tracePt t="97215" x="4175125" y="2759075"/>
          <p14:tracePt t="97231" x="4184650" y="2768600"/>
          <p14:tracePt t="97248" x="4197350" y="2784475"/>
          <p14:tracePt t="97264" x="4213225" y="2794000"/>
          <p14:tracePt t="97281" x="4222750" y="2809875"/>
          <p14:tracePt t="97298" x="4251325" y="2819400"/>
          <p14:tracePt t="97315" x="4273550" y="2819400"/>
          <p14:tracePt t="97332" x="4283075" y="2819400"/>
          <p14:tracePt t="97349" x="4321175" y="2825750"/>
          <p14:tracePt t="97365" x="4343400" y="2825750"/>
          <p14:tracePt t="97381" x="4387850" y="2838450"/>
          <p14:tracePt t="97398" x="4451350" y="2838450"/>
          <p14:tracePt t="97415" x="4473575" y="2838450"/>
          <p14:tracePt t="97431" x="4489450" y="2838450"/>
          <p14:tracePt t="97448" x="4508500" y="2838450"/>
          <p14:tracePt t="97464" x="4518025" y="2838450"/>
          <p14:tracePt t="97481" x="4527550" y="2838450"/>
          <p14:tracePt t="97498" x="4556125" y="2838450"/>
          <p14:tracePt t="97514" x="4565650" y="2832100"/>
          <p14:tracePt t="97531" x="4575175" y="2828925"/>
          <p14:tracePt t="97548" x="4587875" y="2828925"/>
          <p14:tracePt t="97564" x="4603750" y="2828925"/>
          <p14:tracePt t="97581" x="4610100" y="2828925"/>
          <p14:tracePt t="107549" x="4600575" y="2828925"/>
          <p14:tracePt t="107554" x="4597400" y="2828925"/>
          <p14:tracePt t="107563" x="4591050" y="2828925"/>
          <p14:tracePt t="107580" x="4581525" y="2828925"/>
          <p14:tracePt t="107597" x="4562475" y="2828925"/>
          <p14:tracePt t="107614" x="4552950" y="2828925"/>
          <p14:tracePt t="107647" x="4527550" y="2828925"/>
          <p14:tracePt t="107680" x="4479925" y="2828925"/>
          <p14:tracePt t="107697" x="4438650" y="2835275"/>
          <p14:tracePt t="107713" x="4422775" y="2847975"/>
          <p14:tracePt t="107730" x="4400550" y="2851150"/>
          <p14:tracePt t="107747" x="4378325" y="2860675"/>
          <p14:tracePt t="107763" x="4356100" y="2879725"/>
          <p14:tracePt t="107780" x="4324350" y="2892425"/>
          <p14:tracePt t="107797" x="4273550" y="2917825"/>
          <p14:tracePt t="107813" x="4235450" y="2949575"/>
          <p14:tracePt t="107830" x="4184650" y="2994025"/>
          <p14:tracePt t="107847" x="4124325" y="3054350"/>
          <p14:tracePt t="107864" x="4073525" y="3105150"/>
          <p14:tracePt t="107881" x="4035425" y="3146425"/>
          <p14:tracePt t="107897" x="3937000" y="3257550"/>
          <p14:tracePt t="107914" x="3863975" y="3333750"/>
          <p14:tracePt t="107930" x="3787775" y="3406775"/>
          <p14:tracePt t="107947" x="3683000" y="3511550"/>
          <p14:tracePt t="107964" x="3609975" y="3587750"/>
          <p14:tracePt t="107980" x="3536950" y="3660775"/>
          <p14:tracePt t="107997" x="3422650" y="3749675"/>
          <p14:tracePt t="108014" x="3362325" y="3794125"/>
          <p14:tracePt t="108031" x="3295650" y="3851275"/>
          <p14:tracePt t="108047" x="3248025" y="3883025"/>
          <p14:tracePt t="108064" x="3200400" y="3908425"/>
          <p14:tracePt t="108080" x="3187700" y="3921125"/>
          <p14:tracePt t="112561" x="3187700" y="3908425"/>
          <p14:tracePt t="112567" x="3190875" y="3889375"/>
          <p14:tracePt t="112580" x="3197225" y="3860800"/>
          <p14:tracePt t="112597" x="3216275" y="3787775"/>
          <p14:tracePt t="112613" x="3228975" y="3743325"/>
          <p14:tracePt t="112630" x="3254375" y="3667125"/>
          <p14:tracePt t="112663" x="3302000" y="3403600"/>
          <p14:tracePt t="112697" x="3346450" y="3228975"/>
          <p14:tracePt t="112713" x="3362325" y="3152775"/>
          <p14:tracePt t="112730" x="3375025" y="3089275"/>
          <p14:tracePt t="112732" x="3381375" y="3070225"/>
          <p14:tracePt t="112747" x="3403600" y="3025775"/>
          <p14:tracePt t="112764" x="3403600" y="2994025"/>
          <p14:tracePt t="112779" x="3403600" y="2965450"/>
          <p14:tracePt t="112797" x="3403600" y="2924175"/>
          <p14:tracePt t="112813" x="3394075" y="2895600"/>
          <p14:tracePt t="112830" x="3381375" y="2870200"/>
          <p14:tracePt t="112846" x="3365500" y="2841625"/>
          <p14:tracePt t="112863" x="3355975" y="2828925"/>
          <p14:tracePt t="112880" x="3340100" y="2816225"/>
          <p14:tracePt t="112896" x="3317875" y="2790825"/>
          <p14:tracePt t="112913" x="3295650" y="2778125"/>
          <p14:tracePt t="112929" x="3238500" y="2755900"/>
          <p14:tracePt t="112947" x="3146425" y="2730500"/>
          <p14:tracePt t="112963" x="3105150" y="2730500"/>
          <p14:tracePt t="112979" x="3060700" y="2730500"/>
          <p14:tracePt t="112996" x="2987675" y="2752725"/>
          <p14:tracePt t="113013" x="2940050" y="2765425"/>
          <p14:tracePt t="113030" x="2895600" y="2778125"/>
          <p14:tracePt t="113046" x="2854325" y="2797175"/>
          <p14:tracePt t="113063" x="2822575" y="2822575"/>
          <p14:tracePt t="113079" x="2797175" y="2838450"/>
          <p14:tracePt t="113096" x="2755900" y="2882900"/>
          <p14:tracePt t="113113" x="2730500" y="2908300"/>
          <p14:tracePt t="113129" x="2698750" y="2949575"/>
          <p14:tracePt t="113146" x="2670175" y="3028950"/>
          <p14:tracePt t="113163" x="2654300" y="3092450"/>
          <p14:tracePt t="113180" x="2641600" y="3165475"/>
          <p14:tracePt t="113196" x="2641600" y="3209925"/>
          <p14:tracePt t="113213" x="2641600" y="3244850"/>
          <p14:tracePt t="113229" x="2657475" y="3276600"/>
          <p14:tracePt t="113231" x="2663825" y="3289300"/>
          <p14:tracePt t="113246" x="2679700" y="3311525"/>
          <p14:tracePt t="113264" x="2730500" y="3362325"/>
          <p14:tracePt t="113280" x="2816225" y="3419475"/>
          <p14:tracePt t="113297" x="2873375" y="3448050"/>
          <p14:tracePt t="113313" x="2911475" y="3460750"/>
          <p14:tracePt t="113330" x="2974975" y="3473450"/>
          <p14:tracePt t="113346" x="3009900" y="3473450"/>
          <p14:tracePt t="113363" x="3035300" y="3463925"/>
          <p14:tracePt t="113380" x="3070225" y="3457575"/>
          <p14:tracePt t="113396" x="3079750" y="3457575"/>
          <p14:tracePt t="113413" x="3089275" y="3457575"/>
          <p14:tracePt t="113430" x="3108325" y="3457575"/>
          <p14:tracePt t="113446" x="3114675" y="3457575"/>
          <p14:tracePt t="113463" x="3117850" y="3457575"/>
          <p14:tracePt t="113480" x="3124200" y="3454400"/>
          <p14:tracePt t="113496" x="3127375" y="3444875"/>
          <p14:tracePt t="113513" x="3136900" y="3435350"/>
          <p14:tracePt t="113529" x="3155950" y="3394075"/>
          <p14:tracePt t="113546" x="3162300" y="3371850"/>
          <p14:tracePt t="113564" x="3165475" y="3340100"/>
          <p14:tracePt t="113581" x="3165475" y="3314700"/>
          <p14:tracePt t="113596" x="3165475" y="3292475"/>
          <p14:tracePt t="113613" x="3165475" y="3282950"/>
          <p14:tracePt t="113629" x="3165475" y="3267075"/>
          <p14:tracePt t="113647" x="3165475" y="3257550"/>
          <p14:tracePt t="138080" x="3178175" y="3254375"/>
          <p14:tracePt t="138087" x="3187700" y="3248025"/>
          <p14:tracePt t="138095" x="3200400" y="3241675"/>
          <p14:tracePt t="138110" x="3209925" y="3232150"/>
          <p14:tracePt t="138127" x="3232150" y="3219450"/>
          <p14:tracePt t="138147" x="3260725" y="3197225"/>
          <p14:tracePt t="138161" x="3286125" y="3187700"/>
          <p14:tracePt t="138195" x="3321050" y="3162300"/>
          <p14:tracePt t="138228" x="3352800" y="3127375"/>
          <p14:tracePt t="138244" x="3368675" y="3114675"/>
          <p14:tracePt t="138261" x="3390900" y="3092450"/>
          <p14:tracePt t="138277" x="3406775" y="3076575"/>
          <p14:tracePt t="138294" x="3435350" y="3048000"/>
          <p14:tracePt t="138310" x="3467100" y="3016250"/>
          <p14:tracePt t="138327" x="3498850" y="2984500"/>
          <p14:tracePt t="138344" x="3613150" y="2879725"/>
          <p14:tracePt t="138361" x="3686175" y="2813050"/>
          <p14:tracePt t="138377" x="3768725" y="2740025"/>
          <p14:tracePt t="138395" x="3930650" y="2559050"/>
          <p14:tracePt t="138411" x="4041775" y="2419350"/>
          <p14:tracePt t="138428" x="4111625" y="2305050"/>
          <p14:tracePt t="138445" x="4244975" y="2117725"/>
          <p14:tracePt t="138461" x="4318000" y="1993900"/>
          <p14:tracePt t="138477" x="4349750" y="1905000"/>
          <p14:tracePt t="138494" x="4365625" y="1784350"/>
          <p14:tracePt t="138510" x="4365625" y="1701800"/>
          <p14:tracePt t="138528" x="4352925" y="1638300"/>
          <p14:tracePt t="138545" x="4340225" y="1593850"/>
          <p14:tracePt t="138937" x="4340225" y="1530350"/>
          <p14:tracePt t="138944" x="4340225" y="1450975"/>
          <p14:tracePt t="138950" x="4340225" y="1384300"/>
          <p14:tracePt t="138960" x="4340225" y="1323975"/>
          <p14:tracePt t="138977" x="4327525" y="1250950"/>
          <p14:tracePt t="138994" x="4289425" y="1158875"/>
          <p14:tracePt t="139010" x="4251325" y="1089025"/>
          <p14:tracePt t="139044" x="4184650" y="958850"/>
          <p14:tracePt t="139077" x="4159250" y="866775"/>
          <p14:tracePt t="139095" x="4127500" y="742950"/>
          <p14:tracePt t="139111" x="4111625" y="660400"/>
          <p14:tracePt t="139129" x="4092575" y="577850"/>
          <p14:tracePt t="139144" x="4079875" y="530225"/>
          <p14:tracePt t="139160" x="4060825" y="508000"/>
          <p14:tracePt t="139178" x="4038600" y="473075"/>
          <p14:tracePt t="139194" x="4019550" y="457200"/>
          <p14:tracePt t="139210" x="3990975" y="434975"/>
          <p14:tracePt t="139228" x="3968750" y="390525"/>
          <p14:tracePt t="139244" x="3946525" y="374650"/>
          <p14:tracePt t="139261" x="3933825" y="358775"/>
          <p14:tracePt t="139278" x="3921125" y="342900"/>
          <p14:tracePt t="139294" x="3892550" y="336550"/>
          <p14:tracePt t="139310" x="3870325" y="336550"/>
          <p14:tracePt t="139328" x="3829050" y="336550"/>
          <p14:tracePt t="139344" x="3806825" y="336550"/>
          <p14:tracePt t="139360" x="3784600" y="336550"/>
          <p14:tracePt t="139378" x="3743325" y="336550"/>
          <p14:tracePt t="139394" x="3714750" y="336550"/>
          <p14:tracePt t="139410" x="3692525" y="336550"/>
          <p14:tracePt t="139427" x="3673475" y="339725"/>
          <p14:tracePt t="139443" x="3657600" y="349250"/>
          <p14:tracePt t="139460" x="3648075" y="355600"/>
          <p14:tracePt t="139478" x="3632200" y="358775"/>
          <p14:tracePt t="139494" x="3622675" y="368300"/>
          <p14:tracePt t="139510" x="3606800" y="374650"/>
          <p14:tracePt t="139527" x="3594100" y="384175"/>
          <p14:tracePt t="139543" x="3581400" y="390525"/>
          <p14:tracePt t="139560" x="3578225" y="393700"/>
          <p14:tracePt t="139577" x="3578225" y="400050"/>
          <p14:tracePt t="139622" x="3578225" y="403225"/>
          <p14:tracePt t="139729" x="3584575" y="403225"/>
          <p14:tracePt t="139736" x="3590925" y="403225"/>
          <p14:tracePt t="139744" x="3594100" y="403225"/>
          <p14:tracePt t="139760" x="3603625" y="403225"/>
          <p14:tracePt t="139777" x="3625850" y="403225"/>
          <p14:tracePt t="139810" x="3635375" y="403225"/>
          <p14:tracePt t="139827" x="3648075" y="403225"/>
          <p14:tracePt t="139843" x="3657600" y="403225"/>
          <p14:tracePt t="139860" x="3686175" y="403225"/>
          <p14:tracePt t="139877" x="3740150" y="403225"/>
          <p14:tracePt t="139894" x="3762375" y="409575"/>
          <p14:tracePt t="139910" x="3794125" y="409575"/>
          <p14:tracePt t="139927" x="3806825" y="409575"/>
          <p14:tracePt t="139943" x="3816350" y="409575"/>
          <p14:tracePt t="139960" x="3825875" y="409575"/>
          <p14:tracePt t="139977" x="3854450" y="409575"/>
          <p14:tracePt t="139994" x="3883025" y="409575"/>
          <p14:tracePt t="140011" x="3927475" y="409575"/>
          <p14:tracePt t="140027" x="3975100" y="409575"/>
          <p14:tracePt t="140043" x="3997325" y="409575"/>
          <p14:tracePt t="140060" x="4006850" y="409575"/>
          <p14:tracePt t="140077" x="4025900" y="409575"/>
          <p14:tracePt t="140094" x="4035425" y="409575"/>
          <p14:tracePt t="140110" x="4051300" y="409575"/>
          <p14:tracePt t="140127" x="4092575" y="406400"/>
          <p14:tracePt t="140144" x="4114800" y="400050"/>
          <p14:tracePt t="140160" x="4137025" y="400050"/>
          <p14:tracePt t="140162" x="4143375" y="400050"/>
          <p14:tracePt t="140178" x="4152900" y="396875"/>
          <p14:tracePt t="140195" x="4162425" y="396875"/>
          <p14:tracePt t="140211" x="4165600" y="396875"/>
          <p14:tracePt t="140243" x="4178300" y="396875"/>
          <p14:tracePt t="140260" x="4187825" y="396875"/>
          <p14:tracePt t="140277" x="4200525" y="390525"/>
          <p14:tracePt t="140293" x="4210050" y="390525"/>
          <p14:tracePt t="140310" x="4225925" y="390525"/>
          <p14:tracePt t="140327" x="4235450" y="390525"/>
          <p14:tracePt t="140360" x="4241800" y="390525"/>
          <p14:tracePt t="140377" x="4254500" y="387350"/>
          <p14:tracePt t="140393" x="4264025" y="377825"/>
          <p14:tracePt t="140411" x="4289425" y="358775"/>
          <p14:tracePt t="140427" x="4308475" y="342900"/>
          <p14:tracePt t="140443" x="4324350" y="333375"/>
          <p14:tracePt t="140460" x="4333875" y="323850"/>
          <p14:tracePt t="140477" x="4340225" y="307975"/>
          <p14:tracePt t="140493" x="4340225" y="304800"/>
          <p14:tracePt t="140511" x="4340225" y="298450"/>
          <p14:tracePt t="140528" x="4340225" y="288925"/>
          <p14:tracePt t="140544" x="4340225" y="279400"/>
          <p14:tracePt t="140560" x="4337050" y="269875"/>
          <p14:tracePt t="140577" x="4324350" y="244475"/>
          <p14:tracePt t="140593" x="4298950" y="231775"/>
          <p14:tracePt t="140611" x="4276725" y="219075"/>
          <p14:tracePt t="140627" x="4248150" y="196850"/>
          <p14:tracePt t="140643" x="4238625" y="187325"/>
          <p14:tracePt t="140660" x="4222750" y="180975"/>
          <p14:tracePt t="140662" x="4210050" y="180975"/>
          <p14:tracePt t="140678" x="4187825" y="180975"/>
          <p14:tracePt t="140694" x="4165600" y="180975"/>
          <p14:tracePt t="140712" x="4127500" y="180975"/>
          <p14:tracePt t="140728" x="4089400" y="180975"/>
          <p14:tracePt t="140744" x="4054475" y="174625"/>
          <p14:tracePt t="140760" x="4000500" y="174625"/>
          <p14:tracePt t="140777" x="3937000" y="174625"/>
          <p14:tracePt t="140793" x="3908425" y="174625"/>
          <p14:tracePt t="140811" x="3876675" y="174625"/>
          <p14:tracePt t="140827" x="3848100" y="174625"/>
          <p14:tracePt t="140843" x="3825875" y="174625"/>
          <p14:tracePt t="140860" x="3787775" y="174625"/>
          <p14:tracePt t="140877" x="3740150" y="174625"/>
          <p14:tracePt t="140894" x="3711575" y="174625"/>
          <p14:tracePt t="140910" x="3689350" y="174625"/>
          <p14:tracePt t="140927" x="3648075" y="184150"/>
          <p14:tracePt t="140943" x="3625850" y="190500"/>
          <p14:tracePt t="140960" x="3603625" y="209550"/>
          <p14:tracePt t="140976" x="3581400" y="215900"/>
          <p14:tracePt t="140993" x="3571875" y="222250"/>
          <p14:tracePt t="141010" x="3556000" y="228600"/>
          <p14:tracePt t="141026" x="3540125" y="231775"/>
          <p14:tracePt t="141043" x="3530600" y="231775"/>
          <p14:tracePt t="141060" x="3521075" y="241300"/>
          <p14:tracePt t="141076" x="3502025" y="247650"/>
          <p14:tracePt t="141093" x="3492500" y="250825"/>
          <p14:tracePt t="141110" x="3476625" y="273050"/>
          <p14:tracePt t="141126" x="3460750" y="282575"/>
          <p14:tracePt t="141143" x="3451225" y="292100"/>
          <p14:tracePt t="141160" x="3441700" y="311150"/>
          <p14:tracePt t="141176" x="3441700" y="323850"/>
          <p14:tracePt t="141193" x="3435350" y="333375"/>
          <p14:tracePt t="141210" x="3435350" y="346075"/>
          <p14:tracePt t="141226" x="3435350" y="361950"/>
          <p14:tracePt t="141243" x="3435350" y="371475"/>
          <p14:tracePt t="141260" x="3435350" y="387350"/>
          <p14:tracePt t="141276" x="3435350" y="390525"/>
          <p14:tracePt t="141996" x="3365500" y="406400"/>
          <p14:tracePt t="142003" x="3260725" y="415925"/>
          <p14:tracePt t="142010" x="3159125" y="425450"/>
          <p14:tracePt t="142027" x="2971800" y="460375"/>
          <p14:tracePt t="142047" x="2670175" y="536575"/>
          <p14:tracePt t="142060" x="2501900" y="609600"/>
          <p14:tracePt t="142094" x="2187575" y="796925"/>
          <p14:tracePt t="142130" x="1914525" y="1025525"/>
          <p14:tracePt t="142147" x="1841500" y="1098550"/>
          <p14:tracePt t="142162" x="1768475" y="1152525"/>
          <p14:tracePt t="142176" x="1717675" y="1206500"/>
          <p14:tracePt t="142194" x="1641475" y="1295400"/>
          <p14:tracePt t="142211" x="1597025" y="1365250"/>
          <p14:tracePt t="142227" x="1549400" y="1435100"/>
          <p14:tracePt t="142245" x="1495425" y="1543050"/>
          <p14:tracePt t="142261" x="1466850" y="1609725"/>
          <p14:tracePt t="142277" x="1428750" y="1676400"/>
          <p14:tracePt t="142293" x="1400175" y="1746250"/>
          <p14:tracePt t="142310" x="1355725" y="1851025"/>
          <p14:tracePt t="142327" x="1330325" y="1927225"/>
          <p14:tracePt t="142344" x="1273175" y="2076450"/>
          <p14:tracePt t="142360" x="1257300" y="2184400"/>
          <p14:tracePt t="142377" x="1241425" y="2289175"/>
          <p14:tracePt t="142394" x="1231900" y="2441575"/>
          <p14:tracePt t="142410" x="1231900" y="2568575"/>
          <p14:tracePt t="142427" x="1231900" y="2625725"/>
          <p14:tracePt t="142673" x="1190625" y="2578100"/>
          <p14:tracePt t="142680" x="1133475" y="2514600"/>
          <p14:tracePt t="142694" x="1041400" y="2428875"/>
          <p14:tracePt t="142710" x="958850" y="2362200"/>
          <p14:tracePt t="142727" x="857250" y="2311400"/>
          <p14:tracePt t="142744" x="714375" y="2235200"/>
          <p14:tracePt t="142760" x="644525" y="2190750"/>
          <p14:tracePt t="142777" x="590550" y="2162175"/>
          <p14:tracePt t="142794" x="520700" y="2114550"/>
          <p14:tracePt t="142810" x="476250" y="2095500"/>
          <p14:tracePt t="142827" x="444500" y="2082800"/>
          <p14:tracePt t="142844" x="409575" y="2057400"/>
          <p14:tracePt t="142860" x="377825" y="2044700"/>
          <p14:tracePt t="142877" x="361950" y="2044700"/>
          <p14:tracePt t="142894" x="349250" y="2044700"/>
          <p14:tracePt t="142910" x="339725" y="2044700"/>
          <p14:tracePt t="142927" x="323850" y="2044700"/>
          <p14:tracePt t="142944" x="307975" y="2044700"/>
          <p14:tracePt t="142960" x="298450" y="2047875"/>
          <p14:tracePt t="142977" x="288925" y="2057400"/>
          <p14:tracePt t="142994" x="266700" y="2079625"/>
          <p14:tracePt t="143010" x="266700" y="2089150"/>
          <p14:tracePt t="143027" x="266700" y="2098675"/>
          <p14:tracePt t="143043" x="266700" y="2114550"/>
          <p14:tracePt t="143060" x="266700" y="2130425"/>
          <p14:tracePt t="143077" x="266700" y="2139950"/>
          <p14:tracePt t="143093" x="266700" y="2152650"/>
          <p14:tracePt t="143110" x="266700" y="2162175"/>
          <p14:tracePt t="143127" x="266700" y="2178050"/>
          <p14:tracePt t="143143" x="266700" y="2193925"/>
          <p14:tracePt t="143160" x="266700" y="2212975"/>
          <p14:tracePt t="143177" x="266700" y="2257425"/>
          <p14:tracePt t="143193" x="266700" y="2305050"/>
          <p14:tracePt t="143210" x="266700" y="2327275"/>
          <p14:tracePt t="143227" x="266700" y="2355850"/>
          <p14:tracePt t="143243" x="266700" y="2378075"/>
          <p14:tracePt t="143261" x="266700" y="2400300"/>
          <p14:tracePt t="143278" x="266700" y="2413000"/>
          <p14:tracePt t="143294" x="266700" y="2441575"/>
          <p14:tracePt t="143311" x="266700" y="2463800"/>
          <p14:tracePt t="143328" x="269875" y="2486025"/>
          <p14:tracePt t="143343" x="276225" y="2527300"/>
          <p14:tracePt t="143360" x="276225" y="2543175"/>
          <p14:tracePt t="143377" x="276225" y="2555875"/>
          <p14:tracePt t="143393" x="276225" y="2571750"/>
          <p14:tracePt t="143410" x="276225" y="2581275"/>
          <p14:tracePt t="143427" x="276225" y="2590800"/>
          <p14:tracePt t="143443" x="276225" y="2606675"/>
          <p14:tracePt t="143460" x="288925" y="2616200"/>
          <p14:tracePt t="143477" x="292100" y="2625725"/>
          <p14:tracePt t="143493" x="301625" y="2632075"/>
          <p14:tracePt t="143510" x="301625" y="2635250"/>
          <p14:tracePt t="143544" x="311150" y="2651125"/>
          <p14:tracePt t="143560" x="317500" y="2660650"/>
          <p14:tracePt t="143577" x="327025" y="2670175"/>
          <p14:tracePt t="143593" x="346075" y="2686050"/>
          <p14:tracePt t="143610" x="358775" y="2701925"/>
          <p14:tracePt t="143628" x="371475" y="2717800"/>
          <p14:tracePt t="143643" x="377825" y="2727325"/>
          <p14:tracePt t="143660" x="377825" y="2736850"/>
          <p14:tracePt t="143693" x="396875" y="2755900"/>
          <p14:tracePt t="143710" x="406400" y="2765425"/>
          <p14:tracePt t="143728" x="422275" y="2781300"/>
          <p14:tracePt t="143744" x="431800" y="2790825"/>
          <p14:tracePt t="143760" x="460375" y="2813050"/>
          <p14:tracePt t="143777" x="469900" y="2825750"/>
          <p14:tracePt t="143793" x="485775" y="2838450"/>
          <p14:tracePt t="143810" x="501650" y="2857500"/>
          <p14:tracePt t="143827" x="523875" y="2870200"/>
          <p14:tracePt t="143843" x="552450" y="2882900"/>
          <p14:tracePt t="143860" x="590550" y="2895600"/>
          <p14:tracePt t="143877" x="663575" y="2921000"/>
          <p14:tracePt t="143893" x="708025" y="2933700"/>
          <p14:tracePt t="143910" x="733425" y="2940050"/>
          <p14:tracePt t="143927" x="752475" y="2940050"/>
          <p14:tracePt t="143943" x="762000" y="2940050"/>
          <p14:tracePt t="143960" x="771525" y="2946400"/>
          <p14:tracePt t="143977" x="800100" y="2955925"/>
          <p14:tracePt t="143994" x="828675" y="2968625"/>
          <p14:tracePt t="144010" x="892175" y="2987675"/>
          <p14:tracePt t="144027" x="1003300" y="3009900"/>
          <p14:tracePt t="144043" x="1047750" y="3022600"/>
          <p14:tracePt t="144060" x="1079500" y="3022600"/>
          <p14:tracePt t="144077" x="1120775" y="3028950"/>
          <p14:tracePt t="144093" x="1149350" y="3028950"/>
          <p14:tracePt t="144110" x="1219200" y="3038475"/>
          <p14:tracePt t="144127" x="1406525" y="3063875"/>
          <p14:tracePt t="144143" x="1546225" y="3079750"/>
          <p14:tracePt t="144160" x="1708150" y="3098800"/>
          <p14:tracePt t="144177" x="1898650" y="3124200"/>
          <p14:tracePt t="144193" x="1993900" y="3149600"/>
          <p14:tracePt t="144211" x="2092325" y="3165475"/>
          <p14:tracePt t="144228" x="2298700" y="3181350"/>
          <p14:tracePt t="144243" x="2438400" y="3200400"/>
          <p14:tracePt t="144260" x="2689225" y="3228975"/>
          <p14:tracePt t="144277" x="2997200" y="3267075"/>
          <p14:tracePt t="144293" x="3216275" y="3295650"/>
          <p14:tracePt t="144310" x="3403600" y="3333750"/>
          <p14:tracePt t="144327" x="3749675" y="3371850"/>
          <p14:tracePt t="144343" x="3946525" y="3400425"/>
          <p14:tracePt t="144360" x="4216400" y="3429000"/>
          <p14:tracePt t="144377" x="4562475" y="3467100"/>
          <p14:tracePt t="144394" x="4778375" y="3486150"/>
          <p14:tracePt t="144410" x="4972050" y="3505200"/>
          <p14:tracePt t="144427" x="5260975" y="3543300"/>
          <p14:tracePt t="144443" x="5400675" y="3552825"/>
          <p14:tracePt t="144460" x="5527675" y="3568700"/>
          <p14:tracePt t="144477" x="5629275" y="3581400"/>
          <p14:tracePt t="144493" x="5664200" y="3587750"/>
          <p14:tracePt t="144510" x="5670550" y="3587750"/>
          <p14:tracePt t="144927" x="5724525" y="3609975"/>
          <p14:tracePt t="144934" x="5819775" y="3629025"/>
          <p14:tracePt t="144943" x="5902325" y="3644900"/>
          <p14:tracePt t="144960" x="6051550" y="3654425"/>
          <p14:tracePt t="144977" x="6315075" y="3629025"/>
          <p14:tracePt t="144993" x="6511925" y="3584575"/>
          <p14:tracePt t="145010" x="6711950" y="3536950"/>
          <p14:tracePt t="145043" x="7210425" y="3432175"/>
          <p14:tracePt t="145077" x="7527925" y="3381375"/>
          <p14:tracePt t="145095" x="7623175" y="3365500"/>
          <p14:tracePt t="145110" x="7721600" y="3333750"/>
          <p14:tracePt t="145127" x="7851775" y="3276600"/>
          <p14:tracePt t="145143" x="7918450" y="3238500"/>
          <p14:tracePt t="145160" x="7985125" y="3216275"/>
          <p14:tracePt t="145176" x="8048625" y="3197225"/>
          <p14:tracePt t="145193" x="8080375" y="3184525"/>
          <p14:tracePt t="145210" x="8108950" y="3168650"/>
          <p14:tracePt t="145226" x="8137525" y="3155950"/>
          <p14:tracePt t="145243" x="8175625" y="3143250"/>
          <p14:tracePt t="145260" x="8229600" y="3130550"/>
          <p14:tracePt t="145262" x="8255000" y="3124200"/>
          <p14:tracePt t="145277" x="8318500" y="3108325"/>
          <p14:tracePt t="145294" x="8391525" y="3095625"/>
          <p14:tracePt t="145310" x="8455025" y="3089275"/>
          <p14:tracePt t="145326" x="8486775" y="3089275"/>
          <p14:tracePt t="145343" x="8502650" y="3089275"/>
          <p14:tracePt t="145376" x="8502650" y="3076575"/>
          <p14:tracePt t="145440" x="8489950" y="3076575"/>
          <p14:tracePt t="145447" x="8486775" y="3076575"/>
          <p14:tracePt t="145459" x="8480425" y="3076575"/>
          <p14:tracePt t="145476" x="8467725" y="3076575"/>
          <p14:tracePt t="145493" x="8458200" y="3076575"/>
          <p14:tracePt t="145509" x="8442325" y="3076575"/>
          <p14:tracePt t="145526" x="8426450" y="3076575"/>
          <p14:tracePt t="145543" x="8416925" y="3086100"/>
          <p14:tracePt t="145560" x="8401050" y="3095625"/>
          <p14:tracePt t="145576" x="8385175" y="3111500"/>
          <p14:tracePt t="145593" x="8375650" y="3121025"/>
          <p14:tracePt t="145609" x="8366125" y="3130550"/>
          <p14:tracePt t="145626" x="8350250" y="3146425"/>
          <p14:tracePt t="145643" x="8334375" y="3162300"/>
          <p14:tracePt t="145660" x="8321675" y="3168650"/>
          <p14:tracePt t="145676" x="8312150" y="3178175"/>
          <p14:tracePt t="145693" x="8302625" y="3187700"/>
          <p14:tracePt t="145710" x="8267700" y="3203575"/>
          <p14:tracePt t="145726" x="8242300" y="3222625"/>
          <p14:tracePt t="145743" x="8213725" y="3235325"/>
          <p14:tracePt t="145760" x="8169275" y="3279775"/>
          <p14:tracePt t="145776" x="8131175" y="3305175"/>
          <p14:tracePt t="145793" x="8074025" y="3330575"/>
          <p14:tracePt t="145810" x="7937500" y="3381375"/>
          <p14:tracePt t="145827" x="7842250" y="3397250"/>
          <p14:tracePt t="145844" x="7734300" y="3413125"/>
          <p14:tracePt t="145860" x="7502525" y="3438525"/>
          <p14:tracePt t="145876" x="7385050" y="3457575"/>
          <p14:tracePt t="145893" x="7235825" y="3457575"/>
          <p14:tracePt t="145910" x="6991350" y="3473450"/>
          <p14:tracePt t="145928" x="6819900" y="3482975"/>
          <p14:tracePt t="145943" x="6604000" y="3492500"/>
          <p14:tracePt t="145960" x="6330950" y="3492500"/>
          <p14:tracePt t="145976" x="6146800" y="3502025"/>
          <p14:tracePt t="145995" x="5918200" y="3502025"/>
          <p14:tracePt t="146010" x="5759450" y="3502025"/>
          <p14:tracePt t="146026" x="5619750" y="3508375"/>
          <p14:tracePt t="146043" x="5514975" y="3517900"/>
          <p14:tracePt t="146059" x="5349875" y="3524250"/>
          <p14:tracePt t="146076" x="5245100" y="3543300"/>
          <p14:tracePt t="146093" x="5162550" y="3543300"/>
          <p14:tracePt t="146110" x="5054600" y="3543300"/>
          <p14:tracePt t="146127" x="4984750" y="3536950"/>
          <p14:tracePt t="146143" x="4965700" y="3536950"/>
          <p14:tracePt t="146388" x="4857750" y="3482975"/>
          <p14:tracePt t="146395" x="4714875" y="3390900"/>
          <p14:tracePt t="146410" x="4219575" y="3127375"/>
          <p14:tracePt t="146427" x="3762375" y="2946400"/>
          <p14:tracePt t="146445" x="3184525" y="2794000"/>
          <p14:tracePt t="146461" x="2822575" y="2720975"/>
          <p14:tracePt t="146477" x="2574925" y="2689225"/>
          <p14:tracePt t="146493" x="2349500" y="2679700"/>
          <p14:tracePt t="146510" x="2041525" y="2670175"/>
          <p14:tracePt t="146527" x="1816100" y="2670175"/>
          <p14:tracePt t="146543" x="1654175" y="2670175"/>
          <p14:tracePt t="146559" x="1393825" y="2670175"/>
          <p14:tracePt t="146576" x="1266825" y="2670175"/>
          <p14:tracePt t="146593" x="1184275" y="2670175"/>
          <p14:tracePt t="146610" x="1069975" y="2670175"/>
          <p14:tracePt t="146626" x="987425" y="2670175"/>
          <p14:tracePt t="146643" x="920750" y="2651125"/>
          <p14:tracePt t="146660" x="841375" y="2628900"/>
          <p14:tracePt t="146676" x="803275" y="2616200"/>
          <p14:tracePt t="146693" x="749300" y="2590800"/>
          <p14:tracePt t="146709" x="641350" y="2527300"/>
          <p14:tracePt t="146726" x="581025" y="2476500"/>
          <p14:tracePt t="146744" x="508000" y="2403475"/>
          <p14:tracePt t="146760" x="466725" y="2362200"/>
          <p14:tracePt t="146776" x="441325" y="2336800"/>
          <p14:tracePt t="146793" x="425450" y="2320925"/>
          <p14:tracePt t="146810" x="409575" y="2305050"/>
          <p14:tracePt t="146826" x="400050" y="2305050"/>
          <p14:tracePt t="147080" x="406400" y="2305050"/>
          <p14:tracePt t="147087" x="422275" y="2305050"/>
          <p14:tracePt t="147094" x="441325" y="2314575"/>
          <p14:tracePt t="147110" x="495300" y="2320925"/>
          <p14:tracePt t="147126" x="568325" y="2336800"/>
          <p14:tracePt t="147143" x="688975" y="2343150"/>
          <p14:tracePt t="147160" x="749300" y="2343150"/>
          <p14:tracePt t="147176" x="809625" y="2343150"/>
          <p14:tracePt t="147193" x="869950" y="2343150"/>
          <p14:tracePt t="147210" x="908050" y="2343150"/>
          <p14:tracePt t="147226" x="946150" y="2339975"/>
          <p14:tracePt t="147243" x="1016000" y="2320925"/>
          <p14:tracePt t="147260" x="1089025" y="2305050"/>
          <p14:tracePt t="147276" x="1152525" y="2305050"/>
          <p14:tracePt t="147293" x="1222375" y="2305050"/>
          <p14:tracePt t="147309" x="1266825" y="2298700"/>
          <p14:tracePt t="147326" x="1311275" y="2286000"/>
          <p14:tracePt t="147343" x="1393825" y="2266950"/>
          <p14:tracePt t="147360" x="1479550" y="2251075"/>
          <p14:tracePt t="147376" x="1555750" y="2228850"/>
          <p14:tracePt t="147393" x="1638300" y="2206625"/>
          <p14:tracePt t="147409" x="1682750" y="2193925"/>
          <p14:tracePt t="147427" x="1727200" y="2181225"/>
          <p14:tracePt t="147443" x="1800225" y="2155825"/>
          <p14:tracePt t="147459" x="1847850" y="2143125"/>
          <p14:tracePt t="147476" x="1908175" y="2130425"/>
          <p14:tracePt t="147493" x="2006600" y="2120900"/>
          <p14:tracePt t="147510" x="2057400" y="2114550"/>
          <p14:tracePt t="147526" x="2149475" y="2114550"/>
          <p14:tracePt t="147543" x="2289175" y="2114550"/>
          <p14:tracePt t="147559" x="2384425" y="2114550"/>
          <p14:tracePt t="147576" x="2498725" y="2120900"/>
          <p14:tracePt t="147593" x="2708275" y="2146300"/>
          <p14:tracePt t="147609" x="2851150" y="2171700"/>
          <p14:tracePt t="147626" x="2990850" y="2200275"/>
          <p14:tracePt t="147643" x="3168650" y="2225675"/>
          <p14:tracePt t="147659" x="3263900" y="2241550"/>
          <p14:tracePt t="147676" x="3349625" y="2257425"/>
          <p14:tracePt t="147693" x="3517900" y="2289175"/>
          <p14:tracePt t="147709" x="3625850" y="2305050"/>
          <p14:tracePt t="147727" x="3730625" y="2324100"/>
          <p14:tracePt t="147743" x="3857625" y="2362200"/>
          <p14:tracePt t="147759" x="3930650" y="2378075"/>
          <p14:tracePt t="147776" x="3997325" y="2400300"/>
          <p14:tracePt t="147793" x="4070350" y="2419350"/>
          <p14:tracePt t="147809" x="4117975" y="2438400"/>
          <p14:tracePt t="147826" x="4171950" y="2466975"/>
          <p14:tracePt t="147828" x="4200525" y="2479675"/>
          <p14:tracePt t="147843" x="4270375" y="2517775"/>
          <p14:tracePt t="147859" x="4337050" y="2549525"/>
          <p14:tracePt t="147876" x="4394200" y="2584450"/>
          <p14:tracePt t="147893" x="4438650" y="2616200"/>
          <p14:tracePt t="147910" x="4467225" y="2628900"/>
          <p14:tracePt t="147926" x="4486275" y="2644775"/>
          <p14:tracePt t="147943" x="4505325" y="2654300"/>
          <p14:tracePt t="147960" x="4530725" y="2660650"/>
          <p14:tracePt t="147976" x="4552950" y="2673350"/>
          <p14:tracePt t="147993" x="4581525" y="2679700"/>
          <p14:tracePt t="148009" x="4591050" y="2682875"/>
          <p14:tracePt t="148027" x="4597400" y="2682875"/>
          <p14:tracePt t="148043" x="4600575" y="2682875"/>
          <p14:tracePt t="148150" x="4600575" y="2695575"/>
          <p14:tracePt t="148165" x="4600575" y="2698750"/>
          <p14:tracePt t="148172" x="4600575" y="2705100"/>
          <p14:tracePt t="148179" x="4600575" y="2708275"/>
          <p14:tracePt t="148485" x="4556125" y="2692400"/>
          <p14:tracePt t="148492" x="4473575" y="2644775"/>
          <p14:tracePt t="148499" x="4375150" y="2587625"/>
          <p14:tracePt t="148509" x="4279900" y="2520950"/>
          <p14:tracePt t="148526" x="3813175" y="2247900"/>
          <p14:tracePt t="148543" x="3546475" y="2105025"/>
          <p14:tracePt t="148560" x="3282950" y="1971675"/>
          <p14:tracePt t="148577" x="2984500" y="1806575"/>
          <p14:tracePt t="148594" x="2781300" y="1711325"/>
          <p14:tracePt t="148610" x="2647950" y="1647825"/>
          <p14:tracePt t="148627" x="2413000" y="1584325"/>
          <p14:tracePt t="148643" x="2289175" y="1539875"/>
          <p14:tracePt t="148659" x="2190750" y="1508125"/>
          <p14:tracePt t="148676" x="2076450" y="1470025"/>
          <p14:tracePt t="148693" x="2000250" y="1447800"/>
          <p14:tracePt t="148709" x="1936750" y="1431925"/>
          <p14:tracePt t="148726" x="1863725" y="1406525"/>
          <p14:tracePt t="148742" x="1819275" y="1393825"/>
          <p14:tracePt t="148760" x="1787525" y="1381125"/>
          <p14:tracePt t="148776" x="1724025" y="1362075"/>
          <p14:tracePt t="148793" x="1676400" y="1343025"/>
          <p14:tracePt t="148809" x="1631950" y="1320800"/>
          <p14:tracePt t="148827" x="1565275" y="1276350"/>
          <p14:tracePt t="148842" x="1527175" y="1257300"/>
          <p14:tracePt t="148859" x="1495425" y="1244600"/>
          <p14:tracePt t="148877" x="1460500" y="1219200"/>
          <p14:tracePt t="148892" x="1428750" y="1206500"/>
          <p14:tracePt t="148910" x="1406525" y="1190625"/>
          <p14:tracePt t="148926" x="1362075" y="1146175"/>
          <p14:tracePt t="148943" x="1323975" y="1120775"/>
          <p14:tracePt t="148959" x="1282700" y="1085850"/>
          <p14:tracePt t="148977" x="1241425" y="1050925"/>
          <p14:tracePt t="148992" x="1216025" y="1019175"/>
          <p14:tracePt t="149009" x="1190625" y="1006475"/>
          <p14:tracePt t="149026" x="1177925" y="996950"/>
          <p14:tracePt t="149043" x="1168400" y="996950"/>
          <p14:tracePt t="149059" x="1158875" y="996950"/>
          <p14:tracePt t="149076" x="1136650" y="1003300"/>
          <p14:tracePt t="149093" x="1127125" y="1012825"/>
          <p14:tracePt t="149110" x="1117600" y="1044575"/>
          <p14:tracePt t="149126" x="1092200" y="1079500"/>
          <p14:tracePt t="149142" x="1079500" y="1108075"/>
          <p14:tracePt t="149159" x="1069975" y="1133475"/>
          <p14:tracePt t="149177" x="1050925" y="1165225"/>
          <p14:tracePt t="149192" x="1047750" y="1187450"/>
          <p14:tracePt t="149209" x="1047750" y="1219200"/>
          <p14:tracePt t="149226" x="1050925" y="1327150"/>
          <p14:tracePt t="149243" x="1066800" y="1444625"/>
          <p14:tracePt t="149259" x="1085850" y="1565275"/>
          <p14:tracePt t="149276" x="1111250" y="1762125"/>
          <p14:tracePt t="149293" x="1133475" y="1838325"/>
          <p14:tracePt t="149309" x="1133475" y="1882775"/>
          <p14:tracePt t="149327" x="1133475" y="1924050"/>
          <p14:tracePt t="149343" x="1133475" y="1946275"/>
          <p14:tracePt t="149359" x="1146175" y="1984375"/>
          <p14:tracePt t="149361" x="1158875" y="2012950"/>
          <p14:tracePt t="149376" x="1209675" y="2111375"/>
          <p14:tracePt t="149393" x="1254125" y="2212975"/>
          <p14:tracePt t="149409" x="1292225" y="2292350"/>
          <p14:tracePt t="149426" x="1311275" y="2359025"/>
          <p14:tracePt t="149443" x="1311275" y="2387600"/>
          <p14:tracePt t="149460" x="1311275" y="2397125"/>
          <p14:tracePt t="149476" x="1311275" y="2413000"/>
          <p14:tracePt t="149493" x="1311275" y="2422525"/>
          <p14:tracePt t="149509" x="1311275" y="2432050"/>
          <p14:tracePt t="149554" x="1311275" y="2438400"/>
          <p14:tracePt t="149655" x="1314450" y="2438400"/>
          <p14:tracePt t="149975" x="1292225" y="2476500"/>
          <p14:tracePt t="149982" x="1266825" y="2540000"/>
          <p14:tracePt t="149993" x="1219200" y="2622550"/>
          <p14:tracePt t="150009" x="1143000" y="2835275"/>
          <p14:tracePt t="150026" x="1085850" y="3111500"/>
          <p14:tracePt t="150043" x="1066800" y="3330575"/>
          <p14:tracePt t="150076" x="1050925" y="3743325"/>
          <p14:tracePt t="150110" x="1073150" y="4044950"/>
          <p14:tracePt t="150126" x="1089025" y="4175125"/>
          <p14:tracePt t="150143" x="1098550" y="4279900"/>
          <p14:tracePt t="150160" x="1098550" y="4397375"/>
          <p14:tracePt t="150177" x="1098550" y="4470400"/>
          <p14:tracePt t="150193" x="1098550" y="4527550"/>
          <p14:tracePt t="150210" x="1098550" y="4597400"/>
          <p14:tracePt t="150226" x="1098550" y="4629150"/>
          <p14:tracePt t="150243" x="1098550" y="4657725"/>
          <p14:tracePt t="150259" x="1098550" y="4683125"/>
          <p14:tracePt t="150277" x="1098550" y="4692650"/>
          <p14:tracePt t="150293" x="1098550" y="4708525"/>
          <p14:tracePt t="150309" x="1098550" y="4727575"/>
          <p14:tracePt t="150326" x="1095375" y="4746625"/>
          <p14:tracePt t="150343" x="1089025" y="4772025"/>
          <p14:tracePt t="150360" x="1076325" y="4813300"/>
          <p14:tracePt t="150376" x="1063625" y="4845050"/>
          <p14:tracePt t="150393" x="1063625" y="4873625"/>
          <p14:tracePt t="150409" x="1057275" y="4908550"/>
          <p14:tracePt t="150426" x="1057275" y="4930775"/>
          <p14:tracePt t="150443" x="1057275" y="4940300"/>
          <p14:tracePt t="150459" x="1057275" y="4953000"/>
          <p14:tracePt t="150476" x="1057275" y="4962525"/>
          <p14:tracePt t="150510" x="1054100" y="4962525"/>
          <p14:tracePt t="150526" x="1054100" y="4968875"/>
          <p14:tracePt t="150624" x="1047750" y="4968875"/>
          <p14:tracePt t="151637" x="1028700" y="5010150"/>
          <p14:tracePt t="151644" x="1012825" y="5057775"/>
          <p14:tracePt t="151651" x="996950" y="5095875"/>
          <p14:tracePt t="151659" x="971550" y="5159375"/>
          <p14:tracePt t="151676" x="936625" y="5280025"/>
          <p14:tracePt t="151693" x="911225" y="5397500"/>
          <p14:tracePt t="151709" x="876300" y="5543550"/>
          <p14:tracePt t="151743" x="838200" y="5784850"/>
          <p14:tracePt t="151776" x="828675" y="5949950"/>
          <p14:tracePt t="151793" x="822325" y="6029325"/>
          <p14:tracePt t="151810" x="809625" y="6073775"/>
          <p14:tracePt t="151826" x="803275" y="6096000"/>
          <p14:tracePt t="151843" x="800100" y="6118225"/>
          <p14:tracePt t="151859" x="793750" y="6130925"/>
          <p14:tracePt t="151876" x="790575" y="6140450"/>
          <p14:tracePt t="151878" x="790575" y="6146800"/>
          <p14:tracePt t="151893" x="784225" y="6156325"/>
          <p14:tracePt t="151909" x="781050" y="6165850"/>
          <p14:tracePt t="151926" x="781050" y="6181725"/>
          <p14:tracePt t="151943" x="774700" y="6184900"/>
          <p14:tracePt t="151959" x="774700" y="6191250"/>
          <p14:tracePt t="151976" x="758825" y="6191250"/>
          <p14:tracePt t="151993" x="749300" y="6207125"/>
          <p14:tracePt t="152009" x="739775" y="6216650"/>
          <p14:tracePt t="152026" x="733425" y="6232525"/>
          <p14:tracePt t="152042" x="723900" y="6242050"/>
          <p14:tracePt t="152076" x="720725" y="6242050"/>
          <p14:tracePt t="152093" x="704850" y="6242050"/>
          <p14:tracePt t="152109" x="698500" y="6242050"/>
          <p14:tracePt t="152126" x="695325" y="6242050"/>
          <p14:tracePt t="152143" x="685800" y="6238875"/>
          <p14:tracePt t="152159" x="676275" y="6223000"/>
          <p14:tracePt t="152176" x="660400" y="6213475"/>
          <p14:tracePt t="152193" x="650875" y="6197600"/>
          <p14:tracePt t="152209" x="644525" y="6194425"/>
          <p14:tracePt t="152226" x="635000" y="6188075"/>
          <p14:tracePt t="152242" x="631825" y="6188075"/>
          <p14:tracePt t="152259" x="631825" y="6184900"/>
          <p14:tracePt t="152642" x="631825" y="6191250"/>
          <p14:tracePt t="152649" x="631825" y="6194425"/>
          <p14:tracePt t="152659" x="631825" y="6200775"/>
          <p14:tracePt t="152692" x="631825" y="6229350"/>
          <p14:tracePt t="152726" x="631825" y="6248400"/>
          <p14:tracePt t="152742" x="631825" y="6264275"/>
          <p14:tracePt t="152759" x="631825" y="6292850"/>
          <p14:tracePt t="152776" x="631825" y="6315075"/>
          <p14:tracePt t="152792" x="631825" y="6353175"/>
          <p14:tracePt t="152809" x="631825" y="6375400"/>
          <p14:tracePt t="152827" x="631825" y="6416675"/>
          <p14:tracePt t="152843" x="631825" y="6438900"/>
          <p14:tracePt t="152859" x="631825" y="6454775"/>
          <p14:tracePt t="152876" x="631825" y="6464300"/>
          <p14:tracePt t="152893" x="631825" y="6477000"/>
          <p14:tracePt t="152909" x="631825" y="6489700"/>
          <p14:tracePt t="152927" x="625475" y="6508750"/>
          <p14:tracePt t="153420" x="546100" y="6483350"/>
          <p14:tracePt t="153427" x="546100" y="6470650"/>
          <p14:tracePt t="153442" x="546100" y="6435725"/>
          <p14:tracePt t="153459" x="546100" y="6397625"/>
          <p14:tracePt t="153476" x="546100" y="6343650"/>
          <p14:tracePt t="153509" x="546100" y="6299200"/>
          <p14:tracePt t="153542" x="546100" y="6267450"/>
          <p14:tracePt t="153559" x="546100" y="6257925"/>
          <p14:tracePt t="153575" x="546100" y="6254750"/>
          <p14:tracePt t="153619" x="542925" y="6254750"/>
          <p14:tracePt t="153684" x="542925" y="6261100"/>
          <p14:tracePt t="153690" x="542925" y="6264275"/>
          <p14:tracePt t="153698" x="542925" y="6270625"/>
          <p14:tracePt t="153709" x="542925" y="6280150"/>
          <p14:tracePt t="153726" x="542925" y="6296025"/>
          <p14:tracePt t="153742" x="542925" y="6305550"/>
          <p14:tracePt t="153759" x="542925" y="6315075"/>
          <p14:tracePt t="153776" x="542925" y="6334125"/>
          <p14:tracePt t="153793" x="549275" y="6356350"/>
          <p14:tracePt t="153809" x="568325" y="6388100"/>
          <p14:tracePt t="153825" x="593725" y="6423025"/>
          <p14:tracePt t="153842" x="603250" y="6448425"/>
          <p14:tracePt t="153859" x="619125" y="6457950"/>
          <p14:tracePt t="153875" x="628650" y="6473825"/>
          <p14:tracePt t="153892" x="628650" y="6483350"/>
          <p14:tracePt t="153910" x="628650" y="6486525"/>
          <p14:tracePt t="154189" x="628650" y="6473825"/>
          <p14:tracePt t="154197" x="625475" y="6461125"/>
          <p14:tracePt t="154208" x="622300" y="6451600"/>
          <p14:tracePt t="154226" x="622300" y="6394450"/>
          <p14:tracePt t="154242" x="615950" y="6359525"/>
          <p14:tracePt t="154259" x="609600" y="6337300"/>
          <p14:tracePt t="154276" x="596900" y="6296025"/>
          <p14:tracePt t="154292" x="590550" y="6283325"/>
          <p14:tracePt t="154309" x="590550" y="6273800"/>
          <p14:tracePt t="154325" x="587375" y="6261100"/>
          <p14:tracePt t="154342" x="581025" y="6245225"/>
          <p14:tracePt t="154359" x="577850" y="6235700"/>
          <p14:tracePt t="154375" x="565150" y="6219825"/>
          <p14:tracePt t="154392" x="565150" y="6210300"/>
          <p14:tracePt t="154409" x="555625" y="6194425"/>
          <p14:tracePt t="154426" x="539750" y="6178550"/>
          <p14:tracePt t="154442" x="533400" y="6169025"/>
          <p14:tracePt t="154459" x="530225" y="6159500"/>
          <p14:tracePt t="154476" x="520700" y="6140450"/>
          <p14:tracePt t="154492" x="520700" y="6130925"/>
          <p14:tracePt t="154525" x="514350" y="6130925"/>
          <p14:tracePt t="154546" x="514350" y="6124575"/>
          <p14:tracePt t="154775" x="527050" y="6124575"/>
          <p14:tracePt t="154781" x="539750" y="6124575"/>
          <p14:tracePt t="154792" x="542925" y="6124575"/>
          <p14:tracePt t="154809" x="574675" y="6115050"/>
          <p14:tracePt t="154826" x="600075" y="6108700"/>
          <p14:tracePt t="154842" x="644525" y="6089650"/>
          <p14:tracePt t="154859" x="695325" y="6070600"/>
          <p14:tracePt t="154875" x="730250" y="6064250"/>
          <p14:tracePt t="154892" x="774700" y="6057900"/>
          <p14:tracePt t="154909" x="809625" y="6051550"/>
          <p14:tracePt t="154925" x="847725" y="6045200"/>
          <p14:tracePt t="154943" x="869950" y="6045200"/>
          <p14:tracePt t="154959" x="901700" y="6045200"/>
          <p14:tracePt t="154975" x="917575" y="6045200"/>
          <p14:tracePt t="154992" x="946150" y="6045200"/>
          <p14:tracePt t="155009" x="974725" y="6045200"/>
          <p14:tracePt t="155025" x="984250" y="6045200"/>
          <p14:tracePt t="155042" x="1000125" y="6045200"/>
          <p14:tracePt t="155059" x="1012825" y="6045200"/>
          <p14:tracePt t="155075" x="1022350" y="6051550"/>
          <p14:tracePt t="155092" x="1031875" y="6057900"/>
          <p14:tracePt t="155109" x="1066800" y="6073775"/>
          <p14:tracePt t="158157" x="1095375" y="6064250"/>
          <p14:tracePt t="158163" x="1123950" y="6048375"/>
          <p14:tracePt t="158176" x="1193800" y="5994400"/>
          <p14:tracePt t="158192" x="1263650" y="5946775"/>
          <p14:tracePt t="158208" x="1346200" y="5873750"/>
          <p14:tracePt t="158226" x="1479550" y="5772150"/>
          <p14:tracePt t="158258" x="1711325" y="5594350"/>
          <p14:tracePt t="158292" x="2079625" y="5375275"/>
          <p14:tracePt t="158309" x="2203450" y="5321300"/>
          <p14:tracePt t="158326" x="2333625" y="5238750"/>
          <p14:tracePt t="158342" x="2403475" y="5184775"/>
          <p14:tracePt t="158358" x="2466975" y="5130800"/>
          <p14:tracePt t="158376" x="2530475" y="5070475"/>
          <p14:tracePt t="158391" x="2562225" y="5038725"/>
          <p14:tracePt t="158408" x="2593975" y="4997450"/>
          <p14:tracePt t="158426" x="2619375" y="4962525"/>
          <p14:tracePt t="158441" x="2632075" y="4918075"/>
          <p14:tracePt t="158458" x="2644775" y="4873625"/>
          <p14:tracePt t="158475" x="2644775" y="4794250"/>
          <p14:tracePt t="158492" x="2625725" y="4730750"/>
          <p14:tracePt t="158509" x="2597150" y="4664075"/>
          <p14:tracePt t="158511" x="2581275" y="4622800"/>
          <p14:tracePt t="158526" x="2540000" y="4546600"/>
          <p14:tracePt t="159096" x="2584450" y="4451350"/>
          <p14:tracePt t="159103" x="2641600" y="4352925"/>
          <p14:tracePt t="159110" x="2689225" y="4257675"/>
          <p14:tracePt t="159125" x="2771775" y="4111625"/>
          <p14:tracePt t="159141" x="2857500" y="3943350"/>
          <p14:tracePt t="159158" x="2940050" y="3797300"/>
          <p14:tracePt t="159191" x="3108325" y="3571875"/>
          <p14:tracePt t="159225" x="3228975" y="3349625"/>
          <p14:tracePt t="159243" x="3267075" y="3282950"/>
          <p14:tracePt t="159258" x="3286125" y="3244850"/>
          <p14:tracePt t="159275" x="3311525" y="3178175"/>
          <p14:tracePt t="159292" x="3311525" y="3136900"/>
          <p14:tracePt t="159308" x="3311525" y="3092450"/>
          <p14:tracePt t="159325" x="3289300" y="3019425"/>
          <p14:tracePt t="159342" x="3276600" y="2981325"/>
          <p14:tracePt t="159358" x="3263900" y="2936875"/>
          <p14:tracePt t="159375" x="3238500" y="2886075"/>
          <p14:tracePt t="159392" x="3228975" y="2860675"/>
          <p14:tracePt t="159408" x="3216275" y="2825750"/>
          <p14:tracePt t="159425" x="3190875" y="2765425"/>
          <p14:tracePt t="159442" x="3155950" y="2727325"/>
          <p14:tracePt t="159458" x="3130550" y="2679700"/>
          <p14:tracePt t="159475" x="3070225" y="2628900"/>
          <p14:tracePt t="159492" x="3022600" y="2600325"/>
          <p14:tracePt t="159508" x="2997200" y="2568575"/>
          <p14:tracePt t="159525" x="2955925" y="2552700"/>
          <p14:tracePt t="159542" x="2933700" y="2540000"/>
          <p14:tracePt t="159559" x="2911475" y="2533650"/>
          <p14:tracePt t="159575" x="2905125" y="2524125"/>
          <p14:tracePt t="160502" x="2905125" y="2511425"/>
          <p14:tracePt t="160509" x="2905125" y="2501900"/>
          <p14:tracePt t="160525" x="2905125" y="2486025"/>
          <p14:tracePt t="160542" x="2905125" y="2470150"/>
          <p14:tracePt t="160544" x="2905125" y="2460625"/>
          <p14:tracePt t="160558" x="2905125" y="2438400"/>
          <p14:tracePt t="160575" x="2908300" y="2406650"/>
          <p14:tracePt t="160608" x="2933700" y="2320925"/>
          <p14:tracePt t="160642" x="2940050" y="2260600"/>
          <p14:tracePt t="160658" x="2940050" y="2241550"/>
          <p14:tracePt t="160675" x="2940050" y="2225675"/>
          <p14:tracePt t="160692" x="2940050" y="2222500"/>
          <p14:tracePt t="163747" x="2971800" y="2225675"/>
          <p14:tracePt t="163753" x="3019425" y="2232025"/>
          <p14:tracePt t="163760" x="3054350" y="2238375"/>
          <p14:tracePt t="163774" x="3140075" y="2254250"/>
          <p14:tracePt t="163791" x="3203575" y="2270125"/>
          <p14:tracePt t="163808" x="3248025" y="2276475"/>
          <p14:tracePt t="163841" x="3292475" y="2276475"/>
          <p14:tracePt t="163874" x="3321050" y="2276475"/>
          <p14:tracePt t="163891" x="3336925" y="2276475"/>
          <p14:tracePt t="163907" x="3346450" y="2276475"/>
          <p14:tracePt t="163924" x="3365500" y="2276475"/>
          <p14:tracePt t="163941" x="3387725" y="2276475"/>
          <p14:tracePt t="163958" x="3409950" y="2276475"/>
          <p14:tracePt t="163975" x="3425825" y="2276475"/>
          <p14:tracePt t="163991" x="3441700" y="2276475"/>
          <p14:tracePt t="164008" x="3451225" y="2276475"/>
          <p14:tracePt t="164024" x="3460750" y="2276475"/>
          <p14:tracePt t="165994" x="3457575" y="2273300"/>
          <p14:tracePt t="166001" x="3448050" y="2266950"/>
          <p14:tracePt t="166009" x="3429000" y="2260600"/>
          <p14:tracePt t="166025" x="3397250" y="2251075"/>
          <p14:tracePt t="166042" x="3317875" y="2228850"/>
          <p14:tracePt t="166058" x="3273425" y="2216150"/>
          <p14:tracePt t="166092" x="3197225" y="2209800"/>
          <p14:tracePt t="166125" x="3171825" y="2209800"/>
          <p14:tracePt t="166142" x="3155950" y="2209800"/>
          <p14:tracePt t="166158" x="3146425" y="2209800"/>
          <p14:tracePt t="166174" x="3130550" y="2209800"/>
          <p14:tracePt t="166191" x="3114675" y="2209800"/>
          <p14:tracePt t="166227" x="3111500" y="2209800"/>
          <p14:tracePt t="166242" x="3105150" y="2209800"/>
          <p14:tracePt t="166258" x="3095625" y="2209800"/>
          <p14:tracePt t="166274" x="3086100" y="2209800"/>
          <p14:tracePt t="166548" x="3089275" y="2209800"/>
          <p14:tracePt t="166556" x="3092450" y="2209800"/>
          <p14:tracePt t="166563" x="3098800" y="2209800"/>
          <p14:tracePt t="166613" x="3101975" y="2209800"/>
          <p14:tracePt t="166619" x="3108325" y="2209800"/>
          <p14:tracePt t="166634" x="3111500" y="2209800"/>
          <p14:tracePt t="166840" x="3117850" y="2209800"/>
          <p14:tracePt t="166869" x="3127375" y="2209800"/>
          <p14:tracePt t="166877" x="3133725" y="2209800"/>
          <p14:tracePt t="166884" x="3136900" y="2209800"/>
          <p14:tracePt t="166891" x="3143250" y="2209800"/>
          <p14:tracePt t="166924" x="3209925" y="2219325"/>
          <p14:tracePt t="166958" x="3343275" y="2241550"/>
          <p14:tracePt t="166974" x="3381375" y="2241550"/>
          <p14:tracePt t="166991" x="3394075" y="2241550"/>
          <p14:tracePt t="167008" x="3403600" y="2241550"/>
          <p14:tracePt t="167056" x="3409950" y="2241550"/>
          <p14:tracePt t="167062" x="3413125" y="2241550"/>
          <p14:tracePt t="167074" x="3419475" y="2244725"/>
          <p14:tracePt t="167091" x="3429000" y="2244725"/>
          <p14:tracePt t="184658" x="3457575" y="2266950"/>
          <p14:tracePt t="184665" x="3486150" y="2289175"/>
          <p14:tracePt t="184673" x="3536950" y="2314575"/>
          <p14:tracePt t="184689" x="3686175" y="2397125"/>
          <p14:tracePt t="184707" x="3892550" y="2486025"/>
          <p14:tracePt t="184723" x="4035425" y="2559050"/>
          <p14:tracePt t="184739" x="4149725" y="2619375"/>
          <p14:tracePt t="184774" x="4283075" y="2695575"/>
          <p14:tracePt t="184806" x="4343400" y="2727325"/>
          <p14:tracePt t="184822" x="4356100" y="2730500"/>
          <p14:tracePt t="184839" x="4368800" y="2743200"/>
          <p14:tracePt t="184856" x="4381500" y="2743200"/>
          <p14:tracePt t="184872" x="4397375" y="2743200"/>
          <p14:tracePt t="184889" x="4403725" y="2743200"/>
          <p14:tracePt t="184907" x="4403725" y="2736850"/>
          <p14:tracePt t="184922" x="4403725" y="2727325"/>
          <p14:tracePt t="184939" x="4403725" y="2717800"/>
          <p14:tracePt t="184956" x="4397375" y="2695575"/>
          <p14:tracePt t="184972" x="4381500" y="2673350"/>
          <p14:tracePt t="184989" x="4368800" y="2663825"/>
          <p14:tracePt t="185006" x="4356100" y="2651125"/>
          <p14:tracePt t="185022" x="4346575" y="2641600"/>
          <p14:tracePt t="185039" x="4330700" y="2625725"/>
          <p14:tracePt t="185056" x="4314825" y="2609850"/>
          <p14:tracePt t="185072" x="4305300" y="2600325"/>
          <p14:tracePt t="185089" x="4295775" y="2590800"/>
          <p14:tracePt t="185106" x="4273550" y="2568575"/>
          <p14:tracePt t="185122" x="4264025" y="2559050"/>
          <p14:tracePt t="185139" x="4254500" y="2549525"/>
          <p14:tracePt t="185156" x="4235450" y="2530475"/>
          <p14:tracePt t="185172" x="4225925" y="2520950"/>
          <p14:tracePt t="189778" x="4260850" y="2520950"/>
          <p14:tracePt t="189786" x="4340225" y="2520950"/>
          <p14:tracePt t="189792" x="4419600" y="2520950"/>
          <p14:tracePt t="189806" x="4591050" y="2520950"/>
          <p14:tracePt t="189822" x="4794250" y="2520950"/>
          <p14:tracePt t="189839" x="4987925" y="2520950"/>
          <p14:tracePt t="189856" x="5359400" y="2520950"/>
          <p14:tracePt t="189888" x="5778500" y="2520950"/>
          <p14:tracePt t="189922" x="6292850" y="2543175"/>
          <p14:tracePt t="189939" x="6477000" y="2562225"/>
          <p14:tracePt t="189956" x="6708775" y="2590800"/>
          <p14:tracePt t="189972" x="6861175" y="2606675"/>
          <p14:tracePt t="189988" x="6965950" y="2606675"/>
          <p14:tracePt t="190005" x="7127875" y="2606675"/>
          <p14:tracePt t="190022" x="7242175" y="2606675"/>
          <p14:tracePt t="190038" x="7312025" y="2606675"/>
          <p14:tracePt t="190056" x="7381875" y="2606675"/>
          <p14:tracePt t="190072" x="7426325" y="2590800"/>
          <p14:tracePt t="190088" x="7458075" y="2578100"/>
          <p14:tracePt t="190105" x="7502525" y="2549525"/>
          <p14:tracePt t="190122" x="7527925" y="2492375"/>
          <p14:tracePt t="190138" x="7569200" y="2413000"/>
          <p14:tracePt t="190156" x="7610475" y="2266950"/>
          <p14:tracePt t="190172" x="7616825" y="2105025"/>
          <p14:tracePt t="190188" x="7613650" y="1955800"/>
          <p14:tracePt t="190206" x="7521575" y="1749425"/>
          <p14:tracePt t="190222" x="7416800" y="1568450"/>
          <p14:tracePt t="190238" x="7318375" y="1450975"/>
          <p14:tracePt t="190256" x="7153275" y="1339850"/>
          <p14:tracePt t="190272" x="7058025" y="1260475"/>
          <p14:tracePt t="190288" x="6946900" y="1190625"/>
          <p14:tracePt t="190306" x="6772275" y="1095375"/>
          <p14:tracePt t="190322" x="6680200" y="1044575"/>
          <p14:tracePt t="190338" x="6581775" y="1012825"/>
          <p14:tracePt t="190356" x="6464300" y="958850"/>
          <p14:tracePt t="190372" x="6384925" y="927100"/>
          <p14:tracePt t="190388" x="6308725" y="895350"/>
          <p14:tracePt t="190405" x="6226175" y="876300"/>
          <p14:tracePt t="190422" x="6172200" y="863600"/>
          <p14:tracePt t="190439" x="6096000" y="838200"/>
          <p14:tracePt t="190455" x="5959475" y="800100"/>
          <p14:tracePt t="190472" x="5873750" y="784225"/>
          <p14:tracePt t="190488" x="5791200" y="768350"/>
          <p14:tracePt t="190505" x="5600700" y="733425"/>
          <p14:tracePt t="190522" x="5451475" y="723900"/>
          <p14:tracePt t="190538" x="5334000" y="723900"/>
          <p14:tracePt t="190555" x="5095875" y="723900"/>
          <p14:tracePt t="190572" x="4978400" y="730250"/>
          <p14:tracePt t="190589" x="4889500" y="762000"/>
          <p14:tracePt t="190605" x="4762500" y="819150"/>
          <p14:tracePt t="190622" x="4689475" y="882650"/>
          <p14:tracePt t="190639" x="4600575" y="1006475"/>
          <p14:tracePt t="190656" x="4508500" y="1149350"/>
          <p14:tracePt t="190672" x="4467225" y="1228725"/>
          <p14:tracePt t="190688" x="4429125" y="1298575"/>
          <p14:tracePt t="190706" x="4391025" y="1365250"/>
          <p14:tracePt t="190722" x="4378325" y="1409700"/>
          <p14:tracePt t="190738" x="4365625" y="1447800"/>
          <p14:tracePt t="190755" x="4346575" y="1511300"/>
          <p14:tracePt t="190773" x="4324350" y="1565275"/>
          <p14:tracePt t="190789" x="4318000" y="1647825"/>
          <p14:tracePt t="190806" x="4318000" y="1797050"/>
          <p14:tracePt t="190822" x="4318000" y="1870075"/>
          <p14:tracePt t="190838" x="4318000" y="1930400"/>
          <p14:tracePt t="190855" x="4318000" y="2009775"/>
          <p14:tracePt t="190871" x="4321175" y="2070100"/>
          <p14:tracePt t="190888" x="4343400" y="2146300"/>
          <p14:tracePt t="190905" x="4384675" y="2270125"/>
          <p14:tracePt t="190922" x="4406900" y="2346325"/>
          <p14:tracePt t="190938" x="4429125" y="2444750"/>
          <p14:tracePt t="190955" x="4451350" y="2565400"/>
          <p14:tracePt t="190972" x="4467225" y="2619375"/>
          <p14:tracePt t="190989" x="4486275" y="2667000"/>
          <p14:tracePt t="191006" x="4521200" y="2740025"/>
          <p14:tracePt t="191022" x="4565650" y="2800350"/>
          <p14:tracePt t="191038" x="4597400" y="2847975"/>
          <p14:tracePt t="191055" x="4654550" y="2917825"/>
          <p14:tracePt t="191072" x="4686300" y="2940050"/>
          <p14:tracePt t="191088" x="4699000" y="2965450"/>
          <p14:tracePt t="191105" x="4733925" y="3009900"/>
          <p14:tracePt t="191122" x="4768850" y="3041650"/>
          <p14:tracePt t="191138" x="4813300" y="3067050"/>
          <p14:tracePt t="191155" x="4914900" y="3136900"/>
          <p14:tracePt t="191172" x="4959350" y="3162300"/>
          <p14:tracePt t="191190" x="4997450" y="3206750"/>
          <p14:tracePt t="191205" x="5022850" y="3232150"/>
          <p14:tracePt t="191222" x="5038725" y="3260725"/>
          <p14:tracePt t="191238" x="5064125" y="3273425"/>
          <p14:tracePt t="191255" x="5121275" y="3311525"/>
          <p14:tracePt t="191272" x="5187950" y="3333750"/>
          <p14:tracePt t="191288" x="5260975" y="3349625"/>
          <p14:tracePt t="191305" x="5353050" y="3375025"/>
          <p14:tracePt t="191322" x="5397500" y="3390900"/>
          <p14:tracePt t="191339" x="5470525" y="3409950"/>
          <p14:tracePt t="191355" x="5530850" y="3416300"/>
          <p14:tracePt t="191372" x="5613400" y="3416300"/>
          <p14:tracePt t="191389" x="5730875" y="3416300"/>
          <p14:tracePt t="191406" x="5797550" y="3416300"/>
          <p14:tracePt t="191423" x="5883275" y="3409950"/>
          <p14:tracePt t="191440" x="6003925" y="3387725"/>
          <p14:tracePt t="191456" x="6073775" y="3349625"/>
          <p14:tracePt t="191473" x="6140450" y="3321050"/>
          <p14:tracePt t="191488" x="6210300" y="3263900"/>
          <p14:tracePt t="191505" x="6311900" y="3187700"/>
          <p14:tracePt t="191522" x="6384925" y="3124200"/>
          <p14:tracePt t="191538" x="6499225" y="3025775"/>
          <p14:tracePt t="191555" x="6553200" y="2955925"/>
          <p14:tracePt t="191572" x="6610350" y="2873375"/>
          <p14:tracePt t="191589" x="6661150" y="2787650"/>
          <p14:tracePt t="191606" x="6686550" y="2733675"/>
          <p14:tracePt t="191622" x="6702425" y="2679700"/>
          <p14:tracePt t="191639" x="6731000" y="2555875"/>
          <p14:tracePt t="191655" x="6737350" y="2495550"/>
          <p14:tracePt t="191673" x="6737350" y="2435225"/>
          <p14:tracePt t="191689" x="6727825" y="2346325"/>
          <p14:tracePt t="191705" x="6705600" y="2282825"/>
          <p14:tracePt t="191722" x="6692900" y="2228850"/>
          <p14:tracePt t="191738" x="6667500" y="2146300"/>
          <p14:tracePt t="191755" x="6648450" y="2108200"/>
          <p14:tracePt t="191773" x="6635750" y="2082800"/>
          <p14:tracePt t="191790" x="6604000" y="2041525"/>
          <p14:tracePt t="191805" x="6572250" y="2016125"/>
          <p14:tracePt t="191822" x="6537325" y="1958975"/>
          <p14:tracePt t="191839" x="6461125" y="1857375"/>
          <p14:tracePt t="191855" x="6407150" y="1797050"/>
          <p14:tracePt t="191872" x="6346825" y="1743075"/>
          <p14:tracePt t="191888" x="6251575" y="1701800"/>
          <p14:tracePt t="191905" x="6181725" y="1663700"/>
          <p14:tracePt t="191921" x="6105525" y="1631950"/>
          <p14:tracePt t="191938" x="6010275" y="1587500"/>
          <p14:tracePt t="191956" x="5930900" y="1555750"/>
          <p14:tracePt t="191973" x="5854700" y="1524000"/>
          <p14:tracePt t="191989" x="5718175" y="1476375"/>
          <p14:tracePt t="192006" x="5626100" y="1435100"/>
          <p14:tracePt t="192023" x="5540375" y="1403350"/>
          <p14:tracePt t="192038" x="5441950" y="1352550"/>
          <p14:tracePt t="192055" x="5378450" y="1336675"/>
          <p14:tracePt t="192072" x="5314950" y="1323975"/>
          <p14:tracePt t="192088" x="5232400" y="1295400"/>
          <p14:tracePt t="192106" x="5168900" y="1282700"/>
          <p14:tracePt t="192123" x="5105400" y="1270000"/>
          <p14:tracePt t="192139" x="5016500" y="1270000"/>
          <p14:tracePt t="192155" x="4959350" y="1270000"/>
          <p14:tracePt t="192172" x="4899025" y="1270000"/>
          <p14:tracePt t="192188" x="4841875" y="1282700"/>
          <p14:tracePt t="192205" x="4810125" y="1301750"/>
          <p14:tracePt t="192222" x="4784725" y="1327150"/>
          <p14:tracePt t="192238" x="4740275" y="1371600"/>
          <p14:tracePt t="192255" x="4708525" y="1403350"/>
          <p14:tracePt t="192272" x="4676775" y="1450975"/>
          <p14:tracePt t="192288" x="4638675" y="1501775"/>
          <p14:tracePt t="192305" x="4606925" y="1539875"/>
          <p14:tracePt t="192322" x="4578350" y="1587500"/>
          <p14:tracePt t="192338" x="4552950" y="1651000"/>
          <p14:tracePt t="192355" x="4533900" y="1695450"/>
          <p14:tracePt t="192372" x="4521200" y="1733550"/>
          <p14:tracePt t="192388" x="4502150" y="1797050"/>
          <p14:tracePt t="192405" x="4483100" y="1844675"/>
          <p14:tracePt t="192422" x="4470400" y="1889125"/>
          <p14:tracePt t="192438" x="4464050" y="1930400"/>
          <p14:tracePt t="192456" x="4457700" y="1968500"/>
          <p14:tracePt t="192472" x="4445000" y="2012950"/>
          <p14:tracePt t="192488" x="4432300" y="2054225"/>
          <p14:tracePt t="192506" x="4425950" y="2092325"/>
          <p14:tracePt t="192522" x="4419600" y="2120900"/>
          <p14:tracePt t="192539" x="4406900" y="2162175"/>
          <p14:tracePt t="192556" x="4400550" y="2193925"/>
          <p14:tracePt t="192573" x="4387850" y="2241550"/>
          <p14:tracePt t="192589" x="4378325" y="2263775"/>
          <p14:tracePt t="192605" x="4371975" y="2286000"/>
          <p14:tracePt t="192622" x="4365625" y="2317750"/>
          <p14:tracePt t="192638" x="4359275" y="2352675"/>
          <p14:tracePt t="192655" x="4352925" y="2381250"/>
          <p14:tracePt t="192672" x="4352925" y="2403475"/>
          <p14:tracePt t="192688" x="4349750" y="2416175"/>
          <p14:tracePt t="192705" x="4343400" y="2425700"/>
          <p14:tracePt t="192722" x="4340225" y="2441575"/>
          <p14:tracePt t="192738" x="4333875" y="2451100"/>
          <p14:tracePt t="192755" x="4333875" y="2473325"/>
          <p14:tracePt t="192773" x="4324350" y="2492375"/>
          <p14:tracePt t="192788" x="4324350" y="2508250"/>
          <p14:tracePt t="192805" x="4324350" y="2524125"/>
          <p14:tracePt t="192822" x="4324350" y="2540000"/>
          <p14:tracePt t="192838" x="4324350" y="2549525"/>
          <p14:tracePt t="192854" x="4324350" y="2559050"/>
          <p14:tracePt t="192872" x="4324350" y="2568575"/>
          <p14:tracePt t="192888" x="4324350" y="2574925"/>
          <p14:tracePt t="192905" x="4324350" y="2578100"/>
          <p14:tracePt t="192922" x="4324350" y="2584450"/>
          <p14:tracePt t="192938" x="4324350" y="2587625"/>
          <p14:tracePt t="193046" x="4324350" y="2593975"/>
          <p14:tracePt t="214514" x="4340225" y="2625725"/>
          <p14:tracePt t="214522" x="4362450" y="2667000"/>
          <p14:tracePt t="214536" x="4435475" y="2730500"/>
          <p14:tracePt t="214553" x="4498975" y="2803525"/>
          <p14:tracePt t="214571" x="4581525" y="2886075"/>
          <p14:tracePt t="214586" x="4641850" y="2930525"/>
          <p14:tracePt t="214603" x="4683125" y="2971800"/>
          <p14:tracePt t="214636" x="4806950" y="3038475"/>
          <p14:tracePt t="214670" x="4914900" y="3070225"/>
          <p14:tracePt t="214687" x="4959350" y="3070225"/>
          <p14:tracePt t="214703" x="4987925" y="3070225"/>
          <p14:tracePt t="214719" x="5029200" y="3060700"/>
          <p14:tracePt t="214736" x="5038725" y="3051175"/>
          <p14:tracePt t="214753" x="5051425" y="3022600"/>
          <p14:tracePt t="214770" x="5070475" y="2959100"/>
          <p14:tracePt t="214786" x="5083175" y="2905125"/>
          <p14:tracePt t="214803" x="5073650" y="2860675"/>
          <p14:tracePt t="214820" x="5045075" y="2771775"/>
          <p14:tracePt t="214836" x="5016500" y="2714625"/>
          <p14:tracePt t="214853" x="4978400" y="2644775"/>
          <p14:tracePt t="214869" x="4924425" y="2584450"/>
          <p14:tracePt t="214886" x="4899025" y="2546350"/>
          <p14:tracePt t="214903" x="4873625" y="2520950"/>
          <p14:tracePt t="214919" x="4822825" y="2495550"/>
          <p14:tracePt t="214936" x="4784725" y="2482850"/>
          <p14:tracePt t="214953" x="4756150" y="2470150"/>
          <p14:tracePt t="214969" x="4714875" y="2460625"/>
          <p14:tracePt t="214986" x="4676775" y="2460625"/>
          <p14:tracePt t="215003" x="4654550" y="2460625"/>
          <p14:tracePt t="215020" x="4600575" y="2460625"/>
          <p14:tracePt t="215036" x="4572000" y="2460625"/>
          <p14:tracePt t="215053" x="4533900" y="2460625"/>
          <p14:tracePt t="215070" x="4479925" y="2466975"/>
          <p14:tracePt t="215086" x="4448175" y="2479675"/>
          <p14:tracePt t="215103" x="4416425" y="2492375"/>
          <p14:tracePt t="215120" x="4381500" y="2517775"/>
          <p14:tracePt t="215135" x="4359275" y="2527300"/>
          <p14:tracePt t="215153" x="4343400" y="2540000"/>
          <p14:tracePt t="215169" x="4314825" y="2555875"/>
          <p14:tracePt t="215186" x="4298950" y="2571750"/>
          <p14:tracePt t="215203" x="4267200" y="2584450"/>
          <p14:tracePt t="215219" x="4248150" y="2600325"/>
          <p14:tracePt t="215236" x="4235450" y="2609850"/>
          <p14:tracePt t="215252" x="4222750" y="2619375"/>
          <p14:tracePt t="215270" x="4206875" y="2635250"/>
          <p14:tracePt t="215286" x="4197350" y="2638425"/>
          <p14:tracePt t="215303" x="4187825" y="2638425"/>
          <p14:tracePt t="215319" x="4165600" y="2644775"/>
          <p14:tracePt t="215336" x="4156075" y="2647950"/>
          <p14:tracePt t="215355" x="4152900" y="2647950"/>
          <p14:tracePt t="215419" x="4152900" y="2654300"/>
          <p14:tracePt t="215426" x="4152900" y="2663825"/>
          <p14:tracePt t="215547" x="4146550" y="2663825"/>
          <p14:tracePt t="224356" x="4130675" y="2663825"/>
          <p14:tracePt t="224362" x="4105275" y="2660650"/>
          <p14:tracePt t="224370" x="4070350" y="2660650"/>
          <p14:tracePt t="224385" x="4010025" y="2660650"/>
          <p14:tracePt t="224402" x="3949700" y="2660650"/>
          <p14:tracePt t="224418" x="3863975" y="2660650"/>
          <p14:tracePt t="224435" x="3803650" y="2654300"/>
          <p14:tracePt t="224469" x="3663950" y="2647950"/>
          <p14:tracePt t="224502" x="3584575" y="2647950"/>
          <p14:tracePt t="224519" x="3521075" y="2647950"/>
          <p14:tracePt t="224536" x="3470275" y="2647950"/>
          <p14:tracePt t="224553" x="3425825" y="2647950"/>
          <p14:tracePt t="224569" x="3371850" y="2647950"/>
          <p14:tracePt t="224585" x="3349625" y="2647950"/>
          <p14:tracePt t="224602" x="3327400" y="2647950"/>
          <p14:tracePt t="224619" x="3305175" y="2647950"/>
          <p14:tracePt t="224635" x="3295650" y="2647950"/>
          <p14:tracePt t="224652" x="3286125" y="2647950"/>
          <p14:tracePt t="224669" x="3267075" y="2647950"/>
          <p14:tracePt t="224685" x="3260725" y="2647950"/>
          <p14:tracePt t="224702" x="3251200" y="2654300"/>
          <p14:tracePt t="224719" x="3241675" y="2657475"/>
          <p14:tracePt t="224735" x="3235325" y="2657475"/>
          <p14:tracePt t="224812" x="3235325" y="2663825"/>
          <p14:tracePt t="234276" x="3279775" y="2660650"/>
          <p14:tracePt t="234283" x="3349625" y="2651125"/>
          <p14:tracePt t="234289" x="3419475" y="2651125"/>
          <p14:tracePt t="234300" x="3498850" y="2651125"/>
          <p14:tracePt t="234319" x="3689350" y="2682875"/>
          <p14:tracePt t="234334" x="3778250" y="2724150"/>
          <p14:tracePt t="234369" x="3959225" y="2933700"/>
          <p14:tracePt t="234401" x="4076700" y="3219450"/>
          <p14:tracePt t="234420" x="4133850" y="3467100"/>
          <p14:tracePt t="234435" x="4133850" y="3594100"/>
          <p14:tracePt t="234451" x="4127500" y="3765550"/>
          <p14:tracePt t="234468" x="4098925" y="3987800"/>
          <p14:tracePt t="234484" x="4054475" y="4130675"/>
          <p14:tracePt t="234501" x="4019550" y="4251325"/>
          <p14:tracePt t="234518" x="4013200" y="4298950"/>
          <p14:tracePt t="234811" x="3851275" y="4279900"/>
          <p14:tracePt t="234818" x="3629025" y="4254500"/>
          <p14:tracePt t="234826" x="3441700" y="4254500"/>
          <p14:tracePt t="234834" x="3222625" y="4276725"/>
          <p14:tracePt t="234853" x="2540000" y="4492625"/>
          <p14:tracePt t="234869" x="2108200" y="4727575"/>
          <p14:tracePt t="234886" x="1806575" y="4991100"/>
          <p14:tracePt t="234903" x="1320800" y="5505450"/>
          <p14:tracePt t="234920" x="1139825" y="5730875"/>
          <p14:tracePt t="234935" x="1016000" y="5902325"/>
          <p14:tracePt t="234952" x="901700" y="6061075"/>
          <p14:tracePt t="234968" x="806450" y="6226175"/>
          <p14:tracePt t="234984" x="768350" y="6315075"/>
          <p14:tracePt t="235001" x="758825" y="6410325"/>
          <p14:tracePt t="235017" x="768350" y="6521450"/>
          <p14:tracePt t="241734" x="2257425" y="6515100"/>
          <p14:tracePt t="241751" x="2266950" y="6505575"/>
          <p14:tracePt t="241767" x="2266950" y="6489700"/>
          <p14:tracePt t="241784" x="2266950" y="6486525"/>
          <p14:tracePt t="241801" x="2257425" y="6486525"/>
          <p14:tracePt t="241818" x="2228850" y="6486525"/>
          <p14:tracePt t="241834" x="2120900" y="6496050"/>
          <p14:tracePt t="242872" x="2870200" y="6232525"/>
          <p14:tracePt t="242890" x="2924175" y="6232525"/>
          <p14:tracePt t="242905" x="2946400" y="6232525"/>
          <p14:tracePt t="242924" x="2955925" y="6232525"/>
          <p14:tracePt t="242951" x="2981325" y="6232525"/>
          <p14:tracePt t="242984" x="3060700" y="6232525"/>
          <p14:tracePt t="243001" x="3143250" y="6232525"/>
          <p14:tracePt t="243019" x="3248025" y="6232525"/>
          <p14:tracePt t="243034" x="3276600" y="6232525"/>
          <p14:tracePt t="243051" x="3298825" y="6232525"/>
          <p14:tracePt t="243068" x="3314700" y="6232525"/>
          <p14:tracePt t="243119" x="3311525" y="6232525"/>
          <p14:tracePt t="243134" x="3302000" y="6232525"/>
          <p14:tracePt t="243790" x="3232150" y="6232525"/>
          <p14:tracePt t="243798" x="3121025" y="6232525"/>
          <p14:tracePt t="243805" x="3006725" y="6242050"/>
          <p14:tracePt t="243818" x="2774950" y="6280150"/>
          <p14:tracePt t="243834" x="2495550" y="6365875"/>
          <p14:tracePt t="243851" x="2273300" y="6445250"/>
          <p14:tracePt t="243883" x="1689100" y="6673850"/>
          <p14:tracePt t="24685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6000750" y="0"/>
            <a:ext cx="3143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Capsicum annuum, 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Poivron</a:t>
            </a:r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9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http://www.iletaitunenoix.com/797-large_default/piment-de-cayenne-en-poudre-b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4" t="13333" b="17776"/>
          <a:stretch>
            <a:fillRect/>
          </a:stretch>
        </p:blipFill>
        <p:spPr bwMode="auto">
          <a:xfrm>
            <a:off x="6000750" y="3857625"/>
            <a:ext cx="27527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1.media.atelierdeschefs.com/ingredient-c774-le-pi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357313"/>
            <a:ext cx="32861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5984875" y="6027738"/>
            <a:ext cx="3159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Piment doux ou piquant = fruit moulu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893"/>
    </mc:Choice>
    <mc:Fallback>
      <p:transition spd="slow" advTm="5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970" x="3381375" y="6645275"/>
          <p14:tracePt t="2977" x="3467100" y="6591300"/>
          <p14:tracePt t="2985" x="3552825" y="6543675"/>
          <p14:tracePt t="2992" x="3638550" y="6486525"/>
          <p14:tracePt t="3009" x="3816350" y="6391275"/>
          <p14:tracePt t="3025" x="4076700" y="6261100"/>
          <p14:tracePt t="3059" x="4911725" y="5940425"/>
          <p14:tracePt t="3093" x="5711825" y="5800725"/>
          <p14:tracePt t="3110" x="5918200" y="5781675"/>
          <p14:tracePt t="3127" x="6134100" y="5781675"/>
          <p14:tracePt t="3142" x="6251575" y="5781675"/>
          <p14:tracePt t="3158" x="6324600" y="5794375"/>
          <p14:tracePt t="3175" x="6359525" y="5794375"/>
          <p14:tracePt t="3562" x="6388100" y="5692775"/>
          <p14:tracePt t="3569" x="6419850" y="5543550"/>
          <p14:tracePt t="3577" x="6464300" y="5400675"/>
          <p14:tracePt t="3592" x="6575425" y="4921250"/>
          <p14:tracePt t="3613" x="6718300" y="4060825"/>
          <p14:tracePt t="3631" x="6759575" y="3489325"/>
          <p14:tracePt t="3650" x="6721475" y="2705100"/>
          <p14:tracePt t="3677" x="6499225" y="1892300"/>
          <p14:tracePt t="3711" x="6191250" y="1362075"/>
          <p14:tracePt t="3727" x="6083300" y="1244600"/>
          <p14:tracePt t="3743" x="5988050" y="1158875"/>
          <p14:tracePt t="3759" x="5905500" y="1092200"/>
          <p14:tracePt t="3775" x="5807075" y="1022350"/>
          <p14:tracePt t="3792" x="5756275" y="971550"/>
          <p14:tracePt t="3808" x="5686425" y="933450"/>
          <p14:tracePt t="3826" x="5575300" y="854075"/>
          <p14:tracePt t="3842" x="5508625" y="825500"/>
          <p14:tracePt t="3859" x="5429250" y="784225"/>
          <p14:tracePt t="3875" x="5337175" y="749300"/>
          <p14:tracePt t="3892" x="5289550" y="727075"/>
          <p14:tracePt t="3908" x="5267325" y="727075"/>
          <p14:tracePt t="3926" x="5248275" y="727075"/>
          <p14:tracePt t="3942" x="5241925" y="727075"/>
          <p14:tracePt t="3958" x="5267325" y="723900"/>
          <p14:tracePt t="3975" x="5422900" y="698500"/>
          <p14:tracePt t="3992" x="5572125" y="679450"/>
          <p14:tracePt t="4009" x="5724525" y="654050"/>
          <p14:tracePt t="4025" x="5902325" y="638175"/>
          <p14:tracePt t="4042" x="6038850" y="628650"/>
          <p14:tracePt t="4059" x="6178550" y="619125"/>
          <p14:tracePt t="4076" x="6407150" y="619125"/>
          <p14:tracePt t="4092" x="6556375" y="609600"/>
          <p14:tracePt t="4109" x="6673850" y="603250"/>
          <p14:tracePt t="4125" x="6842125" y="568325"/>
          <p14:tracePt t="4142" x="6924675" y="552450"/>
          <p14:tracePt t="4158" x="6988175" y="539750"/>
          <p14:tracePt t="4175" x="7045325" y="520700"/>
          <p14:tracePt t="4192" x="7054850" y="520700"/>
          <p14:tracePt t="4209" x="7067550" y="520700"/>
          <p14:tracePt t="4242" x="7064375" y="527050"/>
          <p14:tracePt t="4260" x="7038975" y="549275"/>
          <p14:tracePt t="4275" x="6972300" y="584200"/>
          <p14:tracePt t="4292" x="6883400" y="615950"/>
          <p14:tracePt t="4309" x="6762750" y="660400"/>
          <p14:tracePt t="4325" x="6629400" y="692150"/>
          <p14:tracePt t="4342" x="6553200" y="704850"/>
          <p14:tracePt t="4359" x="6515100" y="714375"/>
          <p14:tracePt t="4838" x="6511925" y="704850"/>
          <p14:tracePt t="4845" x="6505575" y="692150"/>
          <p14:tracePt t="4859" x="6505575" y="669925"/>
          <p14:tracePt t="4875" x="6505575" y="647700"/>
          <p14:tracePt t="4893" x="6511925" y="631825"/>
          <p14:tracePt t="4908" x="6534150" y="600075"/>
          <p14:tracePt t="4926" x="6559550" y="574675"/>
          <p14:tracePt t="4958" x="6632575" y="530225"/>
          <p14:tracePt t="4993" x="6664325" y="511175"/>
          <p14:tracePt t="5008" x="6689725" y="501650"/>
          <p14:tracePt t="5025" x="6699250" y="501650"/>
          <p14:tracePt t="5042" x="6711950" y="488950"/>
          <p14:tracePt t="5058" x="6743700" y="476250"/>
          <p14:tracePt t="5075" x="6765925" y="476250"/>
          <p14:tracePt t="5092" x="6784975" y="466725"/>
          <p14:tracePt t="5109" x="6804025" y="457200"/>
          <p14:tracePt t="5125" x="6819900" y="450850"/>
          <p14:tracePt t="5142" x="6829425" y="450850"/>
          <p14:tracePt t="5158" x="6845300" y="447675"/>
          <p14:tracePt t="5222" x="6845300" y="434975"/>
          <p14:tracePt t="5236" x="6845300" y="431800"/>
          <p14:tracePt t="5293" x="6845300" y="425450"/>
          <p14:tracePt t="5378" x="6848475" y="425450"/>
          <p14:tracePt t="5386" x="6854825" y="425450"/>
          <p14:tracePt t="5393" x="6864350" y="428625"/>
          <p14:tracePt t="5408" x="6902450" y="447675"/>
          <p14:tracePt t="5425" x="6940550" y="460375"/>
          <p14:tracePt t="5442" x="7086600" y="508000"/>
          <p14:tracePt t="5459" x="7207250" y="542925"/>
          <p14:tracePt t="5475" x="7327900" y="568325"/>
          <p14:tracePt t="5493" x="7524750" y="593725"/>
          <p14:tracePt t="5509" x="7654925" y="612775"/>
          <p14:tracePt t="5525" x="7737475" y="619125"/>
          <p14:tracePt t="5543" x="7823200" y="619125"/>
          <p14:tracePt t="5558" x="7893050" y="619125"/>
          <p14:tracePt t="5575" x="7953375" y="619125"/>
          <p14:tracePt t="5592" x="8023225" y="619125"/>
          <p14:tracePt t="5609" x="8051800" y="619125"/>
          <p14:tracePt t="5625" x="8083550" y="619125"/>
          <p14:tracePt t="5642" x="8102600" y="619125"/>
          <p14:tracePt t="5658" x="8118475" y="619125"/>
          <p14:tracePt t="5675" x="8128000" y="619125"/>
          <p14:tracePt t="5693" x="8143875" y="619125"/>
          <p14:tracePt t="5708" x="8147050" y="619125"/>
          <p14:tracePt t="6584" x="8147050" y="625475"/>
          <p14:tracePt t="6591" x="8147050" y="628650"/>
          <p14:tracePt t="6597" x="8147050" y="641350"/>
          <p14:tracePt t="6608" x="8147050" y="644525"/>
          <p14:tracePt t="6625" x="8131175" y="660400"/>
          <p14:tracePt t="6642" x="8108950" y="682625"/>
          <p14:tracePt t="6659" x="8067675" y="730250"/>
          <p14:tracePt t="6691" x="7931150" y="866775"/>
          <p14:tracePt t="6726" x="7620000" y="1146175"/>
          <p14:tracePt t="6743" x="7448550" y="1270000"/>
          <p14:tracePt t="6761" x="7162800" y="1508125"/>
          <p14:tracePt t="6776" x="6991350" y="1641475"/>
          <p14:tracePt t="6793" x="6854825" y="1762125"/>
          <p14:tracePt t="6808" x="6702425" y="1920875"/>
          <p14:tracePt t="6825" x="6569075" y="2079625"/>
          <p14:tracePt t="6842" x="6505575" y="2162175"/>
          <p14:tracePt t="6858" x="6457950" y="2232025"/>
          <p14:tracePt t="6876" x="6429375" y="2333625"/>
          <p14:tracePt t="7154" x="6334125" y="2298700"/>
          <p14:tracePt t="7161" x="6229350" y="2270125"/>
          <p14:tracePt t="7175" x="5972175" y="2190750"/>
          <p14:tracePt t="7192" x="5699125" y="2127250"/>
          <p14:tracePt t="7211" x="5267325" y="2085975"/>
          <p14:tracePt t="7227" x="5060950" y="2066925"/>
          <p14:tracePt t="7241" x="4857750" y="2066925"/>
          <p14:tracePt t="7258" x="4686300" y="2066925"/>
          <p14:tracePt t="7275" x="4457700" y="2066925"/>
          <p14:tracePt t="7291" x="4340225" y="2073275"/>
          <p14:tracePt t="7308" x="4244975" y="2089150"/>
          <p14:tracePt t="7325" x="4162425" y="2108200"/>
          <p14:tracePt t="7341" x="4124325" y="2127250"/>
          <p14:tracePt t="7358" x="4098925" y="2139950"/>
          <p14:tracePt t="7375" x="4070350" y="2155825"/>
          <p14:tracePt t="7391" x="4054475" y="2165350"/>
          <p14:tracePt t="7409" x="4013200" y="2190750"/>
          <p14:tracePt t="7425" x="3990975" y="2206625"/>
          <p14:tracePt t="7441" x="3959225" y="2232025"/>
          <p14:tracePt t="7459" x="3924300" y="2251075"/>
          <p14:tracePt t="7475" x="3892550" y="2263775"/>
          <p14:tracePt t="7492" x="3863975" y="2273300"/>
          <p14:tracePt t="7508" x="3816350" y="2295525"/>
          <p14:tracePt t="7526" x="3695700" y="2317750"/>
          <p14:tracePt t="7542" x="3600450" y="2333625"/>
          <p14:tracePt t="7559" x="3489325" y="2355850"/>
          <p14:tracePt t="7575" x="3422650" y="2378075"/>
          <p14:tracePt t="7592" x="3368675" y="2390775"/>
          <p14:tracePt t="7608" x="3324225" y="2403475"/>
          <p14:tracePt t="7625" x="3308350" y="2406650"/>
          <p14:tracePt t="7642" x="3298825" y="2413000"/>
          <p14:tracePt t="7659" x="3273425" y="2428875"/>
          <p14:tracePt t="7675" x="3254375" y="2441575"/>
          <p14:tracePt t="7692" x="3244850" y="2451100"/>
          <p14:tracePt t="7708" x="3225800" y="2466975"/>
          <p14:tracePt t="7725" x="3219450" y="2479675"/>
          <p14:tracePt t="7742" x="3219450" y="2495550"/>
          <p14:tracePt t="7758" x="3260725" y="2540000"/>
          <p14:tracePt t="7775" x="3330575" y="2578100"/>
          <p14:tracePt t="7791" x="3432175" y="2628900"/>
          <p14:tracePt t="7808" x="3622675" y="2673350"/>
          <p14:tracePt t="7825" x="3717925" y="2689225"/>
          <p14:tracePt t="7842" x="3813175" y="2705100"/>
          <p14:tracePt t="7858" x="3943350" y="2705100"/>
          <p14:tracePt t="7875" x="4060825" y="2692400"/>
          <p14:tracePt t="7891" x="4156075" y="2676525"/>
          <p14:tracePt t="7908" x="4349750" y="2603500"/>
          <p14:tracePt t="7925" x="4483100" y="2552700"/>
          <p14:tracePt t="7942" x="4575175" y="2482850"/>
          <p14:tracePt t="7958" x="4657725" y="2409825"/>
          <p14:tracePt t="7975" x="4692650" y="2362200"/>
          <p14:tracePt t="7991" x="4724400" y="2320925"/>
          <p14:tracePt t="8009" x="4778375" y="2216150"/>
          <p14:tracePt t="8025" x="4832350" y="2133600"/>
          <p14:tracePt t="8042" x="4873625" y="2044700"/>
          <p14:tracePt t="8058" x="4918075" y="1949450"/>
          <p14:tracePt t="8075" x="4959350" y="1860550"/>
          <p14:tracePt t="8091" x="4994275" y="1717675"/>
          <p14:tracePt t="8109" x="5010150" y="1597025"/>
          <p14:tracePt t="8125" x="5010150" y="1508125"/>
          <p14:tracePt t="8142" x="5003800" y="1390650"/>
          <p14:tracePt t="8159" x="4981575" y="1244600"/>
          <p14:tracePt t="8175" x="4965700" y="1181100"/>
          <p14:tracePt t="8191" x="4946650" y="1143000"/>
          <p14:tracePt t="8209" x="4927600" y="1073150"/>
          <p14:tracePt t="8225" x="4902200" y="1025525"/>
          <p14:tracePt t="8241" x="4867275" y="977900"/>
          <p14:tracePt t="8258" x="4829175" y="920750"/>
          <p14:tracePt t="8275" x="4791075" y="885825"/>
          <p14:tracePt t="8291" x="4743450" y="854075"/>
          <p14:tracePt t="8309" x="4625975" y="806450"/>
          <p14:tracePt t="8326" x="4537075" y="774700"/>
          <p14:tracePt t="8342" x="4473575" y="758825"/>
          <p14:tracePt t="8358" x="4387850" y="758825"/>
          <p14:tracePt t="8375" x="4337050" y="758825"/>
          <p14:tracePt t="8392" x="4276725" y="758825"/>
          <p14:tracePt t="8409" x="4171950" y="758825"/>
          <p14:tracePt t="8426" x="4102100" y="765175"/>
          <p14:tracePt t="8429" x="4051300" y="771525"/>
          <p14:tracePt t="8441" x="3981450" y="800100"/>
          <p14:tracePt t="8458" x="3740150" y="911225"/>
          <p14:tracePt t="8475" x="3594100" y="1012825"/>
          <p14:tracePt t="8492" x="3333750" y="1231900"/>
          <p14:tracePt t="8512" x="3181350" y="1435100"/>
          <p14:tracePt t="8526" x="2984500" y="1711325"/>
          <p14:tracePt t="8542" x="2727325" y="2146300"/>
          <p14:tracePt t="8559" x="2559050" y="2517775"/>
          <p14:tracePt t="8576" x="2489200" y="2774950"/>
          <p14:tracePt t="8592" x="2428875" y="3130550"/>
          <p14:tracePt t="8609" x="2428875" y="3302000"/>
          <p14:tracePt t="8625" x="2428875" y="3441700"/>
          <p14:tracePt t="8642" x="2428875" y="3530600"/>
          <p14:tracePt t="8658" x="2435225" y="3546475"/>
          <p14:tracePt t="8675" x="2441575" y="3556000"/>
          <p14:tracePt t="8970" x="2438400" y="3549650"/>
          <p14:tracePt t="8978" x="2432050" y="3543300"/>
          <p14:tracePt t="8992" x="2422525" y="3533775"/>
          <p14:tracePt t="9009" x="2400300" y="3527425"/>
          <p14:tracePt t="9026" x="2371725" y="3521075"/>
          <p14:tracePt t="9042" x="2308225" y="3521075"/>
          <p14:tracePt t="9058" x="2263775" y="3524250"/>
          <p14:tracePt t="9075" x="2225675" y="3536950"/>
          <p14:tracePt t="9091" x="2190750" y="3556000"/>
          <p14:tracePt t="9108" x="2181225" y="3565525"/>
          <p14:tracePt t="9125" x="2171700" y="3565525"/>
          <p14:tracePt t="9158" x="2174875" y="3565525"/>
          <p14:tracePt t="9175" x="2197100" y="3562350"/>
          <p14:tracePt t="9191" x="2238375" y="3543300"/>
          <p14:tracePt t="9208" x="2254250" y="3533775"/>
          <p14:tracePt t="9225" x="2270125" y="3524250"/>
          <p14:tracePt t="9241" x="2279650" y="3524250"/>
          <p14:tracePt t="9314" x="2273300" y="3524250"/>
          <p14:tracePt t="9321" x="2263775" y="3530600"/>
          <p14:tracePt t="9328" x="2251075" y="3536950"/>
          <p14:tracePt t="9343" x="2197100" y="3556000"/>
          <p14:tracePt t="9359" x="2136775" y="3594100"/>
          <p14:tracePt t="9375" x="2035175" y="3654425"/>
          <p14:tracePt t="9392" x="1901825" y="3743325"/>
          <p14:tracePt t="9408" x="1812925" y="3794125"/>
          <p14:tracePt t="9425" x="1720850" y="3844925"/>
          <p14:tracePt t="9442" x="1616075" y="3898900"/>
          <p14:tracePt t="9458" x="1552575" y="3911600"/>
          <p14:tracePt t="9475" x="1479550" y="3930650"/>
          <p14:tracePt t="9491" x="1457325" y="3943350"/>
          <p14:tracePt t="9508" x="1425575" y="3956050"/>
          <p14:tracePt t="9525" x="1403350" y="3971925"/>
          <p14:tracePt t="9542" x="1393825" y="3981450"/>
          <p14:tracePt t="9558" x="1377950" y="3984625"/>
          <p14:tracePt t="9576" x="1365250" y="3990975"/>
          <p14:tracePt t="9591" x="1358900" y="3990975"/>
          <p14:tracePt t="9608" x="1355725" y="3990975"/>
          <p14:tracePt t="9854" x="1355725" y="4000500"/>
          <p14:tracePt t="9861" x="1355725" y="4013200"/>
          <p14:tracePt t="9875" x="1368425" y="4051300"/>
          <p14:tracePt t="9891" x="1403350" y="4089400"/>
          <p14:tracePt t="9908" x="1435100" y="4137025"/>
          <p14:tracePt t="9924" x="1508125" y="4210050"/>
          <p14:tracePt t="9942" x="1581150" y="4273550"/>
          <p14:tracePt t="9958" x="1651000" y="4321175"/>
          <p14:tracePt t="9975" x="1739900" y="4387850"/>
          <p14:tracePt t="9991" x="1787525" y="4422775"/>
          <p14:tracePt t="10008" x="1819275" y="4445000"/>
          <p14:tracePt t="10024" x="1847850" y="4470400"/>
          <p14:tracePt t="10042" x="1857375" y="4483100"/>
          <p14:tracePt t="10058" x="1863725" y="4495800"/>
          <p14:tracePt t="10091" x="1857375" y="4495800"/>
          <p14:tracePt t="10108" x="1841500" y="4495800"/>
          <p14:tracePt t="10125" x="1800225" y="4495800"/>
          <p14:tracePt t="10141" x="1778000" y="4495800"/>
          <p14:tracePt t="10158" x="1749425" y="4495800"/>
          <p14:tracePt t="10175" x="1730375" y="4495800"/>
          <p14:tracePt t="10191" x="1714500" y="4498975"/>
          <p14:tracePt t="10208" x="1704975" y="4505325"/>
          <p14:tracePt t="10225" x="1689100" y="4505325"/>
          <p14:tracePt t="10242" x="1679575" y="4505325"/>
          <p14:tracePt t="10258" x="1657350" y="4505325"/>
          <p14:tracePt t="10274" x="1616075" y="4505325"/>
          <p14:tracePt t="10291" x="1574800" y="4505325"/>
          <p14:tracePt t="10308" x="1536700" y="4505325"/>
          <p14:tracePt t="10325" x="1504950" y="4505325"/>
          <p14:tracePt t="10341" x="1489075" y="4505325"/>
          <p14:tracePt t="10358" x="1479550" y="4505325"/>
          <p14:tracePt t="10396" x="1479550" y="4502150"/>
          <p14:tracePt t="10408" x="1485900" y="4502150"/>
          <p14:tracePt t="10425" x="1517650" y="4498975"/>
          <p14:tracePt t="10441" x="1539875" y="4498975"/>
          <p14:tracePt t="10459" x="1581150" y="4498975"/>
          <p14:tracePt t="10476" x="1590675" y="4498975"/>
          <p14:tracePt t="10491" x="1606550" y="4498975"/>
          <p14:tracePt t="10508" x="1619250" y="4498975"/>
          <p14:tracePt t="10525" x="1625600" y="4498975"/>
          <p14:tracePt t="10558" x="1638300" y="4498975"/>
          <p14:tracePt t="10575" x="1673225" y="4498975"/>
          <p14:tracePt t="10591" x="1752600" y="4498975"/>
          <p14:tracePt t="10609" x="1958975" y="4498975"/>
          <p14:tracePt t="10625" x="2130425" y="4498975"/>
          <p14:tracePt t="10642" x="2301875" y="4498975"/>
          <p14:tracePt t="10658" x="2451100" y="4498975"/>
          <p14:tracePt t="10675" x="2546350" y="4489450"/>
          <p14:tracePt t="10691" x="2628900" y="4483100"/>
          <p14:tracePt t="10708" x="2711450" y="4460875"/>
          <p14:tracePt t="10725" x="2749550" y="4448175"/>
          <p14:tracePt t="10741" x="2778125" y="4438650"/>
          <p14:tracePt t="10758" x="2800350" y="4432300"/>
          <p14:tracePt t="10774" x="2816225" y="4432300"/>
          <p14:tracePt t="10867" x="2806700" y="4432300"/>
          <p14:tracePt t="10980" x="2803525" y="4432300"/>
          <p14:tracePt t="10987" x="2797175" y="4425950"/>
          <p14:tracePt t="10994" x="2794000" y="4422775"/>
          <p14:tracePt t="11008" x="2781300" y="4400550"/>
          <p14:tracePt t="11024" x="2749550" y="4362450"/>
          <p14:tracePt t="11041" x="2736850" y="4308475"/>
          <p14:tracePt t="11058" x="2714625" y="4152900"/>
          <p14:tracePt t="11075" x="2695575" y="4022725"/>
          <p14:tracePt t="11092" x="2670175" y="3905250"/>
          <p14:tracePt t="11109" x="2616200" y="3692525"/>
          <p14:tracePt t="11125" x="2581275" y="3559175"/>
          <p14:tracePt t="11141" x="2559050" y="3482975"/>
          <p14:tracePt t="11158" x="2540000" y="3400425"/>
          <p14:tracePt t="11174" x="2520950" y="3371850"/>
          <p14:tracePt t="11191" x="2520950" y="3355975"/>
          <p14:tracePt t="11208" x="2520950" y="3340100"/>
          <p14:tracePt t="11225" x="2514600" y="3333750"/>
          <p14:tracePt t="11242" x="2505075" y="3333750"/>
          <p14:tracePt t="11258" x="2492375" y="3333750"/>
          <p14:tracePt t="11275" x="2463800" y="3333750"/>
          <p14:tracePt t="11291" x="2425700" y="3333750"/>
          <p14:tracePt t="11308" x="2333625" y="3333750"/>
          <p14:tracePt t="11325" x="2279650" y="3336925"/>
          <p14:tracePt t="11342" x="2228850" y="3352800"/>
          <p14:tracePt t="11358" x="2127250" y="3371850"/>
          <p14:tracePt t="11375" x="2041525" y="3387725"/>
          <p14:tracePt t="11391" x="1955800" y="3413125"/>
          <p14:tracePt t="11408" x="1825625" y="3467100"/>
          <p14:tracePt t="11425" x="1736725" y="3517900"/>
          <p14:tracePt t="11441" x="1654175" y="3575050"/>
          <p14:tracePt t="11458" x="1565275" y="3651250"/>
          <p14:tracePt t="11475" x="1533525" y="3676650"/>
          <p14:tracePt t="11491" x="1501775" y="3708400"/>
          <p14:tracePt t="11493" x="1489075" y="3717925"/>
          <p14:tracePt t="11509" x="1476375" y="3749675"/>
          <p14:tracePt t="11526" x="1457325" y="3775075"/>
          <p14:tracePt t="11543" x="1444625" y="3787775"/>
          <p14:tracePt t="11558" x="1435100" y="3803650"/>
          <p14:tracePt t="11574" x="1422400" y="3813175"/>
          <p14:tracePt t="11592" x="1409700" y="3829050"/>
          <p14:tracePt t="11608" x="1409700" y="3838575"/>
          <p14:tracePt t="11625" x="1409700" y="3854450"/>
          <p14:tracePt t="11642" x="1409700" y="3867150"/>
          <p14:tracePt t="11658" x="1409700" y="3876675"/>
          <p14:tracePt t="11675" x="1409700" y="3889375"/>
          <p14:tracePt t="11691" x="1409700" y="3902075"/>
          <p14:tracePt t="11708" x="1403350" y="3902075"/>
          <p14:tracePt t="11725" x="1403350" y="3908425"/>
          <p14:tracePt t="11794" x="1403350" y="3911600"/>
          <p14:tracePt t="11858" x="1403350" y="3917950"/>
          <p14:tracePt t="11865" x="1403350" y="3921125"/>
          <p14:tracePt t="11876" x="1403350" y="3927475"/>
          <p14:tracePt t="11892" x="1403350" y="3943350"/>
          <p14:tracePt t="11908" x="1403350" y="3956050"/>
          <p14:tracePt t="11924" x="1403350" y="3971925"/>
          <p14:tracePt t="11941" x="1403350" y="4013200"/>
          <p14:tracePt t="11957" x="1403350" y="4048125"/>
          <p14:tracePt t="11975" x="1406525" y="4102100"/>
          <p14:tracePt t="11991" x="1435100" y="4194175"/>
          <p14:tracePt t="12008" x="1447800" y="4238625"/>
          <p14:tracePt t="12024" x="1460500" y="4276725"/>
          <p14:tracePt t="12041" x="1492250" y="4311650"/>
          <p14:tracePt t="12058" x="1504950" y="4343400"/>
          <p14:tracePt t="12074" x="1514475" y="4352925"/>
          <p14:tracePt t="12091" x="1524000" y="4365625"/>
          <p14:tracePt t="12108" x="1524000" y="4378325"/>
          <p14:tracePt t="12156" x="1524000" y="4387850"/>
          <p14:tracePt t="12248" x="1524000" y="4391025"/>
          <p14:tracePt t="12455" x="1546225" y="4397375"/>
          <p14:tracePt t="12462" x="1571625" y="4397375"/>
          <p14:tracePt t="12474" x="1606550" y="4397375"/>
          <p14:tracePt t="12493" x="1701800" y="4403725"/>
          <p14:tracePt t="12509" x="1765300" y="4413250"/>
          <p14:tracePt t="12541" x="1882775" y="4451350"/>
          <p14:tracePt t="12575" x="1955800" y="4495800"/>
          <p14:tracePt t="12591" x="1987550" y="4505325"/>
          <p14:tracePt t="12608" x="2009775" y="4518025"/>
          <p14:tracePt t="12625" x="2038350" y="4527550"/>
          <p14:tracePt t="12641" x="2047875" y="4527550"/>
          <p14:tracePt t="12658" x="2063750" y="4527550"/>
          <p14:tracePt t="12675" x="2076450" y="4527550"/>
          <p14:tracePt t="12691" x="2092325" y="4527550"/>
          <p14:tracePt t="12708" x="2098675" y="4527550"/>
          <p14:tracePt t="12746" x="2101850" y="4527550"/>
          <p14:tracePt t="12757" x="2108200" y="4527550"/>
          <p14:tracePt t="12774" x="2117725" y="4527550"/>
          <p14:tracePt t="12791" x="2136775" y="4514850"/>
          <p14:tracePt t="12807" x="2146300" y="4505325"/>
          <p14:tracePt t="12825" x="2174875" y="4483100"/>
          <p14:tracePt t="12841" x="2190750" y="4473575"/>
          <p14:tracePt t="12858" x="2206625" y="4460875"/>
          <p14:tracePt t="12874" x="2228850" y="4448175"/>
          <p14:tracePt t="12891" x="2251075" y="4435475"/>
          <p14:tracePt t="12908" x="2263775" y="4435475"/>
          <p14:tracePt t="12925" x="2286000" y="4435475"/>
          <p14:tracePt t="12941" x="2305050" y="4435475"/>
          <p14:tracePt t="12958" x="2327275" y="4435475"/>
          <p14:tracePt t="12975" x="2374900" y="4435475"/>
          <p14:tracePt t="12991" x="2425700" y="4435475"/>
          <p14:tracePt t="13008" x="2479675" y="4435475"/>
          <p14:tracePt t="13024" x="2565400" y="4435475"/>
          <p14:tracePt t="13041" x="2609850" y="4435475"/>
          <p14:tracePt t="13058" x="2632075" y="4435475"/>
          <p14:tracePt t="13074" x="2663825" y="4435475"/>
          <p14:tracePt t="13092" x="2676525" y="4435475"/>
          <p14:tracePt t="13108" x="2686050" y="4435475"/>
          <p14:tracePt t="13125" x="2695575" y="4435475"/>
          <p14:tracePt t="14536" x="2740025" y="4438650"/>
          <p14:tracePt t="14543" x="2822575" y="4457700"/>
          <p14:tracePt t="14558" x="2965450" y="4492625"/>
          <p14:tracePt t="14574" x="3063875" y="4533900"/>
          <p14:tracePt t="14591" x="3140075" y="4559300"/>
          <p14:tracePt t="14608" x="3232150" y="4578350"/>
          <p14:tracePt t="14625" x="3289300" y="4600575"/>
          <p14:tracePt t="14657" x="3419475" y="4606925"/>
          <p14:tracePt t="14691" x="3502025" y="4606925"/>
          <p14:tracePt t="14708" x="3562350" y="4597400"/>
          <p14:tracePt t="14724" x="3594100" y="4584700"/>
          <p14:tracePt t="14742" x="3609975" y="4568825"/>
          <p14:tracePt t="14758" x="3619500" y="4559300"/>
          <p14:tracePt t="14775" x="3619500" y="4543425"/>
          <p14:tracePt t="14790" x="3619500" y="4524375"/>
          <p14:tracePt t="14808" x="3619500" y="4502150"/>
          <p14:tracePt t="14825" x="3619500" y="4492625"/>
          <p14:tracePt t="14841" x="3616325" y="4476750"/>
          <p14:tracePt t="14858" x="3613150" y="4467225"/>
          <p14:tracePt t="14875" x="3606800" y="4457700"/>
          <p14:tracePt t="14892" x="3597275" y="4438650"/>
          <p14:tracePt t="14909" x="3587750" y="4429125"/>
          <p14:tracePt t="14924" x="3571875" y="4419600"/>
          <p14:tracePt t="14942" x="3556000" y="4403725"/>
          <p14:tracePt t="14958" x="3546475" y="4387850"/>
          <p14:tracePt t="14974" x="3536950" y="4378325"/>
          <p14:tracePt t="14992" x="3517900" y="4362450"/>
          <p14:tracePt t="15007" x="3502025" y="4352925"/>
          <p14:tracePt t="15025" x="3476625" y="4333875"/>
          <p14:tracePt t="15042" x="3419475" y="4314825"/>
          <p14:tracePt t="15058" x="3381375" y="4305300"/>
          <p14:tracePt t="15074" x="3359150" y="4292600"/>
          <p14:tracePt t="15091" x="3330575" y="4292600"/>
          <p14:tracePt t="15109" x="3321050" y="4292600"/>
          <p14:tracePt t="15125" x="3311525" y="4292600"/>
          <p14:tracePt t="15142" x="3292475" y="4292600"/>
          <p14:tracePt t="15157" x="3286125" y="4292600"/>
          <p14:tracePt t="15442" x="3289300" y="4292600"/>
          <p14:tracePt t="15449" x="3298825" y="4286250"/>
          <p14:tracePt t="15457" x="3308350" y="4286250"/>
          <p14:tracePt t="15474" x="3321050" y="4276725"/>
          <p14:tracePt t="15491" x="3340100" y="4273550"/>
          <p14:tracePt t="15507" x="3362325" y="4254500"/>
          <p14:tracePt t="15524" x="3378200" y="4244975"/>
          <p14:tracePt t="15541" x="3406775" y="4229100"/>
          <p14:tracePt t="15557" x="3422650" y="4216400"/>
          <p14:tracePt t="15575" x="3438525" y="4194175"/>
          <p14:tracePt t="15590" x="3457575" y="4162425"/>
          <p14:tracePt t="15607" x="3467100" y="4130675"/>
          <p14:tracePt t="15624" x="3486150" y="4105275"/>
          <p14:tracePt t="15641" x="3502025" y="4086225"/>
          <p14:tracePt t="15657" x="3511550" y="4070350"/>
          <p14:tracePt t="15674" x="3521075" y="4060825"/>
          <p14:tracePt t="15691" x="3543300" y="4032250"/>
          <p14:tracePt t="15707" x="3552825" y="4016375"/>
          <p14:tracePt t="15725" x="3568700" y="3997325"/>
          <p14:tracePt t="15741" x="3575050" y="3987800"/>
          <p14:tracePt t="15757" x="3575050" y="3971925"/>
          <p14:tracePt t="15774" x="3575050" y="3962400"/>
          <p14:tracePt t="15791" x="3575050" y="3946525"/>
          <p14:tracePt t="15807" x="3575050" y="3937000"/>
          <p14:tracePt t="15825" x="3575050" y="3921125"/>
          <p14:tracePt t="15841" x="3575050" y="3911600"/>
          <p14:tracePt t="15857" x="3584575" y="3902075"/>
          <p14:tracePt t="15875" x="3600450" y="3886200"/>
          <p14:tracePt t="15891" x="3609975" y="3863975"/>
          <p14:tracePt t="15908" x="3629025" y="3835400"/>
          <p14:tracePt t="15924" x="3648075" y="3787775"/>
          <p14:tracePt t="15941" x="3667125" y="3714750"/>
          <p14:tracePt t="15957" x="3667125" y="3670300"/>
          <p14:tracePt t="15975" x="3667125" y="3632200"/>
          <p14:tracePt t="15991" x="3667125" y="3616325"/>
          <p14:tracePt t="16007" x="3667125" y="3606800"/>
          <p14:tracePt t="16025" x="3667125" y="3594100"/>
          <p14:tracePt t="16225" x="3686175" y="3609975"/>
          <p14:tracePt t="16232" x="3727450" y="3641725"/>
          <p14:tracePt t="16240" x="3756025" y="3663950"/>
          <p14:tracePt t="16257" x="3829050" y="3727450"/>
          <p14:tracePt t="16274" x="3930650" y="3806825"/>
          <p14:tracePt t="16291" x="4000500" y="3851275"/>
          <p14:tracePt t="16307" x="4070350" y="3917950"/>
          <p14:tracePt t="16324" x="4171950" y="3994150"/>
          <p14:tracePt t="16341" x="4219575" y="4022725"/>
          <p14:tracePt t="16357" x="4251325" y="4038600"/>
          <p14:tracePt t="16374" x="4273550" y="4054475"/>
          <p14:tracePt t="16390" x="4283075" y="4064000"/>
          <p14:tracePt t="16407" x="4292600" y="4064000"/>
          <p14:tracePt t="16424" x="4308475" y="4064000"/>
          <p14:tracePt t="16441" x="4311650" y="4064000"/>
          <p14:tracePt t="16781" x="4311650" y="4086225"/>
          <p14:tracePt t="16788" x="4318000" y="4124325"/>
          <p14:tracePt t="16795" x="4318000" y="4159250"/>
          <p14:tracePt t="16807" x="4318000" y="4203700"/>
          <p14:tracePt t="16824" x="4318000" y="4302125"/>
          <p14:tracePt t="16841" x="4318000" y="4346575"/>
          <p14:tracePt t="16874" x="4318000" y="4416425"/>
          <p14:tracePt t="16908" x="4318000" y="4460875"/>
          <p14:tracePt t="16924" x="4318000" y="4470400"/>
          <p14:tracePt t="16941" x="4318000" y="4486275"/>
          <p14:tracePt t="16958" x="4318000" y="4498975"/>
          <p14:tracePt t="16974" x="4318000" y="4508500"/>
          <p14:tracePt t="17494" x="4298950" y="4508500"/>
          <p14:tracePt t="17500" x="4254500" y="4508500"/>
          <p14:tracePt t="17508" x="4219575" y="4508500"/>
          <p14:tracePt t="17524" x="4140200" y="4508500"/>
          <p14:tracePt t="17541" x="4054475" y="4505325"/>
          <p14:tracePt t="17557" x="3933825" y="4483100"/>
          <p14:tracePt t="17574" x="3857625" y="4467225"/>
          <p14:tracePt t="17607" x="3641725" y="4435475"/>
          <p14:tracePt t="17641" x="3543300" y="4422775"/>
          <p14:tracePt t="17642" x="3530600" y="4422775"/>
          <p14:tracePt t="17657" x="3508375" y="4422775"/>
          <p14:tracePt t="17674" x="3498850" y="4422775"/>
          <p14:tracePt t="17690" x="3489325" y="4422775"/>
          <p14:tracePt t="17707" x="3467100" y="4416425"/>
          <p14:tracePt t="17724" x="3457575" y="4413250"/>
          <p14:tracePt t="17741" x="3448050" y="4413250"/>
          <p14:tracePt t="17857" x="3444875" y="4413250"/>
          <p14:tracePt t="18135" x="3419475" y="4406900"/>
          <p14:tracePt t="18142" x="3400425" y="4394200"/>
          <p14:tracePt t="18148" x="3381375" y="4381500"/>
          <p14:tracePt t="18157" x="3352800" y="4359275"/>
          <p14:tracePt t="18174" x="3314700" y="4333875"/>
          <p14:tracePt t="18191" x="3222625" y="4283075"/>
          <p14:tracePt t="18207" x="3184525" y="4264025"/>
          <p14:tracePt t="18241" x="3092450" y="4238625"/>
          <p14:tracePt t="18274" x="3067050" y="4238625"/>
          <p14:tracePt t="18291" x="3044825" y="4238625"/>
          <p14:tracePt t="18307" x="3035300" y="4238625"/>
          <p14:tracePt t="18341" x="3038475" y="4238625"/>
          <p14:tracePt t="18357" x="3048000" y="4238625"/>
          <p14:tracePt t="18374" x="3076575" y="4248150"/>
          <p14:tracePt t="18391" x="3133725" y="4267200"/>
          <p14:tracePt t="18407" x="3162300" y="4286250"/>
          <p14:tracePt t="18424" x="3209925" y="4318000"/>
          <p14:tracePt t="18441" x="3292475" y="4346575"/>
          <p14:tracePt t="18457" x="3359150" y="4375150"/>
          <p14:tracePt t="18474" x="3422650" y="4391025"/>
          <p14:tracePt t="18490" x="3470275" y="4397375"/>
          <p14:tracePt t="18507" x="3486150" y="4397375"/>
          <p14:tracePt t="18525" x="3495675" y="4397375"/>
          <p14:tracePt t="18540" x="3495675" y="4391025"/>
          <p14:tracePt t="18557" x="3495675" y="4362450"/>
          <p14:tracePt t="18574" x="3489325" y="4337050"/>
          <p14:tracePt t="18591" x="3470275" y="4295775"/>
          <p14:tracePt t="18607" x="3438525" y="4264025"/>
          <p14:tracePt t="18624" x="3413125" y="4225925"/>
          <p14:tracePt t="18641" x="3365500" y="4159250"/>
          <p14:tracePt t="18658" x="3340100" y="4111625"/>
          <p14:tracePt t="18675" x="3305175" y="4064000"/>
          <p14:tracePt t="18692" x="3267075" y="4003675"/>
          <p14:tracePt t="18707" x="3235325" y="3971925"/>
          <p14:tracePt t="18724" x="3225800" y="3962400"/>
          <p14:tracePt t="18741" x="3209925" y="3946525"/>
          <p14:tracePt t="18757" x="3206750" y="3943350"/>
          <p14:tracePt t="18820" x="3206750" y="3937000"/>
          <p14:tracePt t="18854" x="3206750" y="3933825"/>
          <p14:tracePt t="18975" x="3213100" y="3933825"/>
          <p14:tracePt t="18983" x="3222625" y="3937000"/>
          <p14:tracePt t="18990" x="3235325" y="3940175"/>
          <p14:tracePt t="19007" x="3279775" y="3962400"/>
          <p14:tracePt t="19024" x="3336925" y="4000500"/>
          <p14:tracePt t="19040" x="3362325" y="4010025"/>
          <p14:tracePt t="19057" x="3371850" y="4019550"/>
          <p14:tracePt t="19075" x="3381375" y="4035425"/>
          <p14:tracePt t="19091" x="3375025" y="4035425"/>
          <p14:tracePt t="19107" x="3365500" y="4035425"/>
          <p14:tracePt t="19125" x="3279775" y="4010025"/>
          <p14:tracePt t="19141" x="3111500" y="3937000"/>
          <p14:tracePt t="19157" x="2933700" y="3851275"/>
          <p14:tracePt t="19174" x="2593975" y="3743325"/>
          <p14:tracePt t="19191" x="2368550" y="3695700"/>
          <p14:tracePt t="19208" x="2171700" y="3648075"/>
          <p14:tracePt t="19225" x="1993900" y="3613150"/>
          <p14:tracePt t="19240" x="1939925" y="3606800"/>
          <p14:tracePt t="19257" x="1911350" y="3606800"/>
          <p14:tracePt t="19275" x="1870075" y="3606800"/>
          <p14:tracePt t="19290" x="1860550" y="3613150"/>
          <p14:tracePt t="19307" x="1857375" y="3622675"/>
          <p14:tracePt t="19324" x="1857375" y="3638550"/>
          <p14:tracePt t="19341" x="1873250" y="3673475"/>
          <p14:tracePt t="19358" x="1952625" y="3746500"/>
          <p14:tracePt t="19375" x="2117725" y="3851275"/>
          <p14:tracePt t="19390" x="2187575" y="3898900"/>
          <p14:tracePt t="19407" x="2209800" y="3914775"/>
          <p14:tracePt t="19423" x="2232025" y="3927475"/>
          <p14:tracePt t="19457" x="2219325" y="3917950"/>
          <p14:tracePt t="19474" x="2146300" y="3854450"/>
          <p14:tracePt t="19490" x="2054225" y="3797300"/>
          <p14:tracePt t="19508" x="1949450" y="3736975"/>
          <p14:tracePt t="19525" x="1733550" y="3635375"/>
          <p14:tracePt t="19541" x="1600200" y="3575050"/>
          <p14:tracePt t="19557" x="1508125" y="3514725"/>
          <p14:tracePt t="19574" x="1390650" y="3470275"/>
          <p14:tracePt t="19591" x="1352550" y="3451225"/>
          <p14:tracePt t="19607" x="1336675" y="3451225"/>
          <p14:tracePt t="19625" x="1314450" y="3451225"/>
          <p14:tracePt t="19641" x="1304925" y="3451225"/>
          <p14:tracePt t="19657" x="1301750" y="3460750"/>
          <p14:tracePt t="19674" x="1301750" y="3476625"/>
          <p14:tracePt t="19690" x="1301750" y="3492500"/>
          <p14:tracePt t="19707" x="1304925" y="3521075"/>
          <p14:tracePt t="19724" x="1327150" y="3556000"/>
          <p14:tracePt t="19740" x="1339850" y="3603625"/>
          <p14:tracePt t="19757" x="1346200" y="3638550"/>
          <p14:tracePt t="19773" x="1346200" y="3702050"/>
          <p14:tracePt t="19791" x="1346200" y="3730625"/>
          <p14:tracePt t="19807" x="1346200" y="3768725"/>
          <p14:tracePt t="19824" x="1346200" y="3816350"/>
          <p14:tracePt t="19840" x="1352550" y="3860800"/>
          <p14:tracePt t="19858" x="1358900" y="3911600"/>
          <p14:tracePt t="19874" x="1371600" y="3968750"/>
          <p14:tracePt t="19891" x="1390650" y="3994150"/>
          <p14:tracePt t="19907" x="1390650" y="4022725"/>
          <p14:tracePt t="19923" x="1390650" y="4038600"/>
          <p14:tracePt t="19940" x="1390650" y="4048125"/>
          <p14:tracePt t="19957" x="1390650" y="4057650"/>
          <p14:tracePt t="19974" x="1390650" y="4070350"/>
          <p14:tracePt t="19990" x="1397000" y="4070350"/>
          <p14:tracePt t="20287" x="1438275" y="4127500"/>
          <p14:tracePt t="20294" x="1504950" y="4225925"/>
          <p14:tracePt t="20308" x="1666875" y="4476750"/>
          <p14:tracePt t="20324" x="1819275" y="4711700"/>
          <p14:tracePt t="20342" x="1946275" y="4918075"/>
          <p14:tracePt t="20358" x="2149475" y="5219700"/>
          <p14:tracePt t="20376" x="2241550" y="5356225"/>
          <p14:tracePt t="20392" x="2324100" y="5492750"/>
          <p14:tracePt t="20407" x="2428875" y="5680075"/>
          <p14:tracePt t="20424" x="2486025" y="5772150"/>
          <p14:tracePt t="20440" x="2517775" y="5838825"/>
          <p14:tracePt t="20457" x="2543175" y="5895975"/>
          <p14:tracePt t="20474" x="2543175" y="5918200"/>
          <p14:tracePt t="20490" x="2543175" y="5946775"/>
          <p14:tracePt t="20507" x="2540000" y="5969000"/>
          <p14:tracePt t="20523" x="2524125" y="5978525"/>
          <p14:tracePt t="20541" x="2514600" y="5994400"/>
          <p14:tracePt t="20558" x="2501900" y="6007100"/>
          <p14:tracePt t="20574" x="2489200" y="6019800"/>
          <p14:tracePt t="20591" x="2476500" y="6022975"/>
          <p14:tracePt t="20608" x="2460625" y="6022975"/>
          <p14:tracePt t="20640" x="2466975" y="6016625"/>
          <p14:tracePt t="20657" x="2593975" y="5962650"/>
          <p14:tracePt t="20674" x="2695575" y="5927725"/>
          <p14:tracePt t="20691" x="2778125" y="5911850"/>
          <p14:tracePt t="20708" x="2911475" y="5889625"/>
          <p14:tracePt t="20724" x="3006725" y="5889625"/>
          <p14:tracePt t="20741" x="3086100" y="5889625"/>
          <p14:tracePt t="20757" x="3190875" y="5889625"/>
          <p14:tracePt t="20774" x="3267075" y="5899150"/>
          <p14:tracePt t="20791" x="3321050" y="5915025"/>
          <p14:tracePt t="20807" x="3384550" y="5927725"/>
          <p14:tracePt t="20823" x="3413125" y="5937250"/>
          <p14:tracePt t="20840" x="3422650" y="5946775"/>
          <p14:tracePt t="20857" x="3438525" y="5969000"/>
          <p14:tracePt t="20874" x="3454400" y="5978525"/>
          <p14:tracePt t="20890" x="3470275" y="5991225"/>
          <p14:tracePt t="20907" x="3486150" y="6010275"/>
          <p14:tracePt t="20924" x="3495675" y="6019800"/>
          <p14:tracePt t="20941" x="3511550" y="6026150"/>
          <p14:tracePt t="20957" x="3511550" y="6035675"/>
          <p14:tracePt t="20974" x="3511550" y="6045200"/>
          <p14:tracePt t="20990" x="3511550" y="6048375"/>
          <p14:tracePt t="21007" x="3514725" y="6048375"/>
          <p14:tracePt t="21024" x="3524250" y="6048375"/>
          <p14:tracePt t="21041" x="3536950" y="6048375"/>
          <p14:tracePt t="21057" x="3556000" y="6042025"/>
          <p14:tracePt t="21074" x="3568700" y="6019800"/>
          <p14:tracePt t="21091" x="3581400" y="5962650"/>
          <p14:tracePt t="21107" x="3581400" y="5934075"/>
          <p14:tracePt t="21124" x="3581400" y="5924550"/>
          <p14:tracePt t="21140" x="3581400" y="5915025"/>
          <p14:tracePt t="21198" x="3584575" y="5915025"/>
          <p14:tracePt t="21206" x="3590925" y="5915025"/>
          <p14:tracePt t="21213" x="3594100" y="5915025"/>
          <p14:tracePt t="21224" x="3600450" y="5915025"/>
          <p14:tracePt t="21241" x="3638550" y="5921375"/>
          <p14:tracePt t="21257" x="3686175" y="5934075"/>
          <p14:tracePt t="21274" x="3724275" y="5969000"/>
          <p14:tracePt t="21291" x="3790950" y="6013450"/>
          <p14:tracePt t="21307" x="3838575" y="6057900"/>
          <p14:tracePt t="21324" x="3879850" y="6096000"/>
          <p14:tracePt t="21341" x="3917950" y="6134100"/>
          <p14:tracePt t="21357" x="3949700" y="6165850"/>
          <p14:tracePt t="21374" x="3975100" y="6197600"/>
          <p14:tracePt t="21390" x="4013200" y="6242050"/>
          <p14:tracePt t="21406" x="4038600" y="6273800"/>
          <p14:tracePt t="21424" x="4070350" y="6299200"/>
          <p14:tracePt t="21441" x="4117975" y="6315075"/>
          <p14:tracePt t="21458" x="4156075" y="6334125"/>
          <p14:tracePt t="21475" x="4200525" y="6340475"/>
          <p14:tracePt t="21491" x="4241800" y="6340475"/>
          <p14:tracePt t="21507" x="4270375" y="6340475"/>
          <p14:tracePt t="21524" x="4286250" y="6340475"/>
          <p14:tracePt t="21540" x="4308475" y="6327775"/>
          <p14:tracePt t="21557" x="4318000" y="6318250"/>
          <p14:tracePt t="21574" x="4327525" y="6308725"/>
          <p14:tracePt t="21590" x="4337050" y="6305550"/>
          <p14:tracePt t="21669" x="4337050" y="6311900"/>
          <p14:tracePt t="21676" x="4337050" y="6315075"/>
          <p14:tracePt t="21690" x="4337050" y="6337300"/>
          <p14:tracePt t="21707" x="4333875" y="6359525"/>
          <p14:tracePt t="21724" x="4314825" y="6391275"/>
          <p14:tracePt t="21740" x="4260850" y="6457950"/>
          <p14:tracePt t="21757" x="4200525" y="6511925"/>
          <p14:tracePt t="21774" x="4108450" y="6578600"/>
          <p14:tracePt t="21791" x="3965575" y="6645275"/>
          <p14:tracePt t="21807" x="3921125" y="6657975"/>
          <p14:tracePt t="21824" x="3892550" y="6664325"/>
          <p14:tracePt t="21841" x="3857625" y="6664325"/>
          <p14:tracePt t="21857" x="3829050" y="6654800"/>
          <p14:tracePt t="21874" x="3813175" y="6645275"/>
          <p14:tracePt t="21890" x="3781425" y="6610350"/>
          <p14:tracePt t="21907" x="3771900" y="6584950"/>
          <p14:tracePt t="21923" x="3759200" y="6546850"/>
          <p14:tracePt t="21940" x="3752850" y="6486525"/>
          <p14:tracePt t="21957" x="3756025" y="6423025"/>
          <p14:tracePt t="21973" x="3768725" y="6388100"/>
          <p14:tracePt t="21991" x="3813175" y="6327775"/>
          <p14:tracePt t="22007" x="3851275" y="6296025"/>
          <p14:tracePt t="22024" x="3898900" y="6267450"/>
          <p14:tracePt t="22040" x="3965575" y="6229350"/>
          <p14:tracePt t="22057" x="3997325" y="6216650"/>
          <p14:tracePt t="22075" x="4029075" y="6216650"/>
          <p14:tracePt t="22090" x="4051300" y="6216650"/>
          <p14:tracePt t="22107" x="4073525" y="6216650"/>
          <p14:tracePt t="22124" x="4143375" y="6216650"/>
          <p14:tracePt t="22140" x="4194175" y="6216650"/>
          <p14:tracePt t="22157" x="4238625" y="6216650"/>
          <p14:tracePt t="22175" x="4279900" y="6216650"/>
          <p14:tracePt t="22190" x="4292600" y="6216650"/>
          <p14:tracePt t="22208" x="4302125" y="6216650"/>
          <p14:tracePt t="22467" x="4244975" y="6226175"/>
          <p14:tracePt t="22475" x="4171950" y="6245225"/>
          <p14:tracePt t="22482" x="4089400" y="6270625"/>
          <p14:tracePt t="22490" x="4019550" y="6289675"/>
          <p14:tracePt t="22507" x="3844925" y="6327775"/>
          <p14:tracePt t="22524" x="3619500" y="6388100"/>
          <p14:tracePt t="22540" x="3444875" y="6426200"/>
          <p14:tracePt t="22557" x="3292475" y="6461125"/>
          <p14:tracePt t="22574" x="3067050" y="6505575"/>
          <p14:tracePt t="22590" x="2936875" y="6534150"/>
          <p14:tracePt t="22607" x="2851150" y="6556375"/>
          <p14:tracePt t="22624" x="2768600" y="6565900"/>
          <p14:tracePt t="22640" x="2733675" y="6565900"/>
          <p14:tracePt t="22657" x="2689225" y="6565900"/>
          <p14:tracePt t="22674" x="2616200" y="6559550"/>
          <p14:tracePt t="22690" x="2571750" y="6540500"/>
          <p14:tracePt t="22707" x="2549525" y="6527800"/>
          <p14:tracePt t="22723" x="2505075" y="6505575"/>
          <p14:tracePt t="22740" x="2495550" y="6483350"/>
          <p14:tracePt t="22757" x="2482850" y="6457950"/>
          <p14:tracePt t="22773" x="2457450" y="6416675"/>
          <p14:tracePt t="22790" x="2441575" y="6400800"/>
          <p14:tracePt t="22807" x="2419350" y="6381750"/>
          <p14:tracePt t="22823" x="2381250" y="6359525"/>
          <p14:tracePt t="22840" x="2371725" y="6350000"/>
          <p14:tracePt t="22857" x="2362200" y="6340475"/>
          <p14:tracePt t="22873" x="2336800" y="6324600"/>
          <p14:tracePt t="22890" x="2305050" y="6305550"/>
          <p14:tracePt t="22907" x="2251075" y="6283325"/>
          <p14:tracePt t="22923" x="2159000" y="6264275"/>
          <p14:tracePt t="22940" x="2114550" y="6251575"/>
          <p14:tracePt t="22957" x="2082800" y="6238875"/>
          <p14:tracePt t="22974" x="2070100" y="6238875"/>
          <p14:tracePt t="22990" x="2060575" y="6238875"/>
          <p14:tracePt t="23008" x="2044700" y="6238875"/>
          <p14:tracePt t="23024" x="2035175" y="6238875"/>
          <p14:tracePt t="23073" x="2028825" y="6238875"/>
          <p14:tracePt t="23102" x="2025650" y="6238875"/>
          <p14:tracePt t="23116" x="2019300" y="6238875"/>
          <p14:tracePt t="23124" x="2016125" y="6238875"/>
          <p14:tracePt t="23141" x="2000250" y="6238875"/>
          <p14:tracePt t="23157" x="1962150" y="6226175"/>
          <p14:tracePt t="23174" x="1873250" y="6203950"/>
          <p14:tracePt t="23190" x="1816100" y="6191250"/>
          <p14:tracePt t="23207" x="1752600" y="6165850"/>
          <p14:tracePt t="23224" x="1727200" y="6153150"/>
          <p14:tracePt t="23241" x="1704975" y="6140450"/>
          <p14:tracePt t="23257" x="1689100" y="6130925"/>
          <p14:tracePt t="23273" x="1679575" y="6130925"/>
          <p14:tracePt t="23291" x="1663700" y="6130925"/>
          <p14:tracePt t="23308" x="1651000" y="6130925"/>
          <p14:tracePt t="23324" x="1641475" y="6130925"/>
          <p14:tracePt t="23341" x="1631950" y="6130925"/>
          <p14:tracePt t="23401" x="1619250" y="6130925"/>
          <p14:tracePt t="23407" x="1616075" y="6130925"/>
          <p14:tracePt t="23415" x="1609725" y="6130925"/>
          <p14:tracePt t="23423" x="1606550" y="6127750"/>
          <p14:tracePt t="23440" x="1597025" y="6127750"/>
          <p14:tracePt t="23457" x="1581150" y="6127750"/>
          <p14:tracePt t="23473" x="1565275" y="6127750"/>
          <p14:tracePt t="23490" x="1555750" y="6127750"/>
          <p14:tracePt t="23507" x="1546225" y="6127750"/>
          <p14:tracePt t="23540" x="1546225" y="6118225"/>
          <p14:tracePt t="23629" x="1546225" y="6111875"/>
          <p14:tracePt t="23636" x="1546225" y="6105525"/>
          <p14:tracePt t="23643" x="1549400" y="6102350"/>
          <p14:tracePt t="23657" x="1565275" y="6092825"/>
          <p14:tracePt t="23673" x="1622425" y="6054725"/>
          <p14:tracePt t="23690" x="1666875" y="6029325"/>
          <p14:tracePt t="23692" x="1685925" y="6016625"/>
          <p14:tracePt t="23707" x="1733550" y="5988050"/>
          <p14:tracePt t="23723" x="1771650" y="5975350"/>
          <p14:tracePt t="23740" x="1803400" y="5965825"/>
          <p14:tracePt t="23756" x="1851025" y="5946775"/>
          <p14:tracePt t="23774" x="1882775" y="5927725"/>
          <p14:tracePt t="23790" x="1914525" y="5915025"/>
          <p14:tracePt t="23807" x="1962150" y="5902325"/>
          <p14:tracePt t="23823" x="1990725" y="5895975"/>
          <p14:tracePt t="23840" x="2022475" y="5886450"/>
          <p14:tracePt t="23858" x="2038350" y="5880100"/>
          <p14:tracePt t="23874" x="2047875" y="5880100"/>
          <p14:tracePt t="23891" x="2051050" y="5880100"/>
          <p14:tracePt t="24078" x="2025650" y="5880100"/>
          <p14:tracePt t="24086" x="1978025" y="5880100"/>
          <p14:tracePt t="24092" x="1943100" y="5880100"/>
          <p14:tracePt t="24107" x="1860550" y="5880100"/>
          <p14:tracePt t="24123" x="1800225" y="5880100"/>
          <p14:tracePt t="24140" x="1749425" y="5880100"/>
          <p14:tracePt t="24157" x="1673225" y="5880100"/>
          <p14:tracePt t="24173" x="1635125" y="5880100"/>
          <p14:tracePt t="24190" x="1590675" y="5880100"/>
          <p14:tracePt t="24207" x="1536700" y="5880100"/>
          <p14:tracePt t="24224" x="1520825" y="5880100"/>
          <p14:tracePt t="24240" x="1511300" y="5880100"/>
          <p14:tracePt t="24257" x="1492250" y="5880100"/>
          <p14:tracePt t="24274" x="1482725" y="5880100"/>
          <p14:tracePt t="24291" x="1466850" y="5880100"/>
          <p14:tracePt t="24307" x="1457325" y="5880100"/>
          <p14:tracePt t="24323" x="1441450" y="5880100"/>
          <p14:tracePt t="28632" x="1470025" y="5889625"/>
          <p14:tracePt t="28638" x="1530350" y="5915025"/>
          <p14:tracePt t="28646" x="1581150" y="5934075"/>
          <p14:tracePt t="28656" x="1641475" y="5959475"/>
          <p14:tracePt t="28677" x="1876425" y="6022975"/>
          <p14:tracePt t="28690" x="2076450" y="6080125"/>
          <p14:tracePt t="28724" x="2654300" y="6188075"/>
          <p14:tracePt t="28757" x="3060700" y="6270625"/>
          <p14:tracePt t="28775" x="3327400" y="6318250"/>
          <p14:tracePt t="28791" x="3533775" y="6346825"/>
          <p14:tracePt t="28807" x="3705225" y="6365875"/>
          <p14:tracePt t="28824" x="3971925" y="6391275"/>
          <p14:tracePt t="28840" x="4079875" y="6407150"/>
          <p14:tracePt t="28856" x="4143375" y="6429375"/>
          <p14:tracePt t="28873" x="4184650" y="6442075"/>
          <p14:tracePt t="28889" x="4194175" y="6448425"/>
          <p14:tracePt t="28906" x="4194175" y="6457950"/>
          <p14:tracePt t="29268" x="4264025" y="6464300"/>
          <p14:tracePt t="29275" x="4391025" y="6464300"/>
          <p14:tracePt t="29290" x="4692650" y="6457950"/>
          <p14:tracePt t="29307" x="4921250" y="6438900"/>
          <p14:tracePt t="29323" x="5232400" y="6410325"/>
          <p14:tracePt t="29340" x="5394325" y="6391275"/>
          <p14:tracePt t="29373" x="5718175" y="6356350"/>
          <p14:tracePt t="29406" x="5953125" y="6350000"/>
          <p14:tracePt t="29423" x="6102350" y="6340475"/>
          <p14:tracePt t="29439" x="6175375" y="6340475"/>
          <p14:tracePt t="29456" x="6219825" y="6340475"/>
          <p14:tracePt t="29473" x="6251575" y="6340475"/>
          <p14:tracePt t="29490" x="6261100" y="6340475"/>
          <p14:tracePt t="29524" x="6267450" y="6315075"/>
          <p14:tracePt t="29540" x="6267450" y="6283325"/>
          <p14:tracePt t="29556" x="6257925" y="6238875"/>
          <p14:tracePt t="29574" x="6238875" y="6203950"/>
          <p14:tracePt t="29590" x="6213475" y="6172200"/>
          <p14:tracePt t="29607" x="6140450" y="6124575"/>
          <p14:tracePt t="29623" x="6048375" y="6067425"/>
          <p14:tracePt t="29639" x="5934075" y="6007100"/>
          <p14:tracePt t="29656" x="5800725" y="5953125"/>
          <p14:tracePt t="29673" x="5603875" y="5845175"/>
          <p14:tracePt t="29690" x="5514975" y="5797550"/>
          <p14:tracePt t="29706" x="5445125" y="5749925"/>
          <p14:tracePt t="29723" x="5375275" y="5648325"/>
          <p14:tracePt t="29739" x="5368925" y="5543550"/>
          <p14:tracePt t="29756" x="5407025" y="5432425"/>
          <p14:tracePt t="29776" x="5702300" y="5200650"/>
          <p14:tracePt t="29793" x="6337300" y="4857750"/>
          <p14:tracePt t="29809" x="6797675" y="4660900"/>
          <p14:tracePt t="29824" x="7200900" y="4533900"/>
          <p14:tracePt t="29841" x="7550150" y="4435475"/>
          <p14:tracePt t="29857" x="7874000" y="4340225"/>
          <p14:tracePt t="29874" x="8016875" y="4295775"/>
          <p14:tracePt t="29889" x="8128000" y="4260850"/>
          <p14:tracePt t="29907" x="8194675" y="4219575"/>
          <p14:tracePt t="29923" x="8207375" y="4191000"/>
          <p14:tracePt t="29940" x="8197850" y="4143375"/>
          <p14:tracePt t="29957" x="8064500" y="4019550"/>
          <p14:tracePt t="29973" x="7937500" y="3921125"/>
          <p14:tracePt t="30293" x="7966075" y="3870325"/>
          <p14:tracePt t="30299" x="8004175" y="3797300"/>
          <p14:tracePt t="30307" x="8064500" y="3686175"/>
          <p14:tracePt t="30322" x="8185150" y="3349625"/>
          <p14:tracePt t="30340" x="8261350" y="3140075"/>
          <p14:tracePt t="30362" x="8328025" y="2838450"/>
          <p14:tracePt t="30364" x="8343900" y="2765425"/>
          <p14:tracePt t="30373" x="8353425" y="2708275"/>
          <p14:tracePt t="30406" x="8331200" y="2438400"/>
          <p14:tracePt t="30442" x="8229600" y="2238375"/>
          <p14:tracePt t="30456" x="8181975" y="2168525"/>
          <p14:tracePt t="30472" x="8118475" y="2098675"/>
          <p14:tracePt t="30490" x="8054975" y="2025650"/>
          <p14:tracePt t="30506" x="7988300" y="1936750"/>
          <p14:tracePt t="30522" x="7934325" y="1882775"/>
          <p14:tracePt t="30539" x="7893050" y="1835150"/>
          <p14:tracePt t="30557" x="7791450" y="1755775"/>
          <p14:tracePt t="30574" x="7721600" y="1711325"/>
          <p14:tracePt t="30590" x="7642225" y="1654175"/>
          <p14:tracePt t="30607" x="7454900" y="1536700"/>
          <p14:tracePt t="30624" x="7318375" y="1457325"/>
          <p14:tracePt t="30640" x="7185025" y="1393825"/>
          <p14:tracePt t="30656" x="6988175" y="1314450"/>
          <p14:tracePt t="30673" x="6880225" y="1279525"/>
          <p14:tracePt t="30690" x="6784975" y="1263650"/>
          <p14:tracePt t="30706" x="6654800" y="1263650"/>
          <p14:tracePt t="30723" x="6569075" y="1276350"/>
          <p14:tracePt t="30739" x="6496050" y="1292225"/>
          <p14:tracePt t="30756" x="6413500" y="1311275"/>
          <p14:tracePt t="30773" x="6375400" y="1330325"/>
          <p14:tracePt t="30789" x="6350000" y="1355725"/>
          <p14:tracePt t="30806" x="6311900" y="1400175"/>
          <p14:tracePt t="30823" x="6286500" y="1431925"/>
          <p14:tracePt t="30839" x="6254750" y="1476375"/>
          <p14:tracePt t="30856" x="6213475" y="1536700"/>
          <p14:tracePt t="30873" x="6181725" y="1568450"/>
          <p14:tracePt t="30890" x="6149975" y="1606550"/>
          <p14:tracePt t="30892" x="6130925" y="1628775"/>
          <p14:tracePt t="30906" x="6105525" y="1666875"/>
          <p14:tracePt t="30922" x="6092825" y="1704975"/>
          <p14:tracePt t="30940" x="6086475" y="1768475"/>
          <p14:tracePt t="30956" x="6089650" y="1812925"/>
          <p14:tracePt t="30973" x="6102350" y="1857375"/>
          <p14:tracePt t="30989" x="6111875" y="1879600"/>
          <p14:tracePt t="31006" x="6175375" y="1939925"/>
          <p14:tracePt t="31023" x="6235700" y="1993900"/>
          <p14:tracePt t="31039" x="6327775" y="2041525"/>
          <p14:tracePt t="31057" x="6524625" y="2168525"/>
          <p14:tracePt t="31074" x="6638925" y="2247900"/>
          <p14:tracePt t="31090" x="6800850" y="2317750"/>
          <p14:tracePt t="31106" x="6889750" y="2349500"/>
          <p14:tracePt t="31123" x="6953250" y="2355850"/>
          <p14:tracePt t="31140" x="7013575" y="2355850"/>
          <p14:tracePt t="31156" x="7045325" y="2346325"/>
          <p14:tracePt t="31173" x="7067550" y="2330450"/>
          <p14:tracePt t="31190" x="7099300" y="2292350"/>
          <p14:tracePt t="31206" x="7112000" y="2247900"/>
          <p14:tracePt t="31223" x="7118350" y="2209800"/>
          <p14:tracePt t="31240" x="7118350" y="2133600"/>
          <p14:tracePt t="31256" x="7096125" y="2047875"/>
          <p14:tracePt t="31273" x="7026275" y="1933575"/>
          <p14:tracePt t="31290" x="6877050" y="1771650"/>
          <p14:tracePt t="31306" x="6705600" y="1651000"/>
          <p14:tracePt t="31323" x="6470650" y="1479550"/>
          <p14:tracePt t="31341" x="6086475" y="1260475"/>
          <p14:tracePt t="31357" x="5781675" y="1117600"/>
          <p14:tracePt t="31373" x="5514975" y="974725"/>
          <p14:tracePt t="31390" x="5140325" y="812800"/>
          <p14:tracePt t="31406" x="4940300" y="727075"/>
          <p14:tracePt t="31427" x="4746625" y="657225"/>
          <p14:tracePt t="31440" x="4670425" y="625475"/>
          <p14:tracePt t="31456" x="4632325" y="612775"/>
          <p14:tracePt t="31472" x="4610100" y="612775"/>
          <p14:tracePt t="31489" x="4594225" y="612775"/>
          <p14:tracePt t="31506" x="4578350" y="612775"/>
          <p14:tracePt t="31522" x="4568825" y="612775"/>
          <p14:tracePt t="31575" x="4572000" y="612775"/>
          <p14:tracePt t="31647" x="4568825" y="612775"/>
          <p14:tracePt t="31653" x="4565650" y="612775"/>
          <p14:tracePt t="31660" x="4556125" y="612775"/>
          <p14:tracePt t="31673" x="4543425" y="606425"/>
          <p14:tracePt t="31689" x="4445000" y="593725"/>
          <p14:tracePt t="31706" x="4362450" y="593725"/>
          <p14:tracePt t="31723" x="4279900" y="593725"/>
          <p14:tracePt t="31739" x="4111625" y="625475"/>
          <p14:tracePt t="31755" x="3978275" y="676275"/>
          <p14:tracePt t="31773" x="3857625" y="739775"/>
          <p14:tracePt t="31789" x="3648075" y="857250"/>
          <p14:tracePt t="31805" x="3533775" y="917575"/>
          <p14:tracePt t="31823" x="3432175" y="977900"/>
          <p14:tracePt t="31839" x="3330575" y="1054100"/>
          <p14:tracePt t="31855" x="3279775" y="1104900"/>
          <p14:tracePt t="31874" x="3197225" y="1190625"/>
          <p14:tracePt t="31890" x="3152775" y="1247775"/>
          <p14:tracePt t="31906" x="3121025" y="1289050"/>
          <p14:tracePt t="31923" x="3079750" y="1381125"/>
          <p14:tracePt t="31939" x="3057525" y="1435100"/>
          <p14:tracePt t="31955" x="3044825" y="1489075"/>
          <p14:tracePt t="31973" x="3044825" y="1568450"/>
          <p14:tracePt t="31989" x="3044825" y="1612900"/>
          <p14:tracePt t="32006" x="3044825" y="1673225"/>
          <p14:tracePt t="32023" x="3038475" y="1768475"/>
          <p14:tracePt t="32039" x="3022600" y="1866900"/>
          <p14:tracePt t="32056" x="3006725" y="1949450"/>
          <p14:tracePt t="32072" x="2984500" y="2006600"/>
          <p14:tracePt t="32089" x="2962275" y="2105025"/>
          <p14:tracePt t="32106" x="2949575" y="2143125"/>
          <p14:tracePt t="32124" x="2943225" y="2184400"/>
          <p14:tracePt t="32139" x="2943225" y="2212975"/>
          <p14:tracePt t="32156" x="2943225" y="2228850"/>
          <p14:tracePt t="32173" x="2943225" y="2251075"/>
          <p14:tracePt t="32189" x="2952750" y="2266950"/>
          <p14:tracePt t="32206" x="2962275" y="2276475"/>
          <p14:tracePt t="32223" x="2974975" y="2289175"/>
          <p14:tracePt t="32239" x="2990850" y="2301875"/>
          <p14:tracePt t="32256" x="3000375" y="2301875"/>
          <p14:tracePt t="32273" x="3006725" y="2301875"/>
          <p14:tracePt t="32289" x="3006725" y="2305050"/>
          <p14:tracePt t="32637" x="3009900" y="2305050"/>
          <p14:tracePt t="32643" x="3035300" y="2305050"/>
          <p14:tracePt t="32656" x="3067050" y="2305050"/>
          <p14:tracePt t="32672" x="3336925" y="2349500"/>
          <p14:tracePt t="32706" x="4232275" y="2479675"/>
          <p14:tracePt t="32741" x="5591175" y="2578100"/>
          <p14:tracePt t="32758" x="6108700" y="2578100"/>
          <p14:tracePt t="32774" x="6397625" y="2546350"/>
          <p14:tracePt t="32789" x="6702425" y="2514600"/>
          <p14:tracePt t="32806" x="6937375" y="2476500"/>
          <p14:tracePt t="32823" x="7254875" y="2362200"/>
          <p14:tracePt t="32840" x="7410450" y="2286000"/>
          <p14:tracePt t="32856" x="7521575" y="2225675"/>
          <p14:tracePt t="32873" x="7651750" y="2152650"/>
          <p14:tracePt t="32889" x="7683500" y="2127250"/>
          <p14:tracePt t="32906" x="7715250" y="2095500"/>
          <p14:tracePt t="32908" x="7727950" y="2082800"/>
          <p14:tracePt t="32924" x="7747000" y="2044700"/>
          <p14:tracePt t="32940" x="7781925" y="2006600"/>
          <p14:tracePt t="32958" x="7826375" y="1939925"/>
          <p14:tracePt t="32972" x="7867650" y="1892300"/>
          <p14:tracePt t="32989" x="7950200" y="1841500"/>
          <p14:tracePt t="33007" x="8067675" y="1787525"/>
          <p14:tracePt t="33023" x="8112125" y="1768475"/>
          <p14:tracePt t="33039" x="8153400" y="1739900"/>
          <p14:tracePt t="33057" x="8175625" y="1717675"/>
          <p14:tracePt t="33072" x="8194675" y="1689100"/>
          <p14:tracePt t="33089" x="8204200" y="1679575"/>
          <p14:tracePt t="33107" x="8204200" y="1663700"/>
          <p14:tracePt t="33123" x="8204200" y="1654175"/>
          <p14:tracePt t="33139" x="8188325" y="1638300"/>
          <p14:tracePt t="33157" x="8064500" y="1590675"/>
          <p14:tracePt t="33173" x="7896225" y="1527175"/>
          <p14:tracePt t="33189" x="7686675" y="1470025"/>
          <p14:tracePt t="33207" x="7410450" y="1441450"/>
          <p14:tracePt t="33222" x="7229475" y="1447800"/>
          <p14:tracePt t="33239" x="7077075" y="1463675"/>
          <p14:tracePt t="33256" x="6842125" y="1530350"/>
          <p14:tracePt t="33273" x="6686550" y="1574800"/>
          <p14:tracePt t="33289" x="6553200" y="1628775"/>
          <p14:tracePt t="33306" x="6391275" y="1695450"/>
          <p14:tracePt t="33323" x="6305550" y="1727200"/>
          <p14:tracePt t="33339" x="6254750" y="1762125"/>
          <p14:tracePt t="33356" x="6207125" y="1828800"/>
          <p14:tracePt t="33372" x="6178550" y="1898650"/>
          <p14:tracePt t="33389" x="6156325" y="1962150"/>
          <p14:tracePt t="33406" x="6130925" y="2035175"/>
          <p14:tracePt t="33423" x="6115050" y="2098675"/>
          <p14:tracePt t="33439" x="6102350" y="2152650"/>
          <p14:tracePt t="33456" x="6073775" y="2254250"/>
          <p14:tracePt t="33472" x="6067425" y="2317750"/>
          <p14:tracePt t="33489" x="6061075" y="2368550"/>
          <p14:tracePt t="33505" x="6054725" y="2457450"/>
          <p14:tracePt t="33522" x="6048375" y="2517775"/>
          <p14:tracePt t="33539" x="6038850" y="2587625"/>
          <p14:tracePt t="33556" x="6032500" y="2676525"/>
          <p14:tracePt t="33572" x="6032500" y="2727325"/>
          <p14:tracePt t="33589" x="6032500" y="2762250"/>
          <p14:tracePt t="33606" x="6032500" y="2809875"/>
          <p14:tracePt t="33622" x="6032500" y="2838450"/>
          <p14:tracePt t="33639" x="6032500" y="2860675"/>
          <p14:tracePt t="33656" x="6038850" y="2882900"/>
          <p14:tracePt t="33672" x="6048375" y="2898775"/>
          <p14:tracePt t="33690" x="6057900" y="2908300"/>
          <p14:tracePt t="33706" x="6080125" y="2924175"/>
          <p14:tracePt t="33723" x="6089650" y="2933700"/>
          <p14:tracePt t="33739" x="6099175" y="2949575"/>
          <p14:tracePt t="33756" x="6134100" y="2965450"/>
          <p14:tracePt t="33773" x="6169025" y="2978150"/>
          <p14:tracePt t="33789" x="6216650" y="2990850"/>
          <p14:tracePt t="33806" x="6273800" y="3009900"/>
          <p14:tracePt t="33822" x="6302375" y="3019425"/>
          <p14:tracePt t="33839" x="6340475" y="3032125"/>
          <p14:tracePt t="33856" x="6407150" y="3067050"/>
          <p14:tracePt t="33872" x="6451600" y="3086100"/>
          <p14:tracePt t="33889" x="6496050" y="3098800"/>
          <p14:tracePt t="33906" x="6600825" y="3127375"/>
          <p14:tracePt t="33922" x="6664325" y="3149600"/>
          <p14:tracePt t="33939" x="6731000" y="3171825"/>
          <p14:tracePt t="33956" x="6877050" y="3213100"/>
          <p14:tracePt t="33972" x="6953250" y="3225800"/>
          <p14:tracePt t="33989" x="7016750" y="3241675"/>
          <p14:tracePt t="34005" x="7127875" y="3270250"/>
          <p14:tracePt t="34023" x="7213600" y="3286125"/>
          <p14:tracePt t="34040" x="7369175" y="3311525"/>
          <p14:tracePt t="34056" x="7454900" y="3327400"/>
          <p14:tracePt t="34074" x="7559675" y="3333750"/>
          <p14:tracePt t="34091" x="7721600" y="3333750"/>
          <p14:tracePt t="34106" x="7807325" y="3330575"/>
          <p14:tracePt t="34122" x="7889875" y="3314700"/>
          <p14:tracePt t="34139" x="8035925" y="3292475"/>
          <p14:tracePt t="34156" x="8131175" y="3276600"/>
          <p14:tracePt t="34172" x="8220075" y="3244850"/>
          <p14:tracePt t="34189" x="8283575" y="3228975"/>
          <p14:tracePt t="34206" x="8385175" y="3206750"/>
          <p14:tracePt t="34222" x="8442325" y="3178175"/>
          <p14:tracePt t="34239" x="8486775" y="3165475"/>
          <p14:tracePt t="34256" x="8553450" y="3121025"/>
          <p14:tracePt t="34272" x="8601075" y="3086100"/>
          <p14:tracePt t="34289" x="8677275" y="2994025"/>
          <p14:tracePt t="34306" x="8728075" y="2933700"/>
          <p14:tracePt t="34322" x="8772525" y="2886075"/>
          <p14:tracePt t="34339" x="8842375" y="2813050"/>
          <p14:tracePt t="34355" x="8886825" y="2762250"/>
          <p14:tracePt t="34372" x="8912225" y="2730500"/>
          <p14:tracePt t="34389" x="8950325" y="2679700"/>
          <p14:tracePt t="34407" x="8963025" y="2660650"/>
          <p14:tracePt t="34423" x="8972550" y="2647950"/>
          <p14:tracePt t="34440" x="8972550" y="2632075"/>
          <p14:tracePt t="35103" x="8963025" y="2638425"/>
          <p14:tracePt t="35110" x="8950325" y="2657475"/>
          <p14:tracePt t="35124" x="8921750" y="2682875"/>
          <p14:tracePt t="35139" x="8890000" y="2749550"/>
          <p14:tracePt t="35155" x="8848725" y="2851150"/>
          <p14:tracePt t="35173" x="8816975" y="2994025"/>
          <p14:tracePt t="35205" x="8807450" y="3260725"/>
          <p14:tracePt t="35239" x="8820150" y="3476625"/>
          <p14:tracePt t="35256" x="8820150" y="3517900"/>
          <p14:tracePt t="35273" x="8820150" y="3552825"/>
          <p14:tracePt t="35289" x="8820150" y="3575050"/>
          <p14:tracePt t="35306" x="8820150" y="3584575"/>
          <p14:tracePt t="35323" x="8807450" y="3587750"/>
          <p14:tracePt t="35339" x="8791575" y="3587750"/>
          <p14:tracePt t="35355" x="8763000" y="3571875"/>
          <p14:tracePt t="35373" x="8658225" y="3479800"/>
          <p14:tracePt t="35389" x="8559800" y="3362325"/>
          <p14:tracePt t="35406" x="8474075" y="3257550"/>
          <p14:tracePt t="35423" x="8359775" y="3101975"/>
          <p14:tracePt t="35439" x="8280400" y="2987675"/>
          <p14:tracePt t="35455" x="8232775" y="2917825"/>
          <p14:tracePt t="35472" x="8188325" y="2867025"/>
          <p14:tracePt t="35489" x="8178800" y="2857500"/>
          <p14:tracePt t="35505" x="8162925" y="2844800"/>
          <p14:tracePt t="35522" x="8153400" y="2844800"/>
          <p14:tracePt t="35539" x="8153400" y="2851150"/>
          <p14:tracePt t="35555" x="8178800" y="2892425"/>
          <p14:tracePt t="35572" x="8286750" y="3025775"/>
          <p14:tracePt t="35589" x="8410575" y="3197225"/>
          <p14:tracePt t="35606" x="8556625" y="3371850"/>
          <p14:tracePt t="35622" x="8763000" y="3597275"/>
          <p14:tracePt t="35641" x="8855075" y="3733800"/>
          <p14:tracePt t="35657" x="8921750" y="3825875"/>
          <p14:tracePt t="35672" x="8963025" y="3902075"/>
          <p14:tracePt t="35689" x="8975725" y="3930650"/>
          <p14:tracePt t="35705" x="8966200" y="3962400"/>
          <p14:tracePt t="35722" x="8950325" y="3975100"/>
          <p14:tracePt t="35739" x="8937625" y="3987800"/>
          <p14:tracePt t="35755" x="8905875" y="3997325"/>
          <p14:tracePt t="35772" x="8842375" y="4025900"/>
          <p14:tracePt t="35789" x="8810625" y="4035425"/>
          <p14:tracePt t="35805" x="8778875" y="4048125"/>
          <p14:tracePt t="35822" x="8743950" y="4079875"/>
          <p14:tracePt t="35839" x="8712200" y="4111625"/>
          <p14:tracePt t="35856" x="8689975" y="4178300"/>
          <p14:tracePt t="35872" x="8667750" y="4298950"/>
          <p14:tracePt t="35889" x="8667750" y="4381500"/>
          <p14:tracePt t="35905" x="8661400" y="4441825"/>
          <p14:tracePt t="35922" x="8648700" y="4514850"/>
          <p14:tracePt t="35939" x="8648700" y="4537075"/>
          <p14:tracePt t="35955" x="8648700" y="4540250"/>
          <p14:tracePt t="36372" x="8629650" y="4552950"/>
          <p14:tracePt t="36379" x="8610600" y="4565650"/>
          <p14:tracePt t="36390" x="8585200" y="4578350"/>
          <p14:tracePt t="36406" x="8537575" y="4638675"/>
          <p14:tracePt t="36423" x="8502650" y="4686300"/>
          <p14:tracePt t="36439" x="8477250" y="4718050"/>
          <p14:tracePt t="36472" x="8410575" y="4848225"/>
          <p14:tracePt t="36506" x="8362950" y="4975225"/>
          <p14:tracePt t="36522" x="8350250" y="5022850"/>
          <p14:tracePt t="36539" x="8343900" y="5057775"/>
          <p14:tracePt t="36556" x="8343900" y="5114925"/>
          <p14:tracePt t="36572" x="8343900" y="5149850"/>
          <p14:tracePt t="36589" x="8343900" y="5172075"/>
          <p14:tracePt t="36606" x="8343900" y="5197475"/>
          <p14:tracePt t="36623" x="8343900" y="5207000"/>
          <p14:tracePt t="36639" x="8334375" y="5219700"/>
          <p14:tracePt t="36656" x="8315325" y="5222875"/>
          <p14:tracePt t="36672" x="8305800" y="5222875"/>
          <p14:tracePt t="36689" x="8296275" y="5222875"/>
          <p14:tracePt t="36705" x="8280400" y="5222875"/>
          <p14:tracePt t="36722" x="8264525" y="5222875"/>
          <p14:tracePt t="36739" x="8255000" y="5222875"/>
          <p14:tracePt t="36755" x="8242300" y="5222875"/>
          <p14:tracePt t="36772" x="8232775" y="5229225"/>
          <p14:tracePt t="36789" x="8216900" y="5238750"/>
          <p14:tracePt t="36805" x="8201025" y="5257800"/>
          <p14:tracePt t="36822" x="8191500" y="5267325"/>
          <p14:tracePt t="36839" x="8181975" y="5276850"/>
          <p14:tracePt t="36855" x="8153400" y="5299075"/>
          <p14:tracePt t="36872" x="8137525" y="5308600"/>
          <p14:tracePt t="36889" x="8108950" y="5321300"/>
          <p14:tracePt t="36905" x="8077200" y="5359400"/>
          <p14:tracePt t="36922" x="8048625" y="5375275"/>
          <p14:tracePt t="36939" x="8023225" y="5400675"/>
          <p14:tracePt t="36955" x="7985125" y="5445125"/>
          <p14:tracePt t="36972" x="7966075" y="5483225"/>
          <p14:tracePt t="36989" x="7953375" y="5521325"/>
          <p14:tracePt t="37006" x="7934325" y="5584825"/>
          <p14:tracePt t="37022" x="7921625" y="5632450"/>
          <p14:tracePt t="37040" x="7921625" y="5686425"/>
          <p14:tracePt t="37056" x="7921625" y="5708650"/>
          <p14:tracePt t="37072" x="7921625" y="5730875"/>
          <p14:tracePt t="37089" x="7921625" y="5740400"/>
          <p14:tracePt t="37412" x="7886700" y="5772150"/>
          <p14:tracePt t="37418" x="7832725" y="5848350"/>
          <p14:tracePt t="37426" x="7775575" y="5921375"/>
          <p14:tracePt t="37439" x="7673975" y="6057900"/>
          <p14:tracePt t="37455" x="7594600" y="6184900"/>
          <p14:tracePt t="37472" x="7531100" y="6318250"/>
          <p14:tracePt t="37489" x="7505700" y="6473825"/>
          <p14:tracePt t="37505" x="7505700" y="6543675"/>
          <p14:tracePt t="37522" x="7508875" y="6604000"/>
          <p14:tracePt t="37539" x="7537450" y="6670675"/>
          <p14:tracePt t="37555" x="7562850" y="6702425"/>
          <p14:tracePt t="37572" x="7588250" y="6740525"/>
          <p14:tracePt t="37589" x="7626350" y="6791325"/>
          <p14:tracePt t="37605" x="7635875" y="6813550"/>
          <p14:tracePt t="37622" x="7645400" y="6823075"/>
          <p14:tracePt t="37638" x="7651750" y="6845300"/>
          <p14:tracePt t="37672" x="7648575" y="6845300"/>
          <p14:tracePt t="37689" x="7635875" y="6832600"/>
          <p14:tracePt t="37705" x="7607300" y="6819900"/>
          <p14:tracePt t="37722" x="7581900" y="6810375"/>
          <p14:tracePt t="37739" x="7540625" y="6791325"/>
          <p14:tracePt t="37755" x="7518400" y="6772275"/>
          <p14:tracePt t="37772" x="7486650" y="6765925"/>
          <p14:tracePt t="37788" x="7467600" y="6756400"/>
          <p14:tracePt t="37805" x="7458075" y="6746875"/>
          <p14:tracePt t="37822" x="7442200" y="6737350"/>
          <p14:tracePt t="37839" x="7426325" y="6721475"/>
          <p14:tracePt t="37855" x="7426325" y="6715125"/>
          <p14:tracePt t="37889" x="7480300" y="6699250"/>
          <p14:tracePt t="37905" x="7553325" y="6692900"/>
          <p14:tracePt t="37922" x="7645400" y="6692900"/>
          <p14:tracePt t="37939" x="7762875" y="6692900"/>
          <p14:tracePt t="37955" x="7845425" y="6692900"/>
          <p14:tracePt t="37972" x="7896225" y="6692900"/>
          <p14:tracePt t="37989" x="7959725" y="6692900"/>
          <p14:tracePt t="38005" x="7978775" y="6692900"/>
          <p14:tracePt t="38022" x="7991475" y="6692900"/>
          <p14:tracePt t="38038" x="8004175" y="6692900"/>
          <p14:tracePt t="38103" x="7994650" y="6692900"/>
          <p14:tracePt t="38110" x="7975600" y="6686550"/>
          <p14:tracePt t="38122" x="7947025" y="6680200"/>
          <p14:tracePt t="38138" x="7810500" y="6638925"/>
          <p14:tracePt t="38155" x="7658100" y="6604000"/>
          <p14:tracePt t="38172" x="7537450" y="6569075"/>
          <p14:tracePt t="38188" x="7426325" y="6546850"/>
          <p14:tracePt t="38205" x="7362825" y="6534150"/>
          <p14:tracePt t="38222" x="7302500" y="6527800"/>
          <p14:tracePt t="38238" x="7213600" y="6521450"/>
          <p14:tracePt t="38255" x="7153275" y="6521450"/>
          <p14:tracePt t="38272" x="7124700" y="6521450"/>
          <p14:tracePt t="38288" x="7089775" y="6527800"/>
          <p14:tracePt t="38305" x="7080250" y="6527800"/>
          <p14:tracePt t="38323" x="7070725" y="6543675"/>
          <p14:tracePt t="38339" x="7080250" y="6553200"/>
          <p14:tracePt t="38355" x="7156450" y="6581775"/>
          <p14:tracePt t="38373" x="7337425" y="6635750"/>
          <p14:tracePt t="38389" x="7502525" y="6680200"/>
          <p14:tracePt t="38406" x="7623175" y="6715125"/>
          <p14:tracePt t="38423" x="7724775" y="6753225"/>
          <p14:tracePt t="38439" x="7762875" y="6765925"/>
          <p14:tracePt t="38455" x="7794625" y="6778625"/>
          <p14:tracePt t="38472" x="7807325" y="6788150"/>
          <p14:tracePt t="38516" x="7807325" y="6784975"/>
          <p14:tracePt t="38522" x="7794625" y="6781800"/>
          <p14:tracePt t="38539" x="7750175" y="6759575"/>
          <p14:tracePt t="38555" x="7658100" y="6702425"/>
          <p14:tracePt t="38573" x="7540625" y="6654800"/>
          <p14:tracePt t="38589" x="7493000" y="6626225"/>
          <p14:tracePt t="38605" x="7461250" y="6616700"/>
          <p14:tracePt t="38623" x="7432675" y="6604000"/>
          <p14:tracePt t="38639" x="7419975" y="6604000"/>
          <p14:tracePt t="38656" x="7407275" y="6604000"/>
          <p14:tracePt t="38672" x="7394575" y="6604000"/>
          <p14:tracePt t="38688" x="7385050" y="6604000"/>
          <p14:tracePt t="38752" x="7397750" y="6610350"/>
          <p14:tracePt t="38758" x="7407275" y="6616700"/>
          <p14:tracePt t="38772" x="7432675" y="6623050"/>
          <p14:tracePt t="38788" x="7435850" y="6623050"/>
          <p14:tracePt t="38806" x="7445375" y="6623050"/>
          <p14:tracePt t="38838" x="7423150" y="6616700"/>
          <p14:tracePt t="38855" x="7381875" y="6575425"/>
          <p14:tracePt t="38872" x="7270750" y="6496050"/>
          <p14:tracePt t="38888" x="7213600" y="6467475"/>
          <p14:tracePt t="38905" x="7146925" y="6435725"/>
          <p14:tracePt t="38922" x="6997700" y="6378575"/>
          <p14:tracePt t="38939" x="6889750" y="6362700"/>
          <p14:tracePt t="38955" x="6807200" y="6362700"/>
          <p14:tracePt t="38972" x="6711950" y="6365875"/>
          <p14:tracePt t="38988" x="6680200" y="6378575"/>
          <p14:tracePt t="39006" x="6657975" y="6388100"/>
          <p14:tracePt t="39007" x="6651625" y="6388100"/>
          <p14:tracePt t="39022" x="6642100" y="6388100"/>
          <p14:tracePt t="39038" x="6632575" y="6388100"/>
          <p14:tracePt t="39055" x="6623050" y="6388100"/>
          <p14:tracePt t="39071" x="6604000" y="6394450"/>
          <p14:tracePt t="39089" x="6594475" y="6403975"/>
          <p14:tracePt t="39105" x="6584950" y="6410325"/>
          <p14:tracePt t="39122" x="6562725" y="6413500"/>
          <p14:tracePt t="39139" x="6553200" y="6413500"/>
          <p14:tracePt t="39155" x="6543675" y="6419850"/>
          <p14:tracePt t="39172" x="6534150" y="6419850"/>
          <p14:tracePt t="39371" x="6578600" y="6410325"/>
          <p14:tracePt t="39378" x="6638925" y="6381750"/>
          <p14:tracePt t="39388" x="6689725" y="6365875"/>
          <p14:tracePt t="39406" x="6772275" y="6324600"/>
          <p14:tracePt t="39422" x="6845300" y="6261100"/>
          <p14:tracePt t="39438" x="6937375" y="6134100"/>
          <p14:tracePt t="39456" x="7058025" y="5978525"/>
          <p14:tracePt t="39472" x="7172325" y="5807075"/>
          <p14:tracePt t="39488" x="7292975" y="5635625"/>
          <p14:tracePt t="39505" x="7369175" y="5480050"/>
          <p14:tracePt t="39506" x="7416800" y="5384800"/>
          <p14:tracePt t="39521" x="7483475" y="5175250"/>
          <p14:tracePt t="39538" x="7499350" y="5003800"/>
          <p14:tracePt t="39556" x="7518400" y="4727575"/>
          <p14:tracePt t="39572" x="7527925" y="4610100"/>
          <p14:tracePt t="39588" x="7534275" y="4527550"/>
          <p14:tracePt t="39606" x="7566025" y="4413250"/>
          <p14:tracePt t="39622" x="7578725" y="4384675"/>
          <p14:tracePt t="39638" x="7588250" y="4352925"/>
          <p14:tracePt t="39656" x="7613650" y="4318000"/>
          <p14:tracePt t="39672" x="7632700" y="4286250"/>
          <p14:tracePt t="39688" x="7642225" y="4276725"/>
          <p14:tracePt t="39706" x="7658100" y="4251325"/>
          <p14:tracePt t="39721" x="7658100" y="4238625"/>
          <p14:tracePt t="39739" x="7658100" y="4229100"/>
          <p14:tracePt t="39755" x="7654925" y="4225925"/>
          <p14:tracePt t="39772" x="7639050" y="4219575"/>
          <p14:tracePt t="39788" x="7588250" y="4213225"/>
          <p14:tracePt t="39806" x="7473950" y="4213225"/>
          <p14:tracePt t="39821" x="7369175" y="4219575"/>
          <p14:tracePt t="39838" x="7239000" y="4235450"/>
          <p14:tracePt t="39855" x="7026275" y="4289425"/>
          <p14:tracePt t="39872" x="6883400" y="4333875"/>
          <p14:tracePt t="39888" x="6737350" y="4397375"/>
          <p14:tracePt t="39905" x="6562725" y="4486275"/>
          <p14:tracePt t="39922" x="6473825" y="4533900"/>
          <p14:tracePt t="39939" x="6381750" y="4594225"/>
          <p14:tracePt t="39955" x="6257925" y="4699000"/>
          <p14:tracePt t="39972" x="6191250" y="4781550"/>
          <p14:tracePt t="39989" x="6137275" y="4854575"/>
          <p14:tracePt t="40005" x="6061075" y="4943475"/>
          <p14:tracePt t="40022" x="6003925" y="5016500"/>
          <p14:tracePt t="40038" x="5956300" y="5095875"/>
          <p14:tracePt t="40055" x="5892800" y="5213350"/>
          <p14:tracePt t="40072" x="5870575" y="5280025"/>
          <p14:tracePt t="40088" x="5851525" y="5324475"/>
          <p14:tracePt t="40105" x="5832475" y="5416550"/>
          <p14:tracePt t="40122" x="5832475" y="5467350"/>
          <p14:tracePt t="40139" x="5832475" y="5518150"/>
          <p14:tracePt t="40155" x="5848350" y="5600700"/>
          <p14:tracePt t="40172" x="5873750" y="5645150"/>
          <p14:tracePt t="40188" x="5908675" y="5686425"/>
          <p14:tracePt t="40206" x="6064250" y="5797550"/>
          <p14:tracePt t="40223" x="6232525" y="5889625"/>
          <p14:tracePt t="40241" x="6483350" y="5991225"/>
          <p14:tracePt t="40257" x="6670675" y="6048375"/>
          <p14:tracePt t="40273" x="6823075" y="6083300"/>
          <p14:tracePt t="40288" x="6962775" y="6111875"/>
          <p14:tracePt t="40305" x="7140575" y="6127750"/>
          <p14:tracePt t="40322" x="7219950" y="6127750"/>
          <p14:tracePt t="40338" x="7280275" y="6127750"/>
          <p14:tracePt t="40355" x="7404100" y="6099175"/>
          <p14:tracePt t="40372" x="7493000" y="6076950"/>
          <p14:tracePt t="40390" x="7610475" y="6022975"/>
          <p14:tracePt t="40406" x="7667625" y="5994400"/>
          <p14:tracePt t="40422" x="7696200" y="5981700"/>
          <p14:tracePt t="40438" x="7727950" y="5969000"/>
          <p14:tracePt t="40455" x="7762875" y="5946775"/>
          <p14:tracePt t="40471" x="7794625" y="5934075"/>
          <p14:tracePt t="40489" x="7851775" y="5915025"/>
          <p14:tracePt t="40505" x="7905750" y="5886450"/>
          <p14:tracePt t="40521" x="7950200" y="5873750"/>
          <p14:tracePt t="40538" x="7997825" y="5861050"/>
          <p14:tracePt t="40556" x="8051800" y="5842000"/>
          <p14:tracePt t="40573" x="8077200" y="5816600"/>
          <p14:tracePt t="40590" x="8121650" y="5781675"/>
          <p14:tracePt t="40606" x="8156575" y="5734050"/>
          <p14:tracePt t="40622" x="8185150" y="5664200"/>
          <p14:tracePt t="40639" x="8235950" y="5578475"/>
          <p14:tracePt t="40655" x="8264525" y="5511800"/>
          <p14:tracePt t="40672" x="8286750" y="5435600"/>
          <p14:tracePt t="40689" x="8324850" y="5321300"/>
          <p14:tracePt t="40705" x="8334375" y="5238750"/>
          <p14:tracePt t="40722" x="8334375" y="5156200"/>
          <p14:tracePt t="40739" x="8315325" y="5045075"/>
          <p14:tracePt t="40755" x="8293100" y="4987925"/>
          <p14:tracePt t="40772" x="8280400" y="4943475"/>
          <p14:tracePt t="40790" x="8261350" y="4860925"/>
          <p14:tracePt t="40805" x="8248650" y="4797425"/>
          <p14:tracePt t="40822" x="8226425" y="4743450"/>
          <p14:tracePt t="40839" x="8188325" y="4676775"/>
          <p14:tracePt t="40855" x="8175625" y="4648200"/>
          <p14:tracePt t="40872" x="8143875" y="4616450"/>
          <p14:tracePt t="40888" x="8089900" y="4578350"/>
          <p14:tracePt t="40905" x="8013700" y="4537075"/>
          <p14:tracePt t="40922" x="7924800" y="4505325"/>
          <p14:tracePt t="40938" x="7766050" y="4473575"/>
          <p14:tracePt t="40955" x="7664450" y="4473575"/>
          <p14:tracePt t="40972" x="7581900" y="4473575"/>
          <p14:tracePt t="40988" x="7467600" y="4498975"/>
          <p14:tracePt t="41005" x="7404100" y="4514850"/>
          <p14:tracePt t="41022" x="7366000" y="4540250"/>
          <p14:tracePt t="41024" x="7337425" y="4562475"/>
          <p14:tracePt t="41038" x="7299325" y="4587875"/>
          <p14:tracePt t="41055" x="7251700" y="4619625"/>
          <p14:tracePt t="41072" x="7229475" y="4645025"/>
          <p14:tracePt t="41088" x="7191375" y="4689475"/>
          <p14:tracePt t="41105" x="7178675" y="4711700"/>
          <p14:tracePt t="41122" x="7169150" y="4727575"/>
          <p14:tracePt t="41139" x="7146925" y="4749800"/>
          <p14:tracePt t="41155" x="7146925" y="4759325"/>
          <p14:tracePt t="41172" x="7146925" y="4768850"/>
          <p14:tracePt t="41189" x="7140575" y="4787900"/>
          <p14:tracePt t="41205" x="7140575" y="4794250"/>
          <p14:tracePt t="41222" x="7137400" y="4794250"/>
          <p14:tracePt t="41238" x="7137400" y="4797425"/>
          <p14:tracePt t="41255" x="7131050" y="4810125"/>
          <p14:tracePt t="41272" x="7127875" y="4813300"/>
          <p14:tracePt t="41288" x="7121525" y="4819650"/>
          <p14:tracePt t="41573" x="7092950" y="4743450"/>
          <p14:tracePt t="41580" x="7064375" y="4625975"/>
          <p14:tracePt t="41588" x="7010400" y="4473575"/>
          <p14:tracePt t="41605" x="6927850" y="4127500"/>
          <p14:tracePt t="41622" x="6804025" y="3559175"/>
          <p14:tracePt t="41639" x="6740525" y="3282950"/>
          <p14:tracePt t="41656" x="6692900" y="2952750"/>
          <p14:tracePt t="41673" x="6635750" y="2616200"/>
          <p14:tracePt t="41689" x="6607175" y="2422525"/>
          <p14:tracePt t="41705" x="6572250" y="2279650"/>
          <p14:tracePt t="41723" x="6518275" y="2035175"/>
          <p14:tracePt t="41739" x="6473825" y="1911350"/>
          <p14:tracePt t="41756" x="6457950" y="1816100"/>
          <p14:tracePt t="41772" x="6442075" y="1641475"/>
          <p14:tracePt t="41788" x="6442075" y="1536700"/>
          <p14:tracePt t="41805" x="6435725" y="1463675"/>
          <p14:tracePt t="41822" x="6426200" y="1377950"/>
          <p14:tracePt t="41838" x="6426200" y="1298575"/>
          <p14:tracePt t="41855" x="6413500" y="1235075"/>
          <p14:tracePt t="41871" x="6413500" y="1162050"/>
          <p14:tracePt t="41888" x="6413500" y="1127125"/>
          <p14:tracePt t="41905" x="6413500" y="1104900"/>
          <p14:tracePt t="41922" x="6413500" y="1085850"/>
          <p14:tracePt t="41938" x="6413500" y="1063625"/>
          <p14:tracePt t="41955" x="6400800" y="1038225"/>
          <p14:tracePt t="41972" x="6381750" y="984250"/>
          <p14:tracePt t="41988" x="6369050" y="952500"/>
          <p14:tracePt t="42005" x="6369050" y="930275"/>
          <p14:tracePt t="42022" x="6369050" y="911225"/>
          <p14:tracePt t="42038" x="6369050" y="901700"/>
          <p14:tracePt t="42055" x="6369050" y="895350"/>
          <p14:tracePt t="42071" x="6369050" y="885825"/>
          <p14:tracePt t="42088" x="6369050" y="876300"/>
          <p14:tracePt t="42105" x="6369050" y="869950"/>
          <p14:tracePt t="42165" x="6365875" y="869950"/>
          <p14:tracePt t="42172" x="6353175" y="873125"/>
          <p14:tracePt t="42178" x="6350000" y="879475"/>
          <p14:tracePt t="42188" x="6337300" y="889000"/>
          <p14:tracePt t="42205" x="6257925" y="936625"/>
          <p14:tracePt t="42222" x="6070600" y="1054100"/>
          <p14:tracePt t="42238" x="5902325" y="1155700"/>
          <p14:tracePt t="42255" x="5788025" y="1244600"/>
          <p14:tracePt t="42272" x="5641975" y="1355725"/>
          <p14:tracePt t="42288" x="5549900" y="1416050"/>
          <p14:tracePt t="42305" x="5448300" y="1457325"/>
          <p14:tracePt t="42322" x="5299075" y="1514475"/>
          <p14:tracePt t="42338" x="5232400" y="1552575"/>
          <p14:tracePt t="42355" x="5184775" y="1565275"/>
          <p14:tracePt t="42373" x="5137150" y="1584325"/>
          <p14:tracePt t="42389" x="5127625" y="1593850"/>
          <p14:tracePt t="42406" x="5105400" y="1593850"/>
          <p14:tracePt t="42421" x="5095875" y="1593850"/>
          <p14:tracePt t="42464" x="5095875" y="1590675"/>
          <p14:tracePt t="42471" x="5095875" y="1587500"/>
          <p14:tracePt t="42488" x="5095875" y="1577975"/>
          <p14:tracePt t="42505" x="5089525" y="1539875"/>
          <p14:tracePt t="42522" x="5076825" y="1460500"/>
          <p14:tracePt t="42539" x="5076825" y="1400175"/>
          <p14:tracePt t="42555" x="5076825" y="1314450"/>
          <p14:tracePt t="42572" x="5076825" y="1254125"/>
          <p14:tracePt t="42588" x="5080000" y="1193800"/>
          <p14:tracePt t="42605" x="5080000" y="1085850"/>
          <p14:tracePt t="42622" x="5070475" y="1025525"/>
          <p14:tracePt t="42638" x="5051425" y="977900"/>
          <p14:tracePt t="42655" x="5038725" y="955675"/>
          <p14:tracePt t="42672" x="5038725" y="952500"/>
          <p14:tracePt t="42705" x="5029200" y="952500"/>
          <p14:tracePt t="42721" x="5026025" y="958850"/>
          <p14:tracePt t="42738" x="5013325" y="974725"/>
          <p14:tracePt t="42755" x="4991100" y="1022350"/>
          <p14:tracePt t="42772" x="4978400" y="1054100"/>
          <p14:tracePt t="42788" x="4972050" y="1092200"/>
          <p14:tracePt t="42805" x="4959350" y="1155700"/>
          <p14:tracePt t="42821" x="4953000" y="1216025"/>
          <p14:tracePt t="42838" x="4953000" y="1285875"/>
          <p14:tracePt t="42855" x="4953000" y="1371600"/>
          <p14:tracePt t="42871" x="4937125" y="1419225"/>
          <p14:tracePt t="42888" x="4937125" y="1447800"/>
          <p14:tracePt t="42905" x="4937125" y="1489075"/>
          <p14:tracePt t="42921" x="4937125" y="1508125"/>
          <p14:tracePt t="42938" x="4937125" y="1524000"/>
          <p14:tracePt t="42955" x="4937125" y="1539875"/>
          <p14:tracePt t="42971" x="4937125" y="1549400"/>
          <p14:tracePt t="42988" x="4937125" y="1558925"/>
          <p14:tracePt t="43005" x="4937125" y="1581150"/>
          <p14:tracePt t="43022" x="4937125" y="1590675"/>
          <p14:tracePt t="43039" x="4937125" y="1600200"/>
          <p14:tracePt t="43044" x="4937125" y="1609725"/>
          <p14:tracePt t="43056" x="4937125" y="1638300"/>
          <p14:tracePt t="43072" x="4937125" y="1676400"/>
          <p14:tracePt t="43089" x="4937125" y="1736725"/>
          <p14:tracePt t="43105" x="4953000" y="1873250"/>
          <p14:tracePt t="43121" x="4968875" y="2003425"/>
          <p14:tracePt t="43138" x="4984750" y="2098675"/>
          <p14:tracePt t="43155" x="5019675" y="2244725"/>
          <p14:tracePt t="43171" x="5051425" y="2333625"/>
          <p14:tracePt t="43188" x="5067300" y="2419350"/>
          <p14:tracePt t="43205" x="5080000" y="2508250"/>
          <p14:tracePt t="43221" x="5080000" y="2543175"/>
          <p14:tracePt t="43238" x="5080000" y="2565400"/>
          <p14:tracePt t="43255" x="5080000" y="2581275"/>
          <p14:tracePt t="43272" x="5080000" y="2597150"/>
          <p14:tracePt t="43288" x="5080000" y="2606675"/>
          <p14:tracePt t="43305" x="5089525" y="2606675"/>
          <p14:tracePt t="43321" x="5105400" y="2590800"/>
          <p14:tracePt t="43338" x="5137150" y="2517775"/>
          <p14:tracePt t="43355" x="5194300" y="2355850"/>
          <p14:tracePt t="43372" x="5210175" y="2282825"/>
          <p14:tracePt t="43388" x="5235575" y="2174875"/>
          <p14:tracePt t="43405" x="5283200" y="2035175"/>
          <p14:tracePt t="43421" x="5314950" y="1949450"/>
          <p14:tracePt t="43438" x="5353050" y="1879600"/>
          <p14:tracePt t="43455" x="5438775" y="1717675"/>
          <p14:tracePt t="43471" x="5492750" y="1571625"/>
          <p14:tracePt t="43488" x="5543550" y="1473200"/>
          <p14:tracePt t="43505" x="5575300" y="1368425"/>
          <p14:tracePt t="43521" x="5597525" y="1304925"/>
          <p14:tracePt t="43539" x="5597525" y="1235075"/>
          <p14:tracePt t="43555" x="5597525" y="1190625"/>
          <p14:tracePt t="43572" x="5597525" y="1168400"/>
          <p14:tracePt t="43588" x="5597525" y="1139825"/>
          <p14:tracePt t="43605" x="5597525" y="1114425"/>
          <p14:tracePt t="43621" x="5597525" y="1092200"/>
          <p14:tracePt t="43638" x="5597525" y="1076325"/>
          <p14:tracePt t="43655" x="5581650" y="1035050"/>
          <p14:tracePt t="43671" x="5575300" y="1012825"/>
          <p14:tracePt t="43688" x="5575300" y="968375"/>
          <p14:tracePt t="43705" x="5575300" y="904875"/>
          <p14:tracePt t="43721" x="5575300" y="869950"/>
          <p14:tracePt t="43738" x="5575300" y="831850"/>
          <p14:tracePt t="43754" x="5575300" y="800100"/>
          <p14:tracePt t="43771" x="5575300" y="790575"/>
          <p14:tracePt t="43788" x="5575300" y="774700"/>
          <p14:tracePt t="43868" x="5572125" y="774700"/>
          <p14:tracePt t="43875" x="5565775" y="774700"/>
          <p14:tracePt t="43888" x="5556250" y="774700"/>
          <p14:tracePt t="43905" x="5546725" y="781050"/>
          <p14:tracePt t="43921" x="5530850" y="790575"/>
          <p14:tracePt t="43938" x="5505450" y="835025"/>
          <p14:tracePt t="43955" x="5480050" y="882650"/>
          <p14:tracePt t="43971" x="5454650" y="920750"/>
          <p14:tracePt t="43988" x="5435600" y="968375"/>
          <p14:tracePt t="44004" x="5422900" y="1012825"/>
          <p14:tracePt t="44021" x="5416550" y="1050925"/>
          <p14:tracePt t="44038" x="5416550" y="1127125"/>
          <p14:tracePt t="44055" x="5397500" y="1165225"/>
          <p14:tracePt t="44071" x="5384800" y="1212850"/>
          <p14:tracePt t="44088" x="5372100" y="1260475"/>
          <p14:tracePt t="44105" x="5365750" y="1282700"/>
          <p14:tracePt t="44121" x="5365750" y="1304925"/>
          <p14:tracePt t="44138" x="5359400" y="1352550"/>
          <p14:tracePt t="44155" x="5359400" y="1397000"/>
          <p14:tracePt t="44172" x="5353050" y="1457325"/>
          <p14:tracePt t="44189" x="5327650" y="1530350"/>
          <p14:tracePt t="44205" x="5314950" y="1568450"/>
          <p14:tracePt t="44221" x="5302250" y="1622425"/>
          <p14:tracePt t="44238" x="5270500" y="1724025"/>
          <p14:tracePt t="44255" x="5257800" y="1778000"/>
          <p14:tracePt t="44272" x="5245100" y="1841500"/>
          <p14:tracePt t="44288" x="5226050" y="1905000"/>
          <p14:tracePt t="44304" x="5219700" y="1943100"/>
          <p14:tracePt t="44322" x="5200650" y="1971675"/>
          <p14:tracePt t="44338" x="5187950" y="2022475"/>
          <p14:tracePt t="44355" x="5181600" y="2066925"/>
          <p14:tracePt t="44372" x="5175250" y="2127250"/>
          <p14:tracePt t="44388" x="5175250" y="2197100"/>
          <p14:tracePt t="44405" x="5175250" y="2241550"/>
          <p14:tracePt t="44421" x="5175250" y="2270125"/>
          <p14:tracePt t="44438" x="5168900" y="2311400"/>
          <p14:tracePt t="44455" x="5156200" y="2343150"/>
          <p14:tracePt t="44472" x="5137150" y="2387600"/>
          <p14:tracePt t="44488" x="5118100" y="2451100"/>
          <p14:tracePt t="44505" x="5105400" y="2505075"/>
          <p14:tracePt t="44522" x="5092700" y="2543175"/>
          <p14:tracePt t="44539" x="5067300" y="2584450"/>
          <p14:tracePt t="44555" x="5064125" y="2593975"/>
          <p14:tracePt t="44571" x="5064125" y="2609850"/>
          <p14:tracePt t="44588" x="5064125" y="2625725"/>
          <p14:tracePt t="44623" x="5064125" y="2622550"/>
          <p14:tracePt t="44638" x="5064125" y="2603500"/>
          <p14:tracePt t="44654" x="5064125" y="2571750"/>
          <p14:tracePt t="44672" x="5073650" y="2517775"/>
          <p14:tracePt t="44688" x="5092700" y="2479675"/>
          <p14:tracePt t="44705" x="5114925" y="2454275"/>
          <p14:tracePt t="44722" x="5162550" y="2387600"/>
          <p14:tracePt t="44739" x="5191125" y="2333625"/>
          <p14:tracePt t="44755" x="5229225" y="2263775"/>
          <p14:tracePt t="44772" x="5257800" y="2171700"/>
          <p14:tracePt t="44788" x="5270500" y="2117725"/>
          <p14:tracePt t="44805" x="5276850" y="2082800"/>
          <p14:tracePt t="44822" x="5302250" y="2016125"/>
          <p14:tracePt t="44838" x="5314950" y="1962150"/>
          <p14:tracePt t="44855" x="5327650" y="1901825"/>
          <p14:tracePt t="44872" x="5349875" y="1819275"/>
          <p14:tracePt t="44889" x="5362575" y="1774825"/>
          <p14:tracePt t="44905" x="5362575" y="1730375"/>
          <p14:tracePt t="44922" x="5362575" y="1635125"/>
          <p14:tracePt t="44938" x="5362575" y="1552575"/>
          <p14:tracePt t="44955" x="5362575" y="1479550"/>
          <p14:tracePt t="44972" x="5362575" y="1419225"/>
          <p14:tracePt t="44988" x="5368925" y="1374775"/>
          <p14:tracePt t="45004" x="5381625" y="1336675"/>
          <p14:tracePt t="45022" x="5397500" y="1216025"/>
          <p14:tracePt t="45038" x="5397500" y="1111250"/>
          <p14:tracePt t="45054" x="5397500" y="1041400"/>
          <p14:tracePt t="45072" x="5391150" y="936625"/>
          <p14:tracePt t="45088" x="5391150" y="854075"/>
          <p14:tracePt t="45105" x="5391150" y="784225"/>
          <p14:tracePt t="45121" x="5400675" y="714375"/>
          <p14:tracePt t="45138" x="5413375" y="666750"/>
          <p14:tracePt t="45154" x="5432425" y="644525"/>
          <p14:tracePt t="45171" x="5445125" y="603250"/>
          <p14:tracePt t="45188" x="5445125" y="581025"/>
          <p14:tracePt t="45205" x="5445125" y="565150"/>
          <p14:tracePt t="45221" x="5445125" y="546100"/>
          <p14:tracePt t="45342" x="5441950" y="546100"/>
          <p14:tracePt t="45349" x="5438775" y="552450"/>
          <p14:tracePt t="45356" x="5432425" y="561975"/>
          <p14:tracePt t="45371" x="5416550" y="571500"/>
          <p14:tracePt t="45388" x="5416550" y="587375"/>
          <p14:tracePt t="45405" x="5416550" y="625475"/>
          <p14:tracePt t="45421" x="5410200" y="685800"/>
          <p14:tracePt t="45438" x="5397500" y="723900"/>
          <p14:tracePt t="45455" x="5384800" y="771525"/>
          <p14:tracePt t="45471" x="5356225" y="844550"/>
          <p14:tracePt t="45488" x="5343525" y="917575"/>
          <p14:tracePt t="45505" x="5327650" y="1012825"/>
          <p14:tracePt t="45521" x="5318125" y="1155700"/>
          <p14:tracePt t="45538" x="5308600" y="1238250"/>
          <p14:tracePt t="45554" x="5308600" y="1320800"/>
          <p14:tracePt t="45571" x="5295900" y="1450975"/>
          <p14:tracePt t="45588" x="5270500" y="1539875"/>
          <p14:tracePt t="45605" x="5251450" y="1628775"/>
          <p14:tracePt t="45621" x="5235575" y="1692275"/>
          <p14:tracePt t="45637" x="5219700" y="1768475"/>
          <p14:tracePt t="45655" x="5200650" y="1831975"/>
          <p14:tracePt t="45671" x="5200650" y="1911350"/>
          <p14:tracePt t="45688" x="5200650" y="1955800"/>
          <p14:tracePt t="45704" x="5200650" y="1974850"/>
          <p14:tracePt t="45722" x="5187950" y="2019300"/>
          <p14:tracePt t="45738" x="5175250" y="2041525"/>
          <p14:tracePt t="45755" x="5156200" y="2098675"/>
          <p14:tracePt t="45771" x="5137150" y="2136775"/>
          <p14:tracePt t="45788" x="5130800" y="2181225"/>
          <p14:tracePt t="45805" x="5124450" y="2222500"/>
          <p14:tracePt t="45821" x="5124450" y="2251075"/>
          <p14:tracePt t="45838" x="5118100" y="2273300"/>
          <p14:tracePt t="45855" x="5105400" y="2314575"/>
          <p14:tracePt t="45871" x="5095875" y="2339975"/>
          <p14:tracePt t="45888" x="5076825" y="2371725"/>
          <p14:tracePt t="45904" x="5064125" y="2387600"/>
          <p14:tracePt t="45922" x="5051425" y="2400300"/>
          <p14:tracePt t="45938" x="5051425" y="2416175"/>
          <p14:tracePt t="45955" x="5051425" y="2432050"/>
          <p14:tracePt t="45971" x="5045075" y="2441575"/>
          <p14:tracePt t="45988" x="5041900" y="2451100"/>
          <p14:tracePt t="46005" x="5026025" y="2470150"/>
          <p14:tracePt t="46021" x="5016500" y="2482850"/>
          <p14:tracePt t="46037" x="5010150" y="2492375"/>
          <p14:tracePt t="46055" x="5010150" y="2495550"/>
          <p14:tracePt t="46071" x="5010150" y="2501900"/>
          <p14:tracePt t="46128" x="5010150" y="2511425"/>
          <p14:tracePt t="46184" x="5006975" y="2511425"/>
          <p14:tracePt t="46191" x="5000625" y="2511425"/>
          <p14:tracePt t="47147" x="5010150" y="2549525"/>
          <p14:tracePt t="47155" x="5029200" y="2609850"/>
          <p14:tracePt t="47164" x="5045075" y="2660650"/>
          <p14:tracePt t="47188" x="5127625" y="2987675"/>
          <p14:tracePt t="47221" x="5153025" y="3289300"/>
          <p14:tracePt t="47239" x="5153025" y="3530600"/>
          <p14:tracePt t="47255" x="5140325" y="3648075"/>
          <p14:tracePt t="47272" x="5121275" y="3810000"/>
          <p14:tracePt t="47289" x="5095875" y="3975100"/>
          <p14:tracePt t="47305" x="5073650" y="4064000"/>
          <p14:tracePt t="47321" x="5057775" y="4168775"/>
          <p14:tracePt t="47338" x="5032375" y="4292600"/>
          <p14:tracePt t="47354" x="5019675" y="4356100"/>
          <p14:tracePt t="47371" x="5006975" y="4413250"/>
          <p14:tracePt t="47388" x="4972050" y="4470400"/>
          <p14:tracePt t="47404" x="4962525" y="4492625"/>
          <p14:tracePt t="47421" x="4943475" y="4518025"/>
          <p14:tracePt t="47437" x="4927600" y="4533900"/>
          <p14:tracePt t="47454" x="4905375" y="4543425"/>
          <p14:tracePt t="47471" x="4876800" y="4543425"/>
          <p14:tracePt t="47488" x="4822825" y="4540250"/>
          <p14:tracePt t="47505" x="4765675" y="4518025"/>
          <p14:tracePt t="47522" x="4673600" y="4451350"/>
          <p14:tracePt t="47538" x="4524375" y="4292600"/>
          <p14:tracePt t="47555" x="4416425" y="4175125"/>
          <p14:tracePt t="47571" x="4343400" y="4041775"/>
          <p14:tracePt t="47588" x="4251325" y="3813175"/>
          <p14:tracePt t="47605" x="4210050" y="3724275"/>
          <p14:tracePt t="47621" x="4181475" y="3657600"/>
          <p14:tracePt t="47637" x="4146550" y="3571875"/>
          <p14:tracePt t="47655" x="4133850" y="3533775"/>
          <p14:tracePt t="47671" x="4121150" y="3511550"/>
          <p14:tracePt t="47689" x="4102100" y="3489325"/>
          <p14:tracePt t="47705" x="4102100" y="3479800"/>
          <p14:tracePt t="47722" x="4102100" y="3470275"/>
          <p14:tracePt t="47739" x="4102100" y="3457575"/>
          <p14:tracePt t="47787" x="4095750" y="3448050"/>
          <p14:tracePt t="47794" x="4089400" y="3444875"/>
          <p14:tracePt t="47804" x="4086225" y="3438525"/>
          <p14:tracePt t="47821" x="4064000" y="3425825"/>
          <p14:tracePt t="47837" x="4006850" y="3409950"/>
          <p14:tracePt t="47854" x="3933825" y="3387725"/>
          <p14:tracePt t="47872" x="3781425" y="3378200"/>
          <p14:tracePt t="47887" x="3673475" y="3384550"/>
          <p14:tracePt t="47905" x="3565525" y="3406775"/>
          <p14:tracePt t="47922" x="3387725" y="3451225"/>
          <p14:tracePt t="47938" x="3276600" y="3492500"/>
          <p14:tracePt t="47955" x="3190875" y="3517900"/>
          <p14:tracePt t="47972" x="3051175" y="3575050"/>
          <p14:tracePt t="47988" x="2971800" y="3603625"/>
          <p14:tracePt t="48005" x="2927350" y="3619500"/>
          <p14:tracePt t="48022" x="2886075" y="3648075"/>
          <p14:tracePt t="48037" x="2854325" y="3673475"/>
          <p14:tracePt t="48054" x="2841625" y="3705225"/>
          <p14:tracePt t="48072" x="2822575" y="3778250"/>
          <p14:tracePt t="48087" x="2809875" y="3816350"/>
          <p14:tracePt t="48104" x="2790825" y="3860800"/>
          <p14:tracePt t="48122" x="2771775" y="3908425"/>
          <p14:tracePt t="48138" x="2759075" y="3933825"/>
          <p14:tracePt t="48154" x="2749550" y="3956050"/>
          <p14:tracePt t="48172" x="2749550" y="3987800"/>
          <p14:tracePt t="48188" x="2749550" y="4019550"/>
          <p14:tracePt t="48205" x="2749550" y="4041775"/>
          <p14:tracePt t="48222" x="2752725" y="4095750"/>
          <p14:tracePt t="48238" x="2762250" y="4133850"/>
          <p14:tracePt t="48255" x="2774950" y="4156075"/>
          <p14:tracePt t="48271" x="2800350" y="4200525"/>
          <p14:tracePt t="48287" x="2816225" y="4222750"/>
          <p14:tracePt t="48304" x="2851150" y="4264025"/>
          <p14:tracePt t="48321" x="2911475" y="4302125"/>
          <p14:tracePt t="48337" x="2952750" y="4337050"/>
          <p14:tracePt t="48354" x="2997200" y="4362450"/>
          <p14:tracePt t="48371" x="3063875" y="4410075"/>
          <p14:tracePt t="48388" x="3101975" y="4435475"/>
          <p14:tracePt t="48404" x="3149600" y="4470400"/>
          <p14:tracePt t="48421" x="3216275" y="4502150"/>
          <p14:tracePt t="48437" x="3260725" y="4521200"/>
          <p14:tracePt t="48454" x="3292475" y="4533900"/>
          <p14:tracePt t="48471" x="3349625" y="4552950"/>
          <p14:tracePt t="48488" x="3378200" y="4565650"/>
          <p14:tracePt t="48504" x="3425825" y="4584700"/>
          <p14:tracePt t="48521" x="3489325" y="4603750"/>
          <p14:tracePt t="48537" x="3533775" y="4616450"/>
          <p14:tracePt t="48554" x="3571875" y="4629150"/>
          <p14:tracePt t="48571" x="3635375" y="4654550"/>
          <p14:tracePt t="48587" x="3689350" y="4667250"/>
          <p14:tracePt t="48604" x="3752850" y="4683125"/>
          <p14:tracePt t="48621" x="3895725" y="4705350"/>
          <p14:tracePt t="48637" x="3984625" y="4730750"/>
          <p14:tracePt t="48655" x="4070350" y="4743450"/>
          <p14:tracePt t="48671" x="4244975" y="4768850"/>
          <p14:tracePt t="48688" x="4352925" y="4787900"/>
          <p14:tracePt t="48705" x="4448175" y="4803775"/>
          <p14:tracePt t="48722" x="4565650" y="4803775"/>
          <p14:tracePt t="48738" x="4641850" y="4791075"/>
          <p14:tracePt t="48754" x="4705350" y="4778375"/>
          <p14:tracePt t="48771" x="4778375" y="4752975"/>
          <p14:tracePt t="48787" x="4816475" y="4740275"/>
          <p14:tracePt t="48804" x="4841875" y="4708525"/>
          <p14:tracePt t="48821" x="4879975" y="4654550"/>
          <p14:tracePt t="48838" x="4892675" y="4610100"/>
          <p14:tracePt t="48854" x="4908550" y="4556125"/>
          <p14:tracePt t="48871" x="4927600" y="4479925"/>
          <p14:tracePt t="48887" x="4933950" y="4429125"/>
          <p14:tracePt t="48904" x="4946650" y="4375150"/>
          <p14:tracePt t="48921" x="4994275" y="4270375"/>
          <p14:tracePt t="48938" x="5026025" y="4191000"/>
          <p14:tracePt t="48955" x="5045075" y="4114800"/>
          <p14:tracePt t="48970" x="5064125" y="4076700"/>
          <p14:tracePt t="48987" x="5064125" y="4054475"/>
          <p14:tracePt t="49005" x="5064125" y="4029075"/>
          <p14:tracePt t="49021" x="5064125" y="4019550"/>
          <p14:tracePt t="49038" x="5064125" y="4003675"/>
          <p14:tracePt t="49055" x="5048250" y="3968750"/>
          <p14:tracePt t="49071" x="5038725" y="3946525"/>
          <p14:tracePt t="49088" x="5019675" y="3908425"/>
          <p14:tracePt t="49105" x="4972050" y="3848100"/>
          <p14:tracePt t="49125" x="4940300" y="3816350"/>
          <p14:tracePt t="49138" x="4883150" y="3771900"/>
          <p14:tracePt t="49156" x="4740275" y="3689350"/>
          <p14:tracePt t="49172" x="4629150" y="3654425"/>
          <p14:tracePt t="49189" x="4508500" y="3613150"/>
          <p14:tracePt t="49205" x="4321175" y="3578225"/>
          <p14:tracePt t="49221" x="4222750" y="3562350"/>
          <p14:tracePt t="49237" x="4127500" y="3546475"/>
          <p14:tracePt t="49255" x="3933825" y="3546475"/>
          <p14:tracePt t="49270" x="3813175" y="3559175"/>
          <p14:tracePt t="49287" x="3730625" y="3575050"/>
          <p14:tracePt t="49304" x="3606800" y="3597275"/>
          <p14:tracePt t="49320" x="3568700" y="3603625"/>
          <p14:tracePt t="49337" x="3540125" y="3603625"/>
          <p14:tracePt t="49354" x="3524250" y="3603625"/>
          <p14:tracePt t="49371" x="3521075" y="3603625"/>
          <p14:tracePt t="49404" x="3543300" y="3590925"/>
          <p14:tracePt t="49421" x="3587750" y="3521075"/>
          <p14:tracePt t="49438" x="3622675" y="3413125"/>
          <p14:tracePt t="49454" x="3654425" y="3267075"/>
          <p14:tracePt t="49472" x="3663950" y="3114675"/>
          <p14:tracePt t="49487" x="3663950" y="2978150"/>
          <p14:tracePt t="49504" x="3663950" y="2828925"/>
          <p14:tracePt t="49521" x="3663950" y="2689225"/>
          <p14:tracePt t="49537" x="3657600" y="2562225"/>
          <p14:tracePt t="49554" x="3657600" y="2435225"/>
          <p14:tracePt t="49571" x="3648075" y="2327275"/>
          <p14:tracePt t="49587" x="3648075" y="2190750"/>
          <p14:tracePt t="49605" x="3632200" y="2047875"/>
          <p14:tracePt t="49621" x="3632200" y="1987550"/>
          <p14:tracePt t="49637" x="3625850" y="1927225"/>
          <p14:tracePt t="49654" x="3619500" y="1831975"/>
          <p14:tracePt t="49671" x="3619500" y="1771650"/>
          <p14:tracePt t="49687" x="3619500" y="1720850"/>
          <p14:tracePt t="49704" x="3619500" y="1692275"/>
          <p14:tracePt t="49721" x="3619500" y="1682750"/>
          <p14:tracePt t="49737" x="3619500" y="1670050"/>
          <p14:tracePt t="49754" x="3619500" y="1663700"/>
          <p14:tracePt t="49932" x="3584575" y="1790700"/>
          <p14:tracePt t="49939" x="3546475" y="1895475"/>
          <p14:tracePt t="49954" x="3495675" y="2190750"/>
          <p14:tracePt t="49971" x="3482975" y="2438400"/>
          <p14:tracePt t="49987" x="3482975" y="2736850"/>
          <p14:tracePt t="50004" x="3521075" y="3178175"/>
          <p14:tracePt t="50022" x="3565525" y="3467100"/>
          <p14:tracePt t="50038" x="3632200" y="3781425"/>
          <p14:tracePt t="50054" x="3686175" y="3968750"/>
          <p14:tracePt t="50071" x="3714750" y="4098925"/>
          <p14:tracePt t="50089" x="3771900" y="4248150"/>
          <p14:tracePt t="50105" x="3790950" y="4302125"/>
          <p14:tracePt t="50121" x="3810000" y="4340225"/>
          <p14:tracePt t="50138" x="3876675" y="4381500"/>
          <p14:tracePt t="50154" x="3949700" y="4368800"/>
          <p14:tracePt t="50171" x="4029075" y="4330700"/>
          <p14:tracePt t="50188" x="4140200" y="4251325"/>
          <p14:tracePt t="50204" x="4206875" y="4178300"/>
          <p14:tracePt t="50221" x="4283075" y="4086225"/>
          <p14:tracePt t="50237" x="4410075" y="3946525"/>
          <p14:tracePt t="50254" x="4451350" y="3898900"/>
          <p14:tracePt t="50271" x="4498975" y="3838575"/>
          <p14:tracePt t="50288" x="4549775" y="3733800"/>
          <p14:tracePt t="50304" x="4562475" y="3679825"/>
          <p14:tracePt t="50320" x="4559300" y="3619500"/>
          <p14:tracePt t="50337" x="4521200" y="3543300"/>
          <p14:tracePt t="50354" x="4460875" y="3508375"/>
          <p14:tracePt t="50371" x="4403725" y="3470275"/>
          <p14:tracePt t="50387" x="4254500" y="3413125"/>
          <p14:tracePt t="50404" x="4121150" y="3368675"/>
          <p14:tracePt t="50421" x="4016375" y="3352800"/>
          <p14:tracePt t="50438" x="3863975" y="3355975"/>
          <p14:tracePt t="50454" x="3756025" y="3381375"/>
          <p14:tracePt t="50471" x="3644900" y="3416300"/>
          <p14:tracePt t="50487" x="3492500" y="3492500"/>
          <p14:tracePt t="50504" x="3397250" y="3578225"/>
          <p14:tracePt t="50521" x="3305175" y="3654425"/>
          <p14:tracePt t="50537" x="3168650" y="3765550"/>
          <p14:tracePt t="50554" x="3111500" y="3844925"/>
          <p14:tracePt t="50571" x="3063875" y="3927475"/>
          <p14:tracePt t="50588" x="3009900" y="4044950"/>
          <p14:tracePt t="50604" x="2997200" y="4095750"/>
          <p14:tracePt t="50620" x="2984500" y="4162425"/>
          <p14:tracePt t="50637" x="2959100" y="4292600"/>
          <p14:tracePt t="50655" x="2959100" y="4387850"/>
          <p14:tracePt t="50670" x="2959100" y="4467225"/>
          <p14:tracePt t="50687" x="2959100" y="4597400"/>
          <p14:tracePt t="50704" x="2978150" y="4664075"/>
          <p14:tracePt t="50721" x="3000375" y="4727575"/>
          <p14:tracePt t="50737" x="3051175" y="4826000"/>
          <p14:tracePt t="50754" x="3073400" y="4879975"/>
          <p14:tracePt t="50771" x="3092450" y="4918075"/>
          <p14:tracePt t="50787" x="3130550" y="4968875"/>
          <p14:tracePt t="50804" x="3152775" y="5000625"/>
          <p14:tracePt t="50821" x="3200400" y="5026025"/>
          <p14:tracePt t="50837" x="3289300" y="5032375"/>
          <p14:tracePt t="50854" x="3429000" y="5016500"/>
          <p14:tracePt t="50871" x="3549650" y="4984750"/>
          <p14:tracePt t="50887" x="3654425" y="4946650"/>
          <p14:tracePt t="50904" x="3689350" y="4933950"/>
          <p14:tracePt t="50922" x="3756025" y="4914900"/>
          <p14:tracePt t="50937" x="3800475" y="4892675"/>
          <p14:tracePt t="50954" x="3854450" y="4886325"/>
          <p14:tracePt t="50971" x="3889375" y="4886325"/>
          <p14:tracePt t="50987" x="3952875" y="4873625"/>
          <p14:tracePt t="51004" x="3990975" y="4867275"/>
          <p14:tracePt t="51022" x="4048125" y="4848225"/>
          <p14:tracePt t="51037" x="4086225" y="4829175"/>
          <p14:tracePt t="51054" x="4130675" y="4810125"/>
          <p14:tracePt t="51072" x="4197350" y="4784725"/>
          <p14:tracePt t="51088" x="4241800" y="4759325"/>
          <p14:tracePt t="51105" x="4264025" y="4746625"/>
          <p14:tracePt t="51107" x="4276725" y="4740275"/>
          <p14:tracePt t="51121" x="4302125" y="4730750"/>
          <p14:tracePt t="51137" x="4311650" y="4721225"/>
          <p14:tracePt t="51154" x="4321175" y="4705350"/>
          <p14:tracePt t="51171" x="4337050" y="4689475"/>
          <p14:tracePt t="51187" x="4349750" y="4679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thno-botanik.org/Capsicum/300/Capisucm-Chilisor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91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172"/>
    </mc:Choice>
    <mc:Fallback>
      <p:transition spd="slow" advTm="1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614" x="4375150" y="4702175"/>
          <p14:tracePt t="1621" x="4406900" y="4733925"/>
          <p14:tracePt t="1628" x="4438650" y="4765675"/>
          <p14:tracePt t="1643" x="4508500" y="4810125"/>
          <p14:tracePt t="1663" x="4625975" y="4927600"/>
          <p14:tracePt t="1680" x="4727575" y="5003800"/>
          <p14:tracePt t="1693" x="4822825" y="5083175"/>
          <p14:tracePt t="1727" x="4962525" y="5184775"/>
          <p14:tracePt t="1759" x="5080000" y="5280025"/>
          <p14:tracePt t="1776" x="5111750" y="5311775"/>
          <p14:tracePt t="1793" x="5172075" y="5349875"/>
          <p14:tracePt t="1809" x="5219700" y="5384800"/>
          <p14:tracePt t="1826" x="5248275" y="5397500"/>
          <p14:tracePt t="1844" x="5311775" y="5410200"/>
          <p14:tracePt t="1860" x="5356225" y="5407025"/>
          <p14:tracePt t="1878" x="5441950" y="5343525"/>
          <p14:tracePt t="1893" x="5518150" y="5248275"/>
          <p14:tracePt t="1909" x="5622925" y="5076825"/>
          <p14:tracePt t="1926" x="5721350" y="4873625"/>
          <p14:tracePt t="1943" x="5851525" y="4591050"/>
          <p14:tracePt t="1959" x="5927725" y="4400550"/>
          <p14:tracePt t="1978" x="6016625" y="4203700"/>
          <p14:tracePt t="1993" x="6080125" y="4048125"/>
          <p14:tracePt t="2009" x="6124575" y="3927475"/>
          <p14:tracePt t="2027" x="6146800" y="3784600"/>
          <p14:tracePt t="2043" x="6146800" y="3667125"/>
          <p14:tracePt t="2060" x="6134100" y="3527425"/>
          <p14:tracePt t="2077" x="6064250" y="3355975"/>
          <p14:tracePt t="2092" x="6003925" y="3254375"/>
          <p14:tracePt t="2109" x="5937250" y="3162300"/>
          <p14:tracePt t="2127" x="5816600" y="3016250"/>
          <p14:tracePt t="2142" x="5670550" y="2914650"/>
          <p14:tracePt t="2161" x="5470525" y="2784475"/>
          <p14:tracePt t="2177" x="5035550" y="2527300"/>
          <p14:tracePt t="2193" x="4679950" y="2349500"/>
          <p14:tracePt t="2212" x="4254500" y="2168525"/>
          <p14:tracePt t="2229" x="3959225" y="2057400"/>
          <p14:tracePt t="2243" x="3708400" y="1971675"/>
          <p14:tracePt t="2260" x="3340100" y="1847850"/>
          <p14:tracePt t="2276" x="2717800" y="1695450"/>
          <p14:tracePt t="2294" x="2327275" y="1606550"/>
          <p14:tracePt t="2311" x="1949450" y="1546225"/>
          <p14:tracePt t="2328" x="1568450" y="1508125"/>
          <p14:tracePt t="2344" x="1381125" y="1479550"/>
          <p14:tracePt t="2360" x="1241425" y="1454150"/>
          <p14:tracePt t="2376" x="1073150" y="1412875"/>
          <p14:tracePt t="2393" x="984250" y="1371600"/>
          <p14:tracePt t="2409" x="904875" y="1339850"/>
          <p14:tracePt t="2426" x="777875" y="1285875"/>
          <p14:tracePt t="2443" x="701675" y="1260475"/>
          <p14:tracePt t="2460" x="638175" y="1247775"/>
          <p14:tracePt t="2476" x="574675" y="1241425"/>
          <p14:tracePt t="2492" x="552450" y="1241425"/>
          <p14:tracePt t="2509" x="523875" y="1241425"/>
          <p14:tracePt t="2526" x="488950" y="1241425"/>
          <p14:tracePt t="2542" x="469900" y="1241425"/>
          <p14:tracePt t="2559" x="447675" y="1241425"/>
          <p14:tracePt t="2576" x="390525" y="1257300"/>
          <p14:tracePt t="2592" x="346075" y="1270000"/>
          <p14:tracePt t="2610" x="304800" y="1301750"/>
          <p14:tracePt t="2626" x="247650" y="1346200"/>
          <p14:tracePt t="2643" x="196850" y="1400175"/>
          <p14:tracePt t="2659" x="139700" y="1479550"/>
          <p14:tracePt t="2676" x="50800" y="1685925"/>
          <p14:tracePt t="2889" x="22225" y="3587750"/>
          <p14:tracePt t="2896" x="47625" y="3648075"/>
          <p14:tracePt t="2910" x="107950" y="3759200"/>
          <p14:tracePt t="2926" x="168275" y="3863975"/>
          <p14:tracePt t="2943" x="219075" y="3962400"/>
          <p14:tracePt t="2959" x="266700" y="4044950"/>
          <p14:tracePt t="2976" x="327025" y="4130675"/>
          <p14:tracePt t="2993" x="352425" y="4178300"/>
          <p14:tracePt t="3346" x="396875" y="4229100"/>
          <p14:tracePt t="3353" x="450850" y="4295775"/>
          <p14:tracePt t="3360" x="495300" y="4356100"/>
          <p14:tracePt t="3376" x="609600" y="4518025"/>
          <p14:tracePt t="3393" x="701675" y="4664075"/>
          <p14:tracePt t="3410" x="815975" y="4851400"/>
          <p14:tracePt t="3443" x="920750" y="5073650"/>
          <p14:tracePt t="3476" x="987425" y="5235575"/>
          <p14:tracePt t="3493" x="1000125" y="5273675"/>
          <p14:tracePt t="3509" x="1000125" y="5334000"/>
          <p14:tracePt t="3525" x="1000125" y="5372100"/>
          <p14:tracePt t="3542" x="1000125" y="5400675"/>
          <p14:tracePt t="3559" x="1000125" y="5441950"/>
          <p14:tracePt t="3576" x="996950" y="5464175"/>
          <p14:tracePt t="3592" x="996950" y="5492750"/>
          <p14:tracePt t="3609" x="996950" y="5534025"/>
          <p14:tracePt t="3626" x="996950" y="5556250"/>
          <p14:tracePt t="3643" x="996950" y="5575300"/>
          <p14:tracePt t="3660" x="1012825" y="5619750"/>
          <p14:tracePt t="3676" x="1044575" y="5667375"/>
          <p14:tracePt t="3693" x="1073150" y="5705475"/>
          <p14:tracePt t="3709" x="1136650" y="5791200"/>
          <p14:tracePt t="3726" x="1171575" y="5842000"/>
          <p14:tracePt t="3743" x="1212850" y="5895975"/>
          <p14:tracePt t="3759" x="1276350" y="5965825"/>
          <p14:tracePt t="3776" x="1327150" y="6016625"/>
          <p14:tracePt t="3793" x="1365250" y="6042025"/>
          <p14:tracePt t="3810" x="1450975" y="6092825"/>
          <p14:tracePt t="3827" x="1508125" y="6121400"/>
          <p14:tracePt t="3843" x="1571625" y="6149975"/>
          <p14:tracePt t="3845" x="1619250" y="6156325"/>
          <p14:tracePt t="3859" x="1749425" y="6184900"/>
          <p14:tracePt t="3876" x="1892300" y="6200775"/>
          <p14:tracePt t="3892" x="2009775" y="6226175"/>
          <p14:tracePt t="3909" x="2206625" y="6235700"/>
          <p14:tracePt t="3926" x="2333625" y="6235700"/>
          <p14:tracePt t="3943" x="2495550" y="6245225"/>
          <p14:tracePt t="3960" x="2609850" y="6245225"/>
          <p14:tracePt t="3976" x="2749550" y="6251575"/>
          <p14:tracePt t="3992" x="2876550" y="6261100"/>
          <p14:tracePt t="4009" x="3108325" y="6280150"/>
          <p14:tracePt t="4026" x="3225800" y="6296025"/>
          <p14:tracePt t="4042" x="3298825" y="6296025"/>
          <p14:tracePt t="4059" x="3403600" y="6296025"/>
          <p14:tracePt t="4076" x="3470275" y="6296025"/>
          <p14:tracePt t="4093" x="3571875" y="6276975"/>
          <p14:tracePt t="4109" x="3644900" y="6264275"/>
          <p14:tracePt t="4126" x="3721100" y="6248400"/>
          <p14:tracePt t="4143" x="3867150" y="6216650"/>
          <p14:tracePt t="4160" x="3940175" y="6200775"/>
          <p14:tracePt t="4177" x="4003675" y="6188075"/>
          <p14:tracePt t="4193" x="4067175" y="6181725"/>
          <p14:tracePt t="4209" x="4105275" y="6169025"/>
          <p14:tracePt t="4226" x="4137025" y="6156325"/>
          <p14:tracePt t="4243" x="4206875" y="6137275"/>
          <p14:tracePt t="4259" x="4270375" y="6121400"/>
          <p14:tracePt t="4276" x="4324350" y="6108700"/>
          <p14:tracePt t="4293" x="4387850" y="6076950"/>
          <p14:tracePt t="4309" x="4413250" y="6064250"/>
          <p14:tracePt t="4326" x="4441825" y="6051550"/>
          <p14:tracePt t="4343" x="4464050" y="6029325"/>
          <p14:tracePt t="4359" x="4473575" y="6019800"/>
          <p14:tracePt t="4376" x="4489450" y="6010275"/>
          <p14:tracePt t="4393" x="4505325" y="6007100"/>
          <p14:tracePt t="4409" x="4514850" y="6007100"/>
          <p14:tracePt t="4426" x="4524375" y="6000750"/>
          <p14:tracePt t="4443" x="4543425" y="5991225"/>
          <p14:tracePt t="4460" x="4565650" y="5975350"/>
          <p14:tracePt t="4476" x="4597400" y="5962650"/>
          <p14:tracePt t="4492" x="4632325" y="5943600"/>
          <p14:tracePt t="4509" x="4664075" y="5930900"/>
          <p14:tracePt t="4526" x="4695825" y="5915025"/>
          <p14:tracePt t="4542" x="4787900" y="5870575"/>
          <p14:tracePt t="4559" x="4921250" y="5807075"/>
          <p14:tracePt t="4576" x="5076825" y="5743575"/>
          <p14:tracePt t="4592" x="5337175" y="5651500"/>
          <p14:tracePt t="4610" x="5480050" y="5616575"/>
          <p14:tracePt t="4625" x="5549900" y="5594350"/>
          <p14:tracePt t="4643" x="5568950" y="5575300"/>
          <p14:tracePt t="5057" x="5626100" y="5575300"/>
          <p14:tracePt t="5066" x="5708650" y="5565775"/>
          <p14:tracePt t="5076" x="5800725" y="5556250"/>
          <p14:tracePt t="5092" x="6045200" y="5502275"/>
          <p14:tracePt t="5109" x="6213475" y="5426075"/>
          <p14:tracePt t="5127" x="6442075" y="5299075"/>
          <p14:tracePt t="5160" x="6692900" y="5146675"/>
          <p14:tracePt t="5193" x="6997700" y="4940300"/>
          <p14:tracePt t="5211" x="7131050" y="4870450"/>
          <p14:tracePt t="5228" x="7308850" y="4756150"/>
          <p14:tracePt t="5242" x="7388225" y="4705350"/>
          <p14:tracePt t="5259" x="7464425" y="4622800"/>
          <p14:tracePt t="5276" x="7572375" y="4416425"/>
          <p14:tracePt t="5293" x="7607300" y="4295775"/>
          <p14:tracePt t="5310" x="7613650" y="4133850"/>
          <p14:tracePt t="5326" x="7610475" y="3883025"/>
          <p14:tracePt t="5342" x="7581900" y="3708400"/>
          <p14:tracePt t="5359" x="7524750" y="3530600"/>
          <p14:tracePt t="5376" x="7394575" y="3267075"/>
          <p14:tracePt t="5393" x="7280275" y="3108325"/>
          <p14:tracePt t="5411" x="7140575" y="2946400"/>
          <p14:tracePt t="5427" x="6877050" y="2695575"/>
          <p14:tracePt t="5445" x="6638925" y="2543175"/>
          <p14:tracePt t="5462" x="6337300" y="2349500"/>
          <p14:tracePt t="5478" x="6143625" y="2222500"/>
          <p14:tracePt t="5494" x="5997575" y="2130425"/>
          <p14:tracePt t="5509" x="5854700" y="2076450"/>
          <p14:tracePt t="5526" x="5680075" y="2009775"/>
          <p14:tracePt t="5542" x="5572125" y="1965325"/>
          <p14:tracePt t="5559" x="5461000" y="1933575"/>
          <p14:tracePt t="5576" x="5289550" y="1873250"/>
          <p14:tracePt t="5593" x="5191125" y="1847850"/>
          <p14:tracePt t="5609" x="5108575" y="1831975"/>
          <p14:tracePt t="5626" x="5019675" y="1825625"/>
          <p14:tracePt t="5642" x="4975225" y="1825625"/>
          <p14:tracePt t="5659" x="4924425" y="1825625"/>
          <p14:tracePt t="5676" x="4838700" y="1825625"/>
          <p14:tracePt t="5692" x="4756150" y="1838325"/>
          <p14:tracePt t="5709" x="4660900" y="1854200"/>
          <p14:tracePt t="5726" x="4524375" y="1885950"/>
          <p14:tracePt t="5743" x="4448175" y="1908175"/>
          <p14:tracePt t="5759" x="4371975" y="1930400"/>
          <p14:tracePt t="5776" x="4235450" y="1981200"/>
          <p14:tracePt t="5792" x="4146550" y="2012950"/>
          <p14:tracePt t="5809" x="4057650" y="2054225"/>
          <p14:tracePt t="5826" x="3908425" y="2101850"/>
          <p14:tracePt t="5842" x="3800475" y="2146300"/>
          <p14:tracePt t="5859" x="3711575" y="2178050"/>
          <p14:tracePt t="5876" x="3600450" y="2257425"/>
          <p14:tracePt t="5893" x="3536950" y="2311400"/>
          <p14:tracePt t="5909" x="3489325" y="2352675"/>
          <p14:tracePt t="5926" x="3416300" y="2425700"/>
          <p14:tracePt t="5942" x="3381375" y="2473325"/>
          <p14:tracePt t="5958" x="3340100" y="2524125"/>
          <p14:tracePt t="5975" x="3279775" y="2609850"/>
          <p14:tracePt t="5993" x="3251200" y="2676525"/>
          <p14:tracePt t="6009" x="3216275" y="2724150"/>
          <p14:tracePt t="6026" x="3184525" y="2774950"/>
          <p14:tracePt t="6042" x="3175000" y="2806700"/>
          <p14:tracePt t="6060" x="3149600" y="2857500"/>
          <p14:tracePt t="6076" x="3136900" y="2886075"/>
          <p14:tracePt t="6092" x="3117850" y="2933700"/>
          <p14:tracePt t="6110" x="3067050" y="3016250"/>
          <p14:tracePt t="6127" x="3048000" y="3073400"/>
          <p14:tracePt t="6143" x="3035300" y="3121025"/>
          <p14:tracePt t="6161" x="3009900" y="3168650"/>
          <p14:tracePt t="6177" x="2997200" y="3200400"/>
          <p14:tracePt t="6193" x="2984500" y="3222625"/>
          <p14:tracePt t="6209" x="2962275" y="3267075"/>
          <p14:tracePt t="6226" x="2962275" y="3289300"/>
          <p14:tracePt t="6242" x="2962275" y="3317875"/>
          <p14:tracePt t="6260" x="2949575" y="3359150"/>
          <p14:tracePt t="6276" x="2949575" y="3381375"/>
          <p14:tracePt t="6292" x="2943225" y="3403600"/>
          <p14:tracePt t="6308" x="2943225" y="3432175"/>
          <p14:tracePt t="6326" x="2943225" y="3467100"/>
          <p14:tracePt t="6342" x="2943225" y="3489325"/>
          <p14:tracePt t="6359" x="2943225" y="3502025"/>
          <p14:tracePt t="6375" x="2943225" y="3514725"/>
          <p14:tracePt t="6392" x="2943225" y="3527425"/>
          <p14:tracePt t="6409" x="2943225" y="3543300"/>
          <p14:tracePt t="6429" x="2943225" y="3552825"/>
          <p14:tracePt t="6442" x="2943225" y="3562350"/>
          <p14:tracePt t="6459" x="2965450" y="3584575"/>
          <p14:tracePt t="6475" x="2974975" y="3594100"/>
          <p14:tracePt t="6492" x="2994025" y="3616325"/>
          <p14:tracePt t="6508" x="3038475" y="3648075"/>
          <p14:tracePt t="6525" x="3060700" y="3667125"/>
          <p14:tracePt t="6542" x="3092450" y="3686175"/>
          <p14:tracePt t="6558" x="3152775" y="3730625"/>
          <p14:tracePt t="6575" x="3206750" y="3759200"/>
          <p14:tracePt t="6592" x="3308350" y="3800475"/>
          <p14:tracePt t="6608" x="3435350" y="3857625"/>
          <p14:tracePt t="6625" x="3514725" y="3886200"/>
          <p14:tracePt t="6643" x="3600450" y="3921125"/>
          <p14:tracePt t="6660" x="3756025" y="4003675"/>
          <p14:tracePt t="6676" x="3844925" y="4064000"/>
          <p14:tracePt t="6693" x="3917950" y="4117975"/>
          <p14:tracePt t="6709" x="4048125" y="4191000"/>
          <p14:tracePt t="6725" x="4127500" y="4222750"/>
          <p14:tracePt t="6742" x="4203700" y="4260850"/>
          <p14:tracePt t="6759" x="4298950" y="4305300"/>
          <p14:tracePt t="6776" x="4368800" y="4343400"/>
          <p14:tracePt t="6792" x="4432300" y="4365625"/>
          <p14:tracePt t="6809" x="4552950" y="4419600"/>
          <p14:tracePt t="6825" x="4638675" y="4451350"/>
          <p14:tracePt t="6842" x="4730750" y="4502150"/>
          <p14:tracePt t="6859" x="4937125" y="4600575"/>
          <p14:tracePt t="6876" x="5060950" y="4651375"/>
          <p14:tracePt t="6892" x="5162550" y="4711700"/>
          <p14:tracePt t="6894" x="5210175" y="4727575"/>
          <p14:tracePt t="6909" x="5311775" y="4772025"/>
          <p14:tracePt t="6926" x="5422900" y="4832350"/>
          <p14:tracePt t="6942" x="5534025" y="4864100"/>
          <p14:tracePt t="6958" x="5641975" y="4918075"/>
          <p14:tracePt t="6976" x="5718175" y="4949825"/>
          <p14:tracePt t="6993" x="5797550" y="4987925"/>
          <p14:tracePt t="7010" x="5883275" y="5016500"/>
          <p14:tracePt t="7026" x="5927725" y="5029200"/>
          <p14:tracePt t="7043" x="5956300" y="5041900"/>
          <p14:tracePt t="7059" x="5978525" y="5057775"/>
          <p14:tracePt t="7075" x="5988050" y="5057775"/>
          <p14:tracePt t="7092" x="5994400" y="5057775"/>
          <p14:tracePt t="7126" x="5997575" y="5057775"/>
          <p14:tracePt t="7166" x="6010275" y="5057775"/>
          <p14:tracePt t="7173" x="6013450" y="5064125"/>
          <p14:tracePt t="7180" x="6019800" y="5064125"/>
          <p14:tracePt t="7192" x="6022975" y="5064125"/>
          <p14:tracePt t="7209" x="6045200" y="5067300"/>
          <p14:tracePt t="7225" x="6073775" y="5073650"/>
          <p14:tracePt t="7242" x="6096000" y="5073650"/>
          <p14:tracePt t="7260" x="6137275" y="5073650"/>
          <p14:tracePt t="7277" x="6159500" y="5080000"/>
          <p14:tracePt t="7294" x="6219825" y="5080000"/>
          <p14:tracePt t="7309" x="6257925" y="5080000"/>
          <p14:tracePt t="7325" x="6292850" y="5080000"/>
          <p14:tracePt t="7343" x="6378575" y="5080000"/>
          <p14:tracePt t="7359" x="6442075" y="5070475"/>
          <p14:tracePt t="7376" x="6496050" y="5054600"/>
          <p14:tracePt t="7393" x="6581775" y="5022850"/>
          <p14:tracePt t="7410" x="6604000" y="5010150"/>
          <p14:tracePt t="7426" x="6619875" y="5000625"/>
          <p14:tracePt t="7442" x="6642100" y="4978400"/>
          <p14:tracePt t="7459" x="6651625" y="4978400"/>
          <p14:tracePt t="7475" x="6654800" y="4978400"/>
          <p14:tracePt t="7964" x="6664325" y="4930775"/>
          <p14:tracePt t="7971" x="6664325" y="4838700"/>
          <p14:tracePt t="7977" x="6664325" y="4737100"/>
          <p14:tracePt t="7992" x="6638925" y="4552950"/>
          <p14:tracePt t="8009" x="6575425" y="4283075"/>
          <p14:tracePt t="8025" x="6489700" y="4079875"/>
          <p14:tracePt t="8042" x="6337300" y="3736975"/>
          <p14:tracePt t="8076" x="6165850" y="3473450"/>
          <p14:tracePt t="8111" x="5915025" y="3197225"/>
          <p14:tracePt t="8128" x="5781675" y="3095625"/>
          <p14:tracePt t="8144" x="5667375" y="3025775"/>
          <p14:tracePt t="8159" x="5565775" y="2974975"/>
          <p14:tracePt t="8176" x="5464175" y="2917825"/>
          <p14:tracePt t="8193" x="5337175" y="2860675"/>
          <p14:tracePt t="8209" x="5257800" y="2828925"/>
          <p14:tracePt t="8227" x="5172075" y="2797175"/>
          <p14:tracePt t="8242" x="5029200" y="2724150"/>
          <p14:tracePt t="8258" x="4940300" y="2682875"/>
          <p14:tracePt t="8276" x="4768850" y="2613025"/>
          <p14:tracePt t="8293" x="4679950" y="2574925"/>
          <p14:tracePt t="8309" x="4587875" y="2524125"/>
          <p14:tracePt t="8325" x="4521200" y="2495550"/>
          <p14:tracePt t="8342" x="4454525" y="2447925"/>
          <p14:tracePt t="8359" x="4406900" y="2422525"/>
          <p14:tracePt t="8376" x="4333875" y="2381250"/>
          <p14:tracePt t="8392" x="4295775" y="2368550"/>
          <p14:tracePt t="8408" x="4251325" y="2362200"/>
          <p14:tracePt t="8426" x="4210050" y="2362200"/>
          <p14:tracePt t="8442" x="4191000" y="2362200"/>
          <p14:tracePt t="8458" x="4178300" y="2368550"/>
          <p14:tracePt t="8476" x="4159250" y="2384425"/>
          <p14:tracePt t="8492" x="4149725" y="2397125"/>
          <p14:tracePt t="8509" x="4140200" y="2409825"/>
          <p14:tracePt t="8526" x="4133850" y="2419350"/>
          <p14:tracePt t="8542" x="4130675" y="2428875"/>
          <p14:tracePt t="8558" x="4114800" y="2444750"/>
          <p14:tracePt t="8576" x="4105275" y="2457450"/>
          <p14:tracePt t="8592" x="4098925" y="2466975"/>
          <p14:tracePt t="8609" x="4098925" y="2473325"/>
          <p14:tracePt t="8625" x="4092575" y="2482850"/>
          <p14:tracePt t="8642" x="4092575" y="24923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dgi.nl/wp-content/uploads/capsicum-mix-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6" r="37379" b="7535"/>
          <a:stretch>
            <a:fillRect/>
          </a:stretch>
        </p:blipFill>
        <p:spPr bwMode="auto">
          <a:xfrm>
            <a:off x="0" y="0"/>
            <a:ext cx="49291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http://ugatrial.hort.uga.edu/_ccLib/image/plants/DETA-18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200275"/>
            <a:ext cx="4286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121"/>
    </mc:Choice>
    <mc:Fallback>
      <p:transition spd="slow" advTm="2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698" x="4206875" y="2470150"/>
          <p14:tracePt t="4705" x="4365625" y="2435225"/>
          <p14:tracePt t="4719" x="4876800" y="2365375"/>
          <p14:tracePt t="4739" x="5473700" y="2320925"/>
          <p14:tracePt t="4757" x="6337300" y="2308225"/>
          <p14:tracePt t="4773" x="6737350" y="2308225"/>
          <p14:tracePt t="4792" x="7140575" y="2308225"/>
          <p14:tracePt t="4818" x="7388225" y="2266950"/>
          <p14:tracePt t="4851" x="7432675" y="2193925"/>
          <p14:tracePt t="4869" x="7334250" y="2060575"/>
          <p14:tracePt t="4888" x="7105650" y="1905000"/>
          <p14:tracePt t="4901" x="6734175" y="1666875"/>
          <p14:tracePt t="4919" x="6083300" y="1333500"/>
          <p14:tracePt t="4936" x="5629275" y="1168400"/>
          <p14:tracePt t="4954" x="5149850" y="1003300"/>
          <p14:tracePt t="4969" x="4860925" y="923925"/>
          <p14:tracePt t="4986" x="4572000" y="860425"/>
          <p14:tracePt t="5002" x="4352925" y="831850"/>
          <p14:tracePt t="5019" x="4098925" y="847725"/>
          <p14:tracePt t="5035" x="3968750" y="882650"/>
          <p14:tracePt t="5051" x="3886200" y="939800"/>
          <p14:tracePt t="5068" x="3829050" y="1019175"/>
          <p14:tracePt t="5084" x="3825875" y="1184275"/>
          <p14:tracePt t="5102" x="3911600" y="1362075"/>
          <p14:tracePt t="5119" x="4362450" y="1889125"/>
          <p14:tracePt t="5136" x="4803775" y="2286000"/>
          <p14:tracePt t="5154" x="5543550" y="2873375"/>
          <p14:tracePt t="5169" x="6022975" y="3248025"/>
          <p14:tracePt t="5186" x="6362700" y="3521075"/>
          <p14:tracePt t="5203" x="6743700" y="3781425"/>
          <p14:tracePt t="5220" x="6889750" y="3863975"/>
          <p14:tracePt t="5235" x="6981825" y="3914775"/>
          <p14:tracePt t="5251" x="7032625" y="3921125"/>
          <p14:tracePt t="5268" x="7067550" y="3914775"/>
          <p14:tracePt t="5285" x="7089775" y="3883025"/>
          <p14:tracePt t="5300" x="7112000" y="3806825"/>
          <p14:tracePt t="5318" x="7121525" y="3622675"/>
          <p14:tracePt t="5335" x="7118350" y="3527425"/>
          <p14:tracePt t="5352" x="7096125" y="3460750"/>
          <p14:tracePt t="5367" x="7032625" y="3343275"/>
          <p14:tracePt t="5384" x="6972300" y="3241675"/>
          <p14:tracePt t="5401" x="6899275" y="3178175"/>
          <p14:tracePt t="5418" x="6756400" y="3082925"/>
          <p14:tracePt t="5434" x="6623050" y="3032125"/>
          <p14:tracePt t="5451" x="6448425" y="2984500"/>
          <p14:tracePt t="5468" x="6149975" y="2965450"/>
          <p14:tracePt t="5484" x="5911850" y="2965450"/>
          <p14:tracePt t="5501" x="5692775" y="2990850"/>
          <p14:tracePt t="5520" x="5435600" y="3082925"/>
          <p14:tracePt t="5535" x="5321300" y="3146425"/>
          <p14:tracePt t="5552" x="5270500" y="3187700"/>
          <p14:tracePt t="5568" x="5226050" y="3241675"/>
          <p14:tracePt t="5585" x="5219700" y="3279775"/>
          <p14:tracePt t="5602" x="5254625" y="3355975"/>
          <p14:tracePt t="5618" x="5480050" y="3562350"/>
          <p14:tracePt t="5634" x="5762625" y="3771900"/>
          <p14:tracePt t="5654" x="6210300" y="4070350"/>
          <p14:tracePt t="5670" x="6527800" y="4254500"/>
          <p14:tracePt t="5687" x="6743700" y="4371975"/>
          <p14:tracePt t="5703" x="7134225" y="4524375"/>
          <p14:tracePt t="5718" x="7308850" y="4572000"/>
          <p14:tracePt t="5735" x="7470775" y="4591050"/>
          <p14:tracePt t="5751" x="7578725" y="4584700"/>
          <p14:tracePt t="5768" x="7661275" y="4565650"/>
          <p14:tracePt t="5784" x="7689850" y="4546600"/>
          <p14:tracePt t="5802" x="7737475" y="4422775"/>
          <p14:tracePt t="5817" x="7778750" y="4321175"/>
          <p14:tracePt t="5835" x="7794625" y="4257675"/>
          <p14:tracePt t="5852" x="7800975" y="4137025"/>
          <p14:tracePt t="5868" x="7794625" y="4032250"/>
          <p14:tracePt t="5884" x="7769225" y="3924300"/>
          <p14:tracePt t="5902" x="7699375" y="3803650"/>
          <p14:tracePt t="5918" x="7635875" y="3743325"/>
          <p14:tracePt t="5934" x="7543800" y="3667125"/>
          <p14:tracePt t="5952" x="7419975" y="3575050"/>
          <p14:tracePt t="5968" x="7337425" y="3517900"/>
          <p14:tracePt t="5984" x="7248525" y="3460750"/>
          <p14:tracePt t="6002" x="7077075" y="3400425"/>
          <p14:tracePt t="6018" x="6978650" y="3384550"/>
          <p14:tracePt t="6034" x="6873875" y="3368675"/>
          <p14:tracePt t="6052" x="6727825" y="3346450"/>
          <p14:tracePt t="6067" x="6677025" y="3346450"/>
          <p14:tracePt t="6084" x="6654800" y="3346450"/>
          <p14:tracePt t="6102" x="6642100" y="3346450"/>
          <p14:tracePt t="6117" x="6626225" y="3346450"/>
          <p14:tracePt t="6134" x="6616700" y="3346450"/>
          <p14:tracePt t="6151" x="6607175" y="3346450"/>
          <p14:tracePt t="6194" x="6607175" y="3340100"/>
          <p14:tracePt t="6202" x="6619875" y="3330575"/>
          <p14:tracePt t="6217" x="6664325" y="3321050"/>
          <p14:tracePt t="6234" x="6705600" y="3321050"/>
          <p14:tracePt t="6250" x="6746875" y="3324225"/>
          <p14:tracePt t="6268" x="6759575" y="3343275"/>
          <p14:tracePt t="6284" x="6775450" y="3365500"/>
          <p14:tracePt t="6301" x="6788150" y="3419475"/>
          <p14:tracePt t="6317" x="6788150" y="3473450"/>
          <p14:tracePt t="6334" x="6778625" y="3517900"/>
          <p14:tracePt t="6351" x="6731000" y="3584575"/>
          <p14:tracePt t="6368" x="6680200" y="3644900"/>
          <p14:tracePt t="6384" x="6613525" y="3727450"/>
          <p14:tracePt t="6401" x="6432550" y="3889375"/>
          <p14:tracePt t="6418" x="6292850" y="4010025"/>
          <p14:tracePt t="6434" x="6194425" y="4127500"/>
          <p14:tracePt t="6451" x="6092825" y="4260850"/>
          <p14:tracePt t="6468" x="6054725" y="4330700"/>
          <p14:tracePt t="6485" x="6048375" y="4381500"/>
          <p14:tracePt t="6486" x="6048375" y="4400550"/>
          <p14:tracePt t="6502" x="6048375" y="4429125"/>
          <p14:tracePt t="6518" x="6048375" y="4435475"/>
          <p14:tracePt t="6837" x="6035675" y="4467225"/>
          <p14:tracePt t="6843" x="6019800" y="4514850"/>
          <p14:tracePt t="6851" x="6003925" y="4552950"/>
          <p14:tracePt t="6867" x="5956300" y="4622800"/>
          <p14:tracePt t="6885" x="5889625" y="4724400"/>
          <p14:tracePt t="6901" x="5857875" y="4791075"/>
          <p14:tracePt t="6918" x="5822950" y="4857750"/>
          <p14:tracePt t="6935" x="5800725" y="4959350"/>
          <p14:tracePt t="6952" x="5800725" y="5010150"/>
          <p14:tracePt t="6968" x="5800725" y="5060950"/>
          <p14:tracePt t="6985" x="5800725" y="5140325"/>
          <p14:tracePt t="7001" x="5800725" y="5184775"/>
          <p14:tracePt t="7018" x="5800725" y="5229225"/>
          <p14:tracePt t="7035" x="5803900" y="5260975"/>
          <p14:tracePt t="7051" x="5813425" y="5292725"/>
          <p14:tracePt t="7068" x="5826125" y="5314950"/>
          <p14:tracePt t="7085" x="5838825" y="5356225"/>
          <p14:tracePt t="7100" x="5838825" y="5378450"/>
          <p14:tracePt t="7118" x="5845175" y="5410200"/>
          <p14:tracePt t="7134" x="5854700" y="5445125"/>
          <p14:tracePt t="7150" x="5870575" y="5489575"/>
          <p14:tracePt t="7167" x="5870575" y="5511800"/>
          <p14:tracePt t="7184" x="5873750" y="5553075"/>
          <p14:tracePt t="7200" x="5886450" y="5568950"/>
          <p14:tracePt t="7218" x="5899150" y="5591175"/>
          <p14:tracePt t="7234" x="5911850" y="5607050"/>
          <p14:tracePt t="7251" x="5921375" y="5616575"/>
          <p14:tracePt t="7267" x="5940425" y="5638800"/>
          <p14:tracePt t="7285" x="5975350" y="5676900"/>
          <p14:tracePt t="7300" x="6007100" y="5702300"/>
          <p14:tracePt t="7318" x="6051550" y="5721350"/>
          <p14:tracePt t="7334" x="6096000" y="5765800"/>
          <p14:tracePt t="7351" x="6137275" y="5784850"/>
          <p14:tracePt t="7367" x="6159500" y="5800725"/>
          <p14:tracePt t="7384" x="6203950" y="5845175"/>
          <p14:tracePt t="7401" x="6242050" y="5870575"/>
          <p14:tracePt t="7417" x="6280150" y="5905500"/>
          <p14:tracePt t="7434" x="6340475" y="5930900"/>
          <p14:tracePt t="7451" x="6384925" y="5949950"/>
          <p14:tracePt t="7467" x="6416675" y="5956300"/>
          <p14:tracePt t="7484" x="6454775" y="5956300"/>
          <p14:tracePt t="7501" x="6464300" y="5956300"/>
          <p14:tracePt t="7517" x="6473825" y="5956300"/>
          <p14:tracePt t="7534" x="6489700" y="5956300"/>
          <p14:tracePt t="7621" x="6489700" y="5953125"/>
          <p14:tracePt t="7628" x="6489700" y="5943600"/>
          <p14:tracePt t="7635" x="6489700" y="5940425"/>
          <p14:tracePt t="7651" x="6473825" y="5934075"/>
          <p14:tracePt t="7668" x="6464300" y="5934075"/>
          <p14:tracePt t="7684" x="6435725" y="5934075"/>
          <p14:tracePt t="7701" x="6413500" y="5934075"/>
          <p14:tracePt t="7718" x="6397625" y="5934075"/>
          <p14:tracePt t="7735" x="6384925" y="5934075"/>
          <p14:tracePt t="7751" x="6369050" y="5934075"/>
          <p14:tracePt t="7768" x="6359525" y="5934075"/>
          <p14:tracePt t="7784" x="6343650" y="5934075"/>
          <p14:tracePt t="7801" x="6334125" y="5934075"/>
          <p14:tracePt t="7834" x="6343650" y="5934075"/>
          <p14:tracePt t="7851" x="6394450" y="5934075"/>
          <p14:tracePt t="7868" x="6562725" y="5962650"/>
          <p14:tracePt t="7885" x="6689725" y="5981700"/>
          <p14:tracePt t="7901" x="6832600" y="5997575"/>
          <p14:tracePt t="7917" x="6927850" y="6013450"/>
          <p14:tracePt t="7935" x="7004050" y="6013450"/>
          <p14:tracePt t="7951" x="7042150" y="6013450"/>
          <p14:tracePt t="7969" x="7073900" y="6013450"/>
          <p14:tracePt t="7984" x="7099300" y="6013450"/>
          <p14:tracePt t="8001" x="7108825" y="6013450"/>
          <p14:tracePt t="8091" x="7105650" y="6013450"/>
          <p14:tracePt t="8097" x="7102475" y="6019800"/>
          <p14:tracePt t="8104" x="7096125" y="6019800"/>
          <p14:tracePt t="8118" x="7080250" y="6035675"/>
          <p14:tracePt t="8134" x="7070725" y="6045200"/>
          <p14:tracePt t="8151" x="7048500" y="6051550"/>
          <p14:tracePt t="8168" x="6962775" y="6051550"/>
          <p14:tracePt t="8185" x="6911975" y="6051550"/>
          <p14:tracePt t="8201" x="6851650" y="6051550"/>
          <p14:tracePt t="8218" x="6756400" y="6051550"/>
          <p14:tracePt t="8235" x="6721475" y="6048375"/>
          <p14:tracePt t="8251" x="6683375" y="6042025"/>
          <p14:tracePt t="8268" x="6661150" y="6042025"/>
          <p14:tracePt t="8284" x="6648450" y="6042025"/>
          <p14:tracePt t="8318" x="6654800" y="6042025"/>
          <p14:tracePt t="8334" x="6683375" y="6042025"/>
          <p14:tracePt t="8351" x="6737350" y="6042025"/>
          <p14:tracePt t="8368" x="6899275" y="6048375"/>
          <p14:tracePt t="8384" x="6972300" y="6048375"/>
          <p14:tracePt t="8401" x="7029450" y="6048375"/>
          <p14:tracePt t="8418" x="7099300" y="6048375"/>
          <p14:tracePt t="8434" x="7143750" y="6048375"/>
          <p14:tracePt t="8451" x="7172325" y="6048375"/>
          <p14:tracePt t="8467" x="7200900" y="6048375"/>
          <p14:tracePt t="8484" x="7210425" y="6048375"/>
          <p14:tracePt t="8501" x="7213600" y="6048375"/>
          <p14:tracePt t="8534" x="7204075" y="6048375"/>
          <p14:tracePt t="8550" x="7169150" y="6048375"/>
          <p14:tracePt t="8567" x="7073900" y="6048375"/>
          <p14:tracePt t="8584" x="6978650" y="6042025"/>
          <p14:tracePt t="8601" x="6896100" y="6035675"/>
          <p14:tracePt t="8617" x="6804025" y="6007100"/>
          <p14:tracePt t="8634" x="6740525" y="6000750"/>
          <p14:tracePt t="8651" x="6689725" y="6000750"/>
          <p14:tracePt t="8668" x="6619875" y="5991225"/>
          <p14:tracePt t="8684" x="6591300" y="5991225"/>
          <p14:tracePt t="8701" x="6562725" y="5991225"/>
          <p14:tracePt t="8718" x="6540500" y="5991225"/>
          <p14:tracePt t="8735" x="6530975" y="5991225"/>
          <p14:tracePt t="8751" x="6515100" y="5991225"/>
          <p14:tracePt t="8768" x="6515100" y="6000750"/>
          <p14:tracePt t="8785" x="6515100" y="6010275"/>
          <p14:tracePt t="8801" x="6515100" y="6019800"/>
          <p14:tracePt t="8818" x="6515100" y="6029325"/>
          <p14:tracePt t="8852" x="6518275" y="6032500"/>
          <p14:tracePt t="8867" x="6530975" y="6032500"/>
          <p14:tracePt t="8884" x="6543675" y="6038850"/>
          <p14:tracePt t="8901" x="6553200" y="6038850"/>
          <p14:tracePt t="8917" x="6556375" y="6038850"/>
          <p14:tracePt t="8988" x="6550025" y="6035675"/>
          <p14:tracePt t="8995" x="6546850" y="6032500"/>
          <p14:tracePt t="9002" x="6540500" y="6026150"/>
          <p14:tracePt t="9017" x="6530975" y="6010275"/>
          <p14:tracePt t="9034" x="6515100" y="6000750"/>
          <p14:tracePt t="9051" x="6480175" y="5984875"/>
          <p14:tracePt t="9067" x="6454775" y="5972175"/>
          <p14:tracePt t="9084" x="6438900" y="5956300"/>
          <p14:tracePt t="9100" x="6429375" y="5949950"/>
          <p14:tracePt t="9117" x="6410325" y="5949950"/>
          <p14:tracePt t="9135" x="6400800" y="5949950"/>
          <p14:tracePt t="9151" x="6384925" y="5949950"/>
          <p14:tracePt t="9167" x="6375400" y="5949950"/>
          <p14:tracePt t="9201" x="6375400" y="5962650"/>
          <p14:tracePt t="9217" x="6375400" y="5972175"/>
          <p14:tracePt t="9234" x="6388100" y="5981700"/>
          <p14:tracePt t="9251" x="6419850" y="5997575"/>
          <p14:tracePt t="9267" x="6461125" y="6026150"/>
          <p14:tracePt t="9283" x="6527800" y="6054725"/>
          <p14:tracePt t="9301" x="6613525" y="6105525"/>
          <p14:tracePt t="9317" x="6661150" y="6130925"/>
          <p14:tracePt t="9334" x="6699250" y="6165850"/>
          <p14:tracePt t="9351" x="6731000" y="6200775"/>
          <p14:tracePt t="9367" x="6740525" y="6223000"/>
          <p14:tracePt t="9384" x="6756400" y="6235700"/>
          <p14:tracePt t="9401" x="6756400" y="6248400"/>
          <p14:tracePt t="9417" x="6756400" y="6257925"/>
          <p14:tracePt t="9450" x="6743700" y="6257925"/>
          <p14:tracePt t="9467" x="6734175" y="6257925"/>
          <p14:tracePt t="9484" x="6724650" y="6248400"/>
          <p14:tracePt t="9501" x="6699250" y="6232525"/>
          <p14:tracePt t="9518" x="6683375" y="6219825"/>
          <p14:tracePt t="9534" x="6677025" y="6210300"/>
          <p14:tracePt t="9908" x="6657975" y="6203950"/>
          <p14:tracePt t="9914" x="6645275" y="6197600"/>
          <p14:tracePt t="9921" x="6626225" y="6191250"/>
          <p14:tracePt t="9934" x="6600825" y="6184900"/>
          <p14:tracePt t="9951" x="6565900" y="6169025"/>
          <p14:tracePt t="9968" x="6534150" y="6149975"/>
          <p14:tracePt t="9984" x="6518275" y="6137275"/>
          <p14:tracePt t="10017" x="6499225" y="6137275"/>
          <p14:tracePt t="10051" x="6524625" y="6162675"/>
          <p14:tracePt t="10068" x="6569075" y="6191250"/>
          <p14:tracePt t="10086" x="6654800" y="6238875"/>
          <p14:tracePt t="10101" x="6692900" y="6280150"/>
          <p14:tracePt t="10117" x="6753225" y="6324600"/>
          <p14:tracePt t="10134" x="6813550" y="6375400"/>
          <p14:tracePt t="10151" x="6877050" y="6442075"/>
          <p14:tracePt t="10167" x="6896100" y="6464300"/>
          <p14:tracePt t="10184" x="6921500" y="6499225"/>
          <p14:tracePt t="10200" x="6921500" y="6511925"/>
          <p14:tracePt t="10217" x="6921500" y="6521450"/>
          <p14:tracePt t="10234" x="6902450" y="6521450"/>
          <p14:tracePt t="10251" x="6892925" y="6521450"/>
          <p14:tracePt t="10268" x="6877050" y="6521450"/>
          <p14:tracePt t="10285" x="6838950" y="6521450"/>
          <p14:tracePt t="10300" x="6816725" y="6521450"/>
          <p14:tracePt t="10317" x="6784975" y="6521450"/>
          <p14:tracePt t="10334" x="6759575" y="6521450"/>
          <p14:tracePt t="10350" x="6750050" y="6521450"/>
          <p14:tracePt t="10367" x="6740525" y="6521450"/>
          <p14:tracePt t="10384" x="6734175" y="6521450"/>
          <p14:tracePt t="10417" x="6737350" y="6521450"/>
          <p14:tracePt t="10434" x="6772275" y="6537325"/>
          <p14:tracePt t="10451" x="6826250" y="6556375"/>
          <p14:tracePt t="10467" x="6886575" y="6562725"/>
          <p14:tracePt t="10484" x="6965950" y="6572250"/>
          <p14:tracePt t="10501" x="7010400" y="6572250"/>
          <p14:tracePt t="10518" x="7038975" y="6572250"/>
          <p14:tracePt t="10535" x="7073900" y="6572250"/>
          <p14:tracePt t="10551" x="7083425" y="6572250"/>
          <p14:tracePt t="10567" x="7092950" y="6565900"/>
          <p14:tracePt t="10583" x="7096125" y="6543675"/>
          <p14:tracePt t="10600" x="7096125" y="6534150"/>
          <p14:tracePt t="10617" x="7096125" y="6511925"/>
          <p14:tracePt t="10633" x="7080250" y="6492875"/>
          <p14:tracePt t="10650" x="7070725" y="6483350"/>
          <p14:tracePt t="10667" x="7042150" y="6470650"/>
          <p14:tracePt t="10685" x="7026275" y="6457950"/>
          <p14:tracePt t="10701" x="7016750" y="6451600"/>
          <p14:tracePt t="10717" x="7000875" y="6451600"/>
          <p14:tracePt t="10734" x="6988175" y="6451600"/>
          <p14:tracePt t="10792" x="6988175" y="6454775"/>
          <p14:tracePt t="10799" x="6988175" y="6457950"/>
          <p14:tracePt t="10806" x="6988175" y="6464300"/>
          <p14:tracePt t="10817" x="6988175" y="6467475"/>
          <p14:tracePt t="10833" x="7004050" y="6477000"/>
          <p14:tracePt t="10851" x="7019925" y="6477000"/>
          <p14:tracePt t="10867" x="7029450" y="6483350"/>
          <p14:tracePt t="10885" x="7032625" y="6483350"/>
          <p14:tracePt t="10901" x="7042150" y="6486525"/>
          <p14:tracePt t="10919" x="7051675" y="6508750"/>
          <p14:tracePt t="10934" x="7067550" y="6518275"/>
          <p14:tracePt t="10951" x="7077075" y="6527800"/>
          <p14:tracePt t="10967" x="7086600" y="6537325"/>
          <p14:tracePt t="10984" x="7102475" y="6556375"/>
          <p14:tracePt t="11001" x="7118350" y="6569075"/>
          <p14:tracePt t="11017" x="7124700" y="6578600"/>
          <p14:tracePt t="11035" x="7127875" y="6588125"/>
          <p14:tracePt t="11051" x="7134225" y="6591300"/>
          <p14:tracePt t="11055" x="7134225" y="6604000"/>
          <p14:tracePt t="11068" x="7134225" y="6613525"/>
          <p14:tracePt t="11084" x="7137400" y="6616700"/>
          <p14:tracePt t="11332" x="7131050" y="6610350"/>
          <p14:tracePt t="11339" x="7127875" y="6607175"/>
          <p14:tracePt t="11351" x="7121525" y="6594475"/>
          <p14:tracePt t="11367" x="7105650" y="6584950"/>
          <p14:tracePt t="11384" x="7070725" y="6565900"/>
          <p14:tracePt t="11401" x="7032625" y="6556375"/>
          <p14:tracePt t="11418" x="6981825" y="6524625"/>
          <p14:tracePt t="11434" x="6959600" y="6511925"/>
          <p14:tracePt t="11451" x="6934200" y="6499225"/>
          <p14:tracePt t="11468" x="6905625" y="6483350"/>
          <p14:tracePt t="11484" x="6896100" y="6473825"/>
          <p14:tracePt t="11500" x="6886575" y="6473825"/>
          <p14:tracePt t="11517" x="6870700" y="6473825"/>
          <p14:tracePt t="11553" x="6880225" y="6473825"/>
          <p14:tracePt t="11567" x="6896100" y="6473825"/>
          <p14:tracePt t="11584" x="6924675" y="6489700"/>
          <p14:tracePt t="11600" x="6988175" y="6502400"/>
          <p14:tracePt t="11617" x="7061200" y="6515100"/>
          <p14:tracePt t="11634" x="7086600" y="6515100"/>
          <p14:tracePt t="11651" x="7096125" y="6515100"/>
          <p14:tracePt t="11667" x="7099300" y="6515100"/>
          <p14:tracePt t="11683" x="7099300" y="6508750"/>
          <p14:tracePt t="11700" x="7092950" y="6499225"/>
          <p14:tracePt t="11717" x="7051675" y="6457950"/>
          <p14:tracePt t="11734" x="7026275" y="6432550"/>
          <p14:tracePt t="11750" x="6994525" y="6400800"/>
          <p14:tracePt t="11768" x="6956425" y="6372225"/>
          <p14:tracePt t="11785" x="6924675" y="6340475"/>
          <p14:tracePt t="11801" x="6902450" y="6327775"/>
          <p14:tracePt t="11818" x="6861175" y="6308725"/>
          <p14:tracePt t="11834" x="6835775" y="6299200"/>
          <p14:tracePt t="11851" x="6813550" y="6286500"/>
          <p14:tracePt t="11868" x="6784975" y="6270625"/>
          <p14:tracePt t="11884" x="6756400" y="6251575"/>
          <p14:tracePt t="11900" x="6731000" y="6232525"/>
          <p14:tracePt t="11917" x="6686550" y="6188075"/>
          <p14:tracePt t="11933" x="6667500" y="6165850"/>
          <p14:tracePt t="11950" x="6638925" y="6140450"/>
          <p14:tracePt t="11967" x="6604000" y="6083300"/>
          <p14:tracePt t="11983" x="6572250" y="6051550"/>
          <p14:tracePt t="12001" x="6550025" y="6026150"/>
          <p14:tracePt t="12017" x="6505575" y="5981700"/>
          <p14:tracePt t="12034" x="6480175" y="5956300"/>
          <p14:tracePt t="12050" x="6442075" y="5930900"/>
          <p14:tracePt t="12052" x="6429375" y="5924550"/>
          <p14:tracePt t="12067" x="6391275" y="5905500"/>
          <p14:tracePt t="12083" x="6359525" y="5886450"/>
          <p14:tracePt t="12100" x="6311900" y="5854700"/>
          <p14:tracePt t="12118" x="6238875" y="5807075"/>
          <p14:tracePt t="12133" x="6191250" y="5788025"/>
          <p14:tracePt t="12151" x="6162675" y="5768975"/>
          <p14:tracePt t="12167" x="6118225" y="5743575"/>
          <p14:tracePt t="12183" x="6102350" y="5734050"/>
          <p14:tracePt t="12200" x="6092825" y="5724525"/>
          <p14:tracePt t="12217" x="6070600" y="5708650"/>
          <p14:tracePt t="12233" x="6061075" y="5692775"/>
          <p14:tracePt t="12251" x="6061075" y="5683250"/>
          <p14:tracePt t="12316" x="6064250" y="5683250"/>
          <p14:tracePt t="12323" x="6067425" y="5689600"/>
          <p14:tracePt t="12333" x="6083300" y="5699125"/>
          <p14:tracePt t="12351" x="6134100" y="5724525"/>
          <p14:tracePt t="12367" x="6181725" y="5753100"/>
          <p14:tracePt t="12383" x="6238875" y="5788025"/>
          <p14:tracePt t="12401" x="6324600" y="5835650"/>
          <p14:tracePt t="12417" x="6394450" y="5883275"/>
          <p14:tracePt t="12433" x="6464300" y="5937250"/>
          <p14:tracePt t="12450" x="6565900" y="6016625"/>
          <p14:tracePt t="12467" x="6638925" y="6070600"/>
          <p14:tracePt t="12484" x="6708775" y="6118225"/>
          <p14:tracePt t="12500" x="6797675" y="6191250"/>
          <p14:tracePt t="12517" x="6845300" y="6226175"/>
          <p14:tracePt t="12533" x="6883400" y="6251575"/>
          <p14:tracePt t="12551" x="6927850" y="6289675"/>
          <p14:tracePt t="12567" x="6943725" y="6302375"/>
          <p14:tracePt t="12583" x="6953250" y="6311900"/>
          <p14:tracePt t="12600" x="6959600" y="6321425"/>
          <p14:tracePt t="12633" x="6953250" y="6321425"/>
          <p14:tracePt t="12651" x="6877050" y="6283325"/>
          <p14:tracePt t="12668" x="6772275" y="6213475"/>
          <p14:tracePt t="12685" x="6635750" y="6134100"/>
          <p14:tracePt t="12701" x="6407150" y="6003925"/>
          <p14:tracePt t="12718" x="6292850" y="5924550"/>
          <p14:tracePt t="12734" x="6178550" y="5845175"/>
          <p14:tracePt t="12750" x="6019800" y="5721350"/>
          <p14:tracePt t="12767" x="5930900" y="5673725"/>
          <p14:tracePt t="12783" x="5848350" y="5616575"/>
          <p14:tracePt t="12800" x="5740400" y="5562600"/>
          <p14:tracePt t="12817" x="5692775" y="5537200"/>
          <p14:tracePt t="12833" x="5648325" y="5508625"/>
          <p14:tracePt t="12850" x="5603875" y="5476875"/>
          <p14:tracePt t="12867" x="5594350" y="5467350"/>
          <p14:tracePt t="12883" x="5584825" y="5457825"/>
          <p14:tracePt t="12901" x="5584825" y="5448300"/>
          <p14:tracePt t="12933" x="5600700" y="5448300"/>
          <p14:tracePt t="12951" x="5648325" y="5448300"/>
          <p14:tracePt t="12967" x="5692775" y="5451475"/>
          <p14:tracePt t="12983" x="5756275" y="5467350"/>
          <p14:tracePt t="13001" x="5886450" y="5521325"/>
          <p14:tracePt t="13017" x="5975350" y="5562600"/>
          <p14:tracePt t="13033" x="6045200" y="5616575"/>
          <p14:tracePt t="13051" x="6188075" y="5692775"/>
          <p14:tracePt t="13067" x="6267450" y="5740400"/>
          <p14:tracePt t="13083" x="6337300" y="5788025"/>
          <p14:tracePt t="13100" x="6419850" y="5861050"/>
          <p14:tracePt t="13117" x="6467475" y="5902325"/>
          <p14:tracePt t="13133" x="6518275" y="5953125"/>
          <p14:tracePt t="13151" x="6629400" y="6032500"/>
          <p14:tracePt t="13167" x="6711950" y="6089650"/>
          <p14:tracePt t="13184" x="6781800" y="6137275"/>
          <p14:tracePt t="13201" x="6832600" y="6181725"/>
          <p14:tracePt t="13218" x="6858000" y="6213475"/>
          <p14:tracePt t="13234" x="6867525" y="6223000"/>
          <p14:tracePt t="13251" x="6886575" y="6238875"/>
          <p14:tracePt t="13299" x="6880225" y="6235700"/>
          <p14:tracePt t="13306" x="6873875" y="6229350"/>
          <p14:tracePt t="13316" x="6870700" y="6226175"/>
          <p14:tracePt t="13334" x="6826250" y="6188075"/>
          <p14:tracePt t="13351" x="6788150" y="6156325"/>
          <p14:tracePt t="13367" x="6715125" y="6092825"/>
          <p14:tracePt t="13384" x="6600825" y="5988050"/>
          <p14:tracePt t="13401" x="6537325" y="5915025"/>
          <p14:tracePt t="13417" x="6454775" y="5848350"/>
          <p14:tracePt t="13434" x="6311900" y="5765800"/>
          <p14:tracePt t="13451" x="6254750" y="5721350"/>
          <p14:tracePt t="13467" x="6216650" y="5695950"/>
          <p14:tracePt t="13485" x="6162675" y="5654675"/>
          <p14:tracePt t="13500" x="6134100" y="5641975"/>
          <p14:tracePt t="13517" x="6115050" y="5632450"/>
          <p14:tracePt t="13534" x="6102350" y="5629275"/>
          <p14:tracePt t="13550" x="6086475" y="5629275"/>
          <p14:tracePt t="13567" x="6080125" y="5629275"/>
          <p14:tracePt t="13678" x="6080125" y="5635625"/>
          <p14:tracePt t="14254" x="6102350" y="5645150"/>
          <p14:tracePt t="14262" x="6153150" y="5670550"/>
          <p14:tracePt t="14268" x="6194425" y="5695950"/>
          <p14:tracePt t="14283" x="6283325" y="5753100"/>
          <p14:tracePt t="14301" x="6362700" y="5794375"/>
          <p14:tracePt t="14318" x="6502400" y="5857875"/>
          <p14:tracePt t="14350" x="6727825" y="5972175"/>
          <p14:tracePt t="14384" x="6997700" y="6143625"/>
          <p14:tracePt t="14402" x="7121525" y="6223000"/>
          <p14:tracePt t="14418" x="7264400" y="6318250"/>
          <p14:tracePt t="14433" x="7334250" y="6356350"/>
          <p14:tracePt t="14450" x="7391400" y="6384925"/>
          <p14:tracePt t="14467" x="7439025" y="6410325"/>
          <p14:tracePt t="14483" x="7458075" y="6419850"/>
          <p14:tracePt t="14500" x="7467600" y="6419850"/>
          <p14:tracePt t="14534" x="7464425" y="6416675"/>
          <p14:tracePt t="14550" x="7451725" y="6388100"/>
          <p14:tracePt t="14567" x="7404100" y="6311900"/>
          <p14:tracePt t="14583" x="7350125" y="6242050"/>
          <p14:tracePt t="14601" x="7296150" y="6118225"/>
          <p14:tracePt t="14617" x="7194550" y="5857875"/>
          <p14:tracePt t="14634" x="7131050" y="5692775"/>
          <p14:tracePt t="14650" x="7054850" y="5480050"/>
          <p14:tracePt t="14667" x="6959600" y="5210175"/>
          <p14:tracePt t="14683" x="6870700" y="4981575"/>
          <p14:tracePt t="14700" x="6816725" y="4816475"/>
          <p14:tracePt t="14717" x="6750050" y="4667250"/>
          <p14:tracePt t="14734" x="6721475" y="4610100"/>
          <p14:tracePt t="14751" x="6692900" y="4568825"/>
          <p14:tracePt t="14767" x="6677025" y="4546600"/>
          <p14:tracePt t="14783" x="6661150" y="4530725"/>
          <p14:tracePt t="14800" x="6651625" y="4530725"/>
          <p14:tracePt t="14854" x="6651625" y="4533900"/>
          <p14:tracePt t="14861" x="6651625" y="4543425"/>
          <p14:tracePt t="14868" x="6651625" y="4549775"/>
          <p14:tracePt t="14883" x="6648450" y="4559300"/>
          <p14:tracePt t="14900" x="6638925" y="4568825"/>
          <p14:tracePt t="14917" x="6607175" y="4610100"/>
          <p14:tracePt t="14933" x="6581775" y="4641850"/>
          <p14:tracePt t="14950" x="6550025" y="4689475"/>
          <p14:tracePt t="14967" x="6508750" y="4756150"/>
          <p14:tracePt t="14983" x="6473825" y="4803775"/>
          <p14:tracePt t="15000" x="6448425" y="4841875"/>
          <p14:tracePt t="15016" x="6435725" y="4949825"/>
          <p14:tracePt t="15033" x="6448425" y="5067300"/>
          <p14:tracePt t="15050" x="6483350" y="5197475"/>
          <p14:tracePt t="15067" x="6543675" y="5349875"/>
          <p14:tracePt t="15083" x="6604000" y="5461000"/>
          <p14:tracePt t="15100" x="6642100" y="5549900"/>
          <p14:tracePt t="15102" x="6657975" y="5578475"/>
          <p14:tracePt t="15117" x="6696075" y="5638800"/>
          <p14:tracePt t="15133" x="6705600" y="5670550"/>
          <p14:tracePt t="15151" x="6718300" y="5699125"/>
          <p14:tracePt t="15167" x="6724650" y="5715000"/>
          <p14:tracePt t="15183" x="6724650" y="5724525"/>
          <p14:tracePt t="15216" x="6724650" y="5721350"/>
          <p14:tracePt t="15233" x="6715125" y="5692775"/>
          <p14:tracePt t="15250" x="6702425" y="5638800"/>
          <p14:tracePt t="15267" x="6657975" y="5543550"/>
          <p14:tracePt t="15283" x="6632575" y="5435600"/>
          <p14:tracePt t="15301" x="6607175" y="5248275"/>
          <p14:tracePt t="15317" x="6572250" y="5140325"/>
          <p14:tracePt t="15334" x="6546850" y="5029200"/>
          <p14:tracePt t="15350" x="6515100" y="4911725"/>
          <p14:tracePt t="15367" x="6457950" y="4772025"/>
          <p14:tracePt t="15383" x="6426200" y="4705350"/>
          <p14:tracePt t="15401" x="6394450" y="4651375"/>
          <p14:tracePt t="15417" x="6381750" y="4641850"/>
          <p14:tracePt t="15433" x="6372225" y="4632325"/>
          <p14:tracePt t="15494" x="6372225" y="4638675"/>
          <p14:tracePt t="15501" x="6375400" y="4641850"/>
          <p14:tracePt t="15509" x="6381750" y="4654550"/>
          <p14:tracePt t="15517" x="6388100" y="4673600"/>
          <p14:tracePt t="15533" x="6400800" y="4733925"/>
          <p14:tracePt t="15551" x="6429375" y="4835525"/>
          <p14:tracePt t="15567" x="6442075" y="4889500"/>
          <p14:tracePt t="15583" x="6467475" y="4987925"/>
          <p14:tracePt t="15601" x="6508750" y="5133975"/>
          <p14:tracePt t="15617" x="6524625" y="5219700"/>
          <p14:tracePt t="15633" x="6537325" y="5283200"/>
          <p14:tracePt t="15650" x="6569075" y="5397500"/>
          <p14:tracePt t="15667" x="6588125" y="5461000"/>
          <p14:tracePt t="15683" x="6610350" y="5508625"/>
          <p14:tracePt t="15700" x="6629400" y="5572125"/>
          <p14:tracePt t="15716" x="6648450" y="5603875"/>
          <p14:tracePt t="15733" x="6657975" y="5626100"/>
          <p14:tracePt t="15750" x="6670675" y="5661025"/>
          <p14:tracePt t="15767" x="6670675" y="5673725"/>
          <p14:tracePt t="15783" x="6670675" y="5683250"/>
          <p14:tracePt t="15800" x="6670675" y="5702300"/>
          <p14:tracePt t="15843" x="6670675" y="5699125"/>
          <p14:tracePt t="15851" x="6670675" y="5683250"/>
          <p14:tracePt t="15867" x="6670675" y="5622925"/>
          <p14:tracePt t="15883" x="6670675" y="5530850"/>
          <p14:tracePt t="15900" x="6661150" y="5419725"/>
          <p14:tracePt t="15916" x="6642100" y="5314950"/>
          <p14:tracePt t="15933" x="6619875" y="5207000"/>
          <p14:tracePt t="15950" x="6604000" y="5095875"/>
          <p14:tracePt t="15967" x="6597650" y="5041900"/>
          <p14:tracePt t="15983" x="6591300" y="4997450"/>
          <p14:tracePt t="16000" x="6584950" y="4968875"/>
          <p14:tracePt t="16017" x="6584950" y="4953000"/>
          <p14:tracePt t="16033" x="6584950" y="4943475"/>
          <p14:tracePt t="16093" x="6584950" y="4946650"/>
          <p14:tracePt t="16100" x="6584950" y="4949825"/>
          <p14:tracePt t="16107" x="6584950" y="4962525"/>
          <p14:tracePt t="16117" x="6584950" y="4965700"/>
          <p14:tracePt t="16133" x="6584950" y="4975225"/>
          <p14:tracePt t="16150" x="6584950" y="4991100"/>
          <p14:tracePt t="16167" x="6584950" y="5019675"/>
          <p14:tracePt t="16183" x="6584950" y="5041900"/>
          <p14:tracePt t="16200" x="6584950" y="5095875"/>
          <p14:tracePt t="16217" x="6572250" y="5127625"/>
          <p14:tracePt t="16233" x="6553200" y="5156200"/>
          <p14:tracePt t="16250" x="6534150" y="5178425"/>
          <p14:tracePt t="16266" x="6492875" y="5200650"/>
          <p14:tracePt t="16283" x="6429375" y="5213350"/>
          <p14:tracePt t="16300" x="6334125" y="5213350"/>
          <p14:tracePt t="16317" x="6270625" y="5203825"/>
          <p14:tracePt t="16333" x="6203950" y="5165725"/>
          <p14:tracePt t="16350" x="6089650" y="5076825"/>
          <p14:tracePt t="16367" x="6016625" y="5000625"/>
          <p14:tracePt t="16383" x="5962650" y="4940300"/>
          <p14:tracePt t="16399" x="5902325" y="4870450"/>
          <p14:tracePt t="16417" x="5876925" y="4848225"/>
          <p14:tracePt t="16433" x="5867400" y="4832350"/>
          <p14:tracePt t="16450" x="5845175" y="4810125"/>
          <p14:tracePt t="16467" x="5838825" y="4800600"/>
          <p14:tracePt t="16484" x="5838825" y="4784725"/>
          <p14:tracePt t="16516" x="5842000" y="4784725"/>
          <p14:tracePt t="16533" x="5857875" y="4784725"/>
          <p14:tracePt t="16551" x="5883275" y="4784725"/>
          <p14:tracePt t="16568" x="5911850" y="4784725"/>
          <p14:tracePt t="16584" x="5946775" y="4800600"/>
          <p14:tracePt t="16600" x="5978525" y="4810125"/>
          <p14:tracePt t="16616" x="5994400" y="4826000"/>
          <p14:tracePt t="16634" x="6019800" y="4845050"/>
          <p14:tracePt t="16650" x="6045200" y="4867275"/>
          <p14:tracePt t="16667" x="6070600" y="4899025"/>
          <p14:tracePt t="16684" x="6115050" y="4953000"/>
          <p14:tracePt t="16700" x="6146800" y="4991100"/>
          <p14:tracePt t="16717" x="6175375" y="5038725"/>
          <p14:tracePt t="16733" x="6213475" y="5089525"/>
          <p14:tracePt t="16750" x="6235700" y="5111750"/>
          <p14:tracePt t="16767" x="6261100" y="5137150"/>
          <p14:tracePt t="16783" x="6299200" y="5175250"/>
          <p14:tracePt t="16800" x="6308725" y="5184775"/>
          <p14:tracePt t="16817" x="6318250" y="5194300"/>
          <p14:tracePt t="16833" x="6340475" y="5210175"/>
          <p14:tracePt t="17169" x="6346825" y="5203825"/>
          <p14:tracePt t="17176" x="6353175" y="5184775"/>
          <p14:tracePt t="17183" x="6356350" y="5172075"/>
          <p14:tracePt t="17200" x="6365875" y="5162550"/>
          <p14:tracePt t="17217" x="6378575" y="5153025"/>
          <p14:tracePt t="17234" x="6388100" y="5137150"/>
          <p14:tracePt t="17250" x="6388100" y="5124450"/>
          <p14:tracePt t="17267" x="6388100" y="5111750"/>
          <p14:tracePt t="17283" x="6388100" y="5092700"/>
          <p14:tracePt t="17300" x="6388100" y="5076825"/>
          <p14:tracePt t="17317" x="6388100" y="5060950"/>
          <p14:tracePt t="17333" x="6381750" y="5048250"/>
          <p14:tracePt t="17350" x="6375400" y="5038725"/>
          <p14:tracePt t="17367" x="6365875" y="5038725"/>
          <p14:tracePt t="17383" x="6350000" y="5038725"/>
          <p14:tracePt t="17400" x="6340475" y="5038725"/>
          <p14:tracePt t="17416" x="6324600" y="5038725"/>
          <p14:tracePt t="17433" x="6315075" y="5038725"/>
          <p14:tracePt t="17450" x="6315075" y="5045075"/>
          <p14:tracePt t="17467" x="6315075" y="5057775"/>
          <p14:tracePt t="17484" x="6324600" y="5089525"/>
          <p14:tracePt t="17501" x="6356350" y="5127625"/>
          <p14:tracePt t="17516" x="6384925" y="5181600"/>
          <p14:tracePt t="17533" x="6461125" y="5273675"/>
          <p14:tracePt t="17551" x="6515100" y="5337175"/>
          <p14:tracePt t="17568" x="6584950" y="5407025"/>
          <p14:tracePt t="17584" x="6616700" y="5438775"/>
          <p14:tracePt t="17601" x="6642100" y="5470525"/>
          <p14:tracePt t="17618" x="6664325" y="5492750"/>
          <p14:tracePt t="17633" x="6680200" y="5508625"/>
          <p14:tracePt t="17650" x="6680200" y="5514975"/>
          <p14:tracePt t="17683" x="6680200" y="5502275"/>
          <p14:tracePt t="17701" x="6677025" y="5480050"/>
          <p14:tracePt t="17717" x="6651625" y="5429250"/>
          <p14:tracePt t="17733" x="6638925" y="5375275"/>
          <p14:tracePt t="17750" x="6619875" y="5321300"/>
          <p14:tracePt t="17766" x="6581775" y="5216525"/>
          <p14:tracePt t="17783" x="6569075" y="5178425"/>
          <p14:tracePt t="17800" x="6556375" y="5140325"/>
          <p14:tracePt t="17817" x="6530975" y="5099050"/>
          <p14:tracePt t="17834" x="6521450" y="5080000"/>
          <p14:tracePt t="17851" x="6511925" y="5064125"/>
          <p14:tracePt t="17867" x="6499225" y="5032375"/>
          <p14:tracePt t="17884" x="6499225" y="5016500"/>
          <p14:tracePt t="17900" x="6499225" y="5006975"/>
          <p14:tracePt t="17917" x="6499225" y="4978400"/>
          <p14:tracePt t="17933" x="6499225" y="4968875"/>
          <p14:tracePt t="17950" x="6499225" y="4959350"/>
          <p14:tracePt t="17966" x="6499225" y="4949825"/>
          <p14:tracePt t="18009" x="6502400" y="4953000"/>
          <p14:tracePt t="18017" x="6505575" y="4956175"/>
          <p14:tracePt t="18034" x="6515100" y="4965700"/>
          <p14:tracePt t="18051" x="6524625" y="4975225"/>
          <p14:tracePt t="18067" x="6550025" y="5010150"/>
          <p14:tracePt t="18084" x="6559550" y="5032375"/>
          <p14:tracePt t="18101" x="6572250" y="5064125"/>
          <p14:tracePt t="18117" x="6591300" y="5105400"/>
          <p14:tracePt t="18133" x="6604000" y="5153025"/>
          <p14:tracePt t="18150" x="6616700" y="5197475"/>
          <p14:tracePt t="18166" x="6635750" y="5254625"/>
          <p14:tracePt t="18183" x="6648450" y="5289550"/>
          <p14:tracePt t="18200" x="6667500" y="5337175"/>
          <p14:tracePt t="18217" x="6686550" y="5400675"/>
          <p14:tracePt t="18234" x="6699250" y="5454650"/>
          <p14:tracePt t="18250" x="6705600" y="5489575"/>
          <p14:tracePt t="18267" x="6705600" y="5546725"/>
          <p14:tracePt t="18283" x="6705600" y="5575300"/>
          <p14:tracePt t="18300" x="6705600" y="5597525"/>
          <p14:tracePt t="18316" x="6705600" y="5638800"/>
          <p14:tracePt t="18333" x="6705600" y="5657850"/>
          <p14:tracePt t="18350" x="6705600" y="5680075"/>
          <p14:tracePt t="18366" x="6705600" y="5702300"/>
          <p14:tracePt t="18383" x="6705600" y="5711825"/>
          <p14:tracePt t="18400" x="6705600" y="5721350"/>
          <p14:tracePt t="18416" x="6705600" y="5740400"/>
          <p14:tracePt t="18433" x="6705600" y="5749925"/>
          <p14:tracePt t="18466" x="6696075" y="5749925"/>
          <p14:tracePt t="18483" x="6683375" y="5756275"/>
          <p14:tracePt t="18500" x="6664325" y="5759450"/>
          <p14:tracePt t="18516" x="6654800" y="5765800"/>
          <p14:tracePt t="19941" x="6623050" y="5756275"/>
          <p14:tracePt t="19948" x="6584950" y="5740400"/>
          <p14:tracePt t="19955" x="6543675" y="5715000"/>
          <p14:tracePt t="19966" x="6502400" y="5683250"/>
          <p14:tracePt t="19983" x="6384925" y="5559425"/>
          <p14:tracePt t="19999" x="6308725" y="5464175"/>
          <p14:tracePt t="20017" x="6232525" y="5359400"/>
          <p14:tracePt t="20049" x="6042025" y="5006975"/>
          <p14:tracePt t="20086" x="5981700" y="4826000"/>
          <p14:tracePt t="20102" x="5975350" y="4781550"/>
          <p14:tracePt t="20117" x="5975350" y="4737100"/>
          <p14:tracePt t="20133" x="5978525" y="4695825"/>
          <p14:tracePt t="20149" x="5994400" y="4676775"/>
          <p14:tracePt t="20166" x="6003925" y="4667250"/>
          <p14:tracePt t="20182" x="6032500" y="4645025"/>
          <p14:tracePt t="20199" x="6064250" y="4635500"/>
          <p14:tracePt t="20216" x="6076950" y="4629150"/>
          <p14:tracePt t="20233" x="6092825" y="4629150"/>
          <p14:tracePt t="20249" x="6108700" y="4629150"/>
          <p14:tracePt t="20266" x="6118225" y="4635500"/>
          <p14:tracePt t="20283" x="6134100" y="4657725"/>
          <p14:tracePt t="20300" x="6143625" y="4667250"/>
          <p14:tracePt t="20317" x="6159500" y="4683125"/>
          <p14:tracePt t="20333" x="6175375" y="4711700"/>
          <p14:tracePt t="20349" x="6184900" y="4721225"/>
          <p14:tracePt t="20366" x="6194425" y="4730750"/>
          <p14:tracePt t="20383" x="6210300" y="4746625"/>
          <p14:tracePt t="20400" x="6216650" y="4762500"/>
          <p14:tracePt t="20416" x="6226175" y="4772025"/>
          <p14:tracePt t="20433" x="6242050" y="4791075"/>
          <p14:tracePt t="20450" x="6257925" y="4822825"/>
          <p14:tracePt t="20466" x="6286500" y="4876800"/>
          <p14:tracePt t="20482" x="6340475" y="4994275"/>
          <p14:tracePt t="20499" x="6369050" y="5064125"/>
          <p14:tracePt t="20516" x="6403975" y="5111750"/>
          <p14:tracePt t="20532" x="6451600" y="5184775"/>
          <p14:tracePt t="20549" x="6486525" y="5232400"/>
          <p14:tracePt t="20566" x="6537325" y="5286375"/>
          <p14:tracePt t="20584" x="6610350" y="5356225"/>
          <p14:tracePt t="20600" x="6635750" y="5394325"/>
          <p14:tracePt t="20616" x="6667500" y="5419725"/>
          <p14:tracePt t="20633" x="6699250" y="5464175"/>
          <p14:tracePt t="20650" x="6708775" y="5480050"/>
          <p14:tracePt t="20666" x="6718300" y="5489575"/>
          <p14:tracePt t="20668" x="6727825" y="5495925"/>
          <p14:tracePt t="20683" x="6734175" y="5511800"/>
          <p14:tracePt t="20700" x="6734175" y="5521325"/>
          <p14:tracePt t="20717" x="6734175" y="5534025"/>
          <p14:tracePt t="20733" x="6734175" y="5543550"/>
          <p14:tracePt t="20749" x="6734175" y="5556250"/>
          <p14:tracePt t="20767" x="6734175" y="5575300"/>
          <p14:tracePt t="20782" x="6740525" y="5603875"/>
          <p14:tracePt t="20800" x="6746875" y="5626100"/>
          <p14:tracePt t="20816" x="6759575" y="5667375"/>
          <p14:tracePt t="20833" x="6759575" y="5683250"/>
          <p14:tracePt t="20850" x="6759575" y="5695950"/>
          <p14:tracePt t="20866" x="6759575" y="5715000"/>
          <p14:tracePt t="20882" x="6759575" y="5724525"/>
          <p14:tracePt t="20917" x="6759575" y="5721350"/>
          <p14:tracePt t="20933" x="6750050" y="5686425"/>
          <p14:tracePt t="20950" x="6727825" y="5632450"/>
          <p14:tracePt t="20967" x="6677025" y="5524500"/>
          <p14:tracePt t="20983" x="6642100" y="5394325"/>
          <p14:tracePt t="21000" x="6597650" y="5270500"/>
          <p14:tracePt t="21017" x="6565900" y="5146675"/>
          <p14:tracePt t="21032" x="6546850" y="5118100"/>
          <p14:tracePt t="21049" x="6534150" y="5086350"/>
          <p14:tracePt t="21067" x="6530975" y="5070475"/>
          <p14:tracePt t="21083" x="6530975" y="5060950"/>
          <p14:tracePt t="21324" x="6534150" y="5083175"/>
          <p14:tracePt t="21331" x="6540500" y="5118100"/>
          <p14:tracePt t="21338" x="6546850" y="5137150"/>
          <p14:tracePt t="21350" x="6553200" y="5156200"/>
          <p14:tracePt t="21366" x="6572250" y="5207000"/>
          <p14:tracePt t="21382" x="6572250" y="5229225"/>
          <p14:tracePt t="21400" x="6572250" y="5245100"/>
          <p14:tracePt t="21432" x="6572250" y="5270500"/>
          <p14:tracePt t="21483" x="6572250" y="5267325"/>
          <p14:tracePt t="21499" x="6569075" y="5238750"/>
          <p14:tracePt t="21516" x="6543675" y="5156200"/>
          <p14:tracePt t="21532" x="6530975" y="5111750"/>
          <p14:tracePt t="21549" x="6518275" y="5067300"/>
          <p14:tracePt t="21566" x="6489700" y="5006975"/>
          <p14:tracePt t="21582" x="6464300" y="4968875"/>
          <p14:tracePt t="21599" x="6432550" y="4876800"/>
          <p14:tracePt t="21616" x="6410325" y="4845050"/>
          <p14:tracePt t="21836" x="6340475" y="4819650"/>
          <p14:tracePt t="21843" x="6245225" y="4772025"/>
          <p14:tracePt t="21850" x="6121400" y="4708525"/>
          <p14:tracePt t="21866" x="5908675" y="4578350"/>
          <p14:tracePt t="21882" x="5699125" y="4425950"/>
          <p14:tracePt t="21900" x="5397500" y="4175125"/>
          <p14:tracePt t="21917" x="5213350" y="3981450"/>
          <p14:tracePt t="21934" x="5048250" y="3794125"/>
          <p14:tracePt t="21951" x="4816475" y="3514725"/>
          <p14:tracePt t="21968" x="4718050" y="3397250"/>
          <p14:tracePt t="21984" x="4629150" y="3292475"/>
          <p14:tracePt t="21999" x="4514850" y="3114675"/>
          <p14:tracePt t="22016" x="4457700" y="3022600"/>
          <p14:tracePt t="22032" x="4425950" y="2955925"/>
          <p14:tracePt t="22050" x="4406900" y="2857500"/>
          <p14:tracePt t="22066" x="4406900" y="2803525"/>
          <p14:tracePt t="22083" x="4406900" y="2746375"/>
          <p14:tracePt t="22100" x="4406900" y="2673350"/>
          <p14:tracePt t="22116" x="4406900" y="2628900"/>
          <p14:tracePt t="22132" x="4406900" y="2600325"/>
          <p14:tracePt t="22150" x="4400550" y="2574925"/>
          <p14:tracePt t="22166" x="4387850" y="2562225"/>
          <p14:tracePt t="22183" x="4387850" y="2546350"/>
          <p14:tracePt t="22185" x="4387850" y="2543175"/>
          <p14:tracePt t="22200" x="4378325" y="2536825"/>
          <p14:tracePt t="22216" x="4368800" y="2527300"/>
          <p14:tracePt t="22232" x="4359275" y="2511425"/>
          <p14:tracePt t="22249" x="4314825" y="2454275"/>
          <p14:tracePt t="22266" x="4286250" y="2390775"/>
          <p14:tracePt t="22282" x="4254500" y="2330450"/>
          <p14:tracePt t="22299" x="4235450" y="2266950"/>
          <p14:tracePt t="22316" x="4229100" y="2244725"/>
          <p14:tracePt t="22333" x="4229100" y="2216150"/>
          <p14:tracePt t="22349" x="4229100" y="2187575"/>
          <p14:tracePt t="22366" x="4229100" y="2171700"/>
          <p14:tracePt t="22382" x="4225925" y="2162175"/>
          <p14:tracePt t="22400" x="4219575" y="2149475"/>
          <p14:tracePt t="22416" x="4219575" y="2143125"/>
          <p14:tracePt t="22432" x="4219575" y="2139950"/>
          <p14:tracePt t="22449" x="4216400" y="2139950"/>
          <p14:tracePt t="22466" x="4200525" y="2139950"/>
          <p14:tracePt t="22482" x="4191000" y="2139950"/>
          <p14:tracePt t="22499" x="4175125" y="2146300"/>
          <p14:tracePt t="22516" x="4165600" y="2155825"/>
          <p14:tracePt t="22533" x="4149725" y="2165350"/>
          <p14:tracePt t="22550" x="4137025" y="2187575"/>
          <p14:tracePt t="22566" x="4124325" y="2197100"/>
          <p14:tracePt t="22582" x="4114800" y="2219325"/>
          <p14:tracePt t="22599" x="4089400" y="2276475"/>
          <p14:tracePt t="22616" x="4076700" y="2330450"/>
          <p14:tracePt t="22633" x="4064000" y="2368550"/>
          <p14:tracePt t="22650" x="4064000" y="2393950"/>
          <p14:tracePt t="22666" x="4064000" y="2403475"/>
          <p14:tracePt t="22683" x="4064000" y="2419350"/>
          <p14:tracePt t="22699" x="4064000" y="2422525"/>
          <p14:tracePt t="22721" x="4057650" y="2422525"/>
          <p14:tracePt t="22733" x="4054475" y="2409825"/>
          <p14:tracePt t="22750" x="4025900" y="2346325"/>
          <p14:tracePt t="22767" x="4013200" y="2301875"/>
          <p14:tracePt t="22784" x="3984625" y="2200275"/>
          <p14:tracePt t="22800" x="3949700" y="2101850"/>
          <p14:tracePt t="22817" x="3917950" y="2003425"/>
          <p14:tracePt t="22833" x="3895725" y="1927225"/>
          <p14:tracePt t="22850" x="3854450" y="1860550"/>
          <p14:tracePt t="22866" x="3841750" y="1828800"/>
          <p14:tracePt t="22883" x="3819525" y="1793875"/>
          <p14:tracePt t="22900" x="3806825" y="1768475"/>
          <p14:tracePt t="22917" x="3794125" y="1746250"/>
          <p14:tracePt t="22934" x="3781425" y="1724025"/>
          <p14:tracePt t="22949" x="3762375" y="1695450"/>
          <p14:tracePt t="22966" x="3752850" y="1679575"/>
          <p14:tracePt t="22983" x="3746500" y="1670050"/>
          <p14:tracePt t="22999" x="3746500" y="1651000"/>
          <p14:tracePt t="23016" x="3746500" y="1641475"/>
          <p14:tracePt t="23033" x="3743325" y="1635125"/>
          <p14:tracePt t="23049" x="3733800" y="1635125"/>
          <p14:tracePt t="23066" x="3724275" y="1635125"/>
          <p14:tracePt t="23083" x="3702050" y="1635125"/>
          <p14:tracePt t="23099" x="3692525" y="1635125"/>
          <p14:tracePt t="23116" x="3683000" y="1635125"/>
          <p14:tracePt t="23133" x="3663950" y="1647825"/>
          <p14:tracePt t="23149" x="3654425" y="1657350"/>
          <p14:tracePt t="23166" x="3641725" y="1673225"/>
          <p14:tracePt t="23183" x="3629025" y="1689100"/>
          <p14:tracePt t="23199" x="3613150" y="1704975"/>
          <p14:tracePt t="23216" x="3600450" y="1733550"/>
          <p14:tracePt t="23234" x="3584575" y="1762125"/>
          <p14:tracePt t="23249" x="3571875" y="1790700"/>
          <p14:tracePt t="23266" x="3546475" y="1831975"/>
          <p14:tracePt t="23283" x="3527425" y="1885950"/>
          <p14:tracePt t="23299" x="3514725" y="1917700"/>
          <p14:tracePt t="23316" x="3505200" y="1933575"/>
          <p14:tracePt t="23333" x="3482975" y="1949450"/>
          <p14:tracePt t="23350" x="3482975" y="1965325"/>
          <p14:tracePt t="23366" x="3482975" y="1974850"/>
          <p14:tracePt t="23382" x="3482975" y="1984375"/>
          <p14:tracePt t="23416" x="3486150" y="1984375"/>
          <p14:tracePt t="23433" x="3505200" y="1984375"/>
          <p14:tracePt t="23449" x="3514725" y="1984375"/>
          <p14:tracePt t="23466" x="3524250" y="1984375"/>
          <p14:tracePt t="23482" x="3540125" y="1984375"/>
          <p14:tracePt t="23499" x="3556000" y="1984375"/>
          <p14:tracePt t="23516" x="3565525" y="1984375"/>
          <p14:tracePt t="23532" x="3575050" y="1984375"/>
          <p14:tracePt t="23550" x="3578225" y="1984375"/>
          <p14:tracePt t="24039" x="3578225" y="1990725"/>
          <p14:tracePt t="24302" x="3578225" y="1993900"/>
          <p14:tracePt t="24309" x="3578225" y="2000250"/>
          <p14:tracePt t="24316" x="3578225" y="2003425"/>
          <p14:tracePt t="24350" x="3606800" y="2032000"/>
          <p14:tracePt t="24383" x="3692525" y="2060575"/>
          <p14:tracePt t="24400" x="3756025" y="2082800"/>
          <p14:tracePt t="24416" x="3829050" y="2108200"/>
          <p14:tracePt t="24432" x="3867150" y="2120900"/>
          <p14:tracePt t="24449" x="3898900" y="2133600"/>
          <p14:tracePt t="24466" x="3962400" y="2159000"/>
          <p14:tracePt t="24482" x="4010025" y="2184400"/>
          <p14:tracePt t="24499" x="4064000" y="2212975"/>
          <p14:tracePt t="24516" x="4162425" y="2263775"/>
          <p14:tracePt t="24532" x="4229100" y="2301875"/>
          <p14:tracePt t="24549" x="4295775" y="2333625"/>
          <p14:tracePt t="24566" x="4460875" y="2425700"/>
          <p14:tracePt t="24583" x="4524375" y="24733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357188" y="5715000"/>
            <a:ext cx="415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Solanum melongena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Aubegine</a:t>
            </a:r>
          </a:p>
        </p:txBody>
      </p:sp>
      <p:pic>
        <p:nvPicPr>
          <p:cNvPr id="9219" name="Picture 6" descr="nasu-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481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www.ducrettet.com/uploads/fssproduitattachment/14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0188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055"/>
    </mc:Choice>
    <mc:Fallback>
      <p:transition spd="slow" advTm="2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414" x="4473575" y="2536825"/>
          <p14:tracePt t="2422" x="4381500" y="2638425"/>
          <p14:tracePt t="2429" x="4229100" y="2828925"/>
          <p14:tracePt t="2444" x="3914775" y="3143250"/>
          <p14:tracePt t="2466" x="3381375" y="3854450"/>
          <p14:tracePt t="2483" x="3013075" y="4391025"/>
          <p14:tracePt t="2502" x="2727325" y="5156200"/>
          <p14:tracePt t="2528" x="2651125" y="5867400"/>
          <p14:tracePt t="2563" x="2705100" y="6391275"/>
          <p14:tracePt t="2579" x="2759075" y="6556375"/>
          <p14:tracePt t="2594" x="2809875" y="6667500"/>
          <p14:tracePt t="2610" x="2828925" y="6718300"/>
          <p14:tracePt t="2927" x="2727325" y="6692900"/>
          <p14:tracePt t="2934" x="2622550" y="6673850"/>
          <p14:tracePt t="2943" x="2508250" y="6654800"/>
          <p14:tracePt t="2960" x="2311400" y="6645275"/>
          <p14:tracePt t="2976" x="2028825" y="6651625"/>
          <p14:tracePt t="3255" x="866775" y="6457950"/>
          <p14:tracePt t="3261" x="860425" y="6445250"/>
          <p14:tracePt t="3276" x="847725" y="6423025"/>
          <p14:tracePt t="3293" x="838200" y="6410325"/>
          <p14:tracePt t="3310" x="831850" y="6397625"/>
          <p14:tracePt t="3327" x="831850" y="6391275"/>
          <p14:tracePt t="3344" x="831850" y="6384925"/>
          <p14:tracePt t="3360" x="835025" y="6381750"/>
          <p14:tracePt t="3376" x="863600" y="6365875"/>
          <p14:tracePt t="3393" x="892175" y="6346825"/>
          <p14:tracePt t="3411" x="936625" y="6327775"/>
          <p14:tracePt t="3426" x="958850" y="6318250"/>
          <p14:tracePt t="3443" x="974725" y="6305550"/>
          <p14:tracePt t="3460" x="1006475" y="6289675"/>
          <p14:tracePt t="3476" x="1038225" y="6276975"/>
          <p14:tracePt t="3493" x="1111250" y="6264275"/>
          <p14:tracePt t="3510" x="1295400" y="6254750"/>
          <p14:tracePt t="3526" x="1479550" y="6254750"/>
          <p14:tracePt t="3543" x="1638300" y="6254750"/>
          <p14:tracePt t="3560" x="1809750" y="6254750"/>
          <p14:tracePt t="3577" x="1914525" y="6254750"/>
          <p14:tracePt t="3593" x="1974850" y="6254750"/>
          <p14:tracePt t="3611" x="2044700" y="6254750"/>
          <p14:tracePt t="3626" x="2066925" y="6254750"/>
          <p14:tracePt t="3643" x="2095500" y="6254750"/>
          <p14:tracePt t="3661" x="2111375" y="6257925"/>
          <p14:tracePt t="3677" x="2120900" y="6257925"/>
          <p14:tracePt t="3694" x="2130425" y="6257925"/>
          <p14:tracePt t="4744" x="2152650" y="6181725"/>
          <p14:tracePt t="4751" x="2181225" y="6076950"/>
          <p14:tracePt t="4760" x="2200275" y="5972175"/>
          <p14:tracePt t="4777" x="2247900" y="5753100"/>
          <p14:tracePt t="4794" x="2286000" y="5454650"/>
          <p14:tracePt t="4810" x="2320925" y="5257800"/>
          <p14:tracePt t="4826" x="2359025" y="5038725"/>
          <p14:tracePt t="4860" x="2425700" y="4578350"/>
          <p14:tracePt t="4894" x="2470150" y="4171950"/>
          <p14:tracePt t="4912" x="2470150" y="4035425"/>
          <p14:tracePt t="4927" x="2463800" y="3917950"/>
          <p14:tracePt t="4943" x="2438400" y="3686175"/>
          <p14:tracePt t="4960" x="2413000" y="3578225"/>
          <p14:tracePt t="4976" x="2371725" y="3486150"/>
          <p14:tracePt t="4993" x="2314575" y="3349625"/>
          <p14:tracePt t="5010" x="2282825" y="3260725"/>
          <p14:tracePt t="5027" x="2254250" y="3194050"/>
          <p14:tracePt t="5044" x="2225675" y="3121025"/>
          <p14:tracePt t="5061" x="2216150" y="3082925"/>
          <p14:tracePt t="5076" x="2200275" y="3038475"/>
          <p14:tracePt t="5093" x="2181225" y="2965450"/>
          <p14:tracePt t="5110" x="2168525" y="2927350"/>
          <p14:tracePt t="5127" x="2165350" y="2905125"/>
          <p14:tracePt t="5143" x="2146300" y="2854325"/>
          <p14:tracePt t="5160" x="2127250" y="2832100"/>
          <p14:tracePt t="5176" x="2114550" y="2800350"/>
          <p14:tracePt t="5193" x="2108200" y="2746375"/>
          <p14:tracePt t="5210" x="2108200" y="2717800"/>
          <p14:tracePt t="5226" x="2108200" y="2679700"/>
          <p14:tracePt t="5243" x="2124075" y="2628900"/>
          <p14:tracePt t="5259" x="2143125" y="2606675"/>
          <p14:tracePt t="5277" x="2165350" y="2581275"/>
          <p14:tracePt t="5294" x="2206625" y="2524125"/>
          <p14:tracePt t="5310" x="2219325" y="2479675"/>
          <p14:tracePt t="5326" x="2212975" y="2419350"/>
          <p14:tracePt t="5343" x="2162175" y="2238375"/>
          <p14:tracePt t="5360" x="2092325" y="2114550"/>
          <p14:tracePt t="5376" x="2022475" y="2009775"/>
          <p14:tracePt t="5394" x="1914525" y="1885950"/>
          <p14:tracePt t="5410" x="1876425" y="1816100"/>
          <p14:tracePt t="5426" x="1847850" y="1758950"/>
          <p14:tracePt t="5443" x="1828800" y="1704975"/>
          <p14:tracePt t="5460" x="1822450" y="1682750"/>
          <p14:tracePt t="5477" x="1819275" y="1657350"/>
          <p14:tracePt t="5493" x="1800225" y="1616075"/>
          <p14:tracePt t="5510" x="1774825" y="1584325"/>
          <p14:tracePt t="5526" x="1749425" y="1558925"/>
          <p14:tracePt t="5543" x="1704975" y="1517650"/>
          <p14:tracePt t="5560" x="1682750" y="1492250"/>
          <p14:tracePt t="5576" x="1651000" y="1460500"/>
          <p14:tracePt t="5593" x="1593850" y="1435100"/>
          <p14:tracePt t="5610" x="1555750" y="1416050"/>
          <p14:tracePt t="5626" x="1508125" y="1403350"/>
          <p14:tracePt t="5643" x="1466850" y="1377950"/>
          <p14:tracePt t="5660" x="1444625" y="1365250"/>
          <p14:tracePt t="5677" x="1403350" y="1365250"/>
          <p14:tracePt t="5693" x="1381125" y="1368425"/>
          <p14:tracePt t="5709" x="1349375" y="1381125"/>
          <p14:tracePt t="5727" x="1311275" y="1425575"/>
          <p14:tracePt t="5743" x="1279525" y="1457325"/>
          <p14:tracePt t="5760" x="1266825" y="1501775"/>
          <p14:tracePt t="5777" x="1247775" y="1581150"/>
          <p14:tracePt t="5793" x="1225550" y="1657350"/>
          <p14:tracePt t="5809" x="1209675" y="1733550"/>
          <p14:tracePt t="5827" x="1196975" y="1831975"/>
          <p14:tracePt t="5843" x="1196975" y="1882775"/>
          <p14:tracePt t="5860" x="1196975" y="1974850"/>
          <p14:tracePt t="5877" x="1196975" y="2101850"/>
          <p14:tracePt t="5893" x="1196975" y="2184400"/>
          <p14:tracePt t="5910" x="1196975" y="2244725"/>
          <p14:tracePt t="5927" x="1196975" y="2339975"/>
          <p14:tracePt t="5943" x="1200150" y="2400300"/>
          <p14:tracePt t="5960" x="1206500" y="2451100"/>
          <p14:tracePt t="5977" x="1231900" y="2514600"/>
          <p14:tracePt t="5994" x="1244600" y="2546350"/>
          <p14:tracePt t="6010" x="1276350" y="2571750"/>
          <p14:tracePt t="6027" x="1349375" y="2619375"/>
          <p14:tracePt t="6044" x="1460500" y="2654300"/>
          <p14:tracePt t="6060" x="1590675" y="2679700"/>
          <p14:tracePt t="6077" x="1762125" y="2679700"/>
          <p14:tracePt t="6093" x="1892300" y="2673350"/>
          <p14:tracePt t="6110" x="2032000" y="2647950"/>
          <p14:tracePt t="6126" x="2222500" y="2613025"/>
          <p14:tracePt t="6143" x="2330450" y="2568575"/>
          <p14:tracePt t="6160" x="2432050" y="2517775"/>
          <p14:tracePt t="6177" x="2593975" y="2441575"/>
          <p14:tracePt t="6193" x="2676525" y="2393950"/>
          <p14:tracePt t="6209" x="2752725" y="2355850"/>
          <p14:tracePt t="6226" x="2876550" y="2273300"/>
          <p14:tracePt t="6242" x="2921000" y="2212975"/>
          <p14:tracePt t="6260" x="2978150" y="2120900"/>
          <p14:tracePt t="6276" x="3035300" y="1993900"/>
          <p14:tracePt t="6293" x="3048000" y="1930400"/>
          <p14:tracePt t="6309" x="3060700" y="1885950"/>
          <p14:tracePt t="6326" x="3070225" y="1800225"/>
          <p14:tracePt t="6344" x="3070225" y="1755775"/>
          <p14:tracePt t="6361" x="3070225" y="1711325"/>
          <p14:tracePt t="6377" x="3067050" y="1647825"/>
          <p14:tracePt t="6394" x="3054350" y="1616075"/>
          <p14:tracePt t="6410" x="3025775" y="1571625"/>
          <p14:tracePt t="6426" x="2987675" y="1495425"/>
          <p14:tracePt t="6443" x="2946400" y="1447800"/>
          <p14:tracePt t="6460" x="2921000" y="1403350"/>
          <p14:tracePt t="6476" x="2876550" y="1358900"/>
          <p14:tracePt t="6493" x="2844800" y="1327150"/>
          <p14:tracePt t="6510" x="2765425" y="1295400"/>
          <p14:tracePt t="6527" x="2616200" y="1238250"/>
          <p14:tracePt t="6543" x="2530475" y="1222375"/>
          <p14:tracePt t="6560" x="2444750" y="1206500"/>
          <p14:tracePt t="6577" x="2346325" y="1193800"/>
          <p14:tracePt t="6593" x="2301875" y="1193800"/>
          <p14:tracePt t="6610" x="2266950" y="1193800"/>
          <p14:tracePt t="6627" x="2203450" y="1193800"/>
          <p14:tracePt t="6643" x="2159000" y="1193800"/>
          <p14:tracePt t="6660" x="2063750" y="1193800"/>
          <p14:tracePt t="6676" x="2003425" y="1193800"/>
          <p14:tracePt t="6693" x="1943100" y="1196975"/>
          <p14:tracePt t="6710" x="1866900" y="1216025"/>
          <p14:tracePt t="6726" x="1838325" y="1228725"/>
          <p14:tracePt t="6743" x="1812925" y="1254125"/>
          <p14:tracePt t="6761" x="1768475" y="1289050"/>
          <p14:tracePt t="6777" x="1736725" y="1330325"/>
          <p14:tracePt t="6793" x="1692275" y="1371600"/>
          <p14:tracePt t="6810" x="1641475" y="1425575"/>
          <p14:tracePt t="6826" x="1606550" y="1463675"/>
          <p14:tracePt t="6843" x="1574800" y="1498600"/>
          <p14:tracePt t="6860" x="1533525" y="1571625"/>
          <p14:tracePt t="6876" x="1511300" y="1638300"/>
          <p14:tracePt t="6893" x="1498600" y="1692275"/>
          <p14:tracePt t="6910" x="1479550" y="1749425"/>
          <p14:tracePt t="6927" x="1466850" y="1781175"/>
          <p14:tracePt t="6943" x="1460500" y="1825625"/>
          <p14:tracePt t="6960" x="1460500" y="1905000"/>
          <p14:tracePt t="6976" x="1447800" y="1958975"/>
          <p14:tracePt t="6993" x="1447800" y="2003425"/>
          <p14:tracePt t="7010" x="1447800" y="2063750"/>
          <p14:tracePt t="7027" x="1447800" y="2085975"/>
          <p14:tracePt t="7043" x="1447800" y="2114550"/>
          <p14:tracePt t="7060" x="1447800" y="2130425"/>
          <p14:tracePt t="7076" x="1447800" y="2139950"/>
          <p14:tracePt t="7093" x="1447800" y="2149475"/>
          <p14:tracePt t="7110" x="1447800" y="2168525"/>
          <p14:tracePt t="7126" x="1447800" y="2178050"/>
          <p14:tracePt t="7143" x="1447800" y="2184400"/>
          <p14:tracePt t="7176" x="1447800" y="2190750"/>
          <p14:tracePt t="7210" x="1447800" y="2193925"/>
          <p14:tracePt t="7217" x="1447800" y="2200275"/>
          <p14:tracePt t="7524" x="1517650" y="2251075"/>
          <p14:tracePt t="7531" x="1631950" y="2346325"/>
          <p14:tracePt t="7543" x="1797050" y="2460625"/>
          <p14:tracePt t="7560" x="2397125" y="2825750"/>
          <p14:tracePt t="7581" x="3197225" y="3292475"/>
          <p14:tracePt t="7598" x="3787775" y="3619500"/>
          <p14:tracePt t="7618" x="4727575" y="4159250"/>
          <p14:tracePt t="7644" x="5946775" y="4902200"/>
          <p14:tracePt t="7678" x="7178675" y="5737225"/>
          <p14:tracePt t="7694" x="7972425" y="6286500"/>
          <p14:tracePt t="7711" x="8483600" y="6632575"/>
          <p14:tracePt t="7728" x="8877300" y="6854825"/>
          <p14:tracePt t="7730" x="9102725" y="6854825"/>
          <p14:tracePt t="8101" x="9102725" y="4556125"/>
          <p14:tracePt t="8107" x="9026525" y="4489450"/>
          <p14:tracePt t="8115" x="8953500" y="4435475"/>
          <p14:tracePt t="8126" x="8890000" y="4387850"/>
          <p14:tracePt t="8143" x="8712200" y="4264025"/>
          <p14:tracePt t="8160" x="8588375" y="4213225"/>
          <p14:tracePt t="8193" x="8302625" y="4083050"/>
          <p14:tracePt t="8227" x="8137525" y="4013200"/>
          <p14:tracePt t="8229" x="8099425" y="4003675"/>
          <p14:tracePt t="8244" x="8054975" y="3990975"/>
          <p14:tracePt t="8260" x="8023225" y="3981450"/>
          <p14:tracePt t="8276" x="8007350" y="3981450"/>
          <p14:tracePt t="8293" x="7988300" y="3981450"/>
          <p14:tracePt t="8309" x="7978775" y="3981450"/>
          <p14:tracePt t="8326" x="7969250" y="3981450"/>
          <p14:tracePt t="8343" x="7947025" y="3981450"/>
          <p14:tracePt t="8359" x="7924800" y="3981450"/>
          <p14:tracePt t="8377" x="7902575" y="3981450"/>
          <p14:tracePt t="8393" x="7870825" y="3981450"/>
          <p14:tracePt t="8410" x="7861300" y="3981450"/>
          <p14:tracePt t="8426" x="7845425" y="3981450"/>
          <p14:tracePt t="8443" x="7813675" y="3981450"/>
          <p14:tracePt t="8459" x="7791450" y="3981450"/>
          <p14:tracePt t="8476" x="7740650" y="3984625"/>
          <p14:tracePt t="8493" x="7651750" y="3990975"/>
          <p14:tracePt t="8509" x="7607300" y="4003675"/>
          <p14:tracePt t="8527" x="7562850" y="4022725"/>
          <p14:tracePt t="8543" x="7496175" y="4041775"/>
          <p14:tracePt t="8559" x="7461250" y="4054475"/>
          <p14:tracePt t="8576" x="7397750" y="4067175"/>
          <p14:tracePt t="8593" x="7270750" y="4114800"/>
          <p14:tracePt t="8610" x="7172325" y="4149725"/>
          <p14:tracePt t="8627" x="7064375" y="4181475"/>
          <p14:tracePt t="8643" x="6918325" y="4213225"/>
          <p14:tracePt t="8659" x="6861175" y="4229100"/>
          <p14:tracePt t="8676" x="6835775" y="4244975"/>
          <p14:tracePt t="8693" x="6794500" y="4264025"/>
          <p14:tracePt t="8709" x="6778625" y="4273550"/>
          <p14:tracePt t="8726" x="6746875" y="4292600"/>
          <p14:tracePt t="8728" x="6734175" y="4311650"/>
          <p14:tracePt t="8742" x="6711950" y="4337050"/>
          <p14:tracePt t="8760" x="6680200" y="4368800"/>
          <p14:tracePt t="8777" x="6648450" y="4403725"/>
          <p14:tracePt t="8793" x="6629400" y="4435475"/>
          <p14:tracePt t="8809" x="6616700" y="4467225"/>
          <p14:tracePt t="8826" x="6604000" y="4511675"/>
          <p14:tracePt t="8843" x="6604000" y="4581525"/>
          <p14:tracePt t="8860" x="6604000" y="4625975"/>
          <p14:tracePt t="8877" x="6604000" y="4686300"/>
          <p14:tracePt t="8893" x="6604000" y="4724400"/>
          <p14:tracePt t="8910" x="6604000" y="4768850"/>
          <p14:tracePt t="8927" x="6613525" y="4816475"/>
          <p14:tracePt t="8943" x="6626225" y="4838700"/>
          <p14:tracePt t="8960" x="6651625" y="4870450"/>
          <p14:tracePt t="8976" x="6689725" y="4895850"/>
          <p14:tracePt t="8993" x="6794500" y="4949825"/>
          <p14:tracePt t="9010" x="6867525" y="4965700"/>
          <p14:tracePt t="9026" x="6953250" y="4965700"/>
          <p14:tracePt t="9043" x="6997700" y="4962525"/>
          <p14:tracePt t="9059" x="7035800" y="4943475"/>
          <p14:tracePt t="9077" x="7108825" y="4914900"/>
          <p14:tracePt t="9092" x="7175500" y="4892675"/>
          <p14:tracePt t="9110" x="7264400" y="4854575"/>
          <p14:tracePt t="9127" x="7359650" y="4810125"/>
          <p14:tracePt t="9142" x="7391400" y="4778375"/>
          <p14:tracePt t="9159" x="7423150" y="4752975"/>
          <p14:tracePt t="9177" x="7445375" y="4718050"/>
          <p14:tracePt t="9193" x="7458075" y="4695825"/>
          <p14:tracePt t="9210" x="7470775" y="4664075"/>
          <p14:tracePt t="9227" x="7493000" y="4629150"/>
          <p14:tracePt t="9243" x="7493000" y="4600575"/>
          <p14:tracePt t="9259" x="7499350" y="4562475"/>
          <p14:tracePt t="9276" x="7499350" y="4508500"/>
          <p14:tracePt t="9292" x="7496175" y="4464050"/>
          <p14:tracePt t="9309" x="7483475" y="4419600"/>
          <p14:tracePt t="9326" x="7442200" y="4333875"/>
          <p14:tracePt t="9343" x="7413625" y="4276725"/>
          <p14:tracePt t="9359" x="7378700" y="4238625"/>
          <p14:tracePt t="9377" x="7337425" y="4194175"/>
          <p14:tracePt t="9393" x="7312025" y="4175125"/>
          <p14:tracePt t="9410" x="7270750" y="4149725"/>
          <p14:tracePt t="9426" x="7207250" y="4124325"/>
          <p14:tracePt t="9443" x="7169150" y="4111625"/>
          <p14:tracePt t="9459" x="7105650" y="4083050"/>
          <p14:tracePt t="9476" x="7016750" y="4060825"/>
          <p14:tracePt t="9493" x="6953250" y="4054475"/>
          <p14:tracePt t="9509" x="6892925" y="4054475"/>
          <p14:tracePt t="9526" x="6775450" y="4054475"/>
          <p14:tracePt t="9543" x="6715125" y="4057650"/>
          <p14:tracePt t="9560" x="6664325" y="4070350"/>
          <p14:tracePt t="9577" x="6578600" y="4098925"/>
          <p14:tracePt t="9593" x="6556375" y="4108450"/>
          <p14:tracePt t="9610" x="6534150" y="4121150"/>
          <p14:tracePt t="9626" x="6489700" y="4140200"/>
          <p14:tracePt t="9643" x="6467475" y="4156075"/>
          <p14:tracePt t="9659" x="6429375" y="4181475"/>
          <p14:tracePt t="9676" x="6384925" y="4225925"/>
          <p14:tracePt t="9693" x="6359525" y="4244975"/>
          <p14:tracePt t="9710" x="6350000" y="4254500"/>
          <p14:tracePt t="9726" x="6330950" y="4276725"/>
          <p14:tracePt t="9743" x="6321425" y="4286250"/>
          <p14:tracePt t="9759" x="6311900" y="4295775"/>
          <p14:tracePt t="9776" x="6296025" y="4308475"/>
          <p14:tracePt t="9793" x="6283325" y="4324350"/>
          <p14:tracePt t="9809" x="6280150" y="4333875"/>
          <p14:tracePt t="9826" x="6280150" y="4349750"/>
          <p14:tracePt t="9843" x="6280150" y="4359275"/>
          <p14:tracePt t="9859" x="6280150" y="4375150"/>
          <p14:tracePt t="9876" x="6280150" y="4378325"/>
          <p14:tracePt t="9893" x="6280150" y="4384675"/>
          <p14:tracePt t="9926" x="6280150" y="4387850"/>
          <p14:tracePt t="9943" x="6280150" y="4400550"/>
          <p14:tracePt t="9960" x="6283325" y="4419600"/>
          <p14:tracePt t="9976" x="6299200" y="4445000"/>
          <p14:tracePt t="9993" x="6324600" y="4467225"/>
          <p14:tracePt t="10009" x="6365875" y="4502150"/>
          <p14:tracePt t="10027" x="6407150" y="4530725"/>
          <p14:tracePt t="10043" x="6445250" y="4549775"/>
          <p14:tracePt t="10060" x="6502400" y="4568825"/>
          <p14:tracePt t="10076" x="6534150" y="4575175"/>
          <p14:tracePt t="10093" x="6575425" y="4575175"/>
          <p14:tracePt t="10110" x="6638925" y="4575175"/>
          <p14:tracePt t="10126" x="6677025" y="4575175"/>
          <p14:tracePt t="10143" x="6705600" y="4575175"/>
          <p14:tracePt t="10160" x="6731000" y="4575175"/>
          <p14:tracePt t="10176" x="6740525" y="4575175"/>
          <p14:tracePt t="10193" x="6750050" y="4575175"/>
          <p14:tracePt t="10210" x="6756400" y="4575175"/>
          <p14:tracePt t="13724" x="6746875" y="4562475"/>
          <p14:tracePt t="13731" x="6734175" y="4549775"/>
          <p14:tracePt t="13742" x="6721475" y="4537075"/>
          <p14:tracePt t="13759" x="6648450" y="4483100"/>
          <p14:tracePt t="13775" x="6575425" y="4425950"/>
          <p14:tracePt t="13792" x="6508750" y="4387850"/>
          <p14:tracePt t="13810" x="6410325" y="4327525"/>
          <p14:tracePt t="13842" x="6292850" y="4270375"/>
          <p14:tracePt t="13875" x="6175375" y="4225925"/>
          <p14:tracePt t="13892" x="6143625" y="4213225"/>
          <p14:tracePt t="13909" x="6102350" y="4206875"/>
          <p14:tracePt t="13925" x="6092825" y="4206875"/>
          <p14:tracePt t="13942" x="6083300" y="4206875"/>
          <p14:tracePt t="13959" x="6064250" y="4213225"/>
          <p14:tracePt t="13975" x="6057900" y="4229100"/>
          <p14:tracePt t="13993" x="6057900" y="4251325"/>
          <p14:tracePt t="14009" x="6067425" y="4298950"/>
          <p14:tracePt t="14026" x="6099175" y="4340225"/>
          <p14:tracePt t="14042" x="6149975" y="4387850"/>
          <p14:tracePt t="14059" x="6242050" y="4464050"/>
          <p14:tracePt t="14075" x="6315075" y="4521200"/>
          <p14:tracePt t="14092" x="6394450" y="4559300"/>
          <p14:tracePt t="14109" x="6508750" y="4606925"/>
          <p14:tracePt t="14125" x="6572250" y="4619625"/>
          <p14:tracePt t="14143" x="6626225" y="4625975"/>
          <p14:tracePt t="14159" x="6686550" y="4625975"/>
          <p14:tracePt t="14175" x="6718300" y="4625975"/>
          <p14:tracePt t="14192" x="6762750" y="4616450"/>
          <p14:tracePt t="14209" x="6797675" y="4594225"/>
          <p14:tracePt t="14225" x="6823075" y="4568825"/>
          <p14:tracePt t="14242" x="6832600" y="4546600"/>
          <p14:tracePt t="14259" x="6867525" y="4479925"/>
          <p14:tracePt t="14276" x="6880225" y="4425950"/>
          <p14:tracePt t="14292" x="6896100" y="4362450"/>
          <p14:tracePt t="14308" x="6924675" y="4260850"/>
          <p14:tracePt t="14325" x="6931025" y="4200525"/>
          <p14:tracePt t="14342" x="6931025" y="4137025"/>
          <p14:tracePt t="14359" x="6931025" y="4013200"/>
          <p14:tracePt t="14375" x="6927850" y="3917950"/>
          <p14:tracePt t="14392" x="6905625" y="3863975"/>
          <p14:tracePt t="14409" x="6889750" y="3829050"/>
          <p14:tracePt t="14425" x="6877050" y="3813175"/>
          <p14:tracePt t="14443" x="6864350" y="3797300"/>
          <p14:tracePt t="14459" x="6848475" y="3787775"/>
          <p14:tracePt t="14475" x="6838950" y="3787775"/>
          <p14:tracePt t="14493" x="6813550" y="3787775"/>
          <p14:tracePt t="14509" x="6791325" y="3787775"/>
          <p14:tracePt t="14526" x="6769100" y="3787775"/>
          <p14:tracePt t="14543" x="6711950" y="3787775"/>
          <p14:tracePt t="14558" x="6667500" y="3790950"/>
          <p14:tracePt t="14575" x="6623050" y="3810000"/>
          <p14:tracePt t="14593" x="6556375" y="3857625"/>
          <p14:tracePt t="14609" x="6518275" y="3883025"/>
          <p14:tracePt t="14625" x="6470650" y="3917950"/>
          <p14:tracePt t="14642" x="6403975" y="3956050"/>
          <p14:tracePt t="14659" x="6356350" y="3990975"/>
          <p14:tracePt t="14676" x="6318250" y="4016375"/>
          <p14:tracePt t="14693" x="6257925" y="4060825"/>
          <p14:tracePt t="14709" x="6226175" y="4086225"/>
          <p14:tracePt t="14725" x="6200775" y="4117975"/>
          <p14:tracePt t="14743" x="6184900" y="4140200"/>
          <p14:tracePt t="14760" x="6169025" y="4156075"/>
          <p14:tracePt t="14776" x="6165850" y="4168775"/>
          <p14:tracePt t="14780" x="6165850" y="4181475"/>
          <p14:tracePt t="14793" x="6188075" y="4213225"/>
          <p14:tracePt t="14810" x="6276975" y="4251325"/>
          <p14:tracePt t="14826" x="6391275" y="4314825"/>
          <p14:tracePt t="14842" x="6657975" y="4387850"/>
          <p14:tracePt t="14859" x="6810375" y="4416425"/>
          <p14:tracePt t="14875" x="6918325" y="4432300"/>
          <p14:tracePt t="14892" x="7051675" y="4454525"/>
          <p14:tracePt t="14908" x="7121525" y="4454525"/>
          <p14:tracePt t="14925" x="7172325" y="4454525"/>
          <p14:tracePt t="14942" x="7213600" y="4451350"/>
          <p14:tracePt t="14958" x="7229475" y="4441825"/>
          <p14:tracePt t="14975" x="7242175" y="4425950"/>
          <p14:tracePt t="14992" x="7248525" y="4356100"/>
          <p14:tracePt t="15008" x="7245350" y="4295775"/>
          <p14:tracePt t="15025" x="7216775" y="4238625"/>
          <p14:tracePt t="15042" x="7178675" y="4171950"/>
          <p14:tracePt t="15059" x="7127875" y="4121150"/>
          <p14:tracePt t="15076" x="7073900" y="4070350"/>
          <p14:tracePt t="15092" x="7013575" y="4000500"/>
          <p14:tracePt t="15109" x="6969125" y="3949700"/>
          <p14:tracePt t="15125" x="6921500" y="3908425"/>
          <p14:tracePt t="15142" x="6854825" y="3867150"/>
          <p14:tracePt t="15159" x="6788150" y="3838575"/>
          <p14:tracePt t="15175" x="6753225" y="3829050"/>
          <p14:tracePt t="15193" x="6689725" y="3819525"/>
          <p14:tracePt t="15209" x="6645275" y="3819525"/>
          <p14:tracePt t="15225" x="6584950" y="3825875"/>
          <p14:tracePt t="15242" x="6511925" y="3844925"/>
          <p14:tracePt t="15259" x="6454775" y="3879850"/>
          <p14:tracePt t="15275" x="6407150" y="3905250"/>
          <p14:tracePt t="15292" x="6365875" y="3949700"/>
          <p14:tracePt t="15309" x="6334125" y="3975100"/>
          <p14:tracePt t="15326" x="6315075" y="4006850"/>
          <p14:tracePt t="15342" x="6283325" y="4070350"/>
          <p14:tracePt t="15359" x="6267450" y="4133850"/>
          <p14:tracePt t="15376" x="6267450" y="4219575"/>
          <p14:tracePt t="15392" x="6270625" y="4273550"/>
          <p14:tracePt t="15409" x="6292850" y="4318000"/>
          <p14:tracePt t="15426" x="6302375" y="4343400"/>
          <p14:tracePt t="15442" x="6394450" y="4416425"/>
          <p14:tracePt t="15459" x="6496050" y="4476750"/>
          <p14:tracePt t="15476" x="6657975" y="4552950"/>
          <p14:tracePt t="15492" x="6756400" y="4587875"/>
          <p14:tracePt t="15508" x="6832600" y="4600575"/>
          <p14:tracePt t="15526" x="6886575" y="4606925"/>
          <p14:tracePt t="15542" x="6918325" y="4606925"/>
          <p14:tracePt t="15559" x="6927850" y="4606925"/>
          <p14:tracePt t="15576" x="6940550" y="4606925"/>
          <p14:tracePt t="15592" x="6950075" y="4606925"/>
          <p14:tracePt t="15608" x="6965950" y="4606925"/>
          <p14:tracePt t="15625" x="6972300" y="4606925"/>
          <p14:tracePt t="15642" x="6972300" y="4597400"/>
          <p14:tracePt t="15659" x="6981825" y="4587875"/>
          <p14:tracePt t="15676" x="6981825" y="4552950"/>
          <p14:tracePt t="15692" x="6981825" y="4533900"/>
          <p14:tracePt t="15708" x="6981825" y="4489450"/>
          <p14:tracePt t="15726" x="6972300" y="4416425"/>
          <p14:tracePt t="15742" x="6965950" y="4371975"/>
          <p14:tracePt t="15759" x="6946900" y="4333875"/>
          <p14:tracePt t="15776" x="6927850" y="4283075"/>
          <p14:tracePt t="15792" x="6902450" y="4251325"/>
          <p14:tracePt t="15809" x="6864350" y="4219575"/>
          <p14:tracePt t="15826" x="6772275" y="4146550"/>
          <p14:tracePt t="15842" x="6689725" y="4070350"/>
          <p14:tracePt t="15859" x="6594475" y="3994150"/>
          <p14:tracePt t="15876" x="6473825" y="3921125"/>
          <p14:tracePt t="15892" x="6426200" y="3895725"/>
          <p14:tracePt t="15909" x="6381750" y="3867150"/>
          <p14:tracePt t="15926" x="6324600" y="3848100"/>
          <p14:tracePt t="15942" x="6302375" y="3838575"/>
          <p14:tracePt t="15958" x="6276975" y="3838575"/>
          <p14:tracePt t="15975" x="6264275" y="3838575"/>
          <p14:tracePt t="15992" x="6254750" y="3838575"/>
          <p14:tracePt t="16009" x="6248400" y="3838575"/>
          <p14:tracePt t="16056" x="6248400" y="3832225"/>
          <p14:tracePt t="16076" x="6248400" y="3829050"/>
          <p14:tracePt t="16089" x="6251575" y="3822700"/>
          <p14:tracePt t="16097" x="6254750" y="3822700"/>
          <p14:tracePt t="16109" x="6261100" y="3813175"/>
          <p14:tracePt t="16125" x="6273800" y="3813175"/>
          <p14:tracePt t="16142" x="6280150" y="3813175"/>
          <p14:tracePt t="16159" x="6283325" y="3813175"/>
          <p14:tracePt t="16196" x="6283325" y="3819525"/>
          <p14:tracePt t="16209" x="6283325" y="3825875"/>
          <p14:tracePt t="16225" x="6302375" y="3851275"/>
          <p14:tracePt t="16242" x="6315075" y="3905250"/>
          <p14:tracePt t="16259" x="6321425" y="3965575"/>
          <p14:tracePt t="16275" x="6321425" y="4051300"/>
          <p14:tracePt t="16292" x="6337300" y="4124325"/>
          <p14:tracePt t="16309" x="6337300" y="4206875"/>
          <p14:tracePt t="16325" x="6337300" y="4346575"/>
          <p14:tracePt t="16342" x="6337300" y="4429125"/>
          <p14:tracePt t="16359" x="6337300" y="4543425"/>
          <p14:tracePt t="16376" x="6337300" y="4670425"/>
          <p14:tracePt t="16393" x="6337300" y="4733925"/>
          <p14:tracePt t="16409" x="6337300" y="4775200"/>
          <p14:tracePt t="16425" x="6337300" y="4822825"/>
          <p14:tracePt t="16442" x="6337300" y="4845050"/>
          <p14:tracePt t="16459" x="6337300" y="4854575"/>
          <p14:tracePt t="16475" x="6337300" y="4876800"/>
          <p14:tracePt t="16492" x="6337300" y="4886325"/>
          <p14:tracePt t="16508" x="6346825" y="4886325"/>
          <p14:tracePt t="16525" x="6365875" y="4886325"/>
          <p14:tracePt t="16542" x="6375400" y="4879975"/>
          <p14:tracePt t="16559" x="6400800" y="4841875"/>
          <p14:tracePt t="16575" x="6451600" y="4743450"/>
          <p14:tracePt t="16593" x="6489700" y="4676775"/>
          <p14:tracePt t="16609" x="6508750" y="4597400"/>
          <p14:tracePt t="16625" x="6515100" y="4533900"/>
          <p14:tracePt t="16642" x="6515100" y="4441825"/>
          <p14:tracePt t="16659" x="6502400" y="4286250"/>
          <p14:tracePt t="16675" x="6502400" y="4216400"/>
          <p14:tracePt t="16692" x="6502400" y="4146550"/>
          <p14:tracePt t="16709" x="6502400" y="4016375"/>
          <p14:tracePt t="16725" x="6502400" y="3959225"/>
          <p14:tracePt t="16742" x="6502400" y="3905250"/>
          <p14:tracePt t="16759" x="6502400" y="3873500"/>
          <p14:tracePt t="16775" x="6502400" y="3857625"/>
          <p14:tracePt t="16792" x="6502400" y="3848100"/>
          <p14:tracePt t="16882" x="6502400" y="3851275"/>
          <p14:tracePt t="16889" x="6502400" y="3854450"/>
          <p14:tracePt t="16894" x="6502400" y="3863975"/>
          <p14:tracePt t="16910" x="6502400" y="3876675"/>
          <p14:tracePt t="16925" x="6499225" y="3886200"/>
          <p14:tracePt t="16942" x="6499225" y="3898900"/>
          <p14:tracePt t="16959" x="6492875" y="3940175"/>
          <p14:tracePt t="16975" x="6480175" y="3965575"/>
          <p14:tracePt t="16992" x="6473825" y="4010025"/>
          <p14:tracePt t="17009" x="6461125" y="4089400"/>
          <p14:tracePt t="17025" x="6445250" y="4175125"/>
          <p14:tracePt t="17042" x="6438900" y="4267200"/>
          <p14:tracePt t="17059" x="6423025" y="4356100"/>
          <p14:tracePt t="17075" x="6400800" y="4441825"/>
          <p14:tracePt t="17092" x="6394450" y="4514850"/>
          <p14:tracePt t="17108" x="6372225" y="4597400"/>
          <p14:tracePt t="17125" x="6359525" y="4635500"/>
          <p14:tracePt t="17142" x="6343650" y="4660900"/>
          <p14:tracePt t="17158" x="6330950" y="4695825"/>
          <p14:tracePt t="17175" x="6324600" y="4705350"/>
          <p14:tracePt t="17192" x="6324600" y="4714875"/>
          <p14:tracePt t="17209" x="6324600" y="4733925"/>
          <p14:tracePt t="17225" x="6324600" y="4740275"/>
          <p14:tracePt t="17302" x="6324600" y="4743450"/>
          <p14:tracePt t="17828" x="6362700" y="4727575"/>
          <p14:tracePt t="17836" x="6423025" y="4711700"/>
          <p14:tracePt t="17843" x="6461125" y="4695825"/>
          <p14:tracePt t="17859" x="6562725" y="4635500"/>
          <p14:tracePt t="17876" x="6677025" y="4556125"/>
          <p14:tracePt t="17893" x="6845300" y="4441825"/>
          <p14:tracePt t="17909" x="6931025" y="4356100"/>
          <p14:tracePt t="17942" x="7153275" y="4041775"/>
          <p14:tracePt t="17978" x="7327900" y="3644900"/>
          <p14:tracePt t="17994" x="7385050" y="3457575"/>
          <p14:tracePt t="18009" x="7400925" y="3340100"/>
          <p14:tracePt t="18025" x="7419975" y="3200400"/>
          <p14:tracePt t="18042" x="7435850" y="3057525"/>
          <p14:tracePt t="18058" x="7435850" y="3006725"/>
          <p14:tracePt t="18075" x="7439025" y="2968625"/>
          <p14:tracePt t="18092" x="7464425" y="2927350"/>
          <p14:tracePt t="18109" x="7477125" y="2901950"/>
          <p14:tracePt t="18125" x="7489825" y="2873375"/>
          <p14:tracePt t="18141" x="7518400" y="2835275"/>
          <p14:tracePt t="18158" x="7543800" y="2803525"/>
          <p14:tracePt t="18175" x="7578725" y="2765425"/>
          <p14:tracePt t="18192" x="7604125" y="2705100"/>
          <p14:tracePt t="18208" x="7616825" y="2676525"/>
          <p14:tracePt t="18225" x="7626350" y="2651125"/>
          <p14:tracePt t="18242" x="7651750" y="2616200"/>
          <p14:tracePt t="18258" x="7651750" y="2606675"/>
          <p14:tracePt t="18276" x="7651750" y="2597150"/>
          <p14:tracePt t="18292" x="7651750" y="2590800"/>
          <p14:tracePt t="18342" x="7648575" y="2590800"/>
          <p14:tracePt t="18391" x="7645400" y="2590800"/>
          <p14:tracePt t="18414" x="7632700" y="2590800"/>
          <p14:tracePt t="18420" x="7629525" y="2590800"/>
          <p14:tracePt t="18427" x="7623175" y="2590800"/>
          <p14:tracePt t="18442" x="7613650" y="2593975"/>
          <p14:tracePt t="18459" x="7604125" y="2603500"/>
          <p14:tracePt t="18475" x="7581900" y="2613025"/>
          <p14:tracePt t="18492" x="7546975" y="2651125"/>
          <p14:tracePt t="18508" x="7505700" y="2686050"/>
          <p14:tracePt t="18525" x="7464425" y="2733675"/>
          <p14:tracePt t="18542" x="7394575" y="2781300"/>
          <p14:tracePt t="18559" x="7350125" y="2806700"/>
          <p14:tracePt t="18575" x="7302500" y="2841625"/>
          <p14:tracePt t="18592" x="7235825" y="2879725"/>
          <p14:tracePt t="18609" x="7172325" y="2901950"/>
          <p14:tracePt t="18625" x="7118350" y="2917825"/>
          <p14:tracePt t="18642" x="7016750" y="2936875"/>
          <p14:tracePt t="18658" x="6953250" y="2952750"/>
          <p14:tracePt t="18675" x="6908800" y="2952750"/>
          <p14:tracePt t="18692" x="6816725" y="2952750"/>
          <p14:tracePt t="18708" x="6734175" y="2952750"/>
          <p14:tracePt t="18726" x="6638925" y="2952750"/>
          <p14:tracePt t="18742" x="6584950" y="2949575"/>
          <p14:tracePt t="18759" x="6550025" y="2943225"/>
          <p14:tracePt t="18776" x="6492875" y="2924175"/>
          <p14:tracePt t="18792" x="6467475" y="2911475"/>
          <p14:tracePt t="18809" x="6438900" y="2892425"/>
          <p14:tracePt t="18826" x="6403975" y="2876550"/>
          <p14:tracePt t="18842" x="6372225" y="2863850"/>
          <p14:tracePt t="18859" x="6334125" y="2832100"/>
          <p14:tracePt t="18876" x="6280150" y="2784475"/>
          <p14:tracePt t="18892" x="6248400" y="2752725"/>
          <p14:tracePt t="18909" x="6232525" y="2743200"/>
          <p14:tracePt t="18926" x="6216650" y="2733675"/>
          <p14:tracePt t="18942" x="6200775" y="2733675"/>
          <p14:tracePt t="18958" x="6191250" y="2733675"/>
          <p14:tracePt t="18976" x="6175375" y="2733675"/>
          <p14:tracePt t="18991" x="6165850" y="2733675"/>
          <p14:tracePt t="19008" x="6153150" y="2733675"/>
          <p14:tracePt t="19025" x="6140450" y="2733675"/>
          <p14:tracePt t="19042" x="6140450" y="2740025"/>
          <p14:tracePt t="19058" x="6140450" y="2749550"/>
          <p14:tracePt t="19075" x="6140450" y="2765425"/>
          <p14:tracePt t="19091" x="6140450" y="2778125"/>
          <p14:tracePt t="19108" x="6140450" y="2790825"/>
          <p14:tracePt t="19125" x="6140450" y="2800350"/>
          <p14:tracePt t="19141" x="6140450" y="2809875"/>
          <p14:tracePt t="19159" x="6140450" y="2822575"/>
          <p14:tracePt t="19175" x="6178550" y="2841625"/>
          <p14:tracePt t="19192" x="6254750" y="2854325"/>
          <p14:tracePt t="19208" x="6359525" y="2863850"/>
          <p14:tracePt t="19225" x="6477000" y="2870200"/>
          <p14:tracePt t="19242" x="6572250" y="2870200"/>
          <p14:tracePt t="19258" x="6673850" y="2870200"/>
          <p14:tracePt t="19275" x="6804025" y="2870200"/>
          <p14:tracePt t="19292" x="6886575" y="2867025"/>
          <p14:tracePt t="19309" x="7004050" y="2851150"/>
          <p14:tracePt t="19325" x="7137400" y="2825750"/>
          <p14:tracePt t="19342" x="7204075" y="2806700"/>
          <p14:tracePt t="19358" x="7242175" y="2794000"/>
          <p14:tracePt t="19375" x="7286625" y="2755900"/>
          <p14:tracePt t="19392" x="7312025" y="2724150"/>
          <p14:tracePt t="19408" x="7321550" y="2701925"/>
          <p14:tracePt t="19425" x="7343775" y="2679700"/>
          <p14:tracePt t="19442" x="7353300" y="2670175"/>
          <p14:tracePt t="19458" x="7362825" y="2660650"/>
          <p14:tracePt t="19475" x="7378700" y="2644775"/>
          <p14:tracePt t="19492" x="7394575" y="2628900"/>
          <p14:tracePt t="19508" x="7404100" y="2619375"/>
          <p14:tracePt t="19525" x="7419975" y="2603500"/>
          <p14:tracePt t="19542" x="7429500" y="2593975"/>
          <p14:tracePt t="19558" x="7448550" y="2578100"/>
          <p14:tracePt t="19574" x="7461250" y="2562225"/>
          <p14:tracePt t="19592" x="7470775" y="2552700"/>
          <p14:tracePt t="19608" x="7483475" y="2524125"/>
          <p14:tracePt t="19625" x="7496175" y="2489200"/>
          <p14:tracePt t="19642" x="7496175" y="2460625"/>
          <p14:tracePt t="19658" x="7493000" y="2438400"/>
          <p14:tracePt t="19675" x="7477125" y="2416175"/>
          <p14:tracePt t="19691" x="7461250" y="2416175"/>
          <p14:tracePt t="19709" x="7426325" y="2416175"/>
          <p14:tracePt t="19725" x="7359650" y="2428875"/>
          <p14:tracePt t="19743" x="7296150" y="2441575"/>
          <p14:tracePt t="19759" x="7207250" y="2463800"/>
          <p14:tracePt t="19775" x="7169150" y="2476500"/>
          <p14:tracePt t="19792" x="7146925" y="2492375"/>
          <p14:tracePt t="19808" x="7137400" y="2501900"/>
          <p14:tracePt t="19825" x="7115175" y="2508250"/>
          <p14:tracePt t="19842" x="7105650" y="2517775"/>
          <p14:tracePt t="19858" x="7096125" y="2517775"/>
          <p14:tracePt t="19860" x="7092950" y="2520950"/>
          <p14:tracePt t="19874" x="7086600" y="2520950"/>
          <p14:tracePt t="19931" x="7089775" y="2520950"/>
          <p14:tracePt t="19938" x="7099300" y="2520950"/>
          <p14:tracePt t="19945" x="7108825" y="2520950"/>
          <p14:tracePt t="19959" x="7153275" y="2520950"/>
          <p14:tracePt t="19975" x="7204075" y="2520950"/>
          <p14:tracePt t="19992" x="7242175" y="2517775"/>
          <p14:tracePt t="20009" x="7283450" y="2501900"/>
          <p14:tracePt t="20025" x="7299325" y="2489200"/>
          <p14:tracePt t="20042" x="7315200" y="2473325"/>
          <p14:tracePt t="20059" x="7331075" y="2460625"/>
          <p14:tracePt t="20076" x="7340600" y="2451100"/>
          <p14:tracePt t="20092" x="7350125" y="2451100"/>
          <p14:tracePt t="20109" x="7359650" y="2451100"/>
          <p14:tracePt t="20166" x="7353300" y="2451100"/>
          <p14:tracePt t="20172" x="7346950" y="2451100"/>
          <p14:tracePt t="20180" x="7343775" y="2457450"/>
          <p14:tracePt t="20192" x="7337425" y="2460625"/>
          <p14:tracePt t="20209" x="7324725" y="2476500"/>
          <p14:tracePt t="20224" x="7315200" y="2492375"/>
          <p14:tracePt t="20242" x="7299325" y="2501900"/>
          <p14:tracePt t="20258" x="7289800" y="2508250"/>
          <p14:tracePt t="20358" x="7289800" y="2505075"/>
          <p14:tracePt t="20365" x="7289800" y="2501900"/>
          <p14:tracePt t="20374" x="7289800" y="2495550"/>
          <p14:tracePt t="20391" x="7299325" y="2479675"/>
          <p14:tracePt t="20408" x="7318375" y="2457450"/>
          <p14:tracePt t="20424" x="7321550" y="2447925"/>
          <p14:tracePt t="20441" x="7321550" y="2444750"/>
          <p14:tracePt t="20651" x="7305675" y="2473325"/>
          <p14:tracePt t="20657" x="7273925" y="2505075"/>
          <p14:tracePt t="20664" x="7242175" y="2555875"/>
          <p14:tracePt t="20675" x="7216775" y="2593975"/>
          <p14:tracePt t="20691" x="7159625" y="2686050"/>
          <p14:tracePt t="20708" x="7105650" y="2784475"/>
          <p14:tracePt t="20725" x="7080250" y="2822575"/>
          <p14:tracePt t="20741" x="7045325" y="2889250"/>
          <p14:tracePt t="20757" x="6991350" y="2994025"/>
          <p14:tracePt t="20774" x="6946900" y="3044825"/>
          <p14:tracePt t="20791" x="6921500" y="3092450"/>
          <p14:tracePt t="20808" x="6889750" y="3143250"/>
          <p14:tracePt t="20824" x="6877050" y="3165475"/>
          <p14:tracePt t="20841" x="6870700" y="3197225"/>
          <p14:tracePt t="20858" x="6870700" y="3209925"/>
          <p14:tracePt t="20874" x="6870700" y="3219450"/>
          <p14:tracePt t="20891" x="6870700" y="3228975"/>
          <p14:tracePt t="20893" x="6873875" y="3228975"/>
          <p14:tracePt t="20908" x="6877050" y="3228975"/>
          <p14:tracePt t="20927" x="6886575" y="3228975"/>
          <p14:tracePt t="20941" x="6902450" y="3222625"/>
          <p14:tracePt t="20958" x="6931025" y="3155950"/>
          <p14:tracePt t="20975" x="6943725" y="3101975"/>
          <p14:tracePt t="20992" x="6969125" y="3028950"/>
          <p14:tracePt t="21008" x="6975475" y="2990850"/>
          <p14:tracePt t="21025" x="6975475" y="2955925"/>
          <p14:tracePt t="21042" x="6975475" y="2892425"/>
          <p14:tracePt t="21058" x="6959600" y="2870200"/>
          <p14:tracePt t="21075" x="6950075" y="2844800"/>
          <p14:tracePt t="21092" x="6934200" y="2835275"/>
          <p14:tracePt t="21108" x="6924675" y="2835275"/>
          <p14:tracePt t="21125" x="6902450" y="2835275"/>
          <p14:tracePt t="21142" x="6848475" y="2838450"/>
          <p14:tracePt t="21158" x="6810375" y="2851150"/>
          <p14:tracePt t="21175" x="6772275" y="2870200"/>
          <p14:tracePt t="21192" x="6702425" y="2889250"/>
          <p14:tracePt t="21208" x="6664325" y="2901950"/>
          <p14:tracePt t="21225" x="6638925" y="2914650"/>
          <p14:tracePt t="21241" x="6591300" y="2940050"/>
          <p14:tracePt t="21258" x="6559550" y="2959100"/>
          <p14:tracePt t="21275" x="6527800" y="2990850"/>
          <p14:tracePt t="21292" x="6483350" y="3028950"/>
          <p14:tracePt t="21308" x="6457950" y="3057525"/>
          <p14:tracePt t="21324" x="6445250" y="3082925"/>
          <p14:tracePt t="21342" x="6423025" y="3124200"/>
          <p14:tracePt t="21358" x="6413500" y="3140075"/>
          <p14:tracePt t="21375" x="6407150" y="3149600"/>
          <p14:tracePt t="21392" x="6407150" y="3171825"/>
          <p14:tracePt t="21408" x="6407150" y="3181350"/>
          <p14:tracePt t="21425" x="6407150" y="3190875"/>
          <p14:tracePt t="21441" x="6407150" y="3203575"/>
          <p14:tracePt t="21458" x="6407150" y="3216275"/>
          <p14:tracePt t="21514" x="6407150" y="3219450"/>
          <p14:tracePt t="21534" x="6407150" y="3225800"/>
          <p14:tracePt t="21556" x="6407150" y="3228975"/>
          <p14:tracePt t="21562" x="6407150" y="3235325"/>
          <p14:tracePt t="21575" x="6407150" y="3238500"/>
          <p14:tracePt t="21592" x="6407150" y="32448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3071813" y="6396038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Solanum tuberosum</a:t>
            </a: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6" descr="Image of Solanum tuberosum - Potato (Solanaceae) flower and fruit at Upper Kimo Kula, Maui, Hawaii.  Photo# starr-020701-0018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Photograph:Potato (Solanum tuberosum)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4550" y="0"/>
            <a:ext cx="370363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Seed pota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43313"/>
            <a:ext cx="26447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Solanum_tuberosum_samen_100"/>
          <p:cNvPicPr>
            <a:picLocks noChangeAspect="1" noChangeArrowheads="1"/>
          </p:cNvPicPr>
          <p:nvPr/>
        </p:nvPicPr>
        <p:blipFill>
          <a:blip r:embed="rId7">
            <a:lum bright="4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910"/>
          <a:stretch>
            <a:fillRect/>
          </a:stretch>
        </p:blipFill>
        <p:spPr bwMode="auto">
          <a:xfrm>
            <a:off x="4357688" y="3538538"/>
            <a:ext cx="446881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913"/>
    </mc:Choice>
    <mc:Fallback>
      <p:transition spd="slow" advTm="4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6056" x="6419850" y="3254375"/>
          <p14:tracePt t="6063" x="6448425" y="3270250"/>
          <p14:tracePt t="6070" x="6496050" y="3276600"/>
          <p14:tracePt t="6086" x="6600825" y="3286125"/>
          <p14:tracePt t="6103" x="6784975" y="3286125"/>
          <p14:tracePt t="6119" x="7115175" y="3260725"/>
          <p14:tracePt t="6136" x="7435850" y="3216275"/>
          <p14:tracePt t="6169" x="8134350" y="3044825"/>
          <p14:tracePt t="6203" x="8632825" y="2914650"/>
          <p14:tracePt t="6221" x="8877300" y="2876550"/>
          <p14:tracePt t="6236" x="9026525" y="2860675"/>
          <p14:tracePt t="6470" x="9137650" y="2806700"/>
          <p14:tracePt t="6477" x="9118600" y="2813050"/>
          <p14:tracePt t="6485" x="9090025" y="2819400"/>
          <p14:tracePt t="6502" x="9026525" y="2832100"/>
          <p14:tracePt t="6535" x="8842375" y="2870200"/>
          <p14:tracePt t="6570" x="8651875" y="2876550"/>
          <p14:tracePt t="6587" x="8597900" y="2882900"/>
          <p14:tracePt t="6602" x="8562975" y="2882900"/>
          <p14:tracePt t="6620" x="8483600" y="2882900"/>
          <p14:tracePt t="6637" x="8423275" y="2882900"/>
          <p14:tracePt t="6653" x="8372475" y="2882900"/>
          <p14:tracePt t="6670" x="8308975" y="2882900"/>
          <p14:tracePt t="6686" x="8248650" y="2882900"/>
          <p14:tracePt t="6702" x="8191500" y="2882900"/>
          <p14:tracePt t="6719" x="8105775" y="2882900"/>
          <p14:tracePt t="6736" x="8051800" y="2882900"/>
          <p14:tracePt t="6752" x="8001000" y="2882900"/>
          <p14:tracePt t="6769" x="7937500" y="2882900"/>
          <p14:tracePt t="6785" x="7902575" y="2879725"/>
          <p14:tracePt t="6802" x="7858125" y="2867025"/>
          <p14:tracePt t="6819" x="7785100" y="2841625"/>
          <p14:tracePt t="6836" x="7737475" y="2822575"/>
          <p14:tracePt t="6852" x="7699375" y="2797175"/>
          <p14:tracePt t="6869" x="7600950" y="2727325"/>
          <p14:tracePt t="6886" x="7550150" y="2676525"/>
          <p14:tracePt t="6902" x="7499350" y="2641600"/>
          <p14:tracePt t="6919" x="7423150" y="2593975"/>
          <p14:tracePt t="6935" x="7375525" y="2574925"/>
          <p14:tracePt t="6952" x="7346950" y="2555875"/>
          <p14:tracePt t="6969" x="7305675" y="2543175"/>
          <p14:tracePt t="6986" x="7296150" y="2536825"/>
          <p14:tracePt t="7002" x="7273925" y="2530475"/>
          <p14:tracePt t="7019" x="7229475" y="2514600"/>
          <p14:tracePt t="7035" x="7191375" y="2495550"/>
          <p14:tracePt t="7052" x="7140575" y="2489200"/>
          <p14:tracePt t="7054" x="7121525" y="2489200"/>
          <p14:tracePt t="7070" x="7077075" y="2489200"/>
          <p14:tracePt t="7086" x="7048500" y="2489200"/>
          <p14:tracePt t="7104" x="7000875" y="2482850"/>
          <p14:tracePt t="7120" x="6956425" y="2470150"/>
          <p14:tracePt t="7136" x="6908800" y="2457450"/>
          <p14:tracePt t="7152" x="6870700" y="2438400"/>
          <p14:tracePt t="7169" x="6816725" y="2419350"/>
          <p14:tracePt t="7185" x="6784975" y="2400300"/>
          <p14:tracePt t="7202" x="6765925" y="2362200"/>
          <p14:tracePt t="7219" x="6762750" y="2298700"/>
          <p14:tracePt t="7236" x="6797675" y="2251075"/>
          <p14:tracePt t="7255" x="6835775" y="2197100"/>
          <p14:tracePt t="7269" x="6848475" y="2168525"/>
          <p14:tracePt t="7286" x="6864350" y="2149475"/>
          <p14:tracePt t="7303" x="6880225" y="2136775"/>
          <p14:tracePt t="7319" x="6889750" y="2120900"/>
          <p14:tracePt t="7336" x="6911975" y="2105025"/>
          <p14:tracePt t="7352" x="6997700" y="2044700"/>
          <p14:tracePt t="7369" x="7054850" y="2016125"/>
          <p14:tracePt t="7386" x="7092950" y="1984375"/>
          <p14:tracePt t="7402" x="7137400" y="1965325"/>
          <p14:tracePt t="7419" x="7159625" y="1943100"/>
          <p14:tracePt t="7436" x="7191375" y="1911350"/>
          <p14:tracePt t="7452" x="7223125" y="1873250"/>
          <p14:tracePt t="7469" x="7235825" y="1844675"/>
          <p14:tracePt t="7486" x="7267575" y="1819275"/>
          <p14:tracePt t="7502" x="7292975" y="1768475"/>
          <p14:tracePt t="7519" x="7302500" y="1743075"/>
          <p14:tracePt t="7536" x="7315200" y="1720850"/>
          <p14:tracePt t="7552" x="7318375" y="1704975"/>
          <p14:tracePt t="7816" x="7318375" y="1708150"/>
          <p14:tracePt t="7823" x="7312025" y="1711325"/>
          <p14:tracePt t="7836" x="7308850" y="1717675"/>
          <p14:tracePt t="7852" x="7292975" y="1736725"/>
          <p14:tracePt t="7869" x="7283450" y="1746250"/>
          <p14:tracePt t="7886" x="7254875" y="1758950"/>
          <p14:tracePt t="7902" x="7213600" y="1778000"/>
          <p14:tracePt t="7919" x="7188200" y="1809750"/>
          <p14:tracePt t="7936" x="7146925" y="1841500"/>
          <p14:tracePt t="7952" x="7077075" y="1952625"/>
          <p14:tracePt t="7969" x="7038975" y="2009775"/>
          <p14:tracePt t="7986" x="7010400" y="2085975"/>
          <p14:tracePt t="8002" x="6940550" y="2260600"/>
          <p14:tracePt t="8019" x="6899275" y="2368550"/>
          <p14:tracePt t="8036" x="6883400" y="2444750"/>
          <p14:tracePt t="8052" x="6861175" y="2533650"/>
          <p14:tracePt t="8069" x="6848475" y="2597150"/>
          <p14:tracePt t="8087" x="6797675" y="2695575"/>
          <p14:tracePt t="8102" x="6775450" y="2752725"/>
          <p14:tracePt t="8119" x="6753225" y="2800350"/>
          <p14:tracePt t="8136" x="6743700" y="2822575"/>
          <p14:tracePt t="8152" x="6727825" y="2844800"/>
          <p14:tracePt t="8169" x="6718300" y="2860675"/>
          <p14:tracePt t="8186" x="6702425" y="2873375"/>
          <p14:tracePt t="8202" x="6696075" y="2882900"/>
          <p14:tracePt t="8219" x="6696075" y="2889250"/>
          <p14:tracePt t="9149" x="6642100" y="2886075"/>
          <p14:tracePt t="9156" x="6483350" y="2873375"/>
          <p14:tracePt t="9169" x="6248400" y="2873375"/>
          <p14:tracePt t="9185" x="5457825" y="2940050"/>
          <p14:tracePt t="9220" x="4048125" y="3127375"/>
          <p14:tracePt t="9253" x="3257550" y="3324225"/>
          <p14:tracePt t="9270" x="2952750" y="3448050"/>
          <p14:tracePt t="9286" x="2806700" y="3530600"/>
          <p14:tracePt t="9303" x="2720975" y="3616325"/>
          <p14:tracePt t="9320" x="2632075" y="3790950"/>
          <p14:tracePt t="9335" x="2616200" y="3876675"/>
          <p14:tracePt t="9352" x="2616200" y="3990975"/>
          <p14:tracePt t="9368" x="2632075" y="4108450"/>
          <p14:tracePt t="9385" x="2654300" y="4222750"/>
          <p14:tracePt t="9402" x="2689225" y="4279900"/>
          <p14:tracePt t="9419" x="2752725" y="4349750"/>
          <p14:tracePt t="9620" x="2613025" y="4371975"/>
          <p14:tracePt t="9627" x="2451100" y="4406900"/>
          <p14:tracePt t="9635" x="2263775" y="4470400"/>
          <p14:tracePt t="9652" x="2073275" y="4543425"/>
          <p14:tracePt t="9669" x="1895475" y="4676775"/>
          <p14:tracePt t="9685" x="1835150" y="4724400"/>
          <p14:tracePt t="9702" x="1797050" y="4791075"/>
          <p14:tracePt t="9719" x="1793875" y="4889500"/>
          <p14:tracePt t="9735" x="1851025" y="4959350"/>
          <p14:tracePt t="9752" x="1974850" y="5029200"/>
          <p14:tracePt t="9769" x="2222500" y="5124450"/>
          <p14:tracePt t="9786" x="2365375" y="5159375"/>
          <p14:tracePt t="9802" x="2495550" y="5175250"/>
          <p14:tracePt t="9819" x="2593975" y="5191125"/>
          <p14:tracePt t="9835" x="2622550" y="5191125"/>
          <p14:tracePt t="9852" x="2644775" y="5197475"/>
          <p14:tracePt t="9868" x="2667000" y="5197475"/>
          <p14:tracePt t="9886" x="2670175" y="5197475"/>
          <p14:tracePt t="9919" x="2670175" y="5207000"/>
          <p14:tracePt t="9935" x="2670175" y="5216525"/>
          <p14:tracePt t="9952" x="2657475" y="5226050"/>
          <p14:tracePt t="9969" x="2644775" y="5235575"/>
          <p14:tracePt t="9985" x="2632075" y="5245100"/>
          <p14:tracePt t="10002" x="2619375" y="5257800"/>
          <p14:tracePt t="10019" x="2584450" y="5257800"/>
          <p14:tracePt t="10036" x="2546350" y="5276850"/>
          <p14:tracePt t="10052" x="2511425" y="5276850"/>
          <p14:tracePt t="10068" x="2447925" y="5276850"/>
          <p14:tracePt t="10085" x="2397125" y="5276850"/>
          <p14:tracePt t="10102" x="2336800" y="5276850"/>
          <p14:tracePt t="10119" x="2273300" y="5276850"/>
          <p14:tracePt t="10135" x="2228850" y="5276850"/>
          <p14:tracePt t="10152" x="2193925" y="5276850"/>
          <p14:tracePt t="10169" x="2152650" y="5273675"/>
          <p14:tracePt t="10185" x="2136775" y="5254625"/>
          <p14:tracePt t="10202" x="2120900" y="5245100"/>
          <p14:tracePt t="10218" x="2111375" y="5229225"/>
          <p14:tracePt t="10235" x="2111375" y="5200650"/>
          <p14:tracePt t="10252" x="2114550" y="5172075"/>
          <p14:tracePt t="10269" x="2139950" y="5108575"/>
          <p14:tracePt t="10285" x="2165350" y="5060950"/>
          <p14:tracePt t="10301" x="2197100" y="5029200"/>
          <p14:tracePt t="10318" x="2222500" y="4978400"/>
          <p14:tracePt t="10335" x="2235200" y="4959350"/>
          <p14:tracePt t="10352" x="2235200" y="4940300"/>
          <p14:tracePt t="10369" x="2228850" y="4924425"/>
          <p14:tracePt t="10385" x="2219325" y="4914900"/>
          <p14:tracePt t="10402" x="2206625" y="4914900"/>
          <p14:tracePt t="10418" x="2187575" y="4892675"/>
          <p14:tracePt t="10436" x="2171700" y="4883150"/>
          <p14:tracePt t="10452" x="2162175" y="4873625"/>
          <p14:tracePt t="10469" x="2127250" y="4857750"/>
          <p14:tracePt t="10485" x="2111375" y="4838700"/>
          <p14:tracePt t="10503" x="2070100" y="4826000"/>
          <p14:tracePt t="10518" x="2016125" y="4826000"/>
          <p14:tracePt t="10536" x="1955800" y="4832350"/>
          <p14:tracePt t="10552" x="1863725" y="4860925"/>
          <p14:tracePt t="10569" x="1819275" y="4873625"/>
          <p14:tracePt t="10585" x="1771650" y="4899025"/>
          <p14:tracePt t="10602" x="1695450" y="4949825"/>
          <p14:tracePt t="10620" x="1647825" y="4968875"/>
          <p14:tracePt t="10636" x="1625600" y="5000625"/>
          <p14:tracePt t="10653" x="1587500" y="5022850"/>
          <p14:tracePt t="10669" x="1574800" y="5054600"/>
          <p14:tracePt t="10685" x="1565275" y="5076825"/>
          <p14:tracePt t="10702" x="1552575" y="5118100"/>
          <p14:tracePt t="10719" x="1552575" y="5140325"/>
          <p14:tracePt t="10736" x="1562100" y="5162550"/>
          <p14:tracePt t="10753" x="1584325" y="5207000"/>
          <p14:tracePt t="10769" x="1625600" y="5248275"/>
          <p14:tracePt t="10786" x="1663700" y="5273675"/>
          <p14:tracePt t="10802" x="1730375" y="5311775"/>
          <p14:tracePt t="10819" x="1774825" y="5327650"/>
          <p14:tracePt t="10836" x="1838325" y="5340350"/>
          <p14:tracePt t="10852" x="1930400" y="5359400"/>
          <p14:tracePt t="10868" x="1990725" y="5359400"/>
          <p14:tracePt t="10885" x="2047875" y="5359400"/>
          <p14:tracePt t="10901" x="2165350" y="5356225"/>
          <p14:tracePt t="10919" x="2273300" y="5340350"/>
          <p14:tracePt t="10935" x="2359025" y="5324475"/>
          <p14:tracePt t="10951" x="2463800" y="5280025"/>
          <p14:tracePt t="10968" x="2543175" y="5248275"/>
          <p14:tracePt t="10985" x="2606675" y="5226050"/>
          <p14:tracePt t="11002" x="2657475" y="5200650"/>
          <p14:tracePt t="11018" x="2670175" y="5178425"/>
          <p14:tracePt t="11035" x="2682875" y="5140325"/>
          <p14:tracePt t="11052" x="2689225" y="5070475"/>
          <p14:tracePt t="11068" x="2689225" y="5032375"/>
          <p14:tracePt t="11085" x="2686050" y="4987925"/>
          <p14:tracePt t="11102" x="2667000" y="4946650"/>
          <p14:tracePt t="11118" x="2654300" y="4921250"/>
          <p14:tracePt t="11136" x="2635250" y="4892675"/>
          <p14:tracePt t="11152" x="2619375" y="4864100"/>
          <p14:tracePt t="11169" x="2593975" y="4838700"/>
          <p14:tracePt t="11186" x="2555875" y="4813300"/>
          <p14:tracePt t="11202" x="2441575" y="4759325"/>
          <p14:tracePt t="11219" x="2352675" y="4733925"/>
          <p14:tracePt t="11235" x="2279650" y="4727575"/>
          <p14:tracePt t="11251" x="2184400" y="4727575"/>
          <p14:tracePt t="11269" x="2120900" y="4737100"/>
          <p14:tracePt t="11286" x="2044700" y="4778375"/>
          <p14:tracePt t="11302" x="1936750" y="4822825"/>
          <p14:tracePt t="11319" x="1870075" y="4860925"/>
          <p14:tracePt t="11336" x="1781175" y="4892675"/>
          <p14:tracePt t="11352" x="1682750" y="4943475"/>
          <p14:tracePt t="11369" x="1638300" y="4972050"/>
          <p14:tracePt t="11385" x="1612900" y="5003800"/>
          <p14:tracePt t="11401" x="1568450" y="5048250"/>
          <p14:tracePt t="11419" x="1533525" y="5095875"/>
          <p14:tracePt t="11435" x="1520825" y="5140325"/>
          <p14:tracePt t="11452" x="1514475" y="5194300"/>
          <p14:tracePt t="11469" x="1514475" y="5226050"/>
          <p14:tracePt t="11486" x="1530350" y="5273675"/>
          <p14:tracePt t="11501" x="1568450" y="5305425"/>
          <p14:tracePt t="11518" x="1638300" y="5353050"/>
          <p14:tracePt t="11536" x="1778000" y="5419725"/>
          <p14:tracePt t="11551" x="1898650" y="5454650"/>
          <p14:tracePt t="11568" x="2009775" y="5486400"/>
          <p14:tracePt t="11585" x="2092325" y="5502275"/>
          <p14:tracePt t="11602" x="2193925" y="5518150"/>
          <p14:tracePt t="11619" x="2238375" y="5518150"/>
          <p14:tracePt t="11635" x="2330450" y="5518150"/>
          <p14:tracePt t="11651" x="2368550" y="5518150"/>
          <p14:tracePt t="11669" x="2403475" y="5514975"/>
          <p14:tracePt t="11671" x="2416175" y="5508625"/>
          <p14:tracePt t="11686" x="2460625" y="5495925"/>
          <p14:tracePt t="11702" x="2492375" y="5476875"/>
          <p14:tracePt t="11719" x="2530475" y="5464175"/>
          <p14:tracePt t="11736" x="2574925" y="5432425"/>
          <p14:tracePt t="11751" x="2600325" y="5400675"/>
          <p14:tracePt t="11769" x="2616200" y="5384800"/>
          <p14:tracePt t="11785" x="2644775" y="5343525"/>
          <p14:tracePt t="11802" x="2663825" y="5318125"/>
          <p14:tracePt t="11819" x="2676525" y="5280025"/>
          <p14:tracePt t="11835" x="2701925" y="5216525"/>
          <p14:tracePt t="11851" x="2701925" y="5156200"/>
          <p14:tracePt t="11869" x="2698750" y="5118100"/>
          <p14:tracePt t="11885" x="2660650" y="5054600"/>
          <p14:tracePt t="11902" x="2632075" y="4997450"/>
          <p14:tracePt t="11919" x="2593975" y="4930775"/>
          <p14:tracePt t="11936" x="2536825" y="4841875"/>
          <p14:tracePt t="11952" x="2508250" y="4794250"/>
          <p14:tracePt t="11969" x="2476500" y="4768850"/>
          <p14:tracePt t="11985" x="2441575" y="4740275"/>
          <p14:tracePt t="12002" x="2409825" y="4727575"/>
          <p14:tracePt t="12019" x="2387600" y="4714875"/>
          <p14:tracePt t="12036" x="2330450" y="4695825"/>
          <p14:tracePt t="12052" x="2298700" y="4683125"/>
          <p14:tracePt t="12068" x="2254250" y="4683125"/>
          <p14:tracePt t="12085" x="2184400" y="4683125"/>
          <p14:tracePt t="12102" x="2127250" y="4683125"/>
          <p14:tracePt t="12119" x="2066925" y="4683125"/>
          <p14:tracePt t="12136" x="1974850" y="4708525"/>
          <p14:tracePt t="12152" x="1920875" y="4730750"/>
          <p14:tracePt t="12169" x="1851025" y="4765675"/>
          <p14:tracePt t="12185" x="1752600" y="4835525"/>
          <p14:tracePt t="12202" x="1701800" y="4870450"/>
          <p14:tracePt t="12218" x="1673225" y="4895850"/>
          <p14:tracePt t="12235" x="1635125" y="4933950"/>
          <p14:tracePt t="12251" x="1622425" y="4956175"/>
          <p14:tracePt t="12269" x="1612900" y="4984750"/>
          <p14:tracePt t="12286" x="1593850" y="5041900"/>
          <p14:tracePt t="12301" x="1593850" y="5080000"/>
          <p14:tracePt t="12319" x="1593850" y="5124450"/>
          <p14:tracePt t="12335" x="1609725" y="5178425"/>
          <p14:tracePt t="12351" x="1619250" y="5203825"/>
          <p14:tracePt t="12368" x="1644650" y="5235575"/>
          <p14:tracePt t="12385" x="1704975" y="5295900"/>
          <p14:tracePt t="12401" x="1755775" y="5337175"/>
          <p14:tracePt t="12420" x="1835150" y="5384800"/>
          <p14:tracePt t="12435" x="1901825" y="5413375"/>
          <p14:tracePt t="12451" x="1987550" y="5448300"/>
          <p14:tracePt t="12468" x="2063750" y="5461000"/>
          <p14:tracePt t="12485" x="2168525" y="5461000"/>
          <p14:tracePt t="12501" x="2254250" y="5448300"/>
          <p14:tracePt t="12519" x="2378075" y="5419725"/>
          <p14:tracePt t="12536" x="2441575" y="5403850"/>
          <p14:tracePt t="12553" x="2479675" y="5391150"/>
          <p14:tracePt t="12570" x="2530475" y="5359400"/>
          <p14:tracePt t="12586" x="2562225" y="5340350"/>
          <p14:tracePt t="12602" x="2578100" y="5324475"/>
          <p14:tracePt t="12618" x="2597150" y="5295900"/>
          <p14:tracePt t="12635" x="2635250" y="5235575"/>
          <p14:tracePt t="12652" x="2657475" y="5187950"/>
          <p14:tracePt t="12669" x="2670175" y="5124450"/>
          <p14:tracePt t="12685" x="2670175" y="5080000"/>
          <p14:tracePt t="12702" x="2670175" y="5035550"/>
          <p14:tracePt t="12719" x="2660650" y="4972050"/>
          <p14:tracePt t="12735" x="2647950" y="4921250"/>
          <p14:tracePt t="12751" x="2625725" y="4873625"/>
          <p14:tracePt t="12769" x="2587625" y="4813300"/>
          <p14:tracePt t="12786" x="2562225" y="4797425"/>
          <p14:tracePt t="12803" x="2533650" y="4784725"/>
          <p14:tracePt t="12819" x="2498725" y="4759325"/>
          <p14:tracePt t="12835" x="2451100" y="4746625"/>
          <p14:tracePt t="12851" x="2406650" y="4733925"/>
          <p14:tracePt t="12869" x="2346325" y="4733925"/>
          <p14:tracePt t="12885" x="2298700" y="4727575"/>
          <p14:tracePt t="12901" x="2241550" y="4727575"/>
          <p14:tracePt t="12919" x="2124075" y="4733925"/>
          <p14:tracePt t="12935" x="2047875" y="4756150"/>
          <p14:tracePt t="12952" x="1968500" y="4803775"/>
          <p14:tracePt t="12969" x="1857375" y="4883150"/>
          <p14:tracePt t="12985" x="1797050" y="4927600"/>
          <p14:tracePt t="13001" x="1771650" y="4959350"/>
          <p14:tracePt t="13018" x="1739900" y="4987925"/>
          <p14:tracePt t="13035" x="1736725" y="4997450"/>
          <p14:tracePt t="13051" x="1736725" y="5013325"/>
          <p14:tracePt t="13069" x="1746250" y="5029200"/>
          <p14:tracePt t="13085" x="1762125" y="5038725"/>
          <p14:tracePt t="13101" x="1771650" y="5045075"/>
          <p14:tracePt t="13119" x="1787525" y="5045075"/>
          <p14:tracePt t="13135" x="1797050" y="5045075"/>
          <p14:tracePt t="13151" x="1812925" y="5045075"/>
          <p14:tracePt t="13185" x="1816100" y="5045075"/>
          <p14:tracePt t="13201" x="1828800" y="5045075"/>
          <p14:tracePt t="13204" x="1831975" y="5045075"/>
          <p14:tracePt t="13218" x="1841500" y="5045075"/>
          <p14:tracePt t="13235" x="1876425" y="5045075"/>
          <p14:tracePt t="13251" x="1920875" y="5051425"/>
          <p14:tracePt t="13268" x="2022475" y="5073650"/>
          <p14:tracePt t="13285" x="2076450" y="5086350"/>
          <p14:tracePt t="13302" x="2111375" y="5099050"/>
          <p14:tracePt t="13319" x="2152650" y="5099050"/>
          <p14:tracePt t="13335" x="2162175" y="5099050"/>
          <p14:tracePt t="13351" x="2171700" y="5099050"/>
          <p14:tracePt t="13397" x="2165350" y="5099050"/>
          <p14:tracePt t="13403" x="2162175" y="5102225"/>
          <p14:tracePt t="13418" x="2114550" y="5114925"/>
          <p14:tracePt t="13435" x="2038350" y="5137150"/>
          <p14:tracePt t="13451" x="1978025" y="5143500"/>
          <p14:tracePt t="13468" x="1914525" y="5156200"/>
          <p14:tracePt t="13485" x="1892300" y="5162550"/>
          <p14:tracePt t="13502" x="1870075" y="5162550"/>
          <p14:tracePt t="13518" x="1835150" y="5162550"/>
          <p14:tracePt t="13535" x="1819275" y="5162550"/>
          <p14:tracePt t="13552" x="1809750" y="5162550"/>
          <p14:tracePt t="13568" x="1784350" y="5162550"/>
          <p14:tracePt t="13585" x="1774825" y="5162550"/>
          <p14:tracePt t="13601" x="1765300" y="5162550"/>
          <p14:tracePt t="13618" x="1746250" y="5162550"/>
          <p14:tracePt t="13635" x="1733550" y="5162550"/>
          <p14:tracePt t="13652" x="1724025" y="5162550"/>
          <p14:tracePt t="13685" x="1720850" y="5162550"/>
          <p14:tracePt t="13701" x="1720850" y="5156200"/>
          <p14:tracePt t="13718" x="1720850" y="5146675"/>
          <p14:tracePt t="13735" x="1720850" y="5130800"/>
          <p14:tracePt t="13751" x="1720850" y="5127625"/>
          <p14:tracePt t="13768" x="1730375" y="5118100"/>
          <p14:tracePt t="13785" x="1736725" y="5111750"/>
          <p14:tracePt t="13802" x="1746250" y="5108575"/>
          <p14:tracePt t="13818" x="1755775" y="5108575"/>
          <p14:tracePt t="13835" x="1762125" y="5102225"/>
          <p14:tracePt t="13852" x="1771650" y="5099050"/>
          <p14:tracePt t="13868" x="1778000" y="5083175"/>
          <p14:tracePt t="13885" x="1781175" y="5076825"/>
          <p14:tracePt t="13902" x="1787525" y="5067300"/>
          <p14:tracePt t="13919" x="1790700" y="5064125"/>
          <p14:tracePt t="13935" x="1806575" y="5051425"/>
          <p14:tracePt t="13952" x="1822450" y="5032375"/>
          <p14:tracePt t="13968" x="1831975" y="5022850"/>
          <p14:tracePt t="13985" x="1847850" y="5013325"/>
          <p14:tracePt t="14002" x="1889125" y="4994275"/>
          <p14:tracePt t="14018" x="1911350" y="4994275"/>
          <p14:tracePt t="14035" x="1939925" y="4994275"/>
          <p14:tracePt t="14052" x="1981200" y="4987925"/>
          <p14:tracePt t="14068" x="1997075" y="4987925"/>
          <p14:tracePt t="14086" x="2019300" y="4987925"/>
          <p14:tracePt t="14103" x="2047875" y="4975225"/>
          <p14:tracePt t="14118" x="2060575" y="4975225"/>
          <p14:tracePt t="14135" x="2076450" y="4975225"/>
          <p14:tracePt t="14151" x="2117725" y="4975225"/>
          <p14:tracePt t="14168" x="2146300" y="4975225"/>
          <p14:tracePt t="14185" x="2168525" y="4975225"/>
          <p14:tracePt t="14201" x="2203450" y="4997450"/>
          <p14:tracePt t="14218" x="2219325" y="5003800"/>
          <p14:tracePt t="14235" x="2235200" y="5006975"/>
          <p14:tracePt t="14252" x="2266950" y="5013325"/>
          <p14:tracePt t="14268" x="2276475" y="5016500"/>
          <p14:tracePt t="14285" x="2292350" y="5016500"/>
          <p14:tracePt t="14301" x="2324100" y="5022850"/>
          <p14:tracePt t="14318" x="2336800" y="5022850"/>
          <p14:tracePt t="14335" x="2349500" y="5026025"/>
          <p14:tracePt t="14351" x="2371725" y="5026025"/>
          <p14:tracePt t="14368" x="2381250" y="5038725"/>
          <p14:tracePt t="14384" x="2390775" y="5038725"/>
          <p14:tracePt t="14403" x="2406650" y="5041900"/>
          <p14:tracePt t="14418" x="2425700" y="5048250"/>
          <p14:tracePt t="14435" x="2441575" y="5057775"/>
          <p14:tracePt t="14451" x="2486025" y="5076825"/>
          <p14:tracePt t="14468" x="2495550" y="5076825"/>
          <p14:tracePt t="14485" x="2505075" y="5092700"/>
          <p14:tracePt t="14501" x="2524125" y="5092700"/>
          <p14:tracePt t="14518" x="2530475" y="5092700"/>
          <p14:tracePt t="14630" x="2527300" y="5092700"/>
          <p14:tracePt t="14637" x="2517775" y="5092700"/>
          <p14:tracePt t="14652" x="2508250" y="5092700"/>
          <p14:tracePt t="14668" x="2492375" y="5092700"/>
          <p14:tracePt t="14685" x="2463800" y="5092700"/>
          <p14:tracePt t="14701" x="2432050" y="5092700"/>
          <p14:tracePt t="14718" x="2400300" y="5083175"/>
          <p14:tracePt t="14736" x="2365375" y="5064125"/>
          <p14:tracePt t="14752" x="2320925" y="5051425"/>
          <p14:tracePt t="14768" x="2273300" y="5038725"/>
          <p14:tracePt t="14785" x="2225675" y="5035550"/>
          <p14:tracePt t="14801" x="2197100" y="5035550"/>
          <p14:tracePt t="14818" x="2174875" y="5035550"/>
          <p14:tracePt t="14836" x="2133600" y="5035550"/>
          <p14:tracePt t="14852" x="2114550" y="5035550"/>
          <p14:tracePt t="14868" x="2082800" y="5035550"/>
          <p14:tracePt t="14885" x="2028825" y="5035550"/>
          <p14:tracePt t="14901" x="1990725" y="5035550"/>
          <p14:tracePt t="14918" x="1962150" y="5035550"/>
          <p14:tracePt t="14935" x="1901825" y="5035550"/>
          <p14:tracePt t="14951" x="1870075" y="5035550"/>
          <p14:tracePt t="14968" x="1841500" y="5035550"/>
          <p14:tracePt t="14985" x="1793875" y="5035550"/>
          <p14:tracePt t="15001" x="1771650" y="5035550"/>
          <p14:tracePt t="15019" x="1749425" y="5035550"/>
          <p14:tracePt t="15036" x="1724025" y="5035550"/>
          <p14:tracePt t="15052" x="1711325" y="5035550"/>
          <p14:tracePt t="15069" x="1701800" y="5035550"/>
          <p14:tracePt t="15086" x="1682750" y="5035550"/>
          <p14:tracePt t="15101" x="1673225" y="5035550"/>
          <p14:tracePt t="15118" x="1663700" y="5035550"/>
          <p14:tracePt t="15221" x="1670050" y="5022850"/>
          <p14:tracePt t="15227" x="1676400" y="5019675"/>
          <p14:tracePt t="15235" x="1679575" y="5013325"/>
          <p14:tracePt t="15251" x="1708150" y="5000625"/>
          <p14:tracePt t="15268" x="1733550" y="4991100"/>
          <p14:tracePt t="15285" x="1790700" y="4965700"/>
          <p14:tracePt t="15301" x="1854200" y="4949825"/>
          <p14:tracePt t="15318" x="1917700" y="4930775"/>
          <p14:tracePt t="15335" x="1974850" y="4924425"/>
          <p14:tracePt t="15351" x="1997075" y="4924425"/>
          <p14:tracePt t="15368" x="2025650" y="4924425"/>
          <p14:tracePt t="15385" x="2051050" y="4924425"/>
          <p14:tracePt t="15401" x="2079625" y="4924425"/>
          <p14:tracePt t="15418" x="2095500" y="4924425"/>
          <p14:tracePt t="15435" x="2136775" y="4924425"/>
          <p14:tracePt t="15451" x="2159000" y="4924425"/>
          <p14:tracePt t="15468" x="2181225" y="4924425"/>
          <p14:tracePt t="15485" x="2219325" y="4924425"/>
          <p14:tracePt t="15501" x="2235200" y="4924425"/>
          <p14:tracePt t="15519" x="2263775" y="4924425"/>
          <p14:tracePt t="15535" x="2286000" y="4940300"/>
          <p14:tracePt t="15552" x="2308225" y="4946650"/>
          <p14:tracePt t="15568" x="2324100" y="4962525"/>
          <p14:tracePt t="15585" x="2349500" y="4972050"/>
          <p14:tracePt t="15601" x="2365375" y="4978400"/>
          <p14:tracePt t="15618" x="2387600" y="4984750"/>
          <p14:tracePt t="15635" x="2419350" y="4984750"/>
          <p14:tracePt t="15652" x="2435225" y="4987925"/>
          <p14:tracePt t="15668" x="2444750" y="4987925"/>
          <p14:tracePt t="15685" x="2466975" y="4994275"/>
          <p14:tracePt t="15701" x="2476500" y="4994275"/>
          <p14:tracePt t="15718" x="2486025" y="4997450"/>
          <p14:tracePt t="15720" x="2486025" y="5003800"/>
          <p14:tracePt t="15735" x="2489200" y="5003800"/>
          <p14:tracePt t="15751" x="2495550" y="5013325"/>
          <p14:tracePt t="15768" x="2505075" y="5019675"/>
          <p14:tracePt t="15785" x="2520950" y="5029200"/>
          <p14:tracePt t="15801" x="2520950" y="5032375"/>
          <p14:tracePt t="15819" x="2524125" y="5041900"/>
          <p14:tracePt t="15835" x="2530475" y="5048250"/>
          <p14:tracePt t="15868" x="2533650" y="5054600"/>
          <p14:tracePt t="16668" x="2527300" y="5064125"/>
          <p14:tracePt t="16674" x="2520950" y="5076825"/>
          <p14:tracePt t="16685" x="2514600" y="5086350"/>
          <p14:tracePt t="16701" x="2501900" y="5118100"/>
          <p14:tracePt t="16722" x="2486025" y="5146675"/>
          <p14:tracePt t="16735" x="2470150" y="5156200"/>
          <p14:tracePt t="16768" x="2403475" y="5232400"/>
          <p14:tracePt t="16801" x="2362200" y="5267325"/>
          <p14:tracePt t="16818" x="2330450" y="5295900"/>
          <p14:tracePt t="16835" x="2320925" y="5305425"/>
          <p14:tracePt t="16851" x="2311400" y="5314950"/>
          <p14:tracePt t="16868" x="2286000" y="5327650"/>
          <p14:tracePt t="16885" x="2276475" y="5327650"/>
          <p14:tracePt t="16902" x="2260600" y="5327650"/>
          <p14:tracePt t="16918" x="2251075" y="5327650"/>
          <p14:tracePt t="16935" x="2235200" y="5327650"/>
          <p14:tracePt t="16951" x="2225675" y="5327650"/>
          <p14:tracePt t="16968" x="2212975" y="5327650"/>
          <p14:tracePt t="16985" x="2203450" y="5327650"/>
          <p14:tracePt t="17002" x="2181225" y="5314950"/>
          <p14:tracePt t="17018" x="2171700" y="5308600"/>
          <p14:tracePt t="17034" x="2162175" y="5308600"/>
          <p14:tracePt t="17051" x="2152650" y="5305425"/>
          <p14:tracePt t="17068" x="2133600" y="5305425"/>
          <p14:tracePt t="17085" x="2133600" y="5295900"/>
          <p14:tracePt t="17102" x="2133600" y="5273675"/>
          <p14:tracePt t="17118" x="2133600" y="5264150"/>
          <p14:tracePt t="17134" x="2133600" y="5254625"/>
          <p14:tracePt t="17151" x="2133600" y="5235575"/>
          <p14:tracePt t="17168" x="2133600" y="5226050"/>
          <p14:tracePt t="17185" x="2133600" y="5216525"/>
          <p14:tracePt t="17202" x="2133600" y="5200650"/>
          <p14:tracePt t="17245" x="2133600" y="5197475"/>
          <p14:tracePt t="17353" x="2133600" y="5184775"/>
          <p14:tracePt t="17872" x="2133600" y="5181600"/>
          <p14:tracePt t="17944" x="2133600" y="5175250"/>
          <p14:tracePt t="19540" x="2101850" y="5184775"/>
          <p14:tracePt t="19547" x="2051050" y="5194300"/>
          <p14:tracePt t="19554" x="2016125" y="5200650"/>
          <p14:tracePt t="19568" x="1939925" y="5216525"/>
          <p14:tracePt t="19584" x="1870075" y="5216525"/>
          <p14:tracePt t="19601" x="1809750" y="5216525"/>
          <p14:tracePt t="19634" x="1733550" y="5216525"/>
          <p14:tracePt t="19668" x="1682750" y="5203825"/>
          <p14:tracePt t="19684" x="1670050" y="5194300"/>
          <p14:tracePt t="19701" x="1657350" y="5184775"/>
          <p14:tracePt t="19718" x="1644650" y="5168900"/>
          <p14:tracePt t="19734" x="1644650" y="5159375"/>
          <p14:tracePt t="19751" x="1644650" y="5137150"/>
          <p14:tracePt t="19753" x="1644650" y="5127625"/>
          <p14:tracePt t="19768" x="1635125" y="5118100"/>
          <p14:tracePt t="19785" x="1635125" y="5108575"/>
          <p14:tracePt t="19801" x="1631950" y="5099050"/>
          <p14:tracePt t="19817" x="1625600" y="5076825"/>
          <p14:tracePt t="19834" x="1622425" y="5067300"/>
          <p14:tracePt t="19851" x="1606550" y="5057775"/>
          <p14:tracePt t="19868" x="1590675" y="5035550"/>
          <p14:tracePt t="19884" x="1581150" y="5026025"/>
          <p14:tracePt t="19900" x="1571625" y="5016500"/>
          <p14:tracePt t="19918" x="1552575" y="5016500"/>
          <p14:tracePt t="19953" x="1552575" y="5013325"/>
          <p14:tracePt t="19967" x="1552575" y="5006975"/>
          <p14:tracePt t="19984" x="1552575" y="4997450"/>
          <p14:tracePt t="20001" x="1568450" y="4981575"/>
          <p14:tracePt t="20018" x="1597025" y="4965700"/>
          <p14:tracePt t="20034" x="1625600" y="4959350"/>
          <p14:tracePt t="20052" x="1647825" y="4953000"/>
          <p14:tracePt t="20068" x="1704975" y="4953000"/>
          <p14:tracePt t="20084" x="1733550" y="4946650"/>
          <p14:tracePt t="20101" x="1778000" y="4946650"/>
          <p14:tracePt t="20118" x="1831975" y="4946650"/>
          <p14:tracePt t="20135" x="1876425" y="4946650"/>
          <p14:tracePt t="20153" x="1939925" y="4946650"/>
          <p14:tracePt t="20168" x="1974850" y="4946650"/>
          <p14:tracePt t="20185" x="2019300" y="4946650"/>
          <p14:tracePt t="20201" x="2041525" y="4946650"/>
          <p14:tracePt t="20218" x="2082800" y="4946650"/>
          <p14:tracePt t="20234" x="2092325" y="4946650"/>
          <p14:tracePt t="20252" x="2111375" y="4946650"/>
          <p14:tracePt t="20267" x="2133600" y="4946650"/>
          <p14:tracePt t="20284" x="2162175" y="4946650"/>
          <p14:tracePt t="20301" x="2178050" y="4946650"/>
          <p14:tracePt t="20318" x="2216150" y="4946650"/>
          <p14:tracePt t="20334" x="2238375" y="4946650"/>
          <p14:tracePt t="20351" x="2270125" y="4946650"/>
          <p14:tracePt t="20368" x="2286000" y="4946650"/>
          <p14:tracePt t="20384" x="2308225" y="4949825"/>
          <p14:tracePt t="20402" x="2343150" y="4949825"/>
          <p14:tracePt t="20418" x="2365375" y="4956175"/>
          <p14:tracePt t="20435" x="2387600" y="4962525"/>
          <p14:tracePt t="20451" x="2409825" y="4978400"/>
          <p14:tracePt t="20468" x="2419350" y="4994275"/>
          <p14:tracePt t="20484" x="2435225" y="4997450"/>
          <p14:tracePt t="20502" x="2451100" y="5013325"/>
          <p14:tracePt t="20518" x="2460625" y="5022850"/>
          <p14:tracePt t="20534" x="2470150" y="5032375"/>
          <p14:tracePt t="20552" x="2486025" y="5054600"/>
          <p14:tracePt t="20568" x="2486025" y="5064125"/>
          <p14:tracePt t="20584" x="2486025" y="5073650"/>
          <p14:tracePt t="20601" x="2486025" y="5092700"/>
          <p14:tracePt t="20617" x="2486025" y="5102225"/>
          <p14:tracePt t="20680" x="2473325" y="5102225"/>
          <p14:tracePt t="20687" x="2470150" y="5102225"/>
          <p14:tracePt t="20701" x="2460625" y="5095875"/>
          <p14:tracePt t="20718" x="2438400" y="5080000"/>
          <p14:tracePt t="20734" x="2406650" y="5060950"/>
          <p14:tracePt t="20751" x="2368550" y="5022850"/>
          <p14:tracePt t="20768" x="2339975" y="5010150"/>
          <p14:tracePt t="20784" x="2314575" y="4994275"/>
          <p14:tracePt t="20801" x="2273300" y="4975225"/>
          <p14:tracePt t="20817" x="2247900" y="4956175"/>
          <p14:tracePt t="20834" x="2219325" y="4946650"/>
          <p14:tracePt t="20851" x="2152650" y="4924425"/>
          <p14:tracePt t="20868" x="2108200" y="4911725"/>
          <p14:tracePt t="20884" x="2073275" y="4911725"/>
          <p14:tracePt t="20902" x="2016125" y="4911725"/>
          <p14:tracePt t="20917" x="1974850" y="4911725"/>
          <p14:tracePt t="20934" x="1943100" y="4911725"/>
          <p14:tracePt t="20951" x="1882775" y="4911725"/>
          <p14:tracePt t="20968" x="1838325" y="4911725"/>
          <p14:tracePt t="20984" x="1784350" y="4911725"/>
          <p14:tracePt t="21001" x="1714500" y="4911725"/>
          <p14:tracePt t="21017" x="1670050" y="4914900"/>
          <p14:tracePt t="21034" x="1647825" y="4921250"/>
          <p14:tracePt t="21051" x="1622425" y="4921250"/>
          <p14:tracePt t="21067" x="1612900" y="4927600"/>
          <p14:tracePt t="21084" x="1603375" y="4927600"/>
          <p14:tracePt t="21101" x="1587500" y="4927600"/>
          <p14:tracePt t="21118" x="1584325" y="4927600"/>
          <p14:tracePt t="21165" x="1600200" y="4927600"/>
          <p14:tracePt t="21172" x="1619250" y="4927600"/>
          <p14:tracePt t="21184" x="1654175" y="4924425"/>
          <p14:tracePt t="21201" x="1758950" y="4892675"/>
          <p14:tracePt t="21218" x="1841500" y="4886325"/>
          <p14:tracePt t="21234" x="1971675" y="4870450"/>
          <p14:tracePt t="21251" x="2133600" y="4860925"/>
          <p14:tracePt t="21267" x="2184400" y="4860925"/>
          <p14:tracePt t="21286" x="2254250" y="4864100"/>
          <p14:tracePt t="21301" x="2286000" y="4876800"/>
          <p14:tracePt t="21318" x="2311400" y="4892675"/>
          <p14:tracePt t="21335" x="2330450" y="4905375"/>
          <p14:tracePt t="21351" x="2339975" y="4908550"/>
          <p14:tracePt t="21368" x="2355850" y="4914900"/>
          <p14:tracePt t="21384" x="2365375" y="4914900"/>
          <p14:tracePt t="21401" x="2381250" y="4918075"/>
          <p14:tracePt t="21417" x="2384425" y="4918075"/>
          <p14:tracePt t="21530" x="2390775" y="4918075"/>
          <p14:tracePt t="21537" x="2397125" y="4924425"/>
          <p14:tracePt t="21551" x="2406650" y="4930775"/>
          <p14:tracePt t="21567" x="2406650" y="4943475"/>
          <p14:tracePt t="21585" x="2406650" y="4959350"/>
          <p14:tracePt t="21601" x="2406650" y="4968875"/>
          <p14:tracePt t="21617" x="2406650" y="4978400"/>
          <p14:tracePt t="21635" x="2387600" y="5019675"/>
          <p14:tracePt t="21651" x="2362200" y="5057775"/>
          <p14:tracePt t="21667" x="2327275" y="5099050"/>
          <p14:tracePt t="21684" x="2289175" y="5149850"/>
          <p14:tracePt t="21701" x="2263775" y="5175250"/>
          <p14:tracePt t="21718" x="2254250" y="5191125"/>
          <p14:tracePt t="21734" x="2238375" y="5203825"/>
          <p14:tracePt t="21751" x="2228850" y="5213350"/>
          <p14:tracePt t="21768" x="2212975" y="5229225"/>
          <p14:tracePt t="21772" x="2209800" y="5235575"/>
          <p14:tracePt t="21784" x="2200275" y="5245100"/>
          <p14:tracePt t="21801" x="2190750" y="5254625"/>
          <p14:tracePt t="21818" x="2181225" y="5264150"/>
          <p14:tracePt t="21834" x="2165350" y="5276850"/>
          <p14:tracePt t="21851" x="2155825" y="5276850"/>
          <p14:tracePt t="21869" x="2146300" y="5276850"/>
          <p14:tracePt t="21885" x="2124075" y="5276850"/>
          <p14:tracePt t="21901" x="2120900" y="5267325"/>
          <p14:tracePt t="21918" x="2114550" y="5257800"/>
          <p14:tracePt t="21934" x="2111375" y="5245100"/>
          <p14:tracePt t="21951" x="2111375" y="5235575"/>
          <p14:tracePt t="21967" x="2111375" y="5213350"/>
          <p14:tracePt t="21984" x="2111375" y="5187950"/>
          <p14:tracePt t="22001" x="2111375" y="5172075"/>
          <p14:tracePt t="22018" x="2111375" y="5162550"/>
          <p14:tracePt t="22034" x="2111375" y="5153025"/>
          <p14:tracePt t="23474" x="2085975" y="5146675"/>
          <p14:tracePt t="23480" x="2047875" y="5137150"/>
          <p14:tracePt t="23488" x="2022475" y="5130800"/>
          <p14:tracePt t="23502" x="1955800" y="5118100"/>
          <p14:tracePt t="23518" x="1911350" y="5105400"/>
          <p14:tracePt t="23534" x="1879600" y="5080000"/>
          <p14:tracePt t="23567" x="1797050" y="4933950"/>
          <p14:tracePt t="23602" x="1746250" y="4679950"/>
          <p14:tracePt t="23617" x="1746250" y="4587875"/>
          <p14:tracePt t="23634" x="1746250" y="4518025"/>
          <p14:tracePt t="23651" x="1746250" y="4438650"/>
          <p14:tracePt t="23667" x="1746250" y="4359275"/>
          <p14:tracePt t="23684" x="1746250" y="4232275"/>
          <p14:tracePt t="23702" x="1752600" y="4060825"/>
          <p14:tracePt t="23717" x="1768475" y="3930650"/>
          <p14:tracePt t="23734" x="1797050" y="3800475"/>
          <p14:tracePt t="23751" x="1797050" y="3721100"/>
          <p14:tracePt t="23767" x="1797050" y="3698875"/>
          <p14:tracePt t="23784" x="1784350" y="3683000"/>
          <p14:tracePt t="23801" x="1768475" y="3670300"/>
          <p14:tracePt t="23817" x="1758950" y="3663950"/>
          <p14:tracePt t="23834" x="1749425" y="3663950"/>
          <p14:tracePt t="23851" x="1730375" y="3663950"/>
          <p14:tracePt t="23867" x="1720850" y="3663950"/>
          <p14:tracePt t="23884" x="1698625" y="3663950"/>
          <p14:tracePt t="23901" x="1657350" y="3663950"/>
          <p14:tracePt t="23917" x="1622425" y="3663950"/>
          <p14:tracePt t="23934" x="1584325" y="3663950"/>
          <p14:tracePt t="23951" x="1514475" y="3673475"/>
          <p14:tracePt t="23967" x="1460500" y="3689350"/>
          <p14:tracePt t="23984" x="1384300" y="3711575"/>
          <p14:tracePt t="24001" x="1257300" y="3759200"/>
          <p14:tracePt t="24017" x="1165225" y="3816350"/>
          <p14:tracePt t="24034" x="1095375" y="3863975"/>
          <p14:tracePt t="24051" x="1022350" y="3902075"/>
          <p14:tracePt t="24067" x="990600" y="3937000"/>
          <p14:tracePt t="24084" x="949325" y="3968750"/>
          <p14:tracePt t="24101" x="876300" y="4057650"/>
          <p14:tracePt t="24117" x="815975" y="4159250"/>
          <p14:tracePt t="24134" x="768350" y="4229100"/>
          <p14:tracePt t="24151" x="695325" y="4362450"/>
          <p14:tracePt t="24167" x="644525" y="4473575"/>
          <p14:tracePt t="24184" x="609600" y="4581525"/>
          <p14:tracePt t="24200" x="565150" y="4689475"/>
          <p14:tracePt t="24217" x="552450" y="4752975"/>
          <p14:tracePt t="24234" x="536575" y="4826000"/>
          <p14:tracePt t="24250" x="514350" y="4972050"/>
          <p14:tracePt t="24267" x="492125" y="5026025"/>
          <p14:tracePt t="24284" x="492125" y="5086350"/>
          <p14:tracePt t="24301" x="492125" y="5172075"/>
          <p14:tracePt t="24317" x="492125" y="5241925"/>
          <p14:tracePt t="24334" x="492125" y="5302250"/>
          <p14:tracePt t="24351" x="492125" y="5372100"/>
          <p14:tracePt t="24367" x="492125" y="5407025"/>
          <p14:tracePt t="24384" x="492125" y="5451475"/>
          <p14:tracePt t="24400" x="514350" y="5524500"/>
          <p14:tracePt t="24417" x="530225" y="5588000"/>
          <p14:tracePt t="24434" x="542925" y="5645150"/>
          <p14:tracePt t="24450" x="571500" y="5724525"/>
          <p14:tracePt t="24467" x="584200" y="5778500"/>
          <p14:tracePt t="24484" x="603250" y="5810250"/>
          <p14:tracePt t="24500" x="644525" y="5845175"/>
          <p14:tracePt t="24517" x="666750" y="5845175"/>
          <p14:tracePt t="24534" x="688975" y="5845175"/>
          <p14:tracePt t="24550" x="704850" y="5845175"/>
          <p14:tracePt t="24567" x="714375" y="5845175"/>
          <p14:tracePt t="24584" x="723900" y="5845175"/>
          <p14:tracePt t="24936" x="730250" y="5886450"/>
          <p14:tracePt t="24942" x="736600" y="5943600"/>
          <p14:tracePt t="24950" x="746125" y="5981700"/>
          <p14:tracePt t="24967" x="774700" y="6057900"/>
          <p14:tracePt t="24984" x="850900" y="6200775"/>
          <p14:tracePt t="25000" x="908050" y="6292850"/>
          <p14:tracePt t="25034" x="1082675" y="6489700"/>
          <p14:tracePt t="25067" x="1235075" y="6600825"/>
          <p14:tracePt t="25334" x="2225675" y="6651625"/>
          <p14:tracePt t="25341" x="2251075" y="6651625"/>
          <p14:tracePt t="25350" x="2276475" y="6651625"/>
          <p14:tracePt t="25367" x="2314575" y="6645275"/>
          <p14:tracePt t="25384" x="2371725" y="6626225"/>
          <p14:tracePt t="25401" x="2400300" y="6613525"/>
          <p14:tracePt t="25417" x="2432050" y="6607175"/>
          <p14:tracePt t="25433" x="2495550" y="6588125"/>
          <p14:tracePt t="25451" x="2533650" y="6569075"/>
          <p14:tracePt t="25468" x="2555875" y="6556375"/>
          <p14:tracePt t="25485" x="2597150" y="6540500"/>
          <p14:tracePt t="25501" x="2625725" y="6499225"/>
          <p14:tracePt t="25517" x="2644775" y="6454775"/>
          <p14:tracePt t="25534" x="2673350" y="6353175"/>
          <p14:tracePt t="25550" x="2689225" y="6276975"/>
          <p14:tracePt t="25567" x="2705100" y="6169025"/>
          <p14:tracePt t="25584" x="2736850" y="6026150"/>
          <p14:tracePt t="25600" x="2752725" y="5949950"/>
          <p14:tracePt t="25617" x="2765425" y="5895975"/>
          <p14:tracePt t="25634" x="2784475" y="5807075"/>
          <p14:tracePt t="25650" x="2809875" y="5730875"/>
          <p14:tracePt t="25667" x="2816225" y="5670550"/>
          <p14:tracePt t="25684" x="2816225" y="5584825"/>
          <p14:tracePt t="25700" x="2816225" y="5524500"/>
          <p14:tracePt t="25717" x="2816225" y="5464175"/>
          <p14:tracePt t="25734" x="2816225" y="5394325"/>
          <p14:tracePt t="25751" x="2822575" y="5349875"/>
          <p14:tracePt t="25768" x="2822575" y="5302250"/>
          <p14:tracePt t="25784" x="2822575" y="5280025"/>
          <p14:tracePt t="25801" x="2822575" y="5257800"/>
          <p14:tracePt t="25818" x="2822575" y="5216525"/>
          <p14:tracePt t="25834" x="2822575" y="5187950"/>
          <p14:tracePt t="25850" x="2822575" y="5149850"/>
          <p14:tracePt t="25868" x="2813050" y="5089525"/>
          <p14:tracePt t="25884" x="2790825" y="5026025"/>
          <p14:tracePt t="25900" x="2778125" y="4981575"/>
          <p14:tracePt t="25918" x="2759075" y="4914900"/>
          <p14:tracePt t="25934" x="2746375" y="4892675"/>
          <p14:tracePt t="25950" x="2727325" y="4848225"/>
          <p14:tracePt t="25968" x="2708275" y="4775200"/>
          <p14:tracePt t="25984" x="2692400" y="4711700"/>
          <p14:tracePt t="26000" x="2679700" y="4645025"/>
          <p14:tracePt t="26018" x="2651125" y="4572000"/>
          <p14:tracePt t="26033" x="2641600" y="4543425"/>
          <p14:tracePt t="26051" x="2622550" y="4511675"/>
          <p14:tracePt t="26068" x="2584450" y="4467225"/>
          <p14:tracePt t="26084" x="2559050" y="4429125"/>
          <p14:tracePt t="26101" x="2540000" y="4384675"/>
          <p14:tracePt t="26118" x="2498725" y="4318000"/>
          <p14:tracePt t="26133" x="2463800" y="4270375"/>
          <p14:tracePt t="26150" x="2447925" y="4238625"/>
          <p14:tracePt t="26168" x="2400300" y="4187825"/>
          <p14:tracePt t="26183" x="2378075" y="4162425"/>
          <p14:tracePt t="26200" x="2352675" y="4130675"/>
          <p14:tracePt t="26217" x="2295525" y="4092575"/>
          <p14:tracePt t="26233" x="2247900" y="4057650"/>
          <p14:tracePt t="26250" x="2200275" y="4032250"/>
          <p14:tracePt t="26267" x="2143125" y="3994150"/>
          <p14:tracePt t="26283" x="2111375" y="3975100"/>
          <p14:tracePt t="26300" x="2079625" y="3956050"/>
          <p14:tracePt t="26317" x="2038350" y="3930650"/>
          <p14:tracePt t="26333" x="2000250" y="3917950"/>
          <p14:tracePt t="26350" x="1955800" y="3905250"/>
          <p14:tracePt t="26367" x="1901825" y="3905250"/>
          <p14:tracePt t="26383" x="1847850" y="3908425"/>
          <p14:tracePt t="26400" x="1784350" y="3924300"/>
          <p14:tracePt t="26417" x="1673225" y="3946525"/>
          <p14:tracePt t="26433" x="1584325" y="3987800"/>
          <p14:tracePt t="26451" x="1495425" y="4019550"/>
          <p14:tracePt t="26467" x="1400175" y="4070350"/>
          <p14:tracePt t="26484" x="1330325" y="4098925"/>
          <p14:tracePt t="26500" x="1263650" y="4137025"/>
          <p14:tracePt t="26517" x="1155700" y="4184650"/>
          <p14:tracePt t="26534" x="1085850" y="4238625"/>
          <p14:tracePt t="26551" x="1016000" y="4292600"/>
          <p14:tracePt t="26567" x="920750" y="4381500"/>
          <p14:tracePt t="26584" x="860425" y="4435475"/>
          <p14:tracePt t="26600" x="809625" y="4476750"/>
          <p14:tracePt t="26617" x="752475" y="4552950"/>
          <p14:tracePt t="26633" x="723900" y="4619625"/>
          <p14:tracePt t="26650" x="692150" y="4689475"/>
          <p14:tracePt t="26667" x="638175" y="4806950"/>
          <p14:tracePt t="26684" x="603250" y="4864100"/>
          <p14:tracePt t="26700" x="571500" y="4940300"/>
          <p14:tracePt t="26717" x="533400" y="5067300"/>
          <p14:tracePt t="26734" x="517525" y="5153025"/>
          <p14:tracePt t="26751" x="495300" y="5216525"/>
          <p14:tracePt t="26767" x="469900" y="5299075"/>
          <p14:tracePt t="26783" x="454025" y="5356225"/>
          <p14:tracePt t="26800" x="441325" y="5416550"/>
          <p14:tracePt t="26817" x="434975" y="5518150"/>
          <p14:tracePt t="26834" x="434975" y="5568950"/>
          <p14:tracePt t="26850" x="434975" y="5613400"/>
          <p14:tracePt t="26852" x="434975" y="5632450"/>
          <p14:tracePt t="26866" x="434975" y="5692775"/>
          <p14:tracePt t="26884" x="434975" y="5759450"/>
          <p14:tracePt t="26900" x="434975" y="5829300"/>
          <p14:tracePt t="26917" x="444500" y="5918200"/>
          <p14:tracePt t="26933" x="450850" y="5962650"/>
          <p14:tracePt t="26950" x="466725" y="6026150"/>
          <p14:tracePt t="26967" x="495300" y="6140450"/>
          <p14:tracePt t="26983" x="511175" y="6213475"/>
          <p14:tracePt t="27001" x="536575" y="6299200"/>
          <p14:tracePt t="27017" x="571500" y="6337300"/>
          <p14:tracePt t="27033" x="622300" y="6388100"/>
          <p14:tracePt t="27050" x="660400" y="6419850"/>
          <p14:tracePt t="27067" x="717550" y="6464300"/>
          <p14:tracePt t="27084" x="765175" y="6499225"/>
          <p14:tracePt t="27322" x="2200275" y="6442075"/>
          <p14:tracePt t="27334" x="2247900" y="6416675"/>
          <p14:tracePt t="27350" x="2381250" y="6334125"/>
          <p14:tracePt t="27367" x="2460625" y="6286500"/>
          <p14:tracePt t="27384" x="2584450" y="6235700"/>
          <p14:tracePt t="27401" x="2746375" y="6156325"/>
          <p14:tracePt t="27418" x="2838450" y="6099175"/>
          <p14:tracePt t="27434" x="2886075" y="6057900"/>
          <p14:tracePt t="27450" x="2959100" y="5975350"/>
          <p14:tracePt t="27467" x="3025775" y="5889625"/>
          <p14:tracePt t="27483" x="3086100" y="5800725"/>
          <p14:tracePt t="27500" x="3140075" y="5692775"/>
          <p14:tracePt t="27517" x="3168650" y="5613400"/>
          <p14:tracePt t="27534" x="3194050" y="5505450"/>
          <p14:tracePt t="27550" x="3238500" y="5327650"/>
          <p14:tracePt t="27567" x="3254375" y="5219700"/>
          <p14:tracePt t="27583" x="3260725" y="5137150"/>
          <p14:tracePt t="27600" x="3260725" y="5019675"/>
          <p14:tracePt t="27617" x="3257550" y="4956175"/>
          <p14:tracePt t="27633" x="3244850" y="4902200"/>
          <p14:tracePt t="27650" x="3219450" y="4835525"/>
          <p14:tracePt t="27667" x="3206750" y="4775200"/>
          <p14:tracePt t="27684" x="3190875" y="4679950"/>
          <p14:tracePt t="27700" x="3155950" y="4533900"/>
          <p14:tracePt t="27717" x="3136900" y="4467225"/>
          <p14:tracePt t="27733" x="3121025" y="4403725"/>
          <p14:tracePt t="27750" x="3092450" y="4321175"/>
          <p14:tracePt t="27767" x="3057525" y="4260850"/>
          <p14:tracePt t="27784" x="3032125" y="4222750"/>
          <p14:tracePt t="27800" x="2990850" y="4140200"/>
          <p14:tracePt t="27817" x="2971800" y="4117975"/>
          <p14:tracePt t="27833" x="2943225" y="4092575"/>
          <p14:tracePt t="27850" x="2911475" y="4060825"/>
          <p14:tracePt t="27867" x="2879725" y="4035425"/>
          <p14:tracePt t="27883" x="2854325" y="4006850"/>
          <p14:tracePt t="27885" x="2835275" y="3994150"/>
          <p14:tracePt t="27900" x="2790825" y="3965575"/>
          <p14:tracePt t="27917" x="2743200" y="3933825"/>
          <p14:tracePt t="27934" x="2682875" y="3895725"/>
          <p14:tracePt t="27950" x="2587625" y="3844925"/>
          <p14:tracePt t="27967" x="2520950" y="3816350"/>
          <p14:tracePt t="27984" x="2482850" y="3781425"/>
          <p14:tracePt t="28001" x="2403475" y="3762375"/>
          <p14:tracePt t="28017" x="2336800" y="3733800"/>
          <p14:tracePt t="28034" x="2247900" y="3708400"/>
          <p14:tracePt t="28050" x="2149475" y="3689350"/>
          <p14:tracePt t="28067" x="2085975" y="3673475"/>
          <p14:tracePt t="28085" x="1993900" y="3644900"/>
          <p14:tracePt t="28101" x="1939925" y="3632200"/>
          <p14:tracePt t="28117" x="1895475" y="3625850"/>
          <p14:tracePt t="28134" x="1831975" y="3619500"/>
          <p14:tracePt t="28150" x="1787525" y="3619500"/>
          <p14:tracePt t="28167" x="1743075" y="3619500"/>
          <p14:tracePt t="28184" x="1679575" y="3619500"/>
          <p14:tracePt t="28201" x="1644650" y="3619500"/>
          <p14:tracePt t="28217" x="1600200" y="3619500"/>
          <p14:tracePt t="28235" x="1536700" y="3619500"/>
          <p14:tracePt t="28250" x="1479550" y="3619500"/>
          <p14:tracePt t="28267" x="1416050" y="3629025"/>
          <p14:tracePt t="28284" x="1295400" y="3695700"/>
          <p14:tracePt t="28300" x="1193800" y="3743325"/>
          <p14:tracePt t="28316" x="1133475" y="3797300"/>
          <p14:tracePt t="28334" x="1022350" y="3876675"/>
          <p14:tracePt t="28350" x="971550" y="3937000"/>
          <p14:tracePt t="28367" x="911225" y="4029075"/>
          <p14:tracePt t="28384" x="831850" y="4140200"/>
          <p14:tracePt t="28400" x="768350" y="4222750"/>
          <p14:tracePt t="28417" x="708025" y="4314825"/>
          <p14:tracePt t="28434" x="635000" y="4445000"/>
          <p14:tracePt t="28450" x="603250" y="4524375"/>
          <p14:tracePt t="28467" x="565150" y="4603750"/>
          <p14:tracePt t="28485" x="533400" y="4737100"/>
          <p14:tracePt t="28500" x="520700" y="4800600"/>
          <p14:tracePt t="28517" x="495300" y="4886325"/>
          <p14:tracePt t="28534" x="488950" y="5006975"/>
          <p14:tracePt t="28550" x="488950" y="5089525"/>
          <p14:tracePt t="28567" x="488950" y="5159375"/>
          <p14:tracePt t="28584" x="488950" y="5254625"/>
          <p14:tracePt t="28600" x="488950" y="5324475"/>
          <p14:tracePt t="28616" x="488950" y="5403850"/>
          <p14:tracePt t="28634" x="492125" y="5502275"/>
          <p14:tracePt t="28650" x="511175" y="5556250"/>
          <p14:tracePt t="28667" x="527050" y="5619750"/>
          <p14:tracePt t="28684" x="584200" y="5759450"/>
          <p14:tracePt t="28700" x="600075" y="5845175"/>
          <p14:tracePt t="28717" x="612775" y="5899150"/>
          <p14:tracePt t="28734" x="631825" y="5978525"/>
          <p14:tracePt t="28750" x="654050" y="6032500"/>
          <p14:tracePt t="28767" x="676275" y="6096000"/>
          <p14:tracePt t="28784" x="711200" y="6191250"/>
          <p14:tracePt t="28800" x="749300" y="6257925"/>
          <p14:tracePt t="28817" x="768350" y="6296025"/>
          <p14:tracePt t="28834" x="822325" y="6365875"/>
          <p14:tracePt t="28850" x="873125" y="6416675"/>
          <p14:tracePt t="28867" x="914400" y="6467475"/>
          <p14:tracePt t="28883" x="974725" y="6505575"/>
          <p14:tracePt t="31151" x="1806575" y="6365875"/>
          <p14:tracePt t="31173" x="1695450" y="6073775"/>
          <p14:tracePt t="31183" x="1666875" y="5969000"/>
          <p14:tracePt t="31200" x="1609725" y="5676900"/>
          <p14:tracePt t="31217" x="1600200" y="5461000"/>
          <p14:tracePt t="31250" x="1727200" y="5003800"/>
          <p14:tracePt t="31284" x="1933575" y="4762500"/>
          <p14:tracePt t="31300" x="2016125" y="4705350"/>
          <p14:tracePt t="31319" x="2079625" y="4683125"/>
          <p14:tracePt t="31333" x="2146300" y="4660900"/>
          <p14:tracePt t="31350" x="2244725" y="4654550"/>
          <p14:tracePt t="31366" x="2314575" y="4657725"/>
          <p14:tracePt t="31383" x="2368550" y="4679950"/>
          <p14:tracePt t="31399" x="2419350" y="4711700"/>
          <p14:tracePt t="31417" x="2444750" y="4743450"/>
          <p14:tracePt t="31433" x="2463800" y="4772025"/>
          <p14:tracePt t="31435" x="2470150" y="4791075"/>
          <p14:tracePt t="31451" x="2489200" y="4838700"/>
          <p14:tracePt t="31467" x="2495550" y="4892675"/>
          <p14:tracePt t="31485" x="2495550" y="4968875"/>
          <p14:tracePt t="31500" x="2486025" y="5006975"/>
          <p14:tracePt t="31517" x="2463800" y="5032375"/>
          <p14:tracePt t="31534" x="2413000" y="5070475"/>
          <p14:tracePt t="31550" x="2365375" y="5083175"/>
          <p14:tracePt t="31566" x="2314575" y="5095875"/>
          <p14:tracePt t="31583" x="2270125" y="5095875"/>
          <p14:tracePt t="31600" x="2212975" y="5092700"/>
          <p14:tracePt t="31616" x="2184400" y="5080000"/>
          <p14:tracePt t="31633" x="2082800" y="4914900"/>
          <p14:tracePt t="31649" x="2016125" y="4727575"/>
          <p14:tracePt t="31667" x="1990725" y="4543425"/>
          <p14:tracePt t="31684" x="2003425" y="4257675"/>
          <p14:tracePt t="31700" x="2028825" y="4127500"/>
          <p14:tracePt t="31716" x="2054225" y="4029075"/>
          <p14:tracePt t="31733" x="2092325" y="3933825"/>
          <p14:tracePt t="31749" x="2105025" y="3895725"/>
          <p14:tracePt t="31766" x="2114550" y="3886200"/>
          <p14:tracePt t="31783" x="2139950" y="3879850"/>
          <p14:tracePt t="32126" x="2120900" y="3879850"/>
          <p14:tracePt t="32133" x="2095500" y="3879850"/>
          <p14:tracePt t="32140" x="2070100" y="3873500"/>
          <p14:tracePt t="32149" x="2051050" y="3867150"/>
          <p14:tracePt t="32166" x="1997075" y="3784600"/>
          <p14:tracePt t="32183" x="1939925" y="3517900"/>
          <p14:tracePt t="32200" x="1939925" y="3355975"/>
          <p14:tracePt t="32233" x="1984375" y="3105150"/>
          <p14:tracePt t="32268" x="2066925" y="2978150"/>
          <p14:tracePt t="32283" x="2159000" y="2901950"/>
          <p14:tracePt t="32300" x="2282825" y="2847975"/>
          <p14:tracePt t="32317" x="2368550" y="2825750"/>
          <p14:tracePt t="32333" x="2508250" y="2828925"/>
          <p14:tracePt t="32349" x="2609850" y="2870200"/>
          <p14:tracePt t="32366" x="2689225" y="2908300"/>
          <p14:tracePt t="32383" x="2771775" y="3041650"/>
          <p14:tracePt t="32400" x="2813050" y="3140075"/>
          <p14:tracePt t="32417" x="2835275" y="3216275"/>
          <p14:tracePt t="32434" x="2841625" y="3279775"/>
          <p14:tracePt t="32451" x="2841625" y="3295650"/>
          <p14:tracePt t="32468" x="2841625" y="3305175"/>
          <p14:tracePt t="32483" x="2828925" y="3282950"/>
          <p14:tracePt t="32500" x="2828925" y="3121025"/>
          <p14:tracePt t="32517" x="2828925" y="2740025"/>
          <p14:tracePt t="32534" x="2828925" y="2533650"/>
          <p14:tracePt t="32550" x="2828925" y="2330450"/>
          <p14:tracePt t="32566" x="2844800" y="2168525"/>
          <p14:tracePt t="32584" x="2870200" y="1981200"/>
          <p14:tracePt t="32600" x="2898775" y="1828800"/>
          <p14:tracePt t="32617" x="2933700" y="1616075"/>
          <p14:tracePt t="32633" x="2959100" y="1476375"/>
          <p14:tracePt t="32650" x="2984500" y="1346200"/>
          <p14:tracePt t="32667" x="2984500" y="1228725"/>
          <p14:tracePt t="32683" x="2984500" y="1168400"/>
          <p14:tracePt t="32700" x="2984500" y="1117600"/>
          <p14:tracePt t="32716" x="2974975" y="1069975"/>
          <p14:tracePt t="32733" x="2959100" y="971550"/>
          <p14:tracePt t="32750" x="2959100" y="936625"/>
          <p14:tracePt t="32767" x="2946400" y="879475"/>
          <p14:tracePt t="32783" x="2946400" y="850900"/>
          <p14:tracePt t="32800" x="2946400" y="835025"/>
          <p14:tracePt t="32817" x="2943225" y="815975"/>
          <p14:tracePt t="32833" x="2936875" y="800100"/>
          <p14:tracePt t="32850" x="2933700" y="790575"/>
          <p14:tracePt t="32867" x="2911475" y="774700"/>
          <p14:tracePt t="32883" x="2901950" y="765175"/>
          <p14:tracePt t="32899" x="2889250" y="736600"/>
          <p14:tracePt t="32917" x="2879725" y="708025"/>
          <p14:tracePt t="32933" x="2860675" y="669925"/>
          <p14:tracePt t="32949" x="2854325" y="625475"/>
          <p14:tracePt t="32967" x="2835275" y="561975"/>
          <p14:tracePt t="32983" x="2822575" y="539750"/>
          <p14:tracePt t="32999" x="2790825" y="514350"/>
          <p14:tracePt t="33016" x="2755900" y="482600"/>
          <p14:tracePt t="33033" x="2724150" y="469900"/>
          <p14:tracePt t="33049" x="2695575" y="460375"/>
          <p14:tracePt t="33066" x="2628900" y="431800"/>
          <p14:tracePt t="33083" x="2584450" y="419100"/>
          <p14:tracePt t="33100" x="2524125" y="412750"/>
          <p14:tracePt t="33116" x="2438400" y="412750"/>
          <p14:tracePt t="33133" x="2393950" y="412750"/>
          <p14:tracePt t="33149" x="2355850" y="412750"/>
          <p14:tracePt t="33166" x="2295525" y="412750"/>
          <p14:tracePt t="33182" x="2257425" y="422275"/>
          <p14:tracePt t="33200" x="2212975" y="434975"/>
          <p14:tracePt t="33216" x="2149475" y="460375"/>
          <p14:tracePt t="33233" x="2111375" y="473075"/>
          <p14:tracePt t="33251" x="2085975" y="492125"/>
          <p14:tracePt t="33266" x="2041525" y="530225"/>
          <p14:tracePt t="33283" x="2025650" y="546100"/>
          <p14:tracePt t="33300" x="2016125" y="577850"/>
          <p14:tracePt t="33316" x="1990725" y="612775"/>
          <p14:tracePt t="33333" x="1978025" y="635000"/>
          <p14:tracePt t="33350" x="1968500" y="657225"/>
          <p14:tracePt t="33366" x="1962150" y="673100"/>
          <p14:tracePt t="33383" x="1965325" y="688975"/>
          <p14:tracePt t="33400" x="2025650" y="701675"/>
          <p14:tracePt t="33416" x="2168525" y="708025"/>
          <p14:tracePt t="33433" x="2238375" y="708025"/>
          <p14:tracePt t="33450" x="2308225" y="708025"/>
          <p14:tracePt t="33466" x="2438400" y="723900"/>
          <p14:tracePt t="33483" x="2520950" y="733425"/>
          <p14:tracePt t="33500" x="2587625" y="755650"/>
          <p14:tracePt t="33516" x="2638425" y="774700"/>
          <p14:tracePt t="33534" x="2660650" y="774700"/>
          <p14:tracePt t="33550" x="2670175" y="774700"/>
          <p14:tracePt t="33567" x="2701925" y="774700"/>
          <p14:tracePt t="33583" x="2740025" y="771525"/>
          <p14:tracePt t="33600" x="2784475" y="758825"/>
          <p14:tracePt t="33616" x="2882900" y="698500"/>
          <p14:tracePt t="33632" x="2952750" y="644525"/>
          <p14:tracePt t="33650" x="3016250" y="590550"/>
          <p14:tracePt t="33667" x="3073400" y="511175"/>
          <p14:tracePt t="33683" x="3092450" y="473075"/>
          <p14:tracePt t="33700" x="3098800" y="409575"/>
          <p14:tracePt t="33716" x="3098800" y="381000"/>
          <p14:tracePt t="33733" x="3092450" y="371475"/>
          <p14:tracePt t="33751" x="3076575" y="355600"/>
          <p14:tracePt t="33766" x="3048000" y="339725"/>
          <p14:tracePt t="33783" x="2994025" y="339725"/>
          <p14:tracePt t="33800" x="2876550" y="339725"/>
          <p14:tracePt t="33816" x="2806700" y="339725"/>
          <p14:tracePt t="33833" x="2720975" y="358775"/>
          <p14:tracePt t="33850" x="2574925" y="384175"/>
          <p14:tracePt t="33867" x="2501900" y="396875"/>
          <p14:tracePt t="33883" x="2438400" y="412750"/>
          <p14:tracePt t="33900" x="2330450" y="463550"/>
          <p14:tracePt t="33916" x="2263775" y="504825"/>
          <p14:tracePt t="33933" x="2206625" y="530225"/>
          <p14:tracePt t="33950" x="2139950" y="577850"/>
          <p14:tracePt t="33966" x="2108200" y="603250"/>
          <p14:tracePt t="33983" x="2079625" y="650875"/>
          <p14:tracePt t="34000" x="2035175" y="717550"/>
          <p14:tracePt t="34016" x="2009775" y="755650"/>
          <p14:tracePt t="34033" x="1974850" y="803275"/>
          <p14:tracePt t="34050" x="1939925" y="892175"/>
          <p14:tracePt t="34066" x="1917700" y="968375"/>
          <p14:tracePt t="34082" x="1908175" y="1025525"/>
          <p14:tracePt t="34099" x="1908175" y="1085850"/>
          <p14:tracePt t="34117" x="1911350" y="1123950"/>
          <p14:tracePt t="34133" x="1930400" y="1155700"/>
          <p14:tracePt t="34150" x="1949450" y="1219200"/>
          <p14:tracePt t="34166" x="1968500" y="1263650"/>
          <p14:tracePt t="34182" x="1993900" y="1295400"/>
          <p14:tracePt t="34201" x="2032000" y="1355725"/>
          <p14:tracePt t="34216" x="2082800" y="1397000"/>
          <p14:tracePt t="34234" x="2127250" y="1422400"/>
          <p14:tracePt t="34250" x="2193925" y="1470025"/>
          <p14:tracePt t="34267" x="2232025" y="1482725"/>
          <p14:tracePt t="34283" x="2279650" y="1495425"/>
          <p14:tracePt t="34299" x="2355850" y="1501775"/>
          <p14:tracePt t="34317" x="2428875" y="1498600"/>
          <p14:tracePt t="34333" x="2514600" y="1482725"/>
          <p14:tracePt t="34349" x="2663825" y="1425575"/>
          <p14:tracePt t="34366" x="2752725" y="1393825"/>
          <p14:tracePt t="34382" x="2819400" y="1362075"/>
          <p14:tracePt t="34399" x="2873375" y="1308100"/>
          <p14:tracePt t="34416" x="2898775" y="1263650"/>
          <p14:tracePt t="34432" x="2927350" y="1222375"/>
          <p14:tracePt t="34449" x="2946400" y="1143000"/>
          <p14:tracePt t="34466" x="2946400" y="1101725"/>
          <p14:tracePt t="34482" x="2946400" y="1063625"/>
          <p14:tracePt t="34500" x="2946400" y="1044575"/>
          <p14:tracePt t="34516" x="2946400" y="1038225"/>
          <p14:tracePt t="34564" x="2946400" y="1028700"/>
          <p14:tracePt t="34941" x="3105150" y="1054100"/>
          <p14:tracePt t="34949" x="3352800" y="1095375"/>
          <p14:tracePt t="34956" x="3698875" y="1190625"/>
          <p14:tracePt t="34971" x="4359275" y="1425575"/>
          <p14:tracePt t="34984" x="4965700" y="1720850"/>
          <p14:tracePt t="35008" x="5727700" y="2197100"/>
          <p14:tracePt t="35038" x="6410325" y="2806700"/>
          <p14:tracePt t="35069" x="7023100" y="3622675"/>
          <p14:tracePt t="35084" x="7159625" y="3908425"/>
          <p14:tracePt t="35100" x="7235825" y="4108450"/>
          <p14:tracePt t="35118" x="7286625" y="4241800"/>
          <p14:tracePt t="35133" x="7312025" y="4384675"/>
          <p14:tracePt t="35150" x="7312025" y="4438650"/>
          <p14:tracePt t="35167" x="7302500" y="4467225"/>
          <p14:tracePt t="35183" x="7273925" y="4511675"/>
          <p14:tracePt t="35199" x="7248525" y="4530725"/>
          <p14:tracePt t="35216" x="7229475" y="4552950"/>
          <p14:tracePt t="35233" x="7207250" y="4587875"/>
          <p14:tracePt t="35249" x="7191375" y="4613275"/>
          <p14:tracePt t="35266" x="7159625" y="4638675"/>
          <p14:tracePt t="35282" x="7108825" y="4683125"/>
          <p14:tracePt t="35299" x="7042150" y="4711700"/>
          <p14:tracePt t="35316" x="6975475" y="4749800"/>
          <p14:tracePt t="35333" x="6838950" y="4781550"/>
          <p14:tracePt t="35349" x="6765925" y="4794250"/>
          <p14:tracePt t="35366" x="6692900" y="4803775"/>
          <p14:tracePt t="35383" x="6584950" y="4800600"/>
          <p14:tracePt t="35399" x="6527800" y="4784725"/>
          <p14:tracePt t="35655" x="6464300" y="4768850"/>
          <p14:tracePt t="35661" x="6394450" y="4752975"/>
          <p14:tracePt t="35667" x="6324600" y="4733925"/>
          <p14:tracePt t="35683" x="6232525" y="4676775"/>
          <p14:tracePt t="35699" x="6146800" y="4610100"/>
          <p14:tracePt t="35716" x="6073775" y="4537075"/>
          <p14:tracePt t="35733" x="5991225" y="4445000"/>
          <p14:tracePt t="35749" x="5949950" y="4406900"/>
          <p14:tracePt t="35766" x="5924550" y="4375150"/>
          <p14:tracePt t="35782" x="5883275" y="4337050"/>
          <p14:tracePt t="35799" x="5857875" y="4305300"/>
          <p14:tracePt t="35817" x="5842000" y="4276725"/>
          <p14:tracePt t="35832" x="5822950" y="4248150"/>
          <p14:tracePt t="35849" x="5816600" y="4216400"/>
          <p14:tracePt t="35867" x="5816600" y="4175125"/>
          <p14:tracePt t="35882" x="5816600" y="4156075"/>
          <p14:tracePt t="35899" x="5810250" y="4124325"/>
          <p14:tracePt t="35917" x="5800725" y="4095750"/>
          <p14:tracePt t="35932" x="5788025" y="4067175"/>
          <p14:tracePt t="35949" x="5778500" y="4054475"/>
          <p14:tracePt t="35967" x="5740400" y="4010025"/>
          <p14:tracePt t="35982" x="5702300" y="3984625"/>
          <p14:tracePt t="35999" x="5661025" y="3949700"/>
          <p14:tracePt t="36016" x="5597525" y="3921125"/>
          <p14:tracePt t="36033" x="5521325" y="3879850"/>
          <p14:tracePt t="36049" x="5464175" y="3860800"/>
          <p14:tracePt t="36066" x="5394325" y="3841750"/>
          <p14:tracePt t="36082" x="5346700" y="3819525"/>
          <p14:tracePt t="36099" x="5289550" y="3819525"/>
          <p14:tracePt t="36116" x="5210175" y="3819525"/>
          <p14:tracePt t="36133" x="5165725" y="3825875"/>
          <p14:tracePt t="36150" x="5127625" y="3844925"/>
          <p14:tracePt t="36167" x="5064125" y="3863975"/>
          <p14:tracePt t="36182" x="5010150" y="3876675"/>
          <p14:tracePt t="36199" x="4946650" y="3889375"/>
          <p14:tracePt t="36216" x="4860925" y="3933825"/>
          <p14:tracePt t="36232" x="4803775" y="3959225"/>
          <p14:tracePt t="36249" x="4756150" y="3994150"/>
          <p14:tracePt t="36267" x="4705350" y="4038600"/>
          <p14:tracePt t="36282" x="4673600" y="4064000"/>
          <p14:tracePt t="36299" x="4648200" y="4089400"/>
          <p14:tracePt t="36316" x="4616450" y="4130675"/>
          <p14:tracePt t="36332" x="4606925" y="4162425"/>
          <p14:tracePt t="36350" x="4594225" y="4184650"/>
          <p14:tracePt t="36366" x="4568825" y="4235450"/>
          <p14:tracePt t="36383" x="4556125" y="4257675"/>
          <p14:tracePt t="36399" x="4556125" y="4302125"/>
          <p14:tracePt t="36416" x="4556125" y="4365625"/>
          <p14:tracePt t="36433" x="4556125" y="4400550"/>
          <p14:tracePt t="36450" x="4559300" y="4445000"/>
          <p14:tracePt t="36466" x="4584700" y="4495800"/>
          <p14:tracePt t="36482" x="4597400" y="4518025"/>
          <p14:tracePt t="36499" x="4610100" y="4549775"/>
          <p14:tracePt t="36516" x="4638675" y="4584700"/>
          <p14:tracePt t="36533" x="4664075" y="4616450"/>
          <p14:tracePt t="36550" x="4711700" y="4651375"/>
          <p14:tracePt t="36566" x="4784725" y="4714875"/>
          <p14:tracePt t="36583" x="4822825" y="4752975"/>
          <p14:tracePt t="36599" x="4870450" y="4781550"/>
          <p14:tracePt t="36616" x="4937125" y="4829175"/>
          <p14:tracePt t="36633" x="4984750" y="4848225"/>
          <p14:tracePt t="36649" x="5048250" y="4870450"/>
          <p14:tracePt t="36666" x="5187950" y="4918075"/>
          <p14:tracePt t="36682" x="5305425" y="4943475"/>
          <p14:tracePt t="36699" x="5391150" y="4959350"/>
          <p14:tracePt t="36716" x="5534025" y="4981575"/>
          <p14:tracePt t="36732" x="5629275" y="4991100"/>
          <p14:tracePt t="36750" x="5711825" y="4991100"/>
          <p14:tracePt t="36766" x="5810250" y="4978400"/>
          <p14:tracePt t="36783" x="5883275" y="4962525"/>
          <p14:tracePt t="36801" x="6019800" y="4924425"/>
          <p14:tracePt t="36817" x="6073775" y="4908550"/>
          <p14:tracePt t="36833" x="6111875" y="4889500"/>
          <p14:tracePt t="36849" x="6143625" y="4864100"/>
          <p14:tracePt t="36866" x="6194425" y="4826000"/>
          <p14:tracePt t="36882" x="6219825" y="4797425"/>
          <p14:tracePt t="36899" x="6242050" y="4772025"/>
          <p14:tracePt t="36916" x="6289675" y="4714875"/>
          <p14:tracePt t="36934" x="6308725" y="4651375"/>
          <p14:tracePt t="36950" x="6330950" y="4559300"/>
          <p14:tracePt t="36966" x="6330950" y="4498975"/>
          <p14:tracePt t="36982" x="6330950" y="4457700"/>
          <p14:tracePt t="37000" x="6330950" y="4394200"/>
          <p14:tracePt t="37016" x="6330950" y="4349750"/>
          <p14:tracePt t="37032" x="6330950" y="4314825"/>
          <p14:tracePt t="37051" x="6315075" y="4248150"/>
          <p14:tracePt t="37066" x="6302375" y="4210050"/>
          <p14:tracePt t="37083" x="6289675" y="4181475"/>
          <p14:tracePt t="37100" x="6251575" y="4137025"/>
          <p14:tracePt t="37116" x="6229350" y="4111625"/>
          <p14:tracePt t="37133" x="6203950" y="4079875"/>
          <p14:tracePt t="37150" x="6146800" y="4041775"/>
          <p14:tracePt t="37166" x="6099175" y="4000500"/>
          <p14:tracePt t="37182" x="6048375" y="3959225"/>
          <p14:tracePt t="37200" x="6007100" y="3924300"/>
          <p14:tracePt t="37216" x="5969000" y="3895725"/>
          <p14:tracePt t="37232" x="5921375" y="3883025"/>
          <p14:tracePt t="37249" x="5842000" y="3863975"/>
          <p14:tracePt t="37266" x="5788025" y="3851275"/>
          <p14:tracePt t="37282" x="5743575" y="3832225"/>
          <p14:tracePt t="37300" x="5680075" y="3832225"/>
          <p14:tracePt t="37315" x="5635625" y="3832225"/>
          <p14:tracePt t="37332" x="5584825" y="3832225"/>
          <p14:tracePt t="37350" x="5499100" y="3832225"/>
          <p14:tracePt t="37366" x="5438775" y="3832225"/>
          <p14:tracePt t="37383" x="5387975" y="3832225"/>
          <p14:tracePt t="37399" x="5324475" y="3832225"/>
          <p14:tracePt t="37416" x="5286375" y="3832225"/>
          <p14:tracePt t="37432" x="5235575" y="3832225"/>
          <p14:tracePt t="37450" x="5162550" y="3854450"/>
          <p14:tracePt t="37466" x="5108575" y="3860800"/>
          <p14:tracePt t="37483" x="5064125" y="3873500"/>
          <p14:tracePt t="37499" x="5006975" y="3886200"/>
          <p14:tracePt t="37516" x="4981575" y="3905250"/>
          <p14:tracePt t="37533" x="4937125" y="3917950"/>
          <p14:tracePt t="37549" x="4879975" y="3937000"/>
          <p14:tracePt t="37566" x="4857750" y="3949700"/>
          <p14:tracePt t="37582" x="4826000" y="3968750"/>
          <p14:tracePt t="37599" x="4791075" y="3984625"/>
          <p14:tracePt t="37616" x="4762500" y="3997325"/>
          <p14:tracePt t="37633" x="4743450" y="4029075"/>
          <p14:tracePt t="37649" x="4724400" y="4064000"/>
          <p14:tracePt t="37666" x="4705350" y="4095750"/>
          <p14:tracePt t="37682" x="4695825" y="4111625"/>
          <p14:tracePt t="37699" x="4676775" y="4152900"/>
          <p14:tracePt t="37716" x="4667250" y="4175125"/>
          <p14:tracePt t="37733" x="4648200" y="4200525"/>
          <p14:tracePt t="37750" x="4648200" y="4238625"/>
          <p14:tracePt t="37767" x="4648200" y="4254500"/>
          <p14:tracePt t="37783" x="4641850" y="4270375"/>
          <p14:tracePt t="37800" x="4641850" y="4286250"/>
          <p14:tracePt t="37817" x="4641850" y="4295775"/>
          <p14:tracePt t="37833" x="4641850" y="4305300"/>
          <p14:tracePt t="37849" x="4641850" y="4324350"/>
          <p14:tracePt t="37866" x="4641850" y="4333875"/>
          <p14:tracePt t="37883" x="4641850" y="4343400"/>
          <p14:tracePt t="37899" x="4641850" y="4365625"/>
          <p14:tracePt t="37916" x="4641850" y="4375150"/>
          <p14:tracePt t="37932" x="4641850" y="4384675"/>
          <p14:tracePt t="37949" x="4641850" y="4400550"/>
          <p14:tracePt t="37966" x="4645025" y="4413250"/>
          <p14:tracePt t="37982" x="4657725" y="4425950"/>
          <p14:tracePt t="37999" x="4670425" y="4438650"/>
          <p14:tracePt t="38016" x="4683125" y="4454525"/>
          <p14:tracePt t="38033" x="4692650" y="4486275"/>
          <p14:tracePt t="38050" x="4724400" y="4521200"/>
          <p14:tracePt t="38066" x="4756150" y="4552950"/>
          <p14:tracePt t="38082" x="4794250" y="4578350"/>
          <p14:tracePt t="38100" x="4854575" y="4619625"/>
          <p14:tracePt t="38116" x="4892675" y="4645025"/>
          <p14:tracePt t="38133" x="4987925" y="4689475"/>
          <p14:tracePt t="38149" x="5067300" y="4743450"/>
          <p14:tracePt t="38165" x="5137150" y="4775200"/>
          <p14:tracePt t="38183" x="5222875" y="4826000"/>
          <p14:tracePt t="38200" x="5260975" y="4845050"/>
          <p14:tracePt t="38216" x="5311775" y="4857750"/>
          <p14:tracePt t="38232" x="5359400" y="4876800"/>
          <p14:tracePt t="38249" x="5407025" y="4883150"/>
          <p14:tracePt t="38266" x="5429250" y="4883150"/>
          <p14:tracePt t="38284" x="5470525" y="4883150"/>
          <p14:tracePt t="38299" x="5486400" y="4883150"/>
          <p14:tracePt t="38316" x="5495925" y="4883150"/>
          <p14:tracePt t="38332" x="5534025" y="4883150"/>
          <p14:tracePt t="38349" x="5556250" y="4879975"/>
          <p14:tracePt t="38366" x="5578475" y="4876800"/>
          <p14:tracePt t="38383" x="5594350" y="4876800"/>
          <p14:tracePt t="38399" x="5603875" y="4876800"/>
          <p14:tracePt t="38416" x="5610225" y="4876800"/>
          <p14:tracePt t="38449" x="5622925" y="4876800"/>
          <p14:tracePt t="38466" x="5635625" y="4860925"/>
          <p14:tracePt t="38482" x="5654675" y="4845050"/>
          <p14:tracePt t="38500" x="5699125" y="4832350"/>
          <p14:tracePt t="38516" x="5762625" y="4826000"/>
          <p14:tracePt t="38532" x="5934075" y="4826000"/>
          <p14:tracePt t="38549" x="6140450" y="4851400"/>
          <p14:tracePt t="38566" x="6391275" y="4889500"/>
          <p14:tracePt t="38583" x="6858000" y="4968875"/>
          <p14:tracePt t="38600" x="7108825" y="5029200"/>
          <p14:tracePt t="38618" x="7432675" y="5118100"/>
          <p14:tracePt t="38633" x="7620000" y="5175250"/>
          <p14:tracePt t="38650" x="7766050" y="5238750"/>
          <p14:tracePt t="38666" x="7889875" y="5308600"/>
          <p14:tracePt t="38682" x="8023225" y="5391150"/>
          <p14:tracePt t="38699" x="8089900" y="5429250"/>
          <p14:tracePt t="38716" x="8137525" y="5464175"/>
          <p14:tracePt t="38732" x="8169275" y="5486400"/>
          <p14:tracePt t="38749" x="8181975" y="5495925"/>
          <p14:tracePt t="38766" x="8188325" y="5511800"/>
          <p14:tracePt t="38782" x="8194675" y="5511800"/>
          <p14:tracePt t="38799" x="8204200" y="5511800"/>
          <p14:tracePt t="39046" x="8159750" y="5511800"/>
          <p14:tracePt t="39053" x="8102600" y="5511800"/>
          <p14:tracePt t="39065" x="8042275" y="5505450"/>
          <p14:tracePt t="39082" x="7921625" y="5483225"/>
          <p14:tracePt t="39099" x="7858125" y="5470525"/>
          <p14:tracePt t="39132" x="7702550" y="5426075"/>
          <p14:tracePt t="39167" x="7585075" y="5426075"/>
          <p14:tracePt t="39182" x="7556500" y="5426075"/>
          <p14:tracePt t="39199" x="7534275" y="5426075"/>
          <p14:tracePt t="39216" x="7493000" y="5426075"/>
          <p14:tracePt t="39233" x="7458075" y="5426075"/>
          <p14:tracePt t="39249" x="7419975" y="5426075"/>
          <p14:tracePt t="39266" x="7350125" y="5419725"/>
          <p14:tracePt t="39283" x="7305675" y="5419725"/>
          <p14:tracePt t="39299" x="7270750" y="5419725"/>
          <p14:tracePt t="39316" x="7207250" y="5419725"/>
          <p14:tracePt t="39332" x="7162800" y="5419725"/>
          <p14:tracePt t="39349" x="7118350" y="5419725"/>
          <p14:tracePt t="39366" x="7083425" y="5429250"/>
          <p14:tracePt t="39382" x="7054850" y="5448300"/>
          <p14:tracePt t="39399" x="7029450" y="5457825"/>
          <p14:tracePt t="39417" x="6988175" y="5476875"/>
          <p14:tracePt t="39432" x="6978650" y="5486400"/>
          <p14:tracePt t="39449" x="6969125" y="5502275"/>
          <p14:tracePt t="39466" x="6943725" y="5537200"/>
          <p14:tracePt t="39483" x="6937375" y="5581650"/>
          <p14:tracePt t="39500" x="6937375" y="5635625"/>
          <p14:tracePt t="39516" x="6953250" y="5705475"/>
          <p14:tracePt t="39533" x="6972300" y="5753100"/>
          <p14:tracePt t="39549" x="6985000" y="5781675"/>
          <p14:tracePt t="39551" x="6991350" y="5794375"/>
          <p14:tracePt t="39566" x="7016750" y="5842000"/>
          <p14:tracePt t="39582" x="7051675" y="5889625"/>
          <p14:tracePt t="39599" x="7077075" y="5921375"/>
          <p14:tracePt t="39616" x="7137400" y="5988050"/>
          <p14:tracePt t="39632" x="7188200" y="6038850"/>
          <p14:tracePt t="39649" x="7258050" y="6086475"/>
          <p14:tracePt t="39666" x="7353300" y="6127750"/>
          <p14:tracePt t="39682" x="7423150" y="6165850"/>
          <p14:tracePt t="39699" x="7477125" y="6194425"/>
          <p14:tracePt t="39716" x="7594600" y="6242050"/>
          <p14:tracePt t="39732" x="7712075" y="6257925"/>
          <p14:tracePt t="39749" x="7816850" y="6267450"/>
          <p14:tracePt t="39765" x="7947025" y="6267450"/>
          <p14:tracePt t="39783" x="8051800" y="6273800"/>
          <p14:tracePt t="39799" x="8134350" y="6273800"/>
          <p14:tracePt t="39815" x="8251825" y="6273800"/>
          <p14:tracePt t="39832" x="8296275" y="6264275"/>
          <p14:tracePt t="39849" x="8356600" y="6257925"/>
          <p14:tracePt t="39866" x="8420100" y="6245225"/>
          <p14:tracePt t="39882" x="8467725" y="6223000"/>
          <p14:tracePt t="39899" x="8512175" y="6210300"/>
          <p14:tracePt t="39917" x="8575675" y="6191250"/>
          <p14:tracePt t="39932" x="8601075" y="6181725"/>
          <p14:tracePt t="39949" x="8632825" y="6149975"/>
          <p14:tracePt t="39966" x="8658225" y="6076950"/>
          <p14:tracePt t="39982" x="8670925" y="6013450"/>
          <p14:tracePt t="40000" x="8677275" y="5949950"/>
          <p14:tracePt t="40016" x="8677275" y="5848350"/>
          <p14:tracePt t="40032" x="8677275" y="5784850"/>
          <p14:tracePt t="40049" x="8674100" y="5724525"/>
          <p14:tracePt t="40066" x="8667750" y="5651500"/>
          <p14:tracePt t="40082" x="8655050" y="5607050"/>
          <p14:tracePt t="40099" x="8642350" y="5562600"/>
          <p14:tracePt t="40116" x="8610600" y="5505450"/>
          <p14:tracePt t="40132" x="8585200" y="5467350"/>
          <p14:tracePt t="40149" x="8550275" y="5419725"/>
          <p14:tracePt t="40165" x="8512175" y="5359400"/>
          <p14:tracePt t="40182" x="8474075" y="5334000"/>
          <p14:tracePt t="40200" x="8413750" y="5289550"/>
          <p14:tracePt t="40216" x="8375650" y="5264150"/>
          <p14:tracePt t="40233" x="8318500" y="5229225"/>
          <p14:tracePt t="40250" x="8216900" y="5207000"/>
          <p14:tracePt t="40266" x="8162925" y="5194300"/>
          <p14:tracePt t="40282" x="8118475" y="5187950"/>
          <p14:tracePt t="40299" x="8074025" y="5187950"/>
          <p14:tracePt t="40316" x="8013700" y="5187950"/>
          <p14:tracePt t="40332" x="7991475" y="5187950"/>
          <p14:tracePt t="40350" x="7950200" y="5191125"/>
          <p14:tracePt t="40366" x="7927975" y="5200650"/>
          <p14:tracePt t="40382" x="7905750" y="5207000"/>
          <p14:tracePt t="40399" x="7870825" y="5222875"/>
          <p14:tracePt t="40415" x="7839075" y="5241925"/>
          <p14:tracePt t="40432" x="7816850" y="5254625"/>
          <p14:tracePt t="40449" x="7788275" y="5270500"/>
          <p14:tracePt t="40465" x="7772400" y="5280025"/>
          <p14:tracePt t="40482" x="7759700" y="5305425"/>
          <p14:tracePt t="40500" x="7734300" y="5321300"/>
          <p14:tracePt t="40515" x="7712075" y="5330825"/>
          <p14:tracePt t="40532" x="7680325" y="5343525"/>
          <p14:tracePt t="40549" x="7645400" y="5375275"/>
          <p14:tracePt t="40565" x="7613650" y="5394325"/>
          <p14:tracePt t="40582" x="7591425" y="5403850"/>
          <p14:tracePt t="40599" x="7556500" y="5429250"/>
          <p14:tracePt t="40615" x="7543800" y="5438775"/>
          <p14:tracePt t="40632" x="7534275" y="5448300"/>
          <p14:tracePt t="40649" x="7521575" y="5461000"/>
          <p14:tracePt t="40666" x="7505700" y="5473700"/>
          <p14:tracePt t="40683" x="7496175" y="5483225"/>
          <p14:tracePt t="40700" x="7480300" y="5495925"/>
          <p14:tracePt t="40716" x="7470775" y="5524500"/>
          <p14:tracePt t="40732" x="7451725" y="5549900"/>
          <p14:tracePt t="40749" x="7432675" y="5597525"/>
          <p14:tracePt t="40765" x="7419975" y="5622925"/>
          <p14:tracePt t="40782" x="7410450" y="5651500"/>
          <p14:tracePt t="40799" x="7397750" y="5692775"/>
          <p14:tracePt t="40816" x="7391400" y="5711825"/>
          <p14:tracePt t="40833" x="7391400" y="5724525"/>
          <p14:tracePt t="40849" x="7391400" y="5746750"/>
          <p14:tracePt t="40866" x="7391400" y="5756275"/>
          <p14:tracePt t="40882" x="7391400" y="5778500"/>
          <p14:tracePt t="40898" x="7391400" y="5810250"/>
          <p14:tracePt t="40915" x="7391400" y="5838825"/>
          <p14:tracePt t="40932" x="7391400" y="5873750"/>
          <p14:tracePt t="40950" x="7391400" y="5937250"/>
          <p14:tracePt t="40966" x="7391400" y="5959475"/>
          <p14:tracePt t="40982" x="7391400" y="5988050"/>
          <p14:tracePt t="40999" x="7391400" y="6010275"/>
          <p14:tracePt t="41016" x="7391400" y="6019800"/>
          <p14:tracePt t="41032" x="7391400" y="6035675"/>
          <p14:tracePt t="41049" x="7391400" y="6048375"/>
          <p14:tracePt t="41066" x="7391400" y="6057900"/>
          <p14:tracePt t="41082" x="7391400" y="6080125"/>
          <p14:tracePt t="41099" x="7416800" y="6115050"/>
          <p14:tracePt t="41116" x="7448550" y="6146800"/>
          <p14:tracePt t="41132" x="7524750" y="6172200"/>
          <p14:tracePt t="41149" x="7667625" y="6178550"/>
          <p14:tracePt t="41166" x="7750175" y="6178550"/>
          <p14:tracePt t="41182" x="7867650" y="6165850"/>
          <p14:tracePt t="41199" x="8048625" y="6115050"/>
          <p14:tracePt t="41216" x="8156575" y="6080125"/>
          <p14:tracePt t="41232" x="8299450" y="6035675"/>
          <p14:tracePt t="41249" x="8467725" y="5994400"/>
          <p14:tracePt t="41266" x="8521700" y="5978525"/>
          <p14:tracePt t="41282" x="8559800" y="5959475"/>
          <p14:tracePt t="41298" x="8594725" y="5943600"/>
          <p14:tracePt t="41315" x="8604250" y="5934075"/>
          <p14:tracePt t="41333" x="8620125" y="5908675"/>
          <p14:tracePt t="41349" x="8632825" y="5883275"/>
          <p14:tracePt t="41365" x="8645525" y="5838825"/>
          <p14:tracePt t="41382" x="8645525" y="5800725"/>
          <p14:tracePt t="41398" x="8645525" y="5734050"/>
          <p14:tracePt t="41415" x="8632825" y="5670550"/>
          <p14:tracePt t="41432" x="8620125" y="5607050"/>
          <p14:tracePt t="41449" x="8594725" y="5530850"/>
          <p14:tracePt t="41466" x="8569325" y="5492750"/>
          <p14:tracePt t="41483" x="8531225" y="5441950"/>
          <p14:tracePt t="41499" x="8483600" y="5416550"/>
          <p14:tracePt t="41516" x="8435975" y="5381625"/>
          <p14:tracePt t="41533" x="8372475" y="5362575"/>
          <p14:tracePt t="41549" x="8334375" y="5349875"/>
          <p14:tracePt t="41566" x="8274050" y="5337175"/>
          <p14:tracePt t="41582" x="8216900" y="5321300"/>
          <p14:tracePt t="41599" x="8140700" y="5321300"/>
          <p14:tracePt t="41616" x="8096250" y="5321300"/>
          <p14:tracePt t="41620" x="8077200" y="5321300"/>
          <p14:tracePt t="41633" x="8048625" y="5321300"/>
          <p14:tracePt t="41649" x="8023225" y="5330825"/>
          <p14:tracePt t="41665" x="7994650" y="5330825"/>
          <p14:tracePt t="41682" x="7953375" y="5349875"/>
          <p14:tracePt t="41698" x="7921625" y="5362575"/>
          <p14:tracePt t="41715" x="7899400" y="5372100"/>
          <p14:tracePt t="41732" x="7854950" y="5397500"/>
          <p14:tracePt t="41750" x="7842250" y="5407025"/>
          <p14:tracePt t="41766" x="7829550" y="5416550"/>
          <p14:tracePt t="41782" x="7810500" y="5438775"/>
          <p14:tracePt t="41799" x="7800975" y="5441950"/>
          <p14:tracePt t="41816" x="7791450" y="5451475"/>
          <p14:tracePt t="41832" x="7769225" y="5461000"/>
          <p14:tracePt t="41848" x="7759700" y="5461000"/>
          <p14:tracePt t="41866" x="7750175" y="5467350"/>
          <p14:tracePt t="41882" x="7747000" y="5473700"/>
          <p14:tracePt t="41898" x="7740650" y="5486400"/>
          <p14:tracePt t="41916" x="7740650" y="5495925"/>
          <p14:tracePt t="41932" x="7740650" y="5511800"/>
          <p14:tracePt t="41949" x="7740650" y="5521325"/>
          <p14:tracePt t="41965" x="7740650" y="5537200"/>
          <p14:tracePt t="42075" x="7740650" y="5540375"/>
          <p14:tracePt t="42082" x="7740650" y="5546725"/>
          <p14:tracePt t="42089" x="7740650" y="5553075"/>
          <p14:tracePt t="42118" x="7740650" y="5556250"/>
          <p14:tracePt t="42124" x="7737475" y="555625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30971</TotalTime>
  <Words>925</Words>
  <Application>Microsoft Office PowerPoint</Application>
  <PresentationFormat>Affichage à l'écran (4:3)</PresentationFormat>
  <Paragraphs>125</Paragraphs>
  <Slides>42</Slides>
  <Notes>1</Notes>
  <HiddenSlides>0</HiddenSlides>
  <MMClips>42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Company>fsr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fsr</dc:creator>
  <cp:lastModifiedBy>fz</cp:lastModifiedBy>
  <cp:revision>87</cp:revision>
  <dcterms:created xsi:type="dcterms:W3CDTF">2006-11-27T15:14:19Z</dcterms:created>
  <dcterms:modified xsi:type="dcterms:W3CDTF">2020-05-18T17:11:11Z</dcterms:modified>
</cp:coreProperties>
</file>